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66" r:id="rId4"/>
    <p:sldId id="261" r:id="rId5"/>
    <p:sldId id="256" r:id="rId6"/>
    <p:sldId id="262" r:id="rId7"/>
    <p:sldId id="264" r:id="rId8"/>
    <p:sldId id="260" r:id="rId9"/>
    <p:sldId id="259" r:id="rId10"/>
    <p:sldId id="258" r:id="rId11"/>
    <p:sldId id="263"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4660"/>
  </p:normalViewPr>
  <p:slideViewPr>
    <p:cSldViewPr snapToGrid="0" showGuides="1">
      <p:cViewPr varScale="1">
        <p:scale>
          <a:sx n="61" d="100"/>
          <a:sy n="61" d="100"/>
        </p:scale>
        <p:origin x="68"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5897FB-F2B2-4C5C-BD2F-46CA6CEEC2F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48CEB52-2629-4B17-92BC-A62F34BAE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43F0814-2ACF-40E9-BF75-4ECB7DC4181B}"/>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5" name="フッター プレースホルダー 4">
            <a:extLst>
              <a:ext uri="{FF2B5EF4-FFF2-40B4-BE49-F238E27FC236}">
                <a16:creationId xmlns:a16="http://schemas.microsoft.com/office/drawing/2014/main" id="{6D4F6CE4-38C7-49A4-9590-D44DAD2615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C6C53D-AA43-4A7B-930B-FA1253667351}"/>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363738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706196-010B-4701-8893-831C051409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96F25F6-DB55-454D-BCF0-6A302244C24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63B50A-E9AA-4AF4-AD6B-3D09C81B8C56}"/>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5" name="フッター プレースホルダー 4">
            <a:extLst>
              <a:ext uri="{FF2B5EF4-FFF2-40B4-BE49-F238E27FC236}">
                <a16:creationId xmlns:a16="http://schemas.microsoft.com/office/drawing/2014/main" id="{267661DF-AB8C-414E-8BFE-CFDA5755EC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004C42-98B9-4ED0-94E0-8088BF119795}"/>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171540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D132A18-EF07-42D4-8BFD-D2B22360DDF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E260DA-E13E-4C6F-8C77-02B266965EC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3CE80C-3C08-4C90-B963-971163725173}"/>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5" name="フッター プレースホルダー 4">
            <a:extLst>
              <a:ext uri="{FF2B5EF4-FFF2-40B4-BE49-F238E27FC236}">
                <a16:creationId xmlns:a16="http://schemas.microsoft.com/office/drawing/2014/main" id="{C4B48C57-967E-40C2-B89F-C77762D2FA8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C37311-6D15-4829-9C18-E1C6B8CAFF95}"/>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388265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304FDD-3B48-4B68-802A-471F97D2DA0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AD0F56E-6986-4120-B313-76F8F42D89C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6A797A-954D-4CDB-B720-BBEFB03A5857}"/>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5" name="フッター プレースホルダー 4">
            <a:extLst>
              <a:ext uri="{FF2B5EF4-FFF2-40B4-BE49-F238E27FC236}">
                <a16:creationId xmlns:a16="http://schemas.microsoft.com/office/drawing/2014/main" id="{627D7A18-B4E7-4989-AA65-74DE6EFFA02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AB7065-2CC5-46F6-9C6D-6148EDD085CB}"/>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42243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322A37-12DD-4A92-8EE1-2A416E9F51C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70FB0F-311B-4960-960F-2E0DBAA61B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44E1FFA-9C07-4745-803B-2B0089E46AA4}"/>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5" name="フッター プレースホルダー 4">
            <a:extLst>
              <a:ext uri="{FF2B5EF4-FFF2-40B4-BE49-F238E27FC236}">
                <a16:creationId xmlns:a16="http://schemas.microsoft.com/office/drawing/2014/main" id="{1A95DCA8-FB76-4279-881A-86616B2E395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C077E2-AC03-42B7-B8AF-5C010020C16B}"/>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1084842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E03399-43B9-4DEB-B0D4-5A2FB469ADF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AC56B3-C0E5-4B47-884E-6AFB02BB5B8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86E921C-F155-4BE1-8D7D-84A5381C01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317C6C0-45E0-4AB7-A56B-719FBCA79458}"/>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6" name="フッター プレースホルダー 5">
            <a:extLst>
              <a:ext uri="{FF2B5EF4-FFF2-40B4-BE49-F238E27FC236}">
                <a16:creationId xmlns:a16="http://schemas.microsoft.com/office/drawing/2014/main" id="{8D02BB7C-54F2-4B12-858E-CB09B23282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2E25D0-A388-4519-AF1D-A0E626E07194}"/>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221930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8B9888-7B99-4410-9A9B-246FE747761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32C93D-9D7C-4733-AA93-E5B3BB199B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C388021-98E3-45AC-AFDD-EB64A6E4220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39FF471-D3C1-4939-9AFB-FA91C1832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7AD7ECC-7F7A-4390-AACF-5C1517B0933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3C6DA1-BE2A-4275-A8F2-5EA655A25142}"/>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8" name="フッター プレースホルダー 7">
            <a:extLst>
              <a:ext uri="{FF2B5EF4-FFF2-40B4-BE49-F238E27FC236}">
                <a16:creationId xmlns:a16="http://schemas.microsoft.com/office/drawing/2014/main" id="{05499AA4-0CF1-4F96-9EBF-72A6F30ED04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4AEAAE5-AD7A-4C3D-A97A-5C0F53E7B3B0}"/>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1268013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956504-876C-4AA4-8BF6-4DB1330684E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BCCBD58-6D8E-4837-9202-DA99DC5C59EF}"/>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4" name="フッター プレースホルダー 3">
            <a:extLst>
              <a:ext uri="{FF2B5EF4-FFF2-40B4-BE49-F238E27FC236}">
                <a16:creationId xmlns:a16="http://schemas.microsoft.com/office/drawing/2014/main" id="{EA788DEA-E626-4E56-BB9F-D19DA98F2D9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D27C95B-33B7-43D2-B025-9B440C50103D}"/>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212162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0E3A0EA-F61C-47AA-925D-C2682270751E}"/>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3" name="フッター プレースホルダー 2">
            <a:extLst>
              <a:ext uri="{FF2B5EF4-FFF2-40B4-BE49-F238E27FC236}">
                <a16:creationId xmlns:a16="http://schemas.microsoft.com/office/drawing/2014/main" id="{35FDE1C9-6375-4CA6-822E-9A248B060B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A78F44-3D0C-4F58-8162-1A0075A80229}"/>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112826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3E8475-5C09-4C03-A3E5-F5B52FA4CC8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6BDBC8-2095-4913-939F-E2875483A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E9444E7-ACCF-44C6-9664-182657F87E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9ACFAB1-0D62-4473-A7CE-7282E1920B18}"/>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6" name="フッター プレースホルダー 5">
            <a:extLst>
              <a:ext uri="{FF2B5EF4-FFF2-40B4-BE49-F238E27FC236}">
                <a16:creationId xmlns:a16="http://schemas.microsoft.com/office/drawing/2014/main" id="{2949BC06-451E-4D25-8DAC-8802C6CFF4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C988872-4CB7-4D71-9321-672BF04DA1AA}"/>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66103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EB3263-E8C4-403D-9587-9A28241C190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8F8E014-ED16-40D3-91A3-2504ED3DB3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5FD10A4-0594-4FD5-A036-3D9EF1DE2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A47AC23-6457-44FB-999C-AD467102EDA7}"/>
              </a:ext>
            </a:extLst>
          </p:cNvPr>
          <p:cNvSpPr>
            <a:spLocks noGrp="1"/>
          </p:cNvSpPr>
          <p:nvPr>
            <p:ph type="dt" sz="half" idx="10"/>
          </p:nvPr>
        </p:nvSpPr>
        <p:spPr/>
        <p:txBody>
          <a:bodyPr/>
          <a:lstStyle/>
          <a:p>
            <a:fld id="{693EE1A8-271E-412F-A67E-226F10A076E2}" type="datetimeFigureOut">
              <a:rPr kumimoji="1" lang="ja-JP" altLang="en-US" smtClean="0"/>
              <a:t>2021/4/30</a:t>
            </a:fld>
            <a:endParaRPr kumimoji="1" lang="ja-JP" altLang="en-US"/>
          </a:p>
        </p:txBody>
      </p:sp>
      <p:sp>
        <p:nvSpPr>
          <p:cNvPr id="6" name="フッター プレースホルダー 5">
            <a:extLst>
              <a:ext uri="{FF2B5EF4-FFF2-40B4-BE49-F238E27FC236}">
                <a16:creationId xmlns:a16="http://schemas.microsoft.com/office/drawing/2014/main" id="{7F57DAA2-9719-475D-A2FB-C9AF523F82A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38B5A3-9836-4E6E-84AF-FCD36195059A}"/>
              </a:ext>
            </a:extLst>
          </p:cNvPr>
          <p:cNvSpPr>
            <a:spLocks noGrp="1"/>
          </p:cNvSpPr>
          <p:nvPr>
            <p:ph type="sldNum" sz="quarter" idx="12"/>
          </p:nvPr>
        </p:nvSpPr>
        <p:spPr/>
        <p:txBody>
          <a:body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179843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600714B-2562-41D0-8F7B-24096F6A5F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BDF2F2-7032-4506-AC66-607B7939ED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0AB536F-5F3A-450A-B80F-9389375292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EE1A8-271E-412F-A67E-226F10A076E2}" type="datetimeFigureOut">
              <a:rPr kumimoji="1" lang="ja-JP" altLang="en-US" smtClean="0"/>
              <a:t>2021/4/30</a:t>
            </a:fld>
            <a:endParaRPr kumimoji="1" lang="ja-JP" altLang="en-US"/>
          </a:p>
        </p:txBody>
      </p:sp>
      <p:sp>
        <p:nvSpPr>
          <p:cNvPr id="5" name="フッター プレースホルダー 4">
            <a:extLst>
              <a:ext uri="{FF2B5EF4-FFF2-40B4-BE49-F238E27FC236}">
                <a16:creationId xmlns:a16="http://schemas.microsoft.com/office/drawing/2014/main" id="{EC849BFD-9FE3-453F-9D1A-8307934A9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73D26D1-8E3F-43E8-8D95-D9693816AE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50E00B-E5C7-42DC-9D5D-33B0A0A0E915}" type="slidenum">
              <a:rPr kumimoji="1" lang="ja-JP" altLang="en-US" smtClean="0"/>
              <a:t>‹#›</a:t>
            </a:fld>
            <a:endParaRPr kumimoji="1" lang="ja-JP" altLang="en-US"/>
          </a:p>
        </p:txBody>
      </p:sp>
    </p:spTree>
    <p:extLst>
      <p:ext uri="{BB962C8B-B14F-4D97-AF65-F5344CB8AC3E}">
        <p14:creationId xmlns:p14="http://schemas.microsoft.com/office/powerpoint/2010/main" val="2737893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news.1242.com/wp-content/uploads/2020/08/jpp035315469-2.jpg">
            <a:extLst>
              <a:ext uri="{FF2B5EF4-FFF2-40B4-BE49-F238E27FC236}">
                <a16:creationId xmlns:a16="http://schemas.microsoft.com/office/drawing/2014/main" id="{C30AF25A-45BA-417E-8199-3AA2E2F9F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091" y="3429000"/>
            <a:ext cx="3796091" cy="24842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アフガニスタンの首都カブール北方約１２０キロのカピサ州山岳部にあるニジラブ村に置かれた米軍の前進基地の上空を飛ぶＡＨ６…">
            <a:extLst>
              <a:ext uri="{FF2B5EF4-FFF2-40B4-BE49-F238E27FC236}">
                <a16:creationId xmlns:a16="http://schemas.microsoft.com/office/drawing/2014/main" id="{FA088E4D-37EF-4B35-89E3-4E9063DFE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2956" y="557912"/>
            <a:ext cx="3796091" cy="2530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画像">
            <a:extLst>
              <a:ext uri="{FF2B5EF4-FFF2-40B4-BE49-F238E27FC236}">
                <a16:creationId xmlns:a16="http://schemas.microsoft.com/office/drawing/2014/main" id="{2ACFC606-D69E-456E-9816-E5D4307A1E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 t="959" r="12" b="-5251"/>
          <a:stretch/>
        </p:blipFill>
        <p:spPr bwMode="auto">
          <a:xfrm>
            <a:off x="322953" y="557912"/>
            <a:ext cx="4278096" cy="4725288"/>
          </a:xfrm>
          <a:prstGeom prst="rect">
            <a:avLst/>
          </a:prstGeom>
          <a:noFill/>
          <a:extLst>
            <a:ext uri="{909E8E84-426E-40DD-AFC4-6F175D3DCCD1}">
              <a14:hiddenFill xmlns:a14="http://schemas.microsoft.com/office/drawing/2010/main">
                <a:solidFill>
                  <a:srgbClr val="FFFFFF"/>
                </a:solidFill>
              </a14:hiddenFill>
            </a:ext>
          </a:extLst>
        </p:spPr>
      </p:pic>
      <p:pic>
        <p:nvPicPr>
          <p:cNvPr id="249" name="Picture 2" descr="トム・クルーズ　映画『トップガン マーヴェリック』">
            <a:extLst>
              <a:ext uri="{FF2B5EF4-FFF2-40B4-BE49-F238E27FC236}">
                <a16:creationId xmlns:a16="http://schemas.microsoft.com/office/drawing/2014/main" id="{CED0C6CE-D653-4F53-8066-C9F84C51BDC4}"/>
              </a:ext>
            </a:extLst>
          </p:cNvPr>
          <p:cNvPicPr>
            <a:picLocks noChangeAspect="1" noChangeArrowheads="1"/>
          </p:cNvPicPr>
          <p:nvPr/>
        </p:nvPicPr>
        <p:blipFill rotWithShape="1">
          <a:blip r:embed="rId5">
            <a:duotone>
              <a:prstClr val="black"/>
              <a:srgbClr val="FF0000">
                <a:tint val="45000"/>
                <a:satMod val="400000"/>
              </a:srgbClr>
            </a:duotone>
            <a:extLst>
              <a:ext uri="{28A0092B-C50C-407E-A947-70E740481C1C}">
                <a14:useLocalDpi xmlns:a14="http://schemas.microsoft.com/office/drawing/2010/main" val="0"/>
              </a:ext>
            </a:extLst>
          </a:blip>
          <a:srcRect t="-3591" b="-4989"/>
          <a:stretch/>
        </p:blipFill>
        <p:spPr bwMode="auto">
          <a:xfrm>
            <a:off x="4710540" y="3928764"/>
            <a:ext cx="3229212" cy="1484678"/>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 descr="安室奈美恵、ワールド キャリアブランド「アンタイトル」の顔に - 写真1">
            <a:extLst>
              <a:ext uri="{FF2B5EF4-FFF2-40B4-BE49-F238E27FC236}">
                <a16:creationId xmlns:a16="http://schemas.microsoft.com/office/drawing/2014/main" id="{23F870BF-DD7C-46E6-A217-4422F1BE26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7076" y="557912"/>
            <a:ext cx="2352676" cy="306789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691BE6A-BCE1-4B35-99E3-0F4AF610714B}"/>
              </a:ext>
            </a:extLst>
          </p:cNvPr>
          <p:cNvSpPr txBox="1"/>
          <p:nvPr/>
        </p:nvSpPr>
        <p:spPr>
          <a:xfrm>
            <a:off x="322953" y="355600"/>
            <a:ext cx="2308645" cy="369332"/>
          </a:xfrm>
          <a:prstGeom prst="rect">
            <a:avLst/>
          </a:prstGeom>
          <a:noFill/>
        </p:spPr>
        <p:txBody>
          <a:bodyPr wrap="none" rtlCol="0">
            <a:spAutoFit/>
          </a:bodyPr>
          <a:lstStyle/>
          <a:p>
            <a:r>
              <a:rPr kumimoji="1" lang="en-US" altLang="ja-JP" dirty="0"/>
              <a:t>2021.0430_</a:t>
            </a:r>
            <a:r>
              <a:rPr kumimoji="1" lang="ja-JP" altLang="en-US" dirty="0"/>
              <a:t>資料画像</a:t>
            </a:r>
          </a:p>
        </p:txBody>
      </p:sp>
    </p:spTree>
    <p:extLst>
      <p:ext uri="{BB962C8B-B14F-4D97-AF65-F5344CB8AC3E}">
        <p14:creationId xmlns:p14="http://schemas.microsoft.com/office/powerpoint/2010/main" val="279251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安室奈美恵、ワールド キャリアブランド「アンタイトル」の顔に - 写真1" hidden="1">
            <a:extLst>
              <a:ext uri="{FF2B5EF4-FFF2-40B4-BE49-F238E27FC236}">
                <a16:creationId xmlns:a16="http://schemas.microsoft.com/office/drawing/2014/main" id="{AB2824BB-191B-40FB-8C1E-38EF820FBB8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67100" y="530303"/>
            <a:ext cx="5270500" cy="6872732"/>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図形 4" hidden="1">
            <a:extLst>
              <a:ext uri="{FF2B5EF4-FFF2-40B4-BE49-F238E27FC236}">
                <a16:creationId xmlns:a16="http://schemas.microsoft.com/office/drawing/2014/main" id="{81A9D027-1564-4557-B9C6-10B4BA7AD3B9}"/>
              </a:ext>
            </a:extLst>
          </p:cNvPr>
          <p:cNvSpPr/>
          <p:nvPr/>
        </p:nvSpPr>
        <p:spPr>
          <a:xfrm>
            <a:off x="4339351" y="728062"/>
            <a:ext cx="1593571" cy="2257933"/>
          </a:xfrm>
          <a:custGeom>
            <a:avLst/>
            <a:gdLst>
              <a:gd name="connsiteX0" fmla="*/ 448549 w 1593571"/>
              <a:gd name="connsiteY0" fmla="*/ 106127 h 2257933"/>
              <a:gd name="connsiteX1" fmla="*/ 270749 w 1593571"/>
              <a:gd name="connsiteY1" fmla="*/ 207727 h 2257933"/>
              <a:gd name="connsiteX2" fmla="*/ 54849 w 1593571"/>
              <a:gd name="connsiteY2" fmla="*/ 669160 h 2257933"/>
              <a:gd name="connsiteX3" fmla="*/ 8282 w 1593571"/>
              <a:gd name="connsiteY3" fmla="*/ 978194 h 2257933"/>
              <a:gd name="connsiteX4" fmla="*/ 12516 w 1593571"/>
              <a:gd name="connsiteY4" fmla="*/ 1257594 h 2257933"/>
              <a:gd name="connsiteX5" fmla="*/ 131049 w 1593571"/>
              <a:gd name="connsiteY5" fmla="*/ 1714794 h 2257933"/>
              <a:gd name="connsiteX6" fmla="*/ 169149 w 1593571"/>
              <a:gd name="connsiteY6" fmla="*/ 1824860 h 2257933"/>
              <a:gd name="connsiteX7" fmla="*/ 372349 w 1593571"/>
              <a:gd name="connsiteY7" fmla="*/ 2006894 h 2257933"/>
              <a:gd name="connsiteX8" fmla="*/ 584016 w 1593571"/>
              <a:gd name="connsiteY8" fmla="*/ 2184694 h 2257933"/>
              <a:gd name="connsiteX9" fmla="*/ 905749 w 1593571"/>
              <a:gd name="connsiteY9" fmla="*/ 2248194 h 2257933"/>
              <a:gd name="connsiteX10" fmla="*/ 1295216 w 1593571"/>
              <a:gd name="connsiteY10" fmla="*/ 1989960 h 2257933"/>
              <a:gd name="connsiteX11" fmla="*/ 1451849 w 1593571"/>
              <a:gd name="connsiteY11" fmla="*/ 1668227 h 2257933"/>
              <a:gd name="connsiteX12" fmla="*/ 1570382 w 1593571"/>
              <a:gd name="connsiteY12" fmla="*/ 1194094 h 2257933"/>
              <a:gd name="connsiteX13" fmla="*/ 1544982 w 1593571"/>
              <a:gd name="connsiteY13" fmla="*/ 804627 h 2257933"/>
              <a:gd name="connsiteX14" fmla="*/ 1092016 w 1593571"/>
              <a:gd name="connsiteY14" fmla="*/ 123060 h 2257933"/>
              <a:gd name="connsiteX15" fmla="*/ 694082 w 1593571"/>
              <a:gd name="connsiteY15" fmla="*/ 294 h 2257933"/>
              <a:gd name="connsiteX16" fmla="*/ 448549 w 1593571"/>
              <a:gd name="connsiteY16" fmla="*/ 106127 h 225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3571" h="2257933">
                <a:moveTo>
                  <a:pt x="448549" y="106127"/>
                </a:moveTo>
                <a:cubicBezTo>
                  <a:pt x="377994" y="140699"/>
                  <a:pt x="336366" y="113888"/>
                  <a:pt x="270749" y="207727"/>
                </a:cubicBezTo>
                <a:cubicBezTo>
                  <a:pt x="205132" y="301566"/>
                  <a:pt x="98593" y="540749"/>
                  <a:pt x="54849" y="669160"/>
                </a:cubicBezTo>
                <a:cubicBezTo>
                  <a:pt x="11104" y="797571"/>
                  <a:pt x="15337" y="880122"/>
                  <a:pt x="8282" y="978194"/>
                </a:cubicBezTo>
                <a:cubicBezTo>
                  <a:pt x="1226" y="1076266"/>
                  <a:pt x="-7945" y="1134827"/>
                  <a:pt x="12516" y="1257594"/>
                </a:cubicBezTo>
                <a:cubicBezTo>
                  <a:pt x="32977" y="1380361"/>
                  <a:pt x="104943" y="1620250"/>
                  <a:pt x="131049" y="1714794"/>
                </a:cubicBezTo>
                <a:cubicBezTo>
                  <a:pt x="157154" y="1809338"/>
                  <a:pt x="128932" y="1776177"/>
                  <a:pt x="169149" y="1824860"/>
                </a:cubicBezTo>
                <a:cubicBezTo>
                  <a:pt x="209366" y="1873543"/>
                  <a:pt x="303204" y="1946922"/>
                  <a:pt x="372349" y="2006894"/>
                </a:cubicBezTo>
                <a:cubicBezTo>
                  <a:pt x="441493" y="2066866"/>
                  <a:pt x="495116" y="2144477"/>
                  <a:pt x="584016" y="2184694"/>
                </a:cubicBezTo>
                <a:cubicBezTo>
                  <a:pt x="672916" y="2224911"/>
                  <a:pt x="787216" y="2280650"/>
                  <a:pt x="905749" y="2248194"/>
                </a:cubicBezTo>
                <a:cubicBezTo>
                  <a:pt x="1024282" y="2215738"/>
                  <a:pt x="1204199" y="2086621"/>
                  <a:pt x="1295216" y="1989960"/>
                </a:cubicBezTo>
                <a:cubicBezTo>
                  <a:pt x="1386233" y="1893299"/>
                  <a:pt x="1405988" y="1800871"/>
                  <a:pt x="1451849" y="1668227"/>
                </a:cubicBezTo>
                <a:cubicBezTo>
                  <a:pt x="1497710" y="1535583"/>
                  <a:pt x="1554860" y="1338027"/>
                  <a:pt x="1570382" y="1194094"/>
                </a:cubicBezTo>
                <a:cubicBezTo>
                  <a:pt x="1585904" y="1050161"/>
                  <a:pt x="1624710" y="983133"/>
                  <a:pt x="1544982" y="804627"/>
                </a:cubicBezTo>
                <a:cubicBezTo>
                  <a:pt x="1465254" y="626121"/>
                  <a:pt x="1233833" y="257115"/>
                  <a:pt x="1092016" y="123060"/>
                </a:cubicBezTo>
                <a:cubicBezTo>
                  <a:pt x="950199" y="-10995"/>
                  <a:pt x="802738" y="5938"/>
                  <a:pt x="694082" y="294"/>
                </a:cubicBezTo>
                <a:cubicBezTo>
                  <a:pt x="585426" y="-5350"/>
                  <a:pt x="519104" y="71555"/>
                  <a:pt x="448549" y="106127"/>
                </a:cubicBezTo>
                <a:close/>
              </a:path>
            </a:pathLst>
          </a:custGeom>
          <a:noFill/>
          <a:ln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15EC3CD3-4205-4B18-ABD2-3C1DA960C006}"/>
              </a:ext>
            </a:extLst>
          </p:cNvPr>
          <p:cNvGrpSpPr/>
          <p:nvPr/>
        </p:nvGrpSpPr>
        <p:grpSpPr>
          <a:xfrm>
            <a:off x="3361267" y="350967"/>
            <a:ext cx="4915170" cy="6162677"/>
            <a:chOff x="3361267" y="350967"/>
            <a:chExt cx="4915170" cy="6162677"/>
          </a:xfrm>
        </p:grpSpPr>
        <p:sp>
          <p:nvSpPr>
            <p:cNvPr id="6" name="フリーフォーム: 図形 5">
              <a:extLst>
                <a:ext uri="{FF2B5EF4-FFF2-40B4-BE49-F238E27FC236}">
                  <a16:creationId xmlns:a16="http://schemas.microsoft.com/office/drawing/2014/main" id="{C613D496-E725-4136-B250-3E2AD58B9639}"/>
                </a:ext>
              </a:extLst>
            </p:cNvPr>
            <p:cNvSpPr/>
            <p:nvPr/>
          </p:nvSpPr>
          <p:spPr>
            <a:xfrm>
              <a:off x="4738666" y="1481399"/>
              <a:ext cx="284501" cy="86361"/>
            </a:xfrm>
            <a:custGeom>
              <a:avLst/>
              <a:gdLst>
                <a:gd name="connsiteX0" fmla="*/ 22 w 284501"/>
                <a:gd name="connsiteY0" fmla="*/ 33828 h 86361"/>
                <a:gd name="connsiteX1" fmla="*/ 74634 w 284501"/>
                <a:gd name="connsiteY1" fmla="*/ 5253 h 86361"/>
                <a:gd name="connsiteX2" fmla="*/ 114322 w 284501"/>
                <a:gd name="connsiteY2" fmla="*/ 490 h 86361"/>
                <a:gd name="connsiteX3" fmla="*/ 174647 w 284501"/>
                <a:gd name="connsiteY3" fmla="*/ 11603 h 86361"/>
                <a:gd name="connsiteX4" fmla="*/ 227034 w 284501"/>
                <a:gd name="connsiteY4" fmla="*/ 21128 h 86361"/>
                <a:gd name="connsiteX5" fmla="*/ 242909 w 284501"/>
                <a:gd name="connsiteY5" fmla="*/ 37003 h 86361"/>
                <a:gd name="connsiteX6" fmla="*/ 282597 w 284501"/>
                <a:gd name="connsiteY6" fmla="*/ 67165 h 86361"/>
                <a:gd name="connsiteX7" fmla="*/ 269897 w 284501"/>
                <a:gd name="connsiteY7" fmla="*/ 86215 h 86361"/>
                <a:gd name="connsiteX8" fmla="*/ 198459 w 284501"/>
                <a:gd name="connsiteY8" fmla="*/ 75103 h 86361"/>
                <a:gd name="connsiteX9" fmla="*/ 147659 w 284501"/>
                <a:gd name="connsiteY9" fmla="*/ 59228 h 86361"/>
                <a:gd name="connsiteX10" fmla="*/ 82572 w 284501"/>
                <a:gd name="connsiteY10" fmla="*/ 33828 h 86361"/>
                <a:gd name="connsiteX11" fmla="*/ 22 w 284501"/>
                <a:gd name="connsiteY11" fmla="*/ 33828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501" h="86361">
                  <a:moveTo>
                    <a:pt x="22" y="33828"/>
                  </a:moveTo>
                  <a:cubicBezTo>
                    <a:pt x="-1301" y="29066"/>
                    <a:pt x="55584" y="10809"/>
                    <a:pt x="74634" y="5253"/>
                  </a:cubicBezTo>
                  <a:cubicBezTo>
                    <a:pt x="93684" y="-303"/>
                    <a:pt x="97653" y="-568"/>
                    <a:pt x="114322" y="490"/>
                  </a:cubicBezTo>
                  <a:cubicBezTo>
                    <a:pt x="130991" y="1548"/>
                    <a:pt x="174647" y="11603"/>
                    <a:pt x="174647" y="11603"/>
                  </a:cubicBezTo>
                  <a:cubicBezTo>
                    <a:pt x="193432" y="15043"/>
                    <a:pt x="215657" y="16895"/>
                    <a:pt x="227034" y="21128"/>
                  </a:cubicBezTo>
                  <a:cubicBezTo>
                    <a:pt x="238411" y="25361"/>
                    <a:pt x="233649" y="29330"/>
                    <a:pt x="242909" y="37003"/>
                  </a:cubicBezTo>
                  <a:cubicBezTo>
                    <a:pt x="252169" y="44676"/>
                    <a:pt x="278099" y="58963"/>
                    <a:pt x="282597" y="67165"/>
                  </a:cubicBezTo>
                  <a:cubicBezTo>
                    <a:pt x="287095" y="75367"/>
                    <a:pt x="283920" y="84892"/>
                    <a:pt x="269897" y="86215"/>
                  </a:cubicBezTo>
                  <a:cubicBezTo>
                    <a:pt x="255874" y="87538"/>
                    <a:pt x="218832" y="79601"/>
                    <a:pt x="198459" y="75103"/>
                  </a:cubicBezTo>
                  <a:cubicBezTo>
                    <a:pt x="178086" y="70605"/>
                    <a:pt x="166974" y="66107"/>
                    <a:pt x="147659" y="59228"/>
                  </a:cubicBezTo>
                  <a:cubicBezTo>
                    <a:pt x="128345" y="52349"/>
                    <a:pt x="107178" y="37268"/>
                    <a:pt x="82572" y="33828"/>
                  </a:cubicBezTo>
                  <a:cubicBezTo>
                    <a:pt x="57966" y="30388"/>
                    <a:pt x="1345" y="38590"/>
                    <a:pt x="22" y="3382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E49B7C71-9F94-418D-93B9-D179B5C9D3FE}"/>
                </a:ext>
              </a:extLst>
            </p:cNvPr>
            <p:cNvSpPr/>
            <p:nvPr/>
          </p:nvSpPr>
          <p:spPr>
            <a:xfrm>
              <a:off x="4529939" y="1462524"/>
              <a:ext cx="438988" cy="104658"/>
            </a:xfrm>
            <a:custGeom>
              <a:avLst/>
              <a:gdLst>
                <a:gd name="connsiteX0" fmla="*/ 438936 w 438988"/>
                <a:gd name="connsiteY0" fmla="*/ 103503 h 104658"/>
                <a:gd name="connsiteX1" fmla="*/ 343686 w 438988"/>
                <a:gd name="connsiteY1" fmla="*/ 82865 h 104658"/>
                <a:gd name="connsiteX2" fmla="*/ 257961 w 438988"/>
                <a:gd name="connsiteY2" fmla="*/ 60640 h 104658"/>
                <a:gd name="connsiteX3" fmla="*/ 200811 w 438988"/>
                <a:gd name="connsiteY3" fmla="*/ 46353 h 104658"/>
                <a:gd name="connsiteX4" fmla="*/ 126199 w 438988"/>
                <a:gd name="connsiteY4" fmla="*/ 25715 h 104658"/>
                <a:gd name="connsiteX5" fmla="*/ 40474 w 438988"/>
                <a:gd name="connsiteY5" fmla="*/ 60640 h 104658"/>
                <a:gd name="connsiteX6" fmla="*/ 786 w 438988"/>
                <a:gd name="connsiteY6" fmla="*/ 71753 h 104658"/>
                <a:gd name="connsiteX7" fmla="*/ 21424 w 438988"/>
                <a:gd name="connsiteY7" fmla="*/ 52703 h 104658"/>
                <a:gd name="connsiteX8" fmla="*/ 105561 w 438988"/>
                <a:gd name="connsiteY8" fmla="*/ 9840 h 104658"/>
                <a:gd name="connsiteX9" fmla="*/ 200811 w 438988"/>
                <a:gd name="connsiteY9" fmla="*/ 315 h 104658"/>
                <a:gd name="connsiteX10" fmla="*/ 299236 w 438988"/>
                <a:gd name="connsiteY10" fmla="*/ 6665 h 104658"/>
                <a:gd name="connsiteX11" fmla="*/ 356386 w 438988"/>
                <a:gd name="connsiteY11" fmla="*/ 46353 h 104658"/>
                <a:gd name="connsiteX12" fmla="*/ 438936 w 438988"/>
                <a:gd name="connsiteY12" fmla="*/ 103503 h 10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88" h="104658">
                  <a:moveTo>
                    <a:pt x="438936" y="103503"/>
                  </a:moveTo>
                  <a:cubicBezTo>
                    <a:pt x="436819" y="109588"/>
                    <a:pt x="373848" y="90009"/>
                    <a:pt x="343686" y="82865"/>
                  </a:cubicBezTo>
                  <a:cubicBezTo>
                    <a:pt x="313524" y="75721"/>
                    <a:pt x="257961" y="60640"/>
                    <a:pt x="257961" y="60640"/>
                  </a:cubicBezTo>
                  <a:lnTo>
                    <a:pt x="200811" y="46353"/>
                  </a:lnTo>
                  <a:cubicBezTo>
                    <a:pt x="178851" y="40532"/>
                    <a:pt x="152922" y="23334"/>
                    <a:pt x="126199" y="25715"/>
                  </a:cubicBezTo>
                  <a:cubicBezTo>
                    <a:pt x="99476" y="28096"/>
                    <a:pt x="61376" y="52967"/>
                    <a:pt x="40474" y="60640"/>
                  </a:cubicBezTo>
                  <a:cubicBezTo>
                    <a:pt x="19572" y="68313"/>
                    <a:pt x="3961" y="73076"/>
                    <a:pt x="786" y="71753"/>
                  </a:cubicBezTo>
                  <a:cubicBezTo>
                    <a:pt x="-2389" y="70430"/>
                    <a:pt x="3961" y="63022"/>
                    <a:pt x="21424" y="52703"/>
                  </a:cubicBezTo>
                  <a:cubicBezTo>
                    <a:pt x="38887" y="42384"/>
                    <a:pt x="75663" y="18571"/>
                    <a:pt x="105561" y="9840"/>
                  </a:cubicBezTo>
                  <a:cubicBezTo>
                    <a:pt x="135459" y="1109"/>
                    <a:pt x="168532" y="844"/>
                    <a:pt x="200811" y="315"/>
                  </a:cubicBezTo>
                  <a:cubicBezTo>
                    <a:pt x="233090" y="-214"/>
                    <a:pt x="273307" y="-1008"/>
                    <a:pt x="299236" y="6665"/>
                  </a:cubicBezTo>
                  <a:cubicBezTo>
                    <a:pt x="325165" y="14338"/>
                    <a:pt x="333632" y="32859"/>
                    <a:pt x="356386" y="46353"/>
                  </a:cubicBezTo>
                  <a:cubicBezTo>
                    <a:pt x="379140" y="59847"/>
                    <a:pt x="441053" y="97418"/>
                    <a:pt x="438936" y="1035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CBABA139-6841-48EA-B0CF-9FC11FE92596}"/>
                </a:ext>
              </a:extLst>
            </p:cNvPr>
            <p:cNvSpPr/>
            <p:nvPr/>
          </p:nvSpPr>
          <p:spPr>
            <a:xfrm>
              <a:off x="4849336" y="1478483"/>
              <a:ext cx="150909" cy="28870"/>
            </a:xfrm>
            <a:custGeom>
              <a:avLst/>
              <a:gdLst>
                <a:gd name="connsiteX0" fmla="*/ 477 w 150909"/>
                <a:gd name="connsiteY0" fmla="*/ 231 h 28870"/>
                <a:gd name="connsiteX1" fmla="*/ 111602 w 150909"/>
                <a:gd name="connsiteY1" fmla="*/ 6581 h 28870"/>
                <a:gd name="connsiteX2" fmla="*/ 149702 w 150909"/>
                <a:gd name="connsiteY2" fmla="*/ 28806 h 28870"/>
                <a:gd name="connsiteX3" fmla="*/ 73502 w 150909"/>
                <a:gd name="connsiteY3" fmla="*/ 12931 h 28870"/>
                <a:gd name="connsiteX4" fmla="*/ 477 w 150909"/>
                <a:gd name="connsiteY4" fmla="*/ 231 h 28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09" h="28870">
                  <a:moveTo>
                    <a:pt x="477" y="231"/>
                  </a:moveTo>
                  <a:cubicBezTo>
                    <a:pt x="6827" y="-827"/>
                    <a:pt x="86731" y="1819"/>
                    <a:pt x="111602" y="6581"/>
                  </a:cubicBezTo>
                  <a:cubicBezTo>
                    <a:pt x="136473" y="11343"/>
                    <a:pt x="156052" y="27748"/>
                    <a:pt x="149702" y="28806"/>
                  </a:cubicBezTo>
                  <a:cubicBezTo>
                    <a:pt x="143352" y="29864"/>
                    <a:pt x="94139" y="17693"/>
                    <a:pt x="73502" y="12931"/>
                  </a:cubicBezTo>
                  <a:cubicBezTo>
                    <a:pt x="52865" y="8169"/>
                    <a:pt x="-5873" y="1289"/>
                    <a:pt x="477" y="23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CE5C4D0B-3A8F-48E4-80C5-A48B2481BC21}"/>
                </a:ext>
              </a:extLst>
            </p:cNvPr>
            <p:cNvSpPr/>
            <p:nvPr/>
          </p:nvSpPr>
          <p:spPr>
            <a:xfrm>
              <a:off x="4505325" y="1715252"/>
              <a:ext cx="84138" cy="82139"/>
            </a:xfrm>
            <a:custGeom>
              <a:avLst/>
              <a:gdLst>
                <a:gd name="connsiteX0" fmla="*/ 0 w 84138"/>
                <a:gd name="connsiteY0" fmla="*/ 0 h 82139"/>
                <a:gd name="connsiteX1" fmla="*/ 47625 w 84138"/>
                <a:gd name="connsiteY1" fmla="*/ 31750 h 82139"/>
                <a:gd name="connsiteX2" fmla="*/ 58738 w 84138"/>
                <a:gd name="connsiteY2" fmla="*/ 31750 h 82139"/>
                <a:gd name="connsiteX3" fmla="*/ 77788 w 84138"/>
                <a:gd name="connsiteY3" fmla="*/ 25400 h 82139"/>
                <a:gd name="connsiteX4" fmla="*/ 80963 w 84138"/>
                <a:gd name="connsiteY4" fmla="*/ 34925 h 82139"/>
                <a:gd name="connsiteX5" fmla="*/ 84138 w 84138"/>
                <a:gd name="connsiteY5" fmla="*/ 66675 h 82139"/>
                <a:gd name="connsiteX6" fmla="*/ 80963 w 84138"/>
                <a:gd name="connsiteY6" fmla="*/ 79375 h 82139"/>
                <a:gd name="connsiteX7" fmla="*/ 71438 w 84138"/>
                <a:gd name="connsiteY7" fmla="*/ 80962 h 82139"/>
                <a:gd name="connsiteX8" fmla="*/ 55563 w 84138"/>
                <a:gd name="connsiteY8" fmla="*/ 65087 h 82139"/>
                <a:gd name="connsiteX9" fmla="*/ 36513 w 84138"/>
                <a:gd name="connsiteY9" fmla="*/ 42862 h 82139"/>
                <a:gd name="connsiteX10" fmla="*/ 0 w 84138"/>
                <a:gd name="connsiteY10" fmla="*/ 0 h 8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 h="82139">
                  <a:moveTo>
                    <a:pt x="0" y="0"/>
                  </a:moveTo>
                  <a:cubicBezTo>
                    <a:pt x="18917" y="13229"/>
                    <a:pt x="37835" y="26458"/>
                    <a:pt x="47625" y="31750"/>
                  </a:cubicBezTo>
                  <a:cubicBezTo>
                    <a:pt x="57415" y="37042"/>
                    <a:pt x="53711" y="32808"/>
                    <a:pt x="58738" y="31750"/>
                  </a:cubicBezTo>
                  <a:cubicBezTo>
                    <a:pt x="63765" y="30692"/>
                    <a:pt x="74084" y="24871"/>
                    <a:pt x="77788" y="25400"/>
                  </a:cubicBezTo>
                  <a:cubicBezTo>
                    <a:pt x="81492" y="25929"/>
                    <a:pt x="79905" y="28046"/>
                    <a:pt x="80963" y="34925"/>
                  </a:cubicBezTo>
                  <a:cubicBezTo>
                    <a:pt x="82021" y="41804"/>
                    <a:pt x="84138" y="59267"/>
                    <a:pt x="84138" y="66675"/>
                  </a:cubicBezTo>
                  <a:cubicBezTo>
                    <a:pt x="84138" y="74083"/>
                    <a:pt x="83080" y="76994"/>
                    <a:pt x="80963" y="79375"/>
                  </a:cubicBezTo>
                  <a:cubicBezTo>
                    <a:pt x="78846" y="81756"/>
                    <a:pt x="75671" y="83343"/>
                    <a:pt x="71438" y="80962"/>
                  </a:cubicBezTo>
                  <a:cubicBezTo>
                    <a:pt x="67205" y="78581"/>
                    <a:pt x="61384" y="71437"/>
                    <a:pt x="55563" y="65087"/>
                  </a:cubicBezTo>
                  <a:cubicBezTo>
                    <a:pt x="49742" y="58737"/>
                    <a:pt x="36513" y="42862"/>
                    <a:pt x="36513" y="42862"/>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9C8A7C3-5276-48D5-A7EE-24258E74B553}"/>
                </a:ext>
              </a:extLst>
            </p:cNvPr>
            <p:cNvSpPr/>
            <p:nvPr/>
          </p:nvSpPr>
          <p:spPr>
            <a:xfrm>
              <a:off x="4590213" y="1651493"/>
              <a:ext cx="326913" cy="138371"/>
            </a:xfrm>
            <a:custGeom>
              <a:avLst/>
              <a:gdLst>
                <a:gd name="connsiteX0" fmla="*/ 16712 w 326913"/>
                <a:gd name="connsiteY0" fmla="*/ 138371 h 138371"/>
                <a:gd name="connsiteX1" fmla="*/ 23062 w 326913"/>
                <a:gd name="connsiteY1" fmla="*/ 78046 h 138371"/>
                <a:gd name="connsiteX2" fmla="*/ 43700 w 326913"/>
                <a:gd name="connsiteY2" fmla="*/ 60584 h 138371"/>
                <a:gd name="connsiteX3" fmla="*/ 77037 w 326913"/>
                <a:gd name="connsiteY3" fmla="*/ 38359 h 138371"/>
                <a:gd name="connsiteX4" fmla="*/ 146887 w 326913"/>
                <a:gd name="connsiteY4" fmla="*/ 16134 h 138371"/>
                <a:gd name="connsiteX5" fmla="*/ 207212 w 326913"/>
                <a:gd name="connsiteY5" fmla="*/ 11371 h 138371"/>
                <a:gd name="connsiteX6" fmla="*/ 251662 w 326913"/>
                <a:gd name="connsiteY6" fmla="*/ 19309 h 138371"/>
                <a:gd name="connsiteX7" fmla="*/ 285000 w 326913"/>
                <a:gd name="connsiteY7" fmla="*/ 36771 h 138371"/>
                <a:gd name="connsiteX8" fmla="*/ 326275 w 326913"/>
                <a:gd name="connsiteY8" fmla="*/ 62171 h 138371"/>
                <a:gd name="connsiteX9" fmla="*/ 308812 w 326913"/>
                <a:gd name="connsiteY9" fmla="*/ 47884 h 138371"/>
                <a:gd name="connsiteX10" fmla="*/ 291350 w 326913"/>
                <a:gd name="connsiteY10" fmla="*/ 20896 h 138371"/>
                <a:gd name="connsiteX11" fmla="*/ 227850 w 326913"/>
                <a:gd name="connsiteY11" fmla="*/ 3434 h 138371"/>
                <a:gd name="connsiteX12" fmla="*/ 153237 w 326913"/>
                <a:gd name="connsiteY12" fmla="*/ 1846 h 138371"/>
                <a:gd name="connsiteX13" fmla="*/ 80212 w 326913"/>
                <a:gd name="connsiteY13" fmla="*/ 24071 h 138371"/>
                <a:gd name="connsiteX14" fmla="*/ 19887 w 326913"/>
                <a:gd name="connsiteY14" fmla="*/ 57409 h 138371"/>
                <a:gd name="connsiteX15" fmla="*/ 837 w 326913"/>
                <a:gd name="connsiteY15" fmla="*/ 78046 h 138371"/>
                <a:gd name="connsiteX16" fmla="*/ 16712 w 326913"/>
                <a:gd name="connsiteY16" fmla="*/ 138371 h 1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913" h="138371">
                  <a:moveTo>
                    <a:pt x="16712" y="138371"/>
                  </a:moveTo>
                  <a:cubicBezTo>
                    <a:pt x="20416" y="138371"/>
                    <a:pt x="18564" y="91010"/>
                    <a:pt x="23062" y="78046"/>
                  </a:cubicBezTo>
                  <a:cubicBezTo>
                    <a:pt x="27560" y="65082"/>
                    <a:pt x="34704" y="67199"/>
                    <a:pt x="43700" y="60584"/>
                  </a:cubicBezTo>
                  <a:cubicBezTo>
                    <a:pt x="52696" y="53969"/>
                    <a:pt x="59839" y="45767"/>
                    <a:pt x="77037" y="38359"/>
                  </a:cubicBezTo>
                  <a:cubicBezTo>
                    <a:pt x="94235" y="30951"/>
                    <a:pt x="125191" y="20632"/>
                    <a:pt x="146887" y="16134"/>
                  </a:cubicBezTo>
                  <a:cubicBezTo>
                    <a:pt x="168583" y="11636"/>
                    <a:pt x="189750" y="10842"/>
                    <a:pt x="207212" y="11371"/>
                  </a:cubicBezTo>
                  <a:cubicBezTo>
                    <a:pt x="224674" y="11900"/>
                    <a:pt x="238697" y="15076"/>
                    <a:pt x="251662" y="19309"/>
                  </a:cubicBezTo>
                  <a:cubicBezTo>
                    <a:pt x="264627" y="23542"/>
                    <a:pt x="272565" y="29627"/>
                    <a:pt x="285000" y="36771"/>
                  </a:cubicBezTo>
                  <a:cubicBezTo>
                    <a:pt x="297435" y="43915"/>
                    <a:pt x="322306" y="60319"/>
                    <a:pt x="326275" y="62171"/>
                  </a:cubicBezTo>
                  <a:cubicBezTo>
                    <a:pt x="330244" y="64023"/>
                    <a:pt x="314633" y="54763"/>
                    <a:pt x="308812" y="47884"/>
                  </a:cubicBezTo>
                  <a:cubicBezTo>
                    <a:pt x="302991" y="41005"/>
                    <a:pt x="304844" y="28304"/>
                    <a:pt x="291350" y="20896"/>
                  </a:cubicBezTo>
                  <a:cubicBezTo>
                    <a:pt x="277856" y="13488"/>
                    <a:pt x="250869" y="6609"/>
                    <a:pt x="227850" y="3434"/>
                  </a:cubicBezTo>
                  <a:cubicBezTo>
                    <a:pt x="204831" y="259"/>
                    <a:pt x="177843" y="-1593"/>
                    <a:pt x="153237" y="1846"/>
                  </a:cubicBezTo>
                  <a:cubicBezTo>
                    <a:pt x="128631" y="5285"/>
                    <a:pt x="102437" y="14811"/>
                    <a:pt x="80212" y="24071"/>
                  </a:cubicBezTo>
                  <a:cubicBezTo>
                    <a:pt x="57987" y="33331"/>
                    <a:pt x="33116" y="48413"/>
                    <a:pt x="19887" y="57409"/>
                  </a:cubicBezTo>
                  <a:cubicBezTo>
                    <a:pt x="6658" y="66405"/>
                    <a:pt x="5600" y="70373"/>
                    <a:pt x="837" y="78046"/>
                  </a:cubicBezTo>
                  <a:cubicBezTo>
                    <a:pt x="-3926" y="85719"/>
                    <a:pt x="13008" y="138371"/>
                    <a:pt x="16712" y="1383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7F85A4F0-085E-4364-B3CF-DFE6DFE4CC88}"/>
                </a:ext>
              </a:extLst>
            </p:cNvPr>
            <p:cNvSpPr/>
            <p:nvPr/>
          </p:nvSpPr>
          <p:spPr>
            <a:xfrm>
              <a:off x="4615890" y="1697319"/>
              <a:ext cx="334250" cy="102085"/>
            </a:xfrm>
            <a:custGeom>
              <a:avLst/>
              <a:gdLst>
                <a:gd name="connsiteX0" fmla="*/ 560 w 334250"/>
                <a:gd name="connsiteY0" fmla="*/ 102070 h 102085"/>
                <a:gd name="connsiteX1" fmla="*/ 49773 w 334250"/>
                <a:gd name="connsiteY1" fmla="*/ 35395 h 102085"/>
                <a:gd name="connsiteX2" fmla="*/ 68823 w 334250"/>
                <a:gd name="connsiteY2" fmla="*/ 24283 h 102085"/>
                <a:gd name="connsiteX3" fmla="*/ 100573 w 334250"/>
                <a:gd name="connsiteY3" fmla="*/ 17933 h 102085"/>
                <a:gd name="connsiteX4" fmla="*/ 125973 w 334250"/>
                <a:gd name="connsiteY4" fmla="*/ 17933 h 102085"/>
                <a:gd name="connsiteX5" fmla="*/ 143435 w 334250"/>
                <a:gd name="connsiteY5" fmla="*/ 17933 h 102085"/>
                <a:gd name="connsiteX6" fmla="*/ 178360 w 334250"/>
                <a:gd name="connsiteY6" fmla="*/ 21108 h 102085"/>
                <a:gd name="connsiteX7" fmla="*/ 230748 w 334250"/>
                <a:gd name="connsiteY7" fmla="*/ 27458 h 102085"/>
                <a:gd name="connsiteX8" fmla="*/ 270435 w 334250"/>
                <a:gd name="connsiteY8" fmla="*/ 48095 h 102085"/>
                <a:gd name="connsiteX9" fmla="*/ 284723 w 334250"/>
                <a:gd name="connsiteY9" fmla="*/ 68733 h 102085"/>
                <a:gd name="connsiteX10" fmla="*/ 295835 w 334250"/>
                <a:gd name="connsiteY10" fmla="*/ 78258 h 102085"/>
                <a:gd name="connsiteX11" fmla="*/ 333935 w 334250"/>
                <a:gd name="connsiteY11" fmla="*/ 87783 h 102085"/>
                <a:gd name="connsiteX12" fmla="*/ 311710 w 334250"/>
                <a:gd name="connsiteY12" fmla="*/ 54445 h 102085"/>
                <a:gd name="connsiteX13" fmla="*/ 272023 w 334250"/>
                <a:gd name="connsiteY13" fmla="*/ 25870 h 102085"/>
                <a:gd name="connsiteX14" fmla="*/ 230748 w 334250"/>
                <a:gd name="connsiteY14" fmla="*/ 3645 h 102085"/>
                <a:gd name="connsiteX15" fmla="*/ 198998 w 334250"/>
                <a:gd name="connsiteY15" fmla="*/ 470 h 102085"/>
                <a:gd name="connsiteX16" fmla="*/ 152960 w 334250"/>
                <a:gd name="connsiteY16" fmla="*/ 8408 h 102085"/>
                <a:gd name="connsiteX17" fmla="*/ 132323 w 334250"/>
                <a:gd name="connsiteY17" fmla="*/ 5233 h 102085"/>
                <a:gd name="connsiteX18" fmla="*/ 76760 w 334250"/>
                <a:gd name="connsiteY18" fmla="*/ 6820 h 102085"/>
                <a:gd name="connsiteX19" fmla="*/ 54535 w 334250"/>
                <a:gd name="connsiteY19" fmla="*/ 17933 h 102085"/>
                <a:gd name="connsiteX20" fmla="*/ 24373 w 334250"/>
                <a:gd name="connsiteY20" fmla="*/ 41745 h 102085"/>
                <a:gd name="connsiteX21" fmla="*/ 560 w 334250"/>
                <a:gd name="connsiteY21" fmla="*/ 102070 h 1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250" h="102085">
                  <a:moveTo>
                    <a:pt x="560" y="102070"/>
                  </a:moveTo>
                  <a:cubicBezTo>
                    <a:pt x="4793" y="101012"/>
                    <a:pt x="38396" y="48360"/>
                    <a:pt x="49773" y="35395"/>
                  </a:cubicBezTo>
                  <a:cubicBezTo>
                    <a:pt x="61150" y="22430"/>
                    <a:pt x="60356" y="27193"/>
                    <a:pt x="68823" y="24283"/>
                  </a:cubicBezTo>
                  <a:cubicBezTo>
                    <a:pt x="77290" y="21373"/>
                    <a:pt x="91048" y="18991"/>
                    <a:pt x="100573" y="17933"/>
                  </a:cubicBezTo>
                  <a:cubicBezTo>
                    <a:pt x="110098" y="16875"/>
                    <a:pt x="125973" y="17933"/>
                    <a:pt x="125973" y="17933"/>
                  </a:cubicBezTo>
                  <a:cubicBezTo>
                    <a:pt x="133117" y="17933"/>
                    <a:pt x="134704" y="17404"/>
                    <a:pt x="143435" y="17933"/>
                  </a:cubicBezTo>
                  <a:cubicBezTo>
                    <a:pt x="152166" y="18462"/>
                    <a:pt x="163808" y="19521"/>
                    <a:pt x="178360" y="21108"/>
                  </a:cubicBezTo>
                  <a:cubicBezTo>
                    <a:pt x="192912" y="22695"/>
                    <a:pt x="215402" y="22960"/>
                    <a:pt x="230748" y="27458"/>
                  </a:cubicBezTo>
                  <a:cubicBezTo>
                    <a:pt x="246094" y="31956"/>
                    <a:pt x="261439" y="41216"/>
                    <a:pt x="270435" y="48095"/>
                  </a:cubicBezTo>
                  <a:cubicBezTo>
                    <a:pt x="279431" y="54974"/>
                    <a:pt x="280490" y="63706"/>
                    <a:pt x="284723" y="68733"/>
                  </a:cubicBezTo>
                  <a:cubicBezTo>
                    <a:pt x="288956" y="73760"/>
                    <a:pt x="287633" y="75083"/>
                    <a:pt x="295835" y="78258"/>
                  </a:cubicBezTo>
                  <a:cubicBezTo>
                    <a:pt x="304037" y="81433"/>
                    <a:pt x="331289" y="91752"/>
                    <a:pt x="333935" y="87783"/>
                  </a:cubicBezTo>
                  <a:cubicBezTo>
                    <a:pt x="336581" y="83814"/>
                    <a:pt x="322029" y="64764"/>
                    <a:pt x="311710" y="54445"/>
                  </a:cubicBezTo>
                  <a:cubicBezTo>
                    <a:pt x="301391" y="44126"/>
                    <a:pt x="285517" y="34337"/>
                    <a:pt x="272023" y="25870"/>
                  </a:cubicBezTo>
                  <a:cubicBezTo>
                    <a:pt x="258529" y="17403"/>
                    <a:pt x="242919" y="7878"/>
                    <a:pt x="230748" y="3645"/>
                  </a:cubicBezTo>
                  <a:cubicBezTo>
                    <a:pt x="218577" y="-588"/>
                    <a:pt x="211963" y="-324"/>
                    <a:pt x="198998" y="470"/>
                  </a:cubicBezTo>
                  <a:cubicBezTo>
                    <a:pt x="186033" y="1264"/>
                    <a:pt x="164072" y="7614"/>
                    <a:pt x="152960" y="8408"/>
                  </a:cubicBezTo>
                  <a:cubicBezTo>
                    <a:pt x="141848" y="9202"/>
                    <a:pt x="132323" y="5233"/>
                    <a:pt x="132323" y="5233"/>
                  </a:cubicBezTo>
                  <a:cubicBezTo>
                    <a:pt x="119623" y="4968"/>
                    <a:pt x="89725" y="4703"/>
                    <a:pt x="76760" y="6820"/>
                  </a:cubicBezTo>
                  <a:cubicBezTo>
                    <a:pt x="63795" y="8937"/>
                    <a:pt x="63266" y="12112"/>
                    <a:pt x="54535" y="17933"/>
                  </a:cubicBezTo>
                  <a:cubicBezTo>
                    <a:pt x="45804" y="23754"/>
                    <a:pt x="31517" y="35130"/>
                    <a:pt x="24373" y="41745"/>
                  </a:cubicBezTo>
                  <a:cubicBezTo>
                    <a:pt x="17229" y="48360"/>
                    <a:pt x="-3673" y="103128"/>
                    <a:pt x="560" y="10207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A791C3F8-0593-41B7-9691-53377493D7D6}"/>
                </a:ext>
              </a:extLst>
            </p:cNvPr>
            <p:cNvSpPr/>
            <p:nvPr/>
          </p:nvSpPr>
          <p:spPr>
            <a:xfrm>
              <a:off x="4636818" y="1731645"/>
              <a:ext cx="65378" cy="64931"/>
            </a:xfrm>
            <a:custGeom>
              <a:avLst/>
              <a:gdLst>
                <a:gd name="connsiteX0" fmla="*/ 65357 w 65378"/>
                <a:gd name="connsiteY0" fmla="*/ 21707 h 64931"/>
                <a:gd name="connsiteX1" fmla="*/ 20907 w 65378"/>
                <a:gd name="connsiteY1" fmla="*/ 53457 h 64931"/>
                <a:gd name="connsiteX2" fmla="*/ 19320 w 65378"/>
                <a:gd name="connsiteY2" fmla="*/ 55044 h 64931"/>
                <a:gd name="connsiteX3" fmla="*/ 270 w 65378"/>
                <a:gd name="connsiteY3" fmla="*/ 64569 h 64931"/>
                <a:gd name="connsiteX4" fmla="*/ 8207 w 65378"/>
                <a:gd name="connsiteY4" fmla="*/ 40757 h 64931"/>
                <a:gd name="connsiteX5" fmla="*/ 9795 w 65378"/>
                <a:gd name="connsiteY5" fmla="*/ 21707 h 64931"/>
                <a:gd name="connsiteX6" fmla="*/ 14557 w 65378"/>
                <a:gd name="connsiteY6" fmla="*/ 1069 h 64931"/>
                <a:gd name="connsiteX7" fmla="*/ 65357 w 65378"/>
                <a:gd name="connsiteY7" fmla="*/ 21707 h 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78" h="64931">
                  <a:moveTo>
                    <a:pt x="65357" y="21707"/>
                  </a:moveTo>
                  <a:cubicBezTo>
                    <a:pt x="66415" y="30438"/>
                    <a:pt x="28580" y="47901"/>
                    <a:pt x="20907" y="53457"/>
                  </a:cubicBezTo>
                  <a:cubicBezTo>
                    <a:pt x="13234" y="59013"/>
                    <a:pt x="22759" y="53192"/>
                    <a:pt x="19320" y="55044"/>
                  </a:cubicBezTo>
                  <a:cubicBezTo>
                    <a:pt x="15881" y="56896"/>
                    <a:pt x="2122" y="66950"/>
                    <a:pt x="270" y="64569"/>
                  </a:cubicBezTo>
                  <a:cubicBezTo>
                    <a:pt x="-1582" y="62188"/>
                    <a:pt x="6619" y="47901"/>
                    <a:pt x="8207" y="40757"/>
                  </a:cubicBezTo>
                  <a:cubicBezTo>
                    <a:pt x="9794" y="33613"/>
                    <a:pt x="8737" y="28322"/>
                    <a:pt x="9795" y="21707"/>
                  </a:cubicBezTo>
                  <a:cubicBezTo>
                    <a:pt x="10853" y="15092"/>
                    <a:pt x="9794" y="6625"/>
                    <a:pt x="14557" y="1069"/>
                  </a:cubicBezTo>
                  <a:cubicBezTo>
                    <a:pt x="19319" y="-4487"/>
                    <a:pt x="64299" y="12976"/>
                    <a:pt x="65357" y="2170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A3A2DCBF-A500-47DC-B368-F0F396DC6174}"/>
                </a:ext>
              </a:extLst>
            </p:cNvPr>
            <p:cNvSpPr/>
            <p:nvPr/>
          </p:nvSpPr>
          <p:spPr>
            <a:xfrm>
              <a:off x="4604454" y="1708829"/>
              <a:ext cx="98025" cy="103007"/>
            </a:xfrm>
            <a:custGeom>
              <a:avLst/>
              <a:gdLst>
                <a:gd name="connsiteX0" fmla="*/ 11996 w 98025"/>
                <a:gd name="connsiteY0" fmla="*/ 73 h 103007"/>
                <a:gd name="connsiteX1" fmla="*/ 884 w 98025"/>
                <a:gd name="connsiteY1" fmla="*/ 60398 h 103007"/>
                <a:gd name="connsiteX2" fmla="*/ 884 w 98025"/>
                <a:gd name="connsiteY2" fmla="*/ 76273 h 103007"/>
                <a:gd name="connsiteX3" fmla="*/ 2471 w 98025"/>
                <a:gd name="connsiteY3" fmla="*/ 87385 h 103007"/>
                <a:gd name="connsiteX4" fmla="*/ 27871 w 98025"/>
                <a:gd name="connsiteY4" fmla="*/ 95323 h 103007"/>
                <a:gd name="connsiteX5" fmla="*/ 73909 w 98025"/>
                <a:gd name="connsiteY5" fmla="*/ 101673 h 103007"/>
                <a:gd name="connsiteX6" fmla="*/ 97721 w 98025"/>
                <a:gd name="connsiteY6" fmla="*/ 101673 h 103007"/>
                <a:gd name="connsiteX7" fmla="*/ 85021 w 98025"/>
                <a:gd name="connsiteY7" fmla="*/ 87385 h 103007"/>
                <a:gd name="connsiteX8" fmla="*/ 51684 w 98025"/>
                <a:gd name="connsiteY8" fmla="*/ 77860 h 103007"/>
                <a:gd name="connsiteX9" fmla="*/ 32634 w 98025"/>
                <a:gd name="connsiteY9" fmla="*/ 68335 h 103007"/>
                <a:gd name="connsiteX10" fmla="*/ 32634 w 98025"/>
                <a:gd name="connsiteY10" fmla="*/ 47698 h 103007"/>
                <a:gd name="connsiteX11" fmla="*/ 11996 w 98025"/>
                <a:gd name="connsiteY11" fmla="*/ 73 h 10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25" h="103007">
                  <a:moveTo>
                    <a:pt x="11996" y="73"/>
                  </a:moveTo>
                  <a:cubicBezTo>
                    <a:pt x="6704" y="2190"/>
                    <a:pt x="2736" y="47698"/>
                    <a:pt x="884" y="60398"/>
                  </a:cubicBezTo>
                  <a:cubicBezTo>
                    <a:pt x="-968" y="73098"/>
                    <a:pt x="620" y="71775"/>
                    <a:pt x="884" y="76273"/>
                  </a:cubicBezTo>
                  <a:cubicBezTo>
                    <a:pt x="1148" y="80771"/>
                    <a:pt x="-2027" y="84210"/>
                    <a:pt x="2471" y="87385"/>
                  </a:cubicBezTo>
                  <a:cubicBezTo>
                    <a:pt x="6969" y="90560"/>
                    <a:pt x="15965" y="92942"/>
                    <a:pt x="27871" y="95323"/>
                  </a:cubicBezTo>
                  <a:cubicBezTo>
                    <a:pt x="39777" y="97704"/>
                    <a:pt x="62267" y="100615"/>
                    <a:pt x="73909" y="101673"/>
                  </a:cubicBezTo>
                  <a:cubicBezTo>
                    <a:pt x="85551" y="102731"/>
                    <a:pt x="95869" y="104054"/>
                    <a:pt x="97721" y="101673"/>
                  </a:cubicBezTo>
                  <a:cubicBezTo>
                    <a:pt x="99573" y="99292"/>
                    <a:pt x="92694" y="91354"/>
                    <a:pt x="85021" y="87385"/>
                  </a:cubicBezTo>
                  <a:cubicBezTo>
                    <a:pt x="77348" y="83416"/>
                    <a:pt x="60415" y="81035"/>
                    <a:pt x="51684" y="77860"/>
                  </a:cubicBezTo>
                  <a:cubicBezTo>
                    <a:pt x="42953" y="74685"/>
                    <a:pt x="35809" y="73362"/>
                    <a:pt x="32634" y="68335"/>
                  </a:cubicBezTo>
                  <a:cubicBezTo>
                    <a:pt x="29459" y="63308"/>
                    <a:pt x="31576" y="53254"/>
                    <a:pt x="32634" y="47698"/>
                  </a:cubicBezTo>
                  <a:cubicBezTo>
                    <a:pt x="33692" y="42142"/>
                    <a:pt x="17288" y="-2044"/>
                    <a:pt x="11996" y="7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54AFBF5B-F7F6-4DA6-9A40-3958C7EC0440}"/>
                </a:ext>
              </a:extLst>
            </p:cNvPr>
            <p:cNvSpPr/>
            <p:nvPr/>
          </p:nvSpPr>
          <p:spPr>
            <a:xfrm>
              <a:off x="4632307" y="1691167"/>
              <a:ext cx="231798" cy="57422"/>
            </a:xfrm>
            <a:custGeom>
              <a:avLst/>
              <a:gdLst>
                <a:gd name="connsiteX0" fmla="*/ 18 w 231798"/>
                <a:gd name="connsiteY0" fmla="*/ 57422 h 57422"/>
                <a:gd name="connsiteX1" fmla="*/ 55581 w 231798"/>
                <a:gd name="connsiteY1" fmla="*/ 11385 h 57422"/>
                <a:gd name="connsiteX2" fmla="*/ 82568 w 231798"/>
                <a:gd name="connsiteY2" fmla="*/ 8210 h 57422"/>
                <a:gd name="connsiteX3" fmla="*/ 119081 w 231798"/>
                <a:gd name="connsiteY3" fmla="*/ 8210 h 57422"/>
                <a:gd name="connsiteX4" fmla="*/ 139718 w 231798"/>
                <a:gd name="connsiteY4" fmla="*/ 11385 h 57422"/>
                <a:gd name="connsiteX5" fmla="*/ 176231 w 231798"/>
                <a:gd name="connsiteY5" fmla="*/ 5035 h 57422"/>
                <a:gd name="connsiteX6" fmla="*/ 211156 w 231798"/>
                <a:gd name="connsiteY6" fmla="*/ 3447 h 57422"/>
                <a:gd name="connsiteX7" fmla="*/ 231793 w 231798"/>
                <a:gd name="connsiteY7" fmla="*/ 22497 h 57422"/>
                <a:gd name="connsiteX8" fmla="*/ 212743 w 231798"/>
                <a:gd name="connsiteY8" fmla="*/ 5035 h 57422"/>
                <a:gd name="connsiteX9" fmla="*/ 176231 w 231798"/>
                <a:gd name="connsiteY9" fmla="*/ 272 h 57422"/>
                <a:gd name="connsiteX10" fmla="*/ 141306 w 231798"/>
                <a:gd name="connsiteY10" fmla="*/ 11385 h 57422"/>
                <a:gd name="connsiteX11" fmla="*/ 95268 w 231798"/>
                <a:gd name="connsiteY11" fmla="*/ 11385 h 57422"/>
                <a:gd name="connsiteX12" fmla="*/ 65106 w 231798"/>
                <a:gd name="connsiteY12" fmla="*/ 8210 h 57422"/>
                <a:gd name="connsiteX13" fmla="*/ 49231 w 231798"/>
                <a:gd name="connsiteY13" fmla="*/ 11385 h 57422"/>
                <a:gd name="connsiteX14" fmla="*/ 18 w 231798"/>
                <a:gd name="connsiteY14" fmla="*/ 57422 h 5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98" h="57422">
                  <a:moveTo>
                    <a:pt x="18" y="57422"/>
                  </a:moveTo>
                  <a:cubicBezTo>
                    <a:pt x="1076" y="57422"/>
                    <a:pt x="41823" y="19587"/>
                    <a:pt x="55581" y="11385"/>
                  </a:cubicBezTo>
                  <a:cubicBezTo>
                    <a:pt x="69339" y="3183"/>
                    <a:pt x="71985" y="8739"/>
                    <a:pt x="82568" y="8210"/>
                  </a:cubicBezTo>
                  <a:cubicBezTo>
                    <a:pt x="93151" y="7681"/>
                    <a:pt x="109556" y="7681"/>
                    <a:pt x="119081" y="8210"/>
                  </a:cubicBezTo>
                  <a:cubicBezTo>
                    <a:pt x="128606" y="8739"/>
                    <a:pt x="130193" y="11914"/>
                    <a:pt x="139718" y="11385"/>
                  </a:cubicBezTo>
                  <a:cubicBezTo>
                    <a:pt x="149243" y="10856"/>
                    <a:pt x="164325" y="6358"/>
                    <a:pt x="176231" y="5035"/>
                  </a:cubicBezTo>
                  <a:cubicBezTo>
                    <a:pt x="188137" y="3712"/>
                    <a:pt x="201896" y="537"/>
                    <a:pt x="211156" y="3447"/>
                  </a:cubicBezTo>
                  <a:cubicBezTo>
                    <a:pt x="220416" y="6357"/>
                    <a:pt x="231529" y="22232"/>
                    <a:pt x="231793" y="22497"/>
                  </a:cubicBezTo>
                  <a:cubicBezTo>
                    <a:pt x="232057" y="22762"/>
                    <a:pt x="222003" y="8739"/>
                    <a:pt x="212743" y="5035"/>
                  </a:cubicBezTo>
                  <a:cubicBezTo>
                    <a:pt x="203483" y="1331"/>
                    <a:pt x="188137" y="-786"/>
                    <a:pt x="176231" y="272"/>
                  </a:cubicBezTo>
                  <a:cubicBezTo>
                    <a:pt x="164325" y="1330"/>
                    <a:pt x="154800" y="9533"/>
                    <a:pt x="141306" y="11385"/>
                  </a:cubicBezTo>
                  <a:cubicBezTo>
                    <a:pt x="127812" y="13237"/>
                    <a:pt x="107968" y="11914"/>
                    <a:pt x="95268" y="11385"/>
                  </a:cubicBezTo>
                  <a:cubicBezTo>
                    <a:pt x="82568" y="10856"/>
                    <a:pt x="72779" y="8210"/>
                    <a:pt x="65106" y="8210"/>
                  </a:cubicBezTo>
                  <a:cubicBezTo>
                    <a:pt x="57433" y="8210"/>
                    <a:pt x="55846" y="7416"/>
                    <a:pt x="49231" y="11385"/>
                  </a:cubicBezTo>
                  <a:cubicBezTo>
                    <a:pt x="42616" y="15354"/>
                    <a:pt x="-1040" y="57422"/>
                    <a:pt x="18" y="5742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3BCB7BF8-C889-4160-AEFD-E9577BAD1CC5}"/>
                </a:ext>
              </a:extLst>
            </p:cNvPr>
            <p:cNvSpPr/>
            <p:nvPr/>
          </p:nvSpPr>
          <p:spPr>
            <a:xfrm>
              <a:off x="4723130" y="1799968"/>
              <a:ext cx="190283" cy="20064"/>
            </a:xfrm>
            <a:custGeom>
              <a:avLst/>
              <a:gdLst>
                <a:gd name="connsiteX0" fmla="*/ 190183 w 190283"/>
                <a:gd name="connsiteY0" fmla="*/ 1009 h 20064"/>
                <a:gd name="connsiteX1" fmla="*/ 120333 w 190283"/>
                <a:gd name="connsiteY1" fmla="*/ 13709 h 20064"/>
                <a:gd name="connsiteX2" fmla="*/ 101283 w 190283"/>
                <a:gd name="connsiteY2" fmla="*/ 7359 h 20064"/>
                <a:gd name="connsiteX3" fmla="*/ 74295 w 190283"/>
                <a:gd name="connsiteY3" fmla="*/ 7359 h 20064"/>
                <a:gd name="connsiteX4" fmla="*/ 33020 w 190283"/>
                <a:gd name="connsiteY4" fmla="*/ 8946 h 20064"/>
                <a:gd name="connsiteX5" fmla="*/ 1270 w 190283"/>
                <a:gd name="connsiteY5" fmla="*/ 20059 h 20064"/>
                <a:gd name="connsiteX6" fmla="*/ 10795 w 190283"/>
                <a:gd name="connsiteY6" fmla="*/ 7359 h 20064"/>
                <a:gd name="connsiteX7" fmla="*/ 52070 w 190283"/>
                <a:gd name="connsiteY7" fmla="*/ 2596 h 20064"/>
                <a:gd name="connsiteX8" fmla="*/ 109220 w 190283"/>
                <a:gd name="connsiteY8" fmla="*/ 2596 h 20064"/>
                <a:gd name="connsiteX9" fmla="*/ 136208 w 190283"/>
                <a:gd name="connsiteY9" fmla="*/ 2596 h 20064"/>
                <a:gd name="connsiteX10" fmla="*/ 190183 w 190283"/>
                <a:gd name="connsiteY10" fmla="*/ 1009 h 2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83" h="20064">
                  <a:moveTo>
                    <a:pt x="190183" y="1009"/>
                  </a:moveTo>
                  <a:cubicBezTo>
                    <a:pt x="187537" y="2861"/>
                    <a:pt x="135150" y="12651"/>
                    <a:pt x="120333" y="13709"/>
                  </a:cubicBezTo>
                  <a:cubicBezTo>
                    <a:pt x="105516" y="14767"/>
                    <a:pt x="108956" y="8417"/>
                    <a:pt x="101283" y="7359"/>
                  </a:cubicBezTo>
                  <a:cubicBezTo>
                    <a:pt x="93610" y="6301"/>
                    <a:pt x="85672" y="7095"/>
                    <a:pt x="74295" y="7359"/>
                  </a:cubicBezTo>
                  <a:cubicBezTo>
                    <a:pt x="62918" y="7623"/>
                    <a:pt x="45191" y="6829"/>
                    <a:pt x="33020" y="8946"/>
                  </a:cubicBezTo>
                  <a:cubicBezTo>
                    <a:pt x="20849" y="11063"/>
                    <a:pt x="4974" y="20323"/>
                    <a:pt x="1270" y="20059"/>
                  </a:cubicBezTo>
                  <a:cubicBezTo>
                    <a:pt x="-2434" y="19795"/>
                    <a:pt x="2328" y="10269"/>
                    <a:pt x="10795" y="7359"/>
                  </a:cubicBezTo>
                  <a:cubicBezTo>
                    <a:pt x="19262" y="4449"/>
                    <a:pt x="35666" y="3390"/>
                    <a:pt x="52070" y="2596"/>
                  </a:cubicBezTo>
                  <a:cubicBezTo>
                    <a:pt x="68474" y="1802"/>
                    <a:pt x="109220" y="2596"/>
                    <a:pt x="109220" y="2596"/>
                  </a:cubicBezTo>
                  <a:cubicBezTo>
                    <a:pt x="123243" y="2596"/>
                    <a:pt x="129858" y="5242"/>
                    <a:pt x="136208" y="2596"/>
                  </a:cubicBezTo>
                  <a:cubicBezTo>
                    <a:pt x="142558" y="-50"/>
                    <a:pt x="192829" y="-843"/>
                    <a:pt x="190183" y="100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C36E765A-10BD-4815-AFE2-A429FCA5532E}"/>
                </a:ext>
              </a:extLst>
            </p:cNvPr>
            <p:cNvSpPr/>
            <p:nvPr/>
          </p:nvSpPr>
          <p:spPr>
            <a:xfrm>
              <a:off x="4704854" y="1710817"/>
              <a:ext cx="214925" cy="57547"/>
            </a:xfrm>
            <a:custGeom>
              <a:avLst/>
              <a:gdLst>
                <a:gd name="connsiteX0" fmla="*/ 496 w 214925"/>
                <a:gd name="connsiteY0" fmla="*/ 39360 h 57547"/>
                <a:gd name="connsiteX1" fmla="*/ 68759 w 214925"/>
                <a:gd name="connsiteY1" fmla="*/ 15547 h 57547"/>
                <a:gd name="connsiteX2" fmla="*/ 98921 w 214925"/>
                <a:gd name="connsiteY2" fmla="*/ 12372 h 57547"/>
                <a:gd name="connsiteX3" fmla="*/ 122734 w 214925"/>
                <a:gd name="connsiteY3" fmla="*/ 10785 h 57547"/>
                <a:gd name="connsiteX4" fmla="*/ 148134 w 214925"/>
                <a:gd name="connsiteY4" fmla="*/ 23485 h 57547"/>
                <a:gd name="connsiteX5" fmla="*/ 162421 w 214925"/>
                <a:gd name="connsiteY5" fmla="*/ 40947 h 57547"/>
                <a:gd name="connsiteX6" fmla="*/ 170359 w 214925"/>
                <a:gd name="connsiteY6" fmla="*/ 50472 h 57547"/>
                <a:gd name="connsiteX7" fmla="*/ 214809 w 214925"/>
                <a:gd name="connsiteY7" fmla="*/ 56822 h 57547"/>
                <a:gd name="connsiteX8" fmla="*/ 181471 w 214925"/>
                <a:gd name="connsiteY8" fmla="*/ 33010 h 57547"/>
                <a:gd name="connsiteX9" fmla="*/ 127496 w 214925"/>
                <a:gd name="connsiteY9" fmla="*/ 2847 h 57547"/>
                <a:gd name="connsiteX10" fmla="*/ 43359 w 214925"/>
                <a:gd name="connsiteY10" fmla="*/ 1260 h 57547"/>
                <a:gd name="connsiteX11" fmla="*/ 496 w 214925"/>
                <a:gd name="connsiteY11" fmla="*/ 39360 h 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25" h="57547">
                  <a:moveTo>
                    <a:pt x="496" y="39360"/>
                  </a:moveTo>
                  <a:cubicBezTo>
                    <a:pt x="4729" y="41741"/>
                    <a:pt x="52355" y="20045"/>
                    <a:pt x="68759" y="15547"/>
                  </a:cubicBezTo>
                  <a:cubicBezTo>
                    <a:pt x="85163" y="11049"/>
                    <a:pt x="89925" y="13166"/>
                    <a:pt x="98921" y="12372"/>
                  </a:cubicBezTo>
                  <a:cubicBezTo>
                    <a:pt x="107917" y="11578"/>
                    <a:pt x="114532" y="8933"/>
                    <a:pt x="122734" y="10785"/>
                  </a:cubicBezTo>
                  <a:cubicBezTo>
                    <a:pt x="130936" y="12637"/>
                    <a:pt x="141520" y="18458"/>
                    <a:pt x="148134" y="23485"/>
                  </a:cubicBezTo>
                  <a:cubicBezTo>
                    <a:pt x="154748" y="28512"/>
                    <a:pt x="158717" y="36449"/>
                    <a:pt x="162421" y="40947"/>
                  </a:cubicBezTo>
                  <a:cubicBezTo>
                    <a:pt x="166125" y="45445"/>
                    <a:pt x="161628" y="47826"/>
                    <a:pt x="170359" y="50472"/>
                  </a:cubicBezTo>
                  <a:cubicBezTo>
                    <a:pt x="179090" y="53118"/>
                    <a:pt x="212957" y="59732"/>
                    <a:pt x="214809" y="56822"/>
                  </a:cubicBezTo>
                  <a:cubicBezTo>
                    <a:pt x="216661" y="53912"/>
                    <a:pt x="196023" y="42006"/>
                    <a:pt x="181471" y="33010"/>
                  </a:cubicBezTo>
                  <a:cubicBezTo>
                    <a:pt x="166919" y="24014"/>
                    <a:pt x="150515" y="8139"/>
                    <a:pt x="127496" y="2847"/>
                  </a:cubicBezTo>
                  <a:cubicBezTo>
                    <a:pt x="104477" y="-2445"/>
                    <a:pt x="66907" y="1260"/>
                    <a:pt x="43359" y="1260"/>
                  </a:cubicBezTo>
                  <a:cubicBezTo>
                    <a:pt x="19811" y="1260"/>
                    <a:pt x="-3737" y="36979"/>
                    <a:pt x="496" y="3936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01F39E07-182E-4E42-BD46-F9DA2A60BA6C}"/>
                </a:ext>
              </a:extLst>
            </p:cNvPr>
            <p:cNvSpPr/>
            <p:nvPr/>
          </p:nvSpPr>
          <p:spPr>
            <a:xfrm>
              <a:off x="4668222" y="1708854"/>
              <a:ext cx="187703" cy="87064"/>
            </a:xfrm>
            <a:custGeom>
              <a:avLst/>
              <a:gdLst>
                <a:gd name="connsiteX0" fmla="*/ 616 w 187703"/>
                <a:gd name="connsiteY0" fmla="*/ 20685 h 87064"/>
                <a:gd name="connsiteX1" fmla="*/ 53003 w 187703"/>
                <a:gd name="connsiteY1" fmla="*/ 74660 h 87064"/>
                <a:gd name="connsiteX2" fmla="*/ 86341 w 187703"/>
                <a:gd name="connsiteY2" fmla="*/ 85773 h 87064"/>
                <a:gd name="connsiteX3" fmla="*/ 146666 w 187703"/>
                <a:gd name="connsiteY3" fmla="*/ 85773 h 87064"/>
                <a:gd name="connsiteX4" fmla="*/ 168891 w 187703"/>
                <a:gd name="connsiteY4" fmla="*/ 76248 h 87064"/>
                <a:gd name="connsiteX5" fmla="*/ 180003 w 187703"/>
                <a:gd name="connsiteY5" fmla="*/ 52435 h 87064"/>
                <a:gd name="connsiteX6" fmla="*/ 186353 w 187703"/>
                <a:gd name="connsiteY6" fmla="*/ 11160 h 87064"/>
                <a:gd name="connsiteX7" fmla="*/ 153016 w 187703"/>
                <a:gd name="connsiteY7" fmla="*/ 1635 h 87064"/>
                <a:gd name="connsiteX8" fmla="*/ 91103 w 187703"/>
                <a:gd name="connsiteY8" fmla="*/ 48 h 87064"/>
                <a:gd name="connsiteX9" fmla="*/ 616 w 187703"/>
                <a:gd name="connsiteY9" fmla="*/ 20685 h 8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703" h="87064">
                  <a:moveTo>
                    <a:pt x="616" y="20685"/>
                  </a:moveTo>
                  <a:cubicBezTo>
                    <a:pt x="-5734" y="33120"/>
                    <a:pt x="38716" y="63812"/>
                    <a:pt x="53003" y="74660"/>
                  </a:cubicBezTo>
                  <a:cubicBezTo>
                    <a:pt x="67290" y="85508"/>
                    <a:pt x="70731" y="83921"/>
                    <a:pt x="86341" y="85773"/>
                  </a:cubicBezTo>
                  <a:cubicBezTo>
                    <a:pt x="101951" y="87625"/>
                    <a:pt x="132908" y="87360"/>
                    <a:pt x="146666" y="85773"/>
                  </a:cubicBezTo>
                  <a:cubicBezTo>
                    <a:pt x="160424" y="84186"/>
                    <a:pt x="163335" y="81804"/>
                    <a:pt x="168891" y="76248"/>
                  </a:cubicBezTo>
                  <a:cubicBezTo>
                    <a:pt x="174447" y="70692"/>
                    <a:pt x="177093" y="63283"/>
                    <a:pt x="180003" y="52435"/>
                  </a:cubicBezTo>
                  <a:cubicBezTo>
                    <a:pt x="182913" y="41587"/>
                    <a:pt x="190851" y="19627"/>
                    <a:pt x="186353" y="11160"/>
                  </a:cubicBezTo>
                  <a:cubicBezTo>
                    <a:pt x="181855" y="2693"/>
                    <a:pt x="168891" y="3487"/>
                    <a:pt x="153016" y="1635"/>
                  </a:cubicBezTo>
                  <a:cubicBezTo>
                    <a:pt x="137141" y="-217"/>
                    <a:pt x="109359" y="842"/>
                    <a:pt x="91103" y="48"/>
                  </a:cubicBezTo>
                  <a:cubicBezTo>
                    <a:pt x="72847" y="-746"/>
                    <a:pt x="6966" y="8250"/>
                    <a:pt x="616" y="20685"/>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03FE7ED6-11C8-48B5-B722-AEAB390EFE93}"/>
                </a:ext>
              </a:extLst>
            </p:cNvPr>
            <p:cNvSpPr/>
            <p:nvPr/>
          </p:nvSpPr>
          <p:spPr>
            <a:xfrm>
              <a:off x="4742465" y="1727938"/>
              <a:ext cx="60325" cy="60325"/>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月 21">
              <a:extLst>
                <a:ext uri="{FF2B5EF4-FFF2-40B4-BE49-F238E27FC236}">
                  <a16:creationId xmlns:a16="http://schemas.microsoft.com/office/drawing/2014/main" id="{C951CB93-AF2E-4C33-A93C-A563527C2384}"/>
                </a:ext>
              </a:extLst>
            </p:cNvPr>
            <p:cNvSpPr/>
            <p:nvPr/>
          </p:nvSpPr>
          <p:spPr>
            <a:xfrm rot="17001394">
              <a:off x="4748744" y="1731750"/>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3D3EEB6E-4E5F-4AB6-99D6-E06D48F58CC6}"/>
                </a:ext>
              </a:extLst>
            </p:cNvPr>
            <p:cNvSpPr/>
            <p:nvPr/>
          </p:nvSpPr>
          <p:spPr>
            <a:xfrm>
              <a:off x="5229378" y="1530880"/>
              <a:ext cx="160241" cy="319336"/>
            </a:xfrm>
            <a:custGeom>
              <a:avLst/>
              <a:gdLst>
                <a:gd name="connsiteX0" fmla="*/ 160185 w 160241"/>
                <a:gd name="connsiteY0" fmla="*/ 44672 h 319336"/>
                <a:gd name="connsiteX1" fmla="*/ 101447 w 160241"/>
                <a:gd name="connsiteY1" fmla="*/ 104997 h 319336"/>
                <a:gd name="connsiteX2" fmla="*/ 71285 w 160241"/>
                <a:gd name="connsiteY2" fmla="*/ 143097 h 319336"/>
                <a:gd name="connsiteX3" fmla="*/ 50647 w 160241"/>
                <a:gd name="connsiteY3" fmla="*/ 197072 h 319336"/>
                <a:gd name="connsiteX4" fmla="*/ 47472 w 160241"/>
                <a:gd name="connsiteY4" fmla="*/ 252634 h 319336"/>
                <a:gd name="connsiteX5" fmla="*/ 71285 w 160241"/>
                <a:gd name="connsiteY5" fmla="*/ 319309 h 319336"/>
                <a:gd name="connsiteX6" fmla="*/ 36360 w 160241"/>
                <a:gd name="connsiteY6" fmla="*/ 260572 h 319336"/>
                <a:gd name="connsiteX7" fmla="*/ 3022 w 160241"/>
                <a:gd name="connsiteY7" fmla="*/ 239934 h 319336"/>
                <a:gd name="connsiteX8" fmla="*/ 4610 w 160241"/>
                <a:gd name="connsiteY8" fmla="*/ 185959 h 319336"/>
                <a:gd name="connsiteX9" fmla="*/ 30010 w 160241"/>
                <a:gd name="connsiteY9" fmla="*/ 111347 h 319336"/>
                <a:gd name="connsiteX10" fmla="*/ 44297 w 160241"/>
                <a:gd name="connsiteY10" fmla="*/ 78009 h 319336"/>
                <a:gd name="connsiteX11" fmla="*/ 64935 w 160241"/>
                <a:gd name="connsiteY11" fmla="*/ 36734 h 319336"/>
                <a:gd name="connsiteX12" fmla="*/ 96685 w 160241"/>
                <a:gd name="connsiteY12" fmla="*/ 9747 h 319336"/>
                <a:gd name="connsiteX13" fmla="*/ 112560 w 160241"/>
                <a:gd name="connsiteY13" fmla="*/ 222 h 319336"/>
                <a:gd name="connsiteX14" fmla="*/ 160185 w 160241"/>
                <a:gd name="connsiteY14" fmla="*/ 44672 h 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41" h="319336">
                  <a:moveTo>
                    <a:pt x="160185" y="44672"/>
                  </a:moveTo>
                  <a:cubicBezTo>
                    <a:pt x="158333" y="62134"/>
                    <a:pt x="116264" y="88593"/>
                    <a:pt x="101447" y="104997"/>
                  </a:cubicBezTo>
                  <a:cubicBezTo>
                    <a:pt x="86630" y="121401"/>
                    <a:pt x="79752" y="127751"/>
                    <a:pt x="71285" y="143097"/>
                  </a:cubicBezTo>
                  <a:cubicBezTo>
                    <a:pt x="62818" y="158443"/>
                    <a:pt x="54616" y="178816"/>
                    <a:pt x="50647" y="197072"/>
                  </a:cubicBezTo>
                  <a:cubicBezTo>
                    <a:pt x="46678" y="215328"/>
                    <a:pt x="44032" y="232261"/>
                    <a:pt x="47472" y="252634"/>
                  </a:cubicBezTo>
                  <a:cubicBezTo>
                    <a:pt x="50912" y="273007"/>
                    <a:pt x="73137" y="317986"/>
                    <a:pt x="71285" y="319309"/>
                  </a:cubicBezTo>
                  <a:cubicBezTo>
                    <a:pt x="69433" y="320632"/>
                    <a:pt x="47737" y="273801"/>
                    <a:pt x="36360" y="260572"/>
                  </a:cubicBezTo>
                  <a:cubicBezTo>
                    <a:pt x="24983" y="247343"/>
                    <a:pt x="8314" y="252369"/>
                    <a:pt x="3022" y="239934"/>
                  </a:cubicBezTo>
                  <a:cubicBezTo>
                    <a:pt x="-2270" y="227499"/>
                    <a:pt x="112" y="207390"/>
                    <a:pt x="4610" y="185959"/>
                  </a:cubicBezTo>
                  <a:cubicBezTo>
                    <a:pt x="9108" y="164528"/>
                    <a:pt x="23396" y="129338"/>
                    <a:pt x="30010" y="111347"/>
                  </a:cubicBezTo>
                  <a:cubicBezTo>
                    <a:pt x="36624" y="93356"/>
                    <a:pt x="38476" y="90445"/>
                    <a:pt x="44297" y="78009"/>
                  </a:cubicBezTo>
                  <a:cubicBezTo>
                    <a:pt x="50118" y="65574"/>
                    <a:pt x="56204" y="48111"/>
                    <a:pt x="64935" y="36734"/>
                  </a:cubicBezTo>
                  <a:cubicBezTo>
                    <a:pt x="73666" y="25357"/>
                    <a:pt x="88748" y="15832"/>
                    <a:pt x="96685" y="9747"/>
                  </a:cubicBezTo>
                  <a:cubicBezTo>
                    <a:pt x="104622" y="3662"/>
                    <a:pt x="107268" y="-1101"/>
                    <a:pt x="112560" y="222"/>
                  </a:cubicBezTo>
                  <a:cubicBezTo>
                    <a:pt x="117852" y="1545"/>
                    <a:pt x="162037" y="27210"/>
                    <a:pt x="160185" y="4467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BFEE0EBD-1100-455D-9916-D626D538E2AD}"/>
                </a:ext>
              </a:extLst>
            </p:cNvPr>
            <p:cNvSpPr/>
            <p:nvPr/>
          </p:nvSpPr>
          <p:spPr>
            <a:xfrm>
              <a:off x="5301990" y="1542146"/>
              <a:ext cx="55878" cy="68331"/>
            </a:xfrm>
            <a:custGeom>
              <a:avLst/>
              <a:gdLst>
                <a:gd name="connsiteX0" fmla="*/ 38360 w 55878"/>
                <a:gd name="connsiteY0" fmla="*/ 68 h 68331"/>
                <a:gd name="connsiteX1" fmla="*/ 55823 w 55878"/>
                <a:gd name="connsiteY1" fmla="*/ 49281 h 68331"/>
                <a:gd name="connsiteX2" fmla="*/ 43123 w 55878"/>
                <a:gd name="connsiteY2" fmla="*/ 54043 h 68331"/>
                <a:gd name="connsiteX3" fmla="*/ 22485 w 55878"/>
                <a:gd name="connsiteY3" fmla="*/ 68331 h 68331"/>
                <a:gd name="connsiteX4" fmla="*/ 6610 w 55878"/>
                <a:gd name="connsiteY4" fmla="*/ 54043 h 68331"/>
                <a:gd name="connsiteX5" fmla="*/ 260 w 55878"/>
                <a:gd name="connsiteY5" fmla="*/ 38168 h 68331"/>
                <a:gd name="connsiteX6" fmla="*/ 38360 w 55878"/>
                <a:gd name="connsiteY6" fmla="*/ 68 h 6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8" h="68331">
                  <a:moveTo>
                    <a:pt x="38360" y="68"/>
                  </a:moveTo>
                  <a:cubicBezTo>
                    <a:pt x="47620" y="1920"/>
                    <a:pt x="55029" y="40285"/>
                    <a:pt x="55823" y="49281"/>
                  </a:cubicBezTo>
                  <a:cubicBezTo>
                    <a:pt x="56617" y="58277"/>
                    <a:pt x="48679" y="50868"/>
                    <a:pt x="43123" y="54043"/>
                  </a:cubicBezTo>
                  <a:cubicBezTo>
                    <a:pt x="37567" y="57218"/>
                    <a:pt x="28570" y="68331"/>
                    <a:pt x="22485" y="68331"/>
                  </a:cubicBezTo>
                  <a:cubicBezTo>
                    <a:pt x="16400" y="68331"/>
                    <a:pt x="10314" y="59070"/>
                    <a:pt x="6610" y="54043"/>
                  </a:cubicBezTo>
                  <a:cubicBezTo>
                    <a:pt x="2906" y="49016"/>
                    <a:pt x="-1063" y="41607"/>
                    <a:pt x="260" y="38168"/>
                  </a:cubicBezTo>
                  <a:cubicBezTo>
                    <a:pt x="1583" y="34729"/>
                    <a:pt x="29100" y="-1784"/>
                    <a:pt x="38360" y="6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1DB91B5D-C411-4AA1-A75A-52EE5CD84937}"/>
                </a:ext>
              </a:extLst>
            </p:cNvPr>
            <p:cNvSpPr/>
            <p:nvPr/>
          </p:nvSpPr>
          <p:spPr>
            <a:xfrm>
              <a:off x="5256190" y="1931148"/>
              <a:ext cx="60506" cy="184900"/>
            </a:xfrm>
            <a:custGeom>
              <a:avLst/>
              <a:gdLst>
                <a:gd name="connsiteX0" fmla="*/ 23 w 60506"/>
                <a:gd name="connsiteY0" fmla="*/ 4 h 184900"/>
                <a:gd name="connsiteX1" fmla="*/ 23835 w 60506"/>
                <a:gd name="connsiteY1" fmla="*/ 71441 h 184900"/>
                <a:gd name="connsiteX2" fmla="*/ 41298 w 60506"/>
                <a:gd name="connsiteY2" fmla="*/ 120654 h 184900"/>
                <a:gd name="connsiteX3" fmla="*/ 60348 w 60506"/>
                <a:gd name="connsiteY3" fmla="*/ 184154 h 184900"/>
                <a:gd name="connsiteX4" fmla="*/ 30185 w 60506"/>
                <a:gd name="connsiteY4" fmla="*/ 153991 h 184900"/>
                <a:gd name="connsiteX5" fmla="*/ 19073 w 60506"/>
                <a:gd name="connsiteY5" fmla="*/ 131766 h 184900"/>
                <a:gd name="connsiteX6" fmla="*/ 19073 w 60506"/>
                <a:gd name="connsiteY6" fmla="*/ 107954 h 184900"/>
                <a:gd name="connsiteX7" fmla="*/ 19073 w 60506"/>
                <a:gd name="connsiteY7" fmla="*/ 74616 h 184900"/>
                <a:gd name="connsiteX8" fmla="*/ 23 w 60506"/>
                <a:gd name="connsiteY8" fmla="*/ 4 h 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06" h="184900">
                  <a:moveTo>
                    <a:pt x="23" y="4"/>
                  </a:moveTo>
                  <a:cubicBezTo>
                    <a:pt x="817" y="-525"/>
                    <a:pt x="16956" y="51333"/>
                    <a:pt x="23835" y="71441"/>
                  </a:cubicBezTo>
                  <a:cubicBezTo>
                    <a:pt x="30714" y="91549"/>
                    <a:pt x="35213" y="101869"/>
                    <a:pt x="41298" y="120654"/>
                  </a:cubicBezTo>
                  <a:cubicBezTo>
                    <a:pt x="47383" y="139439"/>
                    <a:pt x="62200" y="178598"/>
                    <a:pt x="60348" y="184154"/>
                  </a:cubicBezTo>
                  <a:cubicBezTo>
                    <a:pt x="58496" y="189710"/>
                    <a:pt x="37064" y="162722"/>
                    <a:pt x="30185" y="153991"/>
                  </a:cubicBezTo>
                  <a:cubicBezTo>
                    <a:pt x="23306" y="145260"/>
                    <a:pt x="20925" y="139439"/>
                    <a:pt x="19073" y="131766"/>
                  </a:cubicBezTo>
                  <a:cubicBezTo>
                    <a:pt x="17221" y="124093"/>
                    <a:pt x="19073" y="107954"/>
                    <a:pt x="19073" y="107954"/>
                  </a:cubicBezTo>
                  <a:cubicBezTo>
                    <a:pt x="19073" y="98429"/>
                    <a:pt x="19602" y="89433"/>
                    <a:pt x="19073" y="74616"/>
                  </a:cubicBezTo>
                  <a:cubicBezTo>
                    <a:pt x="18544" y="59799"/>
                    <a:pt x="-771" y="533"/>
                    <a:pt x="23" y="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C21C517A-9FA9-45E5-A05F-64CF26BE23B5}"/>
                </a:ext>
              </a:extLst>
            </p:cNvPr>
            <p:cNvSpPr/>
            <p:nvPr/>
          </p:nvSpPr>
          <p:spPr>
            <a:xfrm>
              <a:off x="5413286" y="1848331"/>
              <a:ext cx="257958" cy="54666"/>
            </a:xfrm>
            <a:custGeom>
              <a:avLst/>
              <a:gdLst>
                <a:gd name="connsiteX0" fmla="*/ 89 w 257958"/>
                <a:gd name="connsiteY0" fmla="*/ 271 h 54666"/>
                <a:gd name="connsiteX1" fmla="*/ 73114 w 257958"/>
                <a:gd name="connsiteY1" fmla="*/ 38371 h 54666"/>
                <a:gd name="connsiteX2" fmla="*/ 114389 w 257958"/>
                <a:gd name="connsiteY2" fmla="*/ 41546 h 54666"/>
                <a:gd name="connsiteX3" fmla="*/ 204877 w 257958"/>
                <a:gd name="connsiteY3" fmla="*/ 54246 h 54666"/>
                <a:gd name="connsiteX4" fmla="*/ 257264 w 257958"/>
                <a:gd name="connsiteY4" fmla="*/ 49483 h 54666"/>
                <a:gd name="connsiteX5" fmla="*/ 230277 w 257958"/>
                <a:gd name="connsiteY5" fmla="*/ 28846 h 54666"/>
                <a:gd name="connsiteX6" fmla="*/ 165189 w 257958"/>
                <a:gd name="connsiteY6" fmla="*/ 27258 h 54666"/>
                <a:gd name="connsiteX7" fmla="*/ 122327 w 257958"/>
                <a:gd name="connsiteY7" fmla="*/ 27258 h 54666"/>
                <a:gd name="connsiteX8" fmla="*/ 88989 w 257958"/>
                <a:gd name="connsiteY8" fmla="*/ 20908 h 54666"/>
                <a:gd name="connsiteX9" fmla="*/ 89 w 257958"/>
                <a:gd name="connsiteY9" fmla="*/ 271 h 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958" h="54666">
                  <a:moveTo>
                    <a:pt x="89" y="271"/>
                  </a:moveTo>
                  <a:cubicBezTo>
                    <a:pt x="-2557" y="3181"/>
                    <a:pt x="54064" y="31492"/>
                    <a:pt x="73114" y="38371"/>
                  </a:cubicBezTo>
                  <a:cubicBezTo>
                    <a:pt x="92164" y="45250"/>
                    <a:pt x="92429" y="38900"/>
                    <a:pt x="114389" y="41546"/>
                  </a:cubicBezTo>
                  <a:cubicBezTo>
                    <a:pt x="136349" y="44192"/>
                    <a:pt x="181065" y="52923"/>
                    <a:pt x="204877" y="54246"/>
                  </a:cubicBezTo>
                  <a:cubicBezTo>
                    <a:pt x="228689" y="55569"/>
                    <a:pt x="253031" y="53716"/>
                    <a:pt x="257264" y="49483"/>
                  </a:cubicBezTo>
                  <a:cubicBezTo>
                    <a:pt x="261497" y="45250"/>
                    <a:pt x="245623" y="32550"/>
                    <a:pt x="230277" y="28846"/>
                  </a:cubicBezTo>
                  <a:cubicBezTo>
                    <a:pt x="214931" y="25142"/>
                    <a:pt x="183181" y="27523"/>
                    <a:pt x="165189" y="27258"/>
                  </a:cubicBezTo>
                  <a:cubicBezTo>
                    <a:pt x="147197" y="26993"/>
                    <a:pt x="135027" y="28316"/>
                    <a:pt x="122327" y="27258"/>
                  </a:cubicBezTo>
                  <a:cubicBezTo>
                    <a:pt x="109627" y="26200"/>
                    <a:pt x="104335" y="23025"/>
                    <a:pt x="88989" y="20908"/>
                  </a:cubicBezTo>
                  <a:cubicBezTo>
                    <a:pt x="73643" y="18791"/>
                    <a:pt x="2735" y="-2639"/>
                    <a:pt x="89" y="2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0EBDAA74-ACB2-4455-9D4A-E3984E9707A0}"/>
                </a:ext>
              </a:extLst>
            </p:cNvPr>
            <p:cNvSpPr/>
            <p:nvPr/>
          </p:nvSpPr>
          <p:spPr>
            <a:xfrm>
              <a:off x="5378327" y="1661265"/>
              <a:ext cx="197000" cy="71505"/>
            </a:xfrm>
            <a:custGeom>
              <a:avLst/>
              <a:gdLst>
                <a:gd name="connsiteX0" fmla="*/ 123 w 197000"/>
                <a:gd name="connsiteY0" fmla="*/ 71449 h 71505"/>
                <a:gd name="connsiteX1" fmla="*/ 55686 w 197000"/>
                <a:gd name="connsiteY1" fmla="*/ 31762 h 71505"/>
                <a:gd name="connsiteX2" fmla="*/ 92198 w 197000"/>
                <a:gd name="connsiteY2" fmla="*/ 15887 h 71505"/>
                <a:gd name="connsiteX3" fmla="*/ 135061 w 197000"/>
                <a:gd name="connsiteY3" fmla="*/ 15887 h 71505"/>
                <a:gd name="connsiteX4" fmla="*/ 166811 w 197000"/>
                <a:gd name="connsiteY4" fmla="*/ 22237 h 71505"/>
                <a:gd name="connsiteX5" fmla="*/ 196973 w 197000"/>
                <a:gd name="connsiteY5" fmla="*/ 34937 h 71505"/>
                <a:gd name="connsiteX6" fmla="*/ 171573 w 197000"/>
                <a:gd name="connsiteY6" fmla="*/ 6362 h 71505"/>
                <a:gd name="connsiteX7" fmla="*/ 138236 w 197000"/>
                <a:gd name="connsiteY7" fmla="*/ 4774 h 71505"/>
                <a:gd name="connsiteX8" fmla="*/ 104898 w 197000"/>
                <a:gd name="connsiteY8" fmla="*/ 12 h 71505"/>
                <a:gd name="connsiteX9" fmla="*/ 73148 w 197000"/>
                <a:gd name="connsiteY9" fmla="*/ 6362 h 71505"/>
                <a:gd name="connsiteX10" fmla="*/ 41398 w 197000"/>
                <a:gd name="connsiteY10" fmla="*/ 22237 h 71505"/>
                <a:gd name="connsiteX11" fmla="*/ 123 w 197000"/>
                <a:gd name="connsiteY11" fmla="*/ 71449 h 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000" h="71505">
                  <a:moveTo>
                    <a:pt x="123" y="71449"/>
                  </a:moveTo>
                  <a:cubicBezTo>
                    <a:pt x="2504" y="73036"/>
                    <a:pt x="40340" y="41022"/>
                    <a:pt x="55686" y="31762"/>
                  </a:cubicBezTo>
                  <a:cubicBezTo>
                    <a:pt x="71032" y="22502"/>
                    <a:pt x="78969" y="18533"/>
                    <a:pt x="92198" y="15887"/>
                  </a:cubicBezTo>
                  <a:cubicBezTo>
                    <a:pt x="105427" y="13241"/>
                    <a:pt x="122626" y="14829"/>
                    <a:pt x="135061" y="15887"/>
                  </a:cubicBezTo>
                  <a:cubicBezTo>
                    <a:pt x="147496" y="16945"/>
                    <a:pt x="156492" y="19062"/>
                    <a:pt x="166811" y="22237"/>
                  </a:cubicBezTo>
                  <a:cubicBezTo>
                    <a:pt x="177130" y="25412"/>
                    <a:pt x="196179" y="37583"/>
                    <a:pt x="196973" y="34937"/>
                  </a:cubicBezTo>
                  <a:cubicBezTo>
                    <a:pt x="197767" y="32291"/>
                    <a:pt x="181363" y="11389"/>
                    <a:pt x="171573" y="6362"/>
                  </a:cubicBezTo>
                  <a:cubicBezTo>
                    <a:pt x="161784" y="1335"/>
                    <a:pt x="149348" y="5832"/>
                    <a:pt x="138236" y="4774"/>
                  </a:cubicBezTo>
                  <a:cubicBezTo>
                    <a:pt x="127124" y="3716"/>
                    <a:pt x="115746" y="-253"/>
                    <a:pt x="104898" y="12"/>
                  </a:cubicBezTo>
                  <a:cubicBezTo>
                    <a:pt x="94050" y="277"/>
                    <a:pt x="83731" y="2658"/>
                    <a:pt x="73148" y="6362"/>
                  </a:cubicBezTo>
                  <a:cubicBezTo>
                    <a:pt x="62565" y="10066"/>
                    <a:pt x="52246" y="15623"/>
                    <a:pt x="41398" y="22237"/>
                  </a:cubicBezTo>
                  <a:cubicBezTo>
                    <a:pt x="30550" y="28851"/>
                    <a:pt x="-2258" y="69862"/>
                    <a:pt x="123" y="7144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FB723E39-DEEA-4A5D-8437-9F6B1D956531}"/>
                </a:ext>
              </a:extLst>
            </p:cNvPr>
            <p:cNvSpPr/>
            <p:nvPr/>
          </p:nvSpPr>
          <p:spPr>
            <a:xfrm>
              <a:off x="5326356" y="1703334"/>
              <a:ext cx="256911" cy="103993"/>
            </a:xfrm>
            <a:custGeom>
              <a:avLst/>
              <a:gdLst>
                <a:gd name="connsiteX0" fmla="*/ 114007 w 256911"/>
                <a:gd name="connsiteY0" fmla="*/ 100818 h 103993"/>
                <a:gd name="connsiteX1" fmla="*/ 15582 w 256911"/>
                <a:gd name="connsiteY1" fmla="*/ 102405 h 103993"/>
                <a:gd name="connsiteX2" fmla="*/ 1294 w 256911"/>
                <a:gd name="connsiteY2" fmla="*/ 102405 h 103993"/>
                <a:gd name="connsiteX3" fmla="*/ 26694 w 256911"/>
                <a:gd name="connsiteY3" fmla="*/ 81768 h 103993"/>
                <a:gd name="connsiteX4" fmla="*/ 56857 w 256911"/>
                <a:gd name="connsiteY4" fmla="*/ 51605 h 103993"/>
                <a:gd name="connsiteX5" fmla="*/ 90194 w 256911"/>
                <a:gd name="connsiteY5" fmla="*/ 24618 h 103993"/>
                <a:gd name="connsiteX6" fmla="*/ 131469 w 256911"/>
                <a:gd name="connsiteY6" fmla="*/ 5568 h 103993"/>
                <a:gd name="connsiteX7" fmla="*/ 158457 w 256911"/>
                <a:gd name="connsiteY7" fmla="*/ 805 h 103993"/>
                <a:gd name="connsiteX8" fmla="*/ 185444 w 256911"/>
                <a:gd name="connsiteY8" fmla="*/ 805 h 103993"/>
                <a:gd name="connsiteX9" fmla="*/ 210844 w 256911"/>
                <a:gd name="connsiteY9" fmla="*/ 8743 h 103993"/>
                <a:gd name="connsiteX10" fmla="*/ 256882 w 256911"/>
                <a:gd name="connsiteY10" fmla="*/ 26205 h 103993"/>
                <a:gd name="connsiteX11" fmla="*/ 217194 w 256911"/>
                <a:gd name="connsiteY11" fmla="*/ 24618 h 103993"/>
                <a:gd name="connsiteX12" fmla="*/ 180682 w 256911"/>
                <a:gd name="connsiteY12" fmla="*/ 24618 h 103993"/>
                <a:gd name="connsiteX13" fmla="*/ 139407 w 256911"/>
                <a:gd name="connsiteY13" fmla="*/ 29380 h 103993"/>
                <a:gd name="connsiteX14" fmla="*/ 129882 w 256911"/>
                <a:gd name="connsiteY14" fmla="*/ 38905 h 103993"/>
                <a:gd name="connsiteX15" fmla="*/ 96544 w 256911"/>
                <a:gd name="connsiteY15" fmla="*/ 42080 h 103993"/>
                <a:gd name="connsiteX16" fmla="*/ 88607 w 256911"/>
                <a:gd name="connsiteY16" fmla="*/ 54780 h 103993"/>
                <a:gd name="connsiteX17" fmla="*/ 71144 w 256911"/>
                <a:gd name="connsiteY17" fmla="*/ 65893 h 103993"/>
                <a:gd name="connsiteX18" fmla="*/ 60032 w 256911"/>
                <a:gd name="connsiteY18" fmla="*/ 77005 h 103993"/>
                <a:gd name="connsiteX19" fmla="*/ 63207 w 256911"/>
                <a:gd name="connsiteY19" fmla="*/ 84943 h 103993"/>
                <a:gd name="connsiteX20" fmla="*/ 114007 w 256911"/>
                <a:gd name="connsiteY20" fmla="*/ 100818 h 10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911" h="103993">
                  <a:moveTo>
                    <a:pt x="114007" y="100818"/>
                  </a:moveTo>
                  <a:cubicBezTo>
                    <a:pt x="106070" y="103728"/>
                    <a:pt x="34367" y="102141"/>
                    <a:pt x="15582" y="102405"/>
                  </a:cubicBezTo>
                  <a:cubicBezTo>
                    <a:pt x="-3203" y="102669"/>
                    <a:pt x="-558" y="105844"/>
                    <a:pt x="1294" y="102405"/>
                  </a:cubicBezTo>
                  <a:cubicBezTo>
                    <a:pt x="3146" y="98966"/>
                    <a:pt x="17433" y="90235"/>
                    <a:pt x="26694" y="81768"/>
                  </a:cubicBezTo>
                  <a:cubicBezTo>
                    <a:pt x="35955" y="73301"/>
                    <a:pt x="46274" y="61130"/>
                    <a:pt x="56857" y="51605"/>
                  </a:cubicBezTo>
                  <a:cubicBezTo>
                    <a:pt x="67440" y="42080"/>
                    <a:pt x="77759" y="32291"/>
                    <a:pt x="90194" y="24618"/>
                  </a:cubicBezTo>
                  <a:cubicBezTo>
                    <a:pt x="102629" y="16945"/>
                    <a:pt x="120092" y="9537"/>
                    <a:pt x="131469" y="5568"/>
                  </a:cubicBezTo>
                  <a:cubicBezTo>
                    <a:pt x="142846" y="1599"/>
                    <a:pt x="149461" y="1599"/>
                    <a:pt x="158457" y="805"/>
                  </a:cubicBezTo>
                  <a:cubicBezTo>
                    <a:pt x="167453" y="11"/>
                    <a:pt x="176713" y="-518"/>
                    <a:pt x="185444" y="805"/>
                  </a:cubicBezTo>
                  <a:cubicBezTo>
                    <a:pt x="194175" y="2128"/>
                    <a:pt x="198938" y="4510"/>
                    <a:pt x="210844" y="8743"/>
                  </a:cubicBezTo>
                  <a:cubicBezTo>
                    <a:pt x="222750" y="12976"/>
                    <a:pt x="255824" y="23559"/>
                    <a:pt x="256882" y="26205"/>
                  </a:cubicBezTo>
                  <a:cubicBezTo>
                    <a:pt x="257940" y="28851"/>
                    <a:pt x="229894" y="24882"/>
                    <a:pt x="217194" y="24618"/>
                  </a:cubicBezTo>
                  <a:cubicBezTo>
                    <a:pt x="204494" y="24353"/>
                    <a:pt x="193646" y="23824"/>
                    <a:pt x="180682" y="24618"/>
                  </a:cubicBezTo>
                  <a:cubicBezTo>
                    <a:pt x="167718" y="25412"/>
                    <a:pt x="147873" y="26999"/>
                    <a:pt x="139407" y="29380"/>
                  </a:cubicBezTo>
                  <a:cubicBezTo>
                    <a:pt x="130941" y="31761"/>
                    <a:pt x="137026" y="36788"/>
                    <a:pt x="129882" y="38905"/>
                  </a:cubicBezTo>
                  <a:cubicBezTo>
                    <a:pt x="122738" y="41022"/>
                    <a:pt x="103423" y="39434"/>
                    <a:pt x="96544" y="42080"/>
                  </a:cubicBezTo>
                  <a:cubicBezTo>
                    <a:pt x="89665" y="44726"/>
                    <a:pt x="92840" y="50811"/>
                    <a:pt x="88607" y="54780"/>
                  </a:cubicBezTo>
                  <a:cubicBezTo>
                    <a:pt x="84374" y="58749"/>
                    <a:pt x="75906" y="62189"/>
                    <a:pt x="71144" y="65893"/>
                  </a:cubicBezTo>
                  <a:cubicBezTo>
                    <a:pt x="66382" y="69597"/>
                    <a:pt x="61355" y="73830"/>
                    <a:pt x="60032" y="77005"/>
                  </a:cubicBezTo>
                  <a:cubicBezTo>
                    <a:pt x="58709" y="80180"/>
                    <a:pt x="56593" y="82033"/>
                    <a:pt x="63207" y="84943"/>
                  </a:cubicBezTo>
                  <a:cubicBezTo>
                    <a:pt x="69821" y="87853"/>
                    <a:pt x="121944" y="97908"/>
                    <a:pt x="114007" y="10081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245F25FC-4DB6-4B40-8DCD-A8A40EB1D406}"/>
                </a:ext>
              </a:extLst>
            </p:cNvPr>
            <p:cNvSpPr/>
            <p:nvPr/>
          </p:nvSpPr>
          <p:spPr>
            <a:xfrm>
              <a:off x="5441903" y="1724774"/>
              <a:ext cx="147019" cy="87784"/>
            </a:xfrm>
            <a:custGeom>
              <a:avLst/>
              <a:gdLst>
                <a:gd name="connsiteX0" fmla="*/ 1635 w 147019"/>
                <a:gd name="connsiteY0" fmla="*/ 25403 h 87784"/>
                <a:gd name="connsiteX1" fmla="*/ 22272 w 147019"/>
                <a:gd name="connsiteY1" fmla="*/ 74615 h 87784"/>
                <a:gd name="connsiteX2" fmla="*/ 42910 w 147019"/>
                <a:gd name="connsiteY2" fmla="*/ 68265 h 87784"/>
                <a:gd name="connsiteX3" fmla="*/ 79422 w 147019"/>
                <a:gd name="connsiteY3" fmla="*/ 87315 h 87784"/>
                <a:gd name="connsiteX4" fmla="*/ 104822 w 147019"/>
                <a:gd name="connsiteY4" fmla="*/ 80965 h 87784"/>
                <a:gd name="connsiteX5" fmla="*/ 128635 w 147019"/>
                <a:gd name="connsiteY5" fmla="*/ 69853 h 87784"/>
                <a:gd name="connsiteX6" fmla="*/ 146097 w 147019"/>
                <a:gd name="connsiteY6" fmla="*/ 53978 h 87784"/>
                <a:gd name="connsiteX7" fmla="*/ 142922 w 147019"/>
                <a:gd name="connsiteY7" fmla="*/ 30165 h 87784"/>
                <a:gd name="connsiteX8" fmla="*/ 128635 w 147019"/>
                <a:gd name="connsiteY8" fmla="*/ 6353 h 87784"/>
                <a:gd name="connsiteX9" fmla="*/ 107997 w 147019"/>
                <a:gd name="connsiteY9" fmla="*/ 1590 h 87784"/>
                <a:gd name="connsiteX10" fmla="*/ 68310 w 147019"/>
                <a:gd name="connsiteY10" fmla="*/ 3 h 87784"/>
                <a:gd name="connsiteX11" fmla="*/ 1635 w 147019"/>
                <a:gd name="connsiteY11" fmla="*/ 25403 h 8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019" h="87784">
                  <a:moveTo>
                    <a:pt x="1635" y="25403"/>
                  </a:moveTo>
                  <a:cubicBezTo>
                    <a:pt x="-6038" y="37838"/>
                    <a:pt x="15393" y="67471"/>
                    <a:pt x="22272" y="74615"/>
                  </a:cubicBezTo>
                  <a:cubicBezTo>
                    <a:pt x="29151" y="81759"/>
                    <a:pt x="33385" y="66148"/>
                    <a:pt x="42910" y="68265"/>
                  </a:cubicBezTo>
                  <a:cubicBezTo>
                    <a:pt x="52435" y="70382"/>
                    <a:pt x="69103" y="85198"/>
                    <a:pt x="79422" y="87315"/>
                  </a:cubicBezTo>
                  <a:cubicBezTo>
                    <a:pt x="89741" y="89432"/>
                    <a:pt x="96620" y="83875"/>
                    <a:pt x="104822" y="80965"/>
                  </a:cubicBezTo>
                  <a:cubicBezTo>
                    <a:pt x="113024" y="78055"/>
                    <a:pt x="121756" y="74351"/>
                    <a:pt x="128635" y="69853"/>
                  </a:cubicBezTo>
                  <a:cubicBezTo>
                    <a:pt x="135514" y="65355"/>
                    <a:pt x="143716" y="60593"/>
                    <a:pt x="146097" y="53978"/>
                  </a:cubicBezTo>
                  <a:cubicBezTo>
                    <a:pt x="148478" y="47363"/>
                    <a:pt x="145832" y="38102"/>
                    <a:pt x="142922" y="30165"/>
                  </a:cubicBezTo>
                  <a:cubicBezTo>
                    <a:pt x="140012" y="22228"/>
                    <a:pt x="134456" y="11115"/>
                    <a:pt x="128635" y="6353"/>
                  </a:cubicBezTo>
                  <a:cubicBezTo>
                    <a:pt x="122814" y="1591"/>
                    <a:pt x="118051" y="2648"/>
                    <a:pt x="107997" y="1590"/>
                  </a:cubicBezTo>
                  <a:cubicBezTo>
                    <a:pt x="97943" y="532"/>
                    <a:pt x="79952" y="267"/>
                    <a:pt x="68310" y="3"/>
                  </a:cubicBezTo>
                  <a:cubicBezTo>
                    <a:pt x="56668" y="-262"/>
                    <a:pt x="9308" y="12968"/>
                    <a:pt x="1635" y="254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025B2C6-361B-44B5-AFD3-F6B73345C629}"/>
                </a:ext>
              </a:extLst>
            </p:cNvPr>
            <p:cNvSpPr/>
            <p:nvPr/>
          </p:nvSpPr>
          <p:spPr>
            <a:xfrm>
              <a:off x="5479847" y="1730433"/>
              <a:ext cx="58722" cy="58722"/>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8112B5E8-D2E8-4ECA-BDDA-20149D4060A5}"/>
                </a:ext>
              </a:extLst>
            </p:cNvPr>
            <p:cNvSpPr/>
            <p:nvPr/>
          </p:nvSpPr>
          <p:spPr>
            <a:xfrm>
              <a:off x="5489142" y="1786678"/>
              <a:ext cx="172013" cy="55398"/>
            </a:xfrm>
            <a:custGeom>
              <a:avLst/>
              <a:gdLst>
                <a:gd name="connsiteX0" fmla="*/ 433 w 172013"/>
                <a:gd name="connsiteY0" fmla="*/ 17474 h 55398"/>
                <a:gd name="connsiteX1" fmla="*/ 48058 w 172013"/>
                <a:gd name="connsiteY1" fmla="*/ 41286 h 55398"/>
                <a:gd name="connsiteX2" fmla="*/ 100446 w 172013"/>
                <a:gd name="connsiteY2" fmla="*/ 50811 h 55398"/>
                <a:gd name="connsiteX3" fmla="*/ 146483 w 172013"/>
                <a:gd name="connsiteY3" fmla="*/ 52399 h 55398"/>
                <a:gd name="connsiteX4" fmla="*/ 165533 w 172013"/>
                <a:gd name="connsiteY4" fmla="*/ 52399 h 55398"/>
                <a:gd name="connsiteX5" fmla="*/ 171883 w 172013"/>
                <a:gd name="connsiteY5" fmla="*/ 12711 h 55398"/>
                <a:gd name="connsiteX6" fmla="*/ 160771 w 172013"/>
                <a:gd name="connsiteY6" fmla="*/ 11 h 55398"/>
                <a:gd name="connsiteX7" fmla="*/ 130608 w 172013"/>
                <a:gd name="connsiteY7" fmla="*/ 14299 h 55398"/>
                <a:gd name="connsiteX8" fmla="*/ 95683 w 172013"/>
                <a:gd name="connsiteY8" fmla="*/ 23824 h 55398"/>
                <a:gd name="connsiteX9" fmla="*/ 76633 w 172013"/>
                <a:gd name="connsiteY9" fmla="*/ 30174 h 55398"/>
                <a:gd name="connsiteX10" fmla="*/ 433 w 172013"/>
                <a:gd name="connsiteY10" fmla="*/ 17474 h 5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013" h="55398">
                  <a:moveTo>
                    <a:pt x="433" y="17474"/>
                  </a:moveTo>
                  <a:cubicBezTo>
                    <a:pt x="-4330" y="19326"/>
                    <a:pt x="31389" y="35730"/>
                    <a:pt x="48058" y="41286"/>
                  </a:cubicBezTo>
                  <a:cubicBezTo>
                    <a:pt x="64727" y="46842"/>
                    <a:pt x="84042" y="48959"/>
                    <a:pt x="100446" y="50811"/>
                  </a:cubicBezTo>
                  <a:cubicBezTo>
                    <a:pt x="116850" y="52663"/>
                    <a:pt x="135635" y="52134"/>
                    <a:pt x="146483" y="52399"/>
                  </a:cubicBezTo>
                  <a:cubicBezTo>
                    <a:pt x="157331" y="52664"/>
                    <a:pt x="161300" y="59014"/>
                    <a:pt x="165533" y="52399"/>
                  </a:cubicBezTo>
                  <a:cubicBezTo>
                    <a:pt x="169766" y="45784"/>
                    <a:pt x="172677" y="21442"/>
                    <a:pt x="171883" y="12711"/>
                  </a:cubicBezTo>
                  <a:cubicBezTo>
                    <a:pt x="171089" y="3980"/>
                    <a:pt x="167650" y="-254"/>
                    <a:pt x="160771" y="11"/>
                  </a:cubicBezTo>
                  <a:cubicBezTo>
                    <a:pt x="153892" y="276"/>
                    <a:pt x="141456" y="10330"/>
                    <a:pt x="130608" y="14299"/>
                  </a:cubicBezTo>
                  <a:cubicBezTo>
                    <a:pt x="119760" y="18268"/>
                    <a:pt x="104679" y="21178"/>
                    <a:pt x="95683" y="23824"/>
                  </a:cubicBezTo>
                  <a:cubicBezTo>
                    <a:pt x="86687" y="26470"/>
                    <a:pt x="86422" y="29116"/>
                    <a:pt x="76633" y="30174"/>
                  </a:cubicBezTo>
                  <a:cubicBezTo>
                    <a:pt x="66844" y="31232"/>
                    <a:pt x="5196" y="15622"/>
                    <a:pt x="433" y="1747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BFB37314-C38A-4A93-9758-E6BC3F336AB9}"/>
                </a:ext>
              </a:extLst>
            </p:cNvPr>
            <p:cNvSpPr/>
            <p:nvPr/>
          </p:nvSpPr>
          <p:spPr>
            <a:xfrm>
              <a:off x="5328642" y="1693698"/>
              <a:ext cx="229423" cy="99356"/>
            </a:xfrm>
            <a:custGeom>
              <a:avLst/>
              <a:gdLst>
                <a:gd name="connsiteX0" fmla="*/ 229196 w 229423"/>
                <a:gd name="connsiteY0" fmla="*/ 18379 h 99356"/>
                <a:gd name="connsiteX1" fmla="*/ 160933 w 229423"/>
                <a:gd name="connsiteY1" fmla="*/ 2504 h 99356"/>
                <a:gd name="connsiteX2" fmla="*/ 130771 w 229423"/>
                <a:gd name="connsiteY2" fmla="*/ 2504 h 99356"/>
                <a:gd name="connsiteX3" fmla="*/ 84733 w 229423"/>
                <a:gd name="connsiteY3" fmla="*/ 26316 h 99356"/>
                <a:gd name="connsiteX4" fmla="*/ 56158 w 229423"/>
                <a:gd name="connsiteY4" fmla="*/ 51716 h 99356"/>
                <a:gd name="connsiteX5" fmla="*/ 30758 w 229423"/>
                <a:gd name="connsiteY5" fmla="*/ 61241 h 99356"/>
                <a:gd name="connsiteX6" fmla="*/ 16471 w 229423"/>
                <a:gd name="connsiteY6" fmla="*/ 77116 h 99356"/>
                <a:gd name="connsiteX7" fmla="*/ 596 w 229423"/>
                <a:gd name="connsiteY7" fmla="*/ 99341 h 99356"/>
                <a:gd name="connsiteX8" fmla="*/ 38696 w 229423"/>
                <a:gd name="connsiteY8" fmla="*/ 80291 h 99356"/>
                <a:gd name="connsiteX9" fmla="*/ 59333 w 229423"/>
                <a:gd name="connsiteY9" fmla="*/ 62829 h 99356"/>
                <a:gd name="connsiteX10" fmla="*/ 102196 w 229423"/>
                <a:gd name="connsiteY10" fmla="*/ 18379 h 99356"/>
                <a:gd name="connsiteX11" fmla="*/ 135533 w 229423"/>
                <a:gd name="connsiteY11" fmla="*/ 10441 h 99356"/>
                <a:gd name="connsiteX12" fmla="*/ 229196 w 229423"/>
                <a:gd name="connsiteY12" fmla="*/ 18379 h 9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23" h="99356">
                  <a:moveTo>
                    <a:pt x="229196" y="18379"/>
                  </a:moveTo>
                  <a:cubicBezTo>
                    <a:pt x="233429" y="17056"/>
                    <a:pt x="177337" y="5150"/>
                    <a:pt x="160933" y="2504"/>
                  </a:cubicBezTo>
                  <a:cubicBezTo>
                    <a:pt x="144529" y="-142"/>
                    <a:pt x="143471" y="-1465"/>
                    <a:pt x="130771" y="2504"/>
                  </a:cubicBezTo>
                  <a:cubicBezTo>
                    <a:pt x="118071" y="6473"/>
                    <a:pt x="97168" y="18114"/>
                    <a:pt x="84733" y="26316"/>
                  </a:cubicBezTo>
                  <a:cubicBezTo>
                    <a:pt x="72297" y="34518"/>
                    <a:pt x="65154" y="45895"/>
                    <a:pt x="56158" y="51716"/>
                  </a:cubicBezTo>
                  <a:cubicBezTo>
                    <a:pt x="47162" y="57537"/>
                    <a:pt x="37372" y="57008"/>
                    <a:pt x="30758" y="61241"/>
                  </a:cubicBezTo>
                  <a:cubicBezTo>
                    <a:pt x="24144" y="65474"/>
                    <a:pt x="21498" y="70766"/>
                    <a:pt x="16471" y="77116"/>
                  </a:cubicBezTo>
                  <a:cubicBezTo>
                    <a:pt x="11444" y="83466"/>
                    <a:pt x="-3108" y="98812"/>
                    <a:pt x="596" y="99341"/>
                  </a:cubicBezTo>
                  <a:cubicBezTo>
                    <a:pt x="4300" y="99870"/>
                    <a:pt x="28906" y="86376"/>
                    <a:pt x="38696" y="80291"/>
                  </a:cubicBezTo>
                  <a:cubicBezTo>
                    <a:pt x="48485" y="74206"/>
                    <a:pt x="48750" y="73148"/>
                    <a:pt x="59333" y="62829"/>
                  </a:cubicBezTo>
                  <a:cubicBezTo>
                    <a:pt x="69916" y="52510"/>
                    <a:pt x="89496" y="27110"/>
                    <a:pt x="102196" y="18379"/>
                  </a:cubicBezTo>
                  <a:cubicBezTo>
                    <a:pt x="114896" y="9648"/>
                    <a:pt x="119394" y="10441"/>
                    <a:pt x="135533" y="10441"/>
                  </a:cubicBezTo>
                  <a:cubicBezTo>
                    <a:pt x="151672" y="10441"/>
                    <a:pt x="224963" y="19702"/>
                    <a:pt x="229196" y="183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月 34">
              <a:extLst>
                <a:ext uri="{FF2B5EF4-FFF2-40B4-BE49-F238E27FC236}">
                  <a16:creationId xmlns:a16="http://schemas.microsoft.com/office/drawing/2014/main" id="{A344E047-5DE0-4D17-AE70-98E6F65EC15D}"/>
                </a:ext>
              </a:extLst>
            </p:cNvPr>
            <p:cNvSpPr/>
            <p:nvPr/>
          </p:nvSpPr>
          <p:spPr>
            <a:xfrm rot="15300000">
              <a:off x="5497970" y="1728349"/>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93E53711-978B-422F-9D8A-E60F8DB977B4}"/>
                </a:ext>
              </a:extLst>
            </p:cNvPr>
            <p:cNvSpPr/>
            <p:nvPr/>
          </p:nvSpPr>
          <p:spPr>
            <a:xfrm>
              <a:off x="5324279" y="1462430"/>
              <a:ext cx="493930" cy="551344"/>
            </a:xfrm>
            <a:custGeom>
              <a:avLst/>
              <a:gdLst>
                <a:gd name="connsiteX0" fmla="*/ 1784 w 493930"/>
                <a:gd name="connsiteY0" fmla="*/ 1997 h 551344"/>
                <a:gd name="connsiteX1" fmla="*/ 39884 w 493930"/>
                <a:gd name="connsiteY1" fmla="*/ 111534 h 551344"/>
                <a:gd name="connsiteX2" fmla="*/ 160534 w 493930"/>
                <a:gd name="connsiteY2" fmla="*/ 225834 h 551344"/>
                <a:gd name="connsiteX3" fmla="*/ 243084 w 493930"/>
                <a:gd name="connsiteY3" fmla="*/ 268697 h 551344"/>
                <a:gd name="connsiteX4" fmla="*/ 284359 w 493930"/>
                <a:gd name="connsiteY4" fmla="*/ 297272 h 551344"/>
                <a:gd name="connsiteX5" fmla="*/ 297059 w 493930"/>
                <a:gd name="connsiteY5" fmla="*/ 330609 h 551344"/>
                <a:gd name="connsiteX6" fmla="*/ 309759 w 493930"/>
                <a:gd name="connsiteY6" fmla="*/ 370297 h 551344"/>
                <a:gd name="connsiteX7" fmla="*/ 371671 w 493930"/>
                <a:gd name="connsiteY7" fmla="*/ 454434 h 551344"/>
                <a:gd name="connsiteX8" fmla="*/ 431996 w 493930"/>
                <a:gd name="connsiteY8" fmla="*/ 519522 h 551344"/>
                <a:gd name="connsiteX9" fmla="*/ 474859 w 493930"/>
                <a:gd name="connsiteY9" fmla="*/ 551272 h 551344"/>
                <a:gd name="connsiteX10" fmla="*/ 493909 w 493930"/>
                <a:gd name="connsiteY10" fmla="*/ 511584 h 551344"/>
                <a:gd name="connsiteX11" fmla="*/ 471684 w 493930"/>
                <a:gd name="connsiteY11" fmla="*/ 473484 h 551344"/>
                <a:gd name="connsiteX12" fmla="*/ 378021 w 493930"/>
                <a:gd name="connsiteY12" fmla="*/ 348072 h 551344"/>
                <a:gd name="connsiteX13" fmla="*/ 416121 w 493930"/>
                <a:gd name="connsiteY13" fmla="*/ 376647 h 551344"/>
                <a:gd name="connsiteX14" fmla="*/ 373259 w 493930"/>
                <a:gd name="connsiteY14" fmla="*/ 306797 h 551344"/>
                <a:gd name="connsiteX15" fmla="*/ 282771 w 493930"/>
                <a:gd name="connsiteY15" fmla="*/ 225834 h 551344"/>
                <a:gd name="connsiteX16" fmla="*/ 179584 w 493930"/>
                <a:gd name="connsiteY16" fmla="*/ 124234 h 551344"/>
                <a:gd name="connsiteX17" fmla="*/ 87509 w 493930"/>
                <a:gd name="connsiteY17" fmla="*/ 46447 h 551344"/>
                <a:gd name="connsiteX18" fmla="*/ 1784 w 493930"/>
                <a:gd name="connsiteY18" fmla="*/ 1997 h 5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930" h="551344">
                  <a:moveTo>
                    <a:pt x="1784" y="1997"/>
                  </a:moveTo>
                  <a:cubicBezTo>
                    <a:pt x="-6153" y="12845"/>
                    <a:pt x="13426" y="74228"/>
                    <a:pt x="39884" y="111534"/>
                  </a:cubicBezTo>
                  <a:cubicBezTo>
                    <a:pt x="66342" y="148840"/>
                    <a:pt x="126667" y="199640"/>
                    <a:pt x="160534" y="225834"/>
                  </a:cubicBezTo>
                  <a:cubicBezTo>
                    <a:pt x="194401" y="252028"/>
                    <a:pt x="222447" y="256791"/>
                    <a:pt x="243084" y="268697"/>
                  </a:cubicBezTo>
                  <a:cubicBezTo>
                    <a:pt x="263721" y="280603"/>
                    <a:pt x="275363" y="286953"/>
                    <a:pt x="284359" y="297272"/>
                  </a:cubicBezTo>
                  <a:cubicBezTo>
                    <a:pt x="293355" y="307591"/>
                    <a:pt x="292826" y="318438"/>
                    <a:pt x="297059" y="330609"/>
                  </a:cubicBezTo>
                  <a:cubicBezTo>
                    <a:pt x="301292" y="342780"/>
                    <a:pt x="297324" y="349660"/>
                    <a:pt x="309759" y="370297"/>
                  </a:cubicBezTo>
                  <a:cubicBezTo>
                    <a:pt x="322194" y="390934"/>
                    <a:pt x="351298" y="429563"/>
                    <a:pt x="371671" y="454434"/>
                  </a:cubicBezTo>
                  <a:cubicBezTo>
                    <a:pt x="392044" y="479305"/>
                    <a:pt x="414798" y="503382"/>
                    <a:pt x="431996" y="519522"/>
                  </a:cubicBezTo>
                  <a:cubicBezTo>
                    <a:pt x="449194" y="535662"/>
                    <a:pt x="464540" y="552595"/>
                    <a:pt x="474859" y="551272"/>
                  </a:cubicBezTo>
                  <a:cubicBezTo>
                    <a:pt x="485178" y="549949"/>
                    <a:pt x="494438" y="524549"/>
                    <a:pt x="493909" y="511584"/>
                  </a:cubicBezTo>
                  <a:cubicBezTo>
                    <a:pt x="493380" y="498619"/>
                    <a:pt x="490999" y="500736"/>
                    <a:pt x="471684" y="473484"/>
                  </a:cubicBezTo>
                  <a:cubicBezTo>
                    <a:pt x="452369" y="446232"/>
                    <a:pt x="387282" y="364212"/>
                    <a:pt x="378021" y="348072"/>
                  </a:cubicBezTo>
                  <a:cubicBezTo>
                    <a:pt x="368761" y="331933"/>
                    <a:pt x="416915" y="383526"/>
                    <a:pt x="416121" y="376647"/>
                  </a:cubicBezTo>
                  <a:cubicBezTo>
                    <a:pt x="415327" y="369768"/>
                    <a:pt x="395484" y="331933"/>
                    <a:pt x="373259" y="306797"/>
                  </a:cubicBezTo>
                  <a:cubicBezTo>
                    <a:pt x="351034" y="281661"/>
                    <a:pt x="315050" y="256261"/>
                    <a:pt x="282771" y="225834"/>
                  </a:cubicBezTo>
                  <a:cubicBezTo>
                    <a:pt x="250492" y="195407"/>
                    <a:pt x="212127" y="154132"/>
                    <a:pt x="179584" y="124234"/>
                  </a:cubicBezTo>
                  <a:cubicBezTo>
                    <a:pt x="147041" y="94336"/>
                    <a:pt x="112909" y="65761"/>
                    <a:pt x="87509" y="46447"/>
                  </a:cubicBezTo>
                  <a:cubicBezTo>
                    <a:pt x="62109" y="27133"/>
                    <a:pt x="9721" y="-8851"/>
                    <a:pt x="1784" y="199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B4BD66E0-C197-4FA9-A018-F08F9AFAB5A1}"/>
                </a:ext>
              </a:extLst>
            </p:cNvPr>
            <p:cNvSpPr/>
            <p:nvPr/>
          </p:nvSpPr>
          <p:spPr>
            <a:xfrm>
              <a:off x="5318125" y="2011790"/>
              <a:ext cx="551280" cy="885187"/>
            </a:xfrm>
            <a:custGeom>
              <a:avLst/>
              <a:gdLst>
                <a:gd name="connsiteX0" fmla="*/ 446088 w 551280"/>
                <a:gd name="connsiteY0" fmla="*/ 324 h 885187"/>
                <a:gd name="connsiteX1" fmla="*/ 401638 w 551280"/>
                <a:gd name="connsiteY1" fmla="*/ 152724 h 885187"/>
                <a:gd name="connsiteX2" fmla="*/ 374650 w 551280"/>
                <a:gd name="connsiteY2" fmla="*/ 300362 h 885187"/>
                <a:gd name="connsiteX3" fmla="*/ 311150 w 551280"/>
                <a:gd name="connsiteY3" fmla="*/ 495624 h 885187"/>
                <a:gd name="connsiteX4" fmla="*/ 280988 w 551280"/>
                <a:gd name="connsiteY4" fmla="*/ 562299 h 885187"/>
                <a:gd name="connsiteX5" fmla="*/ 204788 w 551280"/>
                <a:gd name="connsiteY5" fmla="*/ 640087 h 885187"/>
                <a:gd name="connsiteX6" fmla="*/ 158750 w 551280"/>
                <a:gd name="connsiteY6" fmla="*/ 711524 h 885187"/>
                <a:gd name="connsiteX7" fmla="*/ 114300 w 551280"/>
                <a:gd name="connsiteY7" fmla="*/ 790899 h 885187"/>
                <a:gd name="connsiteX8" fmla="*/ 0 w 551280"/>
                <a:gd name="connsiteY8" fmla="*/ 881387 h 885187"/>
                <a:gd name="connsiteX9" fmla="*/ 115888 w 551280"/>
                <a:gd name="connsiteY9" fmla="*/ 860749 h 885187"/>
                <a:gd name="connsiteX10" fmla="*/ 234950 w 551280"/>
                <a:gd name="connsiteY10" fmla="*/ 792487 h 885187"/>
                <a:gd name="connsiteX11" fmla="*/ 396875 w 551280"/>
                <a:gd name="connsiteY11" fmla="*/ 582937 h 885187"/>
                <a:gd name="connsiteX12" fmla="*/ 496888 w 551280"/>
                <a:gd name="connsiteY12" fmla="*/ 309887 h 885187"/>
                <a:gd name="connsiteX13" fmla="*/ 550863 w 551280"/>
                <a:gd name="connsiteY13" fmla="*/ 117799 h 885187"/>
                <a:gd name="connsiteX14" fmla="*/ 446088 w 551280"/>
                <a:gd name="connsiteY14" fmla="*/ 324 h 8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80" h="885187">
                  <a:moveTo>
                    <a:pt x="446088" y="324"/>
                  </a:moveTo>
                  <a:cubicBezTo>
                    <a:pt x="421217" y="6145"/>
                    <a:pt x="413544" y="102718"/>
                    <a:pt x="401638" y="152724"/>
                  </a:cubicBezTo>
                  <a:cubicBezTo>
                    <a:pt x="389732" y="202730"/>
                    <a:pt x="389731" y="243212"/>
                    <a:pt x="374650" y="300362"/>
                  </a:cubicBezTo>
                  <a:cubicBezTo>
                    <a:pt x="359569" y="357512"/>
                    <a:pt x="326760" y="451968"/>
                    <a:pt x="311150" y="495624"/>
                  </a:cubicBezTo>
                  <a:cubicBezTo>
                    <a:pt x="295540" y="539280"/>
                    <a:pt x="298715" y="538222"/>
                    <a:pt x="280988" y="562299"/>
                  </a:cubicBezTo>
                  <a:cubicBezTo>
                    <a:pt x="263261" y="586376"/>
                    <a:pt x="225161" y="615216"/>
                    <a:pt x="204788" y="640087"/>
                  </a:cubicBezTo>
                  <a:cubicBezTo>
                    <a:pt x="184415" y="664958"/>
                    <a:pt x="173831" y="686389"/>
                    <a:pt x="158750" y="711524"/>
                  </a:cubicBezTo>
                  <a:cubicBezTo>
                    <a:pt x="143669" y="736659"/>
                    <a:pt x="140758" y="762589"/>
                    <a:pt x="114300" y="790899"/>
                  </a:cubicBezTo>
                  <a:cubicBezTo>
                    <a:pt x="87842" y="819209"/>
                    <a:pt x="-265" y="869745"/>
                    <a:pt x="0" y="881387"/>
                  </a:cubicBezTo>
                  <a:cubicBezTo>
                    <a:pt x="265" y="893029"/>
                    <a:pt x="76730" y="875566"/>
                    <a:pt x="115888" y="860749"/>
                  </a:cubicBezTo>
                  <a:cubicBezTo>
                    <a:pt x="155046" y="845932"/>
                    <a:pt x="188119" y="838789"/>
                    <a:pt x="234950" y="792487"/>
                  </a:cubicBezTo>
                  <a:cubicBezTo>
                    <a:pt x="281781" y="746185"/>
                    <a:pt x="353219" y="663370"/>
                    <a:pt x="396875" y="582937"/>
                  </a:cubicBezTo>
                  <a:cubicBezTo>
                    <a:pt x="440531" y="502504"/>
                    <a:pt x="471223" y="387410"/>
                    <a:pt x="496888" y="309887"/>
                  </a:cubicBezTo>
                  <a:cubicBezTo>
                    <a:pt x="522553" y="232364"/>
                    <a:pt x="555361" y="167276"/>
                    <a:pt x="550863" y="117799"/>
                  </a:cubicBezTo>
                  <a:cubicBezTo>
                    <a:pt x="546365" y="68322"/>
                    <a:pt x="470959" y="-5497"/>
                    <a:pt x="446088" y="32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8BE021B5-3564-4A9F-9972-0491CED23D31}"/>
                </a:ext>
              </a:extLst>
            </p:cNvPr>
            <p:cNvSpPr/>
            <p:nvPr/>
          </p:nvSpPr>
          <p:spPr>
            <a:xfrm>
              <a:off x="4967288" y="2221664"/>
              <a:ext cx="95958" cy="46711"/>
            </a:xfrm>
            <a:custGeom>
              <a:avLst/>
              <a:gdLst>
                <a:gd name="connsiteX0" fmla="*/ 0 w 95958"/>
                <a:gd name="connsiteY0" fmla="*/ 0 h 46711"/>
                <a:gd name="connsiteX1" fmla="*/ 31750 w 95958"/>
                <a:gd name="connsiteY1" fmla="*/ 42863 h 46711"/>
                <a:gd name="connsiteX2" fmla="*/ 52387 w 95958"/>
                <a:gd name="connsiteY2" fmla="*/ 42863 h 46711"/>
                <a:gd name="connsiteX3" fmla="*/ 95250 w 95958"/>
                <a:gd name="connsiteY3" fmla="*/ 26988 h 46711"/>
                <a:gd name="connsiteX4" fmla="*/ 77787 w 95958"/>
                <a:gd name="connsiteY4" fmla="*/ 26988 h 46711"/>
                <a:gd name="connsiteX5" fmla="*/ 60325 w 95958"/>
                <a:gd name="connsiteY5" fmla="*/ 28575 h 46711"/>
                <a:gd name="connsiteX6" fmla="*/ 46037 w 95958"/>
                <a:gd name="connsiteY6" fmla="*/ 26988 h 46711"/>
                <a:gd name="connsiteX7" fmla="*/ 0 w 95958"/>
                <a:gd name="connsiteY7" fmla="*/ 0 h 4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58" h="46711">
                  <a:moveTo>
                    <a:pt x="0" y="0"/>
                  </a:moveTo>
                  <a:cubicBezTo>
                    <a:pt x="11509" y="17859"/>
                    <a:pt x="23019" y="35719"/>
                    <a:pt x="31750" y="42863"/>
                  </a:cubicBezTo>
                  <a:cubicBezTo>
                    <a:pt x="40481" y="50007"/>
                    <a:pt x="41804" y="45509"/>
                    <a:pt x="52387" y="42863"/>
                  </a:cubicBezTo>
                  <a:cubicBezTo>
                    <a:pt x="62970" y="40217"/>
                    <a:pt x="91017" y="29634"/>
                    <a:pt x="95250" y="26988"/>
                  </a:cubicBezTo>
                  <a:cubicBezTo>
                    <a:pt x="99483" y="24342"/>
                    <a:pt x="83608" y="26724"/>
                    <a:pt x="77787" y="26988"/>
                  </a:cubicBezTo>
                  <a:cubicBezTo>
                    <a:pt x="71966" y="27252"/>
                    <a:pt x="65617" y="28575"/>
                    <a:pt x="60325" y="28575"/>
                  </a:cubicBezTo>
                  <a:cubicBezTo>
                    <a:pt x="55033" y="28575"/>
                    <a:pt x="46037" y="26988"/>
                    <a:pt x="46037" y="26988"/>
                  </a:cubicBezTo>
                  <a:lnTo>
                    <a:pt x="0" y="0"/>
                  </a:ln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F298B4CE-7EF8-43BF-BC35-C7E0BCB21315}"/>
                </a:ext>
              </a:extLst>
            </p:cNvPr>
            <p:cNvSpPr/>
            <p:nvPr/>
          </p:nvSpPr>
          <p:spPr>
            <a:xfrm>
              <a:off x="5126018" y="2250192"/>
              <a:ext cx="236780" cy="71102"/>
            </a:xfrm>
            <a:custGeom>
              <a:avLst/>
              <a:gdLst>
                <a:gd name="connsiteX0" fmla="*/ 20 w 236780"/>
                <a:gd name="connsiteY0" fmla="*/ 47 h 71102"/>
                <a:gd name="connsiteX1" fmla="*/ 58757 w 236780"/>
                <a:gd name="connsiteY1" fmla="*/ 49260 h 71102"/>
                <a:gd name="connsiteX2" fmla="*/ 120670 w 236780"/>
                <a:gd name="connsiteY2" fmla="*/ 68310 h 71102"/>
                <a:gd name="connsiteX3" fmla="*/ 163532 w 236780"/>
                <a:gd name="connsiteY3" fmla="*/ 68310 h 71102"/>
                <a:gd name="connsiteX4" fmla="*/ 209570 w 236780"/>
                <a:gd name="connsiteY4" fmla="*/ 42910 h 71102"/>
                <a:gd name="connsiteX5" fmla="*/ 236557 w 236780"/>
                <a:gd name="connsiteY5" fmla="*/ 17510 h 71102"/>
                <a:gd name="connsiteX6" fmla="*/ 195282 w 236780"/>
                <a:gd name="connsiteY6" fmla="*/ 36560 h 71102"/>
                <a:gd name="connsiteX7" fmla="*/ 146070 w 236780"/>
                <a:gd name="connsiteY7" fmla="*/ 44497 h 71102"/>
                <a:gd name="connsiteX8" fmla="*/ 114320 w 236780"/>
                <a:gd name="connsiteY8" fmla="*/ 44497 h 71102"/>
                <a:gd name="connsiteX9" fmla="*/ 92095 w 236780"/>
                <a:gd name="connsiteY9" fmla="*/ 44497 h 71102"/>
                <a:gd name="connsiteX10" fmla="*/ 65107 w 236780"/>
                <a:gd name="connsiteY10" fmla="*/ 39735 h 71102"/>
                <a:gd name="connsiteX11" fmla="*/ 20 w 236780"/>
                <a:gd name="connsiteY11" fmla="*/ 47 h 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780" h="71102">
                  <a:moveTo>
                    <a:pt x="20" y="47"/>
                  </a:moveTo>
                  <a:cubicBezTo>
                    <a:pt x="-1038" y="1635"/>
                    <a:pt x="38649" y="37883"/>
                    <a:pt x="58757" y="49260"/>
                  </a:cubicBezTo>
                  <a:cubicBezTo>
                    <a:pt x="78865" y="60637"/>
                    <a:pt x="103208" y="65135"/>
                    <a:pt x="120670" y="68310"/>
                  </a:cubicBezTo>
                  <a:cubicBezTo>
                    <a:pt x="138133" y="71485"/>
                    <a:pt x="148715" y="72543"/>
                    <a:pt x="163532" y="68310"/>
                  </a:cubicBezTo>
                  <a:cubicBezTo>
                    <a:pt x="178349" y="64077"/>
                    <a:pt x="197399" y="51377"/>
                    <a:pt x="209570" y="42910"/>
                  </a:cubicBezTo>
                  <a:cubicBezTo>
                    <a:pt x="221741" y="34443"/>
                    <a:pt x="238938" y="18568"/>
                    <a:pt x="236557" y="17510"/>
                  </a:cubicBezTo>
                  <a:cubicBezTo>
                    <a:pt x="234176" y="16452"/>
                    <a:pt x="210363" y="32062"/>
                    <a:pt x="195282" y="36560"/>
                  </a:cubicBezTo>
                  <a:cubicBezTo>
                    <a:pt x="180201" y="41058"/>
                    <a:pt x="159564" y="43174"/>
                    <a:pt x="146070" y="44497"/>
                  </a:cubicBezTo>
                  <a:cubicBezTo>
                    <a:pt x="132576" y="45820"/>
                    <a:pt x="114320" y="44497"/>
                    <a:pt x="114320" y="44497"/>
                  </a:cubicBezTo>
                  <a:cubicBezTo>
                    <a:pt x="105324" y="44497"/>
                    <a:pt x="100297" y="45291"/>
                    <a:pt x="92095" y="44497"/>
                  </a:cubicBezTo>
                  <a:cubicBezTo>
                    <a:pt x="83893" y="43703"/>
                    <a:pt x="75955" y="42116"/>
                    <a:pt x="65107" y="39735"/>
                  </a:cubicBezTo>
                  <a:cubicBezTo>
                    <a:pt x="54259" y="37354"/>
                    <a:pt x="1078" y="-1541"/>
                    <a:pt x="20" y="4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9EA62453-9F55-45DD-9D2C-FD45D63A481A}"/>
                </a:ext>
              </a:extLst>
            </p:cNvPr>
            <p:cNvSpPr/>
            <p:nvPr/>
          </p:nvSpPr>
          <p:spPr>
            <a:xfrm>
              <a:off x="5017844" y="2170753"/>
              <a:ext cx="114704" cy="36625"/>
            </a:xfrm>
            <a:custGeom>
              <a:avLst/>
              <a:gdLst>
                <a:gd name="connsiteX0" fmla="*/ 244 w 114704"/>
                <a:gd name="connsiteY0" fmla="*/ 36624 h 36625"/>
                <a:gd name="connsiteX1" fmla="*/ 58981 w 114704"/>
                <a:gd name="connsiteY1" fmla="*/ 3286 h 36625"/>
                <a:gd name="connsiteX2" fmla="*/ 76444 w 114704"/>
                <a:gd name="connsiteY2" fmla="*/ 8049 h 36625"/>
                <a:gd name="connsiteX3" fmla="*/ 114544 w 114704"/>
                <a:gd name="connsiteY3" fmla="*/ 31861 h 36625"/>
                <a:gd name="connsiteX4" fmla="*/ 89144 w 114704"/>
                <a:gd name="connsiteY4" fmla="*/ 17574 h 36625"/>
                <a:gd name="connsiteX5" fmla="*/ 65331 w 114704"/>
                <a:gd name="connsiteY5" fmla="*/ 1699 h 36625"/>
                <a:gd name="connsiteX6" fmla="*/ 38344 w 114704"/>
                <a:gd name="connsiteY6" fmla="*/ 1699 h 36625"/>
                <a:gd name="connsiteX7" fmla="*/ 244 w 114704"/>
                <a:gd name="connsiteY7" fmla="*/ 36624 h 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04" h="36625">
                  <a:moveTo>
                    <a:pt x="244" y="36624"/>
                  </a:moveTo>
                  <a:cubicBezTo>
                    <a:pt x="3683" y="36888"/>
                    <a:pt x="46281" y="8049"/>
                    <a:pt x="58981" y="3286"/>
                  </a:cubicBezTo>
                  <a:cubicBezTo>
                    <a:pt x="71681" y="-1477"/>
                    <a:pt x="67184" y="3286"/>
                    <a:pt x="76444" y="8049"/>
                  </a:cubicBezTo>
                  <a:cubicBezTo>
                    <a:pt x="85705" y="12811"/>
                    <a:pt x="112427" y="30273"/>
                    <a:pt x="114544" y="31861"/>
                  </a:cubicBezTo>
                  <a:cubicBezTo>
                    <a:pt x="116661" y="33449"/>
                    <a:pt x="97346" y="22601"/>
                    <a:pt x="89144" y="17574"/>
                  </a:cubicBezTo>
                  <a:cubicBezTo>
                    <a:pt x="80942" y="12547"/>
                    <a:pt x="73798" y="4345"/>
                    <a:pt x="65331" y="1699"/>
                  </a:cubicBezTo>
                  <a:cubicBezTo>
                    <a:pt x="56864" y="-947"/>
                    <a:pt x="46017" y="-153"/>
                    <a:pt x="38344" y="1699"/>
                  </a:cubicBezTo>
                  <a:cubicBezTo>
                    <a:pt x="30671" y="3551"/>
                    <a:pt x="-3195" y="36360"/>
                    <a:pt x="244" y="366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789B115A-F0AF-44D6-BCB7-7B265E30E6C2}"/>
                </a:ext>
              </a:extLst>
            </p:cNvPr>
            <p:cNvSpPr/>
            <p:nvPr/>
          </p:nvSpPr>
          <p:spPr>
            <a:xfrm>
              <a:off x="5233845" y="2178802"/>
              <a:ext cx="68881" cy="39535"/>
            </a:xfrm>
            <a:custGeom>
              <a:avLst/>
              <a:gdLst>
                <a:gd name="connsiteX0" fmla="*/ 143 w 68881"/>
                <a:gd name="connsiteY0" fmla="*/ 0 h 39535"/>
                <a:gd name="connsiteX1" fmla="*/ 50943 w 68881"/>
                <a:gd name="connsiteY1" fmla="*/ 36512 h 39535"/>
                <a:gd name="connsiteX2" fmla="*/ 68405 w 68881"/>
                <a:gd name="connsiteY2" fmla="*/ 36512 h 39535"/>
                <a:gd name="connsiteX3" fmla="*/ 143 w 68881"/>
                <a:gd name="connsiteY3" fmla="*/ 0 h 39535"/>
              </a:gdLst>
              <a:ahLst/>
              <a:cxnLst>
                <a:cxn ang="0">
                  <a:pos x="connsiteX0" y="connsiteY0"/>
                </a:cxn>
                <a:cxn ang="0">
                  <a:pos x="connsiteX1" y="connsiteY1"/>
                </a:cxn>
                <a:cxn ang="0">
                  <a:pos x="connsiteX2" y="connsiteY2"/>
                </a:cxn>
                <a:cxn ang="0">
                  <a:pos x="connsiteX3" y="connsiteY3"/>
                </a:cxn>
              </a:cxnLst>
              <a:rect l="l" t="t" r="r" b="b"/>
              <a:pathLst>
                <a:path w="68881" h="39535">
                  <a:moveTo>
                    <a:pt x="143" y="0"/>
                  </a:moveTo>
                  <a:cubicBezTo>
                    <a:pt x="-2767" y="0"/>
                    <a:pt x="39566" y="30427"/>
                    <a:pt x="50943" y="36512"/>
                  </a:cubicBezTo>
                  <a:cubicBezTo>
                    <a:pt x="62320" y="42597"/>
                    <a:pt x="71051" y="37835"/>
                    <a:pt x="68405" y="36512"/>
                  </a:cubicBezTo>
                  <a:cubicBezTo>
                    <a:pt x="65759" y="35189"/>
                    <a:pt x="3053" y="0"/>
                    <a:pt x="143"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1147DA0E-6579-410B-98A9-991E7383DEEA}"/>
                </a:ext>
              </a:extLst>
            </p:cNvPr>
            <p:cNvSpPr/>
            <p:nvPr/>
          </p:nvSpPr>
          <p:spPr>
            <a:xfrm>
              <a:off x="4598164" y="1777890"/>
              <a:ext cx="383164" cy="116135"/>
            </a:xfrm>
            <a:custGeom>
              <a:avLst/>
              <a:gdLst>
                <a:gd name="connsiteX0" fmla="*/ 824 w 383164"/>
                <a:gd name="connsiteY0" fmla="*/ 26262 h 116135"/>
                <a:gd name="connsiteX1" fmla="*/ 38924 w 383164"/>
                <a:gd name="connsiteY1" fmla="*/ 89762 h 116135"/>
                <a:gd name="connsiteX2" fmla="*/ 75436 w 383164"/>
                <a:gd name="connsiteY2" fmla="*/ 107224 h 116135"/>
                <a:gd name="connsiteX3" fmla="*/ 142111 w 383164"/>
                <a:gd name="connsiteY3" fmla="*/ 110399 h 116135"/>
                <a:gd name="connsiteX4" fmla="*/ 232599 w 383164"/>
                <a:gd name="connsiteY4" fmla="*/ 107224 h 116135"/>
                <a:gd name="connsiteX5" fmla="*/ 380236 w 383164"/>
                <a:gd name="connsiteY5" fmla="*/ 2449 h 116135"/>
                <a:gd name="connsiteX6" fmla="*/ 329436 w 383164"/>
                <a:gd name="connsiteY6" fmla="*/ 34199 h 116135"/>
                <a:gd name="connsiteX7" fmla="*/ 310386 w 383164"/>
                <a:gd name="connsiteY7" fmla="*/ 45312 h 116135"/>
                <a:gd name="connsiteX8" fmla="*/ 289749 w 383164"/>
                <a:gd name="connsiteY8" fmla="*/ 45312 h 116135"/>
                <a:gd name="connsiteX9" fmla="*/ 227836 w 383164"/>
                <a:gd name="connsiteY9" fmla="*/ 58012 h 116135"/>
                <a:gd name="connsiteX10" fmla="*/ 169099 w 383164"/>
                <a:gd name="connsiteY10" fmla="*/ 65949 h 116135"/>
                <a:gd name="connsiteX11" fmla="*/ 116711 w 383164"/>
                <a:gd name="connsiteY11" fmla="*/ 67537 h 116135"/>
                <a:gd name="connsiteX12" fmla="*/ 77024 w 383164"/>
                <a:gd name="connsiteY12" fmla="*/ 67537 h 116135"/>
                <a:gd name="connsiteX13" fmla="*/ 824 w 383164"/>
                <a:gd name="connsiteY13" fmla="*/ 26262 h 1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164" h="116135">
                  <a:moveTo>
                    <a:pt x="824" y="26262"/>
                  </a:moveTo>
                  <a:cubicBezTo>
                    <a:pt x="-5526" y="29966"/>
                    <a:pt x="26489" y="76268"/>
                    <a:pt x="38924" y="89762"/>
                  </a:cubicBezTo>
                  <a:cubicBezTo>
                    <a:pt x="51359" y="103256"/>
                    <a:pt x="58238" y="103785"/>
                    <a:pt x="75436" y="107224"/>
                  </a:cubicBezTo>
                  <a:cubicBezTo>
                    <a:pt x="92634" y="110663"/>
                    <a:pt x="115917" y="110399"/>
                    <a:pt x="142111" y="110399"/>
                  </a:cubicBezTo>
                  <a:cubicBezTo>
                    <a:pt x="168305" y="110399"/>
                    <a:pt x="192911" y="125216"/>
                    <a:pt x="232599" y="107224"/>
                  </a:cubicBezTo>
                  <a:cubicBezTo>
                    <a:pt x="272287" y="89232"/>
                    <a:pt x="364097" y="14620"/>
                    <a:pt x="380236" y="2449"/>
                  </a:cubicBezTo>
                  <a:cubicBezTo>
                    <a:pt x="396375" y="-9722"/>
                    <a:pt x="341078" y="27055"/>
                    <a:pt x="329436" y="34199"/>
                  </a:cubicBezTo>
                  <a:cubicBezTo>
                    <a:pt x="317794" y="41343"/>
                    <a:pt x="317001" y="43460"/>
                    <a:pt x="310386" y="45312"/>
                  </a:cubicBezTo>
                  <a:cubicBezTo>
                    <a:pt x="303772" y="47164"/>
                    <a:pt x="303507" y="43195"/>
                    <a:pt x="289749" y="45312"/>
                  </a:cubicBezTo>
                  <a:cubicBezTo>
                    <a:pt x="275991" y="47429"/>
                    <a:pt x="247944" y="54573"/>
                    <a:pt x="227836" y="58012"/>
                  </a:cubicBezTo>
                  <a:cubicBezTo>
                    <a:pt x="207728" y="61451"/>
                    <a:pt x="187620" y="64362"/>
                    <a:pt x="169099" y="65949"/>
                  </a:cubicBezTo>
                  <a:cubicBezTo>
                    <a:pt x="150578" y="67536"/>
                    <a:pt x="132057" y="67272"/>
                    <a:pt x="116711" y="67537"/>
                  </a:cubicBezTo>
                  <a:cubicBezTo>
                    <a:pt x="101365" y="67802"/>
                    <a:pt x="91841" y="72300"/>
                    <a:pt x="77024" y="67537"/>
                  </a:cubicBezTo>
                  <a:cubicBezTo>
                    <a:pt x="62207" y="62774"/>
                    <a:pt x="7174" y="22558"/>
                    <a:pt x="824" y="26262"/>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D1BAE260-3B30-467B-8779-AA7122C13CA6}"/>
                </a:ext>
              </a:extLst>
            </p:cNvPr>
            <p:cNvSpPr/>
            <p:nvPr/>
          </p:nvSpPr>
          <p:spPr>
            <a:xfrm>
              <a:off x="5377411" y="2074138"/>
              <a:ext cx="367481" cy="737018"/>
            </a:xfrm>
            <a:custGeom>
              <a:avLst/>
              <a:gdLst>
                <a:gd name="connsiteX0" fmla="*/ 365106 w 367481"/>
                <a:gd name="connsiteY0" fmla="*/ 418 h 737018"/>
                <a:gd name="connsiteX1" fmla="*/ 346056 w 367481"/>
                <a:gd name="connsiteY1" fmla="*/ 89318 h 737018"/>
                <a:gd name="connsiteX2" fmla="*/ 314306 w 367481"/>
                <a:gd name="connsiteY2" fmla="*/ 252301 h 737018"/>
                <a:gd name="connsiteX3" fmla="*/ 252922 w 367481"/>
                <a:gd name="connsiteY3" fmla="*/ 411051 h 737018"/>
                <a:gd name="connsiteX4" fmla="*/ 214822 w 367481"/>
                <a:gd name="connsiteY4" fmla="*/ 480901 h 737018"/>
                <a:gd name="connsiteX5" fmla="*/ 153439 w 367481"/>
                <a:gd name="connsiteY5" fmla="*/ 550751 h 737018"/>
                <a:gd name="connsiteX6" fmla="*/ 121689 w 367481"/>
                <a:gd name="connsiteY6" fmla="*/ 631184 h 737018"/>
                <a:gd name="connsiteX7" fmla="*/ 75122 w 367481"/>
                <a:gd name="connsiteY7" fmla="*/ 705268 h 737018"/>
                <a:gd name="connsiteX8" fmla="*/ 3156 w 367481"/>
                <a:gd name="connsiteY8" fmla="*/ 737018 h 737018"/>
                <a:gd name="connsiteX9" fmla="*/ 13739 w 367481"/>
                <a:gd name="connsiteY9" fmla="*/ 705268 h 737018"/>
                <a:gd name="connsiteX10" fmla="*/ 22206 w 367481"/>
                <a:gd name="connsiteY10" fmla="*/ 641768 h 737018"/>
                <a:gd name="connsiteX11" fmla="*/ 121689 w 367481"/>
                <a:gd name="connsiteY11" fmla="*/ 542284 h 737018"/>
                <a:gd name="connsiteX12" fmla="*/ 170372 w 367481"/>
                <a:gd name="connsiteY12" fmla="*/ 436451 h 737018"/>
                <a:gd name="connsiteX13" fmla="*/ 252922 w 367481"/>
                <a:gd name="connsiteY13" fmla="*/ 224784 h 737018"/>
                <a:gd name="connsiteX14" fmla="*/ 291022 w 367481"/>
                <a:gd name="connsiteY14" fmla="*/ 123184 h 737018"/>
                <a:gd name="connsiteX15" fmla="*/ 365106 w 367481"/>
                <a:gd name="connsiteY15" fmla="*/ 418 h 7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481" h="737018">
                  <a:moveTo>
                    <a:pt x="365106" y="418"/>
                  </a:moveTo>
                  <a:cubicBezTo>
                    <a:pt x="374278" y="-5226"/>
                    <a:pt x="354523" y="47338"/>
                    <a:pt x="346056" y="89318"/>
                  </a:cubicBezTo>
                  <a:cubicBezTo>
                    <a:pt x="337589" y="131299"/>
                    <a:pt x="329828" y="198679"/>
                    <a:pt x="314306" y="252301"/>
                  </a:cubicBezTo>
                  <a:cubicBezTo>
                    <a:pt x="298784" y="305923"/>
                    <a:pt x="269503" y="372951"/>
                    <a:pt x="252922" y="411051"/>
                  </a:cubicBezTo>
                  <a:cubicBezTo>
                    <a:pt x="236341" y="449151"/>
                    <a:pt x="231402" y="457618"/>
                    <a:pt x="214822" y="480901"/>
                  </a:cubicBezTo>
                  <a:cubicBezTo>
                    <a:pt x="198241" y="504184"/>
                    <a:pt x="168961" y="525704"/>
                    <a:pt x="153439" y="550751"/>
                  </a:cubicBezTo>
                  <a:cubicBezTo>
                    <a:pt x="137917" y="575798"/>
                    <a:pt x="134742" y="605431"/>
                    <a:pt x="121689" y="631184"/>
                  </a:cubicBezTo>
                  <a:cubicBezTo>
                    <a:pt x="108636" y="656937"/>
                    <a:pt x="94877" y="687629"/>
                    <a:pt x="75122" y="705268"/>
                  </a:cubicBezTo>
                  <a:cubicBezTo>
                    <a:pt x="55367" y="722907"/>
                    <a:pt x="13386" y="737018"/>
                    <a:pt x="3156" y="737018"/>
                  </a:cubicBezTo>
                  <a:cubicBezTo>
                    <a:pt x="-7074" y="737018"/>
                    <a:pt x="10564" y="721143"/>
                    <a:pt x="13739" y="705268"/>
                  </a:cubicBezTo>
                  <a:cubicBezTo>
                    <a:pt x="16914" y="689393"/>
                    <a:pt x="4214" y="668932"/>
                    <a:pt x="22206" y="641768"/>
                  </a:cubicBezTo>
                  <a:cubicBezTo>
                    <a:pt x="40198" y="614604"/>
                    <a:pt x="96995" y="576503"/>
                    <a:pt x="121689" y="542284"/>
                  </a:cubicBezTo>
                  <a:cubicBezTo>
                    <a:pt x="146383" y="508065"/>
                    <a:pt x="148500" y="489368"/>
                    <a:pt x="170372" y="436451"/>
                  </a:cubicBezTo>
                  <a:cubicBezTo>
                    <a:pt x="192244" y="383534"/>
                    <a:pt x="232814" y="276995"/>
                    <a:pt x="252922" y="224784"/>
                  </a:cubicBezTo>
                  <a:cubicBezTo>
                    <a:pt x="273030" y="172573"/>
                    <a:pt x="275853" y="158814"/>
                    <a:pt x="291022" y="123184"/>
                  </a:cubicBezTo>
                  <a:cubicBezTo>
                    <a:pt x="306191" y="87554"/>
                    <a:pt x="355934" y="6062"/>
                    <a:pt x="365106" y="418"/>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3AD446FF-67B5-433A-9F45-B554F8EF8D1F}"/>
                </a:ext>
              </a:extLst>
            </p:cNvPr>
            <p:cNvSpPr/>
            <p:nvPr/>
          </p:nvSpPr>
          <p:spPr>
            <a:xfrm>
              <a:off x="4881546" y="2456572"/>
              <a:ext cx="533496" cy="106819"/>
            </a:xfrm>
            <a:custGeom>
              <a:avLst/>
              <a:gdLst>
                <a:gd name="connsiteX0" fmla="*/ 17 w 533496"/>
                <a:gd name="connsiteY0" fmla="*/ 52430 h 106819"/>
                <a:gd name="connsiteX1" fmla="*/ 65104 w 533496"/>
                <a:gd name="connsiteY1" fmla="*/ 46080 h 106819"/>
                <a:gd name="connsiteX2" fmla="*/ 115904 w 533496"/>
                <a:gd name="connsiteY2" fmla="*/ 28617 h 106819"/>
                <a:gd name="connsiteX3" fmla="*/ 152417 w 533496"/>
                <a:gd name="connsiteY3" fmla="*/ 31792 h 106819"/>
                <a:gd name="connsiteX4" fmla="*/ 201629 w 533496"/>
                <a:gd name="connsiteY4" fmla="*/ 20680 h 106819"/>
                <a:gd name="connsiteX5" fmla="*/ 231792 w 533496"/>
                <a:gd name="connsiteY5" fmla="*/ 28617 h 106819"/>
                <a:gd name="connsiteX6" fmla="*/ 292117 w 533496"/>
                <a:gd name="connsiteY6" fmla="*/ 42 h 106819"/>
                <a:gd name="connsiteX7" fmla="*/ 312754 w 533496"/>
                <a:gd name="connsiteY7" fmla="*/ 22267 h 106819"/>
                <a:gd name="connsiteX8" fmla="*/ 350854 w 533496"/>
                <a:gd name="connsiteY8" fmla="*/ 27030 h 106819"/>
                <a:gd name="connsiteX9" fmla="*/ 373079 w 533496"/>
                <a:gd name="connsiteY9" fmla="*/ 6392 h 106819"/>
                <a:gd name="connsiteX10" fmla="*/ 393717 w 533496"/>
                <a:gd name="connsiteY10" fmla="*/ 7980 h 106819"/>
                <a:gd name="connsiteX11" fmla="*/ 422292 w 533496"/>
                <a:gd name="connsiteY11" fmla="*/ 30205 h 106819"/>
                <a:gd name="connsiteX12" fmla="*/ 468329 w 533496"/>
                <a:gd name="connsiteY12" fmla="*/ 42905 h 106819"/>
                <a:gd name="connsiteX13" fmla="*/ 528654 w 533496"/>
                <a:gd name="connsiteY13" fmla="*/ 46080 h 106819"/>
                <a:gd name="connsiteX14" fmla="*/ 528654 w 533496"/>
                <a:gd name="connsiteY14" fmla="*/ 63542 h 106819"/>
                <a:gd name="connsiteX15" fmla="*/ 519129 w 533496"/>
                <a:gd name="connsiteY15" fmla="*/ 88942 h 106819"/>
                <a:gd name="connsiteX16" fmla="*/ 492142 w 533496"/>
                <a:gd name="connsiteY16" fmla="*/ 106405 h 106819"/>
                <a:gd name="connsiteX17" fmla="*/ 438167 w 533496"/>
                <a:gd name="connsiteY17" fmla="*/ 100055 h 106819"/>
                <a:gd name="connsiteX18" fmla="*/ 377842 w 533496"/>
                <a:gd name="connsiteY18" fmla="*/ 85767 h 106819"/>
                <a:gd name="connsiteX19" fmla="*/ 320692 w 533496"/>
                <a:gd name="connsiteY19" fmla="*/ 76242 h 106819"/>
                <a:gd name="connsiteX20" fmla="*/ 214329 w 533496"/>
                <a:gd name="connsiteY20" fmla="*/ 68305 h 106819"/>
                <a:gd name="connsiteX21" fmla="*/ 147654 w 533496"/>
                <a:gd name="connsiteY21" fmla="*/ 73067 h 106819"/>
                <a:gd name="connsiteX22" fmla="*/ 93679 w 533496"/>
                <a:gd name="connsiteY22" fmla="*/ 85767 h 106819"/>
                <a:gd name="connsiteX23" fmla="*/ 71454 w 533496"/>
                <a:gd name="connsiteY23" fmla="*/ 88942 h 106819"/>
                <a:gd name="connsiteX24" fmla="*/ 17 w 533496"/>
                <a:gd name="connsiteY24" fmla="*/ 52430 h 1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96" h="106819">
                  <a:moveTo>
                    <a:pt x="17" y="52430"/>
                  </a:moveTo>
                  <a:cubicBezTo>
                    <a:pt x="-1041" y="45286"/>
                    <a:pt x="45790" y="50049"/>
                    <a:pt x="65104" y="46080"/>
                  </a:cubicBezTo>
                  <a:cubicBezTo>
                    <a:pt x="84419" y="42111"/>
                    <a:pt x="101352" y="30998"/>
                    <a:pt x="115904" y="28617"/>
                  </a:cubicBezTo>
                  <a:cubicBezTo>
                    <a:pt x="130456" y="26236"/>
                    <a:pt x="138130" y="33115"/>
                    <a:pt x="152417" y="31792"/>
                  </a:cubicBezTo>
                  <a:cubicBezTo>
                    <a:pt x="166705" y="30469"/>
                    <a:pt x="188400" y="21209"/>
                    <a:pt x="201629" y="20680"/>
                  </a:cubicBezTo>
                  <a:cubicBezTo>
                    <a:pt x="214858" y="20151"/>
                    <a:pt x="216711" y="32057"/>
                    <a:pt x="231792" y="28617"/>
                  </a:cubicBezTo>
                  <a:cubicBezTo>
                    <a:pt x="246873" y="25177"/>
                    <a:pt x="278623" y="1100"/>
                    <a:pt x="292117" y="42"/>
                  </a:cubicBezTo>
                  <a:cubicBezTo>
                    <a:pt x="305611" y="-1016"/>
                    <a:pt x="302965" y="17769"/>
                    <a:pt x="312754" y="22267"/>
                  </a:cubicBezTo>
                  <a:cubicBezTo>
                    <a:pt x="322544" y="26765"/>
                    <a:pt x="340800" y="29676"/>
                    <a:pt x="350854" y="27030"/>
                  </a:cubicBezTo>
                  <a:cubicBezTo>
                    <a:pt x="360908" y="24384"/>
                    <a:pt x="365935" y="9567"/>
                    <a:pt x="373079" y="6392"/>
                  </a:cubicBezTo>
                  <a:cubicBezTo>
                    <a:pt x="380223" y="3217"/>
                    <a:pt x="385515" y="4011"/>
                    <a:pt x="393717" y="7980"/>
                  </a:cubicBezTo>
                  <a:cubicBezTo>
                    <a:pt x="401919" y="11949"/>
                    <a:pt x="409857" y="24384"/>
                    <a:pt x="422292" y="30205"/>
                  </a:cubicBezTo>
                  <a:cubicBezTo>
                    <a:pt x="434727" y="36026"/>
                    <a:pt x="450602" y="40259"/>
                    <a:pt x="468329" y="42905"/>
                  </a:cubicBezTo>
                  <a:cubicBezTo>
                    <a:pt x="486056" y="45551"/>
                    <a:pt x="518600" y="42640"/>
                    <a:pt x="528654" y="46080"/>
                  </a:cubicBezTo>
                  <a:cubicBezTo>
                    <a:pt x="538708" y="49519"/>
                    <a:pt x="530242" y="56398"/>
                    <a:pt x="528654" y="63542"/>
                  </a:cubicBezTo>
                  <a:cubicBezTo>
                    <a:pt x="527067" y="70686"/>
                    <a:pt x="525214" y="81798"/>
                    <a:pt x="519129" y="88942"/>
                  </a:cubicBezTo>
                  <a:cubicBezTo>
                    <a:pt x="513044" y="96086"/>
                    <a:pt x="505636" y="104553"/>
                    <a:pt x="492142" y="106405"/>
                  </a:cubicBezTo>
                  <a:cubicBezTo>
                    <a:pt x="478648" y="108257"/>
                    <a:pt x="457217" y="103495"/>
                    <a:pt x="438167" y="100055"/>
                  </a:cubicBezTo>
                  <a:cubicBezTo>
                    <a:pt x="419117" y="96615"/>
                    <a:pt x="397421" y="89736"/>
                    <a:pt x="377842" y="85767"/>
                  </a:cubicBezTo>
                  <a:cubicBezTo>
                    <a:pt x="358263" y="81798"/>
                    <a:pt x="347944" y="79152"/>
                    <a:pt x="320692" y="76242"/>
                  </a:cubicBezTo>
                  <a:cubicBezTo>
                    <a:pt x="293440" y="73332"/>
                    <a:pt x="243169" y="68834"/>
                    <a:pt x="214329" y="68305"/>
                  </a:cubicBezTo>
                  <a:cubicBezTo>
                    <a:pt x="185489" y="67776"/>
                    <a:pt x="167762" y="70157"/>
                    <a:pt x="147654" y="73067"/>
                  </a:cubicBezTo>
                  <a:cubicBezTo>
                    <a:pt x="127546" y="75977"/>
                    <a:pt x="106379" y="83121"/>
                    <a:pt x="93679" y="85767"/>
                  </a:cubicBezTo>
                  <a:cubicBezTo>
                    <a:pt x="80979" y="88413"/>
                    <a:pt x="81243" y="88677"/>
                    <a:pt x="71454" y="88942"/>
                  </a:cubicBezTo>
                  <a:cubicBezTo>
                    <a:pt x="61665" y="89207"/>
                    <a:pt x="1075" y="59574"/>
                    <a:pt x="17" y="52430"/>
                  </a:cubicBezTo>
                  <a:close/>
                </a:path>
              </a:pathLst>
            </a:custGeom>
            <a:solidFill>
              <a:srgbClr val="FF0000">
                <a:alpha val="9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C6723586-DCAF-487D-ADC4-8087C500F83A}"/>
                </a:ext>
              </a:extLst>
            </p:cNvPr>
            <p:cNvSpPr/>
            <p:nvPr/>
          </p:nvSpPr>
          <p:spPr>
            <a:xfrm>
              <a:off x="4929106" y="2402537"/>
              <a:ext cx="465244" cy="108441"/>
            </a:xfrm>
            <a:custGeom>
              <a:avLst/>
              <a:gdLst>
                <a:gd name="connsiteX0" fmla="*/ 82 w 465244"/>
                <a:gd name="connsiteY0" fmla="*/ 108052 h 108441"/>
                <a:gd name="connsiteX1" fmla="*/ 52469 w 465244"/>
                <a:gd name="connsiteY1" fmla="*/ 79477 h 108441"/>
                <a:gd name="connsiteX2" fmla="*/ 90569 w 465244"/>
                <a:gd name="connsiteY2" fmla="*/ 77890 h 108441"/>
                <a:gd name="connsiteX3" fmla="*/ 142957 w 465244"/>
                <a:gd name="connsiteY3" fmla="*/ 68365 h 108441"/>
                <a:gd name="connsiteX4" fmla="*/ 179469 w 465244"/>
                <a:gd name="connsiteY4" fmla="*/ 79477 h 108441"/>
                <a:gd name="connsiteX5" fmla="*/ 239794 w 465244"/>
                <a:gd name="connsiteY5" fmla="*/ 55665 h 108441"/>
                <a:gd name="connsiteX6" fmla="*/ 274719 w 465244"/>
                <a:gd name="connsiteY6" fmla="*/ 69952 h 108441"/>
                <a:gd name="connsiteX7" fmla="*/ 309644 w 465244"/>
                <a:gd name="connsiteY7" fmla="*/ 74715 h 108441"/>
                <a:gd name="connsiteX8" fmla="*/ 339807 w 465244"/>
                <a:gd name="connsiteY8" fmla="*/ 62015 h 108441"/>
                <a:gd name="connsiteX9" fmla="*/ 389019 w 465244"/>
                <a:gd name="connsiteY9" fmla="*/ 84240 h 108441"/>
                <a:gd name="connsiteX10" fmla="*/ 465219 w 465244"/>
                <a:gd name="connsiteY10" fmla="*/ 103290 h 108441"/>
                <a:gd name="connsiteX11" fmla="*/ 396957 w 465244"/>
                <a:gd name="connsiteY11" fmla="*/ 62015 h 108441"/>
                <a:gd name="connsiteX12" fmla="*/ 346157 w 465244"/>
                <a:gd name="connsiteY12" fmla="*/ 38202 h 108441"/>
                <a:gd name="connsiteX13" fmla="*/ 311232 w 465244"/>
                <a:gd name="connsiteY13" fmla="*/ 12802 h 108441"/>
                <a:gd name="connsiteX14" fmla="*/ 239794 w 465244"/>
                <a:gd name="connsiteY14" fmla="*/ 14390 h 108441"/>
                <a:gd name="connsiteX15" fmla="*/ 230269 w 465244"/>
                <a:gd name="connsiteY15" fmla="*/ 22327 h 108441"/>
                <a:gd name="connsiteX16" fmla="*/ 196932 w 465244"/>
                <a:gd name="connsiteY16" fmla="*/ 14390 h 108441"/>
                <a:gd name="connsiteX17" fmla="*/ 155657 w 465244"/>
                <a:gd name="connsiteY17" fmla="*/ 102 h 108441"/>
                <a:gd name="connsiteX18" fmla="*/ 109619 w 465244"/>
                <a:gd name="connsiteY18" fmla="*/ 22327 h 108441"/>
                <a:gd name="connsiteX19" fmla="*/ 65169 w 465244"/>
                <a:gd name="connsiteY19" fmla="*/ 55665 h 108441"/>
                <a:gd name="connsiteX20" fmla="*/ 82 w 465244"/>
                <a:gd name="connsiteY20" fmla="*/ 108052 h 1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5244" h="108441">
                  <a:moveTo>
                    <a:pt x="82" y="108052"/>
                  </a:moveTo>
                  <a:cubicBezTo>
                    <a:pt x="-2035" y="112021"/>
                    <a:pt x="37388" y="84504"/>
                    <a:pt x="52469" y="79477"/>
                  </a:cubicBezTo>
                  <a:cubicBezTo>
                    <a:pt x="67550" y="74450"/>
                    <a:pt x="75488" y="79742"/>
                    <a:pt x="90569" y="77890"/>
                  </a:cubicBezTo>
                  <a:cubicBezTo>
                    <a:pt x="105650" y="76038"/>
                    <a:pt x="128140" y="68100"/>
                    <a:pt x="142957" y="68365"/>
                  </a:cubicBezTo>
                  <a:cubicBezTo>
                    <a:pt x="157774" y="68629"/>
                    <a:pt x="163330" y="81594"/>
                    <a:pt x="179469" y="79477"/>
                  </a:cubicBezTo>
                  <a:cubicBezTo>
                    <a:pt x="195608" y="77360"/>
                    <a:pt x="223919" y="57252"/>
                    <a:pt x="239794" y="55665"/>
                  </a:cubicBezTo>
                  <a:cubicBezTo>
                    <a:pt x="255669" y="54077"/>
                    <a:pt x="263077" y="66777"/>
                    <a:pt x="274719" y="69952"/>
                  </a:cubicBezTo>
                  <a:cubicBezTo>
                    <a:pt x="286361" y="73127"/>
                    <a:pt x="298796" y="76038"/>
                    <a:pt x="309644" y="74715"/>
                  </a:cubicBezTo>
                  <a:cubicBezTo>
                    <a:pt x="320492" y="73392"/>
                    <a:pt x="326578" y="60428"/>
                    <a:pt x="339807" y="62015"/>
                  </a:cubicBezTo>
                  <a:cubicBezTo>
                    <a:pt x="353036" y="63602"/>
                    <a:pt x="368117" y="77361"/>
                    <a:pt x="389019" y="84240"/>
                  </a:cubicBezTo>
                  <a:cubicBezTo>
                    <a:pt x="409921" y="91119"/>
                    <a:pt x="463896" y="106994"/>
                    <a:pt x="465219" y="103290"/>
                  </a:cubicBezTo>
                  <a:cubicBezTo>
                    <a:pt x="466542" y="99586"/>
                    <a:pt x="416801" y="72863"/>
                    <a:pt x="396957" y="62015"/>
                  </a:cubicBezTo>
                  <a:cubicBezTo>
                    <a:pt x="377113" y="51167"/>
                    <a:pt x="360445" y="46404"/>
                    <a:pt x="346157" y="38202"/>
                  </a:cubicBezTo>
                  <a:cubicBezTo>
                    <a:pt x="331869" y="30000"/>
                    <a:pt x="328959" y="16771"/>
                    <a:pt x="311232" y="12802"/>
                  </a:cubicBezTo>
                  <a:cubicBezTo>
                    <a:pt x="293505" y="8833"/>
                    <a:pt x="253288" y="12803"/>
                    <a:pt x="239794" y="14390"/>
                  </a:cubicBezTo>
                  <a:cubicBezTo>
                    <a:pt x="226300" y="15977"/>
                    <a:pt x="237413" y="22327"/>
                    <a:pt x="230269" y="22327"/>
                  </a:cubicBezTo>
                  <a:cubicBezTo>
                    <a:pt x="223125" y="22327"/>
                    <a:pt x="209367" y="18094"/>
                    <a:pt x="196932" y="14390"/>
                  </a:cubicBezTo>
                  <a:cubicBezTo>
                    <a:pt x="184497" y="10686"/>
                    <a:pt x="170209" y="-1221"/>
                    <a:pt x="155657" y="102"/>
                  </a:cubicBezTo>
                  <a:cubicBezTo>
                    <a:pt x="141105" y="1425"/>
                    <a:pt x="124700" y="13067"/>
                    <a:pt x="109619" y="22327"/>
                  </a:cubicBezTo>
                  <a:cubicBezTo>
                    <a:pt x="94538" y="31587"/>
                    <a:pt x="79986" y="45346"/>
                    <a:pt x="65169" y="55665"/>
                  </a:cubicBezTo>
                  <a:cubicBezTo>
                    <a:pt x="50352" y="65984"/>
                    <a:pt x="2199" y="104083"/>
                    <a:pt x="82" y="108052"/>
                  </a:cubicBezTo>
                  <a:close/>
                </a:path>
              </a:pathLst>
            </a:custGeom>
            <a:solidFill>
              <a:srgbClr val="FF0000">
                <a:alpha val="69804"/>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F1C8245E-2CAB-41D8-9769-4F0504F34A29}"/>
                </a:ext>
              </a:extLst>
            </p:cNvPr>
            <p:cNvSpPr/>
            <p:nvPr/>
          </p:nvSpPr>
          <p:spPr>
            <a:xfrm>
              <a:off x="5056085" y="2590525"/>
              <a:ext cx="259873" cy="61851"/>
            </a:xfrm>
            <a:custGeom>
              <a:avLst/>
              <a:gdLst>
                <a:gd name="connsiteX0" fmla="*/ 103 w 259873"/>
                <a:gd name="connsiteY0" fmla="*/ 37539 h 61851"/>
                <a:gd name="connsiteX1" fmla="*/ 76303 w 259873"/>
                <a:gd name="connsiteY1" fmla="*/ 61352 h 61851"/>
                <a:gd name="connsiteX2" fmla="*/ 117578 w 259873"/>
                <a:gd name="connsiteY2" fmla="*/ 51827 h 61851"/>
                <a:gd name="connsiteX3" fmla="*/ 189015 w 259873"/>
                <a:gd name="connsiteY3" fmla="*/ 29602 h 61851"/>
                <a:gd name="connsiteX4" fmla="*/ 258865 w 259873"/>
                <a:gd name="connsiteY4" fmla="*/ 7377 h 61851"/>
                <a:gd name="connsiteX5" fmla="*/ 225528 w 259873"/>
                <a:gd name="connsiteY5" fmla="*/ 1027 h 61851"/>
                <a:gd name="connsiteX6" fmla="*/ 158853 w 259873"/>
                <a:gd name="connsiteY6" fmla="*/ 26427 h 61851"/>
                <a:gd name="connsiteX7" fmla="*/ 125515 w 259873"/>
                <a:gd name="connsiteY7" fmla="*/ 35952 h 61851"/>
                <a:gd name="connsiteX8" fmla="*/ 106465 w 259873"/>
                <a:gd name="connsiteY8" fmla="*/ 34364 h 61851"/>
                <a:gd name="connsiteX9" fmla="*/ 93765 w 259873"/>
                <a:gd name="connsiteY9" fmla="*/ 35952 h 61851"/>
                <a:gd name="connsiteX10" fmla="*/ 103 w 259873"/>
                <a:gd name="connsiteY10" fmla="*/ 37539 h 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873" h="61851">
                  <a:moveTo>
                    <a:pt x="103" y="37539"/>
                  </a:moveTo>
                  <a:cubicBezTo>
                    <a:pt x="-2807" y="41772"/>
                    <a:pt x="56724" y="58971"/>
                    <a:pt x="76303" y="61352"/>
                  </a:cubicBezTo>
                  <a:cubicBezTo>
                    <a:pt x="95882" y="63733"/>
                    <a:pt x="98793" y="57119"/>
                    <a:pt x="117578" y="51827"/>
                  </a:cubicBezTo>
                  <a:cubicBezTo>
                    <a:pt x="136363" y="46535"/>
                    <a:pt x="189015" y="29602"/>
                    <a:pt x="189015" y="29602"/>
                  </a:cubicBezTo>
                  <a:cubicBezTo>
                    <a:pt x="212563" y="22194"/>
                    <a:pt x="252780" y="12139"/>
                    <a:pt x="258865" y="7377"/>
                  </a:cubicBezTo>
                  <a:cubicBezTo>
                    <a:pt x="264950" y="2615"/>
                    <a:pt x="242197" y="-2148"/>
                    <a:pt x="225528" y="1027"/>
                  </a:cubicBezTo>
                  <a:cubicBezTo>
                    <a:pt x="208859" y="4202"/>
                    <a:pt x="175522" y="20606"/>
                    <a:pt x="158853" y="26427"/>
                  </a:cubicBezTo>
                  <a:cubicBezTo>
                    <a:pt x="142184" y="32248"/>
                    <a:pt x="134246" y="34629"/>
                    <a:pt x="125515" y="35952"/>
                  </a:cubicBezTo>
                  <a:cubicBezTo>
                    <a:pt x="116784" y="37275"/>
                    <a:pt x="111757" y="34364"/>
                    <a:pt x="106465" y="34364"/>
                  </a:cubicBezTo>
                  <a:cubicBezTo>
                    <a:pt x="101173" y="34364"/>
                    <a:pt x="104348" y="36746"/>
                    <a:pt x="93765" y="35952"/>
                  </a:cubicBezTo>
                  <a:cubicBezTo>
                    <a:pt x="83182" y="35158"/>
                    <a:pt x="3013" y="33306"/>
                    <a:pt x="103" y="375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6B19E65D-EDD2-4305-B98E-D307EB96CB57}"/>
                </a:ext>
              </a:extLst>
            </p:cNvPr>
            <p:cNvSpPr/>
            <p:nvPr/>
          </p:nvSpPr>
          <p:spPr>
            <a:xfrm>
              <a:off x="4910133" y="2521702"/>
              <a:ext cx="430604" cy="94132"/>
            </a:xfrm>
            <a:custGeom>
              <a:avLst/>
              <a:gdLst>
                <a:gd name="connsiteX0" fmla="*/ 430217 w 430604"/>
                <a:gd name="connsiteY0" fmla="*/ 47625 h 94132"/>
                <a:gd name="connsiteX1" fmla="*/ 376242 w 430604"/>
                <a:gd name="connsiteY1" fmla="*/ 60325 h 94132"/>
                <a:gd name="connsiteX2" fmla="*/ 347667 w 430604"/>
                <a:gd name="connsiteY2" fmla="*/ 71437 h 94132"/>
                <a:gd name="connsiteX3" fmla="*/ 295280 w 430604"/>
                <a:gd name="connsiteY3" fmla="*/ 90487 h 94132"/>
                <a:gd name="connsiteX4" fmla="*/ 225430 w 430604"/>
                <a:gd name="connsiteY4" fmla="*/ 93662 h 94132"/>
                <a:gd name="connsiteX5" fmla="*/ 166692 w 430604"/>
                <a:gd name="connsiteY5" fmla="*/ 93662 h 94132"/>
                <a:gd name="connsiteX6" fmla="*/ 128592 w 430604"/>
                <a:gd name="connsiteY6" fmla="*/ 93662 h 94132"/>
                <a:gd name="connsiteX7" fmla="*/ 87317 w 430604"/>
                <a:gd name="connsiteY7" fmla="*/ 87312 h 94132"/>
                <a:gd name="connsiteX8" fmla="*/ 36517 w 430604"/>
                <a:gd name="connsiteY8" fmla="*/ 63500 h 94132"/>
                <a:gd name="connsiteX9" fmla="*/ 1592 w 430604"/>
                <a:gd name="connsiteY9" fmla="*/ 44450 h 94132"/>
                <a:gd name="connsiteX10" fmla="*/ 88905 w 430604"/>
                <a:gd name="connsiteY10" fmla="*/ 22225 h 94132"/>
                <a:gd name="connsiteX11" fmla="*/ 163517 w 430604"/>
                <a:gd name="connsiteY11" fmla="*/ 6350 h 94132"/>
                <a:gd name="connsiteX12" fmla="*/ 211142 w 430604"/>
                <a:gd name="connsiteY12" fmla="*/ 0 h 94132"/>
                <a:gd name="connsiteX13" fmla="*/ 282580 w 430604"/>
                <a:gd name="connsiteY13" fmla="*/ 6350 h 94132"/>
                <a:gd name="connsiteX14" fmla="*/ 346080 w 430604"/>
                <a:gd name="connsiteY14" fmla="*/ 19050 h 94132"/>
                <a:gd name="connsiteX15" fmla="*/ 430217 w 430604"/>
                <a:gd name="connsiteY15" fmla="*/ 47625 h 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604" h="94132">
                  <a:moveTo>
                    <a:pt x="430217" y="47625"/>
                  </a:moveTo>
                  <a:cubicBezTo>
                    <a:pt x="435244" y="54504"/>
                    <a:pt x="390000" y="56356"/>
                    <a:pt x="376242" y="60325"/>
                  </a:cubicBezTo>
                  <a:cubicBezTo>
                    <a:pt x="362484" y="64294"/>
                    <a:pt x="347667" y="71437"/>
                    <a:pt x="347667" y="71437"/>
                  </a:cubicBezTo>
                  <a:cubicBezTo>
                    <a:pt x="334173" y="76464"/>
                    <a:pt x="315653" y="86783"/>
                    <a:pt x="295280" y="90487"/>
                  </a:cubicBezTo>
                  <a:cubicBezTo>
                    <a:pt x="274907" y="94191"/>
                    <a:pt x="246861" y="93133"/>
                    <a:pt x="225430" y="93662"/>
                  </a:cubicBezTo>
                  <a:cubicBezTo>
                    <a:pt x="203999" y="94191"/>
                    <a:pt x="166692" y="93662"/>
                    <a:pt x="166692" y="93662"/>
                  </a:cubicBezTo>
                  <a:cubicBezTo>
                    <a:pt x="150552" y="93662"/>
                    <a:pt x="141821" y="94720"/>
                    <a:pt x="128592" y="93662"/>
                  </a:cubicBezTo>
                  <a:cubicBezTo>
                    <a:pt x="115363" y="92604"/>
                    <a:pt x="102663" y="92339"/>
                    <a:pt x="87317" y="87312"/>
                  </a:cubicBezTo>
                  <a:cubicBezTo>
                    <a:pt x="71971" y="82285"/>
                    <a:pt x="50804" y="70644"/>
                    <a:pt x="36517" y="63500"/>
                  </a:cubicBezTo>
                  <a:cubicBezTo>
                    <a:pt x="22230" y="56356"/>
                    <a:pt x="-7139" y="51329"/>
                    <a:pt x="1592" y="44450"/>
                  </a:cubicBezTo>
                  <a:cubicBezTo>
                    <a:pt x="10323" y="37571"/>
                    <a:pt x="61918" y="28575"/>
                    <a:pt x="88905" y="22225"/>
                  </a:cubicBezTo>
                  <a:cubicBezTo>
                    <a:pt x="115892" y="15875"/>
                    <a:pt x="143144" y="10054"/>
                    <a:pt x="163517" y="6350"/>
                  </a:cubicBezTo>
                  <a:cubicBezTo>
                    <a:pt x="183890" y="2646"/>
                    <a:pt x="191298" y="0"/>
                    <a:pt x="211142" y="0"/>
                  </a:cubicBezTo>
                  <a:cubicBezTo>
                    <a:pt x="230986" y="0"/>
                    <a:pt x="260090" y="3175"/>
                    <a:pt x="282580" y="6350"/>
                  </a:cubicBezTo>
                  <a:cubicBezTo>
                    <a:pt x="305070" y="9525"/>
                    <a:pt x="326236" y="12435"/>
                    <a:pt x="346080" y="19050"/>
                  </a:cubicBezTo>
                  <a:cubicBezTo>
                    <a:pt x="365924" y="25665"/>
                    <a:pt x="425190" y="40746"/>
                    <a:pt x="430217" y="476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26D8D02F-89F3-4DE0-A551-37E10E4240D0}"/>
                </a:ext>
              </a:extLst>
            </p:cNvPr>
            <p:cNvSpPr/>
            <p:nvPr/>
          </p:nvSpPr>
          <p:spPr>
            <a:xfrm>
              <a:off x="5049619" y="2635962"/>
              <a:ext cx="206297" cy="76417"/>
            </a:xfrm>
            <a:custGeom>
              <a:avLst/>
              <a:gdLst>
                <a:gd name="connsiteX0" fmla="*/ 1806 w 206297"/>
                <a:gd name="connsiteY0" fmla="*/ 3215 h 76417"/>
                <a:gd name="connsiteX1" fmla="*/ 39906 w 206297"/>
                <a:gd name="connsiteY1" fmla="*/ 71477 h 76417"/>
                <a:gd name="connsiteX2" fmla="*/ 104994 w 206297"/>
                <a:gd name="connsiteY2" fmla="*/ 71477 h 76417"/>
                <a:gd name="connsiteX3" fmla="*/ 162144 w 206297"/>
                <a:gd name="connsiteY3" fmla="*/ 74652 h 76417"/>
                <a:gd name="connsiteX4" fmla="*/ 146269 w 206297"/>
                <a:gd name="connsiteY4" fmla="*/ 58777 h 76417"/>
                <a:gd name="connsiteX5" fmla="*/ 127219 w 206297"/>
                <a:gd name="connsiteY5" fmla="*/ 30202 h 76417"/>
                <a:gd name="connsiteX6" fmla="*/ 190719 w 206297"/>
                <a:gd name="connsiteY6" fmla="*/ 31790 h 76417"/>
                <a:gd name="connsiteX7" fmla="*/ 205006 w 206297"/>
                <a:gd name="connsiteY7" fmla="*/ 19090 h 76417"/>
                <a:gd name="connsiteX8" fmla="*/ 166906 w 206297"/>
                <a:gd name="connsiteY8" fmla="*/ 15915 h 76417"/>
                <a:gd name="connsiteX9" fmla="*/ 141506 w 206297"/>
                <a:gd name="connsiteY9" fmla="*/ 40 h 76417"/>
                <a:gd name="connsiteX10" fmla="*/ 97056 w 206297"/>
                <a:gd name="connsiteY10" fmla="*/ 11152 h 76417"/>
                <a:gd name="connsiteX11" fmla="*/ 1806 w 206297"/>
                <a:gd name="connsiteY11" fmla="*/ 3215 h 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297" h="76417">
                  <a:moveTo>
                    <a:pt x="1806" y="3215"/>
                  </a:moveTo>
                  <a:cubicBezTo>
                    <a:pt x="-7719" y="13269"/>
                    <a:pt x="22708" y="60100"/>
                    <a:pt x="39906" y="71477"/>
                  </a:cubicBezTo>
                  <a:cubicBezTo>
                    <a:pt x="57104" y="82854"/>
                    <a:pt x="84621" y="70948"/>
                    <a:pt x="104994" y="71477"/>
                  </a:cubicBezTo>
                  <a:cubicBezTo>
                    <a:pt x="125367" y="72006"/>
                    <a:pt x="155265" y="76769"/>
                    <a:pt x="162144" y="74652"/>
                  </a:cubicBezTo>
                  <a:cubicBezTo>
                    <a:pt x="169023" y="72535"/>
                    <a:pt x="152090" y="66185"/>
                    <a:pt x="146269" y="58777"/>
                  </a:cubicBezTo>
                  <a:cubicBezTo>
                    <a:pt x="140448" y="51369"/>
                    <a:pt x="119811" y="34700"/>
                    <a:pt x="127219" y="30202"/>
                  </a:cubicBezTo>
                  <a:cubicBezTo>
                    <a:pt x="134627" y="25704"/>
                    <a:pt x="177755" y="33642"/>
                    <a:pt x="190719" y="31790"/>
                  </a:cubicBezTo>
                  <a:cubicBezTo>
                    <a:pt x="203683" y="29938"/>
                    <a:pt x="208975" y="21736"/>
                    <a:pt x="205006" y="19090"/>
                  </a:cubicBezTo>
                  <a:cubicBezTo>
                    <a:pt x="201037" y="16444"/>
                    <a:pt x="177489" y="19090"/>
                    <a:pt x="166906" y="15915"/>
                  </a:cubicBezTo>
                  <a:cubicBezTo>
                    <a:pt x="156323" y="12740"/>
                    <a:pt x="153148" y="834"/>
                    <a:pt x="141506" y="40"/>
                  </a:cubicBezTo>
                  <a:cubicBezTo>
                    <a:pt x="129864" y="-754"/>
                    <a:pt x="115577" y="10358"/>
                    <a:pt x="97056" y="11152"/>
                  </a:cubicBezTo>
                  <a:cubicBezTo>
                    <a:pt x="78535" y="11946"/>
                    <a:pt x="11331" y="-6839"/>
                    <a:pt x="1806" y="321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28F122D6-867C-4BF5-B142-95F362F0053E}"/>
                </a:ext>
              </a:extLst>
            </p:cNvPr>
            <p:cNvSpPr/>
            <p:nvPr/>
          </p:nvSpPr>
          <p:spPr>
            <a:xfrm>
              <a:off x="4867589" y="2505907"/>
              <a:ext cx="112420" cy="40302"/>
            </a:xfrm>
            <a:custGeom>
              <a:avLst/>
              <a:gdLst>
                <a:gd name="connsiteX0" fmla="*/ 112399 w 112420"/>
                <a:gd name="connsiteY0" fmla="*/ 36432 h 40302"/>
                <a:gd name="connsiteX1" fmla="*/ 36199 w 112420"/>
                <a:gd name="connsiteY1" fmla="*/ 39607 h 40302"/>
                <a:gd name="connsiteX2" fmla="*/ 2861 w 112420"/>
                <a:gd name="connsiteY2" fmla="*/ 36432 h 40302"/>
                <a:gd name="connsiteX3" fmla="*/ 2861 w 112420"/>
                <a:gd name="connsiteY3" fmla="*/ 23732 h 40302"/>
                <a:gd name="connsiteX4" fmla="*/ 12386 w 112420"/>
                <a:gd name="connsiteY4" fmla="*/ 3095 h 40302"/>
                <a:gd name="connsiteX5" fmla="*/ 28261 w 112420"/>
                <a:gd name="connsiteY5" fmla="*/ 3095 h 40302"/>
                <a:gd name="connsiteX6" fmla="*/ 112399 w 112420"/>
                <a:gd name="connsiteY6" fmla="*/ 36432 h 4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 h="40302">
                  <a:moveTo>
                    <a:pt x="112399" y="36432"/>
                  </a:moveTo>
                  <a:cubicBezTo>
                    <a:pt x="113722" y="42517"/>
                    <a:pt x="54455" y="39607"/>
                    <a:pt x="36199" y="39607"/>
                  </a:cubicBezTo>
                  <a:cubicBezTo>
                    <a:pt x="17943" y="39607"/>
                    <a:pt x="8417" y="39078"/>
                    <a:pt x="2861" y="36432"/>
                  </a:cubicBezTo>
                  <a:cubicBezTo>
                    <a:pt x="-2695" y="33786"/>
                    <a:pt x="1274" y="29288"/>
                    <a:pt x="2861" y="23732"/>
                  </a:cubicBezTo>
                  <a:cubicBezTo>
                    <a:pt x="4448" y="18176"/>
                    <a:pt x="8153" y="6534"/>
                    <a:pt x="12386" y="3095"/>
                  </a:cubicBezTo>
                  <a:cubicBezTo>
                    <a:pt x="16619" y="-344"/>
                    <a:pt x="16884" y="-1667"/>
                    <a:pt x="28261" y="3095"/>
                  </a:cubicBezTo>
                  <a:cubicBezTo>
                    <a:pt x="39638" y="7857"/>
                    <a:pt x="111076" y="30347"/>
                    <a:pt x="112399" y="3643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E81DBA75-DDDF-4025-8496-2661B282DEFA}"/>
                </a:ext>
              </a:extLst>
            </p:cNvPr>
            <p:cNvSpPr/>
            <p:nvPr/>
          </p:nvSpPr>
          <p:spPr>
            <a:xfrm>
              <a:off x="5032374" y="2877302"/>
              <a:ext cx="391133" cy="94865"/>
            </a:xfrm>
            <a:custGeom>
              <a:avLst/>
              <a:gdLst>
                <a:gd name="connsiteX0" fmla="*/ 390526 w 391133"/>
                <a:gd name="connsiteY0" fmla="*/ 0 h 94865"/>
                <a:gd name="connsiteX1" fmla="*/ 312739 w 391133"/>
                <a:gd name="connsiteY1" fmla="*/ 38100 h 94865"/>
                <a:gd name="connsiteX2" fmla="*/ 227014 w 391133"/>
                <a:gd name="connsiteY2" fmla="*/ 85725 h 94865"/>
                <a:gd name="connsiteX3" fmla="*/ 142876 w 391133"/>
                <a:gd name="connsiteY3" fmla="*/ 93662 h 94865"/>
                <a:gd name="connsiteX4" fmla="*/ 1 w 391133"/>
                <a:gd name="connsiteY4" fmla="*/ 69850 h 94865"/>
                <a:gd name="connsiteX5" fmla="*/ 146051 w 391133"/>
                <a:gd name="connsiteY5" fmla="*/ 69850 h 94865"/>
                <a:gd name="connsiteX6" fmla="*/ 206376 w 391133"/>
                <a:gd name="connsiteY6" fmla="*/ 61912 h 94865"/>
                <a:gd name="connsiteX7" fmla="*/ 269876 w 391133"/>
                <a:gd name="connsiteY7" fmla="*/ 38100 h 94865"/>
                <a:gd name="connsiteX8" fmla="*/ 390526 w 391133"/>
                <a:gd name="connsiteY8" fmla="*/ 0 h 9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133" h="94865">
                  <a:moveTo>
                    <a:pt x="390526" y="0"/>
                  </a:moveTo>
                  <a:cubicBezTo>
                    <a:pt x="397670" y="0"/>
                    <a:pt x="339991" y="23813"/>
                    <a:pt x="312739" y="38100"/>
                  </a:cubicBezTo>
                  <a:cubicBezTo>
                    <a:pt x="285487" y="52387"/>
                    <a:pt x="255324" y="76465"/>
                    <a:pt x="227014" y="85725"/>
                  </a:cubicBezTo>
                  <a:cubicBezTo>
                    <a:pt x="198704" y="94985"/>
                    <a:pt x="180711" y="96308"/>
                    <a:pt x="142876" y="93662"/>
                  </a:cubicBezTo>
                  <a:cubicBezTo>
                    <a:pt x="105041" y="91016"/>
                    <a:pt x="-528" y="73819"/>
                    <a:pt x="1" y="69850"/>
                  </a:cubicBezTo>
                  <a:cubicBezTo>
                    <a:pt x="530" y="65881"/>
                    <a:pt x="111655" y="71173"/>
                    <a:pt x="146051" y="69850"/>
                  </a:cubicBezTo>
                  <a:cubicBezTo>
                    <a:pt x="180447" y="68527"/>
                    <a:pt x="185739" y="67204"/>
                    <a:pt x="206376" y="61912"/>
                  </a:cubicBezTo>
                  <a:cubicBezTo>
                    <a:pt x="227013" y="56620"/>
                    <a:pt x="244741" y="46567"/>
                    <a:pt x="269876" y="38100"/>
                  </a:cubicBezTo>
                  <a:cubicBezTo>
                    <a:pt x="295011" y="29633"/>
                    <a:pt x="383382" y="0"/>
                    <a:pt x="390526"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0545D3C4-66E9-4719-BA12-8F9DE3C9413C}"/>
                </a:ext>
              </a:extLst>
            </p:cNvPr>
            <p:cNvSpPr/>
            <p:nvPr/>
          </p:nvSpPr>
          <p:spPr>
            <a:xfrm>
              <a:off x="4505560" y="1667577"/>
              <a:ext cx="115730" cy="74471"/>
            </a:xfrm>
            <a:custGeom>
              <a:avLst/>
              <a:gdLst>
                <a:gd name="connsiteX0" fmla="*/ 115653 w 115730"/>
                <a:gd name="connsiteY0" fmla="*/ 27037 h 74471"/>
                <a:gd name="connsiteX1" fmla="*/ 58503 w 115730"/>
                <a:gd name="connsiteY1" fmla="*/ 50 h 74471"/>
                <a:gd name="connsiteX2" fmla="*/ 20403 w 115730"/>
                <a:gd name="connsiteY2" fmla="*/ 20687 h 74471"/>
                <a:gd name="connsiteX3" fmla="*/ 1353 w 115730"/>
                <a:gd name="connsiteY3" fmla="*/ 34975 h 74471"/>
                <a:gd name="connsiteX4" fmla="*/ 4528 w 115730"/>
                <a:gd name="connsiteY4" fmla="*/ 52437 h 74471"/>
                <a:gd name="connsiteX5" fmla="*/ 28340 w 115730"/>
                <a:gd name="connsiteY5" fmla="*/ 63550 h 74471"/>
                <a:gd name="connsiteX6" fmla="*/ 55328 w 115730"/>
                <a:gd name="connsiteY6" fmla="*/ 73075 h 74471"/>
                <a:gd name="connsiteX7" fmla="*/ 71203 w 115730"/>
                <a:gd name="connsiteY7" fmla="*/ 73075 h 74471"/>
                <a:gd name="connsiteX8" fmla="*/ 115653 w 115730"/>
                <a:gd name="connsiteY8" fmla="*/ 27037 h 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0" h="74471">
                  <a:moveTo>
                    <a:pt x="115653" y="27037"/>
                  </a:moveTo>
                  <a:cubicBezTo>
                    <a:pt x="113536" y="14866"/>
                    <a:pt x="74378" y="1108"/>
                    <a:pt x="58503" y="50"/>
                  </a:cubicBezTo>
                  <a:cubicBezTo>
                    <a:pt x="42628" y="-1008"/>
                    <a:pt x="29928" y="14866"/>
                    <a:pt x="20403" y="20687"/>
                  </a:cubicBezTo>
                  <a:cubicBezTo>
                    <a:pt x="10878" y="26508"/>
                    <a:pt x="3999" y="29683"/>
                    <a:pt x="1353" y="34975"/>
                  </a:cubicBezTo>
                  <a:cubicBezTo>
                    <a:pt x="-1293" y="40267"/>
                    <a:pt x="30" y="47675"/>
                    <a:pt x="4528" y="52437"/>
                  </a:cubicBezTo>
                  <a:cubicBezTo>
                    <a:pt x="9026" y="57199"/>
                    <a:pt x="19873" y="60110"/>
                    <a:pt x="28340" y="63550"/>
                  </a:cubicBezTo>
                  <a:cubicBezTo>
                    <a:pt x="36807" y="66990"/>
                    <a:pt x="48184" y="71488"/>
                    <a:pt x="55328" y="73075"/>
                  </a:cubicBezTo>
                  <a:cubicBezTo>
                    <a:pt x="62472" y="74663"/>
                    <a:pt x="66441" y="75192"/>
                    <a:pt x="71203" y="73075"/>
                  </a:cubicBezTo>
                  <a:cubicBezTo>
                    <a:pt x="75965" y="70958"/>
                    <a:pt x="117770" y="39208"/>
                    <a:pt x="115653" y="2703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E0B52DFF-B604-4DD7-8DD0-EECFDE364E8D}"/>
                </a:ext>
              </a:extLst>
            </p:cNvPr>
            <p:cNvSpPr/>
            <p:nvPr/>
          </p:nvSpPr>
          <p:spPr>
            <a:xfrm>
              <a:off x="4947941" y="1696783"/>
              <a:ext cx="209777" cy="413928"/>
            </a:xfrm>
            <a:custGeom>
              <a:avLst/>
              <a:gdLst>
                <a:gd name="connsiteX0" fmla="*/ 206672 w 209777"/>
                <a:gd name="connsiteY0" fmla="*/ 1006 h 413928"/>
                <a:gd name="connsiteX1" fmla="*/ 182859 w 209777"/>
                <a:gd name="connsiteY1" fmla="*/ 77206 h 413928"/>
                <a:gd name="connsiteX2" fmla="*/ 174922 w 209777"/>
                <a:gd name="connsiteY2" fmla="*/ 191506 h 413928"/>
                <a:gd name="connsiteX3" fmla="*/ 181272 w 209777"/>
                <a:gd name="connsiteY3" fmla="*/ 267706 h 413928"/>
                <a:gd name="connsiteX4" fmla="*/ 171747 w 209777"/>
                <a:gd name="connsiteY4" fmla="*/ 339144 h 413928"/>
                <a:gd name="connsiteX5" fmla="*/ 152697 w 209777"/>
                <a:gd name="connsiteY5" fmla="*/ 404231 h 413928"/>
                <a:gd name="connsiteX6" fmla="*/ 143172 w 209777"/>
                <a:gd name="connsiteY6" fmla="*/ 386769 h 413928"/>
                <a:gd name="connsiteX7" fmla="*/ 119359 w 209777"/>
                <a:gd name="connsiteY7" fmla="*/ 334381 h 413928"/>
                <a:gd name="connsiteX8" fmla="*/ 141584 w 209777"/>
                <a:gd name="connsiteY8" fmla="*/ 275644 h 413928"/>
                <a:gd name="connsiteX9" fmla="*/ 124122 w 209777"/>
                <a:gd name="connsiteY9" fmla="*/ 239131 h 413928"/>
                <a:gd name="connsiteX10" fmla="*/ 119359 w 209777"/>
                <a:gd name="connsiteY10" fmla="*/ 231194 h 413928"/>
                <a:gd name="connsiteX11" fmla="*/ 81259 w 209777"/>
                <a:gd name="connsiteY11" fmla="*/ 291519 h 413928"/>
                <a:gd name="connsiteX12" fmla="*/ 60622 w 209777"/>
                <a:gd name="connsiteY12" fmla="*/ 328031 h 413928"/>
                <a:gd name="connsiteX13" fmla="*/ 17759 w 209777"/>
                <a:gd name="connsiteY13" fmla="*/ 413756 h 413928"/>
                <a:gd name="connsiteX14" fmla="*/ 297 w 209777"/>
                <a:gd name="connsiteY14" fmla="*/ 347081 h 413928"/>
                <a:gd name="connsiteX15" fmla="*/ 30459 w 209777"/>
                <a:gd name="connsiteY15" fmla="*/ 242306 h 413928"/>
                <a:gd name="connsiteX16" fmla="*/ 97134 w 209777"/>
                <a:gd name="connsiteY16" fmla="*/ 161344 h 413928"/>
                <a:gd name="connsiteX17" fmla="*/ 105072 w 209777"/>
                <a:gd name="connsiteY17" fmla="*/ 131181 h 413928"/>
                <a:gd name="connsiteX18" fmla="*/ 206672 w 209777"/>
                <a:gd name="connsiteY18" fmla="*/ 1006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777" h="413928">
                  <a:moveTo>
                    <a:pt x="206672" y="1006"/>
                  </a:moveTo>
                  <a:cubicBezTo>
                    <a:pt x="219637" y="-7990"/>
                    <a:pt x="188151" y="45456"/>
                    <a:pt x="182859" y="77206"/>
                  </a:cubicBezTo>
                  <a:cubicBezTo>
                    <a:pt x="177567" y="108956"/>
                    <a:pt x="175186" y="159756"/>
                    <a:pt x="174922" y="191506"/>
                  </a:cubicBezTo>
                  <a:cubicBezTo>
                    <a:pt x="174657" y="223256"/>
                    <a:pt x="181801" y="243100"/>
                    <a:pt x="181272" y="267706"/>
                  </a:cubicBezTo>
                  <a:cubicBezTo>
                    <a:pt x="180743" y="292312"/>
                    <a:pt x="176510" y="316390"/>
                    <a:pt x="171747" y="339144"/>
                  </a:cubicBezTo>
                  <a:cubicBezTo>
                    <a:pt x="166984" y="361898"/>
                    <a:pt x="157459" y="396294"/>
                    <a:pt x="152697" y="404231"/>
                  </a:cubicBezTo>
                  <a:cubicBezTo>
                    <a:pt x="147934" y="412169"/>
                    <a:pt x="148728" y="398411"/>
                    <a:pt x="143172" y="386769"/>
                  </a:cubicBezTo>
                  <a:cubicBezTo>
                    <a:pt x="137616" y="375127"/>
                    <a:pt x="119624" y="352902"/>
                    <a:pt x="119359" y="334381"/>
                  </a:cubicBezTo>
                  <a:cubicBezTo>
                    <a:pt x="119094" y="315860"/>
                    <a:pt x="140790" y="291519"/>
                    <a:pt x="141584" y="275644"/>
                  </a:cubicBezTo>
                  <a:cubicBezTo>
                    <a:pt x="142378" y="259769"/>
                    <a:pt x="127826" y="246539"/>
                    <a:pt x="124122" y="239131"/>
                  </a:cubicBezTo>
                  <a:cubicBezTo>
                    <a:pt x="120418" y="231723"/>
                    <a:pt x="126503" y="222463"/>
                    <a:pt x="119359" y="231194"/>
                  </a:cubicBezTo>
                  <a:cubicBezTo>
                    <a:pt x="112215" y="239925"/>
                    <a:pt x="91048" y="275380"/>
                    <a:pt x="81259" y="291519"/>
                  </a:cubicBezTo>
                  <a:cubicBezTo>
                    <a:pt x="71470" y="307658"/>
                    <a:pt x="71205" y="307658"/>
                    <a:pt x="60622" y="328031"/>
                  </a:cubicBezTo>
                  <a:cubicBezTo>
                    <a:pt x="50039" y="348404"/>
                    <a:pt x="27813" y="410581"/>
                    <a:pt x="17759" y="413756"/>
                  </a:cubicBezTo>
                  <a:cubicBezTo>
                    <a:pt x="7705" y="416931"/>
                    <a:pt x="-1820" y="375656"/>
                    <a:pt x="297" y="347081"/>
                  </a:cubicBezTo>
                  <a:cubicBezTo>
                    <a:pt x="2414" y="318506"/>
                    <a:pt x="14320" y="273262"/>
                    <a:pt x="30459" y="242306"/>
                  </a:cubicBezTo>
                  <a:cubicBezTo>
                    <a:pt x="46598" y="211350"/>
                    <a:pt x="84699" y="179865"/>
                    <a:pt x="97134" y="161344"/>
                  </a:cubicBezTo>
                  <a:cubicBezTo>
                    <a:pt x="109569" y="142823"/>
                    <a:pt x="88668" y="151554"/>
                    <a:pt x="105072" y="131181"/>
                  </a:cubicBezTo>
                  <a:cubicBezTo>
                    <a:pt x="121476" y="110808"/>
                    <a:pt x="193707" y="10002"/>
                    <a:pt x="206672" y="1006"/>
                  </a:cubicBezTo>
                  <a:close/>
                </a:path>
              </a:pathLst>
            </a:custGeom>
            <a:solidFill>
              <a:srgbClr val="FF0000">
                <a:alpha val="2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BFB08509-AF84-4D82-B800-8E3D04EE7182}"/>
                </a:ext>
              </a:extLst>
            </p:cNvPr>
            <p:cNvSpPr/>
            <p:nvPr/>
          </p:nvSpPr>
          <p:spPr>
            <a:xfrm>
              <a:off x="4485964" y="1621501"/>
              <a:ext cx="181994" cy="79930"/>
            </a:xfrm>
            <a:custGeom>
              <a:avLst/>
              <a:gdLst>
                <a:gd name="connsiteX0" fmla="*/ 143186 w 181994"/>
                <a:gd name="connsiteY0" fmla="*/ 71526 h 79930"/>
                <a:gd name="connsiteX1" fmla="*/ 181286 w 181994"/>
                <a:gd name="connsiteY1" fmla="*/ 36601 h 79930"/>
                <a:gd name="connsiteX2" fmla="*/ 165411 w 181994"/>
                <a:gd name="connsiteY2" fmla="*/ 8026 h 79930"/>
                <a:gd name="connsiteX3" fmla="*/ 133661 w 181994"/>
                <a:gd name="connsiteY3" fmla="*/ 1676 h 79930"/>
                <a:gd name="connsiteX4" fmla="*/ 97149 w 181994"/>
                <a:gd name="connsiteY4" fmla="*/ 1676 h 79930"/>
                <a:gd name="connsiteX5" fmla="*/ 28886 w 181994"/>
                <a:gd name="connsiteY5" fmla="*/ 20726 h 79930"/>
                <a:gd name="connsiteX6" fmla="*/ 8249 w 181994"/>
                <a:gd name="connsiteY6" fmla="*/ 38188 h 79930"/>
                <a:gd name="connsiteX7" fmla="*/ 311 w 181994"/>
                <a:gd name="connsiteY7" fmla="*/ 79463 h 79930"/>
                <a:gd name="connsiteX8" fmla="*/ 17774 w 181994"/>
                <a:gd name="connsiteY8" fmla="*/ 58826 h 79930"/>
                <a:gd name="connsiteX9" fmla="*/ 57461 w 181994"/>
                <a:gd name="connsiteY9" fmla="*/ 33426 h 79930"/>
                <a:gd name="connsiteX10" fmla="*/ 143186 w 181994"/>
                <a:gd name="connsiteY10" fmla="*/ 71526 h 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94" h="79930">
                  <a:moveTo>
                    <a:pt x="143186" y="71526"/>
                  </a:moveTo>
                  <a:cubicBezTo>
                    <a:pt x="163823" y="72055"/>
                    <a:pt x="177582" y="47184"/>
                    <a:pt x="181286" y="36601"/>
                  </a:cubicBezTo>
                  <a:cubicBezTo>
                    <a:pt x="184990" y="26018"/>
                    <a:pt x="173348" y="13847"/>
                    <a:pt x="165411" y="8026"/>
                  </a:cubicBezTo>
                  <a:cubicBezTo>
                    <a:pt x="157474" y="2205"/>
                    <a:pt x="145038" y="2734"/>
                    <a:pt x="133661" y="1676"/>
                  </a:cubicBezTo>
                  <a:cubicBezTo>
                    <a:pt x="122284" y="618"/>
                    <a:pt x="114611" y="-1499"/>
                    <a:pt x="97149" y="1676"/>
                  </a:cubicBezTo>
                  <a:cubicBezTo>
                    <a:pt x="79686" y="4851"/>
                    <a:pt x="43703" y="14641"/>
                    <a:pt x="28886" y="20726"/>
                  </a:cubicBezTo>
                  <a:cubicBezTo>
                    <a:pt x="14069" y="26811"/>
                    <a:pt x="13011" y="28399"/>
                    <a:pt x="8249" y="38188"/>
                  </a:cubicBezTo>
                  <a:cubicBezTo>
                    <a:pt x="3487" y="47977"/>
                    <a:pt x="-1277" y="76023"/>
                    <a:pt x="311" y="79463"/>
                  </a:cubicBezTo>
                  <a:cubicBezTo>
                    <a:pt x="1898" y="82903"/>
                    <a:pt x="8249" y="66499"/>
                    <a:pt x="17774" y="58826"/>
                  </a:cubicBezTo>
                  <a:cubicBezTo>
                    <a:pt x="27299" y="51153"/>
                    <a:pt x="41851" y="37395"/>
                    <a:pt x="57461" y="33426"/>
                  </a:cubicBezTo>
                  <a:cubicBezTo>
                    <a:pt x="73071" y="29457"/>
                    <a:pt x="122549" y="70997"/>
                    <a:pt x="143186" y="7152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04D8391F-427E-4D81-AD58-544645948D2A}"/>
                </a:ext>
              </a:extLst>
            </p:cNvPr>
            <p:cNvSpPr/>
            <p:nvPr/>
          </p:nvSpPr>
          <p:spPr>
            <a:xfrm>
              <a:off x="4840663" y="2224800"/>
              <a:ext cx="115513" cy="147779"/>
            </a:xfrm>
            <a:custGeom>
              <a:avLst/>
              <a:gdLst>
                <a:gd name="connsiteX0" fmla="*/ 115512 w 115513"/>
                <a:gd name="connsiteY0" fmla="*/ 39 h 147779"/>
                <a:gd name="connsiteX1" fmla="*/ 67887 w 115513"/>
                <a:gd name="connsiteY1" fmla="*/ 47664 h 147779"/>
                <a:gd name="connsiteX2" fmla="*/ 10737 w 115513"/>
                <a:gd name="connsiteY2" fmla="*/ 120689 h 147779"/>
                <a:gd name="connsiteX3" fmla="*/ 1212 w 115513"/>
                <a:gd name="connsiteY3" fmla="*/ 147677 h 147779"/>
                <a:gd name="connsiteX4" fmla="*/ 26612 w 115513"/>
                <a:gd name="connsiteY4" fmla="*/ 112752 h 147779"/>
                <a:gd name="connsiteX5" fmla="*/ 61537 w 115513"/>
                <a:gd name="connsiteY5" fmla="*/ 65127 h 147779"/>
                <a:gd name="connsiteX6" fmla="*/ 66300 w 115513"/>
                <a:gd name="connsiteY6" fmla="*/ 39727 h 147779"/>
                <a:gd name="connsiteX7" fmla="*/ 115512 w 115513"/>
                <a:gd name="connsiteY7" fmla="*/ 39 h 14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13" h="147779">
                  <a:moveTo>
                    <a:pt x="115512" y="39"/>
                  </a:moveTo>
                  <a:cubicBezTo>
                    <a:pt x="115776" y="1362"/>
                    <a:pt x="85349" y="27556"/>
                    <a:pt x="67887" y="47664"/>
                  </a:cubicBezTo>
                  <a:cubicBezTo>
                    <a:pt x="50425" y="67772"/>
                    <a:pt x="21849" y="104020"/>
                    <a:pt x="10737" y="120689"/>
                  </a:cubicBezTo>
                  <a:cubicBezTo>
                    <a:pt x="-375" y="137358"/>
                    <a:pt x="-1434" y="149000"/>
                    <a:pt x="1212" y="147677"/>
                  </a:cubicBezTo>
                  <a:cubicBezTo>
                    <a:pt x="3858" y="146354"/>
                    <a:pt x="26612" y="112752"/>
                    <a:pt x="26612" y="112752"/>
                  </a:cubicBezTo>
                  <a:cubicBezTo>
                    <a:pt x="36666" y="98994"/>
                    <a:pt x="54922" y="77298"/>
                    <a:pt x="61537" y="65127"/>
                  </a:cubicBezTo>
                  <a:cubicBezTo>
                    <a:pt x="68152" y="52956"/>
                    <a:pt x="60215" y="48723"/>
                    <a:pt x="66300" y="39727"/>
                  </a:cubicBezTo>
                  <a:cubicBezTo>
                    <a:pt x="72385" y="30731"/>
                    <a:pt x="115248" y="-1284"/>
                    <a:pt x="115512" y="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D2A6F99B-BED1-49E2-9A5F-C36C311AA01D}"/>
                </a:ext>
              </a:extLst>
            </p:cNvPr>
            <p:cNvSpPr/>
            <p:nvPr/>
          </p:nvSpPr>
          <p:spPr>
            <a:xfrm>
              <a:off x="5235078" y="1529228"/>
              <a:ext cx="99405" cy="156760"/>
            </a:xfrm>
            <a:custGeom>
              <a:avLst/>
              <a:gdLst>
                <a:gd name="connsiteX0" fmla="*/ 98922 w 99405"/>
                <a:gd name="connsiteY0" fmla="*/ 286 h 156760"/>
                <a:gd name="connsiteX1" fmla="*/ 48122 w 99405"/>
                <a:gd name="connsiteY1" fmla="*/ 49499 h 156760"/>
                <a:gd name="connsiteX2" fmla="*/ 24310 w 99405"/>
                <a:gd name="connsiteY2" fmla="*/ 89186 h 156760"/>
                <a:gd name="connsiteX3" fmla="*/ 5260 w 99405"/>
                <a:gd name="connsiteY3" fmla="*/ 155861 h 156760"/>
                <a:gd name="connsiteX4" fmla="*/ 497 w 99405"/>
                <a:gd name="connsiteY4" fmla="*/ 124111 h 156760"/>
                <a:gd name="connsiteX5" fmla="*/ 14785 w 99405"/>
                <a:gd name="connsiteY5" fmla="*/ 73311 h 156760"/>
                <a:gd name="connsiteX6" fmla="*/ 98922 w 99405"/>
                <a:gd name="connsiteY6" fmla="*/ 286 h 1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05" h="156760">
                  <a:moveTo>
                    <a:pt x="98922" y="286"/>
                  </a:moveTo>
                  <a:cubicBezTo>
                    <a:pt x="104478" y="-3683"/>
                    <a:pt x="60557" y="34682"/>
                    <a:pt x="48122" y="49499"/>
                  </a:cubicBezTo>
                  <a:cubicBezTo>
                    <a:pt x="35687" y="64316"/>
                    <a:pt x="31454" y="71459"/>
                    <a:pt x="24310" y="89186"/>
                  </a:cubicBezTo>
                  <a:cubicBezTo>
                    <a:pt x="17166" y="106913"/>
                    <a:pt x="9229" y="150040"/>
                    <a:pt x="5260" y="155861"/>
                  </a:cubicBezTo>
                  <a:cubicBezTo>
                    <a:pt x="1291" y="161682"/>
                    <a:pt x="-1090" y="137869"/>
                    <a:pt x="497" y="124111"/>
                  </a:cubicBezTo>
                  <a:cubicBezTo>
                    <a:pt x="2084" y="110353"/>
                    <a:pt x="1027" y="92096"/>
                    <a:pt x="14785" y="73311"/>
                  </a:cubicBezTo>
                  <a:cubicBezTo>
                    <a:pt x="28543" y="54526"/>
                    <a:pt x="93366" y="4255"/>
                    <a:pt x="98922" y="28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322B78FE-B5AF-4518-AAD6-FB3FE172CA73}"/>
                </a:ext>
              </a:extLst>
            </p:cNvPr>
            <p:cNvSpPr/>
            <p:nvPr/>
          </p:nvSpPr>
          <p:spPr>
            <a:xfrm>
              <a:off x="4367439" y="1757300"/>
              <a:ext cx="503041" cy="1098518"/>
            </a:xfrm>
            <a:custGeom>
              <a:avLst/>
              <a:gdLst>
                <a:gd name="connsiteX0" fmla="*/ 48986 w 503041"/>
                <a:gd name="connsiteY0" fmla="*/ 137339 h 1098518"/>
                <a:gd name="connsiteX1" fmla="*/ 112486 w 503041"/>
                <a:gd name="connsiteY1" fmla="*/ 369114 h 1098518"/>
                <a:gd name="connsiteX2" fmla="*/ 172811 w 503041"/>
                <a:gd name="connsiteY2" fmla="*/ 588189 h 1098518"/>
                <a:gd name="connsiteX3" fmla="*/ 280761 w 503041"/>
                <a:gd name="connsiteY3" fmla="*/ 775514 h 1098518"/>
                <a:gd name="connsiteX4" fmla="*/ 407761 w 503041"/>
                <a:gd name="connsiteY4" fmla="*/ 940614 h 1098518"/>
                <a:gd name="connsiteX5" fmla="*/ 503011 w 503041"/>
                <a:gd name="connsiteY5" fmla="*/ 1096189 h 1098518"/>
                <a:gd name="connsiteX6" fmla="*/ 398236 w 503041"/>
                <a:gd name="connsiteY6" fmla="*/ 1019989 h 1098518"/>
                <a:gd name="connsiteX7" fmla="*/ 201386 w 503041"/>
                <a:gd name="connsiteY7" fmla="*/ 832664 h 1098518"/>
                <a:gd name="connsiteX8" fmla="*/ 150586 w 503041"/>
                <a:gd name="connsiteY8" fmla="*/ 765989 h 1098518"/>
                <a:gd name="connsiteX9" fmla="*/ 17236 w 503041"/>
                <a:gd name="connsiteY9" fmla="*/ 327839 h 1098518"/>
                <a:gd name="connsiteX10" fmla="*/ 1361 w 503041"/>
                <a:gd name="connsiteY10" fmla="*/ 184964 h 1098518"/>
                <a:gd name="connsiteX11" fmla="*/ 14061 w 503041"/>
                <a:gd name="connsiteY11" fmla="*/ 814 h 1098518"/>
                <a:gd name="connsiteX12" fmla="*/ 48986 w 503041"/>
                <a:gd name="connsiteY12" fmla="*/ 137339 h 109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041" h="1098518">
                  <a:moveTo>
                    <a:pt x="48986" y="137339"/>
                  </a:moveTo>
                  <a:cubicBezTo>
                    <a:pt x="65390" y="198722"/>
                    <a:pt x="112486" y="369114"/>
                    <a:pt x="112486" y="369114"/>
                  </a:cubicBezTo>
                  <a:cubicBezTo>
                    <a:pt x="133124" y="444256"/>
                    <a:pt x="144765" y="520456"/>
                    <a:pt x="172811" y="588189"/>
                  </a:cubicBezTo>
                  <a:cubicBezTo>
                    <a:pt x="200857" y="655922"/>
                    <a:pt x="241603" y="716777"/>
                    <a:pt x="280761" y="775514"/>
                  </a:cubicBezTo>
                  <a:cubicBezTo>
                    <a:pt x="319919" y="834251"/>
                    <a:pt x="370719" y="887168"/>
                    <a:pt x="407761" y="940614"/>
                  </a:cubicBezTo>
                  <a:cubicBezTo>
                    <a:pt x="444803" y="994060"/>
                    <a:pt x="504598" y="1082960"/>
                    <a:pt x="503011" y="1096189"/>
                  </a:cubicBezTo>
                  <a:cubicBezTo>
                    <a:pt x="501424" y="1109418"/>
                    <a:pt x="448507" y="1063910"/>
                    <a:pt x="398236" y="1019989"/>
                  </a:cubicBezTo>
                  <a:cubicBezTo>
                    <a:pt x="347965" y="976068"/>
                    <a:pt x="242661" y="874997"/>
                    <a:pt x="201386" y="832664"/>
                  </a:cubicBezTo>
                  <a:cubicBezTo>
                    <a:pt x="160111" y="790331"/>
                    <a:pt x="181278" y="850126"/>
                    <a:pt x="150586" y="765989"/>
                  </a:cubicBezTo>
                  <a:cubicBezTo>
                    <a:pt x="119894" y="681852"/>
                    <a:pt x="42107" y="424676"/>
                    <a:pt x="17236" y="327839"/>
                  </a:cubicBezTo>
                  <a:cubicBezTo>
                    <a:pt x="-7635" y="231002"/>
                    <a:pt x="1890" y="239468"/>
                    <a:pt x="1361" y="184964"/>
                  </a:cubicBezTo>
                  <a:cubicBezTo>
                    <a:pt x="832" y="130460"/>
                    <a:pt x="8769" y="10868"/>
                    <a:pt x="14061" y="814"/>
                  </a:cubicBezTo>
                  <a:cubicBezTo>
                    <a:pt x="19353" y="-9240"/>
                    <a:pt x="32582" y="75956"/>
                    <a:pt x="48986" y="137339"/>
                  </a:cubicBezTo>
                  <a:close/>
                </a:path>
              </a:pathLst>
            </a:custGeom>
            <a:solidFill>
              <a:srgbClr val="FF0000">
                <a:alpha val="3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D7BD9B23-8AE7-4D03-BF3F-0AF7C8B08277}"/>
                </a:ext>
              </a:extLst>
            </p:cNvPr>
            <p:cNvSpPr/>
            <p:nvPr/>
          </p:nvSpPr>
          <p:spPr>
            <a:xfrm>
              <a:off x="5289840" y="2410283"/>
              <a:ext cx="133924" cy="85322"/>
            </a:xfrm>
            <a:custGeom>
              <a:avLst/>
              <a:gdLst>
                <a:gd name="connsiteX0" fmla="*/ 1298 w 133924"/>
                <a:gd name="connsiteY0" fmla="*/ 294 h 85322"/>
                <a:gd name="connsiteX1" fmla="*/ 34635 w 133924"/>
                <a:gd name="connsiteY1" fmla="*/ 38394 h 85322"/>
                <a:gd name="connsiteX2" fmla="*/ 77498 w 133924"/>
                <a:gd name="connsiteY2" fmla="*/ 57444 h 85322"/>
                <a:gd name="connsiteX3" fmla="*/ 133060 w 133924"/>
                <a:gd name="connsiteY3" fmla="*/ 78081 h 85322"/>
                <a:gd name="connsiteX4" fmla="*/ 109248 w 133924"/>
                <a:gd name="connsiteY4" fmla="*/ 84431 h 85322"/>
                <a:gd name="connsiteX5" fmla="*/ 80673 w 133924"/>
                <a:gd name="connsiteY5" fmla="*/ 60619 h 85322"/>
                <a:gd name="connsiteX6" fmla="*/ 1298 w 133924"/>
                <a:gd name="connsiteY6" fmla="*/ 294 h 8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4" h="85322">
                  <a:moveTo>
                    <a:pt x="1298" y="294"/>
                  </a:moveTo>
                  <a:cubicBezTo>
                    <a:pt x="-6375" y="-3410"/>
                    <a:pt x="21935" y="28869"/>
                    <a:pt x="34635" y="38394"/>
                  </a:cubicBezTo>
                  <a:cubicBezTo>
                    <a:pt x="47335" y="47919"/>
                    <a:pt x="61094" y="50830"/>
                    <a:pt x="77498" y="57444"/>
                  </a:cubicBezTo>
                  <a:cubicBezTo>
                    <a:pt x="93902" y="64059"/>
                    <a:pt x="127768" y="73583"/>
                    <a:pt x="133060" y="78081"/>
                  </a:cubicBezTo>
                  <a:cubicBezTo>
                    <a:pt x="138352" y="82579"/>
                    <a:pt x="117979" y="87341"/>
                    <a:pt x="109248" y="84431"/>
                  </a:cubicBezTo>
                  <a:cubicBezTo>
                    <a:pt x="100517" y="81521"/>
                    <a:pt x="99458" y="74377"/>
                    <a:pt x="80673" y="60619"/>
                  </a:cubicBezTo>
                  <a:cubicBezTo>
                    <a:pt x="61888" y="46861"/>
                    <a:pt x="8971" y="3998"/>
                    <a:pt x="1298" y="29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A8E08787-6307-4849-8F2C-2EF43C36DED4}"/>
                </a:ext>
              </a:extLst>
            </p:cNvPr>
            <p:cNvSpPr/>
            <p:nvPr/>
          </p:nvSpPr>
          <p:spPr>
            <a:xfrm>
              <a:off x="5011560" y="2664538"/>
              <a:ext cx="74814" cy="54124"/>
            </a:xfrm>
            <a:custGeom>
              <a:avLst/>
              <a:gdLst>
                <a:gd name="connsiteX0" fmla="*/ 74790 w 74814"/>
                <a:gd name="connsiteY0" fmla="*/ 28614 h 54124"/>
                <a:gd name="connsiteX1" fmla="*/ 9703 w 74814"/>
                <a:gd name="connsiteY1" fmla="*/ 54014 h 54124"/>
                <a:gd name="connsiteX2" fmla="*/ 178 w 74814"/>
                <a:gd name="connsiteY2" fmla="*/ 36551 h 54124"/>
                <a:gd name="connsiteX3" fmla="*/ 8115 w 74814"/>
                <a:gd name="connsiteY3" fmla="*/ 6389 h 54124"/>
                <a:gd name="connsiteX4" fmla="*/ 17640 w 74814"/>
                <a:gd name="connsiteY4" fmla="*/ 39 h 54124"/>
                <a:gd name="connsiteX5" fmla="*/ 74790 w 74814"/>
                <a:gd name="connsiteY5" fmla="*/ 28614 h 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14" h="54124">
                  <a:moveTo>
                    <a:pt x="74790" y="28614"/>
                  </a:moveTo>
                  <a:cubicBezTo>
                    <a:pt x="73467" y="37610"/>
                    <a:pt x="22138" y="52691"/>
                    <a:pt x="9703" y="54014"/>
                  </a:cubicBezTo>
                  <a:cubicBezTo>
                    <a:pt x="-2732" y="55337"/>
                    <a:pt x="443" y="44488"/>
                    <a:pt x="178" y="36551"/>
                  </a:cubicBezTo>
                  <a:cubicBezTo>
                    <a:pt x="-87" y="28614"/>
                    <a:pt x="5205" y="12474"/>
                    <a:pt x="8115" y="6389"/>
                  </a:cubicBezTo>
                  <a:cubicBezTo>
                    <a:pt x="11025" y="304"/>
                    <a:pt x="11819" y="1097"/>
                    <a:pt x="17640" y="39"/>
                  </a:cubicBezTo>
                  <a:cubicBezTo>
                    <a:pt x="23461" y="-1019"/>
                    <a:pt x="76113" y="19618"/>
                    <a:pt x="74790" y="2861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EC31AEEC-C6A3-4BE7-97EF-89CBEBCDDAAC}"/>
                </a:ext>
              </a:extLst>
            </p:cNvPr>
            <p:cNvSpPr/>
            <p:nvPr/>
          </p:nvSpPr>
          <p:spPr>
            <a:xfrm>
              <a:off x="5210166" y="2397330"/>
              <a:ext cx="310386" cy="471503"/>
            </a:xfrm>
            <a:custGeom>
              <a:avLst/>
              <a:gdLst>
                <a:gd name="connsiteX0" fmla="*/ 9 w 310386"/>
                <a:gd name="connsiteY0" fmla="*/ 305347 h 471503"/>
                <a:gd name="connsiteX1" fmla="*/ 103197 w 310386"/>
                <a:gd name="connsiteY1" fmla="*/ 367259 h 471503"/>
                <a:gd name="connsiteX2" fmla="*/ 107959 w 310386"/>
                <a:gd name="connsiteY2" fmla="*/ 433934 h 471503"/>
                <a:gd name="connsiteX3" fmla="*/ 69859 w 310386"/>
                <a:gd name="connsiteY3" fmla="*/ 470447 h 471503"/>
                <a:gd name="connsiteX4" fmla="*/ 160347 w 310386"/>
                <a:gd name="connsiteY4" fmla="*/ 394247 h 471503"/>
                <a:gd name="connsiteX5" fmla="*/ 168284 w 310386"/>
                <a:gd name="connsiteY5" fmla="*/ 340272 h 471503"/>
                <a:gd name="connsiteX6" fmla="*/ 230197 w 310386"/>
                <a:gd name="connsiteY6" fmla="*/ 229147 h 471503"/>
                <a:gd name="connsiteX7" fmla="*/ 303222 w 310386"/>
                <a:gd name="connsiteY7" fmla="*/ 140247 h 471503"/>
                <a:gd name="connsiteX8" fmla="*/ 306397 w 310386"/>
                <a:gd name="connsiteY8" fmla="*/ 3722 h 471503"/>
                <a:gd name="connsiteX9" fmla="*/ 292109 w 310386"/>
                <a:gd name="connsiteY9" fmla="*/ 40234 h 471503"/>
                <a:gd name="connsiteX10" fmla="*/ 244484 w 310386"/>
                <a:gd name="connsiteY10" fmla="*/ 57697 h 471503"/>
                <a:gd name="connsiteX11" fmla="*/ 149234 w 310386"/>
                <a:gd name="connsiteY11" fmla="*/ 37059 h 471503"/>
                <a:gd name="connsiteX12" fmla="*/ 173047 w 310386"/>
                <a:gd name="connsiteY12" fmla="*/ 57697 h 471503"/>
                <a:gd name="connsiteX13" fmla="*/ 225434 w 310386"/>
                <a:gd name="connsiteY13" fmla="*/ 86272 h 471503"/>
                <a:gd name="connsiteX14" fmla="*/ 220672 w 310386"/>
                <a:gd name="connsiteY14" fmla="*/ 125959 h 471503"/>
                <a:gd name="connsiteX15" fmla="*/ 142884 w 310386"/>
                <a:gd name="connsiteY15" fmla="*/ 192634 h 471503"/>
                <a:gd name="connsiteX16" fmla="*/ 6359 w 310386"/>
                <a:gd name="connsiteY16" fmla="*/ 235497 h 471503"/>
                <a:gd name="connsiteX17" fmla="*/ 65097 w 310386"/>
                <a:gd name="connsiteY17" fmla="*/ 241847 h 471503"/>
                <a:gd name="connsiteX18" fmla="*/ 96847 w 310386"/>
                <a:gd name="connsiteY18" fmla="*/ 241847 h 471503"/>
                <a:gd name="connsiteX19" fmla="*/ 9 w 310386"/>
                <a:gd name="connsiteY19" fmla="*/ 305347 h 47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386" h="471503">
                  <a:moveTo>
                    <a:pt x="9" y="305347"/>
                  </a:moveTo>
                  <a:cubicBezTo>
                    <a:pt x="1067" y="326249"/>
                    <a:pt x="85205" y="345828"/>
                    <a:pt x="103197" y="367259"/>
                  </a:cubicBezTo>
                  <a:cubicBezTo>
                    <a:pt x="121189" y="388690"/>
                    <a:pt x="113515" y="416736"/>
                    <a:pt x="107959" y="433934"/>
                  </a:cubicBezTo>
                  <a:cubicBezTo>
                    <a:pt x="102403" y="451132"/>
                    <a:pt x="61128" y="477062"/>
                    <a:pt x="69859" y="470447"/>
                  </a:cubicBezTo>
                  <a:cubicBezTo>
                    <a:pt x="78590" y="463832"/>
                    <a:pt x="143943" y="415943"/>
                    <a:pt x="160347" y="394247"/>
                  </a:cubicBezTo>
                  <a:cubicBezTo>
                    <a:pt x="176751" y="372551"/>
                    <a:pt x="156642" y="367789"/>
                    <a:pt x="168284" y="340272"/>
                  </a:cubicBezTo>
                  <a:cubicBezTo>
                    <a:pt x="179926" y="312755"/>
                    <a:pt x="207707" y="262484"/>
                    <a:pt x="230197" y="229147"/>
                  </a:cubicBezTo>
                  <a:cubicBezTo>
                    <a:pt x="252687" y="195810"/>
                    <a:pt x="290522" y="177818"/>
                    <a:pt x="303222" y="140247"/>
                  </a:cubicBezTo>
                  <a:cubicBezTo>
                    <a:pt x="315922" y="102676"/>
                    <a:pt x="308249" y="20391"/>
                    <a:pt x="306397" y="3722"/>
                  </a:cubicBezTo>
                  <a:cubicBezTo>
                    <a:pt x="304545" y="-12947"/>
                    <a:pt x="302428" y="31238"/>
                    <a:pt x="292109" y="40234"/>
                  </a:cubicBezTo>
                  <a:cubicBezTo>
                    <a:pt x="281790" y="49230"/>
                    <a:pt x="268296" y="58226"/>
                    <a:pt x="244484" y="57697"/>
                  </a:cubicBezTo>
                  <a:cubicBezTo>
                    <a:pt x="220672" y="57168"/>
                    <a:pt x="161140" y="37059"/>
                    <a:pt x="149234" y="37059"/>
                  </a:cubicBezTo>
                  <a:cubicBezTo>
                    <a:pt x="137328" y="37059"/>
                    <a:pt x="160347" y="49495"/>
                    <a:pt x="173047" y="57697"/>
                  </a:cubicBezTo>
                  <a:cubicBezTo>
                    <a:pt x="185747" y="65899"/>
                    <a:pt x="217497" y="74895"/>
                    <a:pt x="225434" y="86272"/>
                  </a:cubicBezTo>
                  <a:cubicBezTo>
                    <a:pt x="233371" y="97649"/>
                    <a:pt x="234430" y="108232"/>
                    <a:pt x="220672" y="125959"/>
                  </a:cubicBezTo>
                  <a:cubicBezTo>
                    <a:pt x="206914" y="143686"/>
                    <a:pt x="178603" y="174378"/>
                    <a:pt x="142884" y="192634"/>
                  </a:cubicBezTo>
                  <a:cubicBezTo>
                    <a:pt x="107165" y="210890"/>
                    <a:pt x="19324" y="227295"/>
                    <a:pt x="6359" y="235497"/>
                  </a:cubicBezTo>
                  <a:cubicBezTo>
                    <a:pt x="-6606" y="243699"/>
                    <a:pt x="50016" y="240789"/>
                    <a:pt x="65097" y="241847"/>
                  </a:cubicBezTo>
                  <a:cubicBezTo>
                    <a:pt x="80178" y="242905"/>
                    <a:pt x="105314" y="236291"/>
                    <a:pt x="96847" y="241847"/>
                  </a:cubicBezTo>
                  <a:cubicBezTo>
                    <a:pt x="88380" y="247403"/>
                    <a:pt x="-1049" y="284445"/>
                    <a:pt x="9" y="30534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フリーフォーム: 図形 1023">
              <a:extLst>
                <a:ext uri="{FF2B5EF4-FFF2-40B4-BE49-F238E27FC236}">
                  <a16:creationId xmlns:a16="http://schemas.microsoft.com/office/drawing/2014/main" id="{2E2A61F4-E61F-4CA4-B7A6-2658F48C9F61}"/>
                </a:ext>
              </a:extLst>
            </p:cNvPr>
            <p:cNvSpPr/>
            <p:nvPr/>
          </p:nvSpPr>
          <p:spPr>
            <a:xfrm>
              <a:off x="4783444" y="1515220"/>
              <a:ext cx="319476" cy="400392"/>
            </a:xfrm>
            <a:custGeom>
              <a:avLst/>
              <a:gdLst>
                <a:gd name="connsiteX0" fmla="*/ 1281 w 319476"/>
                <a:gd name="connsiteY0" fmla="*/ 11119 h 400392"/>
                <a:gd name="connsiteX1" fmla="*/ 74306 w 319476"/>
                <a:gd name="connsiteY1" fmla="*/ 57157 h 400392"/>
                <a:gd name="connsiteX2" fmla="*/ 207656 w 319476"/>
                <a:gd name="connsiteY2" fmla="*/ 87319 h 400392"/>
                <a:gd name="connsiteX3" fmla="*/ 239406 w 319476"/>
                <a:gd name="connsiteY3" fmla="*/ 119069 h 400392"/>
                <a:gd name="connsiteX4" fmla="*/ 244169 w 319476"/>
                <a:gd name="connsiteY4" fmla="*/ 198444 h 400392"/>
                <a:gd name="connsiteX5" fmla="*/ 228294 w 319476"/>
                <a:gd name="connsiteY5" fmla="*/ 285757 h 400392"/>
                <a:gd name="connsiteX6" fmla="*/ 210831 w 319476"/>
                <a:gd name="connsiteY6" fmla="*/ 336557 h 400392"/>
                <a:gd name="connsiteX7" fmla="*/ 193369 w 319476"/>
                <a:gd name="connsiteY7" fmla="*/ 400057 h 400392"/>
                <a:gd name="connsiteX8" fmla="*/ 253694 w 319476"/>
                <a:gd name="connsiteY8" fmla="*/ 358782 h 400392"/>
                <a:gd name="connsiteX9" fmla="*/ 263219 w 319476"/>
                <a:gd name="connsiteY9" fmla="*/ 296869 h 400392"/>
                <a:gd name="connsiteX10" fmla="*/ 264806 w 319476"/>
                <a:gd name="connsiteY10" fmla="*/ 231782 h 400392"/>
                <a:gd name="connsiteX11" fmla="*/ 272744 w 319476"/>
                <a:gd name="connsiteY11" fmla="*/ 158757 h 400392"/>
                <a:gd name="connsiteX12" fmla="*/ 317194 w 319476"/>
                <a:gd name="connsiteY12" fmla="*/ 76207 h 400392"/>
                <a:gd name="connsiteX13" fmla="*/ 302906 w 319476"/>
                <a:gd name="connsiteY13" fmla="*/ 17469 h 400392"/>
                <a:gd name="connsiteX14" fmla="*/ 217181 w 319476"/>
                <a:gd name="connsiteY14" fmla="*/ 7 h 400392"/>
                <a:gd name="connsiteX15" fmla="*/ 229881 w 319476"/>
                <a:gd name="connsiteY15" fmla="*/ 15882 h 400392"/>
                <a:gd name="connsiteX16" fmla="*/ 248931 w 319476"/>
                <a:gd name="connsiteY16" fmla="*/ 53982 h 400392"/>
                <a:gd name="connsiteX17" fmla="*/ 226706 w 319476"/>
                <a:gd name="connsiteY17" fmla="*/ 61919 h 400392"/>
                <a:gd name="connsiteX18" fmla="*/ 180669 w 319476"/>
                <a:gd name="connsiteY18" fmla="*/ 63507 h 400392"/>
                <a:gd name="connsiteX19" fmla="*/ 133044 w 319476"/>
                <a:gd name="connsiteY19" fmla="*/ 58744 h 400392"/>
                <a:gd name="connsiteX20" fmla="*/ 1281 w 319476"/>
                <a:gd name="connsiteY20" fmla="*/ 11119 h 4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476" h="400392">
                  <a:moveTo>
                    <a:pt x="1281" y="11119"/>
                  </a:moveTo>
                  <a:cubicBezTo>
                    <a:pt x="-8509" y="10855"/>
                    <a:pt x="39910" y="44457"/>
                    <a:pt x="74306" y="57157"/>
                  </a:cubicBezTo>
                  <a:cubicBezTo>
                    <a:pt x="108702" y="69857"/>
                    <a:pt x="180139" y="77000"/>
                    <a:pt x="207656" y="87319"/>
                  </a:cubicBezTo>
                  <a:cubicBezTo>
                    <a:pt x="235173" y="97638"/>
                    <a:pt x="233321" y="100548"/>
                    <a:pt x="239406" y="119069"/>
                  </a:cubicBezTo>
                  <a:cubicBezTo>
                    <a:pt x="245491" y="137590"/>
                    <a:pt x="246021" y="170663"/>
                    <a:pt x="244169" y="198444"/>
                  </a:cubicBezTo>
                  <a:cubicBezTo>
                    <a:pt x="242317" y="226225"/>
                    <a:pt x="233850" y="262738"/>
                    <a:pt x="228294" y="285757"/>
                  </a:cubicBezTo>
                  <a:cubicBezTo>
                    <a:pt x="222738" y="308776"/>
                    <a:pt x="216652" y="317507"/>
                    <a:pt x="210831" y="336557"/>
                  </a:cubicBezTo>
                  <a:cubicBezTo>
                    <a:pt x="205010" y="355607"/>
                    <a:pt x="186225" y="396353"/>
                    <a:pt x="193369" y="400057"/>
                  </a:cubicBezTo>
                  <a:cubicBezTo>
                    <a:pt x="200513" y="403761"/>
                    <a:pt x="242052" y="375980"/>
                    <a:pt x="253694" y="358782"/>
                  </a:cubicBezTo>
                  <a:cubicBezTo>
                    <a:pt x="265336" y="341584"/>
                    <a:pt x="261367" y="318036"/>
                    <a:pt x="263219" y="296869"/>
                  </a:cubicBezTo>
                  <a:cubicBezTo>
                    <a:pt x="265071" y="275702"/>
                    <a:pt x="263219" y="254801"/>
                    <a:pt x="264806" y="231782"/>
                  </a:cubicBezTo>
                  <a:cubicBezTo>
                    <a:pt x="266393" y="208763"/>
                    <a:pt x="264013" y="184686"/>
                    <a:pt x="272744" y="158757"/>
                  </a:cubicBezTo>
                  <a:cubicBezTo>
                    <a:pt x="281475" y="132828"/>
                    <a:pt x="312167" y="99755"/>
                    <a:pt x="317194" y="76207"/>
                  </a:cubicBezTo>
                  <a:cubicBezTo>
                    <a:pt x="322221" y="52659"/>
                    <a:pt x="319575" y="30169"/>
                    <a:pt x="302906" y="17469"/>
                  </a:cubicBezTo>
                  <a:cubicBezTo>
                    <a:pt x="286237" y="4769"/>
                    <a:pt x="229352" y="271"/>
                    <a:pt x="217181" y="7"/>
                  </a:cubicBezTo>
                  <a:cubicBezTo>
                    <a:pt x="205010" y="-257"/>
                    <a:pt x="224589" y="6886"/>
                    <a:pt x="229881" y="15882"/>
                  </a:cubicBezTo>
                  <a:cubicBezTo>
                    <a:pt x="235173" y="24878"/>
                    <a:pt x="249460" y="46309"/>
                    <a:pt x="248931" y="53982"/>
                  </a:cubicBezTo>
                  <a:cubicBezTo>
                    <a:pt x="248402" y="61655"/>
                    <a:pt x="238083" y="60332"/>
                    <a:pt x="226706" y="61919"/>
                  </a:cubicBezTo>
                  <a:cubicBezTo>
                    <a:pt x="215329" y="63507"/>
                    <a:pt x="196279" y="64036"/>
                    <a:pt x="180669" y="63507"/>
                  </a:cubicBezTo>
                  <a:cubicBezTo>
                    <a:pt x="165059" y="62978"/>
                    <a:pt x="158444" y="64300"/>
                    <a:pt x="133044" y="58744"/>
                  </a:cubicBezTo>
                  <a:cubicBezTo>
                    <a:pt x="107644" y="53188"/>
                    <a:pt x="11071" y="11383"/>
                    <a:pt x="1281" y="11119"/>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図形 1026">
              <a:extLst>
                <a:ext uri="{FF2B5EF4-FFF2-40B4-BE49-F238E27FC236}">
                  <a16:creationId xmlns:a16="http://schemas.microsoft.com/office/drawing/2014/main" id="{48740C3C-37B2-4F0A-88C5-CC2CFF7A4F28}"/>
                </a:ext>
              </a:extLst>
            </p:cNvPr>
            <p:cNvSpPr/>
            <p:nvPr/>
          </p:nvSpPr>
          <p:spPr>
            <a:xfrm>
              <a:off x="4832513" y="1532426"/>
              <a:ext cx="202306" cy="41570"/>
            </a:xfrm>
            <a:custGeom>
              <a:avLst/>
              <a:gdLst>
                <a:gd name="connsiteX0" fmla="*/ 1425 w 202306"/>
                <a:gd name="connsiteY0" fmla="*/ 263 h 41570"/>
                <a:gd name="connsiteX1" fmla="*/ 49050 w 202306"/>
                <a:gd name="connsiteY1" fmla="*/ 22488 h 41570"/>
                <a:gd name="connsiteX2" fmla="*/ 126837 w 202306"/>
                <a:gd name="connsiteY2" fmla="*/ 41538 h 41570"/>
                <a:gd name="connsiteX3" fmla="*/ 201450 w 202306"/>
                <a:gd name="connsiteY3" fmla="*/ 27251 h 41570"/>
                <a:gd name="connsiteX4" fmla="*/ 163350 w 202306"/>
                <a:gd name="connsiteY4" fmla="*/ 35188 h 41570"/>
                <a:gd name="connsiteX5" fmla="*/ 103025 w 202306"/>
                <a:gd name="connsiteY5" fmla="*/ 38363 h 41570"/>
                <a:gd name="connsiteX6" fmla="*/ 1425 w 202306"/>
                <a:gd name="connsiteY6" fmla="*/ 263 h 4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06" h="41570">
                  <a:moveTo>
                    <a:pt x="1425" y="263"/>
                  </a:moveTo>
                  <a:cubicBezTo>
                    <a:pt x="-7571" y="-2383"/>
                    <a:pt x="28148" y="15609"/>
                    <a:pt x="49050" y="22488"/>
                  </a:cubicBezTo>
                  <a:cubicBezTo>
                    <a:pt x="69952" y="29367"/>
                    <a:pt x="101437" y="40744"/>
                    <a:pt x="126837" y="41538"/>
                  </a:cubicBezTo>
                  <a:cubicBezTo>
                    <a:pt x="152237" y="42332"/>
                    <a:pt x="195365" y="28309"/>
                    <a:pt x="201450" y="27251"/>
                  </a:cubicBezTo>
                  <a:cubicBezTo>
                    <a:pt x="207536" y="26193"/>
                    <a:pt x="179754" y="33336"/>
                    <a:pt x="163350" y="35188"/>
                  </a:cubicBezTo>
                  <a:cubicBezTo>
                    <a:pt x="146946" y="37040"/>
                    <a:pt x="125515" y="42596"/>
                    <a:pt x="103025" y="38363"/>
                  </a:cubicBezTo>
                  <a:cubicBezTo>
                    <a:pt x="80535" y="34130"/>
                    <a:pt x="10421" y="2909"/>
                    <a:pt x="1425" y="26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フリーフォーム: 図形 1027">
              <a:extLst>
                <a:ext uri="{FF2B5EF4-FFF2-40B4-BE49-F238E27FC236}">
                  <a16:creationId xmlns:a16="http://schemas.microsoft.com/office/drawing/2014/main" id="{9EBBD202-F489-4C43-A3E0-F161FC95A5CE}"/>
                </a:ext>
              </a:extLst>
            </p:cNvPr>
            <p:cNvSpPr/>
            <p:nvPr/>
          </p:nvSpPr>
          <p:spPr>
            <a:xfrm>
              <a:off x="4721206" y="1596579"/>
              <a:ext cx="273142" cy="183834"/>
            </a:xfrm>
            <a:custGeom>
              <a:avLst/>
              <a:gdLst>
                <a:gd name="connsiteX0" fmla="*/ 19 w 273142"/>
                <a:gd name="connsiteY0" fmla="*/ 20248 h 183834"/>
                <a:gd name="connsiteX1" fmla="*/ 98444 w 273142"/>
                <a:gd name="connsiteY1" fmla="*/ 4373 h 183834"/>
                <a:gd name="connsiteX2" fmla="*/ 161944 w 273142"/>
                <a:gd name="connsiteY2" fmla="*/ 1198 h 183834"/>
                <a:gd name="connsiteX3" fmla="*/ 220682 w 273142"/>
                <a:gd name="connsiteY3" fmla="*/ 21835 h 183834"/>
                <a:gd name="connsiteX4" fmla="*/ 255607 w 273142"/>
                <a:gd name="connsiteY4" fmla="*/ 42473 h 183834"/>
                <a:gd name="connsiteX5" fmla="*/ 265132 w 273142"/>
                <a:gd name="connsiteY5" fmla="*/ 93273 h 183834"/>
                <a:gd name="connsiteX6" fmla="*/ 273069 w 273142"/>
                <a:gd name="connsiteY6" fmla="*/ 134548 h 183834"/>
                <a:gd name="connsiteX7" fmla="*/ 260369 w 273142"/>
                <a:gd name="connsiteY7" fmla="*/ 183760 h 183834"/>
                <a:gd name="connsiteX8" fmla="*/ 230207 w 273142"/>
                <a:gd name="connsiteY8" fmla="*/ 144073 h 183834"/>
                <a:gd name="connsiteX9" fmla="*/ 228619 w 273142"/>
                <a:gd name="connsiteY9" fmla="*/ 80573 h 183834"/>
                <a:gd name="connsiteX10" fmla="*/ 173057 w 273142"/>
                <a:gd name="connsiteY10" fmla="*/ 61523 h 183834"/>
                <a:gd name="connsiteX11" fmla="*/ 90507 w 273142"/>
                <a:gd name="connsiteY11" fmla="*/ 47235 h 183834"/>
                <a:gd name="connsiteX12" fmla="*/ 19 w 273142"/>
                <a:gd name="connsiteY12" fmla="*/ 20248 h 18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142" h="183834">
                  <a:moveTo>
                    <a:pt x="19" y="20248"/>
                  </a:moveTo>
                  <a:cubicBezTo>
                    <a:pt x="1342" y="13105"/>
                    <a:pt x="71456" y="7548"/>
                    <a:pt x="98444" y="4373"/>
                  </a:cubicBezTo>
                  <a:cubicBezTo>
                    <a:pt x="125432" y="1198"/>
                    <a:pt x="141571" y="-1712"/>
                    <a:pt x="161944" y="1198"/>
                  </a:cubicBezTo>
                  <a:cubicBezTo>
                    <a:pt x="182317" y="4108"/>
                    <a:pt x="205072" y="14956"/>
                    <a:pt x="220682" y="21835"/>
                  </a:cubicBezTo>
                  <a:cubicBezTo>
                    <a:pt x="236292" y="28714"/>
                    <a:pt x="248199" y="30567"/>
                    <a:pt x="255607" y="42473"/>
                  </a:cubicBezTo>
                  <a:cubicBezTo>
                    <a:pt x="263015" y="54379"/>
                    <a:pt x="262222" y="77927"/>
                    <a:pt x="265132" y="93273"/>
                  </a:cubicBezTo>
                  <a:cubicBezTo>
                    <a:pt x="268042" y="108619"/>
                    <a:pt x="273863" y="119467"/>
                    <a:pt x="273069" y="134548"/>
                  </a:cubicBezTo>
                  <a:cubicBezTo>
                    <a:pt x="272275" y="149629"/>
                    <a:pt x="267513" y="182173"/>
                    <a:pt x="260369" y="183760"/>
                  </a:cubicBezTo>
                  <a:cubicBezTo>
                    <a:pt x="253225" y="185348"/>
                    <a:pt x="235499" y="161271"/>
                    <a:pt x="230207" y="144073"/>
                  </a:cubicBezTo>
                  <a:cubicBezTo>
                    <a:pt x="224915" y="126875"/>
                    <a:pt x="238144" y="94331"/>
                    <a:pt x="228619" y="80573"/>
                  </a:cubicBezTo>
                  <a:cubicBezTo>
                    <a:pt x="219094" y="66815"/>
                    <a:pt x="196076" y="67079"/>
                    <a:pt x="173057" y="61523"/>
                  </a:cubicBezTo>
                  <a:cubicBezTo>
                    <a:pt x="150038" y="55967"/>
                    <a:pt x="116965" y="48823"/>
                    <a:pt x="90507" y="47235"/>
                  </a:cubicBezTo>
                  <a:cubicBezTo>
                    <a:pt x="64049" y="45648"/>
                    <a:pt x="-1304" y="27391"/>
                    <a:pt x="19" y="2024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フリーフォーム: 図形 1028">
              <a:extLst>
                <a:ext uri="{FF2B5EF4-FFF2-40B4-BE49-F238E27FC236}">
                  <a16:creationId xmlns:a16="http://schemas.microsoft.com/office/drawing/2014/main" id="{21795C34-3147-4C6D-9929-E87C58D48CA2}"/>
                </a:ext>
              </a:extLst>
            </p:cNvPr>
            <p:cNvSpPr/>
            <p:nvPr/>
          </p:nvSpPr>
          <p:spPr>
            <a:xfrm>
              <a:off x="4751386" y="1611689"/>
              <a:ext cx="94067" cy="25892"/>
            </a:xfrm>
            <a:custGeom>
              <a:avLst/>
              <a:gdLst>
                <a:gd name="connsiteX0" fmla="*/ 2 w 94067"/>
                <a:gd name="connsiteY0" fmla="*/ 6725 h 25892"/>
                <a:gd name="connsiteX1" fmla="*/ 84139 w 94067"/>
                <a:gd name="connsiteY1" fmla="*/ 375 h 25892"/>
                <a:gd name="connsiteX2" fmla="*/ 92077 w 94067"/>
                <a:gd name="connsiteY2" fmla="*/ 16250 h 25892"/>
                <a:gd name="connsiteX3" fmla="*/ 80964 w 94067"/>
                <a:gd name="connsiteY3" fmla="*/ 25775 h 25892"/>
                <a:gd name="connsiteX4" fmla="*/ 2 w 94067"/>
                <a:gd name="connsiteY4" fmla="*/ 6725 h 2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67" h="25892">
                  <a:moveTo>
                    <a:pt x="2" y="6725"/>
                  </a:moveTo>
                  <a:cubicBezTo>
                    <a:pt x="531" y="2492"/>
                    <a:pt x="68793" y="-1213"/>
                    <a:pt x="84139" y="375"/>
                  </a:cubicBezTo>
                  <a:cubicBezTo>
                    <a:pt x="99485" y="1962"/>
                    <a:pt x="92606" y="12017"/>
                    <a:pt x="92077" y="16250"/>
                  </a:cubicBezTo>
                  <a:cubicBezTo>
                    <a:pt x="91548" y="20483"/>
                    <a:pt x="91283" y="26833"/>
                    <a:pt x="80964" y="25775"/>
                  </a:cubicBezTo>
                  <a:cubicBezTo>
                    <a:pt x="70645" y="24717"/>
                    <a:pt x="-527" y="10958"/>
                    <a:pt x="2" y="6725"/>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0" name="フリーフォーム: 図形 1029">
              <a:extLst>
                <a:ext uri="{FF2B5EF4-FFF2-40B4-BE49-F238E27FC236}">
                  <a16:creationId xmlns:a16="http://schemas.microsoft.com/office/drawing/2014/main" id="{532D8ABB-45B9-45D3-98DC-F3C36F7A2CFC}"/>
                </a:ext>
              </a:extLst>
            </p:cNvPr>
            <p:cNvSpPr/>
            <p:nvPr/>
          </p:nvSpPr>
          <p:spPr>
            <a:xfrm>
              <a:off x="4834802" y="808581"/>
              <a:ext cx="571139" cy="644412"/>
            </a:xfrm>
            <a:custGeom>
              <a:avLst/>
              <a:gdLst>
                <a:gd name="connsiteX0" fmla="*/ 9330 w 571139"/>
                <a:gd name="connsiteY0" fmla="*/ 225 h 644412"/>
                <a:gd name="connsiteX1" fmla="*/ 19913 w 571139"/>
                <a:gd name="connsiteY1" fmla="*/ 89125 h 644412"/>
                <a:gd name="connsiteX2" fmla="*/ 89763 w 571139"/>
                <a:gd name="connsiteY2" fmla="*/ 161091 h 644412"/>
                <a:gd name="connsiteX3" fmla="*/ 151147 w 571139"/>
                <a:gd name="connsiteY3" fmla="*/ 275391 h 644412"/>
                <a:gd name="connsiteX4" fmla="*/ 225230 w 571139"/>
                <a:gd name="connsiteY4" fmla="*/ 396041 h 644412"/>
                <a:gd name="connsiteX5" fmla="*/ 343763 w 571139"/>
                <a:gd name="connsiteY5" fmla="*/ 539975 h 644412"/>
                <a:gd name="connsiteX6" fmla="*/ 561780 w 571139"/>
                <a:gd name="connsiteY6" fmla="*/ 643691 h 644412"/>
                <a:gd name="connsiteX7" fmla="*/ 513097 w 571139"/>
                <a:gd name="connsiteY7" fmla="*/ 573841 h 644412"/>
                <a:gd name="connsiteX8" fmla="*/ 347997 w 571139"/>
                <a:gd name="connsiteY8" fmla="*/ 357941 h 644412"/>
                <a:gd name="connsiteX9" fmla="*/ 142680 w 571139"/>
                <a:gd name="connsiteY9" fmla="*/ 116641 h 644412"/>
                <a:gd name="connsiteX10" fmla="*/ 9330 w 571139"/>
                <a:gd name="connsiteY10" fmla="*/ 225 h 6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39" h="644412">
                  <a:moveTo>
                    <a:pt x="9330" y="225"/>
                  </a:moveTo>
                  <a:cubicBezTo>
                    <a:pt x="-11131" y="-4361"/>
                    <a:pt x="6507" y="62314"/>
                    <a:pt x="19913" y="89125"/>
                  </a:cubicBezTo>
                  <a:cubicBezTo>
                    <a:pt x="33319" y="115936"/>
                    <a:pt x="67891" y="130047"/>
                    <a:pt x="89763" y="161091"/>
                  </a:cubicBezTo>
                  <a:cubicBezTo>
                    <a:pt x="111635" y="192135"/>
                    <a:pt x="128569" y="236233"/>
                    <a:pt x="151147" y="275391"/>
                  </a:cubicBezTo>
                  <a:cubicBezTo>
                    <a:pt x="173725" y="314549"/>
                    <a:pt x="193127" y="351944"/>
                    <a:pt x="225230" y="396041"/>
                  </a:cubicBezTo>
                  <a:cubicBezTo>
                    <a:pt x="257333" y="440138"/>
                    <a:pt x="287671" y="498700"/>
                    <a:pt x="343763" y="539975"/>
                  </a:cubicBezTo>
                  <a:cubicBezTo>
                    <a:pt x="399855" y="581250"/>
                    <a:pt x="533558" y="638047"/>
                    <a:pt x="561780" y="643691"/>
                  </a:cubicBezTo>
                  <a:cubicBezTo>
                    <a:pt x="590002" y="649335"/>
                    <a:pt x="548728" y="621466"/>
                    <a:pt x="513097" y="573841"/>
                  </a:cubicBezTo>
                  <a:cubicBezTo>
                    <a:pt x="477466" y="526216"/>
                    <a:pt x="409733" y="434141"/>
                    <a:pt x="347997" y="357941"/>
                  </a:cubicBezTo>
                  <a:cubicBezTo>
                    <a:pt x="286261" y="281741"/>
                    <a:pt x="194891" y="176613"/>
                    <a:pt x="142680" y="116641"/>
                  </a:cubicBezTo>
                  <a:cubicBezTo>
                    <a:pt x="90469" y="56669"/>
                    <a:pt x="29791" y="4811"/>
                    <a:pt x="9330" y="2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フリーフォーム: 図形 1032">
              <a:extLst>
                <a:ext uri="{FF2B5EF4-FFF2-40B4-BE49-F238E27FC236}">
                  <a16:creationId xmlns:a16="http://schemas.microsoft.com/office/drawing/2014/main" id="{63AEA9F0-2645-43B3-9084-EFEAD861E047}"/>
                </a:ext>
              </a:extLst>
            </p:cNvPr>
            <p:cNvSpPr/>
            <p:nvPr/>
          </p:nvSpPr>
          <p:spPr>
            <a:xfrm>
              <a:off x="5172058" y="1526527"/>
              <a:ext cx="162314" cy="337048"/>
            </a:xfrm>
            <a:custGeom>
              <a:avLst/>
              <a:gdLst>
                <a:gd name="connsiteX0" fmla="*/ 161942 w 162314"/>
                <a:gd name="connsiteY0" fmla="*/ 2987 h 337048"/>
                <a:gd name="connsiteX1" fmla="*/ 63517 w 162314"/>
                <a:gd name="connsiteY1" fmla="*/ 53787 h 337048"/>
                <a:gd name="connsiteX2" fmla="*/ 44467 w 162314"/>
                <a:gd name="connsiteY2" fmla="*/ 126812 h 337048"/>
                <a:gd name="connsiteX3" fmla="*/ 41292 w 162314"/>
                <a:gd name="connsiteY3" fmla="*/ 230000 h 337048"/>
                <a:gd name="connsiteX4" fmla="*/ 42880 w 162314"/>
                <a:gd name="connsiteY4" fmla="*/ 336362 h 337048"/>
                <a:gd name="connsiteX5" fmla="*/ 22242 w 162314"/>
                <a:gd name="connsiteY5" fmla="*/ 268100 h 337048"/>
                <a:gd name="connsiteX6" fmla="*/ 23830 w 162314"/>
                <a:gd name="connsiteY6" fmla="*/ 122050 h 337048"/>
                <a:gd name="connsiteX7" fmla="*/ 17 w 162314"/>
                <a:gd name="connsiteY7" fmla="*/ 37912 h 337048"/>
                <a:gd name="connsiteX8" fmla="*/ 20655 w 162314"/>
                <a:gd name="connsiteY8" fmla="*/ 61725 h 337048"/>
                <a:gd name="connsiteX9" fmla="*/ 57167 w 162314"/>
                <a:gd name="connsiteY9" fmla="*/ 45850 h 337048"/>
                <a:gd name="connsiteX10" fmla="*/ 96855 w 162314"/>
                <a:gd name="connsiteY10" fmla="*/ 10925 h 337048"/>
                <a:gd name="connsiteX11" fmla="*/ 161942 w 162314"/>
                <a:gd name="connsiteY11" fmla="*/ 2987 h 3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14" h="337048">
                  <a:moveTo>
                    <a:pt x="161942" y="2987"/>
                  </a:moveTo>
                  <a:cubicBezTo>
                    <a:pt x="156386" y="10131"/>
                    <a:pt x="83096" y="33150"/>
                    <a:pt x="63517" y="53787"/>
                  </a:cubicBezTo>
                  <a:cubicBezTo>
                    <a:pt x="43938" y="74424"/>
                    <a:pt x="48171" y="97443"/>
                    <a:pt x="44467" y="126812"/>
                  </a:cubicBezTo>
                  <a:cubicBezTo>
                    <a:pt x="40763" y="156181"/>
                    <a:pt x="41556" y="195075"/>
                    <a:pt x="41292" y="230000"/>
                  </a:cubicBezTo>
                  <a:cubicBezTo>
                    <a:pt x="41027" y="264925"/>
                    <a:pt x="46055" y="330012"/>
                    <a:pt x="42880" y="336362"/>
                  </a:cubicBezTo>
                  <a:cubicBezTo>
                    <a:pt x="39705" y="342712"/>
                    <a:pt x="25417" y="303819"/>
                    <a:pt x="22242" y="268100"/>
                  </a:cubicBezTo>
                  <a:cubicBezTo>
                    <a:pt x="19067" y="232381"/>
                    <a:pt x="27534" y="160415"/>
                    <a:pt x="23830" y="122050"/>
                  </a:cubicBezTo>
                  <a:cubicBezTo>
                    <a:pt x="20126" y="83685"/>
                    <a:pt x="546" y="47966"/>
                    <a:pt x="17" y="37912"/>
                  </a:cubicBezTo>
                  <a:cubicBezTo>
                    <a:pt x="-512" y="27858"/>
                    <a:pt x="11130" y="60402"/>
                    <a:pt x="20655" y="61725"/>
                  </a:cubicBezTo>
                  <a:cubicBezTo>
                    <a:pt x="30180" y="63048"/>
                    <a:pt x="44467" y="54317"/>
                    <a:pt x="57167" y="45850"/>
                  </a:cubicBezTo>
                  <a:cubicBezTo>
                    <a:pt x="69867" y="37383"/>
                    <a:pt x="84420" y="19127"/>
                    <a:pt x="96855" y="10925"/>
                  </a:cubicBezTo>
                  <a:cubicBezTo>
                    <a:pt x="109290" y="2723"/>
                    <a:pt x="167498" y="-4157"/>
                    <a:pt x="161942" y="2987"/>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図形 1033">
              <a:extLst>
                <a:ext uri="{FF2B5EF4-FFF2-40B4-BE49-F238E27FC236}">
                  <a16:creationId xmlns:a16="http://schemas.microsoft.com/office/drawing/2014/main" id="{9C88187E-DB02-4304-8350-A8E456D6BB34}"/>
                </a:ext>
              </a:extLst>
            </p:cNvPr>
            <p:cNvSpPr/>
            <p:nvPr/>
          </p:nvSpPr>
          <p:spPr>
            <a:xfrm>
              <a:off x="5167256" y="2089874"/>
              <a:ext cx="98494" cy="124358"/>
            </a:xfrm>
            <a:custGeom>
              <a:avLst/>
              <a:gdLst>
                <a:gd name="connsiteX0" fmla="*/ 98482 w 98494"/>
                <a:gd name="connsiteY0" fmla="*/ 28 h 124358"/>
                <a:gd name="connsiteX1" fmla="*/ 47682 w 98494"/>
                <a:gd name="connsiteY1" fmla="*/ 60353 h 124358"/>
                <a:gd name="connsiteX2" fmla="*/ 20694 w 98494"/>
                <a:gd name="connsiteY2" fmla="*/ 96865 h 124358"/>
                <a:gd name="connsiteX3" fmla="*/ 57 w 98494"/>
                <a:gd name="connsiteY3" fmla="*/ 123853 h 124358"/>
                <a:gd name="connsiteX4" fmla="*/ 27044 w 98494"/>
                <a:gd name="connsiteY4" fmla="*/ 73053 h 124358"/>
                <a:gd name="connsiteX5" fmla="*/ 42919 w 98494"/>
                <a:gd name="connsiteY5" fmla="*/ 52415 h 124358"/>
                <a:gd name="connsiteX6" fmla="*/ 98482 w 98494"/>
                <a:gd name="connsiteY6" fmla="*/ 28 h 1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94" h="124358">
                  <a:moveTo>
                    <a:pt x="98482" y="28"/>
                  </a:moveTo>
                  <a:cubicBezTo>
                    <a:pt x="99276" y="1351"/>
                    <a:pt x="60647" y="44214"/>
                    <a:pt x="47682" y="60353"/>
                  </a:cubicBezTo>
                  <a:cubicBezTo>
                    <a:pt x="34717" y="76493"/>
                    <a:pt x="28631" y="86282"/>
                    <a:pt x="20694" y="96865"/>
                  </a:cubicBezTo>
                  <a:cubicBezTo>
                    <a:pt x="12757" y="107448"/>
                    <a:pt x="-1001" y="127822"/>
                    <a:pt x="57" y="123853"/>
                  </a:cubicBezTo>
                  <a:cubicBezTo>
                    <a:pt x="1115" y="119884"/>
                    <a:pt x="19900" y="84959"/>
                    <a:pt x="27044" y="73053"/>
                  </a:cubicBezTo>
                  <a:cubicBezTo>
                    <a:pt x="34188" y="61147"/>
                    <a:pt x="34717" y="61146"/>
                    <a:pt x="42919" y="52415"/>
                  </a:cubicBezTo>
                  <a:cubicBezTo>
                    <a:pt x="51121" y="43684"/>
                    <a:pt x="97688" y="-1295"/>
                    <a:pt x="98482" y="2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図形 1034">
              <a:extLst>
                <a:ext uri="{FF2B5EF4-FFF2-40B4-BE49-F238E27FC236}">
                  <a16:creationId xmlns:a16="http://schemas.microsoft.com/office/drawing/2014/main" id="{3400DA85-0801-481E-B35A-C27938F721FF}"/>
                </a:ext>
              </a:extLst>
            </p:cNvPr>
            <p:cNvSpPr/>
            <p:nvPr/>
          </p:nvSpPr>
          <p:spPr>
            <a:xfrm>
              <a:off x="5067204" y="2123195"/>
              <a:ext cx="85875" cy="78009"/>
            </a:xfrm>
            <a:custGeom>
              <a:avLst/>
              <a:gdLst>
                <a:gd name="connsiteX0" fmla="*/ 96 w 85875"/>
                <a:gd name="connsiteY0" fmla="*/ 44 h 78009"/>
                <a:gd name="connsiteX1" fmla="*/ 39784 w 85875"/>
                <a:gd name="connsiteY1" fmla="*/ 57194 h 78009"/>
                <a:gd name="connsiteX2" fmla="*/ 85821 w 85875"/>
                <a:gd name="connsiteY2" fmla="*/ 77832 h 78009"/>
                <a:gd name="connsiteX3" fmla="*/ 30259 w 85875"/>
                <a:gd name="connsiteY3" fmla="*/ 47669 h 78009"/>
                <a:gd name="connsiteX4" fmla="*/ 96 w 85875"/>
                <a:gd name="connsiteY4" fmla="*/ 44 h 7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5" h="78009">
                  <a:moveTo>
                    <a:pt x="96" y="44"/>
                  </a:moveTo>
                  <a:cubicBezTo>
                    <a:pt x="1683" y="1631"/>
                    <a:pt x="25497" y="44229"/>
                    <a:pt x="39784" y="57194"/>
                  </a:cubicBezTo>
                  <a:cubicBezTo>
                    <a:pt x="54071" y="70159"/>
                    <a:pt x="87408" y="79419"/>
                    <a:pt x="85821" y="77832"/>
                  </a:cubicBezTo>
                  <a:cubicBezTo>
                    <a:pt x="84234" y="76245"/>
                    <a:pt x="43753" y="55871"/>
                    <a:pt x="30259" y="47669"/>
                  </a:cubicBezTo>
                  <a:cubicBezTo>
                    <a:pt x="16765" y="39467"/>
                    <a:pt x="-1491" y="-1543"/>
                    <a:pt x="96" y="4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フリーフォーム: 図形 1035">
              <a:extLst>
                <a:ext uri="{FF2B5EF4-FFF2-40B4-BE49-F238E27FC236}">
                  <a16:creationId xmlns:a16="http://schemas.microsoft.com/office/drawing/2014/main" id="{4AFB4043-5512-4C72-99F7-E71F5756DB4B}"/>
                </a:ext>
              </a:extLst>
            </p:cNvPr>
            <p:cNvSpPr/>
            <p:nvPr/>
          </p:nvSpPr>
          <p:spPr>
            <a:xfrm>
              <a:off x="4968368" y="2097787"/>
              <a:ext cx="43402" cy="146154"/>
            </a:xfrm>
            <a:custGeom>
              <a:avLst/>
              <a:gdLst>
                <a:gd name="connsiteX0" fmla="*/ 43370 w 43402"/>
                <a:gd name="connsiteY0" fmla="*/ 52 h 146154"/>
                <a:gd name="connsiteX1" fmla="*/ 13207 w 43402"/>
                <a:gd name="connsiteY1" fmla="*/ 44502 h 146154"/>
                <a:gd name="connsiteX2" fmla="*/ 8445 w 43402"/>
                <a:gd name="connsiteY2" fmla="*/ 66727 h 146154"/>
                <a:gd name="connsiteX3" fmla="*/ 507 w 43402"/>
                <a:gd name="connsiteY3" fmla="*/ 104827 h 146154"/>
                <a:gd name="connsiteX4" fmla="*/ 24320 w 43402"/>
                <a:gd name="connsiteY4" fmla="*/ 146102 h 146154"/>
                <a:gd name="connsiteX5" fmla="*/ 10032 w 43402"/>
                <a:gd name="connsiteY5" fmla="*/ 112765 h 146154"/>
                <a:gd name="connsiteX6" fmla="*/ 507 w 43402"/>
                <a:gd name="connsiteY6" fmla="*/ 81015 h 146154"/>
                <a:gd name="connsiteX7" fmla="*/ 6857 w 43402"/>
                <a:gd name="connsiteY7" fmla="*/ 54027 h 146154"/>
                <a:gd name="connsiteX8" fmla="*/ 43370 w 43402"/>
                <a:gd name="connsiteY8" fmla="*/ 52 h 14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146154">
                  <a:moveTo>
                    <a:pt x="43370" y="52"/>
                  </a:moveTo>
                  <a:cubicBezTo>
                    <a:pt x="44428" y="-1536"/>
                    <a:pt x="19028" y="33390"/>
                    <a:pt x="13207" y="44502"/>
                  </a:cubicBezTo>
                  <a:cubicBezTo>
                    <a:pt x="7386" y="55614"/>
                    <a:pt x="10562" y="56673"/>
                    <a:pt x="8445" y="66727"/>
                  </a:cubicBezTo>
                  <a:cubicBezTo>
                    <a:pt x="6328" y="76781"/>
                    <a:pt x="-2139" y="91598"/>
                    <a:pt x="507" y="104827"/>
                  </a:cubicBezTo>
                  <a:cubicBezTo>
                    <a:pt x="3153" y="118056"/>
                    <a:pt x="22733" y="144779"/>
                    <a:pt x="24320" y="146102"/>
                  </a:cubicBezTo>
                  <a:cubicBezTo>
                    <a:pt x="25907" y="147425"/>
                    <a:pt x="14001" y="123613"/>
                    <a:pt x="10032" y="112765"/>
                  </a:cubicBezTo>
                  <a:cubicBezTo>
                    <a:pt x="6063" y="101917"/>
                    <a:pt x="1036" y="90805"/>
                    <a:pt x="507" y="81015"/>
                  </a:cubicBezTo>
                  <a:cubicBezTo>
                    <a:pt x="-22" y="71225"/>
                    <a:pt x="5534" y="62494"/>
                    <a:pt x="6857" y="54027"/>
                  </a:cubicBezTo>
                  <a:cubicBezTo>
                    <a:pt x="8180" y="45560"/>
                    <a:pt x="42312" y="1640"/>
                    <a:pt x="43370" y="5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図形 1036">
              <a:extLst>
                <a:ext uri="{FF2B5EF4-FFF2-40B4-BE49-F238E27FC236}">
                  <a16:creationId xmlns:a16="http://schemas.microsoft.com/office/drawing/2014/main" id="{D697AD95-3B92-402F-8F10-6176537EA524}"/>
                </a:ext>
              </a:extLst>
            </p:cNvPr>
            <p:cNvSpPr/>
            <p:nvPr/>
          </p:nvSpPr>
          <p:spPr>
            <a:xfrm>
              <a:off x="5174730" y="2232084"/>
              <a:ext cx="157944" cy="56182"/>
            </a:xfrm>
            <a:custGeom>
              <a:avLst/>
              <a:gdLst>
                <a:gd name="connsiteX0" fmla="*/ 13220 w 157944"/>
                <a:gd name="connsiteY0" fmla="*/ 693 h 56182"/>
                <a:gd name="connsiteX1" fmla="*/ 97358 w 157944"/>
                <a:gd name="connsiteY1" fmla="*/ 22918 h 56182"/>
                <a:gd name="connsiteX2" fmla="*/ 138633 w 157944"/>
                <a:gd name="connsiteY2" fmla="*/ 5455 h 56182"/>
                <a:gd name="connsiteX3" fmla="*/ 157683 w 157944"/>
                <a:gd name="connsiteY3" fmla="*/ 30855 h 56182"/>
                <a:gd name="connsiteX4" fmla="*/ 125933 w 157944"/>
                <a:gd name="connsiteY4" fmla="*/ 43555 h 56182"/>
                <a:gd name="connsiteX5" fmla="*/ 78308 w 157944"/>
                <a:gd name="connsiteY5" fmla="*/ 51493 h 56182"/>
                <a:gd name="connsiteX6" fmla="*/ 27508 w 157944"/>
                <a:gd name="connsiteY6" fmla="*/ 53080 h 56182"/>
                <a:gd name="connsiteX7" fmla="*/ 5283 w 157944"/>
                <a:gd name="connsiteY7" fmla="*/ 54668 h 56182"/>
                <a:gd name="connsiteX8" fmla="*/ 13220 w 157944"/>
                <a:gd name="connsiteY8" fmla="*/ 693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44" h="56182">
                  <a:moveTo>
                    <a:pt x="13220" y="693"/>
                  </a:moveTo>
                  <a:cubicBezTo>
                    <a:pt x="28566" y="-4599"/>
                    <a:pt x="76456" y="22124"/>
                    <a:pt x="97358" y="22918"/>
                  </a:cubicBezTo>
                  <a:cubicBezTo>
                    <a:pt x="118260" y="23712"/>
                    <a:pt x="128579" y="4132"/>
                    <a:pt x="138633" y="5455"/>
                  </a:cubicBezTo>
                  <a:cubicBezTo>
                    <a:pt x="148687" y="6778"/>
                    <a:pt x="159800" y="24505"/>
                    <a:pt x="157683" y="30855"/>
                  </a:cubicBezTo>
                  <a:cubicBezTo>
                    <a:pt x="155566" y="37205"/>
                    <a:pt x="139162" y="40115"/>
                    <a:pt x="125933" y="43555"/>
                  </a:cubicBezTo>
                  <a:cubicBezTo>
                    <a:pt x="112704" y="46995"/>
                    <a:pt x="94712" y="49906"/>
                    <a:pt x="78308" y="51493"/>
                  </a:cubicBezTo>
                  <a:cubicBezTo>
                    <a:pt x="61904" y="53080"/>
                    <a:pt x="39679" y="52551"/>
                    <a:pt x="27508" y="53080"/>
                  </a:cubicBezTo>
                  <a:cubicBezTo>
                    <a:pt x="15337" y="53609"/>
                    <a:pt x="13749" y="58637"/>
                    <a:pt x="5283" y="54668"/>
                  </a:cubicBezTo>
                  <a:cubicBezTo>
                    <a:pt x="-3183" y="50699"/>
                    <a:pt x="-2126" y="5985"/>
                    <a:pt x="13220" y="693"/>
                  </a:cubicBezTo>
                  <a:close/>
                </a:path>
              </a:pathLst>
            </a:custGeom>
            <a:solidFill>
              <a:srgbClr val="FF0000">
                <a:alpha val="1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フリーフォーム: 図形 1038">
              <a:extLst>
                <a:ext uri="{FF2B5EF4-FFF2-40B4-BE49-F238E27FC236}">
                  <a16:creationId xmlns:a16="http://schemas.microsoft.com/office/drawing/2014/main" id="{4DD22053-4069-406D-A3E3-A0B65F0C532F}"/>
                </a:ext>
              </a:extLst>
            </p:cNvPr>
            <p:cNvSpPr/>
            <p:nvPr/>
          </p:nvSpPr>
          <p:spPr>
            <a:xfrm>
              <a:off x="4967541" y="2794673"/>
              <a:ext cx="466548" cy="150891"/>
            </a:xfrm>
            <a:custGeom>
              <a:avLst/>
              <a:gdLst>
                <a:gd name="connsiteX0" fmla="*/ 466472 w 466548"/>
                <a:gd name="connsiteY0" fmla="*/ 79 h 150891"/>
                <a:gd name="connsiteX1" fmla="*/ 398209 w 466548"/>
                <a:gd name="connsiteY1" fmla="*/ 47704 h 150891"/>
                <a:gd name="connsiteX2" fmla="*/ 364872 w 466548"/>
                <a:gd name="connsiteY2" fmla="*/ 77866 h 150891"/>
                <a:gd name="connsiteX3" fmla="*/ 328359 w 466548"/>
                <a:gd name="connsiteY3" fmla="*/ 109616 h 150891"/>
                <a:gd name="connsiteX4" fmla="*/ 260097 w 466548"/>
                <a:gd name="connsiteY4" fmla="*/ 139779 h 150891"/>
                <a:gd name="connsiteX5" fmla="*/ 163259 w 466548"/>
                <a:gd name="connsiteY5" fmla="*/ 150891 h 150891"/>
                <a:gd name="connsiteX6" fmla="*/ 6097 w 466548"/>
                <a:gd name="connsiteY6" fmla="*/ 139779 h 150891"/>
                <a:gd name="connsiteX7" fmla="*/ 44197 w 466548"/>
                <a:gd name="connsiteY7" fmla="*/ 131841 h 150891"/>
                <a:gd name="connsiteX8" fmla="*/ 156909 w 466548"/>
                <a:gd name="connsiteY8" fmla="*/ 147716 h 150891"/>
                <a:gd name="connsiteX9" fmla="*/ 280734 w 466548"/>
                <a:gd name="connsiteY9" fmla="*/ 115966 h 150891"/>
                <a:gd name="connsiteX10" fmla="*/ 383922 w 466548"/>
                <a:gd name="connsiteY10" fmla="*/ 38179 h 150891"/>
                <a:gd name="connsiteX11" fmla="*/ 466472 w 466548"/>
                <a:gd name="connsiteY11" fmla="*/ 79 h 15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548" h="150891">
                  <a:moveTo>
                    <a:pt x="466472" y="79"/>
                  </a:moveTo>
                  <a:cubicBezTo>
                    <a:pt x="468853" y="1667"/>
                    <a:pt x="415142" y="34740"/>
                    <a:pt x="398209" y="47704"/>
                  </a:cubicBezTo>
                  <a:cubicBezTo>
                    <a:pt x="381276" y="60669"/>
                    <a:pt x="376514" y="67547"/>
                    <a:pt x="364872" y="77866"/>
                  </a:cubicBezTo>
                  <a:cubicBezTo>
                    <a:pt x="353230" y="88185"/>
                    <a:pt x="345822" y="99297"/>
                    <a:pt x="328359" y="109616"/>
                  </a:cubicBezTo>
                  <a:cubicBezTo>
                    <a:pt x="310896" y="119935"/>
                    <a:pt x="287614" y="132900"/>
                    <a:pt x="260097" y="139779"/>
                  </a:cubicBezTo>
                  <a:cubicBezTo>
                    <a:pt x="232580" y="146658"/>
                    <a:pt x="205592" y="150891"/>
                    <a:pt x="163259" y="150891"/>
                  </a:cubicBezTo>
                  <a:cubicBezTo>
                    <a:pt x="120926" y="150891"/>
                    <a:pt x="25941" y="142954"/>
                    <a:pt x="6097" y="139779"/>
                  </a:cubicBezTo>
                  <a:cubicBezTo>
                    <a:pt x="-13747" y="136604"/>
                    <a:pt x="19062" y="130518"/>
                    <a:pt x="44197" y="131841"/>
                  </a:cubicBezTo>
                  <a:cubicBezTo>
                    <a:pt x="69332" y="133164"/>
                    <a:pt x="117486" y="150362"/>
                    <a:pt x="156909" y="147716"/>
                  </a:cubicBezTo>
                  <a:cubicBezTo>
                    <a:pt x="196332" y="145070"/>
                    <a:pt x="242899" y="134222"/>
                    <a:pt x="280734" y="115966"/>
                  </a:cubicBezTo>
                  <a:cubicBezTo>
                    <a:pt x="318569" y="97710"/>
                    <a:pt x="356405" y="55377"/>
                    <a:pt x="383922" y="38179"/>
                  </a:cubicBezTo>
                  <a:cubicBezTo>
                    <a:pt x="411439" y="20981"/>
                    <a:pt x="464091" y="-1509"/>
                    <a:pt x="466472" y="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フリーフォーム: 図形 1039">
              <a:extLst>
                <a:ext uri="{FF2B5EF4-FFF2-40B4-BE49-F238E27FC236}">
                  <a16:creationId xmlns:a16="http://schemas.microsoft.com/office/drawing/2014/main" id="{140D70EA-7AAE-4492-9F7D-C2056AD21053}"/>
                </a:ext>
              </a:extLst>
            </p:cNvPr>
            <p:cNvSpPr/>
            <p:nvPr/>
          </p:nvSpPr>
          <p:spPr>
            <a:xfrm>
              <a:off x="5273528" y="1391850"/>
              <a:ext cx="78534" cy="82467"/>
            </a:xfrm>
            <a:custGeom>
              <a:avLst/>
              <a:gdLst>
                <a:gd name="connsiteX0" fmla="*/ 147 w 78534"/>
                <a:gd name="connsiteY0" fmla="*/ 1139 h 82467"/>
                <a:gd name="connsiteX1" fmla="*/ 46185 w 78534"/>
                <a:gd name="connsiteY1" fmla="*/ 61464 h 82467"/>
                <a:gd name="connsiteX2" fmla="*/ 47772 w 78534"/>
                <a:gd name="connsiteY2" fmla="*/ 82102 h 82467"/>
                <a:gd name="connsiteX3" fmla="*/ 77935 w 78534"/>
                <a:gd name="connsiteY3" fmla="*/ 47177 h 82467"/>
                <a:gd name="connsiteX4" fmla="*/ 63647 w 78534"/>
                <a:gd name="connsiteY4" fmla="*/ 23364 h 82467"/>
                <a:gd name="connsiteX5" fmla="*/ 147 w 78534"/>
                <a:gd name="connsiteY5" fmla="*/ 1139 h 8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4" h="82467">
                  <a:moveTo>
                    <a:pt x="147" y="1139"/>
                  </a:moveTo>
                  <a:cubicBezTo>
                    <a:pt x="-2763" y="7489"/>
                    <a:pt x="38248" y="47970"/>
                    <a:pt x="46185" y="61464"/>
                  </a:cubicBezTo>
                  <a:cubicBezTo>
                    <a:pt x="54122" y="74958"/>
                    <a:pt x="42480" y="84483"/>
                    <a:pt x="47772" y="82102"/>
                  </a:cubicBezTo>
                  <a:cubicBezTo>
                    <a:pt x="53064" y="79721"/>
                    <a:pt x="75289" y="56967"/>
                    <a:pt x="77935" y="47177"/>
                  </a:cubicBezTo>
                  <a:cubicBezTo>
                    <a:pt x="80581" y="37387"/>
                    <a:pt x="74230" y="29979"/>
                    <a:pt x="63647" y="23364"/>
                  </a:cubicBezTo>
                  <a:cubicBezTo>
                    <a:pt x="53064" y="16749"/>
                    <a:pt x="3057" y="-5211"/>
                    <a:pt x="147" y="11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フリーフォーム: 図形 1040">
              <a:extLst>
                <a:ext uri="{FF2B5EF4-FFF2-40B4-BE49-F238E27FC236}">
                  <a16:creationId xmlns:a16="http://schemas.microsoft.com/office/drawing/2014/main" id="{731ED824-6409-4DEC-9654-BAB49908648B}"/>
                </a:ext>
              </a:extLst>
            </p:cNvPr>
            <p:cNvSpPr/>
            <p:nvPr/>
          </p:nvSpPr>
          <p:spPr>
            <a:xfrm>
              <a:off x="4465333" y="870377"/>
              <a:ext cx="318203" cy="348281"/>
            </a:xfrm>
            <a:custGeom>
              <a:avLst/>
              <a:gdLst>
                <a:gd name="connsiteX0" fmla="*/ 317805 w 318203"/>
                <a:gd name="connsiteY0" fmla="*/ 325 h 348281"/>
                <a:gd name="connsiteX1" fmla="*/ 220967 w 318203"/>
                <a:gd name="connsiteY1" fmla="*/ 41600 h 348281"/>
                <a:gd name="connsiteX2" fmla="*/ 162230 w 318203"/>
                <a:gd name="connsiteY2" fmla="*/ 84462 h 348281"/>
                <a:gd name="connsiteX3" fmla="*/ 90792 w 318203"/>
                <a:gd name="connsiteY3" fmla="*/ 195587 h 348281"/>
                <a:gd name="connsiteX4" fmla="*/ 305 w 318203"/>
                <a:gd name="connsiteY4" fmla="*/ 347987 h 348281"/>
                <a:gd name="connsiteX5" fmla="*/ 63805 w 318203"/>
                <a:gd name="connsiteY5" fmla="*/ 230512 h 348281"/>
                <a:gd name="connsiteX6" fmla="*/ 130480 w 318203"/>
                <a:gd name="connsiteY6" fmla="*/ 100337 h 348281"/>
                <a:gd name="connsiteX7" fmla="*/ 181280 w 318203"/>
                <a:gd name="connsiteY7" fmla="*/ 27312 h 348281"/>
                <a:gd name="connsiteX8" fmla="*/ 317805 w 318203"/>
                <a:gd name="connsiteY8" fmla="*/ 325 h 3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203" h="348281">
                  <a:moveTo>
                    <a:pt x="317805" y="325"/>
                  </a:moveTo>
                  <a:cubicBezTo>
                    <a:pt x="324419" y="2706"/>
                    <a:pt x="246896" y="27577"/>
                    <a:pt x="220967" y="41600"/>
                  </a:cubicBezTo>
                  <a:cubicBezTo>
                    <a:pt x="195038" y="55623"/>
                    <a:pt x="183926" y="58797"/>
                    <a:pt x="162230" y="84462"/>
                  </a:cubicBezTo>
                  <a:cubicBezTo>
                    <a:pt x="140534" y="110127"/>
                    <a:pt x="117779" y="151666"/>
                    <a:pt x="90792" y="195587"/>
                  </a:cubicBezTo>
                  <a:cubicBezTo>
                    <a:pt x="63804" y="239508"/>
                    <a:pt x="4803" y="342166"/>
                    <a:pt x="305" y="347987"/>
                  </a:cubicBezTo>
                  <a:cubicBezTo>
                    <a:pt x="-4193" y="353808"/>
                    <a:pt x="42109" y="271787"/>
                    <a:pt x="63805" y="230512"/>
                  </a:cubicBezTo>
                  <a:cubicBezTo>
                    <a:pt x="85501" y="189237"/>
                    <a:pt x="110901" y="134204"/>
                    <a:pt x="130480" y="100337"/>
                  </a:cubicBezTo>
                  <a:cubicBezTo>
                    <a:pt x="150059" y="66470"/>
                    <a:pt x="154557" y="45833"/>
                    <a:pt x="181280" y="27312"/>
                  </a:cubicBezTo>
                  <a:cubicBezTo>
                    <a:pt x="208003" y="8791"/>
                    <a:pt x="311191" y="-2056"/>
                    <a:pt x="317805" y="3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フリーフォーム: 図形 1041">
              <a:extLst>
                <a:ext uri="{FF2B5EF4-FFF2-40B4-BE49-F238E27FC236}">
                  <a16:creationId xmlns:a16="http://schemas.microsoft.com/office/drawing/2014/main" id="{A9DE5B67-96D2-43EF-BDC7-43B53648E586}"/>
                </a:ext>
              </a:extLst>
            </p:cNvPr>
            <p:cNvSpPr/>
            <p:nvPr/>
          </p:nvSpPr>
          <p:spPr>
            <a:xfrm>
              <a:off x="4388900" y="1129723"/>
              <a:ext cx="133697" cy="276346"/>
            </a:xfrm>
            <a:custGeom>
              <a:avLst/>
              <a:gdLst>
                <a:gd name="connsiteX0" fmla="*/ 132300 w 133697"/>
                <a:gd name="connsiteY0" fmla="*/ 2916 h 276346"/>
                <a:gd name="connsiteX1" fmla="*/ 83088 w 133697"/>
                <a:gd name="connsiteY1" fmla="*/ 80704 h 276346"/>
                <a:gd name="connsiteX2" fmla="*/ 59275 w 133697"/>
                <a:gd name="connsiteY2" fmla="*/ 144204 h 276346"/>
                <a:gd name="connsiteX3" fmla="*/ 29113 w 133697"/>
                <a:gd name="connsiteY3" fmla="*/ 202941 h 276346"/>
                <a:gd name="connsiteX4" fmla="*/ 3713 w 133697"/>
                <a:gd name="connsiteY4" fmla="*/ 274379 h 276346"/>
                <a:gd name="connsiteX5" fmla="*/ 2125 w 133697"/>
                <a:gd name="connsiteY5" fmla="*/ 250566 h 276346"/>
                <a:gd name="connsiteX6" fmla="*/ 22763 w 133697"/>
                <a:gd name="connsiteY6" fmla="*/ 190241 h 276346"/>
                <a:gd name="connsiteX7" fmla="*/ 132300 w 133697"/>
                <a:gd name="connsiteY7" fmla="*/ 2916 h 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697" h="276346">
                  <a:moveTo>
                    <a:pt x="132300" y="2916"/>
                  </a:moveTo>
                  <a:cubicBezTo>
                    <a:pt x="142354" y="-15340"/>
                    <a:pt x="95259" y="57156"/>
                    <a:pt x="83088" y="80704"/>
                  </a:cubicBezTo>
                  <a:cubicBezTo>
                    <a:pt x="70917" y="104252"/>
                    <a:pt x="68271" y="123831"/>
                    <a:pt x="59275" y="144204"/>
                  </a:cubicBezTo>
                  <a:cubicBezTo>
                    <a:pt x="50279" y="164577"/>
                    <a:pt x="38373" y="181245"/>
                    <a:pt x="29113" y="202941"/>
                  </a:cubicBezTo>
                  <a:cubicBezTo>
                    <a:pt x="19853" y="224637"/>
                    <a:pt x="8211" y="266442"/>
                    <a:pt x="3713" y="274379"/>
                  </a:cubicBezTo>
                  <a:cubicBezTo>
                    <a:pt x="-785" y="282317"/>
                    <a:pt x="-1050" y="264589"/>
                    <a:pt x="2125" y="250566"/>
                  </a:cubicBezTo>
                  <a:cubicBezTo>
                    <a:pt x="5300" y="236543"/>
                    <a:pt x="4771" y="224108"/>
                    <a:pt x="22763" y="190241"/>
                  </a:cubicBezTo>
                  <a:cubicBezTo>
                    <a:pt x="40755" y="156374"/>
                    <a:pt x="122246" y="21172"/>
                    <a:pt x="132300" y="291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フリーフォーム: 図形 1042">
              <a:extLst>
                <a:ext uri="{FF2B5EF4-FFF2-40B4-BE49-F238E27FC236}">
                  <a16:creationId xmlns:a16="http://schemas.microsoft.com/office/drawing/2014/main" id="{3604B4A3-84C0-401F-A819-05544861BBFE}"/>
                </a:ext>
              </a:extLst>
            </p:cNvPr>
            <p:cNvSpPr/>
            <p:nvPr/>
          </p:nvSpPr>
          <p:spPr>
            <a:xfrm>
              <a:off x="4332286" y="1345248"/>
              <a:ext cx="71920" cy="243392"/>
            </a:xfrm>
            <a:custGeom>
              <a:avLst/>
              <a:gdLst>
                <a:gd name="connsiteX0" fmla="*/ 71439 w 71920"/>
                <a:gd name="connsiteY0" fmla="*/ 1704 h 243392"/>
                <a:gd name="connsiteX1" fmla="*/ 42864 w 71920"/>
                <a:gd name="connsiteY1" fmla="*/ 69966 h 243392"/>
                <a:gd name="connsiteX2" fmla="*/ 23814 w 71920"/>
                <a:gd name="connsiteY2" fmla="*/ 162041 h 243392"/>
                <a:gd name="connsiteX3" fmla="*/ 2 w 71920"/>
                <a:gd name="connsiteY3" fmla="*/ 243004 h 243392"/>
                <a:gd name="connsiteX4" fmla="*/ 22227 w 71920"/>
                <a:gd name="connsiteY4" fmla="*/ 190616 h 243392"/>
                <a:gd name="connsiteX5" fmla="*/ 17464 w 71920"/>
                <a:gd name="connsiteY5" fmla="*/ 141404 h 243392"/>
                <a:gd name="connsiteX6" fmla="*/ 71439 w 71920"/>
                <a:gd name="connsiteY6" fmla="*/ 1704 h 2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0" h="243392">
                  <a:moveTo>
                    <a:pt x="71439" y="1704"/>
                  </a:moveTo>
                  <a:cubicBezTo>
                    <a:pt x="75672" y="-10202"/>
                    <a:pt x="50801" y="43243"/>
                    <a:pt x="42864" y="69966"/>
                  </a:cubicBezTo>
                  <a:cubicBezTo>
                    <a:pt x="34927" y="96689"/>
                    <a:pt x="30958" y="133201"/>
                    <a:pt x="23814" y="162041"/>
                  </a:cubicBezTo>
                  <a:cubicBezTo>
                    <a:pt x="16670" y="190881"/>
                    <a:pt x="266" y="238242"/>
                    <a:pt x="2" y="243004"/>
                  </a:cubicBezTo>
                  <a:cubicBezTo>
                    <a:pt x="-262" y="247766"/>
                    <a:pt x="19317" y="207549"/>
                    <a:pt x="22227" y="190616"/>
                  </a:cubicBezTo>
                  <a:cubicBezTo>
                    <a:pt x="25137" y="173683"/>
                    <a:pt x="11114" y="168391"/>
                    <a:pt x="17464" y="141404"/>
                  </a:cubicBezTo>
                  <a:cubicBezTo>
                    <a:pt x="23814" y="114417"/>
                    <a:pt x="67206" y="13610"/>
                    <a:pt x="71439" y="1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フリーフォーム: 図形 1043">
              <a:extLst>
                <a:ext uri="{FF2B5EF4-FFF2-40B4-BE49-F238E27FC236}">
                  <a16:creationId xmlns:a16="http://schemas.microsoft.com/office/drawing/2014/main" id="{525DB1F2-66FD-4856-B262-133D11E7B1A9}"/>
                </a:ext>
              </a:extLst>
            </p:cNvPr>
            <p:cNvSpPr/>
            <p:nvPr/>
          </p:nvSpPr>
          <p:spPr>
            <a:xfrm>
              <a:off x="4319554" y="1584373"/>
              <a:ext cx="47659" cy="409291"/>
            </a:xfrm>
            <a:custGeom>
              <a:avLst/>
              <a:gdLst>
                <a:gd name="connsiteX0" fmla="*/ 34 w 47659"/>
                <a:gd name="connsiteY0" fmla="*/ 704 h 409291"/>
                <a:gd name="connsiteX1" fmla="*/ 31784 w 47659"/>
                <a:gd name="connsiteY1" fmla="*/ 49916 h 409291"/>
                <a:gd name="connsiteX2" fmla="*/ 30196 w 47659"/>
                <a:gd name="connsiteY2" fmla="*/ 84841 h 409291"/>
                <a:gd name="connsiteX3" fmla="*/ 30196 w 47659"/>
                <a:gd name="connsiteY3" fmla="*/ 129291 h 409291"/>
                <a:gd name="connsiteX4" fmla="*/ 39721 w 47659"/>
                <a:gd name="connsiteY4" fmla="*/ 189616 h 409291"/>
                <a:gd name="connsiteX5" fmla="*/ 39721 w 47659"/>
                <a:gd name="connsiteY5" fmla="*/ 248354 h 409291"/>
                <a:gd name="connsiteX6" fmla="*/ 39721 w 47659"/>
                <a:gd name="connsiteY6" fmla="*/ 300741 h 409291"/>
                <a:gd name="connsiteX7" fmla="*/ 47659 w 47659"/>
                <a:gd name="connsiteY7" fmla="*/ 403929 h 409291"/>
                <a:gd name="connsiteX8" fmla="*/ 39721 w 47659"/>
                <a:gd name="connsiteY8" fmla="*/ 389641 h 409291"/>
                <a:gd name="connsiteX9" fmla="*/ 23846 w 47659"/>
                <a:gd name="connsiteY9" fmla="*/ 346779 h 409291"/>
                <a:gd name="connsiteX10" fmla="*/ 38134 w 47659"/>
                <a:gd name="connsiteY10" fmla="*/ 234066 h 409291"/>
                <a:gd name="connsiteX11" fmla="*/ 36546 w 47659"/>
                <a:gd name="connsiteY11" fmla="*/ 143579 h 409291"/>
                <a:gd name="connsiteX12" fmla="*/ 25434 w 47659"/>
                <a:gd name="connsiteY12" fmla="*/ 89604 h 409291"/>
                <a:gd name="connsiteX13" fmla="*/ 34 w 47659"/>
                <a:gd name="connsiteY13" fmla="*/ 704 h 4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59" h="409291">
                  <a:moveTo>
                    <a:pt x="34" y="704"/>
                  </a:moveTo>
                  <a:cubicBezTo>
                    <a:pt x="1092" y="-5911"/>
                    <a:pt x="26757" y="35893"/>
                    <a:pt x="31784" y="49916"/>
                  </a:cubicBezTo>
                  <a:cubicBezTo>
                    <a:pt x="36811" y="63939"/>
                    <a:pt x="30461" y="71612"/>
                    <a:pt x="30196" y="84841"/>
                  </a:cubicBezTo>
                  <a:cubicBezTo>
                    <a:pt x="29931" y="98070"/>
                    <a:pt x="28609" y="111829"/>
                    <a:pt x="30196" y="129291"/>
                  </a:cubicBezTo>
                  <a:cubicBezTo>
                    <a:pt x="31783" y="146753"/>
                    <a:pt x="38134" y="169772"/>
                    <a:pt x="39721" y="189616"/>
                  </a:cubicBezTo>
                  <a:cubicBezTo>
                    <a:pt x="41309" y="209460"/>
                    <a:pt x="39721" y="248354"/>
                    <a:pt x="39721" y="248354"/>
                  </a:cubicBezTo>
                  <a:cubicBezTo>
                    <a:pt x="39721" y="266875"/>
                    <a:pt x="38398" y="274812"/>
                    <a:pt x="39721" y="300741"/>
                  </a:cubicBezTo>
                  <a:cubicBezTo>
                    <a:pt x="41044" y="326670"/>
                    <a:pt x="47659" y="389112"/>
                    <a:pt x="47659" y="403929"/>
                  </a:cubicBezTo>
                  <a:cubicBezTo>
                    <a:pt x="47659" y="418746"/>
                    <a:pt x="43690" y="399166"/>
                    <a:pt x="39721" y="389641"/>
                  </a:cubicBezTo>
                  <a:cubicBezTo>
                    <a:pt x="35752" y="380116"/>
                    <a:pt x="24110" y="372708"/>
                    <a:pt x="23846" y="346779"/>
                  </a:cubicBezTo>
                  <a:cubicBezTo>
                    <a:pt x="23582" y="320850"/>
                    <a:pt x="36017" y="267933"/>
                    <a:pt x="38134" y="234066"/>
                  </a:cubicBezTo>
                  <a:cubicBezTo>
                    <a:pt x="40251" y="200199"/>
                    <a:pt x="38663" y="167656"/>
                    <a:pt x="36546" y="143579"/>
                  </a:cubicBezTo>
                  <a:cubicBezTo>
                    <a:pt x="34429" y="119502"/>
                    <a:pt x="28609" y="109977"/>
                    <a:pt x="25434" y="89604"/>
                  </a:cubicBezTo>
                  <a:cubicBezTo>
                    <a:pt x="22259" y="69231"/>
                    <a:pt x="-1024" y="7319"/>
                    <a:pt x="34" y="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フリーフォーム: 図形 1044">
              <a:extLst>
                <a:ext uri="{FF2B5EF4-FFF2-40B4-BE49-F238E27FC236}">
                  <a16:creationId xmlns:a16="http://schemas.microsoft.com/office/drawing/2014/main" id="{572CE3EE-69CA-4014-AC31-4A13A763A4D6}"/>
                </a:ext>
              </a:extLst>
            </p:cNvPr>
            <p:cNvSpPr/>
            <p:nvPr/>
          </p:nvSpPr>
          <p:spPr>
            <a:xfrm>
              <a:off x="4364279" y="1991462"/>
              <a:ext cx="183057" cy="604319"/>
            </a:xfrm>
            <a:custGeom>
              <a:avLst/>
              <a:gdLst>
                <a:gd name="connsiteX0" fmla="*/ 2934 w 183057"/>
                <a:gd name="connsiteY0" fmla="*/ 15 h 604319"/>
                <a:gd name="connsiteX1" fmla="*/ 14046 w 183057"/>
                <a:gd name="connsiteY1" fmla="*/ 85740 h 604319"/>
                <a:gd name="connsiteX2" fmla="*/ 4521 w 183057"/>
                <a:gd name="connsiteY2" fmla="*/ 144477 h 604319"/>
                <a:gd name="connsiteX3" fmla="*/ 37859 w 183057"/>
                <a:gd name="connsiteY3" fmla="*/ 219090 h 604319"/>
                <a:gd name="connsiteX4" fmla="*/ 83896 w 183057"/>
                <a:gd name="connsiteY4" fmla="*/ 327040 h 604319"/>
                <a:gd name="connsiteX5" fmla="*/ 91834 w 183057"/>
                <a:gd name="connsiteY5" fmla="*/ 415940 h 604319"/>
                <a:gd name="connsiteX6" fmla="*/ 106121 w 183057"/>
                <a:gd name="connsiteY6" fmla="*/ 477852 h 604319"/>
                <a:gd name="connsiteX7" fmla="*/ 180734 w 183057"/>
                <a:gd name="connsiteY7" fmla="*/ 598502 h 604319"/>
                <a:gd name="connsiteX8" fmla="*/ 160096 w 183057"/>
                <a:gd name="connsiteY8" fmla="*/ 577865 h 604319"/>
                <a:gd name="connsiteX9" fmla="*/ 118821 w 183057"/>
                <a:gd name="connsiteY9" fmla="*/ 512777 h 604319"/>
                <a:gd name="connsiteX10" fmla="*/ 114059 w 183057"/>
                <a:gd name="connsiteY10" fmla="*/ 425465 h 604319"/>
                <a:gd name="connsiteX11" fmla="*/ 75959 w 183057"/>
                <a:gd name="connsiteY11" fmla="*/ 311165 h 604319"/>
                <a:gd name="connsiteX12" fmla="*/ 28334 w 183057"/>
                <a:gd name="connsiteY12" fmla="*/ 176227 h 604319"/>
                <a:gd name="connsiteX13" fmla="*/ 2934 w 183057"/>
                <a:gd name="connsiteY13" fmla="*/ 79390 h 604319"/>
                <a:gd name="connsiteX14" fmla="*/ 2934 w 183057"/>
                <a:gd name="connsiteY14" fmla="*/ 15 h 60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57" h="604319">
                  <a:moveTo>
                    <a:pt x="2934" y="15"/>
                  </a:moveTo>
                  <a:cubicBezTo>
                    <a:pt x="4786" y="1073"/>
                    <a:pt x="13782" y="61663"/>
                    <a:pt x="14046" y="85740"/>
                  </a:cubicBezTo>
                  <a:cubicBezTo>
                    <a:pt x="14311" y="109817"/>
                    <a:pt x="552" y="122252"/>
                    <a:pt x="4521" y="144477"/>
                  </a:cubicBezTo>
                  <a:cubicBezTo>
                    <a:pt x="8490" y="166702"/>
                    <a:pt x="24630" y="188663"/>
                    <a:pt x="37859" y="219090"/>
                  </a:cubicBezTo>
                  <a:cubicBezTo>
                    <a:pt x="51088" y="249517"/>
                    <a:pt x="74900" y="294232"/>
                    <a:pt x="83896" y="327040"/>
                  </a:cubicBezTo>
                  <a:cubicBezTo>
                    <a:pt x="92892" y="359848"/>
                    <a:pt x="88130" y="390805"/>
                    <a:pt x="91834" y="415940"/>
                  </a:cubicBezTo>
                  <a:cubicBezTo>
                    <a:pt x="95538" y="441075"/>
                    <a:pt x="91304" y="447425"/>
                    <a:pt x="106121" y="477852"/>
                  </a:cubicBezTo>
                  <a:cubicBezTo>
                    <a:pt x="120938" y="508279"/>
                    <a:pt x="171738" y="581833"/>
                    <a:pt x="180734" y="598502"/>
                  </a:cubicBezTo>
                  <a:cubicBezTo>
                    <a:pt x="189730" y="615171"/>
                    <a:pt x="170415" y="592152"/>
                    <a:pt x="160096" y="577865"/>
                  </a:cubicBezTo>
                  <a:cubicBezTo>
                    <a:pt x="149777" y="563578"/>
                    <a:pt x="126494" y="538177"/>
                    <a:pt x="118821" y="512777"/>
                  </a:cubicBezTo>
                  <a:cubicBezTo>
                    <a:pt x="111148" y="487377"/>
                    <a:pt x="121203" y="459067"/>
                    <a:pt x="114059" y="425465"/>
                  </a:cubicBezTo>
                  <a:cubicBezTo>
                    <a:pt x="106915" y="391863"/>
                    <a:pt x="90246" y="352705"/>
                    <a:pt x="75959" y="311165"/>
                  </a:cubicBezTo>
                  <a:cubicBezTo>
                    <a:pt x="61672" y="269625"/>
                    <a:pt x="40505" y="214856"/>
                    <a:pt x="28334" y="176227"/>
                  </a:cubicBezTo>
                  <a:cubicBezTo>
                    <a:pt x="16163" y="137598"/>
                    <a:pt x="8490" y="106642"/>
                    <a:pt x="2934" y="79390"/>
                  </a:cubicBezTo>
                  <a:cubicBezTo>
                    <a:pt x="-2622" y="52138"/>
                    <a:pt x="1082" y="-1043"/>
                    <a:pt x="2934" y="1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6" name="フリーフォーム: 図形 1045">
              <a:extLst>
                <a:ext uri="{FF2B5EF4-FFF2-40B4-BE49-F238E27FC236}">
                  <a16:creationId xmlns:a16="http://schemas.microsoft.com/office/drawing/2014/main" id="{8112981B-925C-4687-9133-561562567FA4}"/>
                </a:ext>
              </a:extLst>
            </p:cNvPr>
            <p:cNvSpPr/>
            <p:nvPr/>
          </p:nvSpPr>
          <p:spPr>
            <a:xfrm>
              <a:off x="4504644" y="2552382"/>
              <a:ext cx="527532" cy="399152"/>
            </a:xfrm>
            <a:custGeom>
              <a:avLst/>
              <a:gdLst>
                <a:gd name="connsiteX0" fmla="*/ 3856 w 527532"/>
                <a:gd name="connsiteY0" fmla="*/ 540 h 399152"/>
                <a:gd name="connsiteX1" fmla="*/ 69473 w 527532"/>
                <a:gd name="connsiteY1" fmla="*/ 110607 h 399152"/>
                <a:gd name="connsiteX2" fmla="*/ 147789 w 527532"/>
                <a:gd name="connsiteY2" fmla="*/ 197390 h 399152"/>
                <a:gd name="connsiteX3" fmla="*/ 283256 w 527532"/>
                <a:gd name="connsiteY3" fmla="*/ 290524 h 399152"/>
                <a:gd name="connsiteX4" fmla="*/ 516089 w 527532"/>
                <a:gd name="connsiteY4" fmla="*/ 394240 h 399152"/>
                <a:gd name="connsiteX5" fmla="*/ 480106 w 527532"/>
                <a:gd name="connsiteY5" fmla="*/ 375190 h 399152"/>
                <a:gd name="connsiteX6" fmla="*/ 378506 w 527532"/>
                <a:gd name="connsiteY6" fmla="*/ 311690 h 399152"/>
                <a:gd name="connsiteX7" fmla="*/ 249389 w 527532"/>
                <a:gd name="connsiteY7" fmla="*/ 239724 h 399152"/>
                <a:gd name="connsiteX8" fmla="*/ 188006 w 527532"/>
                <a:gd name="connsiteY8" fmla="*/ 159290 h 399152"/>
                <a:gd name="connsiteX9" fmla="*/ 3856 w 527532"/>
                <a:gd name="connsiteY9" fmla="*/ 540 h 3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532" h="399152">
                  <a:moveTo>
                    <a:pt x="3856" y="540"/>
                  </a:moveTo>
                  <a:cubicBezTo>
                    <a:pt x="-15900" y="-7574"/>
                    <a:pt x="45484" y="77799"/>
                    <a:pt x="69473" y="110607"/>
                  </a:cubicBezTo>
                  <a:cubicBezTo>
                    <a:pt x="93462" y="143415"/>
                    <a:pt x="112159" y="167404"/>
                    <a:pt x="147789" y="197390"/>
                  </a:cubicBezTo>
                  <a:cubicBezTo>
                    <a:pt x="183420" y="227376"/>
                    <a:pt x="221873" y="257716"/>
                    <a:pt x="283256" y="290524"/>
                  </a:cubicBezTo>
                  <a:cubicBezTo>
                    <a:pt x="344639" y="323332"/>
                    <a:pt x="483281" y="380129"/>
                    <a:pt x="516089" y="394240"/>
                  </a:cubicBezTo>
                  <a:cubicBezTo>
                    <a:pt x="548897" y="408351"/>
                    <a:pt x="503036" y="388948"/>
                    <a:pt x="480106" y="375190"/>
                  </a:cubicBezTo>
                  <a:cubicBezTo>
                    <a:pt x="457176" y="361432"/>
                    <a:pt x="416959" y="334268"/>
                    <a:pt x="378506" y="311690"/>
                  </a:cubicBezTo>
                  <a:cubicBezTo>
                    <a:pt x="340053" y="289112"/>
                    <a:pt x="281139" y="265124"/>
                    <a:pt x="249389" y="239724"/>
                  </a:cubicBezTo>
                  <a:cubicBezTo>
                    <a:pt x="217639" y="214324"/>
                    <a:pt x="225753" y="192098"/>
                    <a:pt x="188006" y="159290"/>
                  </a:cubicBezTo>
                  <a:cubicBezTo>
                    <a:pt x="150259" y="126482"/>
                    <a:pt x="23612" y="8654"/>
                    <a:pt x="3856" y="5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フリーフォーム: 図形 1046">
              <a:extLst>
                <a:ext uri="{FF2B5EF4-FFF2-40B4-BE49-F238E27FC236}">
                  <a16:creationId xmlns:a16="http://schemas.microsoft.com/office/drawing/2014/main" id="{5A0F3AE2-6D92-4C0A-A39F-C845455027EE}"/>
                </a:ext>
              </a:extLst>
            </p:cNvPr>
            <p:cNvSpPr/>
            <p:nvPr/>
          </p:nvSpPr>
          <p:spPr>
            <a:xfrm>
              <a:off x="4240772" y="718912"/>
              <a:ext cx="301122" cy="346478"/>
            </a:xfrm>
            <a:custGeom>
              <a:avLst/>
              <a:gdLst>
                <a:gd name="connsiteX0" fmla="*/ 301066 w 301122"/>
                <a:gd name="connsiteY0" fmla="*/ 4152 h 346478"/>
                <a:gd name="connsiteX1" fmla="*/ 215341 w 301122"/>
                <a:gd name="connsiteY1" fmla="*/ 51777 h 346478"/>
                <a:gd name="connsiteX2" fmla="*/ 123266 w 301122"/>
                <a:gd name="connsiteY2" fmla="*/ 127977 h 346478"/>
                <a:gd name="connsiteX3" fmla="*/ 72466 w 301122"/>
                <a:gd name="connsiteY3" fmla="*/ 201002 h 346478"/>
                <a:gd name="connsiteX4" fmla="*/ 5791 w 301122"/>
                <a:gd name="connsiteY4" fmla="*/ 343877 h 346478"/>
                <a:gd name="connsiteX5" fmla="*/ 15316 w 301122"/>
                <a:gd name="connsiteY5" fmla="*/ 280377 h 346478"/>
                <a:gd name="connsiteX6" fmla="*/ 110566 w 301122"/>
                <a:gd name="connsiteY6" fmla="*/ 121627 h 346478"/>
                <a:gd name="connsiteX7" fmla="*/ 202641 w 301122"/>
                <a:gd name="connsiteY7" fmla="*/ 18440 h 346478"/>
                <a:gd name="connsiteX8" fmla="*/ 301066 w 301122"/>
                <a:gd name="connsiteY8" fmla="*/ 4152 h 34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22" h="346478">
                  <a:moveTo>
                    <a:pt x="301066" y="4152"/>
                  </a:moveTo>
                  <a:cubicBezTo>
                    <a:pt x="303183" y="9708"/>
                    <a:pt x="244974" y="31140"/>
                    <a:pt x="215341" y="51777"/>
                  </a:cubicBezTo>
                  <a:cubicBezTo>
                    <a:pt x="185708" y="72414"/>
                    <a:pt x="147078" y="103106"/>
                    <a:pt x="123266" y="127977"/>
                  </a:cubicBezTo>
                  <a:cubicBezTo>
                    <a:pt x="99454" y="152848"/>
                    <a:pt x="92045" y="165019"/>
                    <a:pt x="72466" y="201002"/>
                  </a:cubicBezTo>
                  <a:cubicBezTo>
                    <a:pt x="52887" y="236985"/>
                    <a:pt x="15316" y="330648"/>
                    <a:pt x="5791" y="343877"/>
                  </a:cubicBezTo>
                  <a:cubicBezTo>
                    <a:pt x="-3734" y="357106"/>
                    <a:pt x="-2146" y="317419"/>
                    <a:pt x="15316" y="280377"/>
                  </a:cubicBezTo>
                  <a:cubicBezTo>
                    <a:pt x="32778" y="243335"/>
                    <a:pt x="79345" y="165283"/>
                    <a:pt x="110566" y="121627"/>
                  </a:cubicBezTo>
                  <a:cubicBezTo>
                    <a:pt x="141787" y="77971"/>
                    <a:pt x="174860" y="41988"/>
                    <a:pt x="202641" y="18440"/>
                  </a:cubicBezTo>
                  <a:cubicBezTo>
                    <a:pt x="230422" y="-5108"/>
                    <a:pt x="298949" y="-1404"/>
                    <a:pt x="301066" y="41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フリーフォーム: 図形 1047">
              <a:extLst>
                <a:ext uri="{FF2B5EF4-FFF2-40B4-BE49-F238E27FC236}">
                  <a16:creationId xmlns:a16="http://schemas.microsoft.com/office/drawing/2014/main" id="{797008AA-7644-4152-B66A-1DA05FF5BE72}"/>
                </a:ext>
              </a:extLst>
            </p:cNvPr>
            <p:cNvSpPr/>
            <p:nvPr/>
          </p:nvSpPr>
          <p:spPr>
            <a:xfrm>
              <a:off x="4166897" y="1034762"/>
              <a:ext cx="98728" cy="738258"/>
            </a:xfrm>
            <a:custGeom>
              <a:avLst/>
              <a:gdLst>
                <a:gd name="connsiteX0" fmla="*/ 98719 w 98728"/>
                <a:gd name="connsiteY0" fmla="*/ 1040 h 738258"/>
                <a:gd name="connsiteX1" fmla="*/ 66969 w 98728"/>
                <a:gd name="connsiteY1" fmla="*/ 64540 h 738258"/>
                <a:gd name="connsiteX2" fmla="*/ 16169 w 98728"/>
                <a:gd name="connsiteY2" fmla="*/ 178840 h 738258"/>
                <a:gd name="connsiteX3" fmla="*/ 6644 w 98728"/>
                <a:gd name="connsiteY3" fmla="*/ 305840 h 738258"/>
                <a:gd name="connsiteX4" fmla="*/ 19344 w 98728"/>
                <a:gd name="connsiteY4" fmla="*/ 499515 h 738258"/>
                <a:gd name="connsiteX5" fmla="*/ 60619 w 98728"/>
                <a:gd name="connsiteY5" fmla="*/ 731290 h 738258"/>
                <a:gd name="connsiteX6" fmla="*/ 51094 w 98728"/>
                <a:gd name="connsiteY6" fmla="*/ 664615 h 738258"/>
                <a:gd name="connsiteX7" fmla="*/ 294 w 98728"/>
                <a:gd name="connsiteY7" fmla="*/ 529677 h 738258"/>
                <a:gd name="connsiteX8" fmla="*/ 32044 w 98728"/>
                <a:gd name="connsiteY8" fmla="*/ 286790 h 738258"/>
                <a:gd name="connsiteX9" fmla="*/ 70144 w 98728"/>
                <a:gd name="connsiteY9" fmla="*/ 113752 h 738258"/>
                <a:gd name="connsiteX10" fmla="*/ 98719 w 98728"/>
                <a:gd name="connsiteY10" fmla="*/ 1040 h 7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728" h="738258">
                  <a:moveTo>
                    <a:pt x="98719" y="1040"/>
                  </a:moveTo>
                  <a:cubicBezTo>
                    <a:pt x="98190" y="-7162"/>
                    <a:pt x="80727" y="34907"/>
                    <a:pt x="66969" y="64540"/>
                  </a:cubicBezTo>
                  <a:cubicBezTo>
                    <a:pt x="53211" y="94173"/>
                    <a:pt x="26223" y="138623"/>
                    <a:pt x="16169" y="178840"/>
                  </a:cubicBezTo>
                  <a:cubicBezTo>
                    <a:pt x="6115" y="219057"/>
                    <a:pt x="6115" y="252394"/>
                    <a:pt x="6644" y="305840"/>
                  </a:cubicBezTo>
                  <a:cubicBezTo>
                    <a:pt x="7173" y="359286"/>
                    <a:pt x="10348" y="428607"/>
                    <a:pt x="19344" y="499515"/>
                  </a:cubicBezTo>
                  <a:cubicBezTo>
                    <a:pt x="28340" y="570423"/>
                    <a:pt x="55327" y="703773"/>
                    <a:pt x="60619" y="731290"/>
                  </a:cubicBezTo>
                  <a:cubicBezTo>
                    <a:pt x="65911" y="758807"/>
                    <a:pt x="61148" y="698217"/>
                    <a:pt x="51094" y="664615"/>
                  </a:cubicBezTo>
                  <a:cubicBezTo>
                    <a:pt x="41040" y="631013"/>
                    <a:pt x="3469" y="592648"/>
                    <a:pt x="294" y="529677"/>
                  </a:cubicBezTo>
                  <a:cubicBezTo>
                    <a:pt x="-2881" y="466706"/>
                    <a:pt x="20402" y="356111"/>
                    <a:pt x="32044" y="286790"/>
                  </a:cubicBezTo>
                  <a:cubicBezTo>
                    <a:pt x="43686" y="217469"/>
                    <a:pt x="61677" y="156085"/>
                    <a:pt x="70144" y="113752"/>
                  </a:cubicBezTo>
                  <a:cubicBezTo>
                    <a:pt x="78611" y="71419"/>
                    <a:pt x="99248" y="9242"/>
                    <a:pt x="98719" y="10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フリーフォーム: 図形 1048">
              <a:extLst>
                <a:ext uri="{FF2B5EF4-FFF2-40B4-BE49-F238E27FC236}">
                  <a16:creationId xmlns:a16="http://schemas.microsoft.com/office/drawing/2014/main" id="{5612666B-CD0F-4F4E-8464-6DA2AD1D3622}"/>
                </a:ext>
              </a:extLst>
            </p:cNvPr>
            <p:cNvSpPr/>
            <p:nvPr/>
          </p:nvSpPr>
          <p:spPr>
            <a:xfrm>
              <a:off x="4709206" y="2568150"/>
              <a:ext cx="320787" cy="266797"/>
            </a:xfrm>
            <a:custGeom>
              <a:avLst/>
              <a:gdLst>
                <a:gd name="connsiteX0" fmla="*/ 137961 w 320787"/>
                <a:gd name="connsiteY0" fmla="*/ 52506 h 266797"/>
                <a:gd name="connsiteX1" fmla="*/ 209927 w 320787"/>
                <a:gd name="connsiteY1" fmla="*/ 84256 h 266797"/>
                <a:gd name="connsiteX2" fmla="*/ 317877 w 320787"/>
                <a:gd name="connsiteY2" fmla="*/ 94839 h 266797"/>
                <a:gd name="connsiteX3" fmla="*/ 290361 w 320787"/>
                <a:gd name="connsiteY3" fmla="*/ 118122 h 266797"/>
                <a:gd name="connsiteX4" fmla="*/ 294594 w 320787"/>
                <a:gd name="connsiteY4" fmla="*/ 154106 h 266797"/>
                <a:gd name="connsiteX5" fmla="*/ 260727 w 320787"/>
                <a:gd name="connsiteY5" fmla="*/ 151989 h 266797"/>
                <a:gd name="connsiteX6" fmla="*/ 199344 w 320787"/>
                <a:gd name="connsiteY6" fmla="*/ 171039 h 266797"/>
                <a:gd name="connsiteX7" fmla="*/ 207811 w 320787"/>
                <a:gd name="connsiteY7" fmla="*/ 232422 h 266797"/>
                <a:gd name="connsiteX8" fmla="*/ 226861 w 320787"/>
                <a:gd name="connsiteY8" fmla="*/ 262056 h 266797"/>
                <a:gd name="connsiteX9" fmla="*/ 121027 w 320787"/>
                <a:gd name="connsiteY9" fmla="*/ 132939 h 266797"/>
                <a:gd name="connsiteX10" fmla="*/ 377 w 320787"/>
                <a:gd name="connsiteY10" fmla="*/ 3822 h 266797"/>
                <a:gd name="connsiteX11" fmla="*/ 85044 w 320787"/>
                <a:gd name="connsiteY11" fmla="*/ 35572 h 266797"/>
                <a:gd name="connsiteX12" fmla="*/ 137961 w 320787"/>
                <a:gd name="connsiteY12" fmla="*/ 52506 h 2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7" h="266797">
                  <a:moveTo>
                    <a:pt x="137961" y="52506"/>
                  </a:moveTo>
                  <a:cubicBezTo>
                    <a:pt x="158775" y="60620"/>
                    <a:pt x="179941" y="77201"/>
                    <a:pt x="209927" y="84256"/>
                  </a:cubicBezTo>
                  <a:cubicBezTo>
                    <a:pt x="239913" y="91312"/>
                    <a:pt x="304471" y="89195"/>
                    <a:pt x="317877" y="94839"/>
                  </a:cubicBezTo>
                  <a:cubicBezTo>
                    <a:pt x="331283" y="100483"/>
                    <a:pt x="294242" y="108244"/>
                    <a:pt x="290361" y="118122"/>
                  </a:cubicBezTo>
                  <a:cubicBezTo>
                    <a:pt x="286481" y="128000"/>
                    <a:pt x="299533" y="148462"/>
                    <a:pt x="294594" y="154106"/>
                  </a:cubicBezTo>
                  <a:cubicBezTo>
                    <a:pt x="289655" y="159751"/>
                    <a:pt x="276602" y="149167"/>
                    <a:pt x="260727" y="151989"/>
                  </a:cubicBezTo>
                  <a:cubicBezTo>
                    <a:pt x="244852" y="154811"/>
                    <a:pt x="208163" y="157633"/>
                    <a:pt x="199344" y="171039"/>
                  </a:cubicBezTo>
                  <a:cubicBezTo>
                    <a:pt x="190525" y="184445"/>
                    <a:pt x="203225" y="217253"/>
                    <a:pt x="207811" y="232422"/>
                  </a:cubicBezTo>
                  <a:cubicBezTo>
                    <a:pt x="212397" y="247592"/>
                    <a:pt x="241325" y="278637"/>
                    <a:pt x="226861" y="262056"/>
                  </a:cubicBezTo>
                  <a:cubicBezTo>
                    <a:pt x="212397" y="245476"/>
                    <a:pt x="158774" y="175978"/>
                    <a:pt x="121027" y="132939"/>
                  </a:cubicBezTo>
                  <a:cubicBezTo>
                    <a:pt x="83280" y="89900"/>
                    <a:pt x="6374" y="20050"/>
                    <a:pt x="377" y="3822"/>
                  </a:cubicBezTo>
                  <a:cubicBezTo>
                    <a:pt x="-5620" y="-12406"/>
                    <a:pt x="61408" y="27811"/>
                    <a:pt x="85044" y="35572"/>
                  </a:cubicBezTo>
                  <a:cubicBezTo>
                    <a:pt x="108680" y="43333"/>
                    <a:pt x="117147" y="44392"/>
                    <a:pt x="137961" y="5250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フリーフォーム: 図形 1049">
              <a:extLst>
                <a:ext uri="{FF2B5EF4-FFF2-40B4-BE49-F238E27FC236}">
                  <a16:creationId xmlns:a16="http://schemas.microsoft.com/office/drawing/2014/main" id="{9DCEDEC4-8D79-4970-BFFC-D16B61BF93D9}"/>
                </a:ext>
              </a:extLst>
            </p:cNvPr>
            <p:cNvSpPr/>
            <p:nvPr/>
          </p:nvSpPr>
          <p:spPr>
            <a:xfrm>
              <a:off x="4215772" y="1756704"/>
              <a:ext cx="115831" cy="272043"/>
            </a:xfrm>
            <a:custGeom>
              <a:avLst/>
              <a:gdLst>
                <a:gd name="connsiteX0" fmla="*/ 2745 w 115831"/>
                <a:gd name="connsiteY0" fmla="*/ 352 h 272043"/>
                <a:gd name="connsiteX1" fmla="*/ 2745 w 115831"/>
                <a:gd name="connsiteY1" fmla="*/ 59618 h 272043"/>
                <a:gd name="connsiteX2" fmla="*/ 4861 w 115831"/>
                <a:gd name="connsiteY2" fmla="*/ 95602 h 272043"/>
                <a:gd name="connsiteX3" fmla="*/ 32378 w 115831"/>
                <a:gd name="connsiteY3" fmla="*/ 112535 h 272043"/>
                <a:gd name="connsiteX4" fmla="*/ 112811 w 115831"/>
                <a:gd name="connsiteY4" fmla="*/ 199318 h 272043"/>
                <a:gd name="connsiteX5" fmla="*/ 100111 w 115831"/>
                <a:gd name="connsiteY5" fmla="*/ 271285 h 272043"/>
                <a:gd name="connsiteX6" fmla="*/ 112811 w 115831"/>
                <a:gd name="connsiteY6" fmla="*/ 233185 h 272043"/>
                <a:gd name="connsiteX7" fmla="*/ 100111 w 115831"/>
                <a:gd name="connsiteY7" fmla="*/ 171802 h 272043"/>
                <a:gd name="connsiteX8" fmla="*/ 51428 w 115831"/>
                <a:gd name="connsiteY8" fmla="*/ 104068 h 272043"/>
                <a:gd name="connsiteX9" fmla="*/ 38728 w 115831"/>
                <a:gd name="connsiteY9" fmla="*/ 89252 h 272043"/>
                <a:gd name="connsiteX10" fmla="*/ 2745 w 115831"/>
                <a:gd name="connsiteY10" fmla="*/ 352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31" h="272043">
                  <a:moveTo>
                    <a:pt x="2745" y="352"/>
                  </a:moveTo>
                  <a:cubicBezTo>
                    <a:pt x="-3252" y="-4587"/>
                    <a:pt x="2392" y="43743"/>
                    <a:pt x="2745" y="59618"/>
                  </a:cubicBezTo>
                  <a:cubicBezTo>
                    <a:pt x="3098" y="75493"/>
                    <a:pt x="-78" y="86783"/>
                    <a:pt x="4861" y="95602"/>
                  </a:cubicBezTo>
                  <a:cubicBezTo>
                    <a:pt x="9800" y="104421"/>
                    <a:pt x="14386" y="95249"/>
                    <a:pt x="32378" y="112535"/>
                  </a:cubicBezTo>
                  <a:cubicBezTo>
                    <a:pt x="50370" y="129821"/>
                    <a:pt x="101522" y="172860"/>
                    <a:pt x="112811" y="199318"/>
                  </a:cubicBezTo>
                  <a:cubicBezTo>
                    <a:pt x="124100" y="225776"/>
                    <a:pt x="100111" y="265641"/>
                    <a:pt x="100111" y="271285"/>
                  </a:cubicBezTo>
                  <a:cubicBezTo>
                    <a:pt x="100111" y="276929"/>
                    <a:pt x="112811" y="249765"/>
                    <a:pt x="112811" y="233185"/>
                  </a:cubicBezTo>
                  <a:cubicBezTo>
                    <a:pt x="112811" y="216605"/>
                    <a:pt x="110341" y="193321"/>
                    <a:pt x="100111" y="171802"/>
                  </a:cubicBezTo>
                  <a:cubicBezTo>
                    <a:pt x="89881" y="150283"/>
                    <a:pt x="61659" y="117826"/>
                    <a:pt x="51428" y="104068"/>
                  </a:cubicBezTo>
                  <a:cubicBezTo>
                    <a:pt x="41198" y="90310"/>
                    <a:pt x="45431" y="103716"/>
                    <a:pt x="38728" y="89252"/>
                  </a:cubicBezTo>
                  <a:cubicBezTo>
                    <a:pt x="32025" y="74788"/>
                    <a:pt x="8742" y="5291"/>
                    <a:pt x="2745" y="3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フリーフォーム: 図形 1050">
              <a:extLst>
                <a:ext uri="{FF2B5EF4-FFF2-40B4-BE49-F238E27FC236}">
                  <a16:creationId xmlns:a16="http://schemas.microsoft.com/office/drawing/2014/main" id="{C184CF9A-E662-4555-9ACB-CD63C34AFA08}"/>
                </a:ext>
              </a:extLst>
            </p:cNvPr>
            <p:cNvSpPr/>
            <p:nvPr/>
          </p:nvSpPr>
          <p:spPr>
            <a:xfrm>
              <a:off x="4120746" y="1743843"/>
              <a:ext cx="89305" cy="68330"/>
            </a:xfrm>
            <a:custGeom>
              <a:avLst/>
              <a:gdLst>
                <a:gd name="connsiteX0" fmla="*/ 89304 w 89305"/>
                <a:gd name="connsiteY0" fmla="*/ 2629 h 68330"/>
                <a:gd name="connsiteX1" fmla="*/ 21571 w 89305"/>
                <a:gd name="connsiteY1" fmla="*/ 34379 h 68330"/>
                <a:gd name="connsiteX2" fmla="*/ 404 w 89305"/>
                <a:gd name="connsiteY2" fmla="*/ 68246 h 68330"/>
                <a:gd name="connsiteX3" fmla="*/ 8871 w 89305"/>
                <a:gd name="connsiteY3" fmla="*/ 42846 h 68330"/>
                <a:gd name="connsiteX4" fmla="*/ 23687 w 89305"/>
                <a:gd name="connsiteY4" fmla="*/ 6863 h 68330"/>
                <a:gd name="connsiteX5" fmla="*/ 89304 w 89305"/>
                <a:gd name="connsiteY5" fmla="*/ 2629 h 6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05" h="68330">
                  <a:moveTo>
                    <a:pt x="89304" y="2629"/>
                  </a:moveTo>
                  <a:cubicBezTo>
                    <a:pt x="88951" y="7215"/>
                    <a:pt x="36388" y="23443"/>
                    <a:pt x="21571" y="34379"/>
                  </a:cubicBezTo>
                  <a:cubicBezTo>
                    <a:pt x="6754" y="45315"/>
                    <a:pt x="2521" y="66835"/>
                    <a:pt x="404" y="68246"/>
                  </a:cubicBezTo>
                  <a:cubicBezTo>
                    <a:pt x="-1713" y="69657"/>
                    <a:pt x="4991" y="53076"/>
                    <a:pt x="8871" y="42846"/>
                  </a:cubicBezTo>
                  <a:cubicBezTo>
                    <a:pt x="12751" y="32616"/>
                    <a:pt x="12398" y="14271"/>
                    <a:pt x="23687" y="6863"/>
                  </a:cubicBezTo>
                  <a:cubicBezTo>
                    <a:pt x="34976" y="-545"/>
                    <a:pt x="89657" y="-1957"/>
                    <a:pt x="89304" y="262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フリーフォーム: 図形 1051">
              <a:extLst>
                <a:ext uri="{FF2B5EF4-FFF2-40B4-BE49-F238E27FC236}">
                  <a16:creationId xmlns:a16="http://schemas.microsoft.com/office/drawing/2014/main" id="{8095F36C-6DE5-4C01-A538-0CFE84F20755}"/>
                </a:ext>
              </a:extLst>
            </p:cNvPr>
            <p:cNvSpPr/>
            <p:nvPr/>
          </p:nvSpPr>
          <p:spPr>
            <a:xfrm>
              <a:off x="4109922" y="1786677"/>
              <a:ext cx="41746" cy="275592"/>
            </a:xfrm>
            <a:custGeom>
              <a:avLst/>
              <a:gdLst>
                <a:gd name="connsiteX0" fmla="*/ 17578 w 41746"/>
                <a:gd name="connsiteY0" fmla="*/ 12 h 275592"/>
                <a:gd name="connsiteX1" fmla="*/ 645 w 41746"/>
                <a:gd name="connsiteY1" fmla="*/ 82562 h 275592"/>
                <a:gd name="connsiteX2" fmla="*/ 6995 w 41746"/>
                <a:gd name="connsiteY2" fmla="*/ 133362 h 275592"/>
                <a:gd name="connsiteX3" fmla="*/ 38745 w 41746"/>
                <a:gd name="connsiteY3" fmla="*/ 268829 h 275592"/>
                <a:gd name="connsiteX4" fmla="*/ 38745 w 41746"/>
                <a:gd name="connsiteY4" fmla="*/ 247662 h 275592"/>
                <a:gd name="connsiteX5" fmla="*/ 23928 w 41746"/>
                <a:gd name="connsiteY5" fmla="*/ 182045 h 275592"/>
                <a:gd name="connsiteX6" fmla="*/ 23928 w 41746"/>
                <a:gd name="connsiteY6" fmla="*/ 114312 h 275592"/>
                <a:gd name="connsiteX7" fmla="*/ 11228 w 41746"/>
                <a:gd name="connsiteY7" fmla="*/ 76212 h 275592"/>
                <a:gd name="connsiteX8" fmla="*/ 17578 w 41746"/>
                <a:gd name="connsiteY8" fmla="*/ 12 h 2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6" h="275592">
                  <a:moveTo>
                    <a:pt x="17578" y="12"/>
                  </a:moveTo>
                  <a:cubicBezTo>
                    <a:pt x="15814" y="1070"/>
                    <a:pt x="2409" y="60337"/>
                    <a:pt x="645" y="82562"/>
                  </a:cubicBezTo>
                  <a:cubicBezTo>
                    <a:pt x="-1119" y="104787"/>
                    <a:pt x="645" y="102317"/>
                    <a:pt x="6995" y="133362"/>
                  </a:cubicBezTo>
                  <a:cubicBezTo>
                    <a:pt x="13345" y="164407"/>
                    <a:pt x="33453" y="249779"/>
                    <a:pt x="38745" y="268829"/>
                  </a:cubicBezTo>
                  <a:cubicBezTo>
                    <a:pt x="44037" y="287879"/>
                    <a:pt x="41214" y="262126"/>
                    <a:pt x="38745" y="247662"/>
                  </a:cubicBezTo>
                  <a:cubicBezTo>
                    <a:pt x="36276" y="233198"/>
                    <a:pt x="26397" y="204270"/>
                    <a:pt x="23928" y="182045"/>
                  </a:cubicBezTo>
                  <a:cubicBezTo>
                    <a:pt x="21459" y="159820"/>
                    <a:pt x="26045" y="131951"/>
                    <a:pt x="23928" y="114312"/>
                  </a:cubicBezTo>
                  <a:cubicBezTo>
                    <a:pt x="21811" y="96673"/>
                    <a:pt x="13697" y="89618"/>
                    <a:pt x="11228" y="76212"/>
                  </a:cubicBezTo>
                  <a:cubicBezTo>
                    <a:pt x="8758" y="62807"/>
                    <a:pt x="19342" y="-1046"/>
                    <a:pt x="17578" y="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フリーフォーム: 図形 1052">
              <a:extLst>
                <a:ext uri="{FF2B5EF4-FFF2-40B4-BE49-F238E27FC236}">
                  <a16:creationId xmlns:a16="http://schemas.microsoft.com/office/drawing/2014/main" id="{96510531-15F7-4D83-AADE-B802E44D799B}"/>
                </a:ext>
              </a:extLst>
            </p:cNvPr>
            <p:cNvSpPr/>
            <p:nvPr/>
          </p:nvSpPr>
          <p:spPr>
            <a:xfrm>
              <a:off x="4144172" y="2053340"/>
              <a:ext cx="202544" cy="307495"/>
            </a:xfrm>
            <a:custGeom>
              <a:avLst/>
              <a:gdLst>
                <a:gd name="connsiteX0" fmla="*/ 261 w 202544"/>
                <a:gd name="connsiteY0" fmla="*/ 49 h 307495"/>
                <a:gd name="connsiteX1" fmla="*/ 25661 w 202544"/>
                <a:gd name="connsiteY1" fmla="*/ 80482 h 307495"/>
                <a:gd name="connsiteX2" fmla="*/ 74345 w 202544"/>
                <a:gd name="connsiteY2" fmla="*/ 163032 h 307495"/>
                <a:gd name="connsiteX3" fmla="*/ 137845 w 202544"/>
                <a:gd name="connsiteY3" fmla="*/ 247699 h 307495"/>
                <a:gd name="connsiteX4" fmla="*/ 201345 w 202544"/>
                <a:gd name="connsiteY4" fmla="*/ 306966 h 307495"/>
                <a:gd name="connsiteX5" fmla="*/ 173828 w 202544"/>
                <a:gd name="connsiteY5" fmla="*/ 270982 h 307495"/>
                <a:gd name="connsiteX6" fmla="*/ 106095 w 202544"/>
                <a:gd name="connsiteY6" fmla="*/ 175732 h 307495"/>
                <a:gd name="connsiteX7" fmla="*/ 40478 w 202544"/>
                <a:gd name="connsiteY7" fmla="*/ 69899 h 307495"/>
                <a:gd name="connsiteX8" fmla="*/ 261 w 202544"/>
                <a:gd name="connsiteY8" fmla="*/ 49 h 3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44" h="307495">
                  <a:moveTo>
                    <a:pt x="261" y="49"/>
                  </a:moveTo>
                  <a:cubicBezTo>
                    <a:pt x="-2208" y="1813"/>
                    <a:pt x="13314" y="53318"/>
                    <a:pt x="25661" y="80482"/>
                  </a:cubicBezTo>
                  <a:cubicBezTo>
                    <a:pt x="38008" y="107646"/>
                    <a:pt x="55648" y="135163"/>
                    <a:pt x="74345" y="163032"/>
                  </a:cubicBezTo>
                  <a:cubicBezTo>
                    <a:pt x="93042" y="190901"/>
                    <a:pt x="116678" y="223710"/>
                    <a:pt x="137845" y="247699"/>
                  </a:cubicBezTo>
                  <a:cubicBezTo>
                    <a:pt x="159012" y="271688"/>
                    <a:pt x="195348" y="303086"/>
                    <a:pt x="201345" y="306966"/>
                  </a:cubicBezTo>
                  <a:cubicBezTo>
                    <a:pt x="207342" y="310847"/>
                    <a:pt x="189703" y="292854"/>
                    <a:pt x="173828" y="270982"/>
                  </a:cubicBezTo>
                  <a:cubicBezTo>
                    <a:pt x="157953" y="249110"/>
                    <a:pt x="128320" y="209246"/>
                    <a:pt x="106095" y="175732"/>
                  </a:cubicBezTo>
                  <a:cubicBezTo>
                    <a:pt x="83870" y="142218"/>
                    <a:pt x="55647" y="95652"/>
                    <a:pt x="40478" y="69899"/>
                  </a:cubicBezTo>
                  <a:cubicBezTo>
                    <a:pt x="25309" y="44146"/>
                    <a:pt x="2730" y="-1715"/>
                    <a:pt x="261"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4" name="フリーフォーム: 図形 1053">
              <a:extLst>
                <a:ext uri="{FF2B5EF4-FFF2-40B4-BE49-F238E27FC236}">
                  <a16:creationId xmlns:a16="http://schemas.microsoft.com/office/drawing/2014/main" id="{59F0291D-E617-4E56-AB69-864EFEC6D7C6}"/>
                </a:ext>
              </a:extLst>
            </p:cNvPr>
            <p:cNvSpPr/>
            <p:nvPr/>
          </p:nvSpPr>
          <p:spPr>
            <a:xfrm>
              <a:off x="4321843" y="2313500"/>
              <a:ext cx="127428" cy="51348"/>
            </a:xfrm>
            <a:custGeom>
              <a:avLst/>
              <a:gdLst>
                <a:gd name="connsiteX0" fmla="*/ 390 w 127428"/>
                <a:gd name="connsiteY0" fmla="*/ 239 h 51348"/>
                <a:gd name="connsiteX1" fmla="*/ 89290 w 127428"/>
                <a:gd name="connsiteY1" fmla="*/ 23522 h 51348"/>
                <a:gd name="connsiteX2" fmla="*/ 127390 w 127428"/>
                <a:gd name="connsiteY2" fmla="*/ 51039 h 51348"/>
                <a:gd name="connsiteX3" fmla="*/ 95640 w 127428"/>
                <a:gd name="connsiteY3" fmla="*/ 38339 h 51348"/>
                <a:gd name="connsiteX4" fmla="*/ 57540 w 127428"/>
                <a:gd name="connsiteY4" fmla="*/ 38339 h 51348"/>
                <a:gd name="connsiteX5" fmla="*/ 390 w 127428"/>
                <a:gd name="connsiteY5" fmla="*/ 239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8" h="51348">
                  <a:moveTo>
                    <a:pt x="390" y="239"/>
                  </a:moveTo>
                  <a:cubicBezTo>
                    <a:pt x="5682" y="-2231"/>
                    <a:pt x="68123" y="15055"/>
                    <a:pt x="89290" y="23522"/>
                  </a:cubicBezTo>
                  <a:cubicBezTo>
                    <a:pt x="110457" y="31989"/>
                    <a:pt x="126332" y="48570"/>
                    <a:pt x="127390" y="51039"/>
                  </a:cubicBezTo>
                  <a:cubicBezTo>
                    <a:pt x="128448" y="53509"/>
                    <a:pt x="107282" y="40456"/>
                    <a:pt x="95640" y="38339"/>
                  </a:cubicBezTo>
                  <a:cubicBezTo>
                    <a:pt x="83998" y="36222"/>
                    <a:pt x="69887" y="37986"/>
                    <a:pt x="57540" y="38339"/>
                  </a:cubicBezTo>
                  <a:cubicBezTo>
                    <a:pt x="45193" y="38692"/>
                    <a:pt x="-4902" y="2709"/>
                    <a:pt x="390" y="2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フリーフォーム: 図形 1054">
              <a:extLst>
                <a:ext uri="{FF2B5EF4-FFF2-40B4-BE49-F238E27FC236}">
                  <a16:creationId xmlns:a16="http://schemas.microsoft.com/office/drawing/2014/main" id="{BAA5EEF8-9377-45BC-8E80-EE043BB7A4F7}"/>
                </a:ext>
              </a:extLst>
            </p:cNvPr>
            <p:cNvSpPr/>
            <p:nvPr/>
          </p:nvSpPr>
          <p:spPr>
            <a:xfrm>
              <a:off x="4191991" y="1904782"/>
              <a:ext cx="113698" cy="285362"/>
            </a:xfrm>
            <a:custGeom>
              <a:avLst/>
              <a:gdLst>
                <a:gd name="connsiteX0" fmla="*/ 18059 w 113698"/>
                <a:gd name="connsiteY0" fmla="*/ 440 h 285362"/>
                <a:gd name="connsiteX1" fmla="*/ 20176 w 113698"/>
                <a:gd name="connsiteY1" fmla="*/ 125324 h 285362"/>
                <a:gd name="connsiteX2" fmla="*/ 39226 w 113698"/>
                <a:gd name="connsiteY2" fmla="*/ 199407 h 285362"/>
                <a:gd name="connsiteX3" fmla="*/ 47692 w 113698"/>
                <a:gd name="connsiteY3" fmla="*/ 229040 h 285362"/>
                <a:gd name="connsiteX4" fmla="*/ 113309 w 113698"/>
                <a:gd name="connsiteY4" fmla="*/ 284074 h 285362"/>
                <a:gd name="connsiteX5" fmla="*/ 73092 w 113698"/>
                <a:gd name="connsiteY5" fmla="*/ 260790 h 285362"/>
                <a:gd name="connsiteX6" fmla="*/ 34992 w 113698"/>
                <a:gd name="connsiteY6" fmla="*/ 182474 h 285362"/>
                <a:gd name="connsiteX7" fmla="*/ 1126 w 113698"/>
                <a:gd name="connsiteY7" fmla="*/ 87224 h 285362"/>
                <a:gd name="connsiteX8" fmla="*/ 18059 w 113698"/>
                <a:gd name="connsiteY8" fmla="*/ 440 h 28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98" h="285362">
                  <a:moveTo>
                    <a:pt x="18059" y="440"/>
                  </a:moveTo>
                  <a:cubicBezTo>
                    <a:pt x="21234" y="6790"/>
                    <a:pt x="16648" y="92163"/>
                    <a:pt x="20176" y="125324"/>
                  </a:cubicBezTo>
                  <a:cubicBezTo>
                    <a:pt x="23704" y="158485"/>
                    <a:pt x="34640" y="182121"/>
                    <a:pt x="39226" y="199407"/>
                  </a:cubicBezTo>
                  <a:cubicBezTo>
                    <a:pt x="43812" y="216693"/>
                    <a:pt x="35345" y="214929"/>
                    <a:pt x="47692" y="229040"/>
                  </a:cubicBezTo>
                  <a:cubicBezTo>
                    <a:pt x="60039" y="243151"/>
                    <a:pt x="109076" y="278782"/>
                    <a:pt x="113309" y="284074"/>
                  </a:cubicBezTo>
                  <a:cubicBezTo>
                    <a:pt x="117542" y="289366"/>
                    <a:pt x="86145" y="277723"/>
                    <a:pt x="73092" y="260790"/>
                  </a:cubicBezTo>
                  <a:cubicBezTo>
                    <a:pt x="60039" y="243857"/>
                    <a:pt x="46986" y="211402"/>
                    <a:pt x="34992" y="182474"/>
                  </a:cubicBezTo>
                  <a:cubicBezTo>
                    <a:pt x="22998" y="153546"/>
                    <a:pt x="7123" y="116505"/>
                    <a:pt x="1126" y="87224"/>
                  </a:cubicBezTo>
                  <a:cubicBezTo>
                    <a:pt x="-4871" y="57943"/>
                    <a:pt x="14884" y="-5910"/>
                    <a:pt x="18059" y="4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フリーフォーム: 図形 1055">
              <a:extLst>
                <a:ext uri="{FF2B5EF4-FFF2-40B4-BE49-F238E27FC236}">
                  <a16:creationId xmlns:a16="http://schemas.microsoft.com/office/drawing/2014/main" id="{4E13E295-16A0-4BE5-9752-6A001C8234F4}"/>
                </a:ext>
              </a:extLst>
            </p:cNvPr>
            <p:cNvSpPr/>
            <p:nvPr/>
          </p:nvSpPr>
          <p:spPr>
            <a:xfrm>
              <a:off x="4311631" y="2204018"/>
              <a:ext cx="91490" cy="35808"/>
            </a:xfrm>
            <a:custGeom>
              <a:avLst/>
              <a:gdLst>
                <a:gd name="connsiteX0" fmla="*/ 19 w 91490"/>
                <a:gd name="connsiteY0" fmla="*/ 184 h 35808"/>
                <a:gd name="connsiteX1" fmla="*/ 66694 w 91490"/>
                <a:gd name="connsiteY1" fmla="*/ 20821 h 35808"/>
                <a:gd name="connsiteX2" fmla="*/ 82569 w 91490"/>
                <a:gd name="connsiteY2" fmla="*/ 9709 h 35808"/>
                <a:gd name="connsiteX3" fmla="*/ 90507 w 91490"/>
                <a:gd name="connsiteY3" fmla="*/ 20821 h 35808"/>
                <a:gd name="connsiteX4" fmla="*/ 60344 w 91490"/>
                <a:gd name="connsiteY4" fmla="*/ 35109 h 35808"/>
                <a:gd name="connsiteX5" fmla="*/ 19 w 91490"/>
                <a:gd name="connsiteY5" fmla="*/ 184 h 3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0" h="35808">
                  <a:moveTo>
                    <a:pt x="19" y="184"/>
                  </a:moveTo>
                  <a:cubicBezTo>
                    <a:pt x="1077" y="-2197"/>
                    <a:pt x="52936" y="19234"/>
                    <a:pt x="66694" y="20821"/>
                  </a:cubicBezTo>
                  <a:cubicBezTo>
                    <a:pt x="80452" y="22408"/>
                    <a:pt x="78600" y="9709"/>
                    <a:pt x="82569" y="9709"/>
                  </a:cubicBezTo>
                  <a:cubicBezTo>
                    <a:pt x="86538" y="9709"/>
                    <a:pt x="94211" y="16588"/>
                    <a:pt x="90507" y="20821"/>
                  </a:cubicBezTo>
                  <a:cubicBezTo>
                    <a:pt x="86803" y="25054"/>
                    <a:pt x="78336" y="39078"/>
                    <a:pt x="60344" y="35109"/>
                  </a:cubicBezTo>
                  <a:cubicBezTo>
                    <a:pt x="42352" y="31140"/>
                    <a:pt x="-1039" y="2565"/>
                    <a:pt x="19" y="18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フリーフォーム: 図形 1056">
              <a:extLst>
                <a:ext uri="{FF2B5EF4-FFF2-40B4-BE49-F238E27FC236}">
                  <a16:creationId xmlns:a16="http://schemas.microsoft.com/office/drawing/2014/main" id="{4F6F7ED8-770B-4D9E-86CD-35E2159D235E}"/>
                </a:ext>
              </a:extLst>
            </p:cNvPr>
            <p:cNvSpPr/>
            <p:nvPr/>
          </p:nvSpPr>
          <p:spPr>
            <a:xfrm>
              <a:off x="4289527" y="1943813"/>
              <a:ext cx="76104" cy="190676"/>
            </a:xfrm>
            <a:custGeom>
              <a:avLst/>
              <a:gdLst>
                <a:gd name="connsiteX0" fmla="*/ 9423 w 76104"/>
                <a:gd name="connsiteY0" fmla="*/ 39 h 190676"/>
                <a:gd name="connsiteX1" fmla="*/ 18948 w 76104"/>
                <a:gd name="connsiteY1" fmla="*/ 49251 h 190676"/>
                <a:gd name="connsiteX2" fmla="*/ 30061 w 76104"/>
                <a:gd name="connsiteY2" fmla="*/ 109576 h 190676"/>
                <a:gd name="connsiteX3" fmla="*/ 76098 w 76104"/>
                <a:gd name="connsiteY3" fmla="*/ 190539 h 190676"/>
                <a:gd name="connsiteX4" fmla="*/ 33236 w 76104"/>
                <a:gd name="connsiteY4" fmla="*/ 127039 h 190676"/>
                <a:gd name="connsiteX5" fmla="*/ 1486 w 76104"/>
                <a:gd name="connsiteY5" fmla="*/ 57189 h 190676"/>
                <a:gd name="connsiteX6" fmla="*/ 9423 w 76104"/>
                <a:gd name="connsiteY6" fmla="*/ 39 h 19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4" h="190676">
                  <a:moveTo>
                    <a:pt x="9423" y="39"/>
                  </a:moveTo>
                  <a:cubicBezTo>
                    <a:pt x="12333" y="-1284"/>
                    <a:pt x="15508" y="30995"/>
                    <a:pt x="18948" y="49251"/>
                  </a:cubicBezTo>
                  <a:cubicBezTo>
                    <a:pt x="22388" y="67507"/>
                    <a:pt x="20536" y="86028"/>
                    <a:pt x="30061" y="109576"/>
                  </a:cubicBezTo>
                  <a:cubicBezTo>
                    <a:pt x="39586" y="133124"/>
                    <a:pt x="75569" y="187629"/>
                    <a:pt x="76098" y="190539"/>
                  </a:cubicBezTo>
                  <a:cubicBezTo>
                    <a:pt x="76627" y="193450"/>
                    <a:pt x="45671" y="149264"/>
                    <a:pt x="33236" y="127039"/>
                  </a:cubicBezTo>
                  <a:cubicBezTo>
                    <a:pt x="20801" y="104814"/>
                    <a:pt x="6778" y="75445"/>
                    <a:pt x="1486" y="57189"/>
                  </a:cubicBezTo>
                  <a:cubicBezTo>
                    <a:pt x="-3806" y="38933"/>
                    <a:pt x="6513" y="1362"/>
                    <a:pt x="9423" y="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フリーフォーム: 図形 1057">
              <a:extLst>
                <a:ext uri="{FF2B5EF4-FFF2-40B4-BE49-F238E27FC236}">
                  <a16:creationId xmlns:a16="http://schemas.microsoft.com/office/drawing/2014/main" id="{EA02271B-2BDE-4765-B61E-D6BA8AAB2131}"/>
                </a:ext>
              </a:extLst>
            </p:cNvPr>
            <p:cNvSpPr/>
            <p:nvPr/>
          </p:nvSpPr>
          <p:spPr>
            <a:xfrm>
              <a:off x="4465949" y="507116"/>
              <a:ext cx="170573" cy="241534"/>
            </a:xfrm>
            <a:custGeom>
              <a:avLst/>
              <a:gdLst>
                <a:gd name="connsiteX0" fmla="*/ 169551 w 170573"/>
                <a:gd name="connsiteY0" fmla="*/ 48 h 241534"/>
                <a:gd name="connsiteX1" fmla="*/ 131451 w 170573"/>
                <a:gd name="connsiteY1" fmla="*/ 54023 h 241534"/>
                <a:gd name="connsiteX2" fmla="*/ 106051 w 170573"/>
                <a:gd name="connsiteY2" fmla="*/ 107998 h 241534"/>
                <a:gd name="connsiteX3" fmla="*/ 83826 w 170573"/>
                <a:gd name="connsiteY3" fmla="*/ 165148 h 241534"/>
                <a:gd name="connsiteX4" fmla="*/ 1276 w 170573"/>
                <a:gd name="connsiteY4" fmla="*/ 241348 h 241534"/>
                <a:gd name="connsiteX5" fmla="*/ 36201 w 170573"/>
                <a:gd name="connsiteY5" fmla="*/ 184198 h 241534"/>
                <a:gd name="connsiteX6" fmla="*/ 71126 w 170573"/>
                <a:gd name="connsiteY6" fmla="*/ 107998 h 241534"/>
                <a:gd name="connsiteX7" fmla="*/ 87001 w 170573"/>
                <a:gd name="connsiteY7" fmla="*/ 63548 h 241534"/>
                <a:gd name="connsiteX8" fmla="*/ 169551 w 170573"/>
                <a:gd name="connsiteY8" fmla="*/ 48 h 2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573" h="241534">
                  <a:moveTo>
                    <a:pt x="169551" y="48"/>
                  </a:moveTo>
                  <a:cubicBezTo>
                    <a:pt x="176959" y="-1539"/>
                    <a:pt x="142034" y="36031"/>
                    <a:pt x="131451" y="54023"/>
                  </a:cubicBezTo>
                  <a:cubicBezTo>
                    <a:pt x="120868" y="72015"/>
                    <a:pt x="113988" y="89477"/>
                    <a:pt x="106051" y="107998"/>
                  </a:cubicBezTo>
                  <a:cubicBezTo>
                    <a:pt x="98114" y="126519"/>
                    <a:pt x="101288" y="142923"/>
                    <a:pt x="83826" y="165148"/>
                  </a:cubicBezTo>
                  <a:cubicBezTo>
                    <a:pt x="66364" y="187373"/>
                    <a:pt x="9214" y="238173"/>
                    <a:pt x="1276" y="241348"/>
                  </a:cubicBezTo>
                  <a:cubicBezTo>
                    <a:pt x="-6662" y="244523"/>
                    <a:pt x="24559" y="206423"/>
                    <a:pt x="36201" y="184198"/>
                  </a:cubicBezTo>
                  <a:cubicBezTo>
                    <a:pt x="47843" y="161973"/>
                    <a:pt x="62659" y="128106"/>
                    <a:pt x="71126" y="107998"/>
                  </a:cubicBezTo>
                  <a:cubicBezTo>
                    <a:pt x="79593" y="87890"/>
                    <a:pt x="73243" y="79952"/>
                    <a:pt x="87001" y="63548"/>
                  </a:cubicBezTo>
                  <a:cubicBezTo>
                    <a:pt x="100759" y="47144"/>
                    <a:pt x="162143" y="1635"/>
                    <a:pt x="169551" y="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フリーフォーム: 図形 1058">
              <a:extLst>
                <a:ext uri="{FF2B5EF4-FFF2-40B4-BE49-F238E27FC236}">
                  <a16:creationId xmlns:a16="http://schemas.microsoft.com/office/drawing/2014/main" id="{44BDC575-BC53-4842-84E0-4A7DB9B373AF}"/>
                </a:ext>
              </a:extLst>
            </p:cNvPr>
            <p:cNvSpPr/>
            <p:nvPr/>
          </p:nvSpPr>
          <p:spPr>
            <a:xfrm>
              <a:off x="5427041" y="513452"/>
              <a:ext cx="434128" cy="339904"/>
            </a:xfrm>
            <a:custGeom>
              <a:avLst/>
              <a:gdLst>
                <a:gd name="connsiteX0" fmla="*/ 2209 w 434128"/>
                <a:gd name="connsiteY0" fmla="*/ 62 h 339904"/>
                <a:gd name="connsiteX1" fmla="*/ 110159 w 434128"/>
                <a:gd name="connsiteY1" fmla="*/ 76262 h 339904"/>
                <a:gd name="connsiteX2" fmla="*/ 243509 w 434128"/>
                <a:gd name="connsiteY2" fmla="*/ 158812 h 339904"/>
                <a:gd name="connsiteX3" fmla="*/ 341934 w 434128"/>
                <a:gd name="connsiteY3" fmla="*/ 250887 h 339904"/>
                <a:gd name="connsiteX4" fmla="*/ 434009 w 434128"/>
                <a:gd name="connsiteY4" fmla="*/ 339787 h 339904"/>
                <a:gd name="connsiteX5" fmla="*/ 357809 w 434128"/>
                <a:gd name="connsiteY5" fmla="*/ 231837 h 339904"/>
                <a:gd name="connsiteX6" fmla="*/ 211759 w 434128"/>
                <a:gd name="connsiteY6" fmla="*/ 88962 h 339904"/>
                <a:gd name="connsiteX7" fmla="*/ 2209 w 434128"/>
                <a:gd name="connsiteY7" fmla="*/ 62 h 33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28" h="339904">
                  <a:moveTo>
                    <a:pt x="2209" y="62"/>
                  </a:moveTo>
                  <a:cubicBezTo>
                    <a:pt x="-14724" y="-2055"/>
                    <a:pt x="69942" y="49804"/>
                    <a:pt x="110159" y="76262"/>
                  </a:cubicBezTo>
                  <a:cubicBezTo>
                    <a:pt x="150376" y="102720"/>
                    <a:pt x="204880" y="129708"/>
                    <a:pt x="243509" y="158812"/>
                  </a:cubicBezTo>
                  <a:cubicBezTo>
                    <a:pt x="282138" y="187916"/>
                    <a:pt x="310184" y="220725"/>
                    <a:pt x="341934" y="250887"/>
                  </a:cubicBezTo>
                  <a:cubicBezTo>
                    <a:pt x="373684" y="281049"/>
                    <a:pt x="431363" y="342962"/>
                    <a:pt x="434009" y="339787"/>
                  </a:cubicBezTo>
                  <a:cubicBezTo>
                    <a:pt x="436655" y="336612"/>
                    <a:pt x="394851" y="273641"/>
                    <a:pt x="357809" y="231837"/>
                  </a:cubicBezTo>
                  <a:cubicBezTo>
                    <a:pt x="320767" y="190033"/>
                    <a:pt x="267321" y="127591"/>
                    <a:pt x="211759" y="88962"/>
                  </a:cubicBezTo>
                  <a:cubicBezTo>
                    <a:pt x="156197" y="50333"/>
                    <a:pt x="19142" y="2179"/>
                    <a:pt x="2209"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フリーフォーム: 図形 1059">
              <a:extLst>
                <a:ext uri="{FF2B5EF4-FFF2-40B4-BE49-F238E27FC236}">
                  <a16:creationId xmlns:a16="http://schemas.microsoft.com/office/drawing/2014/main" id="{F7134230-9542-40AB-900D-3D4572B38D48}"/>
                </a:ext>
              </a:extLst>
            </p:cNvPr>
            <p:cNvSpPr/>
            <p:nvPr/>
          </p:nvSpPr>
          <p:spPr>
            <a:xfrm>
              <a:off x="5838448" y="821483"/>
              <a:ext cx="276667" cy="486548"/>
            </a:xfrm>
            <a:custGeom>
              <a:avLst/>
              <a:gdLst>
                <a:gd name="connsiteX0" fmla="*/ 377 w 276667"/>
                <a:gd name="connsiteY0" fmla="*/ 6 h 486548"/>
                <a:gd name="connsiteX1" fmla="*/ 89277 w 276667"/>
                <a:gd name="connsiteY1" fmla="*/ 177806 h 486548"/>
                <a:gd name="connsiteX2" fmla="*/ 190877 w 276667"/>
                <a:gd name="connsiteY2" fmla="*/ 387356 h 486548"/>
                <a:gd name="connsiteX3" fmla="*/ 276602 w 276667"/>
                <a:gd name="connsiteY3" fmla="*/ 485781 h 486548"/>
                <a:gd name="connsiteX4" fmla="*/ 203577 w 276667"/>
                <a:gd name="connsiteY4" fmla="*/ 339731 h 486548"/>
                <a:gd name="connsiteX5" fmla="*/ 124202 w 276667"/>
                <a:gd name="connsiteY5" fmla="*/ 171456 h 486548"/>
                <a:gd name="connsiteX6" fmla="*/ 377 w 276667"/>
                <a:gd name="connsiteY6" fmla="*/ 6 h 48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667" h="486548">
                  <a:moveTo>
                    <a:pt x="377" y="6"/>
                  </a:moveTo>
                  <a:cubicBezTo>
                    <a:pt x="-5444" y="1064"/>
                    <a:pt x="57527" y="113248"/>
                    <a:pt x="89277" y="177806"/>
                  </a:cubicBezTo>
                  <a:cubicBezTo>
                    <a:pt x="121027" y="242364"/>
                    <a:pt x="159656" y="336027"/>
                    <a:pt x="190877" y="387356"/>
                  </a:cubicBezTo>
                  <a:cubicBezTo>
                    <a:pt x="222098" y="438685"/>
                    <a:pt x="274485" y="493718"/>
                    <a:pt x="276602" y="485781"/>
                  </a:cubicBezTo>
                  <a:cubicBezTo>
                    <a:pt x="278719" y="477844"/>
                    <a:pt x="228977" y="392119"/>
                    <a:pt x="203577" y="339731"/>
                  </a:cubicBezTo>
                  <a:cubicBezTo>
                    <a:pt x="178177" y="287344"/>
                    <a:pt x="154894" y="223843"/>
                    <a:pt x="124202" y="171456"/>
                  </a:cubicBezTo>
                  <a:cubicBezTo>
                    <a:pt x="93510" y="119069"/>
                    <a:pt x="6198" y="-1052"/>
                    <a:pt x="377" y="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フリーフォーム: 図形 1060">
              <a:extLst>
                <a:ext uri="{FF2B5EF4-FFF2-40B4-BE49-F238E27FC236}">
                  <a16:creationId xmlns:a16="http://schemas.microsoft.com/office/drawing/2014/main" id="{23B37DAC-D867-4410-BDBD-61352AEC637C}"/>
                </a:ext>
              </a:extLst>
            </p:cNvPr>
            <p:cNvSpPr/>
            <p:nvPr/>
          </p:nvSpPr>
          <p:spPr>
            <a:xfrm>
              <a:off x="6091853" y="1272268"/>
              <a:ext cx="195401" cy="550567"/>
            </a:xfrm>
            <a:custGeom>
              <a:avLst/>
              <a:gdLst>
                <a:gd name="connsiteX0" fmla="*/ 972 w 195401"/>
                <a:gd name="connsiteY0" fmla="*/ 71 h 550567"/>
                <a:gd name="connsiteX1" fmla="*/ 29547 w 195401"/>
                <a:gd name="connsiteY1" fmla="*/ 127071 h 550567"/>
                <a:gd name="connsiteX2" fmla="*/ 77172 w 195401"/>
                <a:gd name="connsiteY2" fmla="*/ 285821 h 550567"/>
                <a:gd name="connsiteX3" fmla="*/ 115272 w 195401"/>
                <a:gd name="connsiteY3" fmla="*/ 400121 h 550567"/>
                <a:gd name="connsiteX4" fmla="*/ 194647 w 195401"/>
                <a:gd name="connsiteY4" fmla="*/ 549346 h 550567"/>
                <a:gd name="connsiteX5" fmla="*/ 153372 w 195401"/>
                <a:gd name="connsiteY5" fmla="*/ 460446 h 550567"/>
                <a:gd name="connsiteX6" fmla="*/ 121622 w 195401"/>
                <a:gd name="connsiteY6" fmla="*/ 279471 h 550567"/>
                <a:gd name="connsiteX7" fmla="*/ 64472 w 195401"/>
                <a:gd name="connsiteY7" fmla="*/ 111196 h 550567"/>
                <a:gd name="connsiteX8" fmla="*/ 972 w 195401"/>
                <a:gd name="connsiteY8" fmla="*/ 71 h 55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01" h="550567">
                  <a:moveTo>
                    <a:pt x="972" y="71"/>
                  </a:moveTo>
                  <a:cubicBezTo>
                    <a:pt x="-4849" y="2717"/>
                    <a:pt x="16847" y="79446"/>
                    <a:pt x="29547" y="127071"/>
                  </a:cubicBezTo>
                  <a:cubicBezTo>
                    <a:pt x="42247" y="174696"/>
                    <a:pt x="62885" y="240313"/>
                    <a:pt x="77172" y="285821"/>
                  </a:cubicBezTo>
                  <a:cubicBezTo>
                    <a:pt x="91460" y="331329"/>
                    <a:pt x="95693" y="356200"/>
                    <a:pt x="115272" y="400121"/>
                  </a:cubicBezTo>
                  <a:cubicBezTo>
                    <a:pt x="134851" y="444042"/>
                    <a:pt x="188297" y="539292"/>
                    <a:pt x="194647" y="549346"/>
                  </a:cubicBezTo>
                  <a:cubicBezTo>
                    <a:pt x="200997" y="559400"/>
                    <a:pt x="165543" y="505425"/>
                    <a:pt x="153372" y="460446"/>
                  </a:cubicBezTo>
                  <a:cubicBezTo>
                    <a:pt x="141201" y="415467"/>
                    <a:pt x="136439" y="337679"/>
                    <a:pt x="121622" y="279471"/>
                  </a:cubicBezTo>
                  <a:cubicBezTo>
                    <a:pt x="106805" y="221263"/>
                    <a:pt x="82993" y="153529"/>
                    <a:pt x="64472" y="111196"/>
                  </a:cubicBezTo>
                  <a:cubicBezTo>
                    <a:pt x="45951" y="68863"/>
                    <a:pt x="6793" y="-2575"/>
                    <a:pt x="972" y="7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2" name="フリーフォーム: 図形 1061">
              <a:extLst>
                <a:ext uri="{FF2B5EF4-FFF2-40B4-BE49-F238E27FC236}">
                  <a16:creationId xmlns:a16="http://schemas.microsoft.com/office/drawing/2014/main" id="{311244E7-6D2E-4DBA-8CC6-59A3AD1C5F27}"/>
                </a:ext>
              </a:extLst>
            </p:cNvPr>
            <p:cNvSpPr/>
            <p:nvPr/>
          </p:nvSpPr>
          <p:spPr>
            <a:xfrm>
              <a:off x="6251409" y="1735812"/>
              <a:ext cx="174826" cy="423290"/>
            </a:xfrm>
            <a:custGeom>
              <a:avLst/>
              <a:gdLst>
                <a:gd name="connsiteX0" fmla="*/ 166 w 174826"/>
                <a:gd name="connsiteY0" fmla="*/ 77 h 423290"/>
                <a:gd name="connsiteX1" fmla="*/ 41441 w 174826"/>
                <a:gd name="connsiteY1" fmla="*/ 146127 h 423290"/>
                <a:gd name="connsiteX2" fmla="*/ 85891 w 174826"/>
                <a:gd name="connsiteY2" fmla="*/ 298527 h 423290"/>
                <a:gd name="connsiteX3" fmla="*/ 136691 w 174826"/>
                <a:gd name="connsiteY3" fmla="*/ 365202 h 423290"/>
                <a:gd name="connsiteX4" fmla="*/ 174791 w 174826"/>
                <a:gd name="connsiteY4" fmla="*/ 422352 h 423290"/>
                <a:gd name="connsiteX5" fmla="*/ 143041 w 174826"/>
                <a:gd name="connsiteY5" fmla="*/ 317577 h 423290"/>
                <a:gd name="connsiteX6" fmla="*/ 114466 w 174826"/>
                <a:gd name="connsiteY6" fmla="*/ 231852 h 423290"/>
                <a:gd name="connsiteX7" fmla="*/ 57316 w 174826"/>
                <a:gd name="connsiteY7" fmla="*/ 127077 h 423290"/>
                <a:gd name="connsiteX8" fmla="*/ 166 w 174826"/>
                <a:gd name="connsiteY8" fmla="*/ 77 h 42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 h="423290">
                  <a:moveTo>
                    <a:pt x="166" y="77"/>
                  </a:moveTo>
                  <a:cubicBezTo>
                    <a:pt x="-2480" y="3252"/>
                    <a:pt x="27154" y="96385"/>
                    <a:pt x="41441" y="146127"/>
                  </a:cubicBezTo>
                  <a:cubicBezTo>
                    <a:pt x="55729" y="195869"/>
                    <a:pt x="70016" y="262015"/>
                    <a:pt x="85891" y="298527"/>
                  </a:cubicBezTo>
                  <a:cubicBezTo>
                    <a:pt x="101766" y="335040"/>
                    <a:pt x="121874" y="344565"/>
                    <a:pt x="136691" y="365202"/>
                  </a:cubicBezTo>
                  <a:cubicBezTo>
                    <a:pt x="151508" y="385839"/>
                    <a:pt x="173733" y="430289"/>
                    <a:pt x="174791" y="422352"/>
                  </a:cubicBezTo>
                  <a:cubicBezTo>
                    <a:pt x="175849" y="414415"/>
                    <a:pt x="153095" y="349327"/>
                    <a:pt x="143041" y="317577"/>
                  </a:cubicBezTo>
                  <a:cubicBezTo>
                    <a:pt x="132987" y="285827"/>
                    <a:pt x="128754" y="263602"/>
                    <a:pt x="114466" y="231852"/>
                  </a:cubicBezTo>
                  <a:cubicBezTo>
                    <a:pt x="100179" y="200102"/>
                    <a:pt x="75837" y="161473"/>
                    <a:pt x="57316" y="127077"/>
                  </a:cubicBezTo>
                  <a:cubicBezTo>
                    <a:pt x="38795" y="92681"/>
                    <a:pt x="2812" y="-3098"/>
                    <a:pt x="166" y="7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フリーフォーム: 図形 1062">
              <a:extLst>
                <a:ext uri="{FF2B5EF4-FFF2-40B4-BE49-F238E27FC236}">
                  <a16:creationId xmlns:a16="http://schemas.microsoft.com/office/drawing/2014/main" id="{C7E176F6-D2E7-4F3C-8DC6-04FCB3661A41}"/>
                </a:ext>
              </a:extLst>
            </p:cNvPr>
            <p:cNvSpPr/>
            <p:nvPr/>
          </p:nvSpPr>
          <p:spPr>
            <a:xfrm>
              <a:off x="6403369" y="2104181"/>
              <a:ext cx="149901" cy="467375"/>
            </a:xfrm>
            <a:custGeom>
              <a:avLst/>
              <a:gdLst>
                <a:gd name="connsiteX0" fmla="*/ 606 w 149901"/>
                <a:gd name="connsiteY0" fmla="*/ 8 h 467375"/>
                <a:gd name="connsiteX1" fmla="*/ 48231 w 149901"/>
                <a:gd name="connsiteY1" fmla="*/ 139708 h 467375"/>
                <a:gd name="connsiteX2" fmla="*/ 95856 w 149901"/>
                <a:gd name="connsiteY2" fmla="*/ 231783 h 467375"/>
                <a:gd name="connsiteX3" fmla="*/ 124431 w 149901"/>
                <a:gd name="connsiteY3" fmla="*/ 358783 h 467375"/>
                <a:gd name="connsiteX4" fmla="*/ 149831 w 149901"/>
                <a:gd name="connsiteY4" fmla="*/ 466733 h 467375"/>
                <a:gd name="connsiteX5" fmla="*/ 130781 w 149901"/>
                <a:gd name="connsiteY5" fmla="*/ 307983 h 467375"/>
                <a:gd name="connsiteX6" fmla="*/ 95856 w 149901"/>
                <a:gd name="connsiteY6" fmla="*/ 206383 h 467375"/>
                <a:gd name="connsiteX7" fmla="*/ 83156 w 149901"/>
                <a:gd name="connsiteY7" fmla="*/ 146058 h 467375"/>
                <a:gd name="connsiteX8" fmla="*/ 606 w 149901"/>
                <a:gd name="connsiteY8" fmla="*/ 8 h 4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01" h="467375">
                  <a:moveTo>
                    <a:pt x="606" y="8"/>
                  </a:moveTo>
                  <a:cubicBezTo>
                    <a:pt x="-5215" y="-1050"/>
                    <a:pt x="32356" y="101079"/>
                    <a:pt x="48231" y="139708"/>
                  </a:cubicBezTo>
                  <a:cubicBezTo>
                    <a:pt x="64106" y="178337"/>
                    <a:pt x="83156" y="195271"/>
                    <a:pt x="95856" y="231783"/>
                  </a:cubicBezTo>
                  <a:cubicBezTo>
                    <a:pt x="108556" y="268296"/>
                    <a:pt x="115435" y="319625"/>
                    <a:pt x="124431" y="358783"/>
                  </a:cubicBezTo>
                  <a:cubicBezTo>
                    <a:pt x="133427" y="397941"/>
                    <a:pt x="148773" y="475200"/>
                    <a:pt x="149831" y="466733"/>
                  </a:cubicBezTo>
                  <a:cubicBezTo>
                    <a:pt x="150889" y="458266"/>
                    <a:pt x="139777" y="351375"/>
                    <a:pt x="130781" y="307983"/>
                  </a:cubicBezTo>
                  <a:cubicBezTo>
                    <a:pt x="121785" y="264591"/>
                    <a:pt x="103793" y="233370"/>
                    <a:pt x="95856" y="206383"/>
                  </a:cubicBezTo>
                  <a:cubicBezTo>
                    <a:pt x="87919" y="179396"/>
                    <a:pt x="95856" y="178866"/>
                    <a:pt x="83156" y="146058"/>
                  </a:cubicBezTo>
                  <a:cubicBezTo>
                    <a:pt x="70456" y="113250"/>
                    <a:pt x="6427" y="1066"/>
                    <a:pt x="606" y="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フリーフォーム: 図形 1063">
              <a:extLst>
                <a:ext uri="{FF2B5EF4-FFF2-40B4-BE49-F238E27FC236}">
                  <a16:creationId xmlns:a16="http://schemas.microsoft.com/office/drawing/2014/main" id="{48A2F2B9-7BD9-4A1A-A99F-13DAB22AAE56}"/>
                </a:ext>
              </a:extLst>
            </p:cNvPr>
            <p:cNvSpPr/>
            <p:nvPr/>
          </p:nvSpPr>
          <p:spPr>
            <a:xfrm>
              <a:off x="6524973" y="2537180"/>
              <a:ext cx="33001" cy="450095"/>
            </a:xfrm>
            <a:custGeom>
              <a:avLst/>
              <a:gdLst>
                <a:gd name="connsiteX0" fmla="*/ 21877 w 33001"/>
                <a:gd name="connsiteY0" fmla="*/ 926 h 450095"/>
                <a:gd name="connsiteX1" fmla="*/ 21877 w 33001"/>
                <a:gd name="connsiteY1" fmla="*/ 110992 h 450095"/>
                <a:gd name="connsiteX2" fmla="*/ 11294 w 33001"/>
                <a:gd name="connsiteY2" fmla="*/ 193542 h 450095"/>
                <a:gd name="connsiteX3" fmla="*/ 710 w 33001"/>
                <a:gd name="connsiteY3" fmla="*/ 288792 h 450095"/>
                <a:gd name="connsiteX4" fmla="*/ 32460 w 33001"/>
                <a:gd name="connsiteY4" fmla="*/ 449659 h 450095"/>
                <a:gd name="connsiteX5" fmla="*/ 19760 w 33001"/>
                <a:gd name="connsiteY5" fmla="*/ 331126 h 450095"/>
                <a:gd name="connsiteX6" fmla="*/ 7060 w 33001"/>
                <a:gd name="connsiteY6" fmla="*/ 176609 h 450095"/>
                <a:gd name="connsiteX7" fmla="*/ 21877 w 33001"/>
                <a:gd name="connsiteY7" fmla="*/ 926 h 45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1" h="450095">
                  <a:moveTo>
                    <a:pt x="21877" y="926"/>
                  </a:moveTo>
                  <a:cubicBezTo>
                    <a:pt x="24346" y="-10010"/>
                    <a:pt x="23641" y="78889"/>
                    <a:pt x="21877" y="110992"/>
                  </a:cubicBezTo>
                  <a:cubicBezTo>
                    <a:pt x="20113" y="143095"/>
                    <a:pt x="14822" y="163909"/>
                    <a:pt x="11294" y="193542"/>
                  </a:cubicBezTo>
                  <a:cubicBezTo>
                    <a:pt x="7766" y="223175"/>
                    <a:pt x="-2818" y="246106"/>
                    <a:pt x="710" y="288792"/>
                  </a:cubicBezTo>
                  <a:cubicBezTo>
                    <a:pt x="4238" y="331478"/>
                    <a:pt x="29285" y="442603"/>
                    <a:pt x="32460" y="449659"/>
                  </a:cubicBezTo>
                  <a:cubicBezTo>
                    <a:pt x="35635" y="456715"/>
                    <a:pt x="23993" y="376634"/>
                    <a:pt x="19760" y="331126"/>
                  </a:cubicBezTo>
                  <a:cubicBezTo>
                    <a:pt x="15527" y="285618"/>
                    <a:pt x="6707" y="227762"/>
                    <a:pt x="7060" y="176609"/>
                  </a:cubicBezTo>
                  <a:cubicBezTo>
                    <a:pt x="7413" y="125456"/>
                    <a:pt x="19408" y="11862"/>
                    <a:pt x="21877" y="92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フリーフォーム: 図形 1064">
              <a:extLst>
                <a:ext uri="{FF2B5EF4-FFF2-40B4-BE49-F238E27FC236}">
                  <a16:creationId xmlns:a16="http://schemas.microsoft.com/office/drawing/2014/main" id="{08244416-6EE3-419C-99E6-E30D10B19B33}"/>
                </a:ext>
              </a:extLst>
            </p:cNvPr>
            <p:cNvSpPr/>
            <p:nvPr/>
          </p:nvSpPr>
          <p:spPr>
            <a:xfrm>
              <a:off x="6553564" y="2937434"/>
              <a:ext cx="143999" cy="390924"/>
            </a:xfrm>
            <a:custGeom>
              <a:avLst/>
              <a:gdLst>
                <a:gd name="connsiteX0" fmla="*/ 5986 w 143999"/>
                <a:gd name="connsiteY0" fmla="*/ 722 h 390924"/>
                <a:gd name="connsiteX1" fmla="*/ 1753 w 143999"/>
                <a:gd name="connsiteY1" fmla="*/ 72688 h 390924"/>
                <a:gd name="connsiteX2" fmla="*/ 31386 w 143999"/>
                <a:gd name="connsiteY2" fmla="*/ 138305 h 390924"/>
                <a:gd name="connsiteX3" fmla="*/ 63136 w 143999"/>
                <a:gd name="connsiteY3" fmla="*/ 263188 h 390924"/>
                <a:gd name="connsiteX4" fmla="*/ 143569 w 143999"/>
                <a:gd name="connsiteY4" fmla="*/ 390188 h 390924"/>
                <a:gd name="connsiteX5" fmla="*/ 92769 w 143999"/>
                <a:gd name="connsiteY5" fmla="*/ 309755 h 390924"/>
                <a:gd name="connsiteX6" fmla="*/ 41969 w 143999"/>
                <a:gd name="connsiteY6" fmla="*/ 193338 h 390924"/>
                <a:gd name="connsiteX7" fmla="*/ 27153 w 143999"/>
                <a:gd name="connsiteY7" fmla="*/ 119255 h 390924"/>
                <a:gd name="connsiteX8" fmla="*/ 5986 w 143999"/>
                <a:gd name="connsiteY8" fmla="*/ 722 h 39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 h="390924">
                  <a:moveTo>
                    <a:pt x="5986" y="722"/>
                  </a:moveTo>
                  <a:cubicBezTo>
                    <a:pt x="1753" y="-7039"/>
                    <a:pt x="-2480" y="49758"/>
                    <a:pt x="1753" y="72688"/>
                  </a:cubicBezTo>
                  <a:cubicBezTo>
                    <a:pt x="5986" y="95618"/>
                    <a:pt x="21156" y="106555"/>
                    <a:pt x="31386" y="138305"/>
                  </a:cubicBezTo>
                  <a:cubicBezTo>
                    <a:pt x="41616" y="170055"/>
                    <a:pt x="44439" y="221207"/>
                    <a:pt x="63136" y="263188"/>
                  </a:cubicBezTo>
                  <a:cubicBezTo>
                    <a:pt x="81833" y="305169"/>
                    <a:pt x="138630" y="382427"/>
                    <a:pt x="143569" y="390188"/>
                  </a:cubicBezTo>
                  <a:cubicBezTo>
                    <a:pt x="148508" y="397949"/>
                    <a:pt x="109702" y="342563"/>
                    <a:pt x="92769" y="309755"/>
                  </a:cubicBezTo>
                  <a:cubicBezTo>
                    <a:pt x="75836" y="276947"/>
                    <a:pt x="52905" y="225088"/>
                    <a:pt x="41969" y="193338"/>
                  </a:cubicBezTo>
                  <a:cubicBezTo>
                    <a:pt x="31033" y="161588"/>
                    <a:pt x="33503" y="147477"/>
                    <a:pt x="27153" y="119255"/>
                  </a:cubicBezTo>
                  <a:cubicBezTo>
                    <a:pt x="20803" y="91033"/>
                    <a:pt x="10219" y="8483"/>
                    <a:pt x="5986" y="72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フリーフォーム: 図形 1065">
              <a:extLst>
                <a:ext uri="{FF2B5EF4-FFF2-40B4-BE49-F238E27FC236}">
                  <a16:creationId xmlns:a16="http://schemas.microsoft.com/office/drawing/2014/main" id="{4BE06024-2287-4441-8DFD-46267DEF0C0E}"/>
                </a:ext>
              </a:extLst>
            </p:cNvPr>
            <p:cNvSpPr/>
            <p:nvPr/>
          </p:nvSpPr>
          <p:spPr>
            <a:xfrm>
              <a:off x="4535521" y="613396"/>
              <a:ext cx="257947" cy="170252"/>
            </a:xfrm>
            <a:custGeom>
              <a:avLst/>
              <a:gdLst>
                <a:gd name="connsiteX0" fmla="*/ 57117 w 257947"/>
                <a:gd name="connsiteY0" fmla="*/ 131 h 170252"/>
                <a:gd name="connsiteX1" fmla="*/ 119029 w 257947"/>
                <a:gd name="connsiteY1" fmla="*/ 68393 h 170252"/>
                <a:gd name="connsiteX2" fmla="*/ 257142 w 257947"/>
                <a:gd name="connsiteY2" fmla="*/ 168406 h 170252"/>
                <a:gd name="connsiteX3" fmla="*/ 173004 w 257947"/>
                <a:gd name="connsiteY3" fmla="*/ 130306 h 170252"/>
                <a:gd name="connsiteX4" fmla="*/ 111092 w 257947"/>
                <a:gd name="connsiteY4" fmla="*/ 92206 h 170252"/>
                <a:gd name="connsiteX5" fmla="*/ 1554 w 257947"/>
                <a:gd name="connsiteY5" fmla="*/ 77918 h 170252"/>
                <a:gd name="connsiteX6" fmla="*/ 47592 w 257947"/>
                <a:gd name="connsiteY6" fmla="*/ 73156 h 170252"/>
                <a:gd name="connsiteX7" fmla="*/ 61879 w 257947"/>
                <a:gd name="connsiteY7" fmla="*/ 50931 h 170252"/>
                <a:gd name="connsiteX8" fmla="*/ 57117 w 257947"/>
                <a:gd name="connsiteY8" fmla="*/ 131 h 1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47" h="170252">
                  <a:moveTo>
                    <a:pt x="57117" y="131"/>
                  </a:moveTo>
                  <a:cubicBezTo>
                    <a:pt x="66642" y="3041"/>
                    <a:pt x="85691" y="40347"/>
                    <a:pt x="119029" y="68393"/>
                  </a:cubicBezTo>
                  <a:cubicBezTo>
                    <a:pt x="152367" y="96439"/>
                    <a:pt x="248146" y="158087"/>
                    <a:pt x="257142" y="168406"/>
                  </a:cubicBezTo>
                  <a:cubicBezTo>
                    <a:pt x="266138" y="178725"/>
                    <a:pt x="197346" y="143006"/>
                    <a:pt x="173004" y="130306"/>
                  </a:cubicBezTo>
                  <a:cubicBezTo>
                    <a:pt x="148662" y="117606"/>
                    <a:pt x="139667" y="100937"/>
                    <a:pt x="111092" y="92206"/>
                  </a:cubicBezTo>
                  <a:cubicBezTo>
                    <a:pt x="82517" y="83475"/>
                    <a:pt x="12137" y="81093"/>
                    <a:pt x="1554" y="77918"/>
                  </a:cubicBezTo>
                  <a:cubicBezTo>
                    <a:pt x="-9029" y="74743"/>
                    <a:pt x="37538" y="77654"/>
                    <a:pt x="47592" y="73156"/>
                  </a:cubicBezTo>
                  <a:cubicBezTo>
                    <a:pt x="57646" y="68658"/>
                    <a:pt x="59762" y="58339"/>
                    <a:pt x="61879" y="50931"/>
                  </a:cubicBezTo>
                  <a:cubicBezTo>
                    <a:pt x="63996" y="43523"/>
                    <a:pt x="47592" y="-2779"/>
                    <a:pt x="57117" y="13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フリーフォーム: 図形 1066">
              <a:extLst>
                <a:ext uri="{FF2B5EF4-FFF2-40B4-BE49-F238E27FC236}">
                  <a16:creationId xmlns:a16="http://schemas.microsoft.com/office/drawing/2014/main" id="{3B4446F0-30C0-4077-8B3B-0C5DA9AE8B4A}"/>
                </a:ext>
              </a:extLst>
            </p:cNvPr>
            <p:cNvSpPr/>
            <p:nvPr/>
          </p:nvSpPr>
          <p:spPr>
            <a:xfrm>
              <a:off x="5857019" y="2063358"/>
              <a:ext cx="200292" cy="849717"/>
            </a:xfrm>
            <a:custGeom>
              <a:avLst/>
              <a:gdLst>
                <a:gd name="connsiteX0" fmla="*/ 221 w 200292"/>
                <a:gd name="connsiteY0" fmla="*/ 191 h 849717"/>
                <a:gd name="connsiteX1" fmla="*/ 71341 w 200292"/>
                <a:gd name="connsiteY1" fmla="*/ 188151 h 849717"/>
                <a:gd name="connsiteX2" fmla="*/ 106901 w 200292"/>
                <a:gd name="connsiteY2" fmla="*/ 310071 h 849717"/>
                <a:gd name="connsiteX3" fmla="*/ 106901 w 200292"/>
                <a:gd name="connsiteY3" fmla="*/ 396431 h 849717"/>
                <a:gd name="connsiteX4" fmla="*/ 111981 w 200292"/>
                <a:gd name="connsiteY4" fmla="*/ 538671 h 849717"/>
                <a:gd name="connsiteX5" fmla="*/ 147541 w 200292"/>
                <a:gd name="connsiteY5" fmla="*/ 660591 h 849717"/>
                <a:gd name="connsiteX6" fmla="*/ 198341 w 200292"/>
                <a:gd name="connsiteY6" fmla="*/ 848551 h 849717"/>
                <a:gd name="connsiteX7" fmla="*/ 188181 w 200292"/>
                <a:gd name="connsiteY7" fmla="*/ 731711 h 849717"/>
                <a:gd name="connsiteX8" fmla="*/ 172941 w 200292"/>
                <a:gd name="connsiteY8" fmla="*/ 564071 h 849717"/>
                <a:gd name="connsiteX9" fmla="*/ 117061 w 200292"/>
                <a:gd name="connsiteY9" fmla="*/ 396431 h 849717"/>
                <a:gd name="connsiteX10" fmla="*/ 96741 w 200292"/>
                <a:gd name="connsiteY10" fmla="*/ 157671 h 849717"/>
                <a:gd name="connsiteX11" fmla="*/ 221 w 200292"/>
                <a:gd name="connsiteY11" fmla="*/ 191 h 84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92" h="849717">
                  <a:moveTo>
                    <a:pt x="221" y="191"/>
                  </a:moveTo>
                  <a:cubicBezTo>
                    <a:pt x="-4012" y="5271"/>
                    <a:pt x="53561" y="136504"/>
                    <a:pt x="71341" y="188151"/>
                  </a:cubicBezTo>
                  <a:cubicBezTo>
                    <a:pt x="89121" y="239798"/>
                    <a:pt x="100974" y="275358"/>
                    <a:pt x="106901" y="310071"/>
                  </a:cubicBezTo>
                  <a:cubicBezTo>
                    <a:pt x="112828" y="344784"/>
                    <a:pt x="106054" y="358331"/>
                    <a:pt x="106901" y="396431"/>
                  </a:cubicBezTo>
                  <a:cubicBezTo>
                    <a:pt x="107748" y="434531"/>
                    <a:pt x="105208" y="494644"/>
                    <a:pt x="111981" y="538671"/>
                  </a:cubicBezTo>
                  <a:cubicBezTo>
                    <a:pt x="118754" y="582698"/>
                    <a:pt x="133148" y="608944"/>
                    <a:pt x="147541" y="660591"/>
                  </a:cubicBezTo>
                  <a:cubicBezTo>
                    <a:pt x="161934" y="712238"/>
                    <a:pt x="191568" y="836698"/>
                    <a:pt x="198341" y="848551"/>
                  </a:cubicBezTo>
                  <a:cubicBezTo>
                    <a:pt x="205114" y="860404"/>
                    <a:pt x="192414" y="779124"/>
                    <a:pt x="188181" y="731711"/>
                  </a:cubicBezTo>
                  <a:cubicBezTo>
                    <a:pt x="183948" y="684298"/>
                    <a:pt x="184794" y="619951"/>
                    <a:pt x="172941" y="564071"/>
                  </a:cubicBezTo>
                  <a:cubicBezTo>
                    <a:pt x="161088" y="508191"/>
                    <a:pt x="129761" y="464164"/>
                    <a:pt x="117061" y="396431"/>
                  </a:cubicBezTo>
                  <a:cubicBezTo>
                    <a:pt x="104361" y="328698"/>
                    <a:pt x="114521" y="222864"/>
                    <a:pt x="96741" y="157671"/>
                  </a:cubicBezTo>
                  <a:cubicBezTo>
                    <a:pt x="78961" y="92478"/>
                    <a:pt x="4454" y="-4889"/>
                    <a:pt x="221" y="1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フリーフォーム: 図形 1067">
              <a:extLst>
                <a:ext uri="{FF2B5EF4-FFF2-40B4-BE49-F238E27FC236}">
                  <a16:creationId xmlns:a16="http://schemas.microsoft.com/office/drawing/2014/main" id="{E98651C7-ED77-4169-A165-2F6B587F7FE2}"/>
                </a:ext>
              </a:extLst>
            </p:cNvPr>
            <p:cNvSpPr/>
            <p:nvPr/>
          </p:nvSpPr>
          <p:spPr>
            <a:xfrm>
              <a:off x="6028265" y="2813365"/>
              <a:ext cx="492417" cy="733548"/>
            </a:xfrm>
            <a:custGeom>
              <a:avLst/>
              <a:gdLst>
                <a:gd name="connsiteX0" fmla="*/ 11855 w 492417"/>
                <a:gd name="connsiteY0" fmla="*/ 2024 h 733548"/>
                <a:gd name="connsiteX1" fmla="*/ 37255 w 492417"/>
                <a:gd name="connsiteY1" fmla="*/ 179824 h 733548"/>
                <a:gd name="connsiteX2" fmla="*/ 133775 w 492417"/>
                <a:gd name="connsiteY2" fmla="*/ 291584 h 733548"/>
                <a:gd name="connsiteX3" fmla="*/ 225215 w 492417"/>
                <a:gd name="connsiteY3" fmla="*/ 403344 h 733548"/>
                <a:gd name="connsiteX4" fmla="*/ 423335 w 492417"/>
                <a:gd name="connsiteY4" fmla="*/ 550664 h 733548"/>
                <a:gd name="connsiteX5" fmla="*/ 489375 w 492417"/>
                <a:gd name="connsiteY5" fmla="*/ 733544 h 733548"/>
                <a:gd name="connsiteX6" fmla="*/ 453815 w 492417"/>
                <a:gd name="connsiteY6" fmla="*/ 555744 h 733548"/>
                <a:gd name="connsiteX7" fmla="*/ 220135 w 492417"/>
                <a:gd name="connsiteY7" fmla="*/ 306824 h 733548"/>
                <a:gd name="connsiteX8" fmla="*/ 11855 w 492417"/>
                <a:gd name="connsiteY8" fmla="*/ 2024 h 73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17" h="733548">
                  <a:moveTo>
                    <a:pt x="11855" y="2024"/>
                  </a:moveTo>
                  <a:cubicBezTo>
                    <a:pt x="-18625" y="-19143"/>
                    <a:pt x="16935" y="131564"/>
                    <a:pt x="37255" y="179824"/>
                  </a:cubicBezTo>
                  <a:cubicBezTo>
                    <a:pt x="57575" y="228084"/>
                    <a:pt x="102448" y="254331"/>
                    <a:pt x="133775" y="291584"/>
                  </a:cubicBezTo>
                  <a:cubicBezTo>
                    <a:pt x="165102" y="328837"/>
                    <a:pt x="176955" y="360164"/>
                    <a:pt x="225215" y="403344"/>
                  </a:cubicBezTo>
                  <a:cubicBezTo>
                    <a:pt x="273475" y="446524"/>
                    <a:pt x="379308" y="495631"/>
                    <a:pt x="423335" y="550664"/>
                  </a:cubicBezTo>
                  <a:cubicBezTo>
                    <a:pt x="467362" y="605697"/>
                    <a:pt x="484295" y="732697"/>
                    <a:pt x="489375" y="733544"/>
                  </a:cubicBezTo>
                  <a:cubicBezTo>
                    <a:pt x="494455" y="734391"/>
                    <a:pt x="498688" y="626864"/>
                    <a:pt x="453815" y="555744"/>
                  </a:cubicBezTo>
                  <a:cubicBezTo>
                    <a:pt x="408942" y="484624"/>
                    <a:pt x="293795" y="397417"/>
                    <a:pt x="220135" y="306824"/>
                  </a:cubicBezTo>
                  <a:cubicBezTo>
                    <a:pt x="146475" y="216231"/>
                    <a:pt x="42335" y="23191"/>
                    <a:pt x="11855" y="20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フリーフォーム: 図形 1068">
              <a:extLst>
                <a:ext uri="{FF2B5EF4-FFF2-40B4-BE49-F238E27FC236}">
                  <a16:creationId xmlns:a16="http://schemas.microsoft.com/office/drawing/2014/main" id="{BA6EFD34-C541-44DB-B2AB-F4677EE60401}"/>
                </a:ext>
              </a:extLst>
            </p:cNvPr>
            <p:cNvSpPr/>
            <p:nvPr/>
          </p:nvSpPr>
          <p:spPr>
            <a:xfrm>
              <a:off x="6507326" y="3497085"/>
              <a:ext cx="571460" cy="563629"/>
            </a:xfrm>
            <a:custGeom>
              <a:avLst/>
              <a:gdLst>
                <a:gd name="connsiteX0" fmla="*/ 5234 w 571460"/>
                <a:gd name="connsiteY0" fmla="*/ 4104 h 563629"/>
                <a:gd name="connsiteX1" fmla="*/ 101754 w 571460"/>
                <a:gd name="connsiteY1" fmla="*/ 120944 h 563629"/>
                <a:gd name="connsiteX2" fmla="*/ 203354 w 571460"/>
                <a:gd name="connsiteY2" fmla="*/ 263184 h 563629"/>
                <a:gd name="connsiteX3" fmla="*/ 315114 w 571460"/>
                <a:gd name="connsiteY3" fmla="*/ 364784 h 563629"/>
                <a:gd name="connsiteX4" fmla="*/ 569114 w 571460"/>
                <a:gd name="connsiteY4" fmla="*/ 562904 h 563629"/>
                <a:gd name="connsiteX5" fmla="*/ 431954 w 571460"/>
                <a:gd name="connsiteY5" fmla="*/ 425744 h 563629"/>
                <a:gd name="connsiteX6" fmla="*/ 269394 w 571460"/>
                <a:gd name="connsiteY6" fmla="*/ 273344 h 563629"/>
                <a:gd name="connsiteX7" fmla="*/ 5234 w 571460"/>
                <a:gd name="connsiteY7" fmla="*/ 4104 h 5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460" h="563629">
                  <a:moveTo>
                    <a:pt x="5234" y="4104"/>
                  </a:moveTo>
                  <a:cubicBezTo>
                    <a:pt x="-22706" y="-21296"/>
                    <a:pt x="68734" y="77764"/>
                    <a:pt x="101754" y="120944"/>
                  </a:cubicBezTo>
                  <a:cubicBezTo>
                    <a:pt x="134774" y="164124"/>
                    <a:pt x="167794" y="222544"/>
                    <a:pt x="203354" y="263184"/>
                  </a:cubicBezTo>
                  <a:cubicBezTo>
                    <a:pt x="238914" y="303824"/>
                    <a:pt x="254154" y="314831"/>
                    <a:pt x="315114" y="364784"/>
                  </a:cubicBezTo>
                  <a:cubicBezTo>
                    <a:pt x="376074" y="414737"/>
                    <a:pt x="549641" y="552744"/>
                    <a:pt x="569114" y="562904"/>
                  </a:cubicBezTo>
                  <a:cubicBezTo>
                    <a:pt x="588587" y="573064"/>
                    <a:pt x="481907" y="474004"/>
                    <a:pt x="431954" y="425744"/>
                  </a:cubicBezTo>
                  <a:cubicBezTo>
                    <a:pt x="382001" y="377484"/>
                    <a:pt x="339667" y="342771"/>
                    <a:pt x="269394" y="273344"/>
                  </a:cubicBezTo>
                  <a:cubicBezTo>
                    <a:pt x="199121" y="203917"/>
                    <a:pt x="33174" y="29504"/>
                    <a:pt x="5234" y="41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フリーフォーム: 図形 1069">
              <a:extLst>
                <a:ext uri="{FF2B5EF4-FFF2-40B4-BE49-F238E27FC236}">
                  <a16:creationId xmlns:a16="http://schemas.microsoft.com/office/drawing/2014/main" id="{5C1F9929-71D7-43CE-8958-9770DF9A72F8}"/>
                </a:ext>
              </a:extLst>
            </p:cNvPr>
            <p:cNvSpPr/>
            <p:nvPr/>
          </p:nvSpPr>
          <p:spPr>
            <a:xfrm>
              <a:off x="6649482" y="3246897"/>
              <a:ext cx="914645" cy="427109"/>
            </a:xfrm>
            <a:custGeom>
              <a:avLst/>
              <a:gdLst>
                <a:gd name="connsiteX0" fmla="*/ 238 w 914645"/>
                <a:gd name="connsiteY0" fmla="*/ 292 h 427109"/>
                <a:gd name="connsiteX1" fmla="*/ 183118 w 914645"/>
                <a:gd name="connsiteY1" fmla="*/ 188252 h 427109"/>
                <a:gd name="connsiteX2" fmla="*/ 498078 w 914645"/>
                <a:gd name="connsiteY2" fmla="*/ 305092 h 427109"/>
                <a:gd name="connsiteX3" fmla="*/ 914638 w 914645"/>
                <a:gd name="connsiteY3" fmla="*/ 427012 h 427109"/>
                <a:gd name="connsiteX4" fmla="*/ 487918 w 914645"/>
                <a:gd name="connsiteY4" fmla="*/ 284772 h 427109"/>
                <a:gd name="connsiteX5" fmla="*/ 218678 w 914645"/>
                <a:gd name="connsiteY5" fmla="*/ 147612 h 427109"/>
                <a:gd name="connsiteX6" fmla="*/ 238 w 914645"/>
                <a:gd name="connsiteY6" fmla="*/ 292 h 42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5" h="427109">
                  <a:moveTo>
                    <a:pt x="238" y="292"/>
                  </a:moveTo>
                  <a:cubicBezTo>
                    <a:pt x="-5689" y="7065"/>
                    <a:pt x="100145" y="137452"/>
                    <a:pt x="183118" y="188252"/>
                  </a:cubicBezTo>
                  <a:cubicBezTo>
                    <a:pt x="266091" y="239052"/>
                    <a:pt x="376158" y="265299"/>
                    <a:pt x="498078" y="305092"/>
                  </a:cubicBezTo>
                  <a:cubicBezTo>
                    <a:pt x="619998" y="344885"/>
                    <a:pt x="916331" y="430399"/>
                    <a:pt x="914638" y="427012"/>
                  </a:cubicBezTo>
                  <a:cubicBezTo>
                    <a:pt x="912945" y="423625"/>
                    <a:pt x="603911" y="331339"/>
                    <a:pt x="487918" y="284772"/>
                  </a:cubicBezTo>
                  <a:cubicBezTo>
                    <a:pt x="371925" y="238205"/>
                    <a:pt x="302498" y="189099"/>
                    <a:pt x="218678" y="147612"/>
                  </a:cubicBezTo>
                  <a:cubicBezTo>
                    <a:pt x="134858" y="106125"/>
                    <a:pt x="6165" y="-6481"/>
                    <a:pt x="238" y="292"/>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フリーフォーム: 図形 1070">
              <a:extLst>
                <a:ext uri="{FF2B5EF4-FFF2-40B4-BE49-F238E27FC236}">
                  <a16:creationId xmlns:a16="http://schemas.microsoft.com/office/drawing/2014/main" id="{6BCA41B0-A439-4D05-ACC1-506C1923B1B1}"/>
                </a:ext>
              </a:extLst>
            </p:cNvPr>
            <p:cNvSpPr/>
            <p:nvPr/>
          </p:nvSpPr>
          <p:spPr>
            <a:xfrm>
              <a:off x="7063156" y="4044660"/>
              <a:ext cx="684604" cy="693305"/>
            </a:xfrm>
            <a:custGeom>
              <a:avLst/>
              <a:gdLst>
                <a:gd name="connsiteX0" fmla="*/ 3124 w 684604"/>
                <a:gd name="connsiteY0" fmla="*/ 89 h 693305"/>
                <a:gd name="connsiteX1" fmla="*/ 140284 w 684604"/>
                <a:gd name="connsiteY1" fmla="*/ 127089 h 693305"/>
                <a:gd name="connsiteX2" fmla="*/ 313004 w 684604"/>
                <a:gd name="connsiteY2" fmla="*/ 223609 h 693305"/>
                <a:gd name="connsiteX3" fmla="*/ 495884 w 684604"/>
                <a:gd name="connsiteY3" fmla="*/ 381089 h 693305"/>
                <a:gd name="connsiteX4" fmla="*/ 587324 w 684604"/>
                <a:gd name="connsiteY4" fmla="*/ 508089 h 693305"/>
                <a:gd name="connsiteX5" fmla="*/ 668604 w 684604"/>
                <a:gd name="connsiteY5" fmla="*/ 690969 h 693305"/>
                <a:gd name="connsiteX6" fmla="*/ 668604 w 684604"/>
                <a:gd name="connsiteY6" fmla="*/ 599529 h 693305"/>
                <a:gd name="connsiteX7" fmla="*/ 500964 w 684604"/>
                <a:gd name="connsiteY7" fmla="*/ 426809 h 693305"/>
                <a:gd name="connsiteX8" fmla="*/ 363804 w 684604"/>
                <a:gd name="connsiteY8" fmla="*/ 315049 h 693305"/>
                <a:gd name="connsiteX9" fmla="*/ 277444 w 684604"/>
                <a:gd name="connsiteY9" fmla="*/ 147409 h 693305"/>
                <a:gd name="connsiteX10" fmla="*/ 3124 w 684604"/>
                <a:gd name="connsiteY10" fmla="*/ 89 h 69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604" h="693305">
                  <a:moveTo>
                    <a:pt x="3124" y="89"/>
                  </a:moveTo>
                  <a:cubicBezTo>
                    <a:pt x="-19736" y="-3298"/>
                    <a:pt x="88637" y="89836"/>
                    <a:pt x="140284" y="127089"/>
                  </a:cubicBezTo>
                  <a:cubicBezTo>
                    <a:pt x="191931" y="164342"/>
                    <a:pt x="253737" y="181276"/>
                    <a:pt x="313004" y="223609"/>
                  </a:cubicBezTo>
                  <a:cubicBezTo>
                    <a:pt x="372271" y="265942"/>
                    <a:pt x="450164" y="333676"/>
                    <a:pt x="495884" y="381089"/>
                  </a:cubicBezTo>
                  <a:cubicBezTo>
                    <a:pt x="541604" y="428502"/>
                    <a:pt x="558537" y="456442"/>
                    <a:pt x="587324" y="508089"/>
                  </a:cubicBezTo>
                  <a:cubicBezTo>
                    <a:pt x="616111" y="559736"/>
                    <a:pt x="655057" y="675729"/>
                    <a:pt x="668604" y="690969"/>
                  </a:cubicBezTo>
                  <a:cubicBezTo>
                    <a:pt x="682151" y="706209"/>
                    <a:pt x="696544" y="643556"/>
                    <a:pt x="668604" y="599529"/>
                  </a:cubicBezTo>
                  <a:cubicBezTo>
                    <a:pt x="640664" y="555502"/>
                    <a:pt x="551764" y="474222"/>
                    <a:pt x="500964" y="426809"/>
                  </a:cubicBezTo>
                  <a:cubicBezTo>
                    <a:pt x="450164" y="379396"/>
                    <a:pt x="401057" y="361616"/>
                    <a:pt x="363804" y="315049"/>
                  </a:cubicBezTo>
                  <a:cubicBezTo>
                    <a:pt x="326551" y="268482"/>
                    <a:pt x="337557" y="195669"/>
                    <a:pt x="277444" y="147409"/>
                  </a:cubicBezTo>
                  <a:cubicBezTo>
                    <a:pt x="217331" y="99149"/>
                    <a:pt x="25984" y="3476"/>
                    <a:pt x="3124" y="8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フリーフォーム: 図形 1071">
              <a:extLst>
                <a:ext uri="{FF2B5EF4-FFF2-40B4-BE49-F238E27FC236}">
                  <a16:creationId xmlns:a16="http://schemas.microsoft.com/office/drawing/2014/main" id="{F3803E12-8096-4644-A4C7-F28A906ED563}"/>
                </a:ext>
              </a:extLst>
            </p:cNvPr>
            <p:cNvSpPr/>
            <p:nvPr/>
          </p:nvSpPr>
          <p:spPr>
            <a:xfrm>
              <a:off x="7233211" y="3694225"/>
              <a:ext cx="708488" cy="502951"/>
            </a:xfrm>
            <a:custGeom>
              <a:avLst/>
              <a:gdLst>
                <a:gd name="connsiteX0" fmla="*/ 709 w 708488"/>
                <a:gd name="connsiteY0" fmla="*/ 4 h 502951"/>
                <a:gd name="connsiteX1" fmla="*/ 290269 w 708488"/>
                <a:gd name="connsiteY1" fmla="*/ 193044 h 502951"/>
                <a:gd name="connsiteX2" fmla="*/ 574749 w 708488"/>
                <a:gd name="connsiteY2" fmla="*/ 365764 h 502951"/>
                <a:gd name="connsiteX3" fmla="*/ 706829 w 708488"/>
                <a:gd name="connsiteY3" fmla="*/ 502924 h 502951"/>
                <a:gd name="connsiteX4" fmla="*/ 630629 w 708488"/>
                <a:gd name="connsiteY4" fmla="*/ 375924 h 502951"/>
                <a:gd name="connsiteX5" fmla="*/ 376629 w 708488"/>
                <a:gd name="connsiteY5" fmla="*/ 187964 h 502951"/>
                <a:gd name="connsiteX6" fmla="*/ 709 w 708488"/>
                <a:gd name="connsiteY6" fmla="*/ 4 h 5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488" h="502951">
                  <a:moveTo>
                    <a:pt x="709" y="4"/>
                  </a:moveTo>
                  <a:cubicBezTo>
                    <a:pt x="-13684" y="851"/>
                    <a:pt x="194596" y="132084"/>
                    <a:pt x="290269" y="193044"/>
                  </a:cubicBezTo>
                  <a:cubicBezTo>
                    <a:pt x="385942" y="254004"/>
                    <a:pt x="505322" y="314117"/>
                    <a:pt x="574749" y="365764"/>
                  </a:cubicBezTo>
                  <a:cubicBezTo>
                    <a:pt x="644176" y="417411"/>
                    <a:pt x="697516" y="501231"/>
                    <a:pt x="706829" y="502924"/>
                  </a:cubicBezTo>
                  <a:cubicBezTo>
                    <a:pt x="716142" y="504617"/>
                    <a:pt x="685662" y="428417"/>
                    <a:pt x="630629" y="375924"/>
                  </a:cubicBezTo>
                  <a:cubicBezTo>
                    <a:pt x="575596" y="323431"/>
                    <a:pt x="478229" y="248924"/>
                    <a:pt x="376629" y="187964"/>
                  </a:cubicBezTo>
                  <a:cubicBezTo>
                    <a:pt x="275029" y="127004"/>
                    <a:pt x="15102" y="-843"/>
                    <a:pt x="709" y="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フリーフォーム: 図形 1072">
              <a:extLst>
                <a:ext uri="{FF2B5EF4-FFF2-40B4-BE49-F238E27FC236}">
                  <a16:creationId xmlns:a16="http://schemas.microsoft.com/office/drawing/2014/main" id="{68022A76-8FCF-439B-BC80-DEACFF54EAA7}"/>
                </a:ext>
              </a:extLst>
            </p:cNvPr>
            <p:cNvSpPr/>
            <p:nvPr/>
          </p:nvSpPr>
          <p:spPr>
            <a:xfrm>
              <a:off x="7482262" y="4070087"/>
              <a:ext cx="420720" cy="701324"/>
            </a:xfrm>
            <a:custGeom>
              <a:avLst/>
              <a:gdLst>
                <a:gd name="connsiteX0" fmla="*/ 578 w 420720"/>
                <a:gd name="connsiteY0" fmla="*/ 62 h 701324"/>
                <a:gd name="connsiteX1" fmla="*/ 178378 w 420720"/>
                <a:gd name="connsiteY1" fmla="*/ 198182 h 701324"/>
                <a:gd name="connsiteX2" fmla="*/ 371418 w 420720"/>
                <a:gd name="connsiteY2" fmla="*/ 396302 h 701324"/>
                <a:gd name="connsiteX3" fmla="*/ 417138 w 420720"/>
                <a:gd name="connsiteY3" fmla="*/ 538542 h 701324"/>
                <a:gd name="connsiteX4" fmla="*/ 417138 w 420720"/>
                <a:gd name="connsiteY4" fmla="*/ 701102 h 701324"/>
                <a:gd name="connsiteX5" fmla="*/ 412058 w 420720"/>
                <a:gd name="connsiteY5" fmla="*/ 569022 h 701324"/>
                <a:gd name="connsiteX6" fmla="*/ 320618 w 420720"/>
                <a:gd name="connsiteY6" fmla="*/ 375982 h 701324"/>
                <a:gd name="connsiteX7" fmla="*/ 239338 w 420720"/>
                <a:gd name="connsiteY7" fmla="*/ 218502 h 701324"/>
                <a:gd name="connsiteX8" fmla="*/ 578 w 420720"/>
                <a:gd name="connsiteY8" fmla="*/ 62 h 70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20" h="701324">
                  <a:moveTo>
                    <a:pt x="578" y="62"/>
                  </a:moveTo>
                  <a:cubicBezTo>
                    <a:pt x="-9582" y="-3325"/>
                    <a:pt x="116571" y="132142"/>
                    <a:pt x="178378" y="198182"/>
                  </a:cubicBezTo>
                  <a:cubicBezTo>
                    <a:pt x="240185" y="264222"/>
                    <a:pt x="331625" y="339575"/>
                    <a:pt x="371418" y="396302"/>
                  </a:cubicBezTo>
                  <a:cubicBezTo>
                    <a:pt x="411211" y="453029"/>
                    <a:pt x="409518" y="487742"/>
                    <a:pt x="417138" y="538542"/>
                  </a:cubicBezTo>
                  <a:cubicBezTo>
                    <a:pt x="424758" y="589342"/>
                    <a:pt x="417985" y="696022"/>
                    <a:pt x="417138" y="701102"/>
                  </a:cubicBezTo>
                  <a:cubicBezTo>
                    <a:pt x="416291" y="706182"/>
                    <a:pt x="428145" y="623209"/>
                    <a:pt x="412058" y="569022"/>
                  </a:cubicBezTo>
                  <a:cubicBezTo>
                    <a:pt x="395971" y="514835"/>
                    <a:pt x="349405" y="434402"/>
                    <a:pt x="320618" y="375982"/>
                  </a:cubicBezTo>
                  <a:cubicBezTo>
                    <a:pt x="291831" y="317562"/>
                    <a:pt x="295218" y="282849"/>
                    <a:pt x="239338" y="218502"/>
                  </a:cubicBezTo>
                  <a:cubicBezTo>
                    <a:pt x="183458" y="154155"/>
                    <a:pt x="10738" y="3449"/>
                    <a:pt x="578"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フリーフォーム: 図形 1073">
              <a:extLst>
                <a:ext uri="{FF2B5EF4-FFF2-40B4-BE49-F238E27FC236}">
                  <a16:creationId xmlns:a16="http://schemas.microsoft.com/office/drawing/2014/main" id="{E5E646BD-F53C-4AB1-8C38-5C61E2DAA294}"/>
                </a:ext>
              </a:extLst>
            </p:cNvPr>
            <p:cNvSpPr/>
            <p:nvPr/>
          </p:nvSpPr>
          <p:spPr>
            <a:xfrm>
              <a:off x="5738774" y="3673860"/>
              <a:ext cx="416082" cy="652999"/>
            </a:xfrm>
            <a:custGeom>
              <a:avLst/>
              <a:gdLst>
                <a:gd name="connsiteX0" fmla="*/ 1626 w 416082"/>
                <a:gd name="connsiteY0" fmla="*/ 49 h 652999"/>
                <a:gd name="connsiteX1" fmla="*/ 98146 w 416082"/>
                <a:gd name="connsiteY1" fmla="*/ 248969 h 652999"/>
                <a:gd name="connsiteX2" fmla="*/ 214986 w 416082"/>
                <a:gd name="connsiteY2" fmla="*/ 391209 h 652999"/>
                <a:gd name="connsiteX3" fmla="*/ 413106 w 416082"/>
                <a:gd name="connsiteY3" fmla="*/ 650289 h 652999"/>
                <a:gd name="connsiteX4" fmla="*/ 326746 w 416082"/>
                <a:gd name="connsiteY4" fmla="*/ 518209 h 652999"/>
                <a:gd name="connsiteX5" fmla="*/ 225146 w 416082"/>
                <a:gd name="connsiteY5" fmla="*/ 381049 h 652999"/>
                <a:gd name="connsiteX6" fmla="*/ 179426 w 416082"/>
                <a:gd name="connsiteY6" fmla="*/ 228649 h 652999"/>
                <a:gd name="connsiteX7" fmla="*/ 1626 w 416082"/>
                <a:gd name="connsiteY7" fmla="*/ 49 h 6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82" h="652999">
                  <a:moveTo>
                    <a:pt x="1626" y="49"/>
                  </a:moveTo>
                  <a:cubicBezTo>
                    <a:pt x="-11921" y="3436"/>
                    <a:pt x="62586" y="183776"/>
                    <a:pt x="98146" y="248969"/>
                  </a:cubicBezTo>
                  <a:cubicBezTo>
                    <a:pt x="133706" y="314162"/>
                    <a:pt x="162493" y="324322"/>
                    <a:pt x="214986" y="391209"/>
                  </a:cubicBezTo>
                  <a:cubicBezTo>
                    <a:pt x="267479" y="458096"/>
                    <a:pt x="394479" y="629122"/>
                    <a:pt x="413106" y="650289"/>
                  </a:cubicBezTo>
                  <a:cubicBezTo>
                    <a:pt x="431733" y="671456"/>
                    <a:pt x="358073" y="563082"/>
                    <a:pt x="326746" y="518209"/>
                  </a:cubicBezTo>
                  <a:cubicBezTo>
                    <a:pt x="295419" y="473336"/>
                    <a:pt x="249699" y="429309"/>
                    <a:pt x="225146" y="381049"/>
                  </a:cubicBezTo>
                  <a:cubicBezTo>
                    <a:pt x="200593" y="332789"/>
                    <a:pt x="214139" y="290456"/>
                    <a:pt x="179426" y="228649"/>
                  </a:cubicBezTo>
                  <a:cubicBezTo>
                    <a:pt x="144713" y="166842"/>
                    <a:pt x="15173" y="-3338"/>
                    <a:pt x="1626"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フリーフォーム: 図形 1074">
              <a:extLst>
                <a:ext uri="{FF2B5EF4-FFF2-40B4-BE49-F238E27FC236}">
                  <a16:creationId xmlns:a16="http://schemas.microsoft.com/office/drawing/2014/main" id="{59D62C66-76F7-43EC-B558-BBB1051E5C20}"/>
                </a:ext>
              </a:extLst>
            </p:cNvPr>
            <p:cNvSpPr/>
            <p:nvPr/>
          </p:nvSpPr>
          <p:spPr>
            <a:xfrm>
              <a:off x="6146788" y="4293157"/>
              <a:ext cx="213421" cy="634704"/>
            </a:xfrm>
            <a:custGeom>
              <a:avLst/>
              <a:gdLst>
                <a:gd name="connsiteX0" fmla="*/ 12 w 213421"/>
                <a:gd name="connsiteY0" fmla="*/ 512 h 634704"/>
                <a:gd name="connsiteX1" fmla="*/ 71132 w 213421"/>
                <a:gd name="connsiteY1" fmla="*/ 137672 h 634704"/>
                <a:gd name="connsiteX2" fmla="*/ 172732 w 213421"/>
                <a:gd name="connsiteY2" fmla="*/ 391672 h 634704"/>
                <a:gd name="connsiteX3" fmla="*/ 193052 w 213421"/>
                <a:gd name="connsiteY3" fmla="*/ 630432 h 634704"/>
                <a:gd name="connsiteX4" fmla="*/ 213372 w 213421"/>
                <a:gd name="connsiteY4" fmla="*/ 538992 h 634704"/>
                <a:gd name="connsiteX5" fmla="*/ 198132 w 213421"/>
                <a:gd name="connsiteY5" fmla="*/ 462792 h 634704"/>
                <a:gd name="connsiteX6" fmla="*/ 177812 w 213421"/>
                <a:gd name="connsiteY6" fmla="*/ 320552 h 634704"/>
                <a:gd name="connsiteX7" fmla="*/ 111772 w 213421"/>
                <a:gd name="connsiteY7" fmla="*/ 218952 h 634704"/>
                <a:gd name="connsiteX8" fmla="*/ 86372 w 213421"/>
                <a:gd name="connsiteY8" fmla="*/ 142752 h 634704"/>
                <a:gd name="connsiteX9" fmla="*/ 76212 w 213421"/>
                <a:gd name="connsiteY9" fmla="*/ 91952 h 634704"/>
                <a:gd name="connsiteX10" fmla="*/ 12 w 213421"/>
                <a:gd name="connsiteY10" fmla="*/ 512 h 63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421" h="634704">
                  <a:moveTo>
                    <a:pt x="12" y="512"/>
                  </a:moveTo>
                  <a:cubicBezTo>
                    <a:pt x="-835" y="8132"/>
                    <a:pt x="42345" y="72479"/>
                    <a:pt x="71132" y="137672"/>
                  </a:cubicBezTo>
                  <a:cubicBezTo>
                    <a:pt x="99919" y="202865"/>
                    <a:pt x="152412" y="309545"/>
                    <a:pt x="172732" y="391672"/>
                  </a:cubicBezTo>
                  <a:cubicBezTo>
                    <a:pt x="193052" y="473799"/>
                    <a:pt x="186279" y="605879"/>
                    <a:pt x="193052" y="630432"/>
                  </a:cubicBezTo>
                  <a:cubicBezTo>
                    <a:pt x="199825" y="654985"/>
                    <a:pt x="212525" y="566932"/>
                    <a:pt x="213372" y="538992"/>
                  </a:cubicBezTo>
                  <a:cubicBezTo>
                    <a:pt x="214219" y="511052"/>
                    <a:pt x="204059" y="499199"/>
                    <a:pt x="198132" y="462792"/>
                  </a:cubicBezTo>
                  <a:cubicBezTo>
                    <a:pt x="192205" y="426385"/>
                    <a:pt x="192205" y="361192"/>
                    <a:pt x="177812" y="320552"/>
                  </a:cubicBezTo>
                  <a:cubicBezTo>
                    <a:pt x="163419" y="279912"/>
                    <a:pt x="127012" y="248585"/>
                    <a:pt x="111772" y="218952"/>
                  </a:cubicBezTo>
                  <a:cubicBezTo>
                    <a:pt x="96532" y="189319"/>
                    <a:pt x="92299" y="163919"/>
                    <a:pt x="86372" y="142752"/>
                  </a:cubicBezTo>
                  <a:cubicBezTo>
                    <a:pt x="80445" y="121585"/>
                    <a:pt x="88065" y="111425"/>
                    <a:pt x="76212" y="91952"/>
                  </a:cubicBezTo>
                  <a:cubicBezTo>
                    <a:pt x="64359" y="72479"/>
                    <a:pt x="859" y="-7108"/>
                    <a:pt x="12" y="5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フリーフォーム: 図形 1075">
              <a:extLst>
                <a:ext uri="{FF2B5EF4-FFF2-40B4-BE49-F238E27FC236}">
                  <a16:creationId xmlns:a16="http://schemas.microsoft.com/office/drawing/2014/main" id="{DE69887A-A33B-40B8-A4AE-CF14F6C70345}"/>
                </a:ext>
              </a:extLst>
            </p:cNvPr>
            <p:cNvSpPr/>
            <p:nvPr/>
          </p:nvSpPr>
          <p:spPr>
            <a:xfrm>
              <a:off x="5562417" y="2195197"/>
              <a:ext cx="451665" cy="1212891"/>
            </a:xfrm>
            <a:custGeom>
              <a:avLst/>
              <a:gdLst>
                <a:gd name="connsiteX0" fmla="*/ 324033 w 451665"/>
                <a:gd name="connsiteY0" fmla="*/ 9 h 1212891"/>
                <a:gd name="connsiteX1" fmla="*/ 364250 w 451665"/>
                <a:gd name="connsiteY1" fmla="*/ 124892 h 1212891"/>
                <a:gd name="connsiteX2" fmla="*/ 381183 w 451665"/>
                <a:gd name="connsiteY2" fmla="*/ 224375 h 1212891"/>
                <a:gd name="connsiteX3" fmla="*/ 387533 w 451665"/>
                <a:gd name="connsiteY3" fmla="*/ 319625 h 1212891"/>
                <a:gd name="connsiteX4" fmla="*/ 379066 w 451665"/>
                <a:gd name="connsiteY4" fmla="*/ 389475 h 1212891"/>
                <a:gd name="connsiteX5" fmla="*/ 408700 w 451665"/>
                <a:gd name="connsiteY5" fmla="*/ 505892 h 1212891"/>
                <a:gd name="connsiteX6" fmla="*/ 448916 w 451665"/>
                <a:gd name="connsiteY6" fmla="*/ 609609 h 1212891"/>
                <a:gd name="connsiteX7" fmla="*/ 446800 w 451665"/>
                <a:gd name="connsiteY7" fmla="*/ 666759 h 1212891"/>
                <a:gd name="connsiteX8" fmla="*/ 436216 w 451665"/>
                <a:gd name="connsiteY8" fmla="*/ 683692 h 1212891"/>
                <a:gd name="connsiteX9" fmla="*/ 440450 w 451665"/>
                <a:gd name="connsiteY9" fmla="*/ 635009 h 1212891"/>
                <a:gd name="connsiteX10" fmla="*/ 440450 w 451665"/>
                <a:gd name="connsiteY10" fmla="*/ 696392 h 1212891"/>
                <a:gd name="connsiteX11" fmla="*/ 400233 w 451665"/>
                <a:gd name="connsiteY11" fmla="*/ 751425 h 1212891"/>
                <a:gd name="connsiteX12" fmla="*/ 328266 w 451665"/>
                <a:gd name="connsiteY12" fmla="*/ 802225 h 1212891"/>
                <a:gd name="connsiteX13" fmla="*/ 389650 w 451665"/>
                <a:gd name="connsiteY13" fmla="*/ 895359 h 1212891"/>
                <a:gd name="connsiteX14" fmla="*/ 398116 w 451665"/>
                <a:gd name="connsiteY14" fmla="*/ 865725 h 1212891"/>
                <a:gd name="connsiteX15" fmla="*/ 370600 w 451665"/>
                <a:gd name="connsiteY15" fmla="*/ 891125 h 1212891"/>
                <a:gd name="connsiteX16" fmla="*/ 273233 w 451665"/>
                <a:gd name="connsiteY16" fmla="*/ 939809 h 1212891"/>
                <a:gd name="connsiteX17" fmla="*/ 84850 w 451665"/>
                <a:gd name="connsiteY17" fmla="*/ 1060459 h 1212891"/>
                <a:gd name="connsiteX18" fmla="*/ 25583 w 451665"/>
                <a:gd name="connsiteY18" fmla="*/ 1212859 h 1212891"/>
                <a:gd name="connsiteX19" fmla="*/ 48866 w 451665"/>
                <a:gd name="connsiteY19" fmla="*/ 1073159 h 1212891"/>
                <a:gd name="connsiteX20" fmla="*/ 19233 w 451665"/>
                <a:gd name="connsiteY20" fmla="*/ 973675 h 1212891"/>
                <a:gd name="connsiteX21" fmla="*/ 2300 w 451665"/>
                <a:gd name="connsiteY21" fmla="*/ 717559 h 1212891"/>
                <a:gd name="connsiteX22" fmla="*/ 27700 w 451665"/>
                <a:gd name="connsiteY22" fmla="*/ 615959 h 1212891"/>
                <a:gd name="connsiteX23" fmla="*/ 247833 w 451665"/>
                <a:gd name="connsiteY23" fmla="*/ 258242 h 1212891"/>
                <a:gd name="connsiteX24" fmla="*/ 283816 w 451665"/>
                <a:gd name="connsiteY24" fmla="*/ 131242 h 1212891"/>
                <a:gd name="connsiteX25" fmla="*/ 324033 w 451665"/>
                <a:gd name="connsiteY25" fmla="*/ 9 h 121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1665" h="1212891">
                  <a:moveTo>
                    <a:pt x="324033" y="9"/>
                  </a:moveTo>
                  <a:cubicBezTo>
                    <a:pt x="337439" y="-1049"/>
                    <a:pt x="354725" y="87498"/>
                    <a:pt x="364250" y="124892"/>
                  </a:cubicBezTo>
                  <a:cubicBezTo>
                    <a:pt x="373775" y="162286"/>
                    <a:pt x="377303" y="191920"/>
                    <a:pt x="381183" y="224375"/>
                  </a:cubicBezTo>
                  <a:cubicBezTo>
                    <a:pt x="385064" y="256831"/>
                    <a:pt x="387886" y="292108"/>
                    <a:pt x="387533" y="319625"/>
                  </a:cubicBezTo>
                  <a:cubicBezTo>
                    <a:pt x="387180" y="347142"/>
                    <a:pt x="375538" y="358430"/>
                    <a:pt x="379066" y="389475"/>
                  </a:cubicBezTo>
                  <a:cubicBezTo>
                    <a:pt x="382594" y="420520"/>
                    <a:pt x="397058" y="469203"/>
                    <a:pt x="408700" y="505892"/>
                  </a:cubicBezTo>
                  <a:cubicBezTo>
                    <a:pt x="420342" y="542581"/>
                    <a:pt x="442566" y="582798"/>
                    <a:pt x="448916" y="609609"/>
                  </a:cubicBezTo>
                  <a:cubicBezTo>
                    <a:pt x="455266" y="636420"/>
                    <a:pt x="448917" y="654412"/>
                    <a:pt x="446800" y="666759"/>
                  </a:cubicBezTo>
                  <a:cubicBezTo>
                    <a:pt x="444683" y="679106"/>
                    <a:pt x="437274" y="688983"/>
                    <a:pt x="436216" y="683692"/>
                  </a:cubicBezTo>
                  <a:cubicBezTo>
                    <a:pt x="435158" y="678401"/>
                    <a:pt x="439744" y="632892"/>
                    <a:pt x="440450" y="635009"/>
                  </a:cubicBezTo>
                  <a:cubicBezTo>
                    <a:pt x="441156" y="637126"/>
                    <a:pt x="447153" y="676989"/>
                    <a:pt x="440450" y="696392"/>
                  </a:cubicBezTo>
                  <a:cubicBezTo>
                    <a:pt x="433747" y="715795"/>
                    <a:pt x="418930" y="733786"/>
                    <a:pt x="400233" y="751425"/>
                  </a:cubicBezTo>
                  <a:cubicBezTo>
                    <a:pt x="381536" y="769064"/>
                    <a:pt x="330030" y="778236"/>
                    <a:pt x="328266" y="802225"/>
                  </a:cubicBezTo>
                  <a:cubicBezTo>
                    <a:pt x="326502" y="826214"/>
                    <a:pt x="378008" y="884776"/>
                    <a:pt x="389650" y="895359"/>
                  </a:cubicBezTo>
                  <a:cubicBezTo>
                    <a:pt x="401292" y="905942"/>
                    <a:pt x="401291" y="866431"/>
                    <a:pt x="398116" y="865725"/>
                  </a:cubicBezTo>
                  <a:cubicBezTo>
                    <a:pt x="394941" y="865019"/>
                    <a:pt x="391414" y="878778"/>
                    <a:pt x="370600" y="891125"/>
                  </a:cubicBezTo>
                  <a:cubicBezTo>
                    <a:pt x="349786" y="903472"/>
                    <a:pt x="320858" y="911587"/>
                    <a:pt x="273233" y="939809"/>
                  </a:cubicBezTo>
                  <a:cubicBezTo>
                    <a:pt x="225608" y="968031"/>
                    <a:pt x="126125" y="1014951"/>
                    <a:pt x="84850" y="1060459"/>
                  </a:cubicBezTo>
                  <a:cubicBezTo>
                    <a:pt x="43575" y="1105967"/>
                    <a:pt x="31580" y="1210742"/>
                    <a:pt x="25583" y="1212859"/>
                  </a:cubicBezTo>
                  <a:cubicBezTo>
                    <a:pt x="19586" y="1214976"/>
                    <a:pt x="49924" y="1113023"/>
                    <a:pt x="48866" y="1073159"/>
                  </a:cubicBezTo>
                  <a:cubicBezTo>
                    <a:pt x="47808" y="1033295"/>
                    <a:pt x="26994" y="1032942"/>
                    <a:pt x="19233" y="973675"/>
                  </a:cubicBezTo>
                  <a:cubicBezTo>
                    <a:pt x="11472" y="914408"/>
                    <a:pt x="889" y="777178"/>
                    <a:pt x="2300" y="717559"/>
                  </a:cubicBezTo>
                  <a:cubicBezTo>
                    <a:pt x="3711" y="657940"/>
                    <a:pt x="-13222" y="692512"/>
                    <a:pt x="27700" y="615959"/>
                  </a:cubicBezTo>
                  <a:cubicBezTo>
                    <a:pt x="68622" y="539406"/>
                    <a:pt x="205147" y="339028"/>
                    <a:pt x="247833" y="258242"/>
                  </a:cubicBezTo>
                  <a:cubicBezTo>
                    <a:pt x="290519" y="177456"/>
                    <a:pt x="272527" y="167578"/>
                    <a:pt x="283816" y="131242"/>
                  </a:cubicBezTo>
                  <a:cubicBezTo>
                    <a:pt x="295105" y="94906"/>
                    <a:pt x="310627" y="1067"/>
                    <a:pt x="324033" y="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フリーフォーム: 図形 1076">
              <a:extLst>
                <a:ext uri="{FF2B5EF4-FFF2-40B4-BE49-F238E27FC236}">
                  <a16:creationId xmlns:a16="http://schemas.microsoft.com/office/drawing/2014/main" id="{ED5C00DE-D9AF-45BA-BB7A-59BB8A21D71B}"/>
                </a:ext>
              </a:extLst>
            </p:cNvPr>
            <p:cNvSpPr/>
            <p:nvPr/>
          </p:nvSpPr>
          <p:spPr>
            <a:xfrm>
              <a:off x="4622800" y="399085"/>
              <a:ext cx="254150" cy="100544"/>
            </a:xfrm>
            <a:custGeom>
              <a:avLst/>
              <a:gdLst>
                <a:gd name="connsiteX0" fmla="*/ 0 w 254150"/>
                <a:gd name="connsiteY0" fmla="*/ 100448 h 100544"/>
                <a:gd name="connsiteX1" fmla="*/ 55033 w 254150"/>
                <a:gd name="connsiteY1" fmla="*/ 41182 h 100544"/>
                <a:gd name="connsiteX2" fmla="*/ 169333 w 254150"/>
                <a:gd name="connsiteY2" fmla="*/ 36948 h 100544"/>
                <a:gd name="connsiteX3" fmla="*/ 254000 w 254150"/>
                <a:gd name="connsiteY3" fmla="*/ 3082 h 100544"/>
                <a:gd name="connsiteX4" fmla="*/ 186267 w 254150"/>
                <a:gd name="connsiteY4" fmla="*/ 7315 h 100544"/>
                <a:gd name="connsiteX5" fmla="*/ 55033 w 254150"/>
                <a:gd name="connsiteY5" fmla="*/ 53882 h 100544"/>
                <a:gd name="connsiteX6" fmla="*/ 0 w 254150"/>
                <a:gd name="connsiteY6" fmla="*/ 100448 h 1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150" h="100544">
                  <a:moveTo>
                    <a:pt x="0" y="100448"/>
                  </a:moveTo>
                  <a:cubicBezTo>
                    <a:pt x="0" y="98331"/>
                    <a:pt x="26811" y="51765"/>
                    <a:pt x="55033" y="41182"/>
                  </a:cubicBezTo>
                  <a:cubicBezTo>
                    <a:pt x="83255" y="30599"/>
                    <a:pt x="136172" y="43298"/>
                    <a:pt x="169333" y="36948"/>
                  </a:cubicBezTo>
                  <a:cubicBezTo>
                    <a:pt x="202494" y="30598"/>
                    <a:pt x="251178" y="8021"/>
                    <a:pt x="254000" y="3082"/>
                  </a:cubicBezTo>
                  <a:cubicBezTo>
                    <a:pt x="256822" y="-1857"/>
                    <a:pt x="219428" y="-1152"/>
                    <a:pt x="186267" y="7315"/>
                  </a:cubicBezTo>
                  <a:cubicBezTo>
                    <a:pt x="153106" y="15782"/>
                    <a:pt x="83255" y="38360"/>
                    <a:pt x="55033" y="53882"/>
                  </a:cubicBezTo>
                  <a:cubicBezTo>
                    <a:pt x="26811" y="69404"/>
                    <a:pt x="0" y="102565"/>
                    <a:pt x="0" y="1004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フリーフォーム: 図形 1077">
              <a:extLst>
                <a:ext uri="{FF2B5EF4-FFF2-40B4-BE49-F238E27FC236}">
                  <a16:creationId xmlns:a16="http://schemas.microsoft.com/office/drawing/2014/main" id="{3CB0B988-4C2C-4361-8208-984879E5A47F}"/>
                </a:ext>
              </a:extLst>
            </p:cNvPr>
            <p:cNvSpPr/>
            <p:nvPr/>
          </p:nvSpPr>
          <p:spPr>
            <a:xfrm>
              <a:off x="4906164" y="350967"/>
              <a:ext cx="572041" cy="220555"/>
            </a:xfrm>
            <a:custGeom>
              <a:avLst/>
              <a:gdLst>
                <a:gd name="connsiteX0" fmla="*/ 269 w 572041"/>
                <a:gd name="connsiteY0" fmla="*/ 42733 h 220555"/>
                <a:gd name="connsiteX1" fmla="*/ 89169 w 572041"/>
                <a:gd name="connsiteY1" fmla="*/ 30033 h 220555"/>
                <a:gd name="connsiteX2" fmla="*/ 178069 w 572041"/>
                <a:gd name="connsiteY2" fmla="*/ 25800 h 220555"/>
                <a:gd name="connsiteX3" fmla="*/ 233103 w 572041"/>
                <a:gd name="connsiteY3" fmla="*/ 38500 h 220555"/>
                <a:gd name="connsiteX4" fmla="*/ 271203 w 572041"/>
                <a:gd name="connsiteY4" fmla="*/ 51200 h 220555"/>
                <a:gd name="connsiteX5" fmla="*/ 368569 w 572041"/>
                <a:gd name="connsiteY5" fmla="*/ 89300 h 220555"/>
                <a:gd name="connsiteX6" fmla="*/ 457469 w 572041"/>
                <a:gd name="connsiteY6" fmla="*/ 123166 h 220555"/>
                <a:gd name="connsiteX7" fmla="*/ 571769 w 572041"/>
                <a:gd name="connsiteY7" fmla="*/ 220533 h 220555"/>
                <a:gd name="connsiteX8" fmla="*/ 487103 w 572041"/>
                <a:gd name="connsiteY8" fmla="*/ 131633 h 220555"/>
                <a:gd name="connsiteX9" fmla="*/ 415136 w 572041"/>
                <a:gd name="connsiteY9" fmla="*/ 72366 h 220555"/>
                <a:gd name="connsiteX10" fmla="*/ 262736 w 572041"/>
                <a:gd name="connsiteY10" fmla="*/ 55433 h 220555"/>
                <a:gd name="connsiteX11" fmla="*/ 118803 w 572041"/>
                <a:gd name="connsiteY11" fmla="*/ 400 h 220555"/>
                <a:gd name="connsiteX12" fmla="*/ 269 w 572041"/>
                <a:gd name="connsiteY12" fmla="*/ 42733 h 22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041" h="220555">
                  <a:moveTo>
                    <a:pt x="269" y="42733"/>
                  </a:moveTo>
                  <a:cubicBezTo>
                    <a:pt x="-4670" y="47672"/>
                    <a:pt x="59536" y="32855"/>
                    <a:pt x="89169" y="30033"/>
                  </a:cubicBezTo>
                  <a:cubicBezTo>
                    <a:pt x="118802" y="27211"/>
                    <a:pt x="154080" y="24389"/>
                    <a:pt x="178069" y="25800"/>
                  </a:cubicBezTo>
                  <a:cubicBezTo>
                    <a:pt x="202058" y="27211"/>
                    <a:pt x="217581" y="34267"/>
                    <a:pt x="233103" y="38500"/>
                  </a:cubicBezTo>
                  <a:cubicBezTo>
                    <a:pt x="248625" y="42733"/>
                    <a:pt x="248625" y="42733"/>
                    <a:pt x="271203" y="51200"/>
                  </a:cubicBezTo>
                  <a:cubicBezTo>
                    <a:pt x="293781" y="59667"/>
                    <a:pt x="368569" y="89300"/>
                    <a:pt x="368569" y="89300"/>
                  </a:cubicBezTo>
                  <a:cubicBezTo>
                    <a:pt x="399613" y="101294"/>
                    <a:pt x="423602" y="101294"/>
                    <a:pt x="457469" y="123166"/>
                  </a:cubicBezTo>
                  <a:cubicBezTo>
                    <a:pt x="491336" y="145038"/>
                    <a:pt x="566830" y="219122"/>
                    <a:pt x="571769" y="220533"/>
                  </a:cubicBezTo>
                  <a:cubicBezTo>
                    <a:pt x="576708" y="221944"/>
                    <a:pt x="513208" y="156327"/>
                    <a:pt x="487103" y="131633"/>
                  </a:cubicBezTo>
                  <a:cubicBezTo>
                    <a:pt x="460998" y="106939"/>
                    <a:pt x="452530" y="85066"/>
                    <a:pt x="415136" y="72366"/>
                  </a:cubicBezTo>
                  <a:cubicBezTo>
                    <a:pt x="377742" y="59666"/>
                    <a:pt x="312125" y="67427"/>
                    <a:pt x="262736" y="55433"/>
                  </a:cubicBezTo>
                  <a:cubicBezTo>
                    <a:pt x="213347" y="43439"/>
                    <a:pt x="161136" y="5339"/>
                    <a:pt x="118803" y="400"/>
                  </a:cubicBezTo>
                  <a:cubicBezTo>
                    <a:pt x="76470" y="-4539"/>
                    <a:pt x="5208" y="37794"/>
                    <a:pt x="269" y="427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9" name="フリーフォーム: 図形 1078">
              <a:extLst>
                <a:ext uri="{FF2B5EF4-FFF2-40B4-BE49-F238E27FC236}">
                  <a16:creationId xmlns:a16="http://schemas.microsoft.com/office/drawing/2014/main" id="{F04A257E-575D-491B-A624-EDA870D48CA0}"/>
                </a:ext>
              </a:extLst>
            </p:cNvPr>
            <p:cNvSpPr/>
            <p:nvPr/>
          </p:nvSpPr>
          <p:spPr>
            <a:xfrm>
              <a:off x="5228167" y="1118327"/>
              <a:ext cx="635467" cy="664673"/>
            </a:xfrm>
            <a:custGeom>
              <a:avLst/>
              <a:gdLst>
                <a:gd name="connsiteX0" fmla="*/ 0 w 635467"/>
                <a:gd name="connsiteY0" fmla="*/ 11973 h 664673"/>
                <a:gd name="connsiteX1" fmla="*/ 97366 w 635467"/>
                <a:gd name="connsiteY1" fmla="*/ 138973 h 664673"/>
                <a:gd name="connsiteX2" fmla="*/ 215900 w 635467"/>
                <a:gd name="connsiteY2" fmla="*/ 321006 h 664673"/>
                <a:gd name="connsiteX3" fmla="*/ 376766 w 635467"/>
                <a:gd name="connsiteY3" fmla="*/ 515740 h 664673"/>
                <a:gd name="connsiteX4" fmla="*/ 626533 w 635467"/>
                <a:gd name="connsiteY4" fmla="*/ 659673 h 664673"/>
                <a:gd name="connsiteX5" fmla="*/ 584200 w 635467"/>
                <a:gd name="connsiteY5" fmla="*/ 634273 h 664673"/>
                <a:gd name="connsiteX6" fmla="*/ 465666 w 635467"/>
                <a:gd name="connsiteY6" fmla="*/ 566540 h 664673"/>
                <a:gd name="connsiteX7" fmla="*/ 397933 w 635467"/>
                <a:gd name="connsiteY7" fmla="*/ 452240 h 664673"/>
                <a:gd name="connsiteX8" fmla="*/ 232833 w 635467"/>
                <a:gd name="connsiteY8" fmla="*/ 244806 h 664673"/>
                <a:gd name="connsiteX9" fmla="*/ 97366 w 635467"/>
                <a:gd name="connsiteY9" fmla="*/ 33140 h 664673"/>
                <a:gd name="connsiteX10" fmla="*/ 0 w 635467"/>
                <a:gd name="connsiteY10" fmla="*/ 11973 h 66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467" h="664673">
                  <a:moveTo>
                    <a:pt x="0" y="11973"/>
                  </a:moveTo>
                  <a:cubicBezTo>
                    <a:pt x="0" y="29612"/>
                    <a:pt x="61383" y="87468"/>
                    <a:pt x="97366" y="138973"/>
                  </a:cubicBezTo>
                  <a:cubicBezTo>
                    <a:pt x="133349" y="190478"/>
                    <a:pt x="169333" y="258212"/>
                    <a:pt x="215900" y="321006"/>
                  </a:cubicBezTo>
                  <a:cubicBezTo>
                    <a:pt x="262467" y="383800"/>
                    <a:pt x="308327" y="459295"/>
                    <a:pt x="376766" y="515740"/>
                  </a:cubicBezTo>
                  <a:cubicBezTo>
                    <a:pt x="445205" y="572185"/>
                    <a:pt x="591961" y="639918"/>
                    <a:pt x="626533" y="659673"/>
                  </a:cubicBezTo>
                  <a:cubicBezTo>
                    <a:pt x="661105" y="679428"/>
                    <a:pt x="584200" y="634273"/>
                    <a:pt x="584200" y="634273"/>
                  </a:cubicBezTo>
                  <a:cubicBezTo>
                    <a:pt x="557389" y="618751"/>
                    <a:pt x="496710" y="596879"/>
                    <a:pt x="465666" y="566540"/>
                  </a:cubicBezTo>
                  <a:cubicBezTo>
                    <a:pt x="434622" y="536201"/>
                    <a:pt x="436738" y="505862"/>
                    <a:pt x="397933" y="452240"/>
                  </a:cubicBezTo>
                  <a:cubicBezTo>
                    <a:pt x="359128" y="398618"/>
                    <a:pt x="282928" y="314656"/>
                    <a:pt x="232833" y="244806"/>
                  </a:cubicBezTo>
                  <a:cubicBezTo>
                    <a:pt x="182739" y="174956"/>
                    <a:pt x="136171" y="74062"/>
                    <a:pt x="97366" y="33140"/>
                  </a:cubicBezTo>
                  <a:cubicBezTo>
                    <a:pt x="58561" y="-7782"/>
                    <a:pt x="0" y="-5666"/>
                    <a:pt x="0" y="1197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0" name="フリーフォーム: 図形 1079">
              <a:extLst>
                <a:ext uri="{FF2B5EF4-FFF2-40B4-BE49-F238E27FC236}">
                  <a16:creationId xmlns:a16="http://schemas.microsoft.com/office/drawing/2014/main" id="{22EA0C00-5630-4C34-80EF-6FE03DC16E97}"/>
                </a:ext>
              </a:extLst>
            </p:cNvPr>
            <p:cNvSpPr/>
            <p:nvPr/>
          </p:nvSpPr>
          <p:spPr>
            <a:xfrm>
              <a:off x="5361921" y="1115488"/>
              <a:ext cx="525533" cy="633618"/>
            </a:xfrm>
            <a:custGeom>
              <a:avLst/>
              <a:gdLst>
                <a:gd name="connsiteX0" fmla="*/ 1712 w 525533"/>
                <a:gd name="connsiteY0" fmla="*/ 2112 h 633618"/>
                <a:gd name="connsiteX1" fmla="*/ 56746 w 525533"/>
                <a:gd name="connsiteY1" fmla="*/ 99479 h 633618"/>
                <a:gd name="connsiteX2" fmla="*/ 149879 w 525533"/>
                <a:gd name="connsiteY2" fmla="*/ 226479 h 633618"/>
                <a:gd name="connsiteX3" fmla="*/ 226079 w 525533"/>
                <a:gd name="connsiteY3" fmla="*/ 345012 h 633618"/>
                <a:gd name="connsiteX4" fmla="*/ 319212 w 525533"/>
                <a:gd name="connsiteY4" fmla="*/ 429679 h 633618"/>
                <a:gd name="connsiteX5" fmla="*/ 518179 w 525533"/>
                <a:gd name="connsiteY5" fmla="*/ 632879 h 633618"/>
                <a:gd name="connsiteX6" fmla="*/ 480079 w 525533"/>
                <a:gd name="connsiteY6" fmla="*/ 497412 h 633618"/>
                <a:gd name="connsiteX7" fmla="*/ 454679 w 525533"/>
                <a:gd name="connsiteY7" fmla="*/ 480479 h 633618"/>
                <a:gd name="connsiteX8" fmla="*/ 319212 w 525533"/>
                <a:gd name="connsiteY8" fmla="*/ 374645 h 633618"/>
                <a:gd name="connsiteX9" fmla="*/ 234546 w 525533"/>
                <a:gd name="connsiteY9" fmla="*/ 226479 h 633618"/>
                <a:gd name="connsiteX10" fmla="*/ 234546 w 525533"/>
                <a:gd name="connsiteY10" fmla="*/ 141812 h 633618"/>
                <a:gd name="connsiteX11" fmla="*/ 120246 w 525533"/>
                <a:gd name="connsiteY11" fmla="*/ 40212 h 633618"/>
                <a:gd name="connsiteX12" fmla="*/ 1712 w 525533"/>
                <a:gd name="connsiteY12" fmla="*/ 2112 h 63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533" h="633618">
                  <a:moveTo>
                    <a:pt x="1712" y="2112"/>
                  </a:moveTo>
                  <a:cubicBezTo>
                    <a:pt x="-8871" y="11990"/>
                    <a:pt x="32052" y="62085"/>
                    <a:pt x="56746" y="99479"/>
                  </a:cubicBezTo>
                  <a:cubicBezTo>
                    <a:pt x="81440" y="136873"/>
                    <a:pt x="121657" y="185557"/>
                    <a:pt x="149879" y="226479"/>
                  </a:cubicBezTo>
                  <a:cubicBezTo>
                    <a:pt x="178101" y="267401"/>
                    <a:pt x="197857" y="311145"/>
                    <a:pt x="226079" y="345012"/>
                  </a:cubicBezTo>
                  <a:cubicBezTo>
                    <a:pt x="254301" y="378879"/>
                    <a:pt x="270529" y="381701"/>
                    <a:pt x="319212" y="429679"/>
                  </a:cubicBezTo>
                  <a:cubicBezTo>
                    <a:pt x="367895" y="477657"/>
                    <a:pt x="491368" y="621590"/>
                    <a:pt x="518179" y="632879"/>
                  </a:cubicBezTo>
                  <a:cubicBezTo>
                    <a:pt x="544990" y="644168"/>
                    <a:pt x="490662" y="522812"/>
                    <a:pt x="480079" y="497412"/>
                  </a:cubicBezTo>
                  <a:cubicBezTo>
                    <a:pt x="469496" y="472012"/>
                    <a:pt x="481490" y="500940"/>
                    <a:pt x="454679" y="480479"/>
                  </a:cubicBezTo>
                  <a:cubicBezTo>
                    <a:pt x="427868" y="460018"/>
                    <a:pt x="355901" y="416978"/>
                    <a:pt x="319212" y="374645"/>
                  </a:cubicBezTo>
                  <a:cubicBezTo>
                    <a:pt x="282523" y="332312"/>
                    <a:pt x="248657" y="265284"/>
                    <a:pt x="234546" y="226479"/>
                  </a:cubicBezTo>
                  <a:cubicBezTo>
                    <a:pt x="220435" y="187674"/>
                    <a:pt x="253596" y="172856"/>
                    <a:pt x="234546" y="141812"/>
                  </a:cubicBezTo>
                  <a:cubicBezTo>
                    <a:pt x="215496" y="110768"/>
                    <a:pt x="152702" y="61379"/>
                    <a:pt x="120246" y="40212"/>
                  </a:cubicBezTo>
                  <a:cubicBezTo>
                    <a:pt x="87790" y="19045"/>
                    <a:pt x="12295" y="-7766"/>
                    <a:pt x="1712" y="21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1" name="フリーフォーム: 図形 1080">
              <a:extLst>
                <a:ext uri="{FF2B5EF4-FFF2-40B4-BE49-F238E27FC236}">
                  <a16:creationId xmlns:a16="http://schemas.microsoft.com/office/drawing/2014/main" id="{5CD176FB-BF4C-4C00-9EF5-5E89E212E851}"/>
                </a:ext>
              </a:extLst>
            </p:cNvPr>
            <p:cNvSpPr/>
            <p:nvPr/>
          </p:nvSpPr>
          <p:spPr>
            <a:xfrm>
              <a:off x="4790564" y="488906"/>
              <a:ext cx="560129" cy="381046"/>
            </a:xfrm>
            <a:custGeom>
              <a:avLst/>
              <a:gdLst>
                <a:gd name="connsiteX0" fmla="*/ 3686 w 560129"/>
                <a:gd name="connsiteY0" fmla="*/ 44 h 381046"/>
                <a:gd name="connsiteX1" fmla="*/ 257686 w 560129"/>
                <a:gd name="connsiteY1" fmla="*/ 82594 h 381046"/>
                <a:gd name="connsiteX2" fmla="*/ 470411 w 560129"/>
                <a:gd name="connsiteY2" fmla="*/ 215944 h 381046"/>
                <a:gd name="connsiteX3" fmla="*/ 524386 w 560129"/>
                <a:gd name="connsiteY3" fmla="*/ 311194 h 381046"/>
                <a:gd name="connsiteX4" fmla="*/ 464061 w 560129"/>
                <a:gd name="connsiteY4" fmla="*/ 269919 h 381046"/>
                <a:gd name="connsiteX5" fmla="*/ 559311 w 560129"/>
                <a:gd name="connsiteY5" fmla="*/ 381044 h 381046"/>
                <a:gd name="connsiteX6" fmla="*/ 505336 w 560129"/>
                <a:gd name="connsiteY6" fmla="*/ 273094 h 381046"/>
                <a:gd name="connsiteX7" fmla="*/ 422786 w 560129"/>
                <a:gd name="connsiteY7" fmla="*/ 200069 h 381046"/>
                <a:gd name="connsiteX8" fmla="*/ 127511 w 560129"/>
                <a:gd name="connsiteY8" fmla="*/ 73069 h 381046"/>
                <a:gd name="connsiteX9" fmla="*/ 3686 w 560129"/>
                <a:gd name="connsiteY9" fmla="*/ 44 h 3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129" h="381046">
                  <a:moveTo>
                    <a:pt x="3686" y="44"/>
                  </a:moveTo>
                  <a:cubicBezTo>
                    <a:pt x="25382" y="1631"/>
                    <a:pt x="179898" y="46611"/>
                    <a:pt x="257686" y="82594"/>
                  </a:cubicBezTo>
                  <a:cubicBezTo>
                    <a:pt x="335474" y="118577"/>
                    <a:pt x="425961" y="177844"/>
                    <a:pt x="470411" y="215944"/>
                  </a:cubicBezTo>
                  <a:cubicBezTo>
                    <a:pt x="514861" y="254044"/>
                    <a:pt x="525444" y="302198"/>
                    <a:pt x="524386" y="311194"/>
                  </a:cubicBezTo>
                  <a:cubicBezTo>
                    <a:pt x="523328" y="320190"/>
                    <a:pt x="458240" y="258277"/>
                    <a:pt x="464061" y="269919"/>
                  </a:cubicBezTo>
                  <a:cubicBezTo>
                    <a:pt x="469882" y="281561"/>
                    <a:pt x="552432" y="380515"/>
                    <a:pt x="559311" y="381044"/>
                  </a:cubicBezTo>
                  <a:cubicBezTo>
                    <a:pt x="566190" y="381573"/>
                    <a:pt x="528090" y="303256"/>
                    <a:pt x="505336" y="273094"/>
                  </a:cubicBezTo>
                  <a:cubicBezTo>
                    <a:pt x="482582" y="242932"/>
                    <a:pt x="485757" y="233407"/>
                    <a:pt x="422786" y="200069"/>
                  </a:cubicBezTo>
                  <a:cubicBezTo>
                    <a:pt x="359815" y="166731"/>
                    <a:pt x="194715" y="106406"/>
                    <a:pt x="127511" y="73069"/>
                  </a:cubicBezTo>
                  <a:cubicBezTo>
                    <a:pt x="60307" y="39732"/>
                    <a:pt x="-18010" y="-1543"/>
                    <a:pt x="3686" y="4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フリーフォーム: 図形 1081">
              <a:extLst>
                <a:ext uri="{FF2B5EF4-FFF2-40B4-BE49-F238E27FC236}">
                  <a16:creationId xmlns:a16="http://schemas.microsoft.com/office/drawing/2014/main" id="{4B34613F-CBAC-41CD-8CE1-60B8D45BDD28}"/>
                </a:ext>
              </a:extLst>
            </p:cNvPr>
            <p:cNvSpPr/>
            <p:nvPr/>
          </p:nvSpPr>
          <p:spPr>
            <a:xfrm>
              <a:off x="4720411" y="478818"/>
              <a:ext cx="582589" cy="375334"/>
            </a:xfrm>
            <a:custGeom>
              <a:avLst/>
              <a:gdLst>
                <a:gd name="connsiteX0" fmla="*/ 3989 w 582589"/>
                <a:gd name="connsiteY0" fmla="*/ 607 h 375334"/>
                <a:gd name="connsiteX1" fmla="*/ 108764 w 582589"/>
                <a:gd name="connsiteY1" fmla="*/ 64107 h 375334"/>
                <a:gd name="connsiteX2" fmla="*/ 289739 w 582589"/>
                <a:gd name="connsiteY2" fmla="*/ 149832 h 375334"/>
                <a:gd name="connsiteX3" fmla="*/ 499289 w 582589"/>
                <a:gd name="connsiteY3" fmla="*/ 241907 h 375334"/>
                <a:gd name="connsiteX4" fmla="*/ 578664 w 582589"/>
                <a:gd name="connsiteY4" fmla="*/ 375257 h 375334"/>
                <a:gd name="connsiteX5" fmla="*/ 543739 w 582589"/>
                <a:gd name="connsiteY5" fmla="*/ 260957 h 375334"/>
                <a:gd name="connsiteX6" fmla="*/ 318314 w 582589"/>
                <a:gd name="connsiteY6" fmla="*/ 241907 h 375334"/>
                <a:gd name="connsiteX7" fmla="*/ 245289 w 582589"/>
                <a:gd name="connsiteY7" fmla="*/ 102207 h 375334"/>
                <a:gd name="connsiteX8" fmla="*/ 3989 w 582589"/>
                <a:gd name="connsiteY8" fmla="*/ 607 h 3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89" h="375334">
                  <a:moveTo>
                    <a:pt x="3989" y="607"/>
                  </a:moveTo>
                  <a:cubicBezTo>
                    <a:pt x="-18765" y="-5743"/>
                    <a:pt x="61139" y="39236"/>
                    <a:pt x="108764" y="64107"/>
                  </a:cubicBezTo>
                  <a:cubicBezTo>
                    <a:pt x="156389" y="88978"/>
                    <a:pt x="224651" y="120199"/>
                    <a:pt x="289739" y="149832"/>
                  </a:cubicBezTo>
                  <a:cubicBezTo>
                    <a:pt x="354827" y="179465"/>
                    <a:pt x="451135" y="204336"/>
                    <a:pt x="499289" y="241907"/>
                  </a:cubicBezTo>
                  <a:cubicBezTo>
                    <a:pt x="547443" y="279478"/>
                    <a:pt x="571256" y="372082"/>
                    <a:pt x="578664" y="375257"/>
                  </a:cubicBezTo>
                  <a:cubicBezTo>
                    <a:pt x="586072" y="378432"/>
                    <a:pt x="587131" y="283182"/>
                    <a:pt x="543739" y="260957"/>
                  </a:cubicBezTo>
                  <a:cubicBezTo>
                    <a:pt x="500347" y="238732"/>
                    <a:pt x="368056" y="268365"/>
                    <a:pt x="318314" y="241907"/>
                  </a:cubicBezTo>
                  <a:cubicBezTo>
                    <a:pt x="268572" y="215449"/>
                    <a:pt x="294501" y="139249"/>
                    <a:pt x="245289" y="102207"/>
                  </a:cubicBezTo>
                  <a:cubicBezTo>
                    <a:pt x="196077" y="65165"/>
                    <a:pt x="26743" y="6957"/>
                    <a:pt x="3989" y="6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3" name="フリーフォーム: 図形 1082">
              <a:extLst>
                <a:ext uri="{FF2B5EF4-FFF2-40B4-BE49-F238E27FC236}">
                  <a16:creationId xmlns:a16="http://schemas.microsoft.com/office/drawing/2014/main" id="{639CA529-6E28-4875-B408-F655FA5A7A2A}"/>
                </a:ext>
              </a:extLst>
            </p:cNvPr>
            <p:cNvSpPr/>
            <p:nvPr/>
          </p:nvSpPr>
          <p:spPr>
            <a:xfrm>
              <a:off x="4708242" y="512572"/>
              <a:ext cx="403551" cy="300234"/>
            </a:xfrm>
            <a:custGeom>
              <a:avLst/>
              <a:gdLst>
                <a:gd name="connsiteX0" fmla="*/ 12983 w 403551"/>
                <a:gd name="connsiteY0" fmla="*/ 4953 h 300234"/>
                <a:gd name="connsiteX1" fmla="*/ 92358 w 403551"/>
                <a:gd name="connsiteY1" fmla="*/ 87503 h 300234"/>
                <a:gd name="connsiteX2" fmla="*/ 222533 w 403551"/>
                <a:gd name="connsiteY2" fmla="*/ 157353 h 300234"/>
                <a:gd name="connsiteX3" fmla="*/ 374933 w 403551"/>
                <a:gd name="connsiteY3" fmla="*/ 246253 h 300234"/>
                <a:gd name="connsiteX4" fmla="*/ 384458 w 403551"/>
                <a:gd name="connsiteY4" fmla="*/ 300228 h 300234"/>
                <a:gd name="connsiteX5" fmla="*/ 371758 w 403551"/>
                <a:gd name="connsiteY5" fmla="*/ 243078 h 300234"/>
                <a:gd name="connsiteX6" fmla="*/ 12983 w 403551"/>
                <a:gd name="connsiteY6" fmla="*/ 4953 h 30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51" h="300234">
                  <a:moveTo>
                    <a:pt x="12983" y="4953"/>
                  </a:moveTo>
                  <a:cubicBezTo>
                    <a:pt x="-33584" y="-20976"/>
                    <a:pt x="57433" y="62103"/>
                    <a:pt x="92358" y="87503"/>
                  </a:cubicBezTo>
                  <a:cubicBezTo>
                    <a:pt x="127283" y="112903"/>
                    <a:pt x="175437" y="130895"/>
                    <a:pt x="222533" y="157353"/>
                  </a:cubicBezTo>
                  <a:cubicBezTo>
                    <a:pt x="269629" y="183811"/>
                    <a:pt x="347946" y="222441"/>
                    <a:pt x="374933" y="246253"/>
                  </a:cubicBezTo>
                  <a:cubicBezTo>
                    <a:pt x="401920" y="270065"/>
                    <a:pt x="384987" y="300757"/>
                    <a:pt x="384458" y="300228"/>
                  </a:cubicBezTo>
                  <a:cubicBezTo>
                    <a:pt x="383929" y="299699"/>
                    <a:pt x="435258" y="289115"/>
                    <a:pt x="371758" y="243078"/>
                  </a:cubicBezTo>
                  <a:cubicBezTo>
                    <a:pt x="308258" y="197041"/>
                    <a:pt x="59550" y="30882"/>
                    <a:pt x="12983" y="495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フリーフォーム: 図形 1083">
              <a:extLst>
                <a:ext uri="{FF2B5EF4-FFF2-40B4-BE49-F238E27FC236}">
                  <a16:creationId xmlns:a16="http://schemas.microsoft.com/office/drawing/2014/main" id="{16B96E65-2CBE-4301-9BD1-F1298D322F5C}"/>
                </a:ext>
              </a:extLst>
            </p:cNvPr>
            <p:cNvSpPr/>
            <p:nvPr/>
          </p:nvSpPr>
          <p:spPr>
            <a:xfrm>
              <a:off x="4619366" y="479422"/>
              <a:ext cx="522113" cy="441735"/>
            </a:xfrm>
            <a:custGeom>
              <a:avLst/>
              <a:gdLst>
                <a:gd name="connsiteX0" fmla="*/ 60584 w 522113"/>
                <a:gd name="connsiteY0" fmla="*/ 3 h 441735"/>
                <a:gd name="connsiteX1" fmla="*/ 92334 w 522113"/>
                <a:gd name="connsiteY1" fmla="*/ 95253 h 441735"/>
                <a:gd name="connsiteX2" fmla="*/ 162184 w 522113"/>
                <a:gd name="connsiteY2" fmla="*/ 158753 h 441735"/>
                <a:gd name="connsiteX3" fmla="*/ 514609 w 522113"/>
                <a:gd name="connsiteY3" fmla="*/ 431803 h 441735"/>
                <a:gd name="connsiteX4" fmla="*/ 393959 w 522113"/>
                <a:gd name="connsiteY4" fmla="*/ 371478 h 441735"/>
                <a:gd name="connsiteX5" fmla="*/ 286009 w 522113"/>
                <a:gd name="connsiteY5" fmla="*/ 269878 h 441735"/>
                <a:gd name="connsiteX6" fmla="*/ 317759 w 522113"/>
                <a:gd name="connsiteY6" fmla="*/ 377828 h 441735"/>
                <a:gd name="connsiteX7" fmla="*/ 251084 w 522113"/>
                <a:gd name="connsiteY7" fmla="*/ 295278 h 441735"/>
                <a:gd name="connsiteX8" fmla="*/ 114559 w 522113"/>
                <a:gd name="connsiteY8" fmla="*/ 203203 h 441735"/>
                <a:gd name="connsiteX9" fmla="*/ 47884 w 522113"/>
                <a:gd name="connsiteY9" fmla="*/ 168278 h 441735"/>
                <a:gd name="connsiteX10" fmla="*/ 3434 w 522113"/>
                <a:gd name="connsiteY10" fmla="*/ 111128 h 441735"/>
                <a:gd name="connsiteX11" fmla="*/ 9784 w 522113"/>
                <a:gd name="connsiteY11" fmla="*/ 98428 h 441735"/>
                <a:gd name="connsiteX12" fmla="*/ 60584 w 522113"/>
                <a:gd name="connsiteY12" fmla="*/ 3 h 4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113" h="441735">
                  <a:moveTo>
                    <a:pt x="60584" y="3"/>
                  </a:moveTo>
                  <a:cubicBezTo>
                    <a:pt x="74342" y="-526"/>
                    <a:pt x="75401" y="68795"/>
                    <a:pt x="92334" y="95253"/>
                  </a:cubicBezTo>
                  <a:cubicBezTo>
                    <a:pt x="109267" y="121711"/>
                    <a:pt x="91805" y="102661"/>
                    <a:pt x="162184" y="158753"/>
                  </a:cubicBezTo>
                  <a:cubicBezTo>
                    <a:pt x="232563" y="214845"/>
                    <a:pt x="475980" y="396349"/>
                    <a:pt x="514609" y="431803"/>
                  </a:cubicBezTo>
                  <a:cubicBezTo>
                    <a:pt x="553238" y="467257"/>
                    <a:pt x="432059" y="398465"/>
                    <a:pt x="393959" y="371478"/>
                  </a:cubicBezTo>
                  <a:cubicBezTo>
                    <a:pt x="355859" y="344491"/>
                    <a:pt x="298709" y="268820"/>
                    <a:pt x="286009" y="269878"/>
                  </a:cubicBezTo>
                  <a:cubicBezTo>
                    <a:pt x="273309" y="270936"/>
                    <a:pt x="323580" y="373595"/>
                    <a:pt x="317759" y="377828"/>
                  </a:cubicBezTo>
                  <a:cubicBezTo>
                    <a:pt x="311938" y="382061"/>
                    <a:pt x="284951" y="324382"/>
                    <a:pt x="251084" y="295278"/>
                  </a:cubicBezTo>
                  <a:cubicBezTo>
                    <a:pt x="217217" y="266174"/>
                    <a:pt x="148426" y="224370"/>
                    <a:pt x="114559" y="203203"/>
                  </a:cubicBezTo>
                  <a:cubicBezTo>
                    <a:pt x="80692" y="182036"/>
                    <a:pt x="66405" y="183624"/>
                    <a:pt x="47884" y="168278"/>
                  </a:cubicBezTo>
                  <a:cubicBezTo>
                    <a:pt x="29363" y="152932"/>
                    <a:pt x="9784" y="122770"/>
                    <a:pt x="3434" y="111128"/>
                  </a:cubicBezTo>
                  <a:cubicBezTo>
                    <a:pt x="-2916" y="99486"/>
                    <a:pt x="-270" y="113245"/>
                    <a:pt x="9784" y="98428"/>
                  </a:cubicBezTo>
                  <a:cubicBezTo>
                    <a:pt x="19838" y="83611"/>
                    <a:pt x="46826" y="532"/>
                    <a:pt x="60584" y="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5" name="フリーフォーム: 図形 1084">
              <a:extLst>
                <a:ext uri="{FF2B5EF4-FFF2-40B4-BE49-F238E27FC236}">
                  <a16:creationId xmlns:a16="http://schemas.microsoft.com/office/drawing/2014/main" id="{3223FEB3-6F60-4166-89D7-E89ECF57F103}"/>
                </a:ext>
              </a:extLst>
            </p:cNvPr>
            <p:cNvSpPr/>
            <p:nvPr/>
          </p:nvSpPr>
          <p:spPr>
            <a:xfrm>
              <a:off x="4883148" y="420957"/>
              <a:ext cx="411751" cy="280780"/>
            </a:xfrm>
            <a:custGeom>
              <a:avLst/>
              <a:gdLst>
                <a:gd name="connsiteX0" fmla="*/ 2 w 411751"/>
                <a:gd name="connsiteY0" fmla="*/ 14018 h 280780"/>
                <a:gd name="connsiteX1" fmla="*/ 133352 w 411751"/>
                <a:gd name="connsiteY1" fmla="*/ 52118 h 280780"/>
                <a:gd name="connsiteX2" fmla="*/ 288927 w 411751"/>
                <a:gd name="connsiteY2" fmla="*/ 163243 h 280780"/>
                <a:gd name="connsiteX3" fmla="*/ 409577 w 411751"/>
                <a:gd name="connsiteY3" fmla="*/ 280718 h 280780"/>
                <a:gd name="connsiteX4" fmla="*/ 184152 w 411751"/>
                <a:gd name="connsiteY4" fmla="*/ 147368 h 280780"/>
                <a:gd name="connsiteX5" fmla="*/ 130177 w 411751"/>
                <a:gd name="connsiteY5" fmla="*/ 10843 h 280780"/>
                <a:gd name="connsiteX6" fmla="*/ 2 w 411751"/>
                <a:gd name="connsiteY6" fmla="*/ 14018 h 28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751" h="280780">
                  <a:moveTo>
                    <a:pt x="2" y="14018"/>
                  </a:moveTo>
                  <a:cubicBezTo>
                    <a:pt x="531" y="20897"/>
                    <a:pt x="85198" y="27247"/>
                    <a:pt x="133352" y="52118"/>
                  </a:cubicBezTo>
                  <a:cubicBezTo>
                    <a:pt x="181506" y="76989"/>
                    <a:pt x="242890" y="125143"/>
                    <a:pt x="288927" y="163243"/>
                  </a:cubicBezTo>
                  <a:cubicBezTo>
                    <a:pt x="334964" y="201343"/>
                    <a:pt x="427040" y="283364"/>
                    <a:pt x="409577" y="280718"/>
                  </a:cubicBezTo>
                  <a:cubicBezTo>
                    <a:pt x="392114" y="278072"/>
                    <a:pt x="230719" y="192347"/>
                    <a:pt x="184152" y="147368"/>
                  </a:cubicBezTo>
                  <a:cubicBezTo>
                    <a:pt x="137585" y="102389"/>
                    <a:pt x="159810" y="33597"/>
                    <a:pt x="130177" y="10843"/>
                  </a:cubicBezTo>
                  <a:cubicBezTo>
                    <a:pt x="100544" y="-11911"/>
                    <a:pt x="-527" y="7139"/>
                    <a:pt x="2" y="1401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6" name="フリーフォーム: 図形 1085">
              <a:extLst>
                <a:ext uri="{FF2B5EF4-FFF2-40B4-BE49-F238E27FC236}">
                  <a16:creationId xmlns:a16="http://schemas.microsoft.com/office/drawing/2014/main" id="{46EB5800-BFA8-4A79-9C3B-BA92BB9C8D11}"/>
                </a:ext>
              </a:extLst>
            </p:cNvPr>
            <p:cNvSpPr/>
            <p:nvPr/>
          </p:nvSpPr>
          <p:spPr>
            <a:xfrm>
              <a:off x="4775192" y="452360"/>
              <a:ext cx="239539" cy="61814"/>
            </a:xfrm>
            <a:custGeom>
              <a:avLst/>
              <a:gdLst>
                <a:gd name="connsiteX0" fmla="*/ 8 w 239539"/>
                <a:gd name="connsiteY0" fmla="*/ 1665 h 61814"/>
                <a:gd name="connsiteX1" fmla="*/ 130183 w 239539"/>
                <a:gd name="connsiteY1" fmla="*/ 8015 h 61814"/>
                <a:gd name="connsiteX2" fmla="*/ 238133 w 239539"/>
                <a:gd name="connsiteY2" fmla="*/ 58815 h 61814"/>
                <a:gd name="connsiteX3" fmla="*/ 187333 w 239539"/>
                <a:gd name="connsiteY3" fmla="*/ 52465 h 61814"/>
                <a:gd name="connsiteX4" fmla="*/ 123833 w 239539"/>
                <a:gd name="connsiteY4" fmla="*/ 23890 h 61814"/>
                <a:gd name="connsiteX5" fmla="*/ 8 w 239539"/>
                <a:gd name="connsiteY5" fmla="*/ 1665 h 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39" h="61814">
                  <a:moveTo>
                    <a:pt x="8" y="1665"/>
                  </a:moveTo>
                  <a:cubicBezTo>
                    <a:pt x="1066" y="-981"/>
                    <a:pt x="90496" y="-1510"/>
                    <a:pt x="130183" y="8015"/>
                  </a:cubicBezTo>
                  <a:cubicBezTo>
                    <a:pt x="169871" y="17540"/>
                    <a:pt x="228608" y="51407"/>
                    <a:pt x="238133" y="58815"/>
                  </a:cubicBezTo>
                  <a:cubicBezTo>
                    <a:pt x="247658" y="66223"/>
                    <a:pt x="206383" y="58286"/>
                    <a:pt x="187333" y="52465"/>
                  </a:cubicBezTo>
                  <a:cubicBezTo>
                    <a:pt x="168283" y="46644"/>
                    <a:pt x="149762" y="31298"/>
                    <a:pt x="123833" y="23890"/>
                  </a:cubicBezTo>
                  <a:cubicBezTo>
                    <a:pt x="97904" y="16482"/>
                    <a:pt x="-1050" y="4311"/>
                    <a:pt x="8" y="166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7" name="フリーフォーム: 図形 1086">
              <a:extLst>
                <a:ext uri="{FF2B5EF4-FFF2-40B4-BE49-F238E27FC236}">
                  <a16:creationId xmlns:a16="http://schemas.microsoft.com/office/drawing/2014/main" id="{87EFEE14-375A-4B23-9C8C-39D89766C00C}"/>
                </a:ext>
              </a:extLst>
            </p:cNvPr>
            <p:cNvSpPr/>
            <p:nvPr/>
          </p:nvSpPr>
          <p:spPr>
            <a:xfrm>
              <a:off x="5009433" y="396665"/>
              <a:ext cx="648456" cy="384387"/>
            </a:xfrm>
            <a:custGeom>
              <a:avLst/>
              <a:gdLst>
                <a:gd name="connsiteX0" fmla="*/ 717 w 648456"/>
                <a:gd name="connsiteY0" fmla="*/ 210 h 384387"/>
                <a:gd name="connsiteX1" fmla="*/ 188042 w 648456"/>
                <a:gd name="connsiteY1" fmla="*/ 95460 h 384387"/>
                <a:gd name="connsiteX2" fmla="*/ 321392 w 648456"/>
                <a:gd name="connsiteY2" fmla="*/ 136735 h 384387"/>
                <a:gd name="connsiteX3" fmla="*/ 489667 w 648456"/>
                <a:gd name="connsiteY3" fmla="*/ 247860 h 384387"/>
                <a:gd name="connsiteX4" fmla="*/ 648417 w 648456"/>
                <a:gd name="connsiteY4" fmla="*/ 384385 h 384387"/>
                <a:gd name="connsiteX5" fmla="*/ 502367 w 648456"/>
                <a:gd name="connsiteY5" fmla="*/ 251035 h 384387"/>
                <a:gd name="connsiteX6" fmla="*/ 261067 w 648456"/>
                <a:gd name="connsiteY6" fmla="*/ 124035 h 384387"/>
                <a:gd name="connsiteX7" fmla="*/ 717 w 648456"/>
                <a:gd name="connsiteY7" fmla="*/ 210 h 38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56" h="384387">
                  <a:moveTo>
                    <a:pt x="717" y="210"/>
                  </a:moveTo>
                  <a:cubicBezTo>
                    <a:pt x="-11454" y="-4552"/>
                    <a:pt x="134596" y="72706"/>
                    <a:pt x="188042" y="95460"/>
                  </a:cubicBezTo>
                  <a:cubicBezTo>
                    <a:pt x="241488" y="118214"/>
                    <a:pt x="271121" y="111335"/>
                    <a:pt x="321392" y="136735"/>
                  </a:cubicBezTo>
                  <a:cubicBezTo>
                    <a:pt x="371663" y="162135"/>
                    <a:pt x="435163" y="206585"/>
                    <a:pt x="489667" y="247860"/>
                  </a:cubicBezTo>
                  <a:cubicBezTo>
                    <a:pt x="544171" y="289135"/>
                    <a:pt x="646300" y="383856"/>
                    <a:pt x="648417" y="384385"/>
                  </a:cubicBezTo>
                  <a:cubicBezTo>
                    <a:pt x="650534" y="384914"/>
                    <a:pt x="566925" y="294427"/>
                    <a:pt x="502367" y="251035"/>
                  </a:cubicBezTo>
                  <a:cubicBezTo>
                    <a:pt x="437809" y="207643"/>
                    <a:pt x="342559" y="164252"/>
                    <a:pt x="261067" y="124035"/>
                  </a:cubicBezTo>
                  <a:cubicBezTo>
                    <a:pt x="179575" y="83818"/>
                    <a:pt x="12888" y="4972"/>
                    <a:pt x="71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8" name="フリーフォーム: 図形 1087">
              <a:extLst>
                <a:ext uri="{FF2B5EF4-FFF2-40B4-BE49-F238E27FC236}">
                  <a16:creationId xmlns:a16="http://schemas.microsoft.com/office/drawing/2014/main" id="{E89E6B85-B607-4E3D-B2F8-8B11390BEE8E}"/>
                </a:ext>
              </a:extLst>
            </p:cNvPr>
            <p:cNvSpPr/>
            <p:nvPr/>
          </p:nvSpPr>
          <p:spPr>
            <a:xfrm>
              <a:off x="5064108" y="460277"/>
              <a:ext cx="270635" cy="197429"/>
            </a:xfrm>
            <a:custGeom>
              <a:avLst/>
              <a:gdLst>
                <a:gd name="connsiteX0" fmla="*/ 17 w 270635"/>
                <a:gd name="connsiteY0" fmla="*/ 98 h 197429"/>
                <a:gd name="connsiteX1" fmla="*/ 149242 w 270635"/>
                <a:gd name="connsiteY1" fmla="*/ 85823 h 197429"/>
                <a:gd name="connsiteX2" fmla="*/ 266717 w 270635"/>
                <a:gd name="connsiteY2" fmla="*/ 196948 h 197429"/>
                <a:gd name="connsiteX3" fmla="*/ 234967 w 270635"/>
                <a:gd name="connsiteY3" fmla="*/ 123923 h 197429"/>
                <a:gd name="connsiteX4" fmla="*/ 158767 w 270635"/>
                <a:gd name="connsiteY4" fmla="*/ 69948 h 197429"/>
                <a:gd name="connsiteX5" fmla="*/ 17 w 270635"/>
                <a:gd name="connsiteY5" fmla="*/ 98 h 1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635" h="197429">
                  <a:moveTo>
                    <a:pt x="17" y="98"/>
                  </a:moveTo>
                  <a:cubicBezTo>
                    <a:pt x="-1571" y="2744"/>
                    <a:pt x="104792" y="53015"/>
                    <a:pt x="149242" y="85823"/>
                  </a:cubicBezTo>
                  <a:cubicBezTo>
                    <a:pt x="193692" y="118631"/>
                    <a:pt x="252429" y="190598"/>
                    <a:pt x="266717" y="196948"/>
                  </a:cubicBezTo>
                  <a:cubicBezTo>
                    <a:pt x="281005" y="203298"/>
                    <a:pt x="252959" y="145090"/>
                    <a:pt x="234967" y="123923"/>
                  </a:cubicBezTo>
                  <a:cubicBezTo>
                    <a:pt x="216975" y="102756"/>
                    <a:pt x="196338" y="91115"/>
                    <a:pt x="158767" y="69948"/>
                  </a:cubicBezTo>
                  <a:cubicBezTo>
                    <a:pt x="121196" y="48781"/>
                    <a:pt x="1605" y="-2548"/>
                    <a:pt x="17" y="9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9" name="フリーフォーム: 図形 1088">
              <a:extLst>
                <a:ext uri="{FF2B5EF4-FFF2-40B4-BE49-F238E27FC236}">
                  <a16:creationId xmlns:a16="http://schemas.microsoft.com/office/drawing/2014/main" id="{0F17285F-D4A6-4D6C-9DCC-3C128D8A6474}"/>
                </a:ext>
              </a:extLst>
            </p:cNvPr>
            <p:cNvSpPr/>
            <p:nvPr/>
          </p:nvSpPr>
          <p:spPr>
            <a:xfrm>
              <a:off x="5688157" y="774570"/>
              <a:ext cx="819020" cy="2138816"/>
            </a:xfrm>
            <a:custGeom>
              <a:avLst/>
              <a:gdLst>
                <a:gd name="connsiteX0" fmla="*/ 52243 w 819020"/>
                <a:gd name="connsiteY0" fmla="*/ 4363 h 2138816"/>
                <a:gd name="connsiteX1" fmla="*/ 221576 w 819020"/>
                <a:gd name="connsiteY1" fmla="*/ 334563 h 2138816"/>
                <a:gd name="connsiteX2" fmla="*/ 407843 w 819020"/>
                <a:gd name="connsiteY2" fmla="*/ 707097 h 2138816"/>
                <a:gd name="connsiteX3" fmla="*/ 526376 w 819020"/>
                <a:gd name="connsiteY3" fmla="*/ 1054230 h 2138816"/>
                <a:gd name="connsiteX4" fmla="*/ 594110 w 819020"/>
                <a:gd name="connsiteY4" fmla="*/ 1274363 h 2138816"/>
                <a:gd name="connsiteX5" fmla="*/ 738043 w 819020"/>
                <a:gd name="connsiteY5" fmla="*/ 1511430 h 2138816"/>
                <a:gd name="connsiteX6" fmla="*/ 780376 w 819020"/>
                <a:gd name="connsiteY6" fmla="*/ 1646897 h 2138816"/>
                <a:gd name="connsiteX7" fmla="*/ 814243 w 819020"/>
                <a:gd name="connsiteY7" fmla="*/ 1943230 h 2138816"/>
                <a:gd name="connsiteX8" fmla="*/ 814243 w 819020"/>
                <a:gd name="connsiteY8" fmla="*/ 2137963 h 2138816"/>
                <a:gd name="connsiteX9" fmla="*/ 771910 w 819020"/>
                <a:gd name="connsiteY9" fmla="*/ 1994030 h 2138816"/>
                <a:gd name="connsiteX10" fmla="*/ 687243 w 819020"/>
                <a:gd name="connsiteY10" fmla="*/ 1553763 h 2138816"/>
                <a:gd name="connsiteX11" fmla="*/ 331643 w 819020"/>
                <a:gd name="connsiteY11" fmla="*/ 724030 h 2138816"/>
                <a:gd name="connsiteX12" fmla="*/ 18376 w 819020"/>
                <a:gd name="connsiteY12" fmla="*/ 182163 h 2138816"/>
                <a:gd name="connsiteX13" fmla="*/ 52243 w 819020"/>
                <a:gd name="connsiteY13" fmla="*/ 4363 h 21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9020" h="2138816">
                  <a:moveTo>
                    <a:pt x="52243" y="4363"/>
                  </a:moveTo>
                  <a:cubicBezTo>
                    <a:pt x="86110" y="29763"/>
                    <a:pt x="162309" y="217441"/>
                    <a:pt x="221576" y="334563"/>
                  </a:cubicBezTo>
                  <a:cubicBezTo>
                    <a:pt x="280843" y="451685"/>
                    <a:pt x="357043" y="587153"/>
                    <a:pt x="407843" y="707097"/>
                  </a:cubicBezTo>
                  <a:cubicBezTo>
                    <a:pt x="458643" y="827042"/>
                    <a:pt x="495332" y="959686"/>
                    <a:pt x="526376" y="1054230"/>
                  </a:cubicBezTo>
                  <a:cubicBezTo>
                    <a:pt x="557420" y="1148774"/>
                    <a:pt x="558832" y="1198163"/>
                    <a:pt x="594110" y="1274363"/>
                  </a:cubicBezTo>
                  <a:cubicBezTo>
                    <a:pt x="629388" y="1350563"/>
                    <a:pt x="706999" y="1449341"/>
                    <a:pt x="738043" y="1511430"/>
                  </a:cubicBezTo>
                  <a:cubicBezTo>
                    <a:pt x="769087" y="1573519"/>
                    <a:pt x="767676" y="1574930"/>
                    <a:pt x="780376" y="1646897"/>
                  </a:cubicBezTo>
                  <a:cubicBezTo>
                    <a:pt x="793076" y="1718864"/>
                    <a:pt x="808599" y="1861386"/>
                    <a:pt x="814243" y="1943230"/>
                  </a:cubicBezTo>
                  <a:cubicBezTo>
                    <a:pt x="819888" y="2025074"/>
                    <a:pt x="821299" y="2129496"/>
                    <a:pt x="814243" y="2137963"/>
                  </a:cubicBezTo>
                  <a:cubicBezTo>
                    <a:pt x="807188" y="2146430"/>
                    <a:pt x="793077" y="2091397"/>
                    <a:pt x="771910" y="1994030"/>
                  </a:cubicBezTo>
                  <a:cubicBezTo>
                    <a:pt x="750743" y="1896663"/>
                    <a:pt x="760621" y="1765430"/>
                    <a:pt x="687243" y="1553763"/>
                  </a:cubicBezTo>
                  <a:cubicBezTo>
                    <a:pt x="613865" y="1342096"/>
                    <a:pt x="443121" y="952630"/>
                    <a:pt x="331643" y="724030"/>
                  </a:cubicBezTo>
                  <a:cubicBezTo>
                    <a:pt x="220165" y="495430"/>
                    <a:pt x="62120" y="296463"/>
                    <a:pt x="18376" y="182163"/>
                  </a:cubicBezTo>
                  <a:cubicBezTo>
                    <a:pt x="-25368" y="67863"/>
                    <a:pt x="18376" y="-21037"/>
                    <a:pt x="52243" y="436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0" name="フリーフォーム: 図形 1089">
              <a:extLst>
                <a:ext uri="{FF2B5EF4-FFF2-40B4-BE49-F238E27FC236}">
                  <a16:creationId xmlns:a16="http://schemas.microsoft.com/office/drawing/2014/main" id="{77F127CD-7A3A-4654-A96A-3171549C505F}"/>
                </a:ext>
              </a:extLst>
            </p:cNvPr>
            <p:cNvSpPr/>
            <p:nvPr/>
          </p:nvSpPr>
          <p:spPr>
            <a:xfrm>
              <a:off x="5574849" y="831006"/>
              <a:ext cx="851544" cy="2120272"/>
            </a:xfrm>
            <a:custGeom>
              <a:avLst/>
              <a:gdLst>
                <a:gd name="connsiteX0" fmla="*/ 13151 w 851544"/>
                <a:gd name="connsiteY0" fmla="*/ 15661 h 2120272"/>
                <a:gd name="connsiteX1" fmla="*/ 140151 w 851544"/>
                <a:gd name="connsiteY1" fmla="*/ 286594 h 2120272"/>
                <a:gd name="connsiteX2" fmla="*/ 470351 w 851544"/>
                <a:gd name="connsiteY2" fmla="*/ 879261 h 2120272"/>
                <a:gd name="connsiteX3" fmla="*/ 656618 w 851544"/>
                <a:gd name="connsiteY3" fmla="*/ 1353394 h 2120272"/>
                <a:gd name="connsiteX4" fmla="*/ 732818 w 851544"/>
                <a:gd name="connsiteY4" fmla="*/ 1708994 h 2120272"/>
                <a:gd name="connsiteX5" fmla="*/ 732818 w 851544"/>
                <a:gd name="connsiteY5" fmla="*/ 1937594 h 2120272"/>
                <a:gd name="connsiteX6" fmla="*/ 766684 w 851544"/>
                <a:gd name="connsiteY6" fmla="*/ 2106927 h 2120272"/>
                <a:gd name="connsiteX7" fmla="*/ 809018 w 851544"/>
                <a:gd name="connsiteY7" fmla="*/ 2073061 h 2120272"/>
                <a:gd name="connsiteX8" fmla="*/ 825951 w 851544"/>
                <a:gd name="connsiteY8" fmla="*/ 1785194 h 2120272"/>
                <a:gd name="connsiteX9" fmla="*/ 436484 w 851544"/>
                <a:gd name="connsiteY9" fmla="*/ 726861 h 2120272"/>
                <a:gd name="connsiteX10" fmla="*/ 13151 w 851544"/>
                <a:gd name="connsiteY10" fmla="*/ 15661 h 21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544" h="2120272">
                  <a:moveTo>
                    <a:pt x="13151" y="15661"/>
                  </a:moveTo>
                  <a:cubicBezTo>
                    <a:pt x="-36238" y="-57717"/>
                    <a:pt x="63951" y="142661"/>
                    <a:pt x="140151" y="286594"/>
                  </a:cubicBezTo>
                  <a:cubicBezTo>
                    <a:pt x="216351" y="430527"/>
                    <a:pt x="384273" y="701461"/>
                    <a:pt x="470351" y="879261"/>
                  </a:cubicBezTo>
                  <a:cubicBezTo>
                    <a:pt x="556429" y="1057061"/>
                    <a:pt x="612873" y="1215105"/>
                    <a:pt x="656618" y="1353394"/>
                  </a:cubicBezTo>
                  <a:cubicBezTo>
                    <a:pt x="700363" y="1491683"/>
                    <a:pt x="720118" y="1611627"/>
                    <a:pt x="732818" y="1708994"/>
                  </a:cubicBezTo>
                  <a:cubicBezTo>
                    <a:pt x="745518" y="1806361"/>
                    <a:pt x="727174" y="1871272"/>
                    <a:pt x="732818" y="1937594"/>
                  </a:cubicBezTo>
                  <a:cubicBezTo>
                    <a:pt x="738462" y="2003916"/>
                    <a:pt x="753984" y="2084349"/>
                    <a:pt x="766684" y="2106927"/>
                  </a:cubicBezTo>
                  <a:cubicBezTo>
                    <a:pt x="779384" y="2129505"/>
                    <a:pt x="799140" y="2126683"/>
                    <a:pt x="809018" y="2073061"/>
                  </a:cubicBezTo>
                  <a:cubicBezTo>
                    <a:pt x="818896" y="2019439"/>
                    <a:pt x="888040" y="2009561"/>
                    <a:pt x="825951" y="1785194"/>
                  </a:cubicBezTo>
                  <a:cubicBezTo>
                    <a:pt x="763862" y="1560827"/>
                    <a:pt x="570539" y="1014728"/>
                    <a:pt x="436484" y="726861"/>
                  </a:cubicBezTo>
                  <a:cubicBezTo>
                    <a:pt x="302429" y="438994"/>
                    <a:pt x="62540" y="89039"/>
                    <a:pt x="13151" y="156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1" name="フリーフォーム: 図形 1090">
              <a:extLst>
                <a:ext uri="{FF2B5EF4-FFF2-40B4-BE49-F238E27FC236}">
                  <a16:creationId xmlns:a16="http://schemas.microsoft.com/office/drawing/2014/main" id="{42684C03-03FF-4459-A873-B287A0FBFA3B}"/>
                </a:ext>
              </a:extLst>
            </p:cNvPr>
            <p:cNvSpPr/>
            <p:nvPr/>
          </p:nvSpPr>
          <p:spPr>
            <a:xfrm>
              <a:off x="5287261" y="720430"/>
              <a:ext cx="444342" cy="435772"/>
            </a:xfrm>
            <a:custGeom>
              <a:avLst/>
              <a:gdLst>
                <a:gd name="connsiteX0" fmla="*/ 172 w 444342"/>
                <a:gd name="connsiteY0" fmla="*/ 11937 h 435772"/>
                <a:gd name="connsiteX1" fmla="*/ 165272 w 444342"/>
                <a:gd name="connsiteY1" fmla="*/ 219370 h 435772"/>
                <a:gd name="connsiteX2" fmla="*/ 237239 w 444342"/>
                <a:gd name="connsiteY2" fmla="*/ 329437 h 435772"/>
                <a:gd name="connsiteX3" fmla="*/ 440439 w 444342"/>
                <a:gd name="connsiteY3" fmla="*/ 435270 h 435772"/>
                <a:gd name="connsiteX4" fmla="*/ 364239 w 444342"/>
                <a:gd name="connsiteY4" fmla="*/ 363303 h 435772"/>
                <a:gd name="connsiteX5" fmla="*/ 279572 w 444342"/>
                <a:gd name="connsiteY5" fmla="*/ 227837 h 435772"/>
                <a:gd name="connsiteX6" fmla="*/ 207606 w 444342"/>
                <a:gd name="connsiteY6" fmla="*/ 105070 h 435772"/>
                <a:gd name="connsiteX7" fmla="*/ 135639 w 444342"/>
                <a:gd name="connsiteY7" fmla="*/ 37337 h 435772"/>
                <a:gd name="connsiteX8" fmla="*/ 172 w 444342"/>
                <a:gd name="connsiteY8" fmla="*/ 11937 h 43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42" h="435772">
                  <a:moveTo>
                    <a:pt x="172" y="11937"/>
                  </a:moveTo>
                  <a:cubicBezTo>
                    <a:pt x="5111" y="42276"/>
                    <a:pt x="125761" y="166453"/>
                    <a:pt x="165272" y="219370"/>
                  </a:cubicBezTo>
                  <a:cubicBezTo>
                    <a:pt x="204783" y="272287"/>
                    <a:pt x="191378" y="293454"/>
                    <a:pt x="237239" y="329437"/>
                  </a:cubicBezTo>
                  <a:cubicBezTo>
                    <a:pt x="283100" y="365420"/>
                    <a:pt x="419272" y="429626"/>
                    <a:pt x="440439" y="435270"/>
                  </a:cubicBezTo>
                  <a:cubicBezTo>
                    <a:pt x="461606" y="440914"/>
                    <a:pt x="391050" y="397875"/>
                    <a:pt x="364239" y="363303"/>
                  </a:cubicBezTo>
                  <a:cubicBezTo>
                    <a:pt x="337428" y="328731"/>
                    <a:pt x="305677" y="270876"/>
                    <a:pt x="279572" y="227837"/>
                  </a:cubicBezTo>
                  <a:cubicBezTo>
                    <a:pt x="253467" y="184798"/>
                    <a:pt x="231595" y="136820"/>
                    <a:pt x="207606" y="105070"/>
                  </a:cubicBezTo>
                  <a:cubicBezTo>
                    <a:pt x="183617" y="73320"/>
                    <a:pt x="173739" y="58504"/>
                    <a:pt x="135639" y="37337"/>
                  </a:cubicBezTo>
                  <a:cubicBezTo>
                    <a:pt x="97539" y="16170"/>
                    <a:pt x="-4767" y="-18402"/>
                    <a:pt x="172" y="1193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2" name="フリーフォーム: 図形 1091">
              <a:extLst>
                <a:ext uri="{FF2B5EF4-FFF2-40B4-BE49-F238E27FC236}">
                  <a16:creationId xmlns:a16="http://schemas.microsoft.com/office/drawing/2014/main" id="{1C5A4B6D-98F0-4ACD-8D5E-081C5780A813}"/>
                </a:ext>
              </a:extLst>
            </p:cNvPr>
            <p:cNvSpPr/>
            <p:nvPr/>
          </p:nvSpPr>
          <p:spPr>
            <a:xfrm>
              <a:off x="5784848" y="1809703"/>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9A6FCD0B-16DD-4B7B-BB51-9B185C8D5F27}"/>
                </a:ext>
              </a:extLst>
            </p:cNvPr>
            <p:cNvSpPr/>
            <p:nvPr/>
          </p:nvSpPr>
          <p:spPr>
            <a:xfrm>
              <a:off x="5914944" y="1776661"/>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図形 133">
              <a:extLst>
                <a:ext uri="{FF2B5EF4-FFF2-40B4-BE49-F238E27FC236}">
                  <a16:creationId xmlns:a16="http://schemas.microsoft.com/office/drawing/2014/main" id="{0C64B326-1AB1-4C15-B470-3404B7495258}"/>
                </a:ext>
              </a:extLst>
            </p:cNvPr>
            <p:cNvSpPr/>
            <p:nvPr/>
          </p:nvSpPr>
          <p:spPr>
            <a:xfrm rot="20527306" flipH="1" flipV="1">
              <a:off x="5644701" y="1028806"/>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3" name="フリーフォーム: 図形 1092">
              <a:extLst>
                <a:ext uri="{FF2B5EF4-FFF2-40B4-BE49-F238E27FC236}">
                  <a16:creationId xmlns:a16="http://schemas.microsoft.com/office/drawing/2014/main" id="{F2499FCE-92CA-4204-B785-607803825CAD}"/>
                </a:ext>
              </a:extLst>
            </p:cNvPr>
            <p:cNvSpPr/>
            <p:nvPr/>
          </p:nvSpPr>
          <p:spPr>
            <a:xfrm>
              <a:off x="5892259" y="1579739"/>
              <a:ext cx="274045" cy="401823"/>
            </a:xfrm>
            <a:custGeom>
              <a:avLst/>
              <a:gdLst>
                <a:gd name="connsiteX0" fmla="*/ 19591 w 274045"/>
                <a:gd name="connsiteY0" fmla="*/ 4586 h 401823"/>
                <a:gd name="connsiteX1" fmla="*/ 127541 w 274045"/>
                <a:gd name="connsiteY1" fmla="*/ 239536 h 401823"/>
                <a:gd name="connsiteX2" fmla="*/ 273591 w 274045"/>
                <a:gd name="connsiteY2" fmla="*/ 395111 h 401823"/>
                <a:gd name="connsiteX3" fmla="*/ 171991 w 274045"/>
                <a:gd name="connsiteY3" fmla="*/ 357011 h 401823"/>
                <a:gd name="connsiteX4" fmla="*/ 130716 w 274045"/>
                <a:gd name="connsiteY4" fmla="*/ 207786 h 401823"/>
                <a:gd name="connsiteX5" fmla="*/ 10066 w 274045"/>
                <a:gd name="connsiteY5" fmla="*/ 93486 h 401823"/>
                <a:gd name="connsiteX6" fmla="*/ 19591 w 274045"/>
                <a:gd name="connsiteY6" fmla="*/ 4586 h 4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045" h="401823">
                  <a:moveTo>
                    <a:pt x="19591" y="4586"/>
                  </a:moveTo>
                  <a:cubicBezTo>
                    <a:pt x="39170" y="28928"/>
                    <a:pt x="85208" y="174449"/>
                    <a:pt x="127541" y="239536"/>
                  </a:cubicBezTo>
                  <a:cubicBezTo>
                    <a:pt x="169874" y="304623"/>
                    <a:pt x="266183" y="375532"/>
                    <a:pt x="273591" y="395111"/>
                  </a:cubicBezTo>
                  <a:cubicBezTo>
                    <a:pt x="280999" y="414690"/>
                    <a:pt x="195803" y="388232"/>
                    <a:pt x="171991" y="357011"/>
                  </a:cubicBezTo>
                  <a:cubicBezTo>
                    <a:pt x="148179" y="325790"/>
                    <a:pt x="157704" y="251707"/>
                    <a:pt x="130716" y="207786"/>
                  </a:cubicBezTo>
                  <a:cubicBezTo>
                    <a:pt x="103729" y="163865"/>
                    <a:pt x="28058" y="127882"/>
                    <a:pt x="10066" y="93486"/>
                  </a:cubicBezTo>
                  <a:cubicBezTo>
                    <a:pt x="-7926" y="59090"/>
                    <a:pt x="12" y="-19756"/>
                    <a:pt x="19591" y="458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4" name="フリーフォーム: 図形 1093">
              <a:extLst>
                <a:ext uri="{FF2B5EF4-FFF2-40B4-BE49-F238E27FC236}">
                  <a16:creationId xmlns:a16="http://schemas.microsoft.com/office/drawing/2014/main" id="{09A3E69C-0AC6-44BE-A3BC-6A9EF8E06E2A}"/>
                </a:ext>
              </a:extLst>
            </p:cNvPr>
            <p:cNvSpPr/>
            <p:nvPr/>
          </p:nvSpPr>
          <p:spPr>
            <a:xfrm>
              <a:off x="4229688" y="1368215"/>
              <a:ext cx="155297" cy="509424"/>
            </a:xfrm>
            <a:custGeom>
              <a:avLst/>
              <a:gdLst>
                <a:gd name="connsiteX0" fmla="*/ 154987 w 155297"/>
                <a:gd name="connsiteY0" fmla="*/ 210 h 509424"/>
                <a:gd name="connsiteX1" fmla="*/ 94662 w 155297"/>
                <a:gd name="connsiteY1" fmla="*/ 89110 h 509424"/>
                <a:gd name="connsiteX2" fmla="*/ 72437 w 155297"/>
                <a:gd name="connsiteY2" fmla="*/ 174835 h 509424"/>
                <a:gd name="connsiteX3" fmla="*/ 91487 w 155297"/>
                <a:gd name="connsiteY3" fmla="*/ 289135 h 509424"/>
                <a:gd name="connsiteX4" fmla="*/ 101012 w 155297"/>
                <a:gd name="connsiteY4" fmla="*/ 374860 h 509424"/>
                <a:gd name="connsiteX5" fmla="*/ 104187 w 155297"/>
                <a:gd name="connsiteY5" fmla="*/ 428835 h 509424"/>
                <a:gd name="connsiteX6" fmla="*/ 75612 w 155297"/>
                <a:gd name="connsiteY6" fmla="*/ 508210 h 509424"/>
                <a:gd name="connsiteX7" fmla="*/ 88312 w 155297"/>
                <a:gd name="connsiteY7" fmla="*/ 476460 h 509424"/>
                <a:gd name="connsiteX8" fmla="*/ 50212 w 155297"/>
                <a:gd name="connsiteY8" fmla="*/ 470110 h 509424"/>
                <a:gd name="connsiteX9" fmla="*/ 62912 w 155297"/>
                <a:gd name="connsiteY9" fmla="*/ 397085 h 509424"/>
                <a:gd name="connsiteX10" fmla="*/ 5762 w 155297"/>
                <a:gd name="connsiteY10" fmla="*/ 346285 h 509424"/>
                <a:gd name="connsiteX11" fmla="*/ 2587 w 155297"/>
                <a:gd name="connsiteY11" fmla="*/ 270085 h 509424"/>
                <a:gd name="connsiteX12" fmla="*/ 2587 w 155297"/>
                <a:gd name="connsiteY12" fmla="*/ 228810 h 509424"/>
                <a:gd name="connsiteX13" fmla="*/ 2587 w 155297"/>
                <a:gd name="connsiteY13" fmla="*/ 228810 h 509424"/>
                <a:gd name="connsiteX14" fmla="*/ 2587 w 155297"/>
                <a:gd name="connsiteY14" fmla="*/ 184360 h 509424"/>
                <a:gd name="connsiteX15" fmla="*/ 37512 w 155297"/>
                <a:gd name="connsiteY15" fmla="*/ 152610 h 509424"/>
                <a:gd name="connsiteX16" fmla="*/ 66087 w 155297"/>
                <a:gd name="connsiteY16" fmla="*/ 66885 h 509424"/>
                <a:gd name="connsiteX17" fmla="*/ 154987 w 155297"/>
                <a:gd name="connsiteY17" fmla="*/ 210 h 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97" h="509424">
                  <a:moveTo>
                    <a:pt x="154987" y="210"/>
                  </a:moveTo>
                  <a:cubicBezTo>
                    <a:pt x="159749" y="3914"/>
                    <a:pt x="108420" y="60006"/>
                    <a:pt x="94662" y="89110"/>
                  </a:cubicBezTo>
                  <a:cubicBezTo>
                    <a:pt x="80904" y="118214"/>
                    <a:pt x="72966" y="141498"/>
                    <a:pt x="72437" y="174835"/>
                  </a:cubicBezTo>
                  <a:cubicBezTo>
                    <a:pt x="71908" y="208172"/>
                    <a:pt x="86725" y="255798"/>
                    <a:pt x="91487" y="289135"/>
                  </a:cubicBezTo>
                  <a:cubicBezTo>
                    <a:pt x="96249" y="322472"/>
                    <a:pt x="98895" y="351577"/>
                    <a:pt x="101012" y="374860"/>
                  </a:cubicBezTo>
                  <a:cubicBezTo>
                    <a:pt x="103129" y="398143"/>
                    <a:pt x="108420" y="406610"/>
                    <a:pt x="104187" y="428835"/>
                  </a:cubicBezTo>
                  <a:cubicBezTo>
                    <a:pt x="99954" y="451060"/>
                    <a:pt x="78258" y="500273"/>
                    <a:pt x="75612" y="508210"/>
                  </a:cubicBezTo>
                  <a:cubicBezTo>
                    <a:pt x="72966" y="516147"/>
                    <a:pt x="92545" y="482810"/>
                    <a:pt x="88312" y="476460"/>
                  </a:cubicBezTo>
                  <a:cubicBezTo>
                    <a:pt x="84079" y="470110"/>
                    <a:pt x="54445" y="483339"/>
                    <a:pt x="50212" y="470110"/>
                  </a:cubicBezTo>
                  <a:cubicBezTo>
                    <a:pt x="45979" y="456881"/>
                    <a:pt x="70320" y="417722"/>
                    <a:pt x="62912" y="397085"/>
                  </a:cubicBezTo>
                  <a:cubicBezTo>
                    <a:pt x="55504" y="376448"/>
                    <a:pt x="15816" y="367452"/>
                    <a:pt x="5762" y="346285"/>
                  </a:cubicBezTo>
                  <a:cubicBezTo>
                    <a:pt x="-4292" y="325118"/>
                    <a:pt x="3116" y="289664"/>
                    <a:pt x="2587" y="270085"/>
                  </a:cubicBezTo>
                  <a:cubicBezTo>
                    <a:pt x="2058" y="250506"/>
                    <a:pt x="2587" y="228810"/>
                    <a:pt x="2587" y="228810"/>
                  </a:cubicBezTo>
                  <a:lnTo>
                    <a:pt x="2587" y="228810"/>
                  </a:lnTo>
                  <a:cubicBezTo>
                    <a:pt x="2587" y="221402"/>
                    <a:pt x="-3234" y="197060"/>
                    <a:pt x="2587" y="184360"/>
                  </a:cubicBezTo>
                  <a:cubicBezTo>
                    <a:pt x="8408" y="171660"/>
                    <a:pt x="26929" y="172189"/>
                    <a:pt x="37512" y="152610"/>
                  </a:cubicBezTo>
                  <a:cubicBezTo>
                    <a:pt x="48095" y="133031"/>
                    <a:pt x="47037" y="91227"/>
                    <a:pt x="66087" y="66885"/>
                  </a:cubicBezTo>
                  <a:cubicBezTo>
                    <a:pt x="85137" y="42543"/>
                    <a:pt x="150225" y="-3494"/>
                    <a:pt x="15498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5" name="フリーフォーム: 図形 1094">
              <a:extLst>
                <a:ext uri="{FF2B5EF4-FFF2-40B4-BE49-F238E27FC236}">
                  <a16:creationId xmlns:a16="http://schemas.microsoft.com/office/drawing/2014/main" id="{B2B75471-1B72-4090-AD81-844537A8FABE}"/>
                </a:ext>
              </a:extLst>
            </p:cNvPr>
            <p:cNvSpPr/>
            <p:nvPr/>
          </p:nvSpPr>
          <p:spPr>
            <a:xfrm>
              <a:off x="4457434" y="831799"/>
              <a:ext cx="305066" cy="299475"/>
            </a:xfrm>
            <a:custGeom>
              <a:avLst/>
              <a:gdLst>
                <a:gd name="connsiteX0" fmla="*/ 305066 w 305066"/>
                <a:gd name="connsiteY0" fmla="*/ 6401 h 299475"/>
                <a:gd name="connsiteX1" fmla="*/ 143141 w 305066"/>
                <a:gd name="connsiteY1" fmla="*/ 79426 h 299475"/>
                <a:gd name="connsiteX2" fmla="*/ 79641 w 305066"/>
                <a:gd name="connsiteY2" fmla="*/ 177851 h 299475"/>
                <a:gd name="connsiteX3" fmla="*/ 266 w 305066"/>
                <a:gd name="connsiteY3" fmla="*/ 298501 h 299475"/>
                <a:gd name="connsiteX4" fmla="*/ 108216 w 305066"/>
                <a:gd name="connsiteY4" fmla="*/ 108001 h 299475"/>
                <a:gd name="connsiteX5" fmla="*/ 143141 w 305066"/>
                <a:gd name="connsiteY5" fmla="*/ 15926 h 299475"/>
                <a:gd name="connsiteX6" fmla="*/ 305066 w 305066"/>
                <a:gd name="connsiteY6" fmla="*/ 6401 h 29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66" h="299475">
                  <a:moveTo>
                    <a:pt x="305066" y="6401"/>
                  </a:moveTo>
                  <a:cubicBezTo>
                    <a:pt x="305066" y="16984"/>
                    <a:pt x="180712" y="50851"/>
                    <a:pt x="143141" y="79426"/>
                  </a:cubicBezTo>
                  <a:cubicBezTo>
                    <a:pt x="105570" y="108001"/>
                    <a:pt x="103453" y="141339"/>
                    <a:pt x="79641" y="177851"/>
                  </a:cubicBezTo>
                  <a:cubicBezTo>
                    <a:pt x="55829" y="214363"/>
                    <a:pt x="-4496" y="310143"/>
                    <a:pt x="266" y="298501"/>
                  </a:cubicBezTo>
                  <a:cubicBezTo>
                    <a:pt x="5028" y="286859"/>
                    <a:pt x="84403" y="155097"/>
                    <a:pt x="108216" y="108001"/>
                  </a:cubicBezTo>
                  <a:cubicBezTo>
                    <a:pt x="132029" y="60905"/>
                    <a:pt x="110862" y="33918"/>
                    <a:pt x="143141" y="15926"/>
                  </a:cubicBezTo>
                  <a:cubicBezTo>
                    <a:pt x="175420" y="-2066"/>
                    <a:pt x="305066" y="-4182"/>
                    <a:pt x="305066" y="640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6" name="フリーフォーム: 図形 1095">
              <a:extLst>
                <a:ext uri="{FF2B5EF4-FFF2-40B4-BE49-F238E27FC236}">
                  <a16:creationId xmlns:a16="http://schemas.microsoft.com/office/drawing/2014/main" id="{9EDA03D4-1699-41E8-945B-5E1C8033C019}"/>
                </a:ext>
              </a:extLst>
            </p:cNvPr>
            <p:cNvSpPr/>
            <p:nvPr/>
          </p:nvSpPr>
          <p:spPr>
            <a:xfrm>
              <a:off x="4251321" y="794709"/>
              <a:ext cx="448388" cy="605530"/>
            </a:xfrm>
            <a:custGeom>
              <a:avLst/>
              <a:gdLst>
                <a:gd name="connsiteX0" fmla="*/ 447679 w 448388"/>
                <a:gd name="connsiteY0" fmla="*/ 2216 h 605530"/>
                <a:gd name="connsiteX1" fmla="*/ 254004 w 448388"/>
                <a:gd name="connsiteY1" fmla="*/ 122866 h 605530"/>
                <a:gd name="connsiteX2" fmla="*/ 177804 w 448388"/>
                <a:gd name="connsiteY2" fmla="*/ 291141 h 605530"/>
                <a:gd name="connsiteX3" fmla="*/ 73029 w 448388"/>
                <a:gd name="connsiteY3" fmla="*/ 449891 h 605530"/>
                <a:gd name="connsiteX4" fmla="*/ 4 w 448388"/>
                <a:gd name="connsiteY4" fmla="*/ 605466 h 605530"/>
                <a:gd name="connsiteX5" fmla="*/ 76204 w 448388"/>
                <a:gd name="connsiteY5" fmla="*/ 465766 h 605530"/>
                <a:gd name="connsiteX6" fmla="*/ 177804 w 448388"/>
                <a:gd name="connsiteY6" fmla="*/ 227641 h 605530"/>
                <a:gd name="connsiteX7" fmla="*/ 447679 w 448388"/>
                <a:gd name="connsiteY7" fmla="*/ 2216 h 6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88" h="605530">
                  <a:moveTo>
                    <a:pt x="447679" y="2216"/>
                  </a:moveTo>
                  <a:cubicBezTo>
                    <a:pt x="460379" y="-15247"/>
                    <a:pt x="298983" y="74712"/>
                    <a:pt x="254004" y="122866"/>
                  </a:cubicBezTo>
                  <a:cubicBezTo>
                    <a:pt x="209025" y="171020"/>
                    <a:pt x="207966" y="236637"/>
                    <a:pt x="177804" y="291141"/>
                  </a:cubicBezTo>
                  <a:cubicBezTo>
                    <a:pt x="147642" y="345645"/>
                    <a:pt x="102662" y="397504"/>
                    <a:pt x="73029" y="449891"/>
                  </a:cubicBezTo>
                  <a:cubicBezTo>
                    <a:pt x="43396" y="502278"/>
                    <a:pt x="-525" y="602820"/>
                    <a:pt x="4" y="605466"/>
                  </a:cubicBezTo>
                  <a:cubicBezTo>
                    <a:pt x="533" y="608112"/>
                    <a:pt x="46571" y="528737"/>
                    <a:pt x="76204" y="465766"/>
                  </a:cubicBezTo>
                  <a:cubicBezTo>
                    <a:pt x="105837" y="402795"/>
                    <a:pt x="118537" y="305958"/>
                    <a:pt x="177804" y="227641"/>
                  </a:cubicBezTo>
                  <a:cubicBezTo>
                    <a:pt x="237071" y="149324"/>
                    <a:pt x="434979" y="19679"/>
                    <a:pt x="447679" y="221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7" name="フリーフォーム: 図形 1096">
              <a:extLst>
                <a:ext uri="{FF2B5EF4-FFF2-40B4-BE49-F238E27FC236}">
                  <a16:creationId xmlns:a16="http://schemas.microsoft.com/office/drawing/2014/main" id="{30B3A197-7E7A-4B42-80B0-678B7C8ACC9A}"/>
                </a:ext>
              </a:extLst>
            </p:cNvPr>
            <p:cNvSpPr/>
            <p:nvPr/>
          </p:nvSpPr>
          <p:spPr>
            <a:xfrm>
              <a:off x="4219507" y="833917"/>
              <a:ext cx="340903" cy="595813"/>
            </a:xfrm>
            <a:custGeom>
              <a:avLst/>
              <a:gdLst>
                <a:gd name="connsiteX0" fmla="*/ 339793 w 340903"/>
                <a:gd name="connsiteY0" fmla="*/ 1108 h 595813"/>
                <a:gd name="connsiteX1" fmla="*/ 200093 w 340903"/>
                <a:gd name="connsiteY1" fmla="*/ 128108 h 595813"/>
                <a:gd name="connsiteX2" fmla="*/ 127068 w 340903"/>
                <a:gd name="connsiteY2" fmla="*/ 290033 h 595813"/>
                <a:gd name="connsiteX3" fmla="*/ 66743 w 340903"/>
                <a:gd name="connsiteY3" fmla="*/ 451958 h 595813"/>
                <a:gd name="connsiteX4" fmla="*/ 68 w 340903"/>
                <a:gd name="connsiteY4" fmla="*/ 594833 h 595813"/>
                <a:gd name="connsiteX5" fmla="*/ 79443 w 340903"/>
                <a:gd name="connsiteY5" fmla="*/ 378933 h 595813"/>
                <a:gd name="connsiteX6" fmla="*/ 117543 w 340903"/>
                <a:gd name="connsiteY6" fmla="*/ 201133 h 595813"/>
                <a:gd name="connsiteX7" fmla="*/ 339793 w 340903"/>
                <a:gd name="connsiteY7" fmla="*/ 1108 h 59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03" h="595813">
                  <a:moveTo>
                    <a:pt x="339793" y="1108"/>
                  </a:moveTo>
                  <a:cubicBezTo>
                    <a:pt x="353551" y="-11063"/>
                    <a:pt x="235547" y="79954"/>
                    <a:pt x="200093" y="128108"/>
                  </a:cubicBezTo>
                  <a:cubicBezTo>
                    <a:pt x="164639" y="176262"/>
                    <a:pt x="149293" y="236058"/>
                    <a:pt x="127068" y="290033"/>
                  </a:cubicBezTo>
                  <a:cubicBezTo>
                    <a:pt x="104843" y="344008"/>
                    <a:pt x="87910" y="401158"/>
                    <a:pt x="66743" y="451958"/>
                  </a:cubicBezTo>
                  <a:cubicBezTo>
                    <a:pt x="45576" y="502758"/>
                    <a:pt x="-2049" y="607004"/>
                    <a:pt x="68" y="594833"/>
                  </a:cubicBezTo>
                  <a:cubicBezTo>
                    <a:pt x="2185" y="582662"/>
                    <a:pt x="59864" y="444550"/>
                    <a:pt x="79443" y="378933"/>
                  </a:cubicBezTo>
                  <a:cubicBezTo>
                    <a:pt x="99022" y="313316"/>
                    <a:pt x="75739" y="261987"/>
                    <a:pt x="117543" y="201133"/>
                  </a:cubicBezTo>
                  <a:cubicBezTo>
                    <a:pt x="159347" y="140279"/>
                    <a:pt x="326035" y="13279"/>
                    <a:pt x="339793" y="11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8" name="フリーフォーム: 図形 1097">
              <a:extLst>
                <a:ext uri="{FF2B5EF4-FFF2-40B4-BE49-F238E27FC236}">
                  <a16:creationId xmlns:a16="http://schemas.microsoft.com/office/drawing/2014/main" id="{07FE54BF-0ABE-491B-8D2D-60D47506662E}"/>
                </a:ext>
              </a:extLst>
            </p:cNvPr>
            <p:cNvSpPr/>
            <p:nvPr/>
          </p:nvSpPr>
          <p:spPr>
            <a:xfrm>
              <a:off x="4206468" y="783217"/>
              <a:ext cx="343308" cy="710812"/>
            </a:xfrm>
            <a:custGeom>
              <a:avLst/>
              <a:gdLst>
                <a:gd name="connsiteX0" fmla="*/ 343307 w 343308"/>
                <a:gd name="connsiteY0" fmla="*/ 1008 h 710812"/>
                <a:gd name="connsiteX1" fmla="*/ 181382 w 343308"/>
                <a:gd name="connsiteY1" fmla="*/ 108958 h 710812"/>
                <a:gd name="connsiteX2" fmla="*/ 86132 w 343308"/>
                <a:gd name="connsiteY2" fmla="*/ 299458 h 710812"/>
                <a:gd name="connsiteX3" fmla="*/ 35332 w 343308"/>
                <a:gd name="connsiteY3" fmla="*/ 502658 h 710812"/>
                <a:gd name="connsiteX4" fmla="*/ 3582 w 343308"/>
                <a:gd name="connsiteY4" fmla="*/ 709033 h 710812"/>
                <a:gd name="connsiteX5" fmla="*/ 3582 w 343308"/>
                <a:gd name="connsiteY5" fmla="*/ 588383 h 710812"/>
                <a:gd name="connsiteX6" fmla="*/ 28982 w 343308"/>
                <a:gd name="connsiteY6" fmla="*/ 347083 h 710812"/>
                <a:gd name="connsiteX7" fmla="*/ 124232 w 343308"/>
                <a:gd name="connsiteY7" fmla="*/ 121658 h 710812"/>
                <a:gd name="connsiteX8" fmla="*/ 184557 w 343308"/>
                <a:gd name="connsiteY8" fmla="*/ 58158 h 710812"/>
                <a:gd name="connsiteX9" fmla="*/ 343307 w 343308"/>
                <a:gd name="connsiteY9" fmla="*/ 1008 h 71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08" h="710812">
                  <a:moveTo>
                    <a:pt x="343307" y="1008"/>
                  </a:moveTo>
                  <a:cubicBezTo>
                    <a:pt x="342778" y="9475"/>
                    <a:pt x="224244" y="59216"/>
                    <a:pt x="181382" y="108958"/>
                  </a:cubicBezTo>
                  <a:cubicBezTo>
                    <a:pt x="138519" y="158700"/>
                    <a:pt x="110474" y="233841"/>
                    <a:pt x="86132" y="299458"/>
                  </a:cubicBezTo>
                  <a:cubicBezTo>
                    <a:pt x="61790" y="365075"/>
                    <a:pt x="49090" y="434396"/>
                    <a:pt x="35332" y="502658"/>
                  </a:cubicBezTo>
                  <a:cubicBezTo>
                    <a:pt x="21574" y="570920"/>
                    <a:pt x="8874" y="694746"/>
                    <a:pt x="3582" y="709033"/>
                  </a:cubicBezTo>
                  <a:cubicBezTo>
                    <a:pt x="-1710" y="723320"/>
                    <a:pt x="-651" y="648708"/>
                    <a:pt x="3582" y="588383"/>
                  </a:cubicBezTo>
                  <a:cubicBezTo>
                    <a:pt x="7815" y="528058"/>
                    <a:pt x="8874" y="424871"/>
                    <a:pt x="28982" y="347083"/>
                  </a:cubicBezTo>
                  <a:cubicBezTo>
                    <a:pt x="49090" y="269296"/>
                    <a:pt x="98303" y="169812"/>
                    <a:pt x="124232" y="121658"/>
                  </a:cubicBezTo>
                  <a:cubicBezTo>
                    <a:pt x="150161" y="73504"/>
                    <a:pt x="152278" y="76679"/>
                    <a:pt x="184557" y="58158"/>
                  </a:cubicBezTo>
                  <a:cubicBezTo>
                    <a:pt x="216836" y="39637"/>
                    <a:pt x="343836" y="-7459"/>
                    <a:pt x="343307" y="10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9" name="フリーフォーム: 図形 1098">
              <a:extLst>
                <a:ext uri="{FF2B5EF4-FFF2-40B4-BE49-F238E27FC236}">
                  <a16:creationId xmlns:a16="http://schemas.microsoft.com/office/drawing/2014/main" id="{B9DBC5D8-BF08-4C93-BF91-28D4B160434E}"/>
                </a:ext>
              </a:extLst>
            </p:cNvPr>
            <p:cNvSpPr/>
            <p:nvPr/>
          </p:nvSpPr>
          <p:spPr>
            <a:xfrm>
              <a:off x="4314075" y="1094226"/>
              <a:ext cx="213614" cy="246285"/>
            </a:xfrm>
            <a:custGeom>
              <a:avLst/>
              <a:gdLst>
                <a:gd name="connsiteX0" fmla="*/ 213475 w 213614"/>
                <a:gd name="connsiteY0" fmla="*/ 20199 h 246285"/>
                <a:gd name="connsiteX1" fmla="*/ 105525 w 213614"/>
                <a:gd name="connsiteY1" fmla="*/ 131324 h 246285"/>
                <a:gd name="connsiteX2" fmla="*/ 73775 w 213614"/>
                <a:gd name="connsiteY2" fmla="*/ 229749 h 246285"/>
                <a:gd name="connsiteX3" fmla="*/ 42025 w 213614"/>
                <a:gd name="connsiteY3" fmla="*/ 194824 h 246285"/>
                <a:gd name="connsiteX4" fmla="*/ 750 w 213614"/>
                <a:gd name="connsiteY4" fmla="*/ 245624 h 246285"/>
                <a:gd name="connsiteX5" fmla="*/ 19800 w 213614"/>
                <a:gd name="connsiteY5" fmla="*/ 217049 h 246285"/>
                <a:gd name="connsiteX6" fmla="*/ 73775 w 213614"/>
                <a:gd name="connsiteY6" fmla="*/ 124974 h 246285"/>
                <a:gd name="connsiteX7" fmla="*/ 127750 w 213614"/>
                <a:gd name="connsiteY7" fmla="*/ 10674 h 246285"/>
                <a:gd name="connsiteX8" fmla="*/ 213475 w 213614"/>
                <a:gd name="connsiteY8" fmla="*/ 20199 h 24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4" h="246285">
                  <a:moveTo>
                    <a:pt x="213475" y="20199"/>
                  </a:moveTo>
                  <a:cubicBezTo>
                    <a:pt x="209771" y="40307"/>
                    <a:pt x="128808" y="96399"/>
                    <a:pt x="105525" y="131324"/>
                  </a:cubicBezTo>
                  <a:cubicBezTo>
                    <a:pt x="82242" y="166249"/>
                    <a:pt x="84358" y="219166"/>
                    <a:pt x="73775" y="229749"/>
                  </a:cubicBezTo>
                  <a:cubicBezTo>
                    <a:pt x="63192" y="240332"/>
                    <a:pt x="54196" y="192178"/>
                    <a:pt x="42025" y="194824"/>
                  </a:cubicBezTo>
                  <a:cubicBezTo>
                    <a:pt x="29854" y="197470"/>
                    <a:pt x="4454" y="241920"/>
                    <a:pt x="750" y="245624"/>
                  </a:cubicBezTo>
                  <a:cubicBezTo>
                    <a:pt x="-2954" y="249328"/>
                    <a:pt x="7629" y="237157"/>
                    <a:pt x="19800" y="217049"/>
                  </a:cubicBezTo>
                  <a:cubicBezTo>
                    <a:pt x="31971" y="196941"/>
                    <a:pt x="55783" y="159370"/>
                    <a:pt x="73775" y="124974"/>
                  </a:cubicBezTo>
                  <a:cubicBezTo>
                    <a:pt x="91767" y="90578"/>
                    <a:pt x="109229" y="29724"/>
                    <a:pt x="127750" y="10674"/>
                  </a:cubicBezTo>
                  <a:cubicBezTo>
                    <a:pt x="146271" y="-8376"/>
                    <a:pt x="217179" y="91"/>
                    <a:pt x="213475" y="2019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0" name="フリーフォーム: 図形 1099">
              <a:extLst>
                <a:ext uri="{FF2B5EF4-FFF2-40B4-BE49-F238E27FC236}">
                  <a16:creationId xmlns:a16="http://schemas.microsoft.com/office/drawing/2014/main" id="{46F03948-3589-40AE-AE86-C2483BAFC327}"/>
                </a:ext>
              </a:extLst>
            </p:cNvPr>
            <p:cNvSpPr/>
            <p:nvPr/>
          </p:nvSpPr>
          <p:spPr>
            <a:xfrm>
              <a:off x="5558755" y="634958"/>
              <a:ext cx="141766" cy="111756"/>
            </a:xfrm>
            <a:custGeom>
              <a:avLst/>
              <a:gdLst>
                <a:gd name="connsiteX0" fmla="*/ 670 w 141766"/>
                <a:gd name="connsiteY0" fmla="*/ 42 h 111756"/>
                <a:gd name="connsiteX1" fmla="*/ 89570 w 141766"/>
                <a:gd name="connsiteY1" fmla="*/ 92117 h 111756"/>
                <a:gd name="connsiteX2" fmla="*/ 140370 w 141766"/>
                <a:gd name="connsiteY2" fmla="*/ 104817 h 111756"/>
                <a:gd name="connsiteX3" fmla="*/ 670 w 141766"/>
                <a:gd name="connsiteY3" fmla="*/ 42 h 111756"/>
              </a:gdLst>
              <a:ahLst/>
              <a:cxnLst>
                <a:cxn ang="0">
                  <a:pos x="connsiteX0" y="connsiteY0"/>
                </a:cxn>
                <a:cxn ang="0">
                  <a:pos x="connsiteX1" y="connsiteY1"/>
                </a:cxn>
                <a:cxn ang="0">
                  <a:pos x="connsiteX2" y="connsiteY2"/>
                </a:cxn>
                <a:cxn ang="0">
                  <a:pos x="connsiteX3" y="connsiteY3"/>
                </a:cxn>
              </a:cxnLst>
              <a:rect l="l" t="t" r="r" b="b"/>
              <a:pathLst>
                <a:path w="141766" h="111756">
                  <a:moveTo>
                    <a:pt x="670" y="42"/>
                  </a:moveTo>
                  <a:cubicBezTo>
                    <a:pt x="-7797" y="-2075"/>
                    <a:pt x="66287" y="74655"/>
                    <a:pt x="89570" y="92117"/>
                  </a:cubicBezTo>
                  <a:cubicBezTo>
                    <a:pt x="112853" y="109580"/>
                    <a:pt x="149366" y="119104"/>
                    <a:pt x="140370" y="104817"/>
                  </a:cubicBezTo>
                  <a:cubicBezTo>
                    <a:pt x="131374" y="90530"/>
                    <a:pt x="9137" y="2159"/>
                    <a:pt x="670" y="4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1" name="フリーフォーム: 図形 1100">
              <a:extLst>
                <a:ext uri="{FF2B5EF4-FFF2-40B4-BE49-F238E27FC236}">
                  <a16:creationId xmlns:a16="http://schemas.microsoft.com/office/drawing/2014/main" id="{5A147579-50B0-463B-8591-9B9CE6C0C151}"/>
                </a:ext>
              </a:extLst>
            </p:cNvPr>
            <p:cNvSpPr/>
            <p:nvPr/>
          </p:nvSpPr>
          <p:spPr>
            <a:xfrm>
              <a:off x="4908550" y="695325"/>
              <a:ext cx="286605" cy="212951"/>
            </a:xfrm>
            <a:custGeom>
              <a:avLst/>
              <a:gdLst>
                <a:gd name="connsiteX0" fmla="*/ 0 w 286605"/>
                <a:gd name="connsiteY0" fmla="*/ 0 h 212951"/>
                <a:gd name="connsiteX1" fmla="*/ 41275 w 286605"/>
                <a:gd name="connsiteY1" fmla="*/ 41275 h 212951"/>
                <a:gd name="connsiteX2" fmla="*/ 206375 w 286605"/>
                <a:gd name="connsiteY2" fmla="*/ 117475 h 212951"/>
                <a:gd name="connsiteX3" fmla="*/ 285750 w 286605"/>
                <a:gd name="connsiteY3" fmla="*/ 212725 h 212951"/>
                <a:gd name="connsiteX4" fmla="*/ 241300 w 286605"/>
                <a:gd name="connsiteY4" fmla="*/ 88900 h 212951"/>
                <a:gd name="connsiteX5" fmla="*/ 133350 w 286605"/>
                <a:gd name="connsiteY5" fmla="*/ 53975 h 212951"/>
                <a:gd name="connsiteX6" fmla="*/ 0 w 286605"/>
                <a:gd name="connsiteY6" fmla="*/ 0 h 21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05" h="212951">
                  <a:moveTo>
                    <a:pt x="0" y="0"/>
                  </a:moveTo>
                  <a:cubicBezTo>
                    <a:pt x="3439" y="10848"/>
                    <a:pt x="6879" y="21696"/>
                    <a:pt x="41275" y="41275"/>
                  </a:cubicBezTo>
                  <a:cubicBezTo>
                    <a:pt x="75671" y="60854"/>
                    <a:pt x="165629" y="88900"/>
                    <a:pt x="206375" y="117475"/>
                  </a:cubicBezTo>
                  <a:cubicBezTo>
                    <a:pt x="247121" y="146050"/>
                    <a:pt x="279929" y="217487"/>
                    <a:pt x="285750" y="212725"/>
                  </a:cubicBezTo>
                  <a:cubicBezTo>
                    <a:pt x="291571" y="207963"/>
                    <a:pt x="266700" y="115358"/>
                    <a:pt x="241300" y="88900"/>
                  </a:cubicBezTo>
                  <a:cubicBezTo>
                    <a:pt x="215900" y="62442"/>
                    <a:pt x="133350" y="53975"/>
                    <a:pt x="133350" y="53975"/>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2" name="フリーフォーム: 図形 1101">
              <a:extLst>
                <a:ext uri="{FF2B5EF4-FFF2-40B4-BE49-F238E27FC236}">
                  <a16:creationId xmlns:a16="http://schemas.microsoft.com/office/drawing/2014/main" id="{DB63A6D6-A0B3-494A-99DD-DBB2935691AE}"/>
                </a:ext>
              </a:extLst>
            </p:cNvPr>
            <p:cNvSpPr/>
            <p:nvPr/>
          </p:nvSpPr>
          <p:spPr>
            <a:xfrm>
              <a:off x="6002429" y="3025526"/>
              <a:ext cx="827034" cy="1474682"/>
            </a:xfrm>
            <a:custGeom>
              <a:avLst/>
              <a:gdLst>
                <a:gd name="connsiteX0" fmla="*/ 13138 w 827034"/>
                <a:gd name="connsiteY0" fmla="*/ 1307 h 1474682"/>
                <a:gd name="connsiteX1" fmla="*/ 224804 w 827034"/>
                <a:gd name="connsiteY1" fmla="*/ 280707 h 1474682"/>
                <a:gd name="connsiteX2" fmla="*/ 309471 w 827034"/>
                <a:gd name="connsiteY2" fmla="*/ 352674 h 1474682"/>
                <a:gd name="connsiteX3" fmla="*/ 313704 w 827034"/>
                <a:gd name="connsiteY3" fmla="*/ 492374 h 1474682"/>
                <a:gd name="connsiteX4" fmla="*/ 301004 w 827034"/>
                <a:gd name="connsiteY4" fmla="*/ 644774 h 1474682"/>
                <a:gd name="connsiteX5" fmla="*/ 279838 w 827034"/>
                <a:gd name="connsiteY5" fmla="*/ 754841 h 1474682"/>
                <a:gd name="connsiteX6" fmla="*/ 753971 w 827034"/>
                <a:gd name="connsiteY6" fmla="*/ 1351741 h 1474682"/>
                <a:gd name="connsiteX7" fmla="*/ 821704 w 827034"/>
                <a:gd name="connsiteY7" fmla="*/ 1474507 h 1474682"/>
                <a:gd name="connsiteX8" fmla="*/ 715871 w 827034"/>
                <a:gd name="connsiteY8" fmla="*/ 1343274 h 1474682"/>
                <a:gd name="connsiteX9" fmla="*/ 648138 w 827034"/>
                <a:gd name="connsiteY9" fmla="*/ 1038474 h 1474682"/>
                <a:gd name="connsiteX10" fmla="*/ 174004 w 827034"/>
                <a:gd name="connsiteY10" fmla="*/ 653241 h 1474682"/>
                <a:gd name="connsiteX11" fmla="*/ 38538 w 827034"/>
                <a:gd name="connsiteY11" fmla="*/ 407707 h 1474682"/>
                <a:gd name="connsiteX12" fmla="*/ 13138 w 827034"/>
                <a:gd name="connsiteY12" fmla="*/ 1307 h 147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034" h="1474682">
                  <a:moveTo>
                    <a:pt x="13138" y="1307"/>
                  </a:moveTo>
                  <a:cubicBezTo>
                    <a:pt x="44182" y="-19860"/>
                    <a:pt x="175415" y="222146"/>
                    <a:pt x="224804" y="280707"/>
                  </a:cubicBezTo>
                  <a:cubicBezTo>
                    <a:pt x="274193" y="339268"/>
                    <a:pt x="294654" y="317396"/>
                    <a:pt x="309471" y="352674"/>
                  </a:cubicBezTo>
                  <a:cubicBezTo>
                    <a:pt x="324288" y="387952"/>
                    <a:pt x="315115" y="443691"/>
                    <a:pt x="313704" y="492374"/>
                  </a:cubicBezTo>
                  <a:cubicBezTo>
                    <a:pt x="312293" y="541057"/>
                    <a:pt x="306648" y="601030"/>
                    <a:pt x="301004" y="644774"/>
                  </a:cubicBezTo>
                  <a:cubicBezTo>
                    <a:pt x="295360" y="688519"/>
                    <a:pt x="204344" y="637013"/>
                    <a:pt x="279838" y="754841"/>
                  </a:cubicBezTo>
                  <a:cubicBezTo>
                    <a:pt x="355332" y="872669"/>
                    <a:pt x="663660" y="1231797"/>
                    <a:pt x="753971" y="1351741"/>
                  </a:cubicBezTo>
                  <a:cubicBezTo>
                    <a:pt x="844282" y="1471685"/>
                    <a:pt x="828054" y="1475918"/>
                    <a:pt x="821704" y="1474507"/>
                  </a:cubicBezTo>
                  <a:cubicBezTo>
                    <a:pt x="815354" y="1473096"/>
                    <a:pt x="744799" y="1415946"/>
                    <a:pt x="715871" y="1343274"/>
                  </a:cubicBezTo>
                  <a:cubicBezTo>
                    <a:pt x="686943" y="1270602"/>
                    <a:pt x="738449" y="1153480"/>
                    <a:pt x="648138" y="1038474"/>
                  </a:cubicBezTo>
                  <a:cubicBezTo>
                    <a:pt x="557827" y="923468"/>
                    <a:pt x="275604" y="758369"/>
                    <a:pt x="174004" y="653241"/>
                  </a:cubicBezTo>
                  <a:cubicBezTo>
                    <a:pt x="72404" y="548113"/>
                    <a:pt x="64643" y="511424"/>
                    <a:pt x="38538" y="407707"/>
                  </a:cubicBezTo>
                  <a:cubicBezTo>
                    <a:pt x="12433" y="303990"/>
                    <a:pt x="-17906" y="22474"/>
                    <a:pt x="13138" y="13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3" name="フリーフォーム: 図形 1102">
              <a:extLst>
                <a:ext uri="{FF2B5EF4-FFF2-40B4-BE49-F238E27FC236}">
                  <a16:creationId xmlns:a16="http://schemas.microsoft.com/office/drawing/2014/main" id="{1AC69015-28E2-4294-9422-104A8974BA42}"/>
                </a:ext>
              </a:extLst>
            </p:cNvPr>
            <p:cNvSpPr/>
            <p:nvPr/>
          </p:nvSpPr>
          <p:spPr>
            <a:xfrm>
              <a:off x="5841718" y="3132332"/>
              <a:ext cx="160024" cy="326980"/>
            </a:xfrm>
            <a:custGeom>
              <a:avLst/>
              <a:gdLst>
                <a:gd name="connsiteX0" fmla="*/ 89182 w 160024"/>
                <a:gd name="connsiteY0" fmla="*/ 335 h 326980"/>
                <a:gd name="connsiteX1" fmla="*/ 282 w 160024"/>
                <a:gd name="connsiteY1" fmla="*/ 72301 h 326980"/>
                <a:gd name="connsiteX2" fmla="*/ 63782 w 160024"/>
                <a:gd name="connsiteY2" fmla="*/ 156968 h 326980"/>
                <a:gd name="connsiteX3" fmla="*/ 139982 w 160024"/>
                <a:gd name="connsiteY3" fmla="*/ 326301 h 326980"/>
                <a:gd name="connsiteX4" fmla="*/ 156915 w 160024"/>
                <a:gd name="connsiteY4" fmla="*/ 212001 h 326980"/>
                <a:gd name="connsiteX5" fmla="*/ 89182 w 160024"/>
                <a:gd name="connsiteY5" fmla="*/ 101935 h 326980"/>
                <a:gd name="connsiteX6" fmla="*/ 89182 w 160024"/>
                <a:gd name="connsiteY6" fmla="*/ 335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4" h="326980">
                  <a:moveTo>
                    <a:pt x="89182" y="335"/>
                  </a:moveTo>
                  <a:cubicBezTo>
                    <a:pt x="74365" y="-4604"/>
                    <a:pt x="4515" y="46195"/>
                    <a:pt x="282" y="72301"/>
                  </a:cubicBezTo>
                  <a:cubicBezTo>
                    <a:pt x="-3951" y="98407"/>
                    <a:pt x="40499" y="114635"/>
                    <a:pt x="63782" y="156968"/>
                  </a:cubicBezTo>
                  <a:cubicBezTo>
                    <a:pt x="87065" y="199301"/>
                    <a:pt x="124460" y="317129"/>
                    <a:pt x="139982" y="326301"/>
                  </a:cubicBezTo>
                  <a:cubicBezTo>
                    <a:pt x="155504" y="335473"/>
                    <a:pt x="165382" y="249395"/>
                    <a:pt x="156915" y="212001"/>
                  </a:cubicBezTo>
                  <a:cubicBezTo>
                    <a:pt x="148448" y="174607"/>
                    <a:pt x="100471" y="132274"/>
                    <a:pt x="89182" y="101935"/>
                  </a:cubicBezTo>
                  <a:cubicBezTo>
                    <a:pt x="77893" y="71596"/>
                    <a:pt x="103999" y="5274"/>
                    <a:pt x="89182" y="33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4" name="フリーフォーム: 図形 1103">
              <a:extLst>
                <a:ext uri="{FF2B5EF4-FFF2-40B4-BE49-F238E27FC236}">
                  <a16:creationId xmlns:a16="http://schemas.microsoft.com/office/drawing/2014/main" id="{24A902ED-A973-4FD1-A8C1-A42B276D9DE7}"/>
                </a:ext>
              </a:extLst>
            </p:cNvPr>
            <p:cNvSpPr/>
            <p:nvPr/>
          </p:nvSpPr>
          <p:spPr>
            <a:xfrm>
              <a:off x="5777253" y="3176960"/>
              <a:ext cx="87305" cy="188548"/>
            </a:xfrm>
            <a:custGeom>
              <a:avLst/>
              <a:gdLst>
                <a:gd name="connsiteX0" fmla="*/ 86972 w 87305"/>
                <a:gd name="connsiteY0" fmla="*/ 1215 h 188548"/>
                <a:gd name="connsiteX1" fmla="*/ 32997 w 87305"/>
                <a:gd name="connsiteY1" fmla="*/ 74240 h 188548"/>
                <a:gd name="connsiteX2" fmla="*/ 20297 w 87305"/>
                <a:gd name="connsiteY2" fmla="*/ 134565 h 188548"/>
                <a:gd name="connsiteX3" fmla="*/ 4422 w 87305"/>
                <a:gd name="connsiteY3" fmla="*/ 188540 h 188548"/>
                <a:gd name="connsiteX4" fmla="*/ 4422 w 87305"/>
                <a:gd name="connsiteY4" fmla="*/ 137740 h 188548"/>
                <a:gd name="connsiteX5" fmla="*/ 86972 w 87305"/>
                <a:gd name="connsiteY5" fmla="*/ 1215 h 18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5" h="188548">
                  <a:moveTo>
                    <a:pt x="86972" y="1215"/>
                  </a:moveTo>
                  <a:cubicBezTo>
                    <a:pt x="91735" y="-9368"/>
                    <a:pt x="44109" y="52015"/>
                    <a:pt x="32997" y="74240"/>
                  </a:cubicBezTo>
                  <a:cubicBezTo>
                    <a:pt x="21885" y="96465"/>
                    <a:pt x="25059" y="115515"/>
                    <a:pt x="20297" y="134565"/>
                  </a:cubicBezTo>
                  <a:cubicBezTo>
                    <a:pt x="15535" y="153615"/>
                    <a:pt x="7068" y="188011"/>
                    <a:pt x="4422" y="188540"/>
                  </a:cubicBezTo>
                  <a:cubicBezTo>
                    <a:pt x="1776" y="189069"/>
                    <a:pt x="-4045" y="164198"/>
                    <a:pt x="4422" y="137740"/>
                  </a:cubicBezTo>
                  <a:cubicBezTo>
                    <a:pt x="12889" y="111282"/>
                    <a:pt x="82209" y="11798"/>
                    <a:pt x="86972" y="12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5" name="フリーフォーム: 図形 1104">
              <a:extLst>
                <a:ext uri="{FF2B5EF4-FFF2-40B4-BE49-F238E27FC236}">
                  <a16:creationId xmlns:a16="http://schemas.microsoft.com/office/drawing/2014/main" id="{A633D9CF-77BF-48B5-BACC-F67CDDF00AB4}"/>
                </a:ext>
              </a:extLst>
            </p:cNvPr>
            <p:cNvSpPr/>
            <p:nvPr/>
          </p:nvSpPr>
          <p:spPr>
            <a:xfrm>
              <a:off x="5666842" y="3339498"/>
              <a:ext cx="109652" cy="267304"/>
            </a:xfrm>
            <a:custGeom>
              <a:avLst/>
              <a:gdLst>
                <a:gd name="connsiteX0" fmla="*/ 108483 w 109652"/>
                <a:gd name="connsiteY0" fmla="*/ 602 h 267304"/>
                <a:gd name="connsiteX1" fmla="*/ 60858 w 109652"/>
                <a:gd name="connsiteY1" fmla="*/ 64102 h 267304"/>
                <a:gd name="connsiteX2" fmla="*/ 41808 w 109652"/>
                <a:gd name="connsiteY2" fmla="*/ 99027 h 267304"/>
                <a:gd name="connsiteX3" fmla="*/ 25933 w 109652"/>
                <a:gd name="connsiteY3" fmla="*/ 143477 h 267304"/>
                <a:gd name="connsiteX4" fmla="*/ 25933 w 109652"/>
                <a:gd name="connsiteY4" fmla="*/ 267302 h 267304"/>
                <a:gd name="connsiteX5" fmla="*/ 6883 w 109652"/>
                <a:gd name="connsiteY5" fmla="*/ 146652 h 267304"/>
                <a:gd name="connsiteX6" fmla="*/ 6883 w 109652"/>
                <a:gd name="connsiteY6" fmla="*/ 105377 h 267304"/>
                <a:gd name="connsiteX7" fmla="*/ 108483 w 109652"/>
                <a:gd name="connsiteY7" fmla="*/ 602 h 26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52" h="267304">
                  <a:moveTo>
                    <a:pt x="108483" y="602"/>
                  </a:moveTo>
                  <a:cubicBezTo>
                    <a:pt x="117479" y="-6277"/>
                    <a:pt x="71970" y="47698"/>
                    <a:pt x="60858" y="64102"/>
                  </a:cubicBezTo>
                  <a:cubicBezTo>
                    <a:pt x="49746" y="80506"/>
                    <a:pt x="47629" y="85798"/>
                    <a:pt x="41808" y="99027"/>
                  </a:cubicBezTo>
                  <a:cubicBezTo>
                    <a:pt x="35987" y="112256"/>
                    <a:pt x="28579" y="115431"/>
                    <a:pt x="25933" y="143477"/>
                  </a:cubicBezTo>
                  <a:cubicBezTo>
                    <a:pt x="23287" y="171523"/>
                    <a:pt x="29108" y="266773"/>
                    <a:pt x="25933" y="267302"/>
                  </a:cubicBezTo>
                  <a:cubicBezTo>
                    <a:pt x="22758" y="267831"/>
                    <a:pt x="10058" y="173640"/>
                    <a:pt x="6883" y="146652"/>
                  </a:cubicBezTo>
                  <a:cubicBezTo>
                    <a:pt x="3708" y="119664"/>
                    <a:pt x="-6875" y="128131"/>
                    <a:pt x="6883" y="105377"/>
                  </a:cubicBezTo>
                  <a:cubicBezTo>
                    <a:pt x="20641" y="82623"/>
                    <a:pt x="99487" y="7481"/>
                    <a:pt x="108483" y="60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6" name="フリーフォーム: 図形 1105">
              <a:extLst>
                <a:ext uri="{FF2B5EF4-FFF2-40B4-BE49-F238E27FC236}">
                  <a16:creationId xmlns:a16="http://schemas.microsoft.com/office/drawing/2014/main" id="{24DEA2BC-0C13-4E23-B404-E64D523A6AAD}"/>
                </a:ext>
              </a:extLst>
            </p:cNvPr>
            <p:cNvSpPr/>
            <p:nvPr/>
          </p:nvSpPr>
          <p:spPr>
            <a:xfrm>
              <a:off x="4555526" y="2609601"/>
              <a:ext cx="64275" cy="495840"/>
            </a:xfrm>
            <a:custGeom>
              <a:avLst/>
              <a:gdLst>
                <a:gd name="connsiteX0" fmla="*/ 13299 w 64275"/>
                <a:gd name="connsiteY0" fmla="*/ 249 h 495840"/>
                <a:gd name="connsiteX1" fmla="*/ 10124 w 64275"/>
                <a:gd name="connsiteY1" fmla="*/ 105024 h 495840"/>
                <a:gd name="connsiteX2" fmla="*/ 25999 w 64275"/>
                <a:gd name="connsiteY2" fmla="*/ 270124 h 495840"/>
                <a:gd name="connsiteX3" fmla="*/ 64099 w 64275"/>
                <a:gd name="connsiteY3" fmla="*/ 489199 h 495840"/>
                <a:gd name="connsiteX4" fmla="*/ 38699 w 64275"/>
                <a:gd name="connsiteY4" fmla="*/ 422524 h 495840"/>
                <a:gd name="connsiteX5" fmla="*/ 3774 w 64275"/>
                <a:gd name="connsiteY5" fmla="*/ 254249 h 495840"/>
                <a:gd name="connsiteX6" fmla="*/ 599 w 64275"/>
                <a:gd name="connsiteY6" fmla="*/ 133599 h 495840"/>
                <a:gd name="connsiteX7" fmla="*/ 13299 w 64275"/>
                <a:gd name="connsiteY7" fmla="*/ 249 h 49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5" h="495840">
                  <a:moveTo>
                    <a:pt x="13299" y="249"/>
                  </a:moveTo>
                  <a:cubicBezTo>
                    <a:pt x="14886" y="-4513"/>
                    <a:pt x="8007" y="60045"/>
                    <a:pt x="10124" y="105024"/>
                  </a:cubicBezTo>
                  <a:cubicBezTo>
                    <a:pt x="12241" y="150003"/>
                    <a:pt x="17003" y="206095"/>
                    <a:pt x="25999" y="270124"/>
                  </a:cubicBezTo>
                  <a:cubicBezTo>
                    <a:pt x="34995" y="334153"/>
                    <a:pt x="61982" y="463799"/>
                    <a:pt x="64099" y="489199"/>
                  </a:cubicBezTo>
                  <a:cubicBezTo>
                    <a:pt x="66216" y="514599"/>
                    <a:pt x="48753" y="461682"/>
                    <a:pt x="38699" y="422524"/>
                  </a:cubicBezTo>
                  <a:cubicBezTo>
                    <a:pt x="28645" y="383366"/>
                    <a:pt x="10124" y="302403"/>
                    <a:pt x="3774" y="254249"/>
                  </a:cubicBezTo>
                  <a:cubicBezTo>
                    <a:pt x="-2576" y="206095"/>
                    <a:pt x="1128" y="169053"/>
                    <a:pt x="599" y="133599"/>
                  </a:cubicBezTo>
                  <a:cubicBezTo>
                    <a:pt x="70" y="98145"/>
                    <a:pt x="11712" y="5011"/>
                    <a:pt x="13299" y="2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7" name="フリーフォーム: 図形 1106">
              <a:extLst>
                <a:ext uri="{FF2B5EF4-FFF2-40B4-BE49-F238E27FC236}">
                  <a16:creationId xmlns:a16="http://schemas.microsoft.com/office/drawing/2014/main" id="{D2516058-278C-465B-8DEA-6D38AC6785E0}"/>
                </a:ext>
              </a:extLst>
            </p:cNvPr>
            <p:cNvSpPr/>
            <p:nvPr/>
          </p:nvSpPr>
          <p:spPr>
            <a:xfrm>
              <a:off x="4587875" y="2716838"/>
              <a:ext cx="1149396" cy="790935"/>
            </a:xfrm>
            <a:custGeom>
              <a:avLst/>
              <a:gdLst>
                <a:gd name="connsiteX0" fmla="*/ 0 w 1149396"/>
                <a:gd name="connsiteY0" fmla="*/ 962 h 790935"/>
                <a:gd name="connsiteX1" fmla="*/ 130175 w 1149396"/>
                <a:gd name="connsiteY1" fmla="*/ 150187 h 790935"/>
                <a:gd name="connsiteX2" fmla="*/ 222250 w 1149396"/>
                <a:gd name="connsiteY2" fmla="*/ 251787 h 790935"/>
                <a:gd name="connsiteX3" fmla="*/ 450850 w 1149396"/>
                <a:gd name="connsiteY3" fmla="*/ 439112 h 790935"/>
                <a:gd name="connsiteX4" fmla="*/ 695325 w 1149396"/>
                <a:gd name="connsiteY4" fmla="*/ 667712 h 790935"/>
                <a:gd name="connsiteX5" fmla="*/ 831850 w 1149396"/>
                <a:gd name="connsiteY5" fmla="*/ 775662 h 790935"/>
                <a:gd name="connsiteX6" fmla="*/ 1035050 w 1149396"/>
                <a:gd name="connsiteY6" fmla="*/ 785187 h 790935"/>
                <a:gd name="connsiteX7" fmla="*/ 1092200 w 1149396"/>
                <a:gd name="connsiteY7" fmla="*/ 728037 h 790935"/>
                <a:gd name="connsiteX8" fmla="*/ 1149350 w 1149396"/>
                <a:gd name="connsiteY8" fmla="*/ 696287 h 790935"/>
                <a:gd name="connsiteX9" fmla="*/ 1082675 w 1149396"/>
                <a:gd name="connsiteY9" fmla="*/ 753437 h 790935"/>
                <a:gd name="connsiteX10" fmla="*/ 1006475 w 1149396"/>
                <a:gd name="connsiteY10" fmla="*/ 740737 h 790935"/>
                <a:gd name="connsiteX11" fmla="*/ 977900 w 1149396"/>
                <a:gd name="connsiteY11" fmla="*/ 693112 h 790935"/>
                <a:gd name="connsiteX12" fmla="*/ 996950 w 1149396"/>
                <a:gd name="connsiteY12" fmla="*/ 575637 h 790935"/>
                <a:gd name="connsiteX13" fmla="*/ 984250 w 1149396"/>
                <a:gd name="connsiteY13" fmla="*/ 502612 h 790935"/>
                <a:gd name="connsiteX14" fmla="*/ 952500 w 1149396"/>
                <a:gd name="connsiteY14" fmla="*/ 375612 h 790935"/>
                <a:gd name="connsiteX15" fmla="*/ 942975 w 1149396"/>
                <a:gd name="connsiteY15" fmla="*/ 204162 h 790935"/>
                <a:gd name="connsiteX16" fmla="*/ 993775 w 1149396"/>
                <a:gd name="connsiteY16" fmla="*/ 67637 h 790935"/>
                <a:gd name="connsiteX17" fmla="*/ 942975 w 1149396"/>
                <a:gd name="connsiteY17" fmla="*/ 147012 h 790935"/>
                <a:gd name="connsiteX18" fmla="*/ 809625 w 1149396"/>
                <a:gd name="connsiteY18" fmla="*/ 204162 h 790935"/>
                <a:gd name="connsiteX19" fmla="*/ 615950 w 1149396"/>
                <a:gd name="connsiteY19" fmla="*/ 267662 h 790935"/>
                <a:gd name="connsiteX20" fmla="*/ 428625 w 1149396"/>
                <a:gd name="connsiteY20" fmla="*/ 235912 h 790935"/>
                <a:gd name="connsiteX21" fmla="*/ 257175 w 1149396"/>
                <a:gd name="connsiteY21" fmla="*/ 162887 h 790935"/>
                <a:gd name="connsiteX22" fmla="*/ 130175 w 1149396"/>
                <a:gd name="connsiteY22" fmla="*/ 89862 h 790935"/>
                <a:gd name="connsiteX23" fmla="*/ 0 w 1149396"/>
                <a:gd name="connsiteY23" fmla="*/ 962 h 7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9396" h="790935">
                  <a:moveTo>
                    <a:pt x="0" y="962"/>
                  </a:moveTo>
                  <a:cubicBezTo>
                    <a:pt x="0" y="11016"/>
                    <a:pt x="93133" y="108383"/>
                    <a:pt x="130175" y="150187"/>
                  </a:cubicBezTo>
                  <a:cubicBezTo>
                    <a:pt x="167217" y="191991"/>
                    <a:pt x="168804" y="203633"/>
                    <a:pt x="222250" y="251787"/>
                  </a:cubicBezTo>
                  <a:cubicBezTo>
                    <a:pt x="275696" y="299941"/>
                    <a:pt x="372004" y="369791"/>
                    <a:pt x="450850" y="439112"/>
                  </a:cubicBezTo>
                  <a:cubicBezTo>
                    <a:pt x="529696" y="508433"/>
                    <a:pt x="631825" y="611620"/>
                    <a:pt x="695325" y="667712"/>
                  </a:cubicBezTo>
                  <a:cubicBezTo>
                    <a:pt x="758825" y="723804"/>
                    <a:pt x="775229" y="756083"/>
                    <a:pt x="831850" y="775662"/>
                  </a:cubicBezTo>
                  <a:cubicBezTo>
                    <a:pt x="888471" y="795241"/>
                    <a:pt x="991658" y="793125"/>
                    <a:pt x="1035050" y="785187"/>
                  </a:cubicBezTo>
                  <a:cubicBezTo>
                    <a:pt x="1078442" y="777249"/>
                    <a:pt x="1073150" y="742854"/>
                    <a:pt x="1092200" y="728037"/>
                  </a:cubicBezTo>
                  <a:cubicBezTo>
                    <a:pt x="1111250" y="713220"/>
                    <a:pt x="1150937" y="692054"/>
                    <a:pt x="1149350" y="696287"/>
                  </a:cubicBezTo>
                  <a:cubicBezTo>
                    <a:pt x="1147763" y="700520"/>
                    <a:pt x="1106488" y="746029"/>
                    <a:pt x="1082675" y="753437"/>
                  </a:cubicBezTo>
                  <a:cubicBezTo>
                    <a:pt x="1058863" y="760845"/>
                    <a:pt x="1023937" y="750791"/>
                    <a:pt x="1006475" y="740737"/>
                  </a:cubicBezTo>
                  <a:cubicBezTo>
                    <a:pt x="989013" y="730683"/>
                    <a:pt x="979487" y="720629"/>
                    <a:pt x="977900" y="693112"/>
                  </a:cubicBezTo>
                  <a:cubicBezTo>
                    <a:pt x="976313" y="665595"/>
                    <a:pt x="995892" y="607387"/>
                    <a:pt x="996950" y="575637"/>
                  </a:cubicBezTo>
                  <a:cubicBezTo>
                    <a:pt x="998008" y="543887"/>
                    <a:pt x="991658" y="535949"/>
                    <a:pt x="984250" y="502612"/>
                  </a:cubicBezTo>
                  <a:cubicBezTo>
                    <a:pt x="976842" y="469275"/>
                    <a:pt x="959379" y="425354"/>
                    <a:pt x="952500" y="375612"/>
                  </a:cubicBezTo>
                  <a:cubicBezTo>
                    <a:pt x="945621" y="325870"/>
                    <a:pt x="936096" y="255491"/>
                    <a:pt x="942975" y="204162"/>
                  </a:cubicBezTo>
                  <a:cubicBezTo>
                    <a:pt x="949854" y="152833"/>
                    <a:pt x="993775" y="77162"/>
                    <a:pt x="993775" y="67637"/>
                  </a:cubicBezTo>
                  <a:cubicBezTo>
                    <a:pt x="993775" y="58112"/>
                    <a:pt x="973667" y="124258"/>
                    <a:pt x="942975" y="147012"/>
                  </a:cubicBezTo>
                  <a:cubicBezTo>
                    <a:pt x="912283" y="169766"/>
                    <a:pt x="864129" y="184054"/>
                    <a:pt x="809625" y="204162"/>
                  </a:cubicBezTo>
                  <a:cubicBezTo>
                    <a:pt x="755121" y="224270"/>
                    <a:pt x="679450" y="262370"/>
                    <a:pt x="615950" y="267662"/>
                  </a:cubicBezTo>
                  <a:cubicBezTo>
                    <a:pt x="552450" y="272954"/>
                    <a:pt x="488421" y="253374"/>
                    <a:pt x="428625" y="235912"/>
                  </a:cubicBezTo>
                  <a:cubicBezTo>
                    <a:pt x="368829" y="218450"/>
                    <a:pt x="306917" y="187229"/>
                    <a:pt x="257175" y="162887"/>
                  </a:cubicBezTo>
                  <a:cubicBezTo>
                    <a:pt x="207433" y="138545"/>
                    <a:pt x="171979" y="117379"/>
                    <a:pt x="130175" y="89862"/>
                  </a:cubicBezTo>
                  <a:cubicBezTo>
                    <a:pt x="88371" y="62345"/>
                    <a:pt x="0" y="-9092"/>
                    <a:pt x="0" y="96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8" name="フリーフォーム: 図形 1107">
              <a:extLst>
                <a:ext uri="{FF2B5EF4-FFF2-40B4-BE49-F238E27FC236}">
                  <a16:creationId xmlns:a16="http://schemas.microsoft.com/office/drawing/2014/main" id="{27A6AE41-9DD3-4F33-88B0-2C8D6F560B9C}"/>
                </a:ext>
              </a:extLst>
            </p:cNvPr>
            <p:cNvSpPr/>
            <p:nvPr/>
          </p:nvSpPr>
          <p:spPr>
            <a:xfrm>
              <a:off x="4579261" y="2944406"/>
              <a:ext cx="994592" cy="1627992"/>
            </a:xfrm>
            <a:custGeom>
              <a:avLst/>
              <a:gdLst>
                <a:gd name="connsiteX0" fmla="*/ 40364 w 994592"/>
                <a:gd name="connsiteY0" fmla="*/ 5169 h 1627992"/>
                <a:gd name="connsiteX1" fmla="*/ 8614 w 994592"/>
                <a:gd name="connsiteY1" fmla="*/ 55969 h 1627992"/>
                <a:gd name="connsiteX2" fmla="*/ 8614 w 994592"/>
                <a:gd name="connsiteY2" fmla="*/ 109944 h 1627992"/>
                <a:gd name="connsiteX3" fmla="*/ 107039 w 994592"/>
                <a:gd name="connsiteY3" fmla="*/ 208369 h 1627992"/>
                <a:gd name="connsiteX4" fmla="*/ 262614 w 994592"/>
                <a:gd name="connsiteY4" fmla="*/ 427444 h 1627992"/>
                <a:gd name="connsiteX5" fmla="*/ 500739 w 994592"/>
                <a:gd name="connsiteY5" fmla="*/ 779869 h 1627992"/>
                <a:gd name="connsiteX6" fmla="*/ 669014 w 994592"/>
                <a:gd name="connsiteY6" fmla="*/ 1110069 h 1627992"/>
                <a:gd name="connsiteX7" fmla="*/ 789664 w 994592"/>
                <a:gd name="connsiteY7" fmla="*/ 1275169 h 1627992"/>
                <a:gd name="connsiteX8" fmla="*/ 989689 w 994592"/>
                <a:gd name="connsiteY8" fmla="*/ 1627594 h 1627992"/>
                <a:gd name="connsiteX9" fmla="*/ 903964 w 994592"/>
                <a:gd name="connsiteY9" fmla="*/ 1335494 h 1627992"/>
                <a:gd name="connsiteX10" fmla="*/ 589639 w 994592"/>
                <a:gd name="connsiteY10" fmla="*/ 910044 h 1627992"/>
                <a:gd name="connsiteX11" fmla="*/ 72114 w 994592"/>
                <a:gd name="connsiteY11" fmla="*/ 189319 h 1627992"/>
                <a:gd name="connsiteX12" fmla="*/ 40364 w 994592"/>
                <a:gd name="connsiteY12" fmla="*/ 5169 h 16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592" h="1627992">
                  <a:moveTo>
                    <a:pt x="40364" y="5169"/>
                  </a:moveTo>
                  <a:cubicBezTo>
                    <a:pt x="29781" y="-17056"/>
                    <a:pt x="13906" y="38507"/>
                    <a:pt x="8614" y="55969"/>
                  </a:cubicBezTo>
                  <a:cubicBezTo>
                    <a:pt x="3322" y="73431"/>
                    <a:pt x="-7790" y="84544"/>
                    <a:pt x="8614" y="109944"/>
                  </a:cubicBezTo>
                  <a:cubicBezTo>
                    <a:pt x="25018" y="135344"/>
                    <a:pt x="64706" y="155452"/>
                    <a:pt x="107039" y="208369"/>
                  </a:cubicBezTo>
                  <a:cubicBezTo>
                    <a:pt x="149372" y="261286"/>
                    <a:pt x="196997" y="332194"/>
                    <a:pt x="262614" y="427444"/>
                  </a:cubicBezTo>
                  <a:cubicBezTo>
                    <a:pt x="328231" y="522694"/>
                    <a:pt x="433006" y="666098"/>
                    <a:pt x="500739" y="779869"/>
                  </a:cubicBezTo>
                  <a:cubicBezTo>
                    <a:pt x="568472" y="893640"/>
                    <a:pt x="620860" y="1027519"/>
                    <a:pt x="669014" y="1110069"/>
                  </a:cubicBezTo>
                  <a:cubicBezTo>
                    <a:pt x="717168" y="1192619"/>
                    <a:pt x="736218" y="1188915"/>
                    <a:pt x="789664" y="1275169"/>
                  </a:cubicBezTo>
                  <a:cubicBezTo>
                    <a:pt x="843110" y="1361423"/>
                    <a:pt x="970639" y="1617540"/>
                    <a:pt x="989689" y="1627594"/>
                  </a:cubicBezTo>
                  <a:cubicBezTo>
                    <a:pt x="1008739" y="1637648"/>
                    <a:pt x="970639" y="1455086"/>
                    <a:pt x="903964" y="1335494"/>
                  </a:cubicBezTo>
                  <a:cubicBezTo>
                    <a:pt x="837289" y="1215902"/>
                    <a:pt x="728281" y="1101073"/>
                    <a:pt x="589639" y="910044"/>
                  </a:cubicBezTo>
                  <a:cubicBezTo>
                    <a:pt x="450997" y="719015"/>
                    <a:pt x="168952" y="339602"/>
                    <a:pt x="72114" y="189319"/>
                  </a:cubicBezTo>
                  <a:cubicBezTo>
                    <a:pt x="-24724" y="39036"/>
                    <a:pt x="50947" y="27394"/>
                    <a:pt x="40364" y="516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9" name="フリーフォーム: 図形 1108">
              <a:extLst>
                <a:ext uri="{FF2B5EF4-FFF2-40B4-BE49-F238E27FC236}">
                  <a16:creationId xmlns:a16="http://schemas.microsoft.com/office/drawing/2014/main" id="{9523EE4F-EFBB-44C0-A26F-91923C6FDEC4}"/>
                </a:ext>
              </a:extLst>
            </p:cNvPr>
            <p:cNvSpPr/>
            <p:nvPr/>
          </p:nvSpPr>
          <p:spPr>
            <a:xfrm>
              <a:off x="5708199" y="3450964"/>
              <a:ext cx="210063" cy="1436253"/>
            </a:xfrm>
            <a:custGeom>
              <a:avLst/>
              <a:gdLst>
                <a:gd name="connsiteX0" fmla="*/ 9976 w 210063"/>
                <a:gd name="connsiteY0" fmla="*/ 261 h 1436253"/>
                <a:gd name="connsiteX1" fmla="*/ 19501 w 210063"/>
                <a:gd name="connsiteY1" fmla="*/ 212986 h 1436253"/>
                <a:gd name="connsiteX2" fmla="*/ 32201 w 210063"/>
                <a:gd name="connsiteY2" fmla="*/ 359036 h 1436253"/>
                <a:gd name="connsiteX3" fmla="*/ 95701 w 210063"/>
                <a:gd name="connsiteY3" fmla="*/ 730511 h 1436253"/>
                <a:gd name="connsiteX4" fmla="*/ 187776 w 210063"/>
                <a:gd name="connsiteY4" fmla="*/ 1127386 h 1436253"/>
                <a:gd name="connsiteX5" fmla="*/ 210001 w 210063"/>
                <a:gd name="connsiteY5" fmla="*/ 1425836 h 1436253"/>
                <a:gd name="connsiteX6" fmla="*/ 194126 w 210063"/>
                <a:gd name="connsiteY6" fmla="*/ 1324236 h 1436253"/>
                <a:gd name="connsiteX7" fmla="*/ 184601 w 210063"/>
                <a:gd name="connsiteY7" fmla="*/ 905136 h 1436253"/>
                <a:gd name="connsiteX8" fmla="*/ 63951 w 210063"/>
                <a:gd name="connsiteY8" fmla="*/ 435236 h 1436253"/>
                <a:gd name="connsiteX9" fmla="*/ 3626 w 210063"/>
                <a:gd name="connsiteY9" fmla="*/ 174886 h 1436253"/>
                <a:gd name="connsiteX10" fmla="*/ 9976 w 210063"/>
                <a:gd name="connsiteY10" fmla="*/ 261 h 14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63" h="1436253">
                  <a:moveTo>
                    <a:pt x="9976" y="261"/>
                  </a:moveTo>
                  <a:cubicBezTo>
                    <a:pt x="12622" y="6611"/>
                    <a:pt x="15797" y="153190"/>
                    <a:pt x="19501" y="212986"/>
                  </a:cubicBezTo>
                  <a:cubicBezTo>
                    <a:pt x="23205" y="272782"/>
                    <a:pt x="19501" y="272782"/>
                    <a:pt x="32201" y="359036"/>
                  </a:cubicBezTo>
                  <a:cubicBezTo>
                    <a:pt x="44901" y="445290"/>
                    <a:pt x="69772" y="602453"/>
                    <a:pt x="95701" y="730511"/>
                  </a:cubicBezTo>
                  <a:cubicBezTo>
                    <a:pt x="121630" y="858569"/>
                    <a:pt x="168726" y="1011499"/>
                    <a:pt x="187776" y="1127386"/>
                  </a:cubicBezTo>
                  <a:cubicBezTo>
                    <a:pt x="206826" y="1243274"/>
                    <a:pt x="208943" y="1393028"/>
                    <a:pt x="210001" y="1425836"/>
                  </a:cubicBezTo>
                  <a:cubicBezTo>
                    <a:pt x="211059" y="1458644"/>
                    <a:pt x="198359" y="1411019"/>
                    <a:pt x="194126" y="1324236"/>
                  </a:cubicBezTo>
                  <a:cubicBezTo>
                    <a:pt x="189893" y="1237453"/>
                    <a:pt x="206297" y="1053303"/>
                    <a:pt x="184601" y="905136"/>
                  </a:cubicBezTo>
                  <a:cubicBezTo>
                    <a:pt x="162905" y="756969"/>
                    <a:pt x="94113" y="556944"/>
                    <a:pt x="63951" y="435236"/>
                  </a:cubicBezTo>
                  <a:cubicBezTo>
                    <a:pt x="33789" y="313528"/>
                    <a:pt x="13680" y="245265"/>
                    <a:pt x="3626" y="174886"/>
                  </a:cubicBezTo>
                  <a:cubicBezTo>
                    <a:pt x="-6428" y="104507"/>
                    <a:pt x="7330" y="-6089"/>
                    <a:pt x="9976" y="2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0" name="フリーフォーム: 図形 1109">
              <a:extLst>
                <a:ext uri="{FF2B5EF4-FFF2-40B4-BE49-F238E27FC236}">
                  <a16:creationId xmlns:a16="http://schemas.microsoft.com/office/drawing/2014/main" id="{D94F95EC-2CA9-4114-91FD-1D6DB42A01DF}"/>
                </a:ext>
              </a:extLst>
            </p:cNvPr>
            <p:cNvSpPr/>
            <p:nvPr/>
          </p:nvSpPr>
          <p:spPr>
            <a:xfrm>
              <a:off x="5568651" y="4539924"/>
              <a:ext cx="324737" cy="641839"/>
            </a:xfrm>
            <a:custGeom>
              <a:avLst/>
              <a:gdLst>
                <a:gd name="connsiteX0" fmla="*/ 299 w 324737"/>
                <a:gd name="connsiteY0" fmla="*/ 326 h 641839"/>
                <a:gd name="connsiteX1" fmla="*/ 54274 w 324737"/>
                <a:gd name="connsiteY1" fmla="*/ 86051 h 641839"/>
                <a:gd name="connsiteX2" fmla="*/ 98724 w 324737"/>
                <a:gd name="connsiteY2" fmla="*/ 184476 h 641839"/>
                <a:gd name="connsiteX3" fmla="*/ 162224 w 324737"/>
                <a:gd name="connsiteY3" fmla="*/ 349576 h 641839"/>
                <a:gd name="connsiteX4" fmla="*/ 247949 w 324737"/>
                <a:gd name="connsiteY4" fmla="*/ 505151 h 641839"/>
                <a:gd name="connsiteX5" fmla="*/ 324149 w 324737"/>
                <a:gd name="connsiteY5" fmla="*/ 641676 h 641839"/>
                <a:gd name="connsiteX6" fmla="*/ 276524 w 324737"/>
                <a:gd name="connsiteY6" fmla="*/ 527376 h 641839"/>
                <a:gd name="connsiteX7" fmla="*/ 159049 w 324737"/>
                <a:gd name="connsiteY7" fmla="*/ 292426 h 641839"/>
                <a:gd name="connsiteX8" fmla="*/ 79674 w 324737"/>
                <a:gd name="connsiteY8" fmla="*/ 117801 h 641839"/>
                <a:gd name="connsiteX9" fmla="*/ 299 w 324737"/>
                <a:gd name="connsiteY9" fmla="*/ 326 h 6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737" h="641839">
                  <a:moveTo>
                    <a:pt x="299" y="326"/>
                  </a:moveTo>
                  <a:cubicBezTo>
                    <a:pt x="-3934" y="-4966"/>
                    <a:pt x="37870" y="55359"/>
                    <a:pt x="54274" y="86051"/>
                  </a:cubicBezTo>
                  <a:cubicBezTo>
                    <a:pt x="70678" y="116743"/>
                    <a:pt x="80732" y="140555"/>
                    <a:pt x="98724" y="184476"/>
                  </a:cubicBezTo>
                  <a:cubicBezTo>
                    <a:pt x="116716" y="228397"/>
                    <a:pt x="137353" y="296130"/>
                    <a:pt x="162224" y="349576"/>
                  </a:cubicBezTo>
                  <a:cubicBezTo>
                    <a:pt x="187095" y="403022"/>
                    <a:pt x="220962" y="456468"/>
                    <a:pt x="247949" y="505151"/>
                  </a:cubicBezTo>
                  <a:cubicBezTo>
                    <a:pt x="274937" y="553834"/>
                    <a:pt x="319387" y="637972"/>
                    <a:pt x="324149" y="641676"/>
                  </a:cubicBezTo>
                  <a:cubicBezTo>
                    <a:pt x="328911" y="645380"/>
                    <a:pt x="304041" y="585584"/>
                    <a:pt x="276524" y="527376"/>
                  </a:cubicBezTo>
                  <a:cubicBezTo>
                    <a:pt x="249007" y="469168"/>
                    <a:pt x="191857" y="360688"/>
                    <a:pt x="159049" y="292426"/>
                  </a:cubicBezTo>
                  <a:cubicBezTo>
                    <a:pt x="126241" y="224164"/>
                    <a:pt x="106132" y="165426"/>
                    <a:pt x="79674" y="117801"/>
                  </a:cubicBezTo>
                  <a:cubicBezTo>
                    <a:pt x="53216" y="70176"/>
                    <a:pt x="4532" y="5618"/>
                    <a:pt x="299" y="32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1" name="フリーフォーム: 図形 1110">
              <a:extLst>
                <a:ext uri="{FF2B5EF4-FFF2-40B4-BE49-F238E27FC236}">
                  <a16:creationId xmlns:a16="http://schemas.microsoft.com/office/drawing/2014/main" id="{28464811-CB32-4102-99D4-D98728845CAD}"/>
                </a:ext>
              </a:extLst>
            </p:cNvPr>
            <p:cNvSpPr/>
            <p:nvPr/>
          </p:nvSpPr>
          <p:spPr>
            <a:xfrm>
              <a:off x="5835452" y="4864084"/>
              <a:ext cx="102094" cy="342998"/>
            </a:xfrm>
            <a:custGeom>
              <a:avLst/>
              <a:gdLst>
                <a:gd name="connsiteX0" fmla="*/ 101798 w 102094"/>
                <a:gd name="connsiteY0" fmla="*/ 16 h 342998"/>
                <a:gd name="connsiteX1" fmla="*/ 70048 w 102094"/>
                <a:gd name="connsiteY1" fmla="*/ 155591 h 342998"/>
                <a:gd name="connsiteX2" fmla="*/ 57348 w 102094"/>
                <a:gd name="connsiteY2" fmla="*/ 263541 h 342998"/>
                <a:gd name="connsiteX3" fmla="*/ 198 w 102094"/>
                <a:gd name="connsiteY3" fmla="*/ 342916 h 342998"/>
                <a:gd name="connsiteX4" fmla="*/ 79573 w 102094"/>
                <a:gd name="connsiteY4" fmla="*/ 276241 h 342998"/>
                <a:gd name="connsiteX5" fmla="*/ 85923 w 102094"/>
                <a:gd name="connsiteY5" fmla="*/ 165116 h 342998"/>
                <a:gd name="connsiteX6" fmla="*/ 101798 w 102094"/>
                <a:gd name="connsiteY6" fmla="*/ 16 h 3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94" h="342998">
                  <a:moveTo>
                    <a:pt x="101798" y="16"/>
                  </a:moveTo>
                  <a:cubicBezTo>
                    <a:pt x="99152" y="-1572"/>
                    <a:pt x="77456" y="111670"/>
                    <a:pt x="70048" y="155591"/>
                  </a:cubicBezTo>
                  <a:cubicBezTo>
                    <a:pt x="62640" y="199512"/>
                    <a:pt x="68990" y="232320"/>
                    <a:pt x="57348" y="263541"/>
                  </a:cubicBezTo>
                  <a:cubicBezTo>
                    <a:pt x="45706" y="294762"/>
                    <a:pt x="-3506" y="340799"/>
                    <a:pt x="198" y="342916"/>
                  </a:cubicBezTo>
                  <a:cubicBezTo>
                    <a:pt x="3902" y="345033"/>
                    <a:pt x="65285" y="305874"/>
                    <a:pt x="79573" y="276241"/>
                  </a:cubicBezTo>
                  <a:cubicBezTo>
                    <a:pt x="93861" y="246608"/>
                    <a:pt x="83277" y="207449"/>
                    <a:pt x="85923" y="165116"/>
                  </a:cubicBezTo>
                  <a:cubicBezTo>
                    <a:pt x="88569" y="122783"/>
                    <a:pt x="104444" y="1604"/>
                    <a:pt x="101798" y="1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2" name="フリーフォーム: 図形 1111">
              <a:extLst>
                <a:ext uri="{FF2B5EF4-FFF2-40B4-BE49-F238E27FC236}">
                  <a16:creationId xmlns:a16="http://schemas.microsoft.com/office/drawing/2014/main" id="{5A28AFD3-0624-4090-8B86-83F0CBE72258}"/>
                </a:ext>
              </a:extLst>
            </p:cNvPr>
            <p:cNvSpPr/>
            <p:nvPr/>
          </p:nvSpPr>
          <p:spPr>
            <a:xfrm>
              <a:off x="4504246" y="2953653"/>
              <a:ext cx="224387" cy="464633"/>
            </a:xfrm>
            <a:custGeom>
              <a:avLst/>
              <a:gdLst>
                <a:gd name="connsiteX0" fmla="*/ 80454 w 224387"/>
                <a:gd name="connsiteY0" fmla="*/ 1214 h 464633"/>
                <a:gd name="connsiteX1" fmla="*/ 76221 w 224387"/>
                <a:gd name="connsiteY1" fmla="*/ 140914 h 464633"/>
                <a:gd name="connsiteX2" fmla="*/ 152421 w 224387"/>
                <a:gd name="connsiteY2" fmla="*/ 263680 h 464633"/>
                <a:gd name="connsiteX3" fmla="*/ 224387 w 224387"/>
                <a:gd name="connsiteY3" fmla="*/ 344114 h 464633"/>
                <a:gd name="connsiteX4" fmla="*/ 224387 w 224387"/>
                <a:gd name="connsiteY4" fmla="*/ 344114 h 464633"/>
                <a:gd name="connsiteX5" fmla="*/ 186287 w 224387"/>
                <a:gd name="connsiteY5" fmla="*/ 462647 h 464633"/>
                <a:gd name="connsiteX6" fmla="*/ 194754 w 224387"/>
                <a:gd name="connsiteY6" fmla="*/ 411847 h 464633"/>
                <a:gd name="connsiteX7" fmla="*/ 207454 w 224387"/>
                <a:gd name="connsiteY7" fmla="*/ 327180 h 464633"/>
                <a:gd name="connsiteX8" fmla="*/ 55054 w 224387"/>
                <a:gd name="connsiteY8" fmla="*/ 132447 h 464633"/>
                <a:gd name="connsiteX9" fmla="*/ 21 w 224387"/>
                <a:gd name="connsiteY9" fmla="*/ 77414 h 464633"/>
                <a:gd name="connsiteX10" fmla="*/ 80454 w 224387"/>
                <a:gd name="connsiteY10" fmla="*/ 1214 h 46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87" h="464633">
                  <a:moveTo>
                    <a:pt x="80454" y="1214"/>
                  </a:moveTo>
                  <a:cubicBezTo>
                    <a:pt x="93154" y="11797"/>
                    <a:pt x="64227" y="97170"/>
                    <a:pt x="76221" y="140914"/>
                  </a:cubicBezTo>
                  <a:cubicBezTo>
                    <a:pt x="88215" y="184658"/>
                    <a:pt x="127727" y="229813"/>
                    <a:pt x="152421" y="263680"/>
                  </a:cubicBezTo>
                  <a:cubicBezTo>
                    <a:pt x="177115" y="297547"/>
                    <a:pt x="224387" y="344114"/>
                    <a:pt x="224387" y="344114"/>
                  </a:cubicBezTo>
                  <a:lnTo>
                    <a:pt x="224387" y="344114"/>
                  </a:lnTo>
                  <a:cubicBezTo>
                    <a:pt x="218037" y="363869"/>
                    <a:pt x="191226" y="451358"/>
                    <a:pt x="186287" y="462647"/>
                  </a:cubicBezTo>
                  <a:cubicBezTo>
                    <a:pt x="181348" y="473936"/>
                    <a:pt x="191226" y="434425"/>
                    <a:pt x="194754" y="411847"/>
                  </a:cubicBezTo>
                  <a:cubicBezTo>
                    <a:pt x="198282" y="389269"/>
                    <a:pt x="230737" y="373747"/>
                    <a:pt x="207454" y="327180"/>
                  </a:cubicBezTo>
                  <a:cubicBezTo>
                    <a:pt x="184171" y="280613"/>
                    <a:pt x="89626" y="174075"/>
                    <a:pt x="55054" y="132447"/>
                  </a:cubicBezTo>
                  <a:cubicBezTo>
                    <a:pt x="20482" y="90819"/>
                    <a:pt x="1432" y="102814"/>
                    <a:pt x="21" y="77414"/>
                  </a:cubicBezTo>
                  <a:cubicBezTo>
                    <a:pt x="-1390" y="52014"/>
                    <a:pt x="67754" y="-9369"/>
                    <a:pt x="80454" y="121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3" name="フリーフォーム: 図形 1112">
              <a:extLst>
                <a:ext uri="{FF2B5EF4-FFF2-40B4-BE49-F238E27FC236}">
                  <a16:creationId xmlns:a16="http://schemas.microsoft.com/office/drawing/2014/main" id="{196D5067-C624-4A6A-AF5A-AFDADD021065}"/>
                </a:ext>
              </a:extLst>
            </p:cNvPr>
            <p:cNvSpPr/>
            <p:nvPr/>
          </p:nvSpPr>
          <p:spPr>
            <a:xfrm>
              <a:off x="4453438" y="3306062"/>
              <a:ext cx="287895" cy="434363"/>
            </a:xfrm>
            <a:custGeom>
              <a:avLst/>
              <a:gdLst>
                <a:gd name="connsiteX0" fmla="*/ 287895 w 287895"/>
                <a:gd name="connsiteY0" fmla="*/ 171 h 434363"/>
                <a:gd name="connsiteX1" fmla="*/ 228629 w 287895"/>
                <a:gd name="connsiteY1" fmla="*/ 106005 h 434363"/>
                <a:gd name="connsiteX2" fmla="*/ 160895 w 287895"/>
                <a:gd name="connsiteY2" fmla="*/ 209721 h 434363"/>
                <a:gd name="connsiteX3" fmla="*/ 97395 w 287895"/>
                <a:gd name="connsiteY3" fmla="*/ 324021 h 434363"/>
                <a:gd name="connsiteX4" fmla="*/ 48712 w 287895"/>
                <a:gd name="connsiteY4" fmla="*/ 410805 h 434363"/>
                <a:gd name="connsiteX5" fmla="*/ 29 w 287895"/>
                <a:gd name="connsiteY5" fmla="*/ 434088 h 434363"/>
                <a:gd name="connsiteX6" fmla="*/ 42362 w 287895"/>
                <a:gd name="connsiteY6" fmla="*/ 419271 h 434363"/>
                <a:gd name="connsiteX7" fmla="*/ 93162 w 287895"/>
                <a:gd name="connsiteY7" fmla="*/ 360005 h 434363"/>
                <a:gd name="connsiteX8" fmla="*/ 137612 w 287895"/>
                <a:gd name="connsiteY8" fmla="*/ 288038 h 434363"/>
                <a:gd name="connsiteX9" fmla="*/ 228629 w 287895"/>
                <a:gd name="connsiteY9" fmla="*/ 131405 h 434363"/>
                <a:gd name="connsiteX10" fmla="*/ 287895 w 287895"/>
                <a:gd name="connsiteY10" fmla="*/ 171 h 43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895" h="434363">
                  <a:moveTo>
                    <a:pt x="287895" y="171"/>
                  </a:moveTo>
                  <a:cubicBezTo>
                    <a:pt x="287895" y="-4062"/>
                    <a:pt x="249796" y="71080"/>
                    <a:pt x="228629" y="106005"/>
                  </a:cubicBezTo>
                  <a:cubicBezTo>
                    <a:pt x="207462" y="140930"/>
                    <a:pt x="182767" y="173385"/>
                    <a:pt x="160895" y="209721"/>
                  </a:cubicBezTo>
                  <a:cubicBezTo>
                    <a:pt x="139023" y="246057"/>
                    <a:pt x="97395" y="324021"/>
                    <a:pt x="97395" y="324021"/>
                  </a:cubicBezTo>
                  <a:cubicBezTo>
                    <a:pt x="78698" y="357535"/>
                    <a:pt x="64940" y="392461"/>
                    <a:pt x="48712" y="410805"/>
                  </a:cubicBezTo>
                  <a:cubicBezTo>
                    <a:pt x="32484" y="429149"/>
                    <a:pt x="1087" y="432677"/>
                    <a:pt x="29" y="434088"/>
                  </a:cubicBezTo>
                  <a:cubicBezTo>
                    <a:pt x="-1029" y="435499"/>
                    <a:pt x="26840" y="431618"/>
                    <a:pt x="42362" y="419271"/>
                  </a:cubicBezTo>
                  <a:cubicBezTo>
                    <a:pt x="57884" y="406924"/>
                    <a:pt x="77287" y="381877"/>
                    <a:pt x="93162" y="360005"/>
                  </a:cubicBezTo>
                  <a:cubicBezTo>
                    <a:pt x="109037" y="338133"/>
                    <a:pt x="115034" y="326138"/>
                    <a:pt x="137612" y="288038"/>
                  </a:cubicBezTo>
                  <a:cubicBezTo>
                    <a:pt x="160190" y="249938"/>
                    <a:pt x="202524" y="177266"/>
                    <a:pt x="228629" y="131405"/>
                  </a:cubicBezTo>
                  <a:cubicBezTo>
                    <a:pt x="254734" y="85544"/>
                    <a:pt x="287895" y="4404"/>
                    <a:pt x="287895" y="17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4" name="フリーフォーム: 図形 1113">
              <a:extLst>
                <a:ext uri="{FF2B5EF4-FFF2-40B4-BE49-F238E27FC236}">
                  <a16:creationId xmlns:a16="http://schemas.microsoft.com/office/drawing/2014/main" id="{064469A2-DE33-4572-B8F1-A12164D0537F}"/>
                </a:ext>
              </a:extLst>
            </p:cNvPr>
            <p:cNvSpPr/>
            <p:nvPr/>
          </p:nvSpPr>
          <p:spPr>
            <a:xfrm>
              <a:off x="4271762" y="3370663"/>
              <a:ext cx="298301" cy="368454"/>
            </a:xfrm>
            <a:custGeom>
              <a:avLst/>
              <a:gdLst>
                <a:gd name="connsiteX0" fmla="*/ 67405 w 298301"/>
                <a:gd name="connsiteY0" fmla="*/ 1187 h 368454"/>
                <a:gd name="connsiteX1" fmla="*/ 88571 w 298301"/>
                <a:gd name="connsiteY1" fmla="*/ 68920 h 368454"/>
                <a:gd name="connsiteX2" fmla="*/ 46238 w 298301"/>
                <a:gd name="connsiteY2" fmla="*/ 164170 h 368454"/>
                <a:gd name="connsiteX3" fmla="*/ 20838 w 298301"/>
                <a:gd name="connsiteY3" fmla="*/ 242487 h 368454"/>
                <a:gd name="connsiteX4" fmla="*/ 10255 w 298301"/>
                <a:gd name="connsiteY4" fmla="*/ 272120 h 368454"/>
                <a:gd name="connsiteX5" fmla="*/ 29305 w 298301"/>
                <a:gd name="connsiteY5" fmla="*/ 295404 h 368454"/>
                <a:gd name="connsiteX6" fmla="*/ 124555 w 298301"/>
                <a:gd name="connsiteY6" fmla="*/ 337737 h 368454"/>
                <a:gd name="connsiteX7" fmla="*/ 298121 w 298301"/>
                <a:gd name="connsiteY7" fmla="*/ 367370 h 368454"/>
                <a:gd name="connsiteX8" fmla="*/ 156305 w 298301"/>
                <a:gd name="connsiteY8" fmla="*/ 356787 h 368454"/>
                <a:gd name="connsiteX9" fmla="*/ 92805 w 298301"/>
                <a:gd name="connsiteY9" fmla="*/ 308104 h 368454"/>
                <a:gd name="connsiteX10" fmla="*/ 20838 w 298301"/>
                <a:gd name="connsiteY10" fmla="*/ 276354 h 368454"/>
                <a:gd name="connsiteX11" fmla="*/ 3905 w 298301"/>
                <a:gd name="connsiteY11" fmla="*/ 246720 h 368454"/>
                <a:gd name="connsiteX12" fmla="*/ 84338 w 298301"/>
                <a:gd name="connsiteY12" fmla="*/ 126070 h 368454"/>
                <a:gd name="connsiteX13" fmla="*/ 67405 w 298301"/>
                <a:gd name="connsiteY13" fmla="*/ 1187 h 36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301" h="368454">
                  <a:moveTo>
                    <a:pt x="67405" y="1187"/>
                  </a:moveTo>
                  <a:cubicBezTo>
                    <a:pt x="68110" y="-8338"/>
                    <a:pt x="92099" y="41756"/>
                    <a:pt x="88571" y="68920"/>
                  </a:cubicBezTo>
                  <a:cubicBezTo>
                    <a:pt x="85043" y="96084"/>
                    <a:pt x="57527" y="135242"/>
                    <a:pt x="46238" y="164170"/>
                  </a:cubicBezTo>
                  <a:cubicBezTo>
                    <a:pt x="34949" y="193098"/>
                    <a:pt x="26835" y="224495"/>
                    <a:pt x="20838" y="242487"/>
                  </a:cubicBezTo>
                  <a:cubicBezTo>
                    <a:pt x="14841" y="260479"/>
                    <a:pt x="8844" y="263300"/>
                    <a:pt x="10255" y="272120"/>
                  </a:cubicBezTo>
                  <a:cubicBezTo>
                    <a:pt x="11666" y="280940"/>
                    <a:pt x="10255" y="284468"/>
                    <a:pt x="29305" y="295404"/>
                  </a:cubicBezTo>
                  <a:cubicBezTo>
                    <a:pt x="48355" y="306340"/>
                    <a:pt x="79752" y="325743"/>
                    <a:pt x="124555" y="337737"/>
                  </a:cubicBezTo>
                  <a:cubicBezTo>
                    <a:pt x="169358" y="349731"/>
                    <a:pt x="292829" y="364195"/>
                    <a:pt x="298121" y="367370"/>
                  </a:cubicBezTo>
                  <a:cubicBezTo>
                    <a:pt x="303413" y="370545"/>
                    <a:pt x="190524" y="366665"/>
                    <a:pt x="156305" y="356787"/>
                  </a:cubicBezTo>
                  <a:cubicBezTo>
                    <a:pt x="122086" y="346909"/>
                    <a:pt x="115383" y="321510"/>
                    <a:pt x="92805" y="308104"/>
                  </a:cubicBezTo>
                  <a:cubicBezTo>
                    <a:pt x="70227" y="294699"/>
                    <a:pt x="35655" y="286585"/>
                    <a:pt x="20838" y="276354"/>
                  </a:cubicBezTo>
                  <a:cubicBezTo>
                    <a:pt x="6021" y="266123"/>
                    <a:pt x="-6678" y="271767"/>
                    <a:pt x="3905" y="246720"/>
                  </a:cubicBezTo>
                  <a:cubicBezTo>
                    <a:pt x="14488" y="221673"/>
                    <a:pt x="69874" y="164170"/>
                    <a:pt x="84338" y="126070"/>
                  </a:cubicBezTo>
                  <a:cubicBezTo>
                    <a:pt x="98802" y="87970"/>
                    <a:pt x="66700" y="10712"/>
                    <a:pt x="67405" y="118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5" name="フリーフォーム: 図形 1114">
              <a:extLst>
                <a:ext uri="{FF2B5EF4-FFF2-40B4-BE49-F238E27FC236}">
                  <a16:creationId xmlns:a16="http://schemas.microsoft.com/office/drawing/2014/main" id="{8DFA93B7-39D7-41A6-B5DE-887B58C68BF0}"/>
                </a:ext>
              </a:extLst>
            </p:cNvPr>
            <p:cNvSpPr/>
            <p:nvPr/>
          </p:nvSpPr>
          <p:spPr>
            <a:xfrm>
              <a:off x="4336882" y="2932830"/>
              <a:ext cx="233021" cy="448881"/>
            </a:xfrm>
            <a:custGeom>
              <a:avLst/>
              <a:gdLst>
                <a:gd name="connsiteX0" fmla="*/ 233001 w 233021"/>
                <a:gd name="connsiteY0" fmla="*/ 870 h 448881"/>
                <a:gd name="connsiteX1" fmla="*/ 180085 w 233021"/>
                <a:gd name="connsiteY1" fmla="*/ 38970 h 448881"/>
                <a:gd name="connsiteX2" fmla="*/ 152568 w 233021"/>
                <a:gd name="connsiteY2" fmla="*/ 87653 h 448881"/>
                <a:gd name="connsiteX3" fmla="*/ 152568 w 233021"/>
                <a:gd name="connsiteY3" fmla="*/ 168087 h 448881"/>
                <a:gd name="connsiteX4" fmla="*/ 133518 w 233021"/>
                <a:gd name="connsiteY4" fmla="*/ 214653 h 448881"/>
                <a:gd name="connsiteX5" fmla="*/ 95418 w 233021"/>
                <a:gd name="connsiteY5" fmla="*/ 314137 h 448881"/>
                <a:gd name="connsiteX6" fmla="*/ 38268 w 233021"/>
                <a:gd name="connsiteY6" fmla="*/ 377637 h 448881"/>
                <a:gd name="connsiteX7" fmla="*/ 168 w 233021"/>
                <a:gd name="connsiteY7" fmla="*/ 447487 h 448881"/>
                <a:gd name="connsiteX8" fmla="*/ 25568 w 233021"/>
                <a:gd name="connsiteY8" fmla="*/ 417853 h 448881"/>
                <a:gd name="connsiteX9" fmla="*/ 55201 w 233021"/>
                <a:gd name="connsiteY9" fmla="*/ 341653 h 448881"/>
                <a:gd name="connsiteX10" fmla="*/ 139868 w 233021"/>
                <a:gd name="connsiteY10" fmla="*/ 212537 h 448881"/>
                <a:gd name="connsiteX11" fmla="*/ 169501 w 233021"/>
                <a:gd name="connsiteY11" fmla="*/ 149037 h 448881"/>
                <a:gd name="connsiteX12" fmla="*/ 173735 w 233021"/>
                <a:gd name="connsiteY12" fmla="*/ 77070 h 448881"/>
                <a:gd name="connsiteX13" fmla="*/ 233001 w 233021"/>
                <a:gd name="connsiteY13" fmla="*/ 870 h 44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021" h="448881">
                  <a:moveTo>
                    <a:pt x="233001" y="870"/>
                  </a:moveTo>
                  <a:cubicBezTo>
                    <a:pt x="234059" y="-5480"/>
                    <a:pt x="193491" y="24506"/>
                    <a:pt x="180085" y="38970"/>
                  </a:cubicBezTo>
                  <a:cubicBezTo>
                    <a:pt x="166679" y="53434"/>
                    <a:pt x="157154" y="66134"/>
                    <a:pt x="152568" y="87653"/>
                  </a:cubicBezTo>
                  <a:cubicBezTo>
                    <a:pt x="147982" y="109172"/>
                    <a:pt x="155743" y="146920"/>
                    <a:pt x="152568" y="168087"/>
                  </a:cubicBezTo>
                  <a:cubicBezTo>
                    <a:pt x="149393" y="189254"/>
                    <a:pt x="143043" y="190311"/>
                    <a:pt x="133518" y="214653"/>
                  </a:cubicBezTo>
                  <a:cubicBezTo>
                    <a:pt x="123993" y="238995"/>
                    <a:pt x="111293" y="286973"/>
                    <a:pt x="95418" y="314137"/>
                  </a:cubicBezTo>
                  <a:cubicBezTo>
                    <a:pt x="79543" y="341301"/>
                    <a:pt x="54143" y="355412"/>
                    <a:pt x="38268" y="377637"/>
                  </a:cubicBezTo>
                  <a:cubicBezTo>
                    <a:pt x="22393" y="399862"/>
                    <a:pt x="2285" y="440784"/>
                    <a:pt x="168" y="447487"/>
                  </a:cubicBezTo>
                  <a:cubicBezTo>
                    <a:pt x="-1949" y="454190"/>
                    <a:pt x="16396" y="435492"/>
                    <a:pt x="25568" y="417853"/>
                  </a:cubicBezTo>
                  <a:cubicBezTo>
                    <a:pt x="34740" y="400214"/>
                    <a:pt x="36151" y="375872"/>
                    <a:pt x="55201" y="341653"/>
                  </a:cubicBezTo>
                  <a:cubicBezTo>
                    <a:pt x="74251" y="307434"/>
                    <a:pt x="120818" y="244640"/>
                    <a:pt x="139868" y="212537"/>
                  </a:cubicBezTo>
                  <a:cubicBezTo>
                    <a:pt x="158918" y="180434"/>
                    <a:pt x="163857" y="171615"/>
                    <a:pt x="169501" y="149037"/>
                  </a:cubicBezTo>
                  <a:cubicBezTo>
                    <a:pt x="175145" y="126459"/>
                    <a:pt x="163857" y="102823"/>
                    <a:pt x="173735" y="77070"/>
                  </a:cubicBezTo>
                  <a:cubicBezTo>
                    <a:pt x="183613" y="51317"/>
                    <a:pt x="231943" y="7220"/>
                    <a:pt x="233001" y="87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6" name="フリーフォーム: 図形 1115">
              <a:extLst>
                <a:ext uri="{FF2B5EF4-FFF2-40B4-BE49-F238E27FC236}">
                  <a16:creationId xmlns:a16="http://schemas.microsoft.com/office/drawing/2014/main" id="{5E52AB6A-9D64-4241-A13E-689848BAAA08}"/>
                </a:ext>
              </a:extLst>
            </p:cNvPr>
            <p:cNvSpPr/>
            <p:nvPr/>
          </p:nvSpPr>
          <p:spPr>
            <a:xfrm>
              <a:off x="3361267" y="3389460"/>
              <a:ext cx="1035933" cy="378207"/>
            </a:xfrm>
            <a:custGeom>
              <a:avLst/>
              <a:gdLst>
                <a:gd name="connsiteX0" fmla="*/ 1028700 w 1035933"/>
                <a:gd name="connsiteY0" fmla="*/ 1440 h 378207"/>
                <a:gd name="connsiteX1" fmla="*/ 905933 w 1035933"/>
                <a:gd name="connsiteY1" fmla="*/ 77640 h 378207"/>
                <a:gd name="connsiteX2" fmla="*/ 694266 w 1035933"/>
                <a:gd name="connsiteY2" fmla="*/ 179240 h 378207"/>
                <a:gd name="connsiteX3" fmla="*/ 584200 w 1035933"/>
                <a:gd name="connsiteY3" fmla="*/ 179240 h 378207"/>
                <a:gd name="connsiteX4" fmla="*/ 287866 w 1035933"/>
                <a:gd name="connsiteY4" fmla="*/ 280840 h 378207"/>
                <a:gd name="connsiteX5" fmla="*/ 0 w 1035933"/>
                <a:gd name="connsiteY5" fmla="*/ 378207 h 378207"/>
                <a:gd name="connsiteX6" fmla="*/ 347133 w 1035933"/>
                <a:gd name="connsiteY6" fmla="*/ 246973 h 378207"/>
                <a:gd name="connsiteX7" fmla="*/ 694266 w 1035933"/>
                <a:gd name="connsiteY7" fmla="*/ 145373 h 378207"/>
                <a:gd name="connsiteX8" fmla="*/ 1028700 w 1035933"/>
                <a:gd name="connsiteY8" fmla="*/ 1440 h 37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33" h="378207">
                  <a:moveTo>
                    <a:pt x="1028700" y="1440"/>
                  </a:moveTo>
                  <a:cubicBezTo>
                    <a:pt x="1063978" y="-9849"/>
                    <a:pt x="961672" y="48007"/>
                    <a:pt x="905933" y="77640"/>
                  </a:cubicBezTo>
                  <a:cubicBezTo>
                    <a:pt x="850194" y="107273"/>
                    <a:pt x="747888" y="162307"/>
                    <a:pt x="694266" y="179240"/>
                  </a:cubicBezTo>
                  <a:cubicBezTo>
                    <a:pt x="640644" y="196173"/>
                    <a:pt x="651933" y="162307"/>
                    <a:pt x="584200" y="179240"/>
                  </a:cubicBezTo>
                  <a:cubicBezTo>
                    <a:pt x="516467" y="196173"/>
                    <a:pt x="287866" y="280840"/>
                    <a:pt x="287866" y="280840"/>
                  </a:cubicBezTo>
                  <a:lnTo>
                    <a:pt x="0" y="378207"/>
                  </a:lnTo>
                  <a:cubicBezTo>
                    <a:pt x="9878" y="372563"/>
                    <a:pt x="231422" y="285779"/>
                    <a:pt x="347133" y="246973"/>
                  </a:cubicBezTo>
                  <a:cubicBezTo>
                    <a:pt x="462844" y="208167"/>
                    <a:pt x="587022" y="186295"/>
                    <a:pt x="694266" y="145373"/>
                  </a:cubicBezTo>
                  <a:cubicBezTo>
                    <a:pt x="801510" y="104451"/>
                    <a:pt x="993422" y="12729"/>
                    <a:pt x="1028700" y="14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8" name="フリーフォーム: 図形 1117">
              <a:extLst>
                <a:ext uri="{FF2B5EF4-FFF2-40B4-BE49-F238E27FC236}">
                  <a16:creationId xmlns:a16="http://schemas.microsoft.com/office/drawing/2014/main" id="{46962933-BFB2-46D5-A34A-17E81F7B9E2C}"/>
                </a:ext>
              </a:extLst>
            </p:cNvPr>
            <p:cNvSpPr/>
            <p:nvPr/>
          </p:nvSpPr>
          <p:spPr>
            <a:xfrm>
              <a:off x="3695584" y="3559068"/>
              <a:ext cx="302883" cy="106529"/>
            </a:xfrm>
            <a:custGeom>
              <a:avLst/>
              <a:gdLst>
                <a:gd name="connsiteX0" fmla="*/ 301741 w 302883"/>
                <a:gd name="connsiteY0" fmla="*/ 3282 h 106529"/>
                <a:gd name="connsiteX1" fmla="*/ 190616 w 302883"/>
                <a:gd name="connsiteY1" fmla="*/ 63607 h 106529"/>
                <a:gd name="connsiteX2" fmla="*/ 116 w 302883"/>
                <a:gd name="connsiteY2" fmla="*/ 106470 h 106529"/>
                <a:gd name="connsiteX3" fmla="*/ 163629 w 302883"/>
                <a:gd name="connsiteY3" fmla="*/ 71545 h 106529"/>
                <a:gd name="connsiteX4" fmla="*/ 243004 w 302883"/>
                <a:gd name="connsiteY4" fmla="*/ 14395 h 106529"/>
                <a:gd name="connsiteX5" fmla="*/ 301741 w 302883"/>
                <a:gd name="connsiteY5" fmla="*/ 3282 h 1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83" h="106529">
                  <a:moveTo>
                    <a:pt x="301741" y="3282"/>
                  </a:moveTo>
                  <a:cubicBezTo>
                    <a:pt x="293010" y="11484"/>
                    <a:pt x="240887" y="46409"/>
                    <a:pt x="190616" y="63607"/>
                  </a:cubicBezTo>
                  <a:cubicBezTo>
                    <a:pt x="140345" y="80805"/>
                    <a:pt x="4614" y="105147"/>
                    <a:pt x="116" y="106470"/>
                  </a:cubicBezTo>
                  <a:cubicBezTo>
                    <a:pt x="-4382" y="107793"/>
                    <a:pt x="123148" y="86891"/>
                    <a:pt x="163629" y="71545"/>
                  </a:cubicBezTo>
                  <a:cubicBezTo>
                    <a:pt x="204110" y="56199"/>
                    <a:pt x="218927" y="25243"/>
                    <a:pt x="243004" y="14395"/>
                  </a:cubicBezTo>
                  <a:cubicBezTo>
                    <a:pt x="267081" y="3547"/>
                    <a:pt x="310472" y="-4920"/>
                    <a:pt x="301741" y="328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9" name="フリーフォーム: 図形 1118">
              <a:extLst>
                <a:ext uri="{FF2B5EF4-FFF2-40B4-BE49-F238E27FC236}">
                  <a16:creationId xmlns:a16="http://schemas.microsoft.com/office/drawing/2014/main" id="{76B9F455-3FAF-4087-A99C-8EAD3CB43799}"/>
                </a:ext>
              </a:extLst>
            </p:cNvPr>
            <p:cNvSpPr/>
            <p:nvPr/>
          </p:nvSpPr>
          <p:spPr>
            <a:xfrm>
              <a:off x="5897651" y="3454309"/>
              <a:ext cx="832055" cy="950421"/>
            </a:xfrm>
            <a:custGeom>
              <a:avLst/>
              <a:gdLst>
                <a:gd name="connsiteX0" fmla="*/ 229 w 832055"/>
                <a:gd name="connsiteY0" fmla="*/ 91 h 950421"/>
                <a:gd name="connsiteX1" fmla="*/ 254229 w 832055"/>
                <a:gd name="connsiteY1" fmla="*/ 376011 h 950421"/>
                <a:gd name="connsiteX2" fmla="*/ 467589 w 832055"/>
                <a:gd name="connsiteY2" fmla="*/ 589371 h 950421"/>
                <a:gd name="connsiteX3" fmla="*/ 828269 w 832055"/>
                <a:gd name="connsiteY3" fmla="*/ 944971 h 950421"/>
                <a:gd name="connsiteX4" fmla="*/ 635229 w 832055"/>
                <a:gd name="connsiteY4" fmla="*/ 777331 h 950421"/>
                <a:gd name="connsiteX5" fmla="*/ 299949 w 832055"/>
                <a:gd name="connsiteY5" fmla="*/ 411571 h 950421"/>
                <a:gd name="connsiteX6" fmla="*/ 229 w 832055"/>
                <a:gd name="connsiteY6" fmla="*/ 91 h 9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055" h="950421">
                  <a:moveTo>
                    <a:pt x="229" y="91"/>
                  </a:moveTo>
                  <a:cubicBezTo>
                    <a:pt x="-7391" y="-5836"/>
                    <a:pt x="176336" y="277798"/>
                    <a:pt x="254229" y="376011"/>
                  </a:cubicBezTo>
                  <a:cubicBezTo>
                    <a:pt x="332122" y="474224"/>
                    <a:pt x="467589" y="589371"/>
                    <a:pt x="467589" y="589371"/>
                  </a:cubicBezTo>
                  <a:cubicBezTo>
                    <a:pt x="563262" y="684198"/>
                    <a:pt x="800329" y="913644"/>
                    <a:pt x="828269" y="944971"/>
                  </a:cubicBezTo>
                  <a:cubicBezTo>
                    <a:pt x="856209" y="976298"/>
                    <a:pt x="723282" y="866231"/>
                    <a:pt x="635229" y="777331"/>
                  </a:cubicBezTo>
                  <a:cubicBezTo>
                    <a:pt x="547176" y="688431"/>
                    <a:pt x="404089" y="536031"/>
                    <a:pt x="299949" y="411571"/>
                  </a:cubicBezTo>
                  <a:cubicBezTo>
                    <a:pt x="195809" y="287111"/>
                    <a:pt x="7849" y="6018"/>
                    <a:pt x="229" y="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0" name="フリーフォーム: 図形 1119">
              <a:extLst>
                <a:ext uri="{FF2B5EF4-FFF2-40B4-BE49-F238E27FC236}">
                  <a16:creationId xmlns:a16="http://schemas.microsoft.com/office/drawing/2014/main" id="{F583CA96-F7B7-42ED-9A84-25BC121DA15B}"/>
                </a:ext>
              </a:extLst>
            </p:cNvPr>
            <p:cNvSpPr/>
            <p:nvPr/>
          </p:nvSpPr>
          <p:spPr>
            <a:xfrm>
              <a:off x="5800409" y="3336822"/>
              <a:ext cx="708163" cy="1252140"/>
            </a:xfrm>
            <a:custGeom>
              <a:avLst/>
              <a:gdLst>
                <a:gd name="connsiteX0" fmla="*/ 66991 w 708163"/>
                <a:gd name="connsiteY0" fmla="*/ 738 h 1252140"/>
                <a:gd name="connsiteX1" fmla="*/ 82231 w 708163"/>
                <a:gd name="connsiteY1" fmla="*/ 259818 h 1252140"/>
                <a:gd name="connsiteX2" fmla="*/ 315911 w 708163"/>
                <a:gd name="connsiteY2" fmla="*/ 620498 h 1252140"/>
                <a:gd name="connsiteX3" fmla="*/ 549591 w 708163"/>
                <a:gd name="connsiteY3" fmla="*/ 889738 h 1252140"/>
                <a:gd name="connsiteX4" fmla="*/ 696911 w 708163"/>
                <a:gd name="connsiteY4" fmla="*/ 1250418 h 1252140"/>
                <a:gd name="connsiteX5" fmla="*/ 656271 w 708163"/>
                <a:gd name="connsiteY5" fmla="*/ 1011658 h 1252140"/>
                <a:gd name="connsiteX6" fmla="*/ 326071 w 708163"/>
                <a:gd name="connsiteY6" fmla="*/ 681458 h 1252140"/>
                <a:gd name="connsiteX7" fmla="*/ 107631 w 708163"/>
                <a:gd name="connsiteY7" fmla="*/ 391898 h 1252140"/>
                <a:gd name="connsiteX8" fmla="*/ 951 w 708163"/>
                <a:gd name="connsiteY8" fmla="*/ 188698 h 1252140"/>
                <a:gd name="connsiteX9" fmla="*/ 66991 w 708163"/>
                <a:gd name="connsiteY9" fmla="*/ 73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163" h="1252140">
                  <a:moveTo>
                    <a:pt x="66991" y="738"/>
                  </a:moveTo>
                  <a:cubicBezTo>
                    <a:pt x="80538" y="12591"/>
                    <a:pt x="40744" y="156525"/>
                    <a:pt x="82231" y="259818"/>
                  </a:cubicBezTo>
                  <a:cubicBezTo>
                    <a:pt x="123718" y="363111"/>
                    <a:pt x="238018" y="515511"/>
                    <a:pt x="315911" y="620498"/>
                  </a:cubicBezTo>
                  <a:cubicBezTo>
                    <a:pt x="393804" y="725485"/>
                    <a:pt x="486091" y="784751"/>
                    <a:pt x="549591" y="889738"/>
                  </a:cubicBezTo>
                  <a:cubicBezTo>
                    <a:pt x="613091" y="994725"/>
                    <a:pt x="679131" y="1230098"/>
                    <a:pt x="696911" y="1250418"/>
                  </a:cubicBezTo>
                  <a:cubicBezTo>
                    <a:pt x="714691" y="1270738"/>
                    <a:pt x="718078" y="1106485"/>
                    <a:pt x="656271" y="1011658"/>
                  </a:cubicBezTo>
                  <a:cubicBezTo>
                    <a:pt x="594464" y="916831"/>
                    <a:pt x="417511" y="784751"/>
                    <a:pt x="326071" y="681458"/>
                  </a:cubicBezTo>
                  <a:cubicBezTo>
                    <a:pt x="234631" y="578165"/>
                    <a:pt x="161818" y="474025"/>
                    <a:pt x="107631" y="391898"/>
                  </a:cubicBezTo>
                  <a:cubicBezTo>
                    <a:pt x="53444" y="309771"/>
                    <a:pt x="10264" y="254738"/>
                    <a:pt x="951" y="188698"/>
                  </a:cubicBezTo>
                  <a:cubicBezTo>
                    <a:pt x="-8362" y="122658"/>
                    <a:pt x="53444" y="-11115"/>
                    <a:pt x="66991" y="73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1" name="フリーフォーム: 図形 1120">
              <a:extLst>
                <a:ext uri="{FF2B5EF4-FFF2-40B4-BE49-F238E27FC236}">
                  <a16:creationId xmlns:a16="http://schemas.microsoft.com/office/drawing/2014/main" id="{DC13050B-390D-448D-8FB4-046F1EE31C2C}"/>
                </a:ext>
              </a:extLst>
            </p:cNvPr>
            <p:cNvSpPr/>
            <p:nvPr/>
          </p:nvSpPr>
          <p:spPr>
            <a:xfrm>
              <a:off x="5801100" y="3631934"/>
              <a:ext cx="699873" cy="1373754"/>
            </a:xfrm>
            <a:custGeom>
              <a:avLst/>
              <a:gdLst>
                <a:gd name="connsiteX0" fmla="*/ 260 w 699873"/>
                <a:gd name="connsiteY0" fmla="*/ 266 h 1373754"/>
                <a:gd name="connsiteX1" fmla="*/ 233940 w 699873"/>
                <a:gd name="connsiteY1" fmla="*/ 386346 h 1373754"/>
                <a:gd name="connsiteX2" fmla="*/ 477780 w 699873"/>
                <a:gd name="connsiteY2" fmla="*/ 731786 h 1373754"/>
                <a:gd name="connsiteX3" fmla="*/ 609860 w 699873"/>
                <a:gd name="connsiteY3" fmla="*/ 965466 h 1373754"/>
                <a:gd name="connsiteX4" fmla="*/ 696220 w 699873"/>
                <a:gd name="connsiteY4" fmla="*/ 1371866 h 1373754"/>
                <a:gd name="connsiteX5" fmla="*/ 670820 w 699873"/>
                <a:gd name="connsiteY5" fmla="*/ 1097546 h 1373754"/>
                <a:gd name="connsiteX6" fmla="*/ 553980 w 699873"/>
                <a:gd name="connsiteY6" fmla="*/ 645426 h 1373754"/>
                <a:gd name="connsiteX7" fmla="*/ 279660 w 699873"/>
                <a:gd name="connsiteY7" fmla="*/ 330466 h 1373754"/>
                <a:gd name="connsiteX8" fmla="*/ 260 w 699873"/>
                <a:gd name="connsiteY8" fmla="*/ 266 h 137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873" h="1373754">
                  <a:moveTo>
                    <a:pt x="260" y="266"/>
                  </a:moveTo>
                  <a:cubicBezTo>
                    <a:pt x="-7360" y="9579"/>
                    <a:pt x="154353" y="264426"/>
                    <a:pt x="233940" y="386346"/>
                  </a:cubicBezTo>
                  <a:cubicBezTo>
                    <a:pt x="313527" y="508266"/>
                    <a:pt x="415127" y="635266"/>
                    <a:pt x="477780" y="731786"/>
                  </a:cubicBezTo>
                  <a:cubicBezTo>
                    <a:pt x="540433" y="828306"/>
                    <a:pt x="573453" y="858786"/>
                    <a:pt x="609860" y="965466"/>
                  </a:cubicBezTo>
                  <a:cubicBezTo>
                    <a:pt x="646267" y="1072146"/>
                    <a:pt x="686060" y="1349853"/>
                    <a:pt x="696220" y="1371866"/>
                  </a:cubicBezTo>
                  <a:cubicBezTo>
                    <a:pt x="706380" y="1393879"/>
                    <a:pt x="694527" y="1218619"/>
                    <a:pt x="670820" y="1097546"/>
                  </a:cubicBezTo>
                  <a:cubicBezTo>
                    <a:pt x="647113" y="976473"/>
                    <a:pt x="619173" y="773273"/>
                    <a:pt x="553980" y="645426"/>
                  </a:cubicBezTo>
                  <a:cubicBezTo>
                    <a:pt x="488787" y="517579"/>
                    <a:pt x="370253" y="432913"/>
                    <a:pt x="279660" y="330466"/>
                  </a:cubicBezTo>
                  <a:cubicBezTo>
                    <a:pt x="189067" y="228019"/>
                    <a:pt x="7880" y="-9047"/>
                    <a:pt x="260" y="2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フリーフォーム: 図形 1121">
              <a:extLst>
                <a:ext uri="{FF2B5EF4-FFF2-40B4-BE49-F238E27FC236}">
                  <a16:creationId xmlns:a16="http://schemas.microsoft.com/office/drawing/2014/main" id="{B869622A-3B93-454E-9B5D-9D374F1087B1}"/>
                </a:ext>
              </a:extLst>
            </p:cNvPr>
            <p:cNvSpPr/>
            <p:nvPr/>
          </p:nvSpPr>
          <p:spPr>
            <a:xfrm>
              <a:off x="6841482" y="4093984"/>
              <a:ext cx="372244" cy="914977"/>
            </a:xfrm>
            <a:custGeom>
              <a:avLst/>
              <a:gdLst>
                <a:gd name="connsiteX0" fmla="*/ 143518 w 372244"/>
                <a:gd name="connsiteY0" fmla="*/ 496 h 914977"/>
                <a:gd name="connsiteX1" fmla="*/ 316238 w 372244"/>
                <a:gd name="connsiteY1" fmla="*/ 208776 h 914977"/>
                <a:gd name="connsiteX2" fmla="*/ 372118 w 372244"/>
                <a:gd name="connsiteY2" fmla="*/ 523736 h 914977"/>
                <a:gd name="connsiteX3" fmla="*/ 331478 w 372244"/>
                <a:gd name="connsiteY3" fmla="*/ 691376 h 914977"/>
                <a:gd name="connsiteX4" fmla="*/ 331478 w 372244"/>
                <a:gd name="connsiteY4" fmla="*/ 914896 h 914977"/>
                <a:gd name="connsiteX5" fmla="*/ 311158 w 372244"/>
                <a:gd name="connsiteY5" fmla="*/ 665976 h 914977"/>
                <a:gd name="connsiteX6" fmla="*/ 295918 w 372244"/>
                <a:gd name="connsiteY6" fmla="*/ 665976 h 914977"/>
                <a:gd name="connsiteX7" fmla="*/ 179078 w 372244"/>
                <a:gd name="connsiteY7" fmla="*/ 808216 h 914977"/>
                <a:gd name="connsiteX8" fmla="*/ 153678 w 372244"/>
                <a:gd name="connsiteY8" fmla="*/ 635496 h 914977"/>
                <a:gd name="connsiteX9" fmla="*/ 16518 w 372244"/>
                <a:gd name="connsiteY9" fmla="*/ 284976 h 914977"/>
                <a:gd name="connsiteX10" fmla="*/ 6358 w 372244"/>
                <a:gd name="connsiteY10" fmla="*/ 81776 h 914977"/>
                <a:gd name="connsiteX11" fmla="*/ 52078 w 372244"/>
                <a:gd name="connsiteY11" fmla="*/ 147816 h 914977"/>
                <a:gd name="connsiteX12" fmla="*/ 143518 w 372244"/>
                <a:gd name="connsiteY12" fmla="*/ 496 h 91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244" h="914977">
                  <a:moveTo>
                    <a:pt x="143518" y="496"/>
                  </a:moveTo>
                  <a:cubicBezTo>
                    <a:pt x="187545" y="10656"/>
                    <a:pt x="278138" y="121569"/>
                    <a:pt x="316238" y="208776"/>
                  </a:cubicBezTo>
                  <a:cubicBezTo>
                    <a:pt x="354338" y="295983"/>
                    <a:pt x="369578" y="443303"/>
                    <a:pt x="372118" y="523736"/>
                  </a:cubicBezTo>
                  <a:cubicBezTo>
                    <a:pt x="374658" y="604169"/>
                    <a:pt x="338251" y="626183"/>
                    <a:pt x="331478" y="691376"/>
                  </a:cubicBezTo>
                  <a:cubicBezTo>
                    <a:pt x="324705" y="756569"/>
                    <a:pt x="334865" y="919129"/>
                    <a:pt x="331478" y="914896"/>
                  </a:cubicBezTo>
                  <a:cubicBezTo>
                    <a:pt x="328091" y="910663"/>
                    <a:pt x="311158" y="665976"/>
                    <a:pt x="311158" y="665976"/>
                  </a:cubicBezTo>
                  <a:cubicBezTo>
                    <a:pt x="305231" y="624489"/>
                    <a:pt x="317931" y="642269"/>
                    <a:pt x="295918" y="665976"/>
                  </a:cubicBezTo>
                  <a:cubicBezTo>
                    <a:pt x="273905" y="689683"/>
                    <a:pt x="202785" y="813296"/>
                    <a:pt x="179078" y="808216"/>
                  </a:cubicBezTo>
                  <a:cubicBezTo>
                    <a:pt x="155371" y="803136"/>
                    <a:pt x="180771" y="722703"/>
                    <a:pt x="153678" y="635496"/>
                  </a:cubicBezTo>
                  <a:cubicBezTo>
                    <a:pt x="126585" y="548289"/>
                    <a:pt x="41071" y="377263"/>
                    <a:pt x="16518" y="284976"/>
                  </a:cubicBezTo>
                  <a:cubicBezTo>
                    <a:pt x="-8035" y="192689"/>
                    <a:pt x="431" y="104636"/>
                    <a:pt x="6358" y="81776"/>
                  </a:cubicBezTo>
                  <a:cubicBezTo>
                    <a:pt x="12285" y="58916"/>
                    <a:pt x="24985" y="156283"/>
                    <a:pt x="52078" y="147816"/>
                  </a:cubicBezTo>
                  <a:cubicBezTo>
                    <a:pt x="79171" y="139349"/>
                    <a:pt x="99491" y="-9664"/>
                    <a:pt x="143518" y="4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3" name="フリーフォーム: 図形 1122">
              <a:extLst>
                <a:ext uri="{FF2B5EF4-FFF2-40B4-BE49-F238E27FC236}">
                  <a16:creationId xmlns:a16="http://schemas.microsoft.com/office/drawing/2014/main" id="{8DF5228B-D166-46BD-9B42-799D1B5B7F98}"/>
                </a:ext>
              </a:extLst>
            </p:cNvPr>
            <p:cNvSpPr/>
            <p:nvPr/>
          </p:nvSpPr>
          <p:spPr>
            <a:xfrm>
              <a:off x="6465203" y="4830892"/>
              <a:ext cx="201614" cy="665749"/>
            </a:xfrm>
            <a:custGeom>
              <a:avLst/>
              <a:gdLst>
                <a:gd name="connsiteX0" fmla="*/ 199757 w 201614"/>
                <a:gd name="connsiteY0" fmla="*/ 188 h 665749"/>
                <a:gd name="connsiteX1" fmla="*/ 103237 w 201614"/>
                <a:gd name="connsiteY1" fmla="*/ 299908 h 665749"/>
                <a:gd name="connsiteX2" fmla="*/ 82917 w 201614"/>
                <a:gd name="connsiteY2" fmla="*/ 492948 h 665749"/>
                <a:gd name="connsiteX3" fmla="*/ 179437 w 201614"/>
                <a:gd name="connsiteY3" fmla="*/ 665668 h 665749"/>
                <a:gd name="connsiteX4" fmla="*/ 42277 w 201614"/>
                <a:gd name="connsiteY4" fmla="*/ 513268 h 665749"/>
                <a:gd name="connsiteX5" fmla="*/ 6717 w 201614"/>
                <a:gd name="connsiteY5" fmla="*/ 345628 h 665749"/>
                <a:gd name="connsiteX6" fmla="*/ 199757 w 201614"/>
                <a:gd name="connsiteY6" fmla="*/ 188 h 6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14" h="665749">
                  <a:moveTo>
                    <a:pt x="199757" y="188"/>
                  </a:moveTo>
                  <a:cubicBezTo>
                    <a:pt x="215844" y="-7432"/>
                    <a:pt x="122710" y="217781"/>
                    <a:pt x="103237" y="299908"/>
                  </a:cubicBezTo>
                  <a:cubicBezTo>
                    <a:pt x="83764" y="382035"/>
                    <a:pt x="70217" y="431988"/>
                    <a:pt x="82917" y="492948"/>
                  </a:cubicBezTo>
                  <a:cubicBezTo>
                    <a:pt x="95617" y="553908"/>
                    <a:pt x="186210" y="662281"/>
                    <a:pt x="179437" y="665668"/>
                  </a:cubicBezTo>
                  <a:cubicBezTo>
                    <a:pt x="172664" y="669055"/>
                    <a:pt x="71064" y="566608"/>
                    <a:pt x="42277" y="513268"/>
                  </a:cubicBezTo>
                  <a:cubicBezTo>
                    <a:pt x="13490" y="459928"/>
                    <a:pt x="-12756" y="426908"/>
                    <a:pt x="6717" y="345628"/>
                  </a:cubicBezTo>
                  <a:cubicBezTo>
                    <a:pt x="26190" y="264348"/>
                    <a:pt x="183670" y="7808"/>
                    <a:pt x="199757" y="1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フリーフォーム: 図形 1123">
              <a:extLst>
                <a:ext uri="{FF2B5EF4-FFF2-40B4-BE49-F238E27FC236}">
                  <a16:creationId xmlns:a16="http://schemas.microsoft.com/office/drawing/2014/main" id="{C8EE680E-6CFC-42E8-9387-1929B936F421}"/>
                </a:ext>
              </a:extLst>
            </p:cNvPr>
            <p:cNvSpPr/>
            <p:nvPr/>
          </p:nvSpPr>
          <p:spPr>
            <a:xfrm>
              <a:off x="6660427" y="4964077"/>
              <a:ext cx="843013" cy="857742"/>
            </a:xfrm>
            <a:custGeom>
              <a:avLst/>
              <a:gdLst>
                <a:gd name="connsiteX0" fmla="*/ 512533 w 843013"/>
                <a:gd name="connsiteY0" fmla="*/ 65123 h 857742"/>
                <a:gd name="connsiteX1" fmla="*/ 639533 w 843013"/>
                <a:gd name="connsiteY1" fmla="*/ 278483 h 857742"/>
                <a:gd name="connsiteX2" fmla="*/ 771613 w 843013"/>
                <a:gd name="connsiteY2" fmla="*/ 359763 h 857742"/>
                <a:gd name="connsiteX3" fmla="*/ 664933 w 843013"/>
                <a:gd name="connsiteY3" fmla="*/ 354683 h 857742"/>
                <a:gd name="connsiteX4" fmla="*/ 842733 w 843013"/>
                <a:gd name="connsiteY4" fmla="*/ 435963 h 857742"/>
                <a:gd name="connsiteX5" fmla="*/ 705573 w 843013"/>
                <a:gd name="connsiteY5" fmla="*/ 400403 h 857742"/>
                <a:gd name="connsiteX6" fmla="*/ 685253 w 843013"/>
                <a:gd name="connsiteY6" fmla="*/ 517243 h 857742"/>
                <a:gd name="connsiteX7" fmla="*/ 654773 w 843013"/>
                <a:gd name="connsiteY7" fmla="*/ 578203 h 857742"/>
                <a:gd name="connsiteX8" fmla="*/ 568413 w 843013"/>
                <a:gd name="connsiteY8" fmla="*/ 583283 h 857742"/>
                <a:gd name="connsiteX9" fmla="*/ 639533 w 843013"/>
                <a:gd name="connsiteY9" fmla="*/ 613763 h 857742"/>
                <a:gd name="connsiteX10" fmla="*/ 568413 w 843013"/>
                <a:gd name="connsiteY10" fmla="*/ 639163 h 857742"/>
                <a:gd name="connsiteX11" fmla="*/ 517613 w 843013"/>
                <a:gd name="connsiteY11" fmla="*/ 674723 h 857742"/>
                <a:gd name="connsiteX12" fmla="*/ 446493 w 843013"/>
                <a:gd name="connsiteY12" fmla="*/ 771243 h 857742"/>
                <a:gd name="connsiteX13" fmla="*/ 456653 w 843013"/>
                <a:gd name="connsiteY13" fmla="*/ 857603 h 857742"/>
                <a:gd name="connsiteX14" fmla="*/ 339813 w 843013"/>
                <a:gd name="connsiteY14" fmla="*/ 750923 h 857742"/>
                <a:gd name="connsiteX15" fmla="*/ 431253 w 843013"/>
                <a:gd name="connsiteY15" fmla="*/ 593443 h 857742"/>
                <a:gd name="connsiteX16" fmla="*/ 182333 w 843013"/>
                <a:gd name="connsiteY16" fmla="*/ 329283 h 857742"/>
                <a:gd name="connsiteX17" fmla="*/ 9613 w 843013"/>
                <a:gd name="connsiteY17" fmla="*/ 9243 h 857742"/>
                <a:gd name="connsiteX18" fmla="*/ 45173 w 843013"/>
                <a:gd name="connsiteY18" fmla="*/ 95603 h 857742"/>
                <a:gd name="connsiteX19" fmla="*/ 238213 w 843013"/>
                <a:gd name="connsiteY19" fmla="*/ 192123 h 857742"/>
                <a:gd name="connsiteX20" fmla="*/ 421093 w 843013"/>
                <a:gd name="connsiteY20" fmla="*/ 176883 h 857742"/>
                <a:gd name="connsiteX21" fmla="*/ 512533 w 843013"/>
                <a:gd name="connsiteY21" fmla="*/ 65123 h 85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3013" h="857742">
                  <a:moveTo>
                    <a:pt x="512533" y="65123"/>
                  </a:moveTo>
                  <a:cubicBezTo>
                    <a:pt x="548940" y="82056"/>
                    <a:pt x="596353" y="229376"/>
                    <a:pt x="639533" y="278483"/>
                  </a:cubicBezTo>
                  <a:cubicBezTo>
                    <a:pt x="682713" y="327590"/>
                    <a:pt x="767380" y="347063"/>
                    <a:pt x="771613" y="359763"/>
                  </a:cubicBezTo>
                  <a:cubicBezTo>
                    <a:pt x="775846" y="372463"/>
                    <a:pt x="653080" y="341983"/>
                    <a:pt x="664933" y="354683"/>
                  </a:cubicBezTo>
                  <a:cubicBezTo>
                    <a:pt x="676786" y="367383"/>
                    <a:pt x="835960" y="428343"/>
                    <a:pt x="842733" y="435963"/>
                  </a:cubicBezTo>
                  <a:cubicBezTo>
                    <a:pt x="849506" y="443583"/>
                    <a:pt x="731820" y="386856"/>
                    <a:pt x="705573" y="400403"/>
                  </a:cubicBezTo>
                  <a:cubicBezTo>
                    <a:pt x="679326" y="413950"/>
                    <a:pt x="693720" y="487610"/>
                    <a:pt x="685253" y="517243"/>
                  </a:cubicBezTo>
                  <a:cubicBezTo>
                    <a:pt x="676786" y="546876"/>
                    <a:pt x="674246" y="567196"/>
                    <a:pt x="654773" y="578203"/>
                  </a:cubicBezTo>
                  <a:cubicBezTo>
                    <a:pt x="635300" y="589210"/>
                    <a:pt x="570953" y="577356"/>
                    <a:pt x="568413" y="583283"/>
                  </a:cubicBezTo>
                  <a:cubicBezTo>
                    <a:pt x="565873" y="589210"/>
                    <a:pt x="639533" y="604450"/>
                    <a:pt x="639533" y="613763"/>
                  </a:cubicBezTo>
                  <a:cubicBezTo>
                    <a:pt x="639533" y="623076"/>
                    <a:pt x="588733" y="629003"/>
                    <a:pt x="568413" y="639163"/>
                  </a:cubicBezTo>
                  <a:cubicBezTo>
                    <a:pt x="548093" y="649323"/>
                    <a:pt x="537933" y="652710"/>
                    <a:pt x="517613" y="674723"/>
                  </a:cubicBezTo>
                  <a:cubicBezTo>
                    <a:pt x="497293" y="696736"/>
                    <a:pt x="456653" y="740763"/>
                    <a:pt x="446493" y="771243"/>
                  </a:cubicBezTo>
                  <a:cubicBezTo>
                    <a:pt x="436333" y="801723"/>
                    <a:pt x="474433" y="860990"/>
                    <a:pt x="456653" y="857603"/>
                  </a:cubicBezTo>
                  <a:cubicBezTo>
                    <a:pt x="438873" y="854216"/>
                    <a:pt x="344046" y="794950"/>
                    <a:pt x="339813" y="750923"/>
                  </a:cubicBezTo>
                  <a:cubicBezTo>
                    <a:pt x="335580" y="706896"/>
                    <a:pt x="457500" y="663716"/>
                    <a:pt x="431253" y="593443"/>
                  </a:cubicBezTo>
                  <a:cubicBezTo>
                    <a:pt x="405006" y="523170"/>
                    <a:pt x="252606" y="426650"/>
                    <a:pt x="182333" y="329283"/>
                  </a:cubicBezTo>
                  <a:cubicBezTo>
                    <a:pt x="112060" y="231916"/>
                    <a:pt x="32473" y="48190"/>
                    <a:pt x="9613" y="9243"/>
                  </a:cubicBezTo>
                  <a:cubicBezTo>
                    <a:pt x="-13247" y="-29704"/>
                    <a:pt x="7073" y="65123"/>
                    <a:pt x="45173" y="95603"/>
                  </a:cubicBezTo>
                  <a:cubicBezTo>
                    <a:pt x="83273" y="126083"/>
                    <a:pt x="175560" y="178576"/>
                    <a:pt x="238213" y="192123"/>
                  </a:cubicBezTo>
                  <a:cubicBezTo>
                    <a:pt x="300866" y="205670"/>
                    <a:pt x="376220" y="197203"/>
                    <a:pt x="421093" y="176883"/>
                  </a:cubicBezTo>
                  <a:cubicBezTo>
                    <a:pt x="465966" y="156563"/>
                    <a:pt x="476126" y="48190"/>
                    <a:pt x="512533" y="651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5" name="フリーフォーム: 図形 1124">
              <a:extLst>
                <a:ext uri="{FF2B5EF4-FFF2-40B4-BE49-F238E27FC236}">
                  <a16:creationId xmlns:a16="http://schemas.microsoft.com/office/drawing/2014/main" id="{E77A8B81-0187-43AD-B68F-2BDBDE0D6764}"/>
                </a:ext>
              </a:extLst>
            </p:cNvPr>
            <p:cNvSpPr/>
            <p:nvPr/>
          </p:nvSpPr>
          <p:spPr>
            <a:xfrm>
              <a:off x="6785346" y="4433936"/>
              <a:ext cx="175818" cy="577141"/>
            </a:xfrm>
            <a:custGeom>
              <a:avLst/>
              <a:gdLst>
                <a:gd name="connsiteX0" fmla="*/ 21854 w 175818"/>
                <a:gd name="connsiteY0" fmla="*/ 904 h 577141"/>
                <a:gd name="connsiteX1" fmla="*/ 174254 w 175818"/>
                <a:gd name="connsiteY1" fmla="*/ 265064 h 577141"/>
                <a:gd name="connsiteX2" fmla="*/ 103134 w 175818"/>
                <a:gd name="connsiteY2" fmla="*/ 564784 h 577141"/>
                <a:gd name="connsiteX3" fmla="*/ 138694 w 175818"/>
                <a:gd name="connsiteY3" fmla="*/ 503824 h 577141"/>
                <a:gd name="connsiteX4" fmla="*/ 52334 w 175818"/>
                <a:gd name="connsiteY4" fmla="*/ 356504 h 577141"/>
                <a:gd name="connsiteX5" fmla="*/ 1534 w 175818"/>
                <a:gd name="connsiteY5" fmla="*/ 183784 h 577141"/>
                <a:gd name="connsiteX6" fmla="*/ 21854 w 175818"/>
                <a:gd name="connsiteY6" fmla="*/ 90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18" h="577141">
                  <a:moveTo>
                    <a:pt x="21854" y="904"/>
                  </a:moveTo>
                  <a:cubicBezTo>
                    <a:pt x="50641" y="14451"/>
                    <a:pt x="160707" y="171084"/>
                    <a:pt x="174254" y="265064"/>
                  </a:cubicBezTo>
                  <a:cubicBezTo>
                    <a:pt x="187801" y="359044"/>
                    <a:pt x="109061" y="524991"/>
                    <a:pt x="103134" y="564784"/>
                  </a:cubicBezTo>
                  <a:cubicBezTo>
                    <a:pt x="97207" y="604577"/>
                    <a:pt x="147161" y="538537"/>
                    <a:pt x="138694" y="503824"/>
                  </a:cubicBezTo>
                  <a:cubicBezTo>
                    <a:pt x="130227" y="469111"/>
                    <a:pt x="75194" y="409844"/>
                    <a:pt x="52334" y="356504"/>
                  </a:cubicBezTo>
                  <a:cubicBezTo>
                    <a:pt x="29474" y="303164"/>
                    <a:pt x="2381" y="237971"/>
                    <a:pt x="1534" y="183784"/>
                  </a:cubicBezTo>
                  <a:cubicBezTo>
                    <a:pt x="687" y="129597"/>
                    <a:pt x="-6933" y="-12643"/>
                    <a:pt x="21854" y="9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フリーフォーム: 図形 1125">
              <a:extLst>
                <a:ext uri="{FF2B5EF4-FFF2-40B4-BE49-F238E27FC236}">
                  <a16:creationId xmlns:a16="http://schemas.microsoft.com/office/drawing/2014/main" id="{9BA29982-44E4-4756-A54F-4B714A9CFC5F}"/>
                </a:ext>
              </a:extLst>
            </p:cNvPr>
            <p:cNvSpPr/>
            <p:nvPr/>
          </p:nvSpPr>
          <p:spPr>
            <a:xfrm>
              <a:off x="6562287" y="5081265"/>
              <a:ext cx="396149" cy="589415"/>
            </a:xfrm>
            <a:custGeom>
              <a:avLst/>
              <a:gdLst>
                <a:gd name="connsiteX0" fmla="*/ 102673 w 396149"/>
                <a:gd name="connsiteY0" fmla="*/ 3815 h 589415"/>
                <a:gd name="connsiteX1" fmla="*/ 26473 w 396149"/>
                <a:gd name="connsiteY1" fmla="*/ 161295 h 589415"/>
                <a:gd name="connsiteX2" fmla="*/ 31553 w 396149"/>
                <a:gd name="connsiteY2" fmla="*/ 318775 h 589415"/>
                <a:gd name="connsiteX3" fmla="*/ 392233 w 396149"/>
                <a:gd name="connsiteY3" fmla="*/ 588015 h 589415"/>
                <a:gd name="connsiteX4" fmla="*/ 214433 w 396149"/>
                <a:gd name="connsiteY4" fmla="*/ 420375 h 589415"/>
                <a:gd name="connsiteX5" fmla="*/ 77273 w 396149"/>
                <a:gd name="connsiteY5" fmla="*/ 328935 h 589415"/>
                <a:gd name="connsiteX6" fmla="*/ 102673 w 396149"/>
                <a:gd name="connsiteY6" fmla="*/ 3815 h 58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49" h="589415">
                  <a:moveTo>
                    <a:pt x="102673" y="3815"/>
                  </a:moveTo>
                  <a:cubicBezTo>
                    <a:pt x="94206" y="-24125"/>
                    <a:pt x="38326" y="108802"/>
                    <a:pt x="26473" y="161295"/>
                  </a:cubicBezTo>
                  <a:cubicBezTo>
                    <a:pt x="14620" y="213788"/>
                    <a:pt x="-29407" y="247655"/>
                    <a:pt x="31553" y="318775"/>
                  </a:cubicBezTo>
                  <a:cubicBezTo>
                    <a:pt x="92513" y="389895"/>
                    <a:pt x="361753" y="571082"/>
                    <a:pt x="392233" y="588015"/>
                  </a:cubicBezTo>
                  <a:cubicBezTo>
                    <a:pt x="422713" y="604948"/>
                    <a:pt x="266926" y="463555"/>
                    <a:pt x="214433" y="420375"/>
                  </a:cubicBezTo>
                  <a:cubicBezTo>
                    <a:pt x="161940" y="377195"/>
                    <a:pt x="99286" y="393282"/>
                    <a:pt x="77273" y="328935"/>
                  </a:cubicBezTo>
                  <a:cubicBezTo>
                    <a:pt x="55260" y="264588"/>
                    <a:pt x="111140" y="31755"/>
                    <a:pt x="102673" y="38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7" name="フリーフォーム: 図形 1126">
              <a:extLst>
                <a:ext uri="{FF2B5EF4-FFF2-40B4-BE49-F238E27FC236}">
                  <a16:creationId xmlns:a16="http://schemas.microsoft.com/office/drawing/2014/main" id="{D51F2639-1F83-4914-8F2D-92BE4AF5D92B}"/>
                </a:ext>
              </a:extLst>
            </p:cNvPr>
            <p:cNvSpPr/>
            <p:nvPr/>
          </p:nvSpPr>
          <p:spPr>
            <a:xfrm>
              <a:off x="6847750" y="5297491"/>
              <a:ext cx="183365" cy="332784"/>
            </a:xfrm>
            <a:custGeom>
              <a:avLst/>
              <a:gdLst>
                <a:gd name="connsiteX0" fmla="*/ 90 w 183365"/>
                <a:gd name="connsiteY0" fmla="*/ 949 h 332784"/>
                <a:gd name="connsiteX1" fmla="*/ 137250 w 183365"/>
                <a:gd name="connsiteY1" fmla="*/ 193989 h 332784"/>
                <a:gd name="connsiteX2" fmla="*/ 182970 w 183365"/>
                <a:gd name="connsiteY2" fmla="*/ 326069 h 332784"/>
                <a:gd name="connsiteX3" fmla="*/ 116930 w 183365"/>
                <a:gd name="connsiteY3" fmla="*/ 280349 h 332784"/>
                <a:gd name="connsiteX4" fmla="*/ 90 w 183365"/>
                <a:gd name="connsiteY4" fmla="*/ 949 h 33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65" h="332784">
                  <a:moveTo>
                    <a:pt x="90" y="949"/>
                  </a:moveTo>
                  <a:cubicBezTo>
                    <a:pt x="3477" y="-13444"/>
                    <a:pt x="106770" y="139802"/>
                    <a:pt x="137250" y="193989"/>
                  </a:cubicBezTo>
                  <a:cubicBezTo>
                    <a:pt x="167730" y="248176"/>
                    <a:pt x="186357" y="311676"/>
                    <a:pt x="182970" y="326069"/>
                  </a:cubicBezTo>
                  <a:cubicBezTo>
                    <a:pt x="179583" y="340462"/>
                    <a:pt x="144870" y="334536"/>
                    <a:pt x="116930" y="280349"/>
                  </a:cubicBezTo>
                  <a:cubicBezTo>
                    <a:pt x="88990" y="226162"/>
                    <a:pt x="-3297" y="15342"/>
                    <a:pt x="90" y="9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8" name="フリーフォーム: 図形 1127">
              <a:extLst>
                <a:ext uri="{FF2B5EF4-FFF2-40B4-BE49-F238E27FC236}">
                  <a16:creationId xmlns:a16="http://schemas.microsoft.com/office/drawing/2014/main" id="{B23EC363-78B8-4EBD-980B-7A4DACBF04D8}"/>
                </a:ext>
              </a:extLst>
            </p:cNvPr>
            <p:cNvSpPr/>
            <p:nvPr/>
          </p:nvSpPr>
          <p:spPr>
            <a:xfrm>
              <a:off x="7484530" y="3936948"/>
              <a:ext cx="791907" cy="1746705"/>
            </a:xfrm>
            <a:custGeom>
              <a:avLst/>
              <a:gdLst>
                <a:gd name="connsiteX0" fmla="*/ 3 w 791907"/>
                <a:gd name="connsiteY0" fmla="*/ 52 h 1746705"/>
                <a:gd name="connsiteX1" fmla="*/ 482603 w 791907"/>
                <a:gd name="connsiteY1" fmla="*/ 355652 h 1746705"/>
                <a:gd name="connsiteX2" fmla="*/ 414870 w 791907"/>
                <a:gd name="connsiteY2" fmla="*/ 643519 h 1746705"/>
                <a:gd name="connsiteX3" fmla="*/ 381003 w 791907"/>
                <a:gd name="connsiteY3" fmla="*/ 855185 h 1746705"/>
                <a:gd name="connsiteX4" fmla="*/ 330203 w 791907"/>
                <a:gd name="connsiteY4" fmla="*/ 1168452 h 1746705"/>
                <a:gd name="connsiteX5" fmla="*/ 592670 w 791907"/>
                <a:gd name="connsiteY5" fmla="*/ 1659519 h 1746705"/>
                <a:gd name="connsiteX6" fmla="*/ 787403 w 791907"/>
                <a:gd name="connsiteY6" fmla="*/ 1727252 h 1746705"/>
                <a:gd name="connsiteX7" fmla="*/ 397937 w 791907"/>
                <a:gd name="connsiteY7" fmla="*/ 1439385 h 1746705"/>
                <a:gd name="connsiteX8" fmla="*/ 423337 w 791907"/>
                <a:gd name="connsiteY8" fmla="*/ 863652 h 1746705"/>
                <a:gd name="connsiteX9" fmla="*/ 474137 w 791907"/>
                <a:gd name="connsiteY9" fmla="*/ 381052 h 1746705"/>
                <a:gd name="connsiteX10" fmla="*/ 3 w 791907"/>
                <a:gd name="connsiteY10" fmla="*/ 52 h 17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907" h="1746705">
                  <a:moveTo>
                    <a:pt x="3" y="52"/>
                  </a:moveTo>
                  <a:cubicBezTo>
                    <a:pt x="1414" y="-4181"/>
                    <a:pt x="413459" y="248408"/>
                    <a:pt x="482603" y="355652"/>
                  </a:cubicBezTo>
                  <a:cubicBezTo>
                    <a:pt x="551747" y="462896"/>
                    <a:pt x="431803" y="560264"/>
                    <a:pt x="414870" y="643519"/>
                  </a:cubicBezTo>
                  <a:cubicBezTo>
                    <a:pt x="397937" y="726775"/>
                    <a:pt x="395114" y="767696"/>
                    <a:pt x="381003" y="855185"/>
                  </a:cubicBezTo>
                  <a:cubicBezTo>
                    <a:pt x="366892" y="942674"/>
                    <a:pt x="294925" y="1034396"/>
                    <a:pt x="330203" y="1168452"/>
                  </a:cubicBezTo>
                  <a:cubicBezTo>
                    <a:pt x="365481" y="1302508"/>
                    <a:pt x="516470" y="1566386"/>
                    <a:pt x="592670" y="1659519"/>
                  </a:cubicBezTo>
                  <a:cubicBezTo>
                    <a:pt x="668870" y="1752652"/>
                    <a:pt x="819858" y="1763941"/>
                    <a:pt x="787403" y="1727252"/>
                  </a:cubicBezTo>
                  <a:cubicBezTo>
                    <a:pt x="754948" y="1690563"/>
                    <a:pt x="458615" y="1583318"/>
                    <a:pt x="397937" y="1439385"/>
                  </a:cubicBezTo>
                  <a:cubicBezTo>
                    <a:pt x="337259" y="1295452"/>
                    <a:pt x="410637" y="1040041"/>
                    <a:pt x="423337" y="863652"/>
                  </a:cubicBezTo>
                  <a:cubicBezTo>
                    <a:pt x="436037" y="687263"/>
                    <a:pt x="543281" y="526396"/>
                    <a:pt x="474137" y="381052"/>
                  </a:cubicBezTo>
                  <a:cubicBezTo>
                    <a:pt x="404993" y="235708"/>
                    <a:pt x="-1408" y="4285"/>
                    <a:pt x="3" y="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9" name="フリーフォーム: 図形 1128">
              <a:extLst>
                <a:ext uri="{FF2B5EF4-FFF2-40B4-BE49-F238E27FC236}">
                  <a16:creationId xmlns:a16="http://schemas.microsoft.com/office/drawing/2014/main" id="{FB8CAA3B-8C1D-4388-9789-B03983FDE078}"/>
                </a:ext>
              </a:extLst>
            </p:cNvPr>
            <p:cNvSpPr/>
            <p:nvPr/>
          </p:nvSpPr>
          <p:spPr>
            <a:xfrm>
              <a:off x="7602042" y="4885853"/>
              <a:ext cx="589035" cy="1426611"/>
            </a:xfrm>
            <a:custGeom>
              <a:avLst/>
              <a:gdLst>
                <a:gd name="connsiteX0" fmla="*/ 190678 w 589035"/>
                <a:gd name="connsiteY0" fmla="*/ 1107 h 1426611"/>
                <a:gd name="connsiteX1" fmla="*/ 17958 w 589035"/>
                <a:gd name="connsiteY1" fmla="*/ 178907 h 1426611"/>
                <a:gd name="connsiteX2" fmla="*/ 48438 w 589035"/>
                <a:gd name="connsiteY2" fmla="*/ 377027 h 1426611"/>
                <a:gd name="connsiteX3" fmla="*/ 398958 w 589035"/>
                <a:gd name="connsiteY3" fmla="*/ 605627 h 1426611"/>
                <a:gd name="connsiteX4" fmla="*/ 561518 w 589035"/>
                <a:gd name="connsiteY4" fmla="*/ 788507 h 1426611"/>
                <a:gd name="connsiteX5" fmla="*/ 566598 w 589035"/>
                <a:gd name="connsiteY5" fmla="*/ 930747 h 1426611"/>
                <a:gd name="connsiteX6" fmla="*/ 337998 w 589035"/>
                <a:gd name="connsiteY6" fmla="*/ 1423507 h 1426611"/>
                <a:gd name="connsiteX7" fmla="*/ 470078 w 589035"/>
                <a:gd name="connsiteY7" fmla="*/ 1123787 h 1426611"/>
                <a:gd name="connsiteX8" fmla="*/ 500558 w 589035"/>
                <a:gd name="connsiteY8" fmla="*/ 788507 h 1426611"/>
                <a:gd name="connsiteX9" fmla="*/ 271958 w 589035"/>
                <a:gd name="connsiteY9" fmla="*/ 488787 h 1426611"/>
                <a:gd name="connsiteX10" fmla="*/ 114478 w 589035"/>
                <a:gd name="connsiteY10" fmla="*/ 265267 h 1426611"/>
                <a:gd name="connsiteX11" fmla="*/ 190678 w 589035"/>
                <a:gd name="connsiteY11" fmla="*/ 1107 h 14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035" h="1426611">
                  <a:moveTo>
                    <a:pt x="190678" y="1107"/>
                  </a:moveTo>
                  <a:cubicBezTo>
                    <a:pt x="174591" y="-13286"/>
                    <a:pt x="41665" y="116254"/>
                    <a:pt x="17958" y="178907"/>
                  </a:cubicBezTo>
                  <a:cubicBezTo>
                    <a:pt x="-5749" y="241560"/>
                    <a:pt x="-15062" y="305907"/>
                    <a:pt x="48438" y="377027"/>
                  </a:cubicBezTo>
                  <a:cubicBezTo>
                    <a:pt x="111938" y="448147"/>
                    <a:pt x="313445" y="537047"/>
                    <a:pt x="398958" y="605627"/>
                  </a:cubicBezTo>
                  <a:cubicBezTo>
                    <a:pt x="484471" y="674207"/>
                    <a:pt x="533578" y="734320"/>
                    <a:pt x="561518" y="788507"/>
                  </a:cubicBezTo>
                  <a:cubicBezTo>
                    <a:pt x="589458" y="842694"/>
                    <a:pt x="603851" y="824914"/>
                    <a:pt x="566598" y="930747"/>
                  </a:cubicBezTo>
                  <a:cubicBezTo>
                    <a:pt x="529345" y="1036580"/>
                    <a:pt x="354085" y="1391334"/>
                    <a:pt x="337998" y="1423507"/>
                  </a:cubicBezTo>
                  <a:cubicBezTo>
                    <a:pt x="321911" y="1455680"/>
                    <a:pt x="442985" y="1229620"/>
                    <a:pt x="470078" y="1123787"/>
                  </a:cubicBezTo>
                  <a:cubicBezTo>
                    <a:pt x="497171" y="1017954"/>
                    <a:pt x="533578" y="894340"/>
                    <a:pt x="500558" y="788507"/>
                  </a:cubicBezTo>
                  <a:cubicBezTo>
                    <a:pt x="467538" y="682674"/>
                    <a:pt x="336305" y="575994"/>
                    <a:pt x="271958" y="488787"/>
                  </a:cubicBezTo>
                  <a:cubicBezTo>
                    <a:pt x="207611" y="401580"/>
                    <a:pt x="126331" y="354167"/>
                    <a:pt x="114478" y="265267"/>
                  </a:cubicBezTo>
                  <a:cubicBezTo>
                    <a:pt x="102625" y="176367"/>
                    <a:pt x="206765" y="15500"/>
                    <a:pt x="190678" y="11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0" name="フリーフォーム: 図形 1129">
              <a:extLst>
                <a:ext uri="{FF2B5EF4-FFF2-40B4-BE49-F238E27FC236}">
                  <a16:creationId xmlns:a16="http://schemas.microsoft.com/office/drawing/2014/main" id="{52F701A8-4C5D-4CC7-82F1-C53E0F5B962D}"/>
                </a:ext>
              </a:extLst>
            </p:cNvPr>
            <p:cNvSpPr/>
            <p:nvPr/>
          </p:nvSpPr>
          <p:spPr>
            <a:xfrm>
              <a:off x="7533635" y="5156104"/>
              <a:ext cx="497820" cy="469666"/>
            </a:xfrm>
            <a:custGeom>
              <a:avLst/>
              <a:gdLst>
                <a:gd name="connsiteX0" fmla="*/ 5 w 497820"/>
                <a:gd name="connsiteY0" fmla="*/ 96 h 469666"/>
                <a:gd name="connsiteX1" fmla="*/ 172725 w 497820"/>
                <a:gd name="connsiteY1" fmla="*/ 208376 h 469666"/>
                <a:gd name="connsiteX2" fmla="*/ 492765 w 497820"/>
                <a:gd name="connsiteY2" fmla="*/ 467456 h 469666"/>
                <a:gd name="connsiteX3" fmla="*/ 355605 w 497820"/>
                <a:gd name="connsiteY3" fmla="*/ 325216 h 469666"/>
                <a:gd name="connsiteX4" fmla="*/ 177805 w 497820"/>
                <a:gd name="connsiteY4" fmla="*/ 182976 h 469666"/>
                <a:gd name="connsiteX5" fmla="*/ 5 w 497820"/>
                <a:gd name="connsiteY5" fmla="*/ 96 h 46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20" h="469666">
                  <a:moveTo>
                    <a:pt x="5" y="96"/>
                  </a:moveTo>
                  <a:cubicBezTo>
                    <a:pt x="-842" y="4329"/>
                    <a:pt x="90598" y="130483"/>
                    <a:pt x="172725" y="208376"/>
                  </a:cubicBezTo>
                  <a:cubicBezTo>
                    <a:pt x="254852" y="286269"/>
                    <a:pt x="462285" y="447983"/>
                    <a:pt x="492765" y="467456"/>
                  </a:cubicBezTo>
                  <a:cubicBezTo>
                    <a:pt x="523245" y="486929"/>
                    <a:pt x="408098" y="372629"/>
                    <a:pt x="355605" y="325216"/>
                  </a:cubicBezTo>
                  <a:cubicBezTo>
                    <a:pt x="303112" y="277803"/>
                    <a:pt x="233685" y="233776"/>
                    <a:pt x="177805" y="182976"/>
                  </a:cubicBezTo>
                  <a:cubicBezTo>
                    <a:pt x="121925" y="132176"/>
                    <a:pt x="852" y="-4137"/>
                    <a:pt x="5" y="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1" name="フリーフォーム: 図形 1130">
              <a:extLst>
                <a:ext uri="{FF2B5EF4-FFF2-40B4-BE49-F238E27FC236}">
                  <a16:creationId xmlns:a16="http://schemas.microsoft.com/office/drawing/2014/main" id="{CB4A55C3-4B42-4FDC-8E49-FC4E01AD37DB}"/>
                </a:ext>
              </a:extLst>
            </p:cNvPr>
            <p:cNvSpPr/>
            <p:nvPr/>
          </p:nvSpPr>
          <p:spPr>
            <a:xfrm>
              <a:off x="6344163" y="4911299"/>
              <a:ext cx="374155" cy="905755"/>
            </a:xfrm>
            <a:custGeom>
              <a:avLst/>
              <a:gdLst>
                <a:gd name="connsiteX0" fmla="*/ 31237 w 374155"/>
                <a:gd name="connsiteY0" fmla="*/ 1061 h 905755"/>
                <a:gd name="connsiteX1" fmla="*/ 757 w 374155"/>
                <a:gd name="connsiteY1" fmla="*/ 285541 h 905755"/>
                <a:gd name="connsiteX2" fmla="*/ 46477 w 374155"/>
                <a:gd name="connsiteY2" fmla="*/ 509061 h 905755"/>
                <a:gd name="connsiteX3" fmla="*/ 371597 w 374155"/>
                <a:gd name="connsiteY3" fmla="*/ 900221 h 905755"/>
                <a:gd name="connsiteX4" fmla="*/ 193797 w 374155"/>
                <a:gd name="connsiteY4" fmla="*/ 722421 h 905755"/>
                <a:gd name="connsiteX5" fmla="*/ 112517 w 374155"/>
                <a:gd name="connsiteY5" fmla="*/ 488741 h 905755"/>
                <a:gd name="connsiteX6" fmla="*/ 21077 w 374155"/>
                <a:gd name="connsiteY6" fmla="*/ 199181 h 905755"/>
                <a:gd name="connsiteX7" fmla="*/ 31237 w 374155"/>
                <a:gd name="connsiteY7" fmla="*/ 1061 h 9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155" h="905755">
                  <a:moveTo>
                    <a:pt x="31237" y="1061"/>
                  </a:moveTo>
                  <a:cubicBezTo>
                    <a:pt x="27850" y="15454"/>
                    <a:pt x="-1783" y="200874"/>
                    <a:pt x="757" y="285541"/>
                  </a:cubicBezTo>
                  <a:cubicBezTo>
                    <a:pt x="3297" y="370208"/>
                    <a:pt x="-15330" y="406614"/>
                    <a:pt x="46477" y="509061"/>
                  </a:cubicBezTo>
                  <a:cubicBezTo>
                    <a:pt x="108284" y="611508"/>
                    <a:pt x="347044" y="864661"/>
                    <a:pt x="371597" y="900221"/>
                  </a:cubicBezTo>
                  <a:cubicBezTo>
                    <a:pt x="396150" y="935781"/>
                    <a:pt x="236977" y="791001"/>
                    <a:pt x="193797" y="722421"/>
                  </a:cubicBezTo>
                  <a:cubicBezTo>
                    <a:pt x="150617" y="653841"/>
                    <a:pt x="141304" y="575948"/>
                    <a:pt x="112517" y="488741"/>
                  </a:cubicBezTo>
                  <a:cubicBezTo>
                    <a:pt x="83730" y="401534"/>
                    <a:pt x="36317" y="276228"/>
                    <a:pt x="21077" y="199181"/>
                  </a:cubicBezTo>
                  <a:cubicBezTo>
                    <a:pt x="5837" y="122134"/>
                    <a:pt x="34624" y="-13332"/>
                    <a:pt x="31237" y="10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2" name="フリーフォーム: 図形 1131">
              <a:extLst>
                <a:ext uri="{FF2B5EF4-FFF2-40B4-BE49-F238E27FC236}">
                  <a16:creationId xmlns:a16="http://schemas.microsoft.com/office/drawing/2014/main" id="{BA60F424-4C5D-40F6-86A0-C65CAEC80120}"/>
                </a:ext>
              </a:extLst>
            </p:cNvPr>
            <p:cNvSpPr/>
            <p:nvPr/>
          </p:nvSpPr>
          <p:spPr>
            <a:xfrm>
              <a:off x="7193280" y="4221480"/>
              <a:ext cx="412120" cy="417183"/>
            </a:xfrm>
            <a:custGeom>
              <a:avLst/>
              <a:gdLst>
                <a:gd name="connsiteX0" fmla="*/ 0 w 412120"/>
                <a:gd name="connsiteY0" fmla="*/ 0 h 417183"/>
                <a:gd name="connsiteX1" fmla="*/ 167640 w 412120"/>
                <a:gd name="connsiteY1" fmla="*/ 167640 h 417183"/>
                <a:gd name="connsiteX2" fmla="*/ 411480 w 412120"/>
                <a:gd name="connsiteY2" fmla="*/ 416560 h 417183"/>
                <a:gd name="connsiteX3" fmla="*/ 243840 w 412120"/>
                <a:gd name="connsiteY3" fmla="*/ 243840 h 417183"/>
                <a:gd name="connsiteX4" fmla="*/ 0 w 412120"/>
                <a:gd name="connsiteY4" fmla="*/ 0 h 41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20" h="417183">
                  <a:moveTo>
                    <a:pt x="0" y="0"/>
                  </a:moveTo>
                  <a:lnTo>
                    <a:pt x="167640" y="167640"/>
                  </a:lnTo>
                  <a:lnTo>
                    <a:pt x="411480" y="416560"/>
                  </a:lnTo>
                  <a:cubicBezTo>
                    <a:pt x="424180" y="429260"/>
                    <a:pt x="243840" y="243840"/>
                    <a:pt x="243840" y="243840"/>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3" name="フリーフォーム: 図形 1132">
              <a:extLst>
                <a:ext uri="{FF2B5EF4-FFF2-40B4-BE49-F238E27FC236}">
                  <a16:creationId xmlns:a16="http://schemas.microsoft.com/office/drawing/2014/main" id="{BFFCDA79-ABF8-44D7-B6D0-62A8DB8739B1}"/>
                </a:ext>
              </a:extLst>
            </p:cNvPr>
            <p:cNvSpPr/>
            <p:nvPr/>
          </p:nvSpPr>
          <p:spPr>
            <a:xfrm>
              <a:off x="7377401" y="4232494"/>
              <a:ext cx="435639" cy="557966"/>
            </a:xfrm>
            <a:custGeom>
              <a:avLst/>
              <a:gdLst>
                <a:gd name="connsiteX0" fmla="*/ 252759 w 435639"/>
                <a:gd name="connsiteY0" fmla="*/ 44866 h 557966"/>
                <a:gd name="connsiteX1" fmla="*/ 405159 w 435639"/>
                <a:gd name="connsiteY1" fmla="*/ 242986 h 557966"/>
                <a:gd name="connsiteX2" fmla="*/ 435639 w 435639"/>
                <a:gd name="connsiteY2" fmla="*/ 390306 h 557966"/>
                <a:gd name="connsiteX3" fmla="*/ 405159 w 435639"/>
                <a:gd name="connsiteY3" fmla="*/ 557946 h 557966"/>
                <a:gd name="connsiteX4" fmla="*/ 405159 w 435639"/>
                <a:gd name="connsiteY4" fmla="*/ 400466 h 557966"/>
                <a:gd name="connsiteX5" fmla="*/ 308639 w 435639"/>
                <a:gd name="connsiteY5" fmla="*/ 232826 h 557966"/>
                <a:gd name="connsiteX6" fmla="*/ 8919 w 435639"/>
                <a:gd name="connsiteY6" fmla="*/ 4226 h 557966"/>
                <a:gd name="connsiteX7" fmla="*/ 90199 w 435639"/>
                <a:gd name="connsiteY7" fmla="*/ 85506 h 557966"/>
                <a:gd name="connsiteX8" fmla="*/ 207039 w 435639"/>
                <a:gd name="connsiteY8" fmla="*/ 100746 h 557966"/>
                <a:gd name="connsiteX9" fmla="*/ 252759 w 435639"/>
                <a:gd name="connsiteY9" fmla="*/ 44866 h 55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639" h="557966">
                  <a:moveTo>
                    <a:pt x="252759" y="44866"/>
                  </a:moveTo>
                  <a:cubicBezTo>
                    <a:pt x="285779" y="68573"/>
                    <a:pt x="374679" y="185413"/>
                    <a:pt x="405159" y="242986"/>
                  </a:cubicBezTo>
                  <a:cubicBezTo>
                    <a:pt x="435639" y="300559"/>
                    <a:pt x="435639" y="337813"/>
                    <a:pt x="435639" y="390306"/>
                  </a:cubicBezTo>
                  <a:cubicBezTo>
                    <a:pt x="435639" y="442799"/>
                    <a:pt x="410239" y="556253"/>
                    <a:pt x="405159" y="557946"/>
                  </a:cubicBezTo>
                  <a:cubicBezTo>
                    <a:pt x="400079" y="559639"/>
                    <a:pt x="421246" y="454653"/>
                    <a:pt x="405159" y="400466"/>
                  </a:cubicBezTo>
                  <a:cubicBezTo>
                    <a:pt x="389072" y="346279"/>
                    <a:pt x="374679" y="298866"/>
                    <a:pt x="308639" y="232826"/>
                  </a:cubicBezTo>
                  <a:cubicBezTo>
                    <a:pt x="242599" y="166786"/>
                    <a:pt x="45326" y="28779"/>
                    <a:pt x="8919" y="4226"/>
                  </a:cubicBezTo>
                  <a:cubicBezTo>
                    <a:pt x="-27488" y="-20327"/>
                    <a:pt x="57179" y="69419"/>
                    <a:pt x="90199" y="85506"/>
                  </a:cubicBezTo>
                  <a:cubicBezTo>
                    <a:pt x="123219" y="101593"/>
                    <a:pt x="184179" y="104133"/>
                    <a:pt x="207039" y="100746"/>
                  </a:cubicBezTo>
                  <a:cubicBezTo>
                    <a:pt x="229899" y="97359"/>
                    <a:pt x="219739" y="21159"/>
                    <a:pt x="252759" y="448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4" name="フリーフォーム: 図形 1133">
              <a:extLst>
                <a:ext uri="{FF2B5EF4-FFF2-40B4-BE49-F238E27FC236}">
                  <a16:creationId xmlns:a16="http://schemas.microsoft.com/office/drawing/2014/main" id="{44693019-7B3A-4366-8051-6E87DE4B74DC}"/>
                </a:ext>
              </a:extLst>
            </p:cNvPr>
            <p:cNvSpPr/>
            <p:nvPr/>
          </p:nvSpPr>
          <p:spPr>
            <a:xfrm>
              <a:off x="7522794" y="5278032"/>
              <a:ext cx="231155" cy="720944"/>
            </a:xfrm>
            <a:custGeom>
              <a:avLst/>
              <a:gdLst>
                <a:gd name="connsiteX0" fmla="*/ 686 w 231155"/>
                <a:gd name="connsiteY0" fmla="*/ 88 h 720944"/>
                <a:gd name="connsiteX1" fmla="*/ 102286 w 231155"/>
                <a:gd name="connsiteY1" fmla="*/ 309968 h 720944"/>
                <a:gd name="connsiteX2" fmla="*/ 229286 w 231155"/>
                <a:gd name="connsiteY2" fmla="*/ 599528 h 720944"/>
                <a:gd name="connsiteX3" fmla="*/ 178486 w 231155"/>
                <a:gd name="connsiteY3" fmla="*/ 716368 h 720944"/>
                <a:gd name="connsiteX4" fmla="*/ 183566 w 231155"/>
                <a:gd name="connsiteY4" fmla="*/ 457288 h 720944"/>
                <a:gd name="connsiteX5" fmla="*/ 153086 w 231155"/>
                <a:gd name="connsiteY5" fmla="*/ 340448 h 720944"/>
                <a:gd name="connsiteX6" fmla="*/ 686 w 231155"/>
                <a:gd name="connsiteY6" fmla="*/ 88 h 72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55" h="720944">
                  <a:moveTo>
                    <a:pt x="686" y="88"/>
                  </a:moveTo>
                  <a:cubicBezTo>
                    <a:pt x="-7781" y="-4992"/>
                    <a:pt x="64186" y="210061"/>
                    <a:pt x="102286" y="309968"/>
                  </a:cubicBezTo>
                  <a:cubicBezTo>
                    <a:pt x="140386" y="409875"/>
                    <a:pt x="216586" y="531795"/>
                    <a:pt x="229286" y="599528"/>
                  </a:cubicBezTo>
                  <a:cubicBezTo>
                    <a:pt x="241986" y="667261"/>
                    <a:pt x="186106" y="740075"/>
                    <a:pt x="178486" y="716368"/>
                  </a:cubicBezTo>
                  <a:cubicBezTo>
                    <a:pt x="170866" y="692661"/>
                    <a:pt x="187799" y="519941"/>
                    <a:pt x="183566" y="457288"/>
                  </a:cubicBezTo>
                  <a:cubicBezTo>
                    <a:pt x="179333" y="394635"/>
                    <a:pt x="184413" y="415801"/>
                    <a:pt x="153086" y="340448"/>
                  </a:cubicBezTo>
                  <a:cubicBezTo>
                    <a:pt x="121759" y="265095"/>
                    <a:pt x="9153" y="5168"/>
                    <a:pt x="686" y="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フリーフォーム: 図形 1134">
              <a:extLst>
                <a:ext uri="{FF2B5EF4-FFF2-40B4-BE49-F238E27FC236}">
                  <a16:creationId xmlns:a16="http://schemas.microsoft.com/office/drawing/2014/main" id="{F9CA15D9-9105-4B1E-A100-D555D19CF70F}"/>
                </a:ext>
              </a:extLst>
            </p:cNvPr>
            <p:cNvSpPr/>
            <p:nvPr/>
          </p:nvSpPr>
          <p:spPr>
            <a:xfrm>
              <a:off x="7609184" y="5605187"/>
              <a:ext cx="170168" cy="663669"/>
            </a:xfrm>
            <a:custGeom>
              <a:avLst/>
              <a:gdLst>
                <a:gd name="connsiteX0" fmla="*/ 61616 w 170168"/>
                <a:gd name="connsiteY0" fmla="*/ 3133 h 663669"/>
                <a:gd name="connsiteX1" fmla="*/ 168296 w 170168"/>
                <a:gd name="connsiteY1" fmla="*/ 150453 h 663669"/>
                <a:gd name="connsiteX2" fmla="*/ 127656 w 170168"/>
                <a:gd name="connsiteY2" fmla="*/ 328253 h 663669"/>
                <a:gd name="connsiteX3" fmla="*/ 102256 w 170168"/>
                <a:gd name="connsiteY3" fmla="*/ 485733 h 663669"/>
                <a:gd name="connsiteX4" fmla="*/ 656 w 170168"/>
                <a:gd name="connsiteY4" fmla="*/ 663533 h 663669"/>
                <a:gd name="connsiteX5" fmla="*/ 61616 w 170168"/>
                <a:gd name="connsiteY5" fmla="*/ 511133 h 663669"/>
                <a:gd name="connsiteX6" fmla="*/ 122576 w 170168"/>
                <a:gd name="connsiteY6" fmla="*/ 292693 h 663669"/>
                <a:gd name="connsiteX7" fmla="*/ 61616 w 170168"/>
                <a:gd name="connsiteY7" fmla="*/ 3133 h 66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68" h="663669">
                  <a:moveTo>
                    <a:pt x="61616" y="3133"/>
                  </a:moveTo>
                  <a:cubicBezTo>
                    <a:pt x="69236" y="-20574"/>
                    <a:pt x="157289" y="96266"/>
                    <a:pt x="168296" y="150453"/>
                  </a:cubicBezTo>
                  <a:cubicBezTo>
                    <a:pt x="179303" y="204640"/>
                    <a:pt x="138663" y="272373"/>
                    <a:pt x="127656" y="328253"/>
                  </a:cubicBezTo>
                  <a:cubicBezTo>
                    <a:pt x="116649" y="384133"/>
                    <a:pt x="123423" y="429853"/>
                    <a:pt x="102256" y="485733"/>
                  </a:cubicBezTo>
                  <a:cubicBezTo>
                    <a:pt x="81089" y="541613"/>
                    <a:pt x="7429" y="659300"/>
                    <a:pt x="656" y="663533"/>
                  </a:cubicBezTo>
                  <a:cubicBezTo>
                    <a:pt x="-6117" y="667766"/>
                    <a:pt x="41296" y="572940"/>
                    <a:pt x="61616" y="511133"/>
                  </a:cubicBezTo>
                  <a:cubicBezTo>
                    <a:pt x="81936" y="449326"/>
                    <a:pt x="120036" y="377360"/>
                    <a:pt x="122576" y="292693"/>
                  </a:cubicBezTo>
                  <a:cubicBezTo>
                    <a:pt x="125116" y="208026"/>
                    <a:pt x="53996" y="26840"/>
                    <a:pt x="61616" y="31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6" name="フリーフォーム: 図形 1135">
              <a:extLst>
                <a:ext uri="{FF2B5EF4-FFF2-40B4-BE49-F238E27FC236}">
                  <a16:creationId xmlns:a16="http://schemas.microsoft.com/office/drawing/2014/main" id="{B4C78B24-FF9F-4B47-B62A-9F0500DBC2DF}"/>
                </a:ext>
              </a:extLst>
            </p:cNvPr>
            <p:cNvSpPr/>
            <p:nvPr/>
          </p:nvSpPr>
          <p:spPr>
            <a:xfrm>
              <a:off x="6730659" y="5846644"/>
              <a:ext cx="241556" cy="667000"/>
            </a:xfrm>
            <a:custGeom>
              <a:avLst/>
              <a:gdLst>
                <a:gd name="connsiteX0" fmla="*/ 341 w 241556"/>
                <a:gd name="connsiteY0" fmla="*/ 436 h 667000"/>
                <a:gd name="connsiteX1" fmla="*/ 183221 w 241556"/>
                <a:gd name="connsiteY1" fmla="*/ 157916 h 667000"/>
                <a:gd name="connsiteX2" fmla="*/ 239101 w 241556"/>
                <a:gd name="connsiteY2" fmla="*/ 295076 h 667000"/>
                <a:gd name="connsiteX3" fmla="*/ 137501 w 241556"/>
                <a:gd name="connsiteY3" fmla="*/ 665916 h 667000"/>
                <a:gd name="connsiteX4" fmla="*/ 188301 w 241556"/>
                <a:gd name="connsiteY4" fmla="*/ 401756 h 667000"/>
                <a:gd name="connsiteX5" fmla="*/ 234021 w 241556"/>
                <a:gd name="connsiteY5" fmla="*/ 208716 h 667000"/>
                <a:gd name="connsiteX6" fmla="*/ 341 w 241556"/>
                <a:gd name="connsiteY6" fmla="*/ 436 h 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56" h="667000">
                  <a:moveTo>
                    <a:pt x="341" y="436"/>
                  </a:moveTo>
                  <a:cubicBezTo>
                    <a:pt x="-8126" y="-8031"/>
                    <a:pt x="143428" y="108809"/>
                    <a:pt x="183221" y="157916"/>
                  </a:cubicBezTo>
                  <a:cubicBezTo>
                    <a:pt x="223014" y="207023"/>
                    <a:pt x="246721" y="210409"/>
                    <a:pt x="239101" y="295076"/>
                  </a:cubicBezTo>
                  <a:cubicBezTo>
                    <a:pt x="231481" y="379743"/>
                    <a:pt x="145968" y="648136"/>
                    <a:pt x="137501" y="665916"/>
                  </a:cubicBezTo>
                  <a:cubicBezTo>
                    <a:pt x="129034" y="683696"/>
                    <a:pt x="172214" y="477956"/>
                    <a:pt x="188301" y="401756"/>
                  </a:cubicBezTo>
                  <a:cubicBezTo>
                    <a:pt x="204388" y="325556"/>
                    <a:pt x="261961" y="277296"/>
                    <a:pt x="234021" y="208716"/>
                  </a:cubicBezTo>
                  <a:cubicBezTo>
                    <a:pt x="206081" y="140136"/>
                    <a:pt x="8808" y="8903"/>
                    <a:pt x="341" y="43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7" name="フリーフォーム: 図形 1136">
              <a:extLst>
                <a:ext uri="{FF2B5EF4-FFF2-40B4-BE49-F238E27FC236}">
                  <a16:creationId xmlns:a16="http://schemas.microsoft.com/office/drawing/2014/main" id="{F178313B-FA5A-4C67-A415-8DA337CC5D16}"/>
                </a:ext>
              </a:extLst>
            </p:cNvPr>
            <p:cNvSpPr/>
            <p:nvPr/>
          </p:nvSpPr>
          <p:spPr>
            <a:xfrm>
              <a:off x="7162634" y="4223478"/>
              <a:ext cx="346001" cy="873030"/>
            </a:xfrm>
            <a:custGeom>
              <a:avLst/>
              <a:gdLst>
                <a:gd name="connsiteX0" fmla="*/ 166 w 346001"/>
                <a:gd name="connsiteY0" fmla="*/ 3082 h 873030"/>
                <a:gd name="connsiteX1" fmla="*/ 238926 w 346001"/>
                <a:gd name="connsiteY1" fmla="*/ 231682 h 873030"/>
                <a:gd name="connsiteX2" fmla="*/ 325286 w 346001"/>
                <a:gd name="connsiteY2" fmla="*/ 541562 h 873030"/>
                <a:gd name="connsiteX3" fmla="*/ 188126 w 346001"/>
                <a:gd name="connsiteY3" fmla="*/ 871762 h 873030"/>
                <a:gd name="connsiteX4" fmla="*/ 244006 w 346001"/>
                <a:gd name="connsiteY4" fmla="*/ 643162 h 873030"/>
                <a:gd name="connsiteX5" fmla="*/ 345606 w 346001"/>
                <a:gd name="connsiteY5" fmla="*/ 338362 h 873030"/>
                <a:gd name="connsiteX6" fmla="*/ 203366 w 346001"/>
                <a:gd name="connsiteY6" fmla="*/ 114842 h 873030"/>
                <a:gd name="connsiteX7" fmla="*/ 166 w 346001"/>
                <a:gd name="connsiteY7" fmla="*/ 3082 h 87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01" h="873030">
                  <a:moveTo>
                    <a:pt x="166" y="3082"/>
                  </a:moveTo>
                  <a:cubicBezTo>
                    <a:pt x="6093" y="22555"/>
                    <a:pt x="184739" y="141935"/>
                    <a:pt x="238926" y="231682"/>
                  </a:cubicBezTo>
                  <a:cubicBezTo>
                    <a:pt x="293113" y="321429"/>
                    <a:pt x="333753" y="434882"/>
                    <a:pt x="325286" y="541562"/>
                  </a:cubicBezTo>
                  <a:cubicBezTo>
                    <a:pt x="316819" y="648242"/>
                    <a:pt x="201673" y="854829"/>
                    <a:pt x="188126" y="871762"/>
                  </a:cubicBezTo>
                  <a:cubicBezTo>
                    <a:pt x="174579" y="888695"/>
                    <a:pt x="217759" y="732062"/>
                    <a:pt x="244006" y="643162"/>
                  </a:cubicBezTo>
                  <a:cubicBezTo>
                    <a:pt x="270253" y="554262"/>
                    <a:pt x="352379" y="426415"/>
                    <a:pt x="345606" y="338362"/>
                  </a:cubicBezTo>
                  <a:cubicBezTo>
                    <a:pt x="338833" y="250309"/>
                    <a:pt x="258399" y="169029"/>
                    <a:pt x="203366" y="114842"/>
                  </a:cubicBezTo>
                  <a:cubicBezTo>
                    <a:pt x="148333" y="60655"/>
                    <a:pt x="-5761" y="-16391"/>
                    <a:pt x="166" y="308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8" name="フリーフォーム: 図形 1137">
              <a:extLst>
                <a:ext uri="{FF2B5EF4-FFF2-40B4-BE49-F238E27FC236}">
                  <a16:creationId xmlns:a16="http://schemas.microsoft.com/office/drawing/2014/main" id="{14BC3352-5EE6-45CF-8E54-AFB90825862F}"/>
                </a:ext>
              </a:extLst>
            </p:cNvPr>
            <p:cNvSpPr/>
            <p:nvPr/>
          </p:nvSpPr>
          <p:spPr>
            <a:xfrm>
              <a:off x="6314273" y="3122610"/>
              <a:ext cx="828800" cy="641677"/>
            </a:xfrm>
            <a:custGeom>
              <a:avLst/>
              <a:gdLst>
                <a:gd name="connsiteX0" fmla="*/ 167 w 828800"/>
                <a:gd name="connsiteY0" fmla="*/ 1590 h 641677"/>
                <a:gd name="connsiteX1" fmla="*/ 274487 w 828800"/>
                <a:gd name="connsiteY1" fmla="*/ 387670 h 641677"/>
                <a:gd name="connsiteX2" fmla="*/ 482767 w 828800"/>
                <a:gd name="connsiteY2" fmla="*/ 550230 h 641677"/>
                <a:gd name="connsiteX3" fmla="*/ 823127 w 828800"/>
                <a:gd name="connsiteY3" fmla="*/ 641670 h 641677"/>
                <a:gd name="connsiteX4" fmla="*/ 691047 w 828800"/>
                <a:gd name="connsiteY4" fmla="*/ 555310 h 641677"/>
                <a:gd name="connsiteX5" fmla="*/ 630087 w 828800"/>
                <a:gd name="connsiteY5" fmla="*/ 524830 h 641677"/>
                <a:gd name="connsiteX6" fmla="*/ 315127 w 828800"/>
                <a:gd name="connsiteY6" fmla="*/ 260670 h 641677"/>
                <a:gd name="connsiteX7" fmla="*/ 167 w 828800"/>
                <a:gd name="connsiteY7" fmla="*/ 1590 h 64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800" h="641677">
                  <a:moveTo>
                    <a:pt x="167" y="1590"/>
                  </a:moveTo>
                  <a:cubicBezTo>
                    <a:pt x="-6606" y="22757"/>
                    <a:pt x="194054" y="296230"/>
                    <a:pt x="274487" y="387670"/>
                  </a:cubicBezTo>
                  <a:cubicBezTo>
                    <a:pt x="354920" y="479110"/>
                    <a:pt x="391327" y="507897"/>
                    <a:pt x="482767" y="550230"/>
                  </a:cubicBezTo>
                  <a:cubicBezTo>
                    <a:pt x="574207" y="592563"/>
                    <a:pt x="788414" y="640823"/>
                    <a:pt x="823127" y="641670"/>
                  </a:cubicBezTo>
                  <a:cubicBezTo>
                    <a:pt x="857840" y="642517"/>
                    <a:pt x="723220" y="574783"/>
                    <a:pt x="691047" y="555310"/>
                  </a:cubicBezTo>
                  <a:cubicBezTo>
                    <a:pt x="658874" y="535837"/>
                    <a:pt x="692740" y="573937"/>
                    <a:pt x="630087" y="524830"/>
                  </a:cubicBezTo>
                  <a:cubicBezTo>
                    <a:pt x="567434" y="475723"/>
                    <a:pt x="419267" y="345337"/>
                    <a:pt x="315127" y="260670"/>
                  </a:cubicBezTo>
                  <a:cubicBezTo>
                    <a:pt x="210987" y="176003"/>
                    <a:pt x="6940" y="-19577"/>
                    <a:pt x="167" y="159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9" name="フリーフォーム: 図形 1138">
              <a:extLst>
                <a:ext uri="{FF2B5EF4-FFF2-40B4-BE49-F238E27FC236}">
                  <a16:creationId xmlns:a16="http://schemas.microsoft.com/office/drawing/2014/main" id="{B6E865AB-BD82-4F1A-B647-C3BA49BA4A6C}"/>
                </a:ext>
              </a:extLst>
            </p:cNvPr>
            <p:cNvSpPr/>
            <p:nvPr/>
          </p:nvSpPr>
          <p:spPr>
            <a:xfrm>
              <a:off x="4893725" y="2823381"/>
              <a:ext cx="388002" cy="76597"/>
            </a:xfrm>
            <a:custGeom>
              <a:avLst/>
              <a:gdLst>
                <a:gd name="connsiteX0" fmla="*/ 8 w 388002"/>
                <a:gd name="connsiteY0" fmla="*/ 252 h 76597"/>
                <a:gd name="connsiteX1" fmla="*/ 86792 w 388002"/>
                <a:gd name="connsiteY1" fmla="*/ 51052 h 76597"/>
                <a:gd name="connsiteX2" fmla="*/ 249775 w 388002"/>
                <a:gd name="connsiteY2" fmla="*/ 76452 h 76597"/>
                <a:gd name="connsiteX3" fmla="*/ 387358 w 388002"/>
                <a:gd name="connsiteY3" fmla="*/ 61636 h 76597"/>
                <a:gd name="connsiteX4" fmla="*/ 304808 w 388002"/>
                <a:gd name="connsiteY4" fmla="*/ 65869 h 76597"/>
                <a:gd name="connsiteX5" fmla="*/ 91025 w 388002"/>
                <a:gd name="connsiteY5" fmla="*/ 74336 h 76597"/>
                <a:gd name="connsiteX6" fmla="*/ 8 w 388002"/>
                <a:gd name="connsiteY6" fmla="*/ 252 h 7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02" h="76597">
                  <a:moveTo>
                    <a:pt x="8" y="252"/>
                  </a:moveTo>
                  <a:cubicBezTo>
                    <a:pt x="-697" y="-3629"/>
                    <a:pt x="45164" y="38352"/>
                    <a:pt x="86792" y="51052"/>
                  </a:cubicBezTo>
                  <a:cubicBezTo>
                    <a:pt x="128420" y="63752"/>
                    <a:pt x="199681" y="74688"/>
                    <a:pt x="249775" y="76452"/>
                  </a:cubicBezTo>
                  <a:cubicBezTo>
                    <a:pt x="299869" y="78216"/>
                    <a:pt x="378186" y="63400"/>
                    <a:pt x="387358" y="61636"/>
                  </a:cubicBezTo>
                  <a:cubicBezTo>
                    <a:pt x="396530" y="59872"/>
                    <a:pt x="304808" y="65869"/>
                    <a:pt x="304808" y="65869"/>
                  </a:cubicBezTo>
                  <a:cubicBezTo>
                    <a:pt x="255419" y="67986"/>
                    <a:pt x="140414" y="81744"/>
                    <a:pt x="91025" y="74336"/>
                  </a:cubicBezTo>
                  <a:cubicBezTo>
                    <a:pt x="41636" y="66928"/>
                    <a:pt x="713" y="4133"/>
                    <a:pt x="8" y="2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フリーフォーム: 図形 169">
              <a:extLst>
                <a:ext uri="{FF2B5EF4-FFF2-40B4-BE49-F238E27FC236}">
                  <a16:creationId xmlns:a16="http://schemas.microsoft.com/office/drawing/2014/main" id="{0A43CEB2-0FA7-44C8-B8D9-B5A7CD2A12E7}"/>
                </a:ext>
              </a:extLst>
            </p:cNvPr>
            <p:cNvSpPr/>
            <p:nvPr/>
          </p:nvSpPr>
          <p:spPr>
            <a:xfrm>
              <a:off x="4614685" y="1848566"/>
              <a:ext cx="355762" cy="479833"/>
            </a:xfrm>
            <a:custGeom>
              <a:avLst/>
              <a:gdLst>
                <a:gd name="connsiteX0" fmla="*/ 347840 w 355762"/>
                <a:gd name="connsiteY0" fmla="*/ 1623 h 479833"/>
                <a:gd name="connsiteX1" fmla="*/ 262115 w 355762"/>
                <a:gd name="connsiteY1" fmla="*/ 77823 h 479833"/>
                <a:gd name="connsiteX2" fmla="*/ 198615 w 355762"/>
                <a:gd name="connsiteY2" fmla="*/ 109573 h 479833"/>
                <a:gd name="connsiteX3" fmla="*/ 135115 w 355762"/>
                <a:gd name="connsiteY3" fmla="*/ 163548 h 479833"/>
                <a:gd name="connsiteX4" fmla="*/ 122415 w 355762"/>
                <a:gd name="connsiteY4" fmla="*/ 220698 h 479833"/>
                <a:gd name="connsiteX5" fmla="*/ 150990 w 355762"/>
                <a:gd name="connsiteY5" fmla="*/ 309598 h 479833"/>
                <a:gd name="connsiteX6" fmla="*/ 198615 w 355762"/>
                <a:gd name="connsiteY6" fmla="*/ 322298 h 479833"/>
                <a:gd name="connsiteX7" fmla="*/ 293865 w 355762"/>
                <a:gd name="connsiteY7" fmla="*/ 258798 h 479833"/>
                <a:gd name="connsiteX8" fmla="*/ 341490 w 355762"/>
                <a:gd name="connsiteY8" fmla="*/ 261973 h 479833"/>
                <a:gd name="connsiteX9" fmla="*/ 341490 w 355762"/>
                <a:gd name="connsiteY9" fmla="*/ 312773 h 479833"/>
                <a:gd name="connsiteX10" fmla="*/ 328790 w 355762"/>
                <a:gd name="connsiteY10" fmla="*/ 341348 h 479833"/>
                <a:gd name="connsiteX11" fmla="*/ 265290 w 355762"/>
                <a:gd name="connsiteY11" fmla="*/ 401673 h 479833"/>
                <a:gd name="connsiteX12" fmla="*/ 179565 w 355762"/>
                <a:gd name="connsiteY12" fmla="*/ 477873 h 479833"/>
                <a:gd name="connsiteX13" fmla="*/ 93840 w 355762"/>
                <a:gd name="connsiteY13" fmla="*/ 315948 h 479833"/>
                <a:gd name="connsiteX14" fmla="*/ 4940 w 355762"/>
                <a:gd name="connsiteY14" fmla="*/ 201648 h 479833"/>
                <a:gd name="connsiteX15" fmla="*/ 46215 w 355762"/>
                <a:gd name="connsiteY15" fmla="*/ 157198 h 479833"/>
                <a:gd name="connsiteX16" fmla="*/ 347840 w 355762"/>
                <a:gd name="connsiteY16" fmla="*/ 1623 h 4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762" h="479833">
                  <a:moveTo>
                    <a:pt x="347840" y="1623"/>
                  </a:moveTo>
                  <a:cubicBezTo>
                    <a:pt x="383823" y="-11606"/>
                    <a:pt x="286986" y="59831"/>
                    <a:pt x="262115" y="77823"/>
                  </a:cubicBezTo>
                  <a:cubicBezTo>
                    <a:pt x="237244" y="95815"/>
                    <a:pt x="219782" y="95286"/>
                    <a:pt x="198615" y="109573"/>
                  </a:cubicBezTo>
                  <a:cubicBezTo>
                    <a:pt x="177448" y="123861"/>
                    <a:pt x="147815" y="145027"/>
                    <a:pt x="135115" y="163548"/>
                  </a:cubicBezTo>
                  <a:cubicBezTo>
                    <a:pt x="122415" y="182069"/>
                    <a:pt x="119769" y="196356"/>
                    <a:pt x="122415" y="220698"/>
                  </a:cubicBezTo>
                  <a:cubicBezTo>
                    <a:pt x="125061" y="245040"/>
                    <a:pt x="138290" y="292665"/>
                    <a:pt x="150990" y="309598"/>
                  </a:cubicBezTo>
                  <a:cubicBezTo>
                    <a:pt x="163690" y="326531"/>
                    <a:pt x="174803" y="330765"/>
                    <a:pt x="198615" y="322298"/>
                  </a:cubicBezTo>
                  <a:cubicBezTo>
                    <a:pt x="222427" y="313831"/>
                    <a:pt x="270053" y="268852"/>
                    <a:pt x="293865" y="258798"/>
                  </a:cubicBezTo>
                  <a:cubicBezTo>
                    <a:pt x="317677" y="248744"/>
                    <a:pt x="333552" y="252977"/>
                    <a:pt x="341490" y="261973"/>
                  </a:cubicBezTo>
                  <a:cubicBezTo>
                    <a:pt x="349428" y="270969"/>
                    <a:pt x="343607" y="299544"/>
                    <a:pt x="341490" y="312773"/>
                  </a:cubicBezTo>
                  <a:cubicBezTo>
                    <a:pt x="339373" y="326002"/>
                    <a:pt x="341490" y="326531"/>
                    <a:pt x="328790" y="341348"/>
                  </a:cubicBezTo>
                  <a:cubicBezTo>
                    <a:pt x="316090" y="356165"/>
                    <a:pt x="290161" y="378919"/>
                    <a:pt x="265290" y="401673"/>
                  </a:cubicBezTo>
                  <a:cubicBezTo>
                    <a:pt x="240419" y="424427"/>
                    <a:pt x="208140" y="492160"/>
                    <a:pt x="179565" y="477873"/>
                  </a:cubicBezTo>
                  <a:cubicBezTo>
                    <a:pt x="150990" y="463586"/>
                    <a:pt x="122944" y="361986"/>
                    <a:pt x="93840" y="315948"/>
                  </a:cubicBezTo>
                  <a:cubicBezTo>
                    <a:pt x="64736" y="269910"/>
                    <a:pt x="12878" y="228106"/>
                    <a:pt x="4940" y="201648"/>
                  </a:cubicBezTo>
                  <a:cubicBezTo>
                    <a:pt x="-2998" y="175190"/>
                    <a:pt x="-8289" y="185773"/>
                    <a:pt x="46215" y="157198"/>
                  </a:cubicBezTo>
                  <a:cubicBezTo>
                    <a:pt x="100719" y="128623"/>
                    <a:pt x="311857" y="14852"/>
                    <a:pt x="347840" y="1623"/>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45354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グループ化 256">
            <a:extLst>
              <a:ext uri="{FF2B5EF4-FFF2-40B4-BE49-F238E27FC236}">
                <a16:creationId xmlns:a16="http://schemas.microsoft.com/office/drawing/2014/main" id="{3B816190-ECD8-45F5-8C05-09A0C66906B0}"/>
              </a:ext>
            </a:extLst>
          </p:cNvPr>
          <p:cNvGrpSpPr/>
          <p:nvPr/>
        </p:nvGrpSpPr>
        <p:grpSpPr>
          <a:xfrm>
            <a:off x="2217906" y="757994"/>
            <a:ext cx="6731540" cy="2621333"/>
            <a:chOff x="2217906" y="757994"/>
            <a:chExt cx="6731540" cy="2621333"/>
          </a:xfrm>
        </p:grpSpPr>
        <p:pic>
          <p:nvPicPr>
            <p:cNvPr id="1026" name="Picture 2" descr="トム・クルーズ　映画『トップガン マーヴェリック』">
              <a:extLst>
                <a:ext uri="{FF2B5EF4-FFF2-40B4-BE49-F238E27FC236}">
                  <a16:creationId xmlns:a16="http://schemas.microsoft.com/office/drawing/2014/main" id="{5F8AA282-0ED6-4939-A4F3-5E180FDACF94}"/>
                </a:ext>
              </a:extLst>
            </p:cNvPr>
            <p:cNvPicPr>
              <a:picLocks noChangeAspect="1" noChangeArrowheads="1"/>
            </p:cNvPicPr>
            <p:nvPr/>
          </p:nvPicPr>
          <p:blipFill rotWithShape="1">
            <a:blip r:embed="rId2">
              <a:duotone>
                <a:prstClr val="black"/>
                <a:srgbClr val="FF0000">
                  <a:tint val="45000"/>
                  <a:satMod val="400000"/>
                </a:srgbClr>
              </a:duotone>
              <a:extLst>
                <a:ext uri="{28A0092B-C50C-407E-A947-70E740481C1C}">
                  <a14:useLocalDpi xmlns:a14="http://schemas.microsoft.com/office/drawing/2010/main" val="0"/>
                </a:ext>
              </a:extLst>
            </a:blip>
            <a:srcRect t="23154" b="13024"/>
            <a:stretch/>
          </p:blipFill>
          <p:spPr bwMode="auto">
            <a:xfrm>
              <a:off x="2217906" y="1132831"/>
              <a:ext cx="6731540" cy="1819176"/>
            </a:xfrm>
            <a:prstGeom prst="rect">
              <a:avLst/>
            </a:prstGeom>
            <a:noFill/>
            <a:extLst>
              <a:ext uri="{909E8E84-426E-40DD-AFC4-6F175D3DCCD1}">
                <a14:hiddenFill xmlns:a14="http://schemas.microsoft.com/office/drawing/2010/main">
                  <a:solidFill>
                    <a:srgbClr val="FFFFFF"/>
                  </a:solidFill>
                </a14:hiddenFill>
              </a:ext>
            </a:extLst>
          </p:spPr>
        </p:pic>
        <p:sp>
          <p:nvSpPr>
            <p:cNvPr id="495" name="正方形/長方形 494">
              <a:extLst>
                <a:ext uri="{FF2B5EF4-FFF2-40B4-BE49-F238E27FC236}">
                  <a16:creationId xmlns:a16="http://schemas.microsoft.com/office/drawing/2014/main" id="{8DC12470-D8EE-4C50-A9E1-6B3BA0496B3F}"/>
                </a:ext>
              </a:extLst>
            </p:cNvPr>
            <p:cNvSpPr/>
            <p:nvPr/>
          </p:nvSpPr>
          <p:spPr>
            <a:xfrm>
              <a:off x="4155440" y="2352040"/>
              <a:ext cx="2865120" cy="599967"/>
            </a:xfrm>
            <a:prstGeom prst="rect">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テキスト ボックス 496">
              <a:extLst>
                <a:ext uri="{FF2B5EF4-FFF2-40B4-BE49-F238E27FC236}">
                  <a16:creationId xmlns:a16="http://schemas.microsoft.com/office/drawing/2014/main" id="{4A41C96D-2FDA-45B9-9163-E73C18DFFF1F}"/>
                </a:ext>
              </a:extLst>
            </p:cNvPr>
            <p:cNvSpPr txBox="1"/>
            <p:nvPr/>
          </p:nvSpPr>
          <p:spPr>
            <a:xfrm>
              <a:off x="4231371" y="2201859"/>
              <a:ext cx="2589170" cy="523220"/>
            </a:xfrm>
            <a:prstGeom prst="rect">
              <a:avLst/>
            </a:prstGeom>
            <a:noFill/>
          </p:spPr>
          <p:txBody>
            <a:bodyPr wrap="none" rtlCol="0">
              <a:spAutoFit/>
            </a:bodyPr>
            <a:lstStyle/>
            <a:p>
              <a:pPr algn="ctr"/>
              <a:r>
                <a:rPr lang="ja-JP" altLang="en-US" sz="2800" spc="-300" dirty="0">
                  <a:latin typeface="HGS創英角ｺﾞｼｯｸUB" panose="020B0900000000000000" pitchFamily="50" charset="-128"/>
                  <a:ea typeface="HGS創英角ｺﾞｼｯｸUB" panose="020B0900000000000000" pitchFamily="50" charset="-128"/>
                </a:rPr>
                <a:t>パワー オブ ラブ</a:t>
              </a:r>
              <a:endParaRPr kumimoji="1" lang="ja-JP" altLang="en-US" sz="2800" spc="-300" dirty="0">
                <a:latin typeface="HGS創英角ｺﾞｼｯｸUB" panose="020B0900000000000000" pitchFamily="50" charset="-128"/>
                <a:ea typeface="HGS創英角ｺﾞｼｯｸUB" panose="020B0900000000000000" pitchFamily="50" charset="-128"/>
              </a:endParaRPr>
            </a:p>
          </p:txBody>
        </p:sp>
        <p:grpSp>
          <p:nvGrpSpPr>
            <p:cNvPr id="498" name="グループ化 497">
              <a:extLst>
                <a:ext uri="{FF2B5EF4-FFF2-40B4-BE49-F238E27FC236}">
                  <a16:creationId xmlns:a16="http://schemas.microsoft.com/office/drawing/2014/main" id="{51C4F3A6-6EDE-47BE-9611-F5B6B75E05CB}"/>
                </a:ext>
              </a:extLst>
            </p:cNvPr>
            <p:cNvGrpSpPr/>
            <p:nvPr/>
          </p:nvGrpSpPr>
          <p:grpSpPr>
            <a:xfrm>
              <a:off x="4971532" y="2652023"/>
              <a:ext cx="1224288" cy="727304"/>
              <a:chOff x="2925046" y="1591530"/>
              <a:chExt cx="6353255" cy="3774235"/>
            </a:xfrm>
            <a:solidFill>
              <a:schemeClr val="bg2">
                <a:lumMod val="10000"/>
              </a:schemeClr>
            </a:solidFill>
          </p:grpSpPr>
          <p:grpSp>
            <p:nvGrpSpPr>
              <p:cNvPr id="499" name="グループ化 498">
                <a:extLst>
                  <a:ext uri="{FF2B5EF4-FFF2-40B4-BE49-F238E27FC236}">
                    <a16:creationId xmlns:a16="http://schemas.microsoft.com/office/drawing/2014/main" id="{14862D75-FFE3-4333-9445-1101156343F6}"/>
                  </a:ext>
                </a:extLst>
              </p:cNvPr>
              <p:cNvGrpSpPr/>
              <p:nvPr/>
            </p:nvGrpSpPr>
            <p:grpSpPr>
              <a:xfrm>
                <a:off x="2925046" y="1591530"/>
                <a:ext cx="3544342" cy="3774235"/>
                <a:chOff x="2925046" y="1591530"/>
                <a:chExt cx="3544342" cy="3774235"/>
              </a:xfrm>
              <a:grpFill/>
            </p:grpSpPr>
            <p:sp>
              <p:nvSpPr>
                <p:cNvPr id="618" name="フリーフォーム: 図形 617">
                  <a:extLst>
                    <a:ext uri="{FF2B5EF4-FFF2-40B4-BE49-F238E27FC236}">
                      <a16:creationId xmlns:a16="http://schemas.microsoft.com/office/drawing/2014/main" id="{79F81608-60A8-4FF6-92F8-4F2293B9428F}"/>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9" name="フリーフォーム: 図形 618">
                  <a:extLst>
                    <a:ext uri="{FF2B5EF4-FFF2-40B4-BE49-F238E27FC236}">
                      <a16:creationId xmlns:a16="http://schemas.microsoft.com/office/drawing/2014/main" id="{B3D5896E-6A06-4F34-A949-388DB69D1CD9}"/>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0" name="フリーフォーム: 図形 619">
                  <a:extLst>
                    <a:ext uri="{FF2B5EF4-FFF2-40B4-BE49-F238E27FC236}">
                      <a16:creationId xmlns:a16="http://schemas.microsoft.com/office/drawing/2014/main" id="{99D8FE9C-3CC3-4497-BF16-6638D307C409}"/>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1" name="フリーフォーム: 図形 620">
                  <a:extLst>
                    <a:ext uri="{FF2B5EF4-FFF2-40B4-BE49-F238E27FC236}">
                      <a16:creationId xmlns:a16="http://schemas.microsoft.com/office/drawing/2014/main" id="{90BC0F79-2B9F-471E-8ECA-A0D5C83DB07E}"/>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2" name="フリーフォーム: 図形 621">
                  <a:extLst>
                    <a:ext uri="{FF2B5EF4-FFF2-40B4-BE49-F238E27FC236}">
                      <a16:creationId xmlns:a16="http://schemas.microsoft.com/office/drawing/2014/main" id="{BC0A0967-18D1-41C9-B811-ABB75E14F22B}"/>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3" name="フリーフォーム: 図形 622">
                  <a:extLst>
                    <a:ext uri="{FF2B5EF4-FFF2-40B4-BE49-F238E27FC236}">
                      <a16:creationId xmlns:a16="http://schemas.microsoft.com/office/drawing/2014/main" id="{D85F8718-2D8C-4346-874D-9EC8BAB67E8E}"/>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4" name="フリーフォーム: 図形 623">
                  <a:extLst>
                    <a:ext uri="{FF2B5EF4-FFF2-40B4-BE49-F238E27FC236}">
                      <a16:creationId xmlns:a16="http://schemas.microsoft.com/office/drawing/2014/main" id="{F47E7998-64B8-4D1A-82A3-D839F35D13C3}"/>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5" name="フリーフォーム: 図形 624">
                  <a:extLst>
                    <a:ext uri="{FF2B5EF4-FFF2-40B4-BE49-F238E27FC236}">
                      <a16:creationId xmlns:a16="http://schemas.microsoft.com/office/drawing/2014/main" id="{CF981BB0-37D8-4688-B3C7-83429FC5956B}"/>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6" name="フリーフォーム: 図形 625">
                  <a:extLst>
                    <a:ext uri="{FF2B5EF4-FFF2-40B4-BE49-F238E27FC236}">
                      <a16:creationId xmlns:a16="http://schemas.microsoft.com/office/drawing/2014/main" id="{86E3CCF5-0465-486C-9D6A-D77E9CA9E22F}"/>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7" name="フリーフォーム: 図形 626">
                  <a:extLst>
                    <a:ext uri="{FF2B5EF4-FFF2-40B4-BE49-F238E27FC236}">
                      <a16:creationId xmlns:a16="http://schemas.microsoft.com/office/drawing/2014/main" id="{1381595E-20EC-4F4D-A9D4-4988CA9B5967}"/>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8" name="フリーフォーム: 図形 627">
                  <a:extLst>
                    <a:ext uri="{FF2B5EF4-FFF2-40B4-BE49-F238E27FC236}">
                      <a16:creationId xmlns:a16="http://schemas.microsoft.com/office/drawing/2014/main" id="{4B015482-F8A7-43EE-B260-8F55562ACD08}"/>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9" name="フリーフォーム: 図形 628">
                  <a:extLst>
                    <a:ext uri="{FF2B5EF4-FFF2-40B4-BE49-F238E27FC236}">
                      <a16:creationId xmlns:a16="http://schemas.microsoft.com/office/drawing/2014/main" id="{A182B308-BEC1-48BE-86C1-5EABD4B1E8E2}"/>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0" name="フリーフォーム: 図形 629">
                  <a:extLst>
                    <a:ext uri="{FF2B5EF4-FFF2-40B4-BE49-F238E27FC236}">
                      <a16:creationId xmlns:a16="http://schemas.microsoft.com/office/drawing/2014/main" id="{D48AA707-CA27-442A-BB10-3D78107B239C}"/>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1" name="フリーフォーム: 図形 630">
                  <a:extLst>
                    <a:ext uri="{FF2B5EF4-FFF2-40B4-BE49-F238E27FC236}">
                      <a16:creationId xmlns:a16="http://schemas.microsoft.com/office/drawing/2014/main" id="{FB91506A-E563-426E-AC86-EF8E7723B97C}"/>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2" name="フリーフォーム: 図形 631">
                  <a:extLst>
                    <a:ext uri="{FF2B5EF4-FFF2-40B4-BE49-F238E27FC236}">
                      <a16:creationId xmlns:a16="http://schemas.microsoft.com/office/drawing/2014/main" id="{837EEFBF-A10F-4383-AEE7-359BBE61205D}"/>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3" name="フリーフォーム: 図形 632">
                  <a:extLst>
                    <a:ext uri="{FF2B5EF4-FFF2-40B4-BE49-F238E27FC236}">
                      <a16:creationId xmlns:a16="http://schemas.microsoft.com/office/drawing/2014/main" id="{574499D9-CE6A-44AC-92FF-FABD25C67E48}"/>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4" name="フリーフォーム: 図形 633">
                  <a:extLst>
                    <a:ext uri="{FF2B5EF4-FFF2-40B4-BE49-F238E27FC236}">
                      <a16:creationId xmlns:a16="http://schemas.microsoft.com/office/drawing/2014/main" id="{361157C8-C299-4B6D-8F33-229F30E296E8}"/>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5" name="フリーフォーム: 図形 634">
                  <a:extLst>
                    <a:ext uri="{FF2B5EF4-FFF2-40B4-BE49-F238E27FC236}">
                      <a16:creationId xmlns:a16="http://schemas.microsoft.com/office/drawing/2014/main" id="{42ABE58E-A566-4266-A839-31B7A72A7DC9}"/>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6" name="フリーフォーム: 図形 635">
                  <a:extLst>
                    <a:ext uri="{FF2B5EF4-FFF2-40B4-BE49-F238E27FC236}">
                      <a16:creationId xmlns:a16="http://schemas.microsoft.com/office/drawing/2014/main" id="{0BEA9F5C-32B9-4550-BEB6-4339F1968ED6}"/>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7" name="フリーフォーム: 図形 636">
                  <a:extLst>
                    <a:ext uri="{FF2B5EF4-FFF2-40B4-BE49-F238E27FC236}">
                      <a16:creationId xmlns:a16="http://schemas.microsoft.com/office/drawing/2014/main" id="{F3A232CC-13AA-42DF-B599-844F8AFFEBD1}"/>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8" name="フリーフォーム: 図形 637">
                  <a:extLst>
                    <a:ext uri="{FF2B5EF4-FFF2-40B4-BE49-F238E27FC236}">
                      <a16:creationId xmlns:a16="http://schemas.microsoft.com/office/drawing/2014/main" id="{B6AD7BE0-63ED-4BAB-A8E2-D25DFABFCBA4}"/>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9" name="フリーフォーム: 図形 638">
                  <a:extLst>
                    <a:ext uri="{FF2B5EF4-FFF2-40B4-BE49-F238E27FC236}">
                      <a16:creationId xmlns:a16="http://schemas.microsoft.com/office/drawing/2014/main" id="{CE523511-D4FB-4E2F-B3FF-46495AF5C1C6}"/>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0" name="フリーフォーム: 図形 639">
                  <a:extLst>
                    <a:ext uri="{FF2B5EF4-FFF2-40B4-BE49-F238E27FC236}">
                      <a16:creationId xmlns:a16="http://schemas.microsoft.com/office/drawing/2014/main" id="{8BB160C5-6F22-4F79-A858-0A0A4E3A0869}"/>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1" name="フリーフォーム: 図形 640">
                  <a:extLst>
                    <a:ext uri="{FF2B5EF4-FFF2-40B4-BE49-F238E27FC236}">
                      <a16:creationId xmlns:a16="http://schemas.microsoft.com/office/drawing/2014/main" id="{D11059C6-C9DB-4613-B76F-5904A4C2BF5B}"/>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2" name="フリーフォーム: 図形 641">
                  <a:extLst>
                    <a:ext uri="{FF2B5EF4-FFF2-40B4-BE49-F238E27FC236}">
                      <a16:creationId xmlns:a16="http://schemas.microsoft.com/office/drawing/2014/main" id="{6F2C6DD1-1500-43EC-8942-41E92A6B00AC}"/>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3" name="フリーフォーム: 図形 642">
                  <a:extLst>
                    <a:ext uri="{FF2B5EF4-FFF2-40B4-BE49-F238E27FC236}">
                      <a16:creationId xmlns:a16="http://schemas.microsoft.com/office/drawing/2014/main" id="{8590F873-9C0D-4AA3-9873-21F4803788EB}"/>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4" name="フリーフォーム: 図形 643">
                  <a:extLst>
                    <a:ext uri="{FF2B5EF4-FFF2-40B4-BE49-F238E27FC236}">
                      <a16:creationId xmlns:a16="http://schemas.microsoft.com/office/drawing/2014/main" id="{22B4A1EA-D89A-44A1-A6D2-B01AF6E862F4}"/>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5" name="フリーフォーム: 図形 644">
                  <a:extLst>
                    <a:ext uri="{FF2B5EF4-FFF2-40B4-BE49-F238E27FC236}">
                      <a16:creationId xmlns:a16="http://schemas.microsoft.com/office/drawing/2014/main" id="{A2BA6A97-FD09-4B50-902B-34D9FD198921}"/>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6" name="フリーフォーム: 図形 645">
                  <a:extLst>
                    <a:ext uri="{FF2B5EF4-FFF2-40B4-BE49-F238E27FC236}">
                      <a16:creationId xmlns:a16="http://schemas.microsoft.com/office/drawing/2014/main" id="{30EC6F41-3F76-47E9-A6F5-57274AB986F8}"/>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7" name="フリーフォーム: 図形 646">
                  <a:extLst>
                    <a:ext uri="{FF2B5EF4-FFF2-40B4-BE49-F238E27FC236}">
                      <a16:creationId xmlns:a16="http://schemas.microsoft.com/office/drawing/2014/main" id="{46426E4A-7768-4C8F-81EC-1EB1D4D9BB91}"/>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8" name="フリーフォーム: 図形 647">
                  <a:extLst>
                    <a:ext uri="{FF2B5EF4-FFF2-40B4-BE49-F238E27FC236}">
                      <a16:creationId xmlns:a16="http://schemas.microsoft.com/office/drawing/2014/main" id="{FB9A1312-8734-43F4-8AB8-E84BE5D33DB1}"/>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9" name="フリーフォーム: 図形 648">
                  <a:extLst>
                    <a:ext uri="{FF2B5EF4-FFF2-40B4-BE49-F238E27FC236}">
                      <a16:creationId xmlns:a16="http://schemas.microsoft.com/office/drawing/2014/main" id="{1C785E55-44D1-4C31-BF88-3F6D40D13559}"/>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0" name="フリーフォーム: 図形 649">
                  <a:extLst>
                    <a:ext uri="{FF2B5EF4-FFF2-40B4-BE49-F238E27FC236}">
                      <a16:creationId xmlns:a16="http://schemas.microsoft.com/office/drawing/2014/main" id="{AD3C1BD7-DFD7-4FF0-907A-54B63AF6F4CA}"/>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1" name="フリーフォーム: 図形 650">
                  <a:extLst>
                    <a:ext uri="{FF2B5EF4-FFF2-40B4-BE49-F238E27FC236}">
                      <a16:creationId xmlns:a16="http://schemas.microsoft.com/office/drawing/2014/main" id="{3B651A0D-8ABC-4164-ACD2-240D5D7B29FC}"/>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2" name="フリーフォーム: 図形 651">
                  <a:extLst>
                    <a:ext uri="{FF2B5EF4-FFF2-40B4-BE49-F238E27FC236}">
                      <a16:creationId xmlns:a16="http://schemas.microsoft.com/office/drawing/2014/main" id="{62517014-79F3-4450-A47A-EBD0261242EA}"/>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3" name="フリーフォーム: 図形 652">
                  <a:extLst>
                    <a:ext uri="{FF2B5EF4-FFF2-40B4-BE49-F238E27FC236}">
                      <a16:creationId xmlns:a16="http://schemas.microsoft.com/office/drawing/2014/main" id="{9DA5B3D1-F1CC-464B-A36B-1FE41D11ED2D}"/>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4" name="フリーフォーム: 図形 653">
                  <a:extLst>
                    <a:ext uri="{FF2B5EF4-FFF2-40B4-BE49-F238E27FC236}">
                      <a16:creationId xmlns:a16="http://schemas.microsoft.com/office/drawing/2014/main" id="{3088500E-E21E-45DD-8430-44D9332A275A}"/>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5" name="フリーフォーム: 図形 654">
                  <a:extLst>
                    <a:ext uri="{FF2B5EF4-FFF2-40B4-BE49-F238E27FC236}">
                      <a16:creationId xmlns:a16="http://schemas.microsoft.com/office/drawing/2014/main" id="{6FE317DE-DFB2-4C0E-9379-5C02C743CBB2}"/>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6" name="フリーフォーム: 図形 655">
                  <a:extLst>
                    <a:ext uri="{FF2B5EF4-FFF2-40B4-BE49-F238E27FC236}">
                      <a16:creationId xmlns:a16="http://schemas.microsoft.com/office/drawing/2014/main" id="{EE5CA555-9188-4F4B-81CB-C629850AFEAF}"/>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7" name="フリーフォーム: 図形 656">
                  <a:extLst>
                    <a:ext uri="{FF2B5EF4-FFF2-40B4-BE49-F238E27FC236}">
                      <a16:creationId xmlns:a16="http://schemas.microsoft.com/office/drawing/2014/main" id="{2E979BB3-D33C-46B3-B54D-0EDCFA145FFF}"/>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8" name="フリーフォーム: 図形 657">
                  <a:extLst>
                    <a:ext uri="{FF2B5EF4-FFF2-40B4-BE49-F238E27FC236}">
                      <a16:creationId xmlns:a16="http://schemas.microsoft.com/office/drawing/2014/main" id="{21FBE00B-28B0-4888-9244-94B576AAF840}"/>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9" name="フリーフォーム: 図形 658">
                  <a:extLst>
                    <a:ext uri="{FF2B5EF4-FFF2-40B4-BE49-F238E27FC236}">
                      <a16:creationId xmlns:a16="http://schemas.microsoft.com/office/drawing/2014/main" id="{423BA088-0BAF-410A-9DAA-C4DF5AB44E7E}"/>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0" name="フリーフォーム: 図形 659">
                  <a:extLst>
                    <a:ext uri="{FF2B5EF4-FFF2-40B4-BE49-F238E27FC236}">
                      <a16:creationId xmlns:a16="http://schemas.microsoft.com/office/drawing/2014/main" id="{0975F8E1-4DF1-4AE1-B0E3-141EB86A5841}"/>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1" name="フリーフォーム: 図形 660">
                  <a:extLst>
                    <a:ext uri="{FF2B5EF4-FFF2-40B4-BE49-F238E27FC236}">
                      <a16:creationId xmlns:a16="http://schemas.microsoft.com/office/drawing/2014/main" id="{AB79FD33-83E1-4D9F-89A4-9DD3E6003E51}"/>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2" name="フリーフォーム: 図形 661">
                  <a:extLst>
                    <a:ext uri="{FF2B5EF4-FFF2-40B4-BE49-F238E27FC236}">
                      <a16:creationId xmlns:a16="http://schemas.microsoft.com/office/drawing/2014/main" id="{B3F44D73-EDB0-4B5C-835C-327980C6B99B}"/>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3" name="フリーフォーム: 図形 662">
                  <a:extLst>
                    <a:ext uri="{FF2B5EF4-FFF2-40B4-BE49-F238E27FC236}">
                      <a16:creationId xmlns:a16="http://schemas.microsoft.com/office/drawing/2014/main" id="{87F6673C-D2A5-47D5-9D65-269828BAACE4}"/>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4" name="フリーフォーム: 図形 663">
                  <a:extLst>
                    <a:ext uri="{FF2B5EF4-FFF2-40B4-BE49-F238E27FC236}">
                      <a16:creationId xmlns:a16="http://schemas.microsoft.com/office/drawing/2014/main" id="{B8E9BABD-DAAD-4E6A-B068-9EE17517BE3C}"/>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5" name="フリーフォーム: 図形 664">
                  <a:extLst>
                    <a:ext uri="{FF2B5EF4-FFF2-40B4-BE49-F238E27FC236}">
                      <a16:creationId xmlns:a16="http://schemas.microsoft.com/office/drawing/2014/main" id="{C69CC545-FC91-4BE5-AA27-52C3302519C2}"/>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6" name="フリーフォーム: 図形 665">
                  <a:extLst>
                    <a:ext uri="{FF2B5EF4-FFF2-40B4-BE49-F238E27FC236}">
                      <a16:creationId xmlns:a16="http://schemas.microsoft.com/office/drawing/2014/main" id="{D08215DC-07E1-4BDC-93AA-A3788CD5120A}"/>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7" name="フリーフォーム: 図形 666">
                  <a:extLst>
                    <a:ext uri="{FF2B5EF4-FFF2-40B4-BE49-F238E27FC236}">
                      <a16:creationId xmlns:a16="http://schemas.microsoft.com/office/drawing/2014/main" id="{9247E583-0A73-4046-B1EA-FA0B795ACBC8}"/>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8" name="フリーフォーム: 図形 667">
                  <a:extLst>
                    <a:ext uri="{FF2B5EF4-FFF2-40B4-BE49-F238E27FC236}">
                      <a16:creationId xmlns:a16="http://schemas.microsoft.com/office/drawing/2014/main" id="{4BC67158-13F1-4202-AB40-7943FF80D0E7}"/>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9" name="フリーフォーム: 図形 668">
                  <a:extLst>
                    <a:ext uri="{FF2B5EF4-FFF2-40B4-BE49-F238E27FC236}">
                      <a16:creationId xmlns:a16="http://schemas.microsoft.com/office/drawing/2014/main" id="{4E4CBCB4-9F26-410D-B3FA-557955497D15}"/>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0" name="フリーフォーム: 図形 669">
                  <a:extLst>
                    <a:ext uri="{FF2B5EF4-FFF2-40B4-BE49-F238E27FC236}">
                      <a16:creationId xmlns:a16="http://schemas.microsoft.com/office/drawing/2014/main" id="{A4C433A2-D240-468A-88D3-1FC4E064131B}"/>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1" name="フリーフォーム: 図形 670">
                  <a:extLst>
                    <a:ext uri="{FF2B5EF4-FFF2-40B4-BE49-F238E27FC236}">
                      <a16:creationId xmlns:a16="http://schemas.microsoft.com/office/drawing/2014/main" id="{8EADED97-0A61-48AC-8368-576618652147}"/>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2" name="フリーフォーム: 図形 671">
                  <a:extLst>
                    <a:ext uri="{FF2B5EF4-FFF2-40B4-BE49-F238E27FC236}">
                      <a16:creationId xmlns:a16="http://schemas.microsoft.com/office/drawing/2014/main" id="{6922FD07-51B8-40B0-82D4-C114C421D4CF}"/>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3" name="フリーフォーム: 図形 672">
                  <a:extLst>
                    <a:ext uri="{FF2B5EF4-FFF2-40B4-BE49-F238E27FC236}">
                      <a16:creationId xmlns:a16="http://schemas.microsoft.com/office/drawing/2014/main" id="{5672EBD2-C4D3-4626-AA80-CF3D200EFCFB}"/>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4" name="フリーフォーム: 図形 673">
                  <a:extLst>
                    <a:ext uri="{FF2B5EF4-FFF2-40B4-BE49-F238E27FC236}">
                      <a16:creationId xmlns:a16="http://schemas.microsoft.com/office/drawing/2014/main" id="{2B130389-E297-4E1D-B756-D6C15675DD91}"/>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5" name="フリーフォーム: 図形 674">
                  <a:extLst>
                    <a:ext uri="{FF2B5EF4-FFF2-40B4-BE49-F238E27FC236}">
                      <a16:creationId xmlns:a16="http://schemas.microsoft.com/office/drawing/2014/main" id="{1E0F7434-F4B8-4B27-9857-4D612C2E8653}"/>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6" name="フリーフォーム: 図形 675">
                  <a:extLst>
                    <a:ext uri="{FF2B5EF4-FFF2-40B4-BE49-F238E27FC236}">
                      <a16:creationId xmlns:a16="http://schemas.microsoft.com/office/drawing/2014/main" id="{21BDAECE-A66A-4A8B-AE48-9895485E771F}"/>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7" name="フリーフォーム: 図形 676">
                  <a:extLst>
                    <a:ext uri="{FF2B5EF4-FFF2-40B4-BE49-F238E27FC236}">
                      <a16:creationId xmlns:a16="http://schemas.microsoft.com/office/drawing/2014/main" id="{9A3CF553-9A68-443F-A9BF-77A16979E47C}"/>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8" name="フリーフォーム: 図形 677">
                  <a:extLst>
                    <a:ext uri="{FF2B5EF4-FFF2-40B4-BE49-F238E27FC236}">
                      <a16:creationId xmlns:a16="http://schemas.microsoft.com/office/drawing/2014/main" id="{1F40F236-482D-49FA-BFF4-D7CCA1B4E765}"/>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9" name="フリーフォーム: 図形 678">
                  <a:extLst>
                    <a:ext uri="{FF2B5EF4-FFF2-40B4-BE49-F238E27FC236}">
                      <a16:creationId xmlns:a16="http://schemas.microsoft.com/office/drawing/2014/main" id="{FAEB4F55-BE32-4F7F-AA91-D4EF0A51579E}"/>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0" name="フリーフォーム: 図形 679">
                  <a:extLst>
                    <a:ext uri="{FF2B5EF4-FFF2-40B4-BE49-F238E27FC236}">
                      <a16:creationId xmlns:a16="http://schemas.microsoft.com/office/drawing/2014/main" id="{944EE9E6-A85D-409F-802D-A62B2414A019}"/>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1" name="フリーフォーム: 図形 680">
                  <a:extLst>
                    <a:ext uri="{FF2B5EF4-FFF2-40B4-BE49-F238E27FC236}">
                      <a16:creationId xmlns:a16="http://schemas.microsoft.com/office/drawing/2014/main" id="{0375058E-70F2-4664-AC51-F06378BF6B0E}"/>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2" name="フリーフォーム: 図形 681">
                  <a:extLst>
                    <a:ext uri="{FF2B5EF4-FFF2-40B4-BE49-F238E27FC236}">
                      <a16:creationId xmlns:a16="http://schemas.microsoft.com/office/drawing/2014/main" id="{AC6E816E-52A3-4AE1-AB4A-6CC7F3809D98}"/>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3" name="フリーフォーム: 図形 682">
                  <a:extLst>
                    <a:ext uri="{FF2B5EF4-FFF2-40B4-BE49-F238E27FC236}">
                      <a16:creationId xmlns:a16="http://schemas.microsoft.com/office/drawing/2014/main" id="{86BB879F-D2A3-4A81-A664-EA5B35BA729D}"/>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4" name="フリーフォーム: 図形 683">
                  <a:extLst>
                    <a:ext uri="{FF2B5EF4-FFF2-40B4-BE49-F238E27FC236}">
                      <a16:creationId xmlns:a16="http://schemas.microsoft.com/office/drawing/2014/main" id="{2F4E3C99-2C3D-4114-9324-574496B69043}"/>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5" name="フリーフォーム: 図形 684">
                  <a:extLst>
                    <a:ext uri="{FF2B5EF4-FFF2-40B4-BE49-F238E27FC236}">
                      <a16:creationId xmlns:a16="http://schemas.microsoft.com/office/drawing/2014/main" id="{A101E903-7476-45AA-836F-CD2CEA338660}"/>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6" name="フリーフォーム: 図形 685">
                  <a:extLst>
                    <a:ext uri="{FF2B5EF4-FFF2-40B4-BE49-F238E27FC236}">
                      <a16:creationId xmlns:a16="http://schemas.microsoft.com/office/drawing/2014/main" id="{FD30C9EF-6142-45F6-AB0F-9378E105BEFE}"/>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7" name="フリーフォーム: 図形 686">
                  <a:extLst>
                    <a:ext uri="{FF2B5EF4-FFF2-40B4-BE49-F238E27FC236}">
                      <a16:creationId xmlns:a16="http://schemas.microsoft.com/office/drawing/2014/main" id="{4EA8C12F-4F0A-4C62-AAFA-5FFD0A839536}"/>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8" name="フリーフォーム: 図形 687">
                  <a:extLst>
                    <a:ext uri="{FF2B5EF4-FFF2-40B4-BE49-F238E27FC236}">
                      <a16:creationId xmlns:a16="http://schemas.microsoft.com/office/drawing/2014/main" id="{D8A59199-4548-4595-AF56-F088CFEA9CD8}"/>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9" name="フリーフォーム: 図形 688">
                  <a:extLst>
                    <a:ext uri="{FF2B5EF4-FFF2-40B4-BE49-F238E27FC236}">
                      <a16:creationId xmlns:a16="http://schemas.microsoft.com/office/drawing/2014/main" id="{9F43BF06-FB84-4270-84E2-809E056E9C85}"/>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0" name="フリーフォーム: 図形 689">
                  <a:extLst>
                    <a:ext uri="{FF2B5EF4-FFF2-40B4-BE49-F238E27FC236}">
                      <a16:creationId xmlns:a16="http://schemas.microsoft.com/office/drawing/2014/main" id="{49F08FF7-06D7-4753-8541-C22E848DB643}"/>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1" name="フリーフォーム: 図形 690">
                  <a:extLst>
                    <a:ext uri="{FF2B5EF4-FFF2-40B4-BE49-F238E27FC236}">
                      <a16:creationId xmlns:a16="http://schemas.microsoft.com/office/drawing/2014/main" id="{53B2D6D0-5240-48FA-A7CB-C47EC2B02F6A}"/>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2" name="フリーフォーム: 図形 691">
                  <a:extLst>
                    <a:ext uri="{FF2B5EF4-FFF2-40B4-BE49-F238E27FC236}">
                      <a16:creationId xmlns:a16="http://schemas.microsoft.com/office/drawing/2014/main" id="{8B09DA5F-C2DC-422F-8855-B71B8FBCAC40}"/>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3" name="フリーフォーム: 図形 692">
                  <a:extLst>
                    <a:ext uri="{FF2B5EF4-FFF2-40B4-BE49-F238E27FC236}">
                      <a16:creationId xmlns:a16="http://schemas.microsoft.com/office/drawing/2014/main" id="{2A62B019-24EA-4C19-8CB5-40D07B2423D3}"/>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4" name="フリーフォーム: 図形 693">
                  <a:extLst>
                    <a:ext uri="{FF2B5EF4-FFF2-40B4-BE49-F238E27FC236}">
                      <a16:creationId xmlns:a16="http://schemas.microsoft.com/office/drawing/2014/main" id="{244FB65C-5746-4EF3-A93B-97419AB7757D}"/>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5" name="フリーフォーム: 図形 694">
                  <a:extLst>
                    <a:ext uri="{FF2B5EF4-FFF2-40B4-BE49-F238E27FC236}">
                      <a16:creationId xmlns:a16="http://schemas.microsoft.com/office/drawing/2014/main" id="{C9860136-198E-4C2E-BA33-D8F5094D9FB6}"/>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6" name="フリーフォーム: 図形 695">
                  <a:extLst>
                    <a:ext uri="{FF2B5EF4-FFF2-40B4-BE49-F238E27FC236}">
                      <a16:creationId xmlns:a16="http://schemas.microsoft.com/office/drawing/2014/main" id="{861B544D-3E9A-442A-94B0-6F5E24324327}"/>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7" name="フリーフォーム: 図形 696">
                  <a:extLst>
                    <a:ext uri="{FF2B5EF4-FFF2-40B4-BE49-F238E27FC236}">
                      <a16:creationId xmlns:a16="http://schemas.microsoft.com/office/drawing/2014/main" id="{084230BE-9276-40CE-8E88-8CBAF653E4D7}"/>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8" name="フリーフォーム: 図形 697">
                  <a:extLst>
                    <a:ext uri="{FF2B5EF4-FFF2-40B4-BE49-F238E27FC236}">
                      <a16:creationId xmlns:a16="http://schemas.microsoft.com/office/drawing/2014/main" id="{805DDC83-32D3-4F05-B99B-DF0C54CBD8A2}"/>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9" name="フリーフォーム: 図形 698">
                  <a:extLst>
                    <a:ext uri="{FF2B5EF4-FFF2-40B4-BE49-F238E27FC236}">
                      <a16:creationId xmlns:a16="http://schemas.microsoft.com/office/drawing/2014/main" id="{2CA9DDDD-0407-4DF4-A49E-C8F16E57B3B7}"/>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0" name="フリーフォーム: 図形 699">
                  <a:extLst>
                    <a:ext uri="{FF2B5EF4-FFF2-40B4-BE49-F238E27FC236}">
                      <a16:creationId xmlns:a16="http://schemas.microsoft.com/office/drawing/2014/main" id="{D568BD3B-144D-4719-9F90-AA43B2582770}"/>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1" name="フリーフォーム: 図形 700">
                  <a:extLst>
                    <a:ext uri="{FF2B5EF4-FFF2-40B4-BE49-F238E27FC236}">
                      <a16:creationId xmlns:a16="http://schemas.microsoft.com/office/drawing/2014/main" id="{59EA8641-0304-4450-99EC-AFE323CA5F14}"/>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2" name="フリーフォーム: 図形 701">
                  <a:extLst>
                    <a:ext uri="{FF2B5EF4-FFF2-40B4-BE49-F238E27FC236}">
                      <a16:creationId xmlns:a16="http://schemas.microsoft.com/office/drawing/2014/main" id="{9AC7781D-7952-486F-8D49-88E93E9B34D4}"/>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3" name="フリーフォーム: 図形 702">
                  <a:extLst>
                    <a:ext uri="{FF2B5EF4-FFF2-40B4-BE49-F238E27FC236}">
                      <a16:creationId xmlns:a16="http://schemas.microsoft.com/office/drawing/2014/main" id="{BDAE64F9-6FEA-4D3F-B1A4-759D3C0EA363}"/>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4" name="フリーフォーム: 図形 703">
                  <a:extLst>
                    <a:ext uri="{FF2B5EF4-FFF2-40B4-BE49-F238E27FC236}">
                      <a16:creationId xmlns:a16="http://schemas.microsoft.com/office/drawing/2014/main" id="{FC87D659-91F1-4950-AB36-2EF4E33C6520}"/>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5" name="フリーフォーム: 図形 704">
                  <a:extLst>
                    <a:ext uri="{FF2B5EF4-FFF2-40B4-BE49-F238E27FC236}">
                      <a16:creationId xmlns:a16="http://schemas.microsoft.com/office/drawing/2014/main" id="{CC61FD94-4312-4719-8ACE-8D1575810C8A}"/>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6" name="フリーフォーム: 図形 705">
                  <a:extLst>
                    <a:ext uri="{FF2B5EF4-FFF2-40B4-BE49-F238E27FC236}">
                      <a16:creationId xmlns:a16="http://schemas.microsoft.com/office/drawing/2014/main" id="{19BBFF14-A90C-477F-AD56-CD4AA731CA45}"/>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7" name="フリーフォーム: 図形 706">
                  <a:extLst>
                    <a:ext uri="{FF2B5EF4-FFF2-40B4-BE49-F238E27FC236}">
                      <a16:creationId xmlns:a16="http://schemas.microsoft.com/office/drawing/2014/main" id="{28873E62-0235-418A-A730-B573A8ED9AAC}"/>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8" name="フリーフォーム: 図形 707">
                  <a:extLst>
                    <a:ext uri="{FF2B5EF4-FFF2-40B4-BE49-F238E27FC236}">
                      <a16:creationId xmlns:a16="http://schemas.microsoft.com/office/drawing/2014/main" id="{8C08ADA3-5B80-44B8-95F1-05CF584E6B51}"/>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9" name="フリーフォーム: 図形 708">
                  <a:extLst>
                    <a:ext uri="{FF2B5EF4-FFF2-40B4-BE49-F238E27FC236}">
                      <a16:creationId xmlns:a16="http://schemas.microsoft.com/office/drawing/2014/main" id="{332630F1-3FF2-4AA0-91EB-E32D6AAA670F}"/>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0" name="フリーフォーム: 図形 709">
                  <a:extLst>
                    <a:ext uri="{FF2B5EF4-FFF2-40B4-BE49-F238E27FC236}">
                      <a16:creationId xmlns:a16="http://schemas.microsoft.com/office/drawing/2014/main" id="{1D5F4E6A-B5B7-4834-944B-55D471AD7C6B}"/>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1" name="フリーフォーム: 図形 710">
                  <a:extLst>
                    <a:ext uri="{FF2B5EF4-FFF2-40B4-BE49-F238E27FC236}">
                      <a16:creationId xmlns:a16="http://schemas.microsoft.com/office/drawing/2014/main" id="{246201D5-3934-4B05-8CBE-2F1331A28CAC}"/>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2" name="フリーフォーム: 図形 711">
                  <a:extLst>
                    <a:ext uri="{FF2B5EF4-FFF2-40B4-BE49-F238E27FC236}">
                      <a16:creationId xmlns:a16="http://schemas.microsoft.com/office/drawing/2014/main" id="{5FEEE2AA-8145-4F88-9222-E59DBFDD5FAF}"/>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3" name="フリーフォーム: 図形 712">
                  <a:extLst>
                    <a:ext uri="{FF2B5EF4-FFF2-40B4-BE49-F238E27FC236}">
                      <a16:creationId xmlns:a16="http://schemas.microsoft.com/office/drawing/2014/main" id="{29C92C2B-D99A-4193-B03E-80F98AB16F56}"/>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4" name="フリーフォーム: 図形 713">
                  <a:extLst>
                    <a:ext uri="{FF2B5EF4-FFF2-40B4-BE49-F238E27FC236}">
                      <a16:creationId xmlns:a16="http://schemas.microsoft.com/office/drawing/2014/main" id="{A4393151-964E-44F2-BB4A-1C99B1C82E5D}"/>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5" name="フリーフォーム: 図形 714">
                  <a:extLst>
                    <a:ext uri="{FF2B5EF4-FFF2-40B4-BE49-F238E27FC236}">
                      <a16:creationId xmlns:a16="http://schemas.microsoft.com/office/drawing/2014/main" id="{D0EAE831-2703-415E-8F15-5A5CFD753361}"/>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6" name="フリーフォーム: 図形 715">
                  <a:extLst>
                    <a:ext uri="{FF2B5EF4-FFF2-40B4-BE49-F238E27FC236}">
                      <a16:creationId xmlns:a16="http://schemas.microsoft.com/office/drawing/2014/main" id="{9177E311-2927-4494-BBAA-ACF2078EE4EE}"/>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7" name="フリーフォーム: 図形 716">
                  <a:extLst>
                    <a:ext uri="{FF2B5EF4-FFF2-40B4-BE49-F238E27FC236}">
                      <a16:creationId xmlns:a16="http://schemas.microsoft.com/office/drawing/2014/main" id="{FA32568A-6AC9-4948-BCF8-EF16D12FEC91}"/>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8" name="フリーフォーム: 図形 717">
                  <a:extLst>
                    <a:ext uri="{FF2B5EF4-FFF2-40B4-BE49-F238E27FC236}">
                      <a16:creationId xmlns:a16="http://schemas.microsoft.com/office/drawing/2014/main" id="{DF8C870E-7739-40F3-AB84-431B90FAA116}"/>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9" name="フリーフォーム: 図形 718">
                  <a:extLst>
                    <a:ext uri="{FF2B5EF4-FFF2-40B4-BE49-F238E27FC236}">
                      <a16:creationId xmlns:a16="http://schemas.microsoft.com/office/drawing/2014/main" id="{F17E38E7-D53B-46B2-A777-9536D19D584D}"/>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0" name="フリーフォーム: 図形 719">
                  <a:extLst>
                    <a:ext uri="{FF2B5EF4-FFF2-40B4-BE49-F238E27FC236}">
                      <a16:creationId xmlns:a16="http://schemas.microsoft.com/office/drawing/2014/main" id="{4DD9480B-D090-4E18-B0FF-72D36468C2BD}"/>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1" name="フリーフォーム: 図形 720">
                  <a:extLst>
                    <a:ext uri="{FF2B5EF4-FFF2-40B4-BE49-F238E27FC236}">
                      <a16:creationId xmlns:a16="http://schemas.microsoft.com/office/drawing/2014/main" id="{522A8C94-DF0C-4B4D-BB11-1D18D034C2A4}"/>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2" name="フリーフォーム: 図形 721">
                  <a:extLst>
                    <a:ext uri="{FF2B5EF4-FFF2-40B4-BE49-F238E27FC236}">
                      <a16:creationId xmlns:a16="http://schemas.microsoft.com/office/drawing/2014/main" id="{30B5B2D5-3E5C-46C1-9D21-0E8F9C4EF105}"/>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3" name="フリーフォーム: 図形 722">
                  <a:extLst>
                    <a:ext uri="{FF2B5EF4-FFF2-40B4-BE49-F238E27FC236}">
                      <a16:creationId xmlns:a16="http://schemas.microsoft.com/office/drawing/2014/main" id="{08D2F8BF-D1C4-43E6-AA89-A964EF14A1A7}"/>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4" name="フリーフォーム: 図形 723">
                  <a:extLst>
                    <a:ext uri="{FF2B5EF4-FFF2-40B4-BE49-F238E27FC236}">
                      <a16:creationId xmlns:a16="http://schemas.microsoft.com/office/drawing/2014/main" id="{D02DB93A-D50A-4B2E-8640-96EA13AD015F}"/>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5" name="フリーフォーム: 図形 724">
                  <a:extLst>
                    <a:ext uri="{FF2B5EF4-FFF2-40B4-BE49-F238E27FC236}">
                      <a16:creationId xmlns:a16="http://schemas.microsoft.com/office/drawing/2014/main" id="{897A1F98-0379-46AE-AE22-F7F8F4C9BCF9}"/>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6" name="フリーフォーム: 図形 725">
                  <a:extLst>
                    <a:ext uri="{FF2B5EF4-FFF2-40B4-BE49-F238E27FC236}">
                      <a16:creationId xmlns:a16="http://schemas.microsoft.com/office/drawing/2014/main" id="{0B2A1160-6E88-4113-8701-50C30017AA9C}"/>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7" name="フリーフォーム: 図形 726">
                  <a:extLst>
                    <a:ext uri="{FF2B5EF4-FFF2-40B4-BE49-F238E27FC236}">
                      <a16:creationId xmlns:a16="http://schemas.microsoft.com/office/drawing/2014/main" id="{3A0AF776-C623-40E6-9CE2-0A7F36B0C0A3}"/>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8" name="フリーフォーム: 図形 727">
                  <a:extLst>
                    <a:ext uri="{FF2B5EF4-FFF2-40B4-BE49-F238E27FC236}">
                      <a16:creationId xmlns:a16="http://schemas.microsoft.com/office/drawing/2014/main" id="{1E08E986-285E-4CD9-880E-FAA4245EAA0D}"/>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9" name="フリーフォーム: 図形 728">
                  <a:extLst>
                    <a:ext uri="{FF2B5EF4-FFF2-40B4-BE49-F238E27FC236}">
                      <a16:creationId xmlns:a16="http://schemas.microsoft.com/office/drawing/2014/main" id="{BD2D9E40-3A12-4F51-901F-D00B7487E126}"/>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0" name="フリーフォーム: 図形 729">
                  <a:extLst>
                    <a:ext uri="{FF2B5EF4-FFF2-40B4-BE49-F238E27FC236}">
                      <a16:creationId xmlns:a16="http://schemas.microsoft.com/office/drawing/2014/main" id="{0262BCA5-7D54-46F7-8251-7DD60D3DF033}"/>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1" name="フリーフォーム: 図形 730">
                  <a:extLst>
                    <a:ext uri="{FF2B5EF4-FFF2-40B4-BE49-F238E27FC236}">
                      <a16:creationId xmlns:a16="http://schemas.microsoft.com/office/drawing/2014/main" id="{738A7CE4-A0D5-43B7-BDBC-9CC30E478830}"/>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2" name="フリーフォーム: 図形 731">
                  <a:extLst>
                    <a:ext uri="{FF2B5EF4-FFF2-40B4-BE49-F238E27FC236}">
                      <a16:creationId xmlns:a16="http://schemas.microsoft.com/office/drawing/2014/main" id="{CF67B787-209C-4551-8CF9-3AABF9B75396}"/>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3" name="フリーフォーム: 図形 732">
                  <a:extLst>
                    <a:ext uri="{FF2B5EF4-FFF2-40B4-BE49-F238E27FC236}">
                      <a16:creationId xmlns:a16="http://schemas.microsoft.com/office/drawing/2014/main" id="{8E11573B-72B4-494B-BF5B-11527ED4E428}"/>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4" name="フリーフォーム: 図形 733">
                  <a:extLst>
                    <a:ext uri="{FF2B5EF4-FFF2-40B4-BE49-F238E27FC236}">
                      <a16:creationId xmlns:a16="http://schemas.microsoft.com/office/drawing/2014/main" id="{B63FB79B-B08E-4180-AF4A-8120D681FB25}"/>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500" name="グループ化 499">
                <a:extLst>
                  <a:ext uri="{FF2B5EF4-FFF2-40B4-BE49-F238E27FC236}">
                    <a16:creationId xmlns:a16="http://schemas.microsoft.com/office/drawing/2014/main" id="{CC357E67-F141-4905-A21E-D062EB923429}"/>
                  </a:ext>
                </a:extLst>
              </p:cNvPr>
              <p:cNvGrpSpPr/>
              <p:nvPr/>
            </p:nvGrpSpPr>
            <p:grpSpPr>
              <a:xfrm flipH="1">
                <a:off x="5733959" y="1591530"/>
                <a:ext cx="3544342" cy="3774235"/>
                <a:chOff x="2925046" y="1591530"/>
                <a:chExt cx="3544342" cy="3774235"/>
              </a:xfrm>
              <a:grpFill/>
            </p:grpSpPr>
            <p:sp>
              <p:nvSpPr>
                <p:cNvPr id="501" name="フリーフォーム: 図形 500">
                  <a:extLst>
                    <a:ext uri="{FF2B5EF4-FFF2-40B4-BE49-F238E27FC236}">
                      <a16:creationId xmlns:a16="http://schemas.microsoft.com/office/drawing/2014/main" id="{3AA6BDCC-CF45-4F61-A78D-ECAA1C56BFCC}"/>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2" name="フリーフォーム: 図形 501">
                  <a:extLst>
                    <a:ext uri="{FF2B5EF4-FFF2-40B4-BE49-F238E27FC236}">
                      <a16:creationId xmlns:a16="http://schemas.microsoft.com/office/drawing/2014/main" id="{E9979B3E-D1C0-43B3-BCDC-6E6DF9639B64}"/>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3" name="フリーフォーム: 図形 502">
                  <a:extLst>
                    <a:ext uri="{FF2B5EF4-FFF2-40B4-BE49-F238E27FC236}">
                      <a16:creationId xmlns:a16="http://schemas.microsoft.com/office/drawing/2014/main" id="{2F1793AE-D80D-4109-A9DD-D6469BAB02F0}"/>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4" name="フリーフォーム: 図形 503">
                  <a:extLst>
                    <a:ext uri="{FF2B5EF4-FFF2-40B4-BE49-F238E27FC236}">
                      <a16:creationId xmlns:a16="http://schemas.microsoft.com/office/drawing/2014/main" id="{38068BA1-5185-429B-95B6-E83A5075364F}"/>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5" name="フリーフォーム: 図形 504">
                  <a:extLst>
                    <a:ext uri="{FF2B5EF4-FFF2-40B4-BE49-F238E27FC236}">
                      <a16:creationId xmlns:a16="http://schemas.microsoft.com/office/drawing/2014/main" id="{6D8F1E1F-81B0-48DB-B5AD-0A1FC8F667AE}"/>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6" name="フリーフォーム: 図形 505">
                  <a:extLst>
                    <a:ext uri="{FF2B5EF4-FFF2-40B4-BE49-F238E27FC236}">
                      <a16:creationId xmlns:a16="http://schemas.microsoft.com/office/drawing/2014/main" id="{61E5145C-0116-4836-962A-42BF3AF68C9A}"/>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7" name="フリーフォーム: 図形 506">
                  <a:extLst>
                    <a:ext uri="{FF2B5EF4-FFF2-40B4-BE49-F238E27FC236}">
                      <a16:creationId xmlns:a16="http://schemas.microsoft.com/office/drawing/2014/main" id="{A27C0561-A118-458A-9138-F2E830C7AD13}"/>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8" name="フリーフォーム: 図形 507">
                  <a:extLst>
                    <a:ext uri="{FF2B5EF4-FFF2-40B4-BE49-F238E27FC236}">
                      <a16:creationId xmlns:a16="http://schemas.microsoft.com/office/drawing/2014/main" id="{3744B210-064B-40A0-B2B5-989828E52E54}"/>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9" name="フリーフォーム: 図形 508">
                  <a:extLst>
                    <a:ext uri="{FF2B5EF4-FFF2-40B4-BE49-F238E27FC236}">
                      <a16:creationId xmlns:a16="http://schemas.microsoft.com/office/drawing/2014/main" id="{C84D56F1-95C2-4619-AD0F-6A2033D98B8B}"/>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0" name="フリーフォーム: 図形 509">
                  <a:extLst>
                    <a:ext uri="{FF2B5EF4-FFF2-40B4-BE49-F238E27FC236}">
                      <a16:creationId xmlns:a16="http://schemas.microsoft.com/office/drawing/2014/main" id="{059C9910-F749-4473-BD7A-41B4DCEC7D4D}"/>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1" name="フリーフォーム: 図形 510">
                  <a:extLst>
                    <a:ext uri="{FF2B5EF4-FFF2-40B4-BE49-F238E27FC236}">
                      <a16:creationId xmlns:a16="http://schemas.microsoft.com/office/drawing/2014/main" id="{E742F4C9-0C51-475D-A5DD-D4003F26BBE7}"/>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2" name="フリーフォーム: 図形 511">
                  <a:extLst>
                    <a:ext uri="{FF2B5EF4-FFF2-40B4-BE49-F238E27FC236}">
                      <a16:creationId xmlns:a16="http://schemas.microsoft.com/office/drawing/2014/main" id="{17C65CFD-11DD-4511-8C17-2BE765E613AE}"/>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3" name="フリーフォーム: 図形 512">
                  <a:extLst>
                    <a:ext uri="{FF2B5EF4-FFF2-40B4-BE49-F238E27FC236}">
                      <a16:creationId xmlns:a16="http://schemas.microsoft.com/office/drawing/2014/main" id="{6743BA85-C5EC-452B-9029-6C5829D84FBB}"/>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4" name="フリーフォーム: 図形 513">
                  <a:extLst>
                    <a:ext uri="{FF2B5EF4-FFF2-40B4-BE49-F238E27FC236}">
                      <a16:creationId xmlns:a16="http://schemas.microsoft.com/office/drawing/2014/main" id="{4FDC7B0A-7608-4D1E-987F-A34CBDBB9359}"/>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5" name="フリーフォーム: 図形 514">
                  <a:extLst>
                    <a:ext uri="{FF2B5EF4-FFF2-40B4-BE49-F238E27FC236}">
                      <a16:creationId xmlns:a16="http://schemas.microsoft.com/office/drawing/2014/main" id="{94DAAFA4-8493-4560-B35E-69FA70AE228F}"/>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6" name="フリーフォーム: 図形 515">
                  <a:extLst>
                    <a:ext uri="{FF2B5EF4-FFF2-40B4-BE49-F238E27FC236}">
                      <a16:creationId xmlns:a16="http://schemas.microsoft.com/office/drawing/2014/main" id="{E0BF051E-A1D9-4247-B00E-14D114B672C6}"/>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7" name="フリーフォーム: 図形 516">
                  <a:extLst>
                    <a:ext uri="{FF2B5EF4-FFF2-40B4-BE49-F238E27FC236}">
                      <a16:creationId xmlns:a16="http://schemas.microsoft.com/office/drawing/2014/main" id="{743E1CDB-EBD2-473D-AFF9-6DD0D00FB35C}"/>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8" name="フリーフォーム: 図形 517">
                  <a:extLst>
                    <a:ext uri="{FF2B5EF4-FFF2-40B4-BE49-F238E27FC236}">
                      <a16:creationId xmlns:a16="http://schemas.microsoft.com/office/drawing/2014/main" id="{5FD90D96-4721-44EF-AB5F-0721B83C9D60}"/>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9" name="フリーフォーム: 図形 518">
                  <a:extLst>
                    <a:ext uri="{FF2B5EF4-FFF2-40B4-BE49-F238E27FC236}">
                      <a16:creationId xmlns:a16="http://schemas.microsoft.com/office/drawing/2014/main" id="{F04D4B0F-01FA-4D54-8B3F-BF70177BEBEB}"/>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0" name="フリーフォーム: 図形 519">
                  <a:extLst>
                    <a:ext uri="{FF2B5EF4-FFF2-40B4-BE49-F238E27FC236}">
                      <a16:creationId xmlns:a16="http://schemas.microsoft.com/office/drawing/2014/main" id="{927D9577-3CF1-4307-B3AB-E653E6C0C972}"/>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1" name="フリーフォーム: 図形 520">
                  <a:extLst>
                    <a:ext uri="{FF2B5EF4-FFF2-40B4-BE49-F238E27FC236}">
                      <a16:creationId xmlns:a16="http://schemas.microsoft.com/office/drawing/2014/main" id="{6986CBD9-99AC-4014-BA8F-7BC1AAABC8EF}"/>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2" name="フリーフォーム: 図形 521">
                  <a:extLst>
                    <a:ext uri="{FF2B5EF4-FFF2-40B4-BE49-F238E27FC236}">
                      <a16:creationId xmlns:a16="http://schemas.microsoft.com/office/drawing/2014/main" id="{2E2C9E20-FAF7-4D39-B100-781644991854}"/>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3" name="フリーフォーム: 図形 522">
                  <a:extLst>
                    <a:ext uri="{FF2B5EF4-FFF2-40B4-BE49-F238E27FC236}">
                      <a16:creationId xmlns:a16="http://schemas.microsoft.com/office/drawing/2014/main" id="{DF32A705-257B-4C03-B605-5F04EC14A2CB}"/>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4" name="フリーフォーム: 図形 523">
                  <a:extLst>
                    <a:ext uri="{FF2B5EF4-FFF2-40B4-BE49-F238E27FC236}">
                      <a16:creationId xmlns:a16="http://schemas.microsoft.com/office/drawing/2014/main" id="{CA6384F9-2E6F-4B50-98A9-47487DC14568}"/>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5" name="フリーフォーム: 図形 524">
                  <a:extLst>
                    <a:ext uri="{FF2B5EF4-FFF2-40B4-BE49-F238E27FC236}">
                      <a16:creationId xmlns:a16="http://schemas.microsoft.com/office/drawing/2014/main" id="{0AF50A99-EF53-4778-BA7D-1185A8F943E2}"/>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6" name="フリーフォーム: 図形 525">
                  <a:extLst>
                    <a:ext uri="{FF2B5EF4-FFF2-40B4-BE49-F238E27FC236}">
                      <a16:creationId xmlns:a16="http://schemas.microsoft.com/office/drawing/2014/main" id="{9295FA03-2F74-4348-A996-44D9058928A8}"/>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7" name="フリーフォーム: 図形 526">
                  <a:extLst>
                    <a:ext uri="{FF2B5EF4-FFF2-40B4-BE49-F238E27FC236}">
                      <a16:creationId xmlns:a16="http://schemas.microsoft.com/office/drawing/2014/main" id="{69392BD5-31AC-4AE7-9ED3-FFDAA412F0DF}"/>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8" name="フリーフォーム: 図形 527">
                  <a:extLst>
                    <a:ext uri="{FF2B5EF4-FFF2-40B4-BE49-F238E27FC236}">
                      <a16:creationId xmlns:a16="http://schemas.microsoft.com/office/drawing/2014/main" id="{FD9B0634-BEC2-43A8-9C64-DEB2103E8D6B}"/>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9" name="フリーフォーム: 図形 528">
                  <a:extLst>
                    <a:ext uri="{FF2B5EF4-FFF2-40B4-BE49-F238E27FC236}">
                      <a16:creationId xmlns:a16="http://schemas.microsoft.com/office/drawing/2014/main" id="{63B26B2C-1805-4AD8-8545-9229F0FF85F9}"/>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0" name="フリーフォーム: 図形 529">
                  <a:extLst>
                    <a:ext uri="{FF2B5EF4-FFF2-40B4-BE49-F238E27FC236}">
                      <a16:creationId xmlns:a16="http://schemas.microsoft.com/office/drawing/2014/main" id="{7BA61B5A-8823-49DE-ABF4-D271E7E47432}"/>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1" name="フリーフォーム: 図形 530">
                  <a:extLst>
                    <a:ext uri="{FF2B5EF4-FFF2-40B4-BE49-F238E27FC236}">
                      <a16:creationId xmlns:a16="http://schemas.microsoft.com/office/drawing/2014/main" id="{912BB930-03AD-4F3B-96C0-0916D14D09AC}"/>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2" name="フリーフォーム: 図形 531">
                  <a:extLst>
                    <a:ext uri="{FF2B5EF4-FFF2-40B4-BE49-F238E27FC236}">
                      <a16:creationId xmlns:a16="http://schemas.microsoft.com/office/drawing/2014/main" id="{9337FDEE-CE6F-4245-887B-7FA42E4466A5}"/>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3" name="フリーフォーム: 図形 532">
                  <a:extLst>
                    <a:ext uri="{FF2B5EF4-FFF2-40B4-BE49-F238E27FC236}">
                      <a16:creationId xmlns:a16="http://schemas.microsoft.com/office/drawing/2014/main" id="{5ACB23DD-6268-43CB-956B-4F46B6B5F621}"/>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4" name="フリーフォーム: 図形 533">
                  <a:extLst>
                    <a:ext uri="{FF2B5EF4-FFF2-40B4-BE49-F238E27FC236}">
                      <a16:creationId xmlns:a16="http://schemas.microsoft.com/office/drawing/2014/main" id="{C85BC3B5-D1F5-49ED-8C5D-E44D185EB232}"/>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5" name="フリーフォーム: 図形 534">
                  <a:extLst>
                    <a:ext uri="{FF2B5EF4-FFF2-40B4-BE49-F238E27FC236}">
                      <a16:creationId xmlns:a16="http://schemas.microsoft.com/office/drawing/2014/main" id="{B1CE8A0E-2241-478F-AE6D-552EB5EC630C}"/>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6" name="フリーフォーム: 図形 535">
                  <a:extLst>
                    <a:ext uri="{FF2B5EF4-FFF2-40B4-BE49-F238E27FC236}">
                      <a16:creationId xmlns:a16="http://schemas.microsoft.com/office/drawing/2014/main" id="{374A1A2F-BD03-4C63-A872-ECDBCE41DA10}"/>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7" name="フリーフォーム: 図形 536">
                  <a:extLst>
                    <a:ext uri="{FF2B5EF4-FFF2-40B4-BE49-F238E27FC236}">
                      <a16:creationId xmlns:a16="http://schemas.microsoft.com/office/drawing/2014/main" id="{F88D109D-0228-445A-BBC9-251DCFF80D1F}"/>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8" name="フリーフォーム: 図形 537">
                  <a:extLst>
                    <a:ext uri="{FF2B5EF4-FFF2-40B4-BE49-F238E27FC236}">
                      <a16:creationId xmlns:a16="http://schemas.microsoft.com/office/drawing/2014/main" id="{B9A9BDEC-83C2-4FC4-9491-43D527D8C4C4}"/>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9" name="フリーフォーム: 図形 538">
                  <a:extLst>
                    <a:ext uri="{FF2B5EF4-FFF2-40B4-BE49-F238E27FC236}">
                      <a16:creationId xmlns:a16="http://schemas.microsoft.com/office/drawing/2014/main" id="{6029E1D0-F11F-4874-BE52-62EF44BBF489}"/>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0" name="フリーフォーム: 図形 539">
                  <a:extLst>
                    <a:ext uri="{FF2B5EF4-FFF2-40B4-BE49-F238E27FC236}">
                      <a16:creationId xmlns:a16="http://schemas.microsoft.com/office/drawing/2014/main" id="{9281FFFB-DCE6-4AA1-8950-54E25B5D76A7}"/>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1" name="フリーフォーム: 図形 540">
                  <a:extLst>
                    <a:ext uri="{FF2B5EF4-FFF2-40B4-BE49-F238E27FC236}">
                      <a16:creationId xmlns:a16="http://schemas.microsoft.com/office/drawing/2014/main" id="{B88C641C-9818-4132-91C7-8EE0C6FBA800}"/>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2" name="フリーフォーム: 図形 541">
                  <a:extLst>
                    <a:ext uri="{FF2B5EF4-FFF2-40B4-BE49-F238E27FC236}">
                      <a16:creationId xmlns:a16="http://schemas.microsoft.com/office/drawing/2014/main" id="{12B96702-AB87-469C-8870-8A09931E6AC0}"/>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3" name="フリーフォーム: 図形 542">
                  <a:extLst>
                    <a:ext uri="{FF2B5EF4-FFF2-40B4-BE49-F238E27FC236}">
                      <a16:creationId xmlns:a16="http://schemas.microsoft.com/office/drawing/2014/main" id="{98DE680A-1B68-4715-A07B-2F8D273B914F}"/>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4" name="フリーフォーム: 図形 543">
                  <a:extLst>
                    <a:ext uri="{FF2B5EF4-FFF2-40B4-BE49-F238E27FC236}">
                      <a16:creationId xmlns:a16="http://schemas.microsoft.com/office/drawing/2014/main" id="{DDC229A8-0E95-4412-BB32-F795E74520CF}"/>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5" name="フリーフォーム: 図形 544">
                  <a:extLst>
                    <a:ext uri="{FF2B5EF4-FFF2-40B4-BE49-F238E27FC236}">
                      <a16:creationId xmlns:a16="http://schemas.microsoft.com/office/drawing/2014/main" id="{5D1EE8E1-A724-4DD2-A9B2-4011178D4560}"/>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6" name="フリーフォーム: 図形 545">
                  <a:extLst>
                    <a:ext uri="{FF2B5EF4-FFF2-40B4-BE49-F238E27FC236}">
                      <a16:creationId xmlns:a16="http://schemas.microsoft.com/office/drawing/2014/main" id="{9ADCCDE7-FB52-47E4-AA54-B06FB6E72EFE}"/>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7" name="フリーフォーム: 図形 546">
                  <a:extLst>
                    <a:ext uri="{FF2B5EF4-FFF2-40B4-BE49-F238E27FC236}">
                      <a16:creationId xmlns:a16="http://schemas.microsoft.com/office/drawing/2014/main" id="{74227098-FC63-489A-AFBE-B4AE2CB37F0B}"/>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8" name="フリーフォーム: 図形 547">
                  <a:extLst>
                    <a:ext uri="{FF2B5EF4-FFF2-40B4-BE49-F238E27FC236}">
                      <a16:creationId xmlns:a16="http://schemas.microsoft.com/office/drawing/2014/main" id="{0ACDA7B8-F0AE-44CE-AAA6-556261D347A2}"/>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9" name="フリーフォーム: 図形 548">
                  <a:extLst>
                    <a:ext uri="{FF2B5EF4-FFF2-40B4-BE49-F238E27FC236}">
                      <a16:creationId xmlns:a16="http://schemas.microsoft.com/office/drawing/2014/main" id="{365B5462-FD81-447E-9D34-C5169DCAA6D0}"/>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0" name="フリーフォーム: 図形 549">
                  <a:extLst>
                    <a:ext uri="{FF2B5EF4-FFF2-40B4-BE49-F238E27FC236}">
                      <a16:creationId xmlns:a16="http://schemas.microsoft.com/office/drawing/2014/main" id="{F77677B4-4EC8-452D-AE8C-A4889363ED8C}"/>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1" name="フリーフォーム: 図形 550">
                  <a:extLst>
                    <a:ext uri="{FF2B5EF4-FFF2-40B4-BE49-F238E27FC236}">
                      <a16:creationId xmlns:a16="http://schemas.microsoft.com/office/drawing/2014/main" id="{40A5117D-3033-49E1-A14A-92D72B206619}"/>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2" name="フリーフォーム: 図形 551">
                  <a:extLst>
                    <a:ext uri="{FF2B5EF4-FFF2-40B4-BE49-F238E27FC236}">
                      <a16:creationId xmlns:a16="http://schemas.microsoft.com/office/drawing/2014/main" id="{0BB35A5C-BD70-4A17-A6FF-56505A1F3A0D}"/>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3" name="フリーフォーム: 図形 552">
                  <a:extLst>
                    <a:ext uri="{FF2B5EF4-FFF2-40B4-BE49-F238E27FC236}">
                      <a16:creationId xmlns:a16="http://schemas.microsoft.com/office/drawing/2014/main" id="{39E102FC-DED8-4008-92C8-7746696B1E81}"/>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4" name="フリーフォーム: 図形 553">
                  <a:extLst>
                    <a:ext uri="{FF2B5EF4-FFF2-40B4-BE49-F238E27FC236}">
                      <a16:creationId xmlns:a16="http://schemas.microsoft.com/office/drawing/2014/main" id="{E2B8767A-6D0E-4F0D-9A94-38917EB58D53}"/>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5" name="フリーフォーム: 図形 554">
                  <a:extLst>
                    <a:ext uri="{FF2B5EF4-FFF2-40B4-BE49-F238E27FC236}">
                      <a16:creationId xmlns:a16="http://schemas.microsoft.com/office/drawing/2014/main" id="{75A17CFB-5943-4AA1-8706-5192690030B9}"/>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6" name="フリーフォーム: 図形 555">
                  <a:extLst>
                    <a:ext uri="{FF2B5EF4-FFF2-40B4-BE49-F238E27FC236}">
                      <a16:creationId xmlns:a16="http://schemas.microsoft.com/office/drawing/2014/main" id="{1CC6323C-576F-4587-B4EA-24750F0FA94F}"/>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7" name="フリーフォーム: 図形 556">
                  <a:extLst>
                    <a:ext uri="{FF2B5EF4-FFF2-40B4-BE49-F238E27FC236}">
                      <a16:creationId xmlns:a16="http://schemas.microsoft.com/office/drawing/2014/main" id="{BF7C9CEB-D402-4DB3-ADD9-F6C6E990BDD6}"/>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8" name="フリーフォーム: 図形 557">
                  <a:extLst>
                    <a:ext uri="{FF2B5EF4-FFF2-40B4-BE49-F238E27FC236}">
                      <a16:creationId xmlns:a16="http://schemas.microsoft.com/office/drawing/2014/main" id="{AC5AA1D5-A33F-4CF3-9D48-FD7896E70870}"/>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9" name="フリーフォーム: 図形 558">
                  <a:extLst>
                    <a:ext uri="{FF2B5EF4-FFF2-40B4-BE49-F238E27FC236}">
                      <a16:creationId xmlns:a16="http://schemas.microsoft.com/office/drawing/2014/main" id="{52B0835F-1C28-4A69-A0F4-B11FE8C57B21}"/>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0" name="フリーフォーム: 図形 559">
                  <a:extLst>
                    <a:ext uri="{FF2B5EF4-FFF2-40B4-BE49-F238E27FC236}">
                      <a16:creationId xmlns:a16="http://schemas.microsoft.com/office/drawing/2014/main" id="{FBFEBB05-AA1A-4293-BE69-604A5D827902}"/>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1" name="フリーフォーム: 図形 560">
                  <a:extLst>
                    <a:ext uri="{FF2B5EF4-FFF2-40B4-BE49-F238E27FC236}">
                      <a16:creationId xmlns:a16="http://schemas.microsoft.com/office/drawing/2014/main" id="{84201AAE-0E8E-45A7-92F6-24F748156E50}"/>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2" name="フリーフォーム: 図形 561">
                  <a:extLst>
                    <a:ext uri="{FF2B5EF4-FFF2-40B4-BE49-F238E27FC236}">
                      <a16:creationId xmlns:a16="http://schemas.microsoft.com/office/drawing/2014/main" id="{57612DF5-3C46-447E-9423-706BC722D737}"/>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3" name="フリーフォーム: 図形 562">
                  <a:extLst>
                    <a:ext uri="{FF2B5EF4-FFF2-40B4-BE49-F238E27FC236}">
                      <a16:creationId xmlns:a16="http://schemas.microsoft.com/office/drawing/2014/main" id="{402E264E-ECE4-4AEB-9D05-A2083C7E0A7C}"/>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4" name="フリーフォーム: 図形 563">
                  <a:extLst>
                    <a:ext uri="{FF2B5EF4-FFF2-40B4-BE49-F238E27FC236}">
                      <a16:creationId xmlns:a16="http://schemas.microsoft.com/office/drawing/2014/main" id="{2C0A226E-63C2-44B5-8ED1-D98FFACD88B7}"/>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5" name="フリーフォーム: 図形 564">
                  <a:extLst>
                    <a:ext uri="{FF2B5EF4-FFF2-40B4-BE49-F238E27FC236}">
                      <a16:creationId xmlns:a16="http://schemas.microsoft.com/office/drawing/2014/main" id="{E496A3BB-DBB3-49A0-9BFD-58509A4D48CE}"/>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6" name="フリーフォーム: 図形 565">
                  <a:extLst>
                    <a:ext uri="{FF2B5EF4-FFF2-40B4-BE49-F238E27FC236}">
                      <a16:creationId xmlns:a16="http://schemas.microsoft.com/office/drawing/2014/main" id="{637D2093-0293-410A-8404-0E7FA22B37B7}"/>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7" name="フリーフォーム: 図形 566">
                  <a:extLst>
                    <a:ext uri="{FF2B5EF4-FFF2-40B4-BE49-F238E27FC236}">
                      <a16:creationId xmlns:a16="http://schemas.microsoft.com/office/drawing/2014/main" id="{DE5A76B5-BE51-4EB0-8BF7-264E1A67C4B5}"/>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8" name="フリーフォーム: 図形 567">
                  <a:extLst>
                    <a:ext uri="{FF2B5EF4-FFF2-40B4-BE49-F238E27FC236}">
                      <a16:creationId xmlns:a16="http://schemas.microsoft.com/office/drawing/2014/main" id="{C1D90CD3-6813-4890-B54A-1579DD0964E2}"/>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9" name="フリーフォーム: 図形 568">
                  <a:extLst>
                    <a:ext uri="{FF2B5EF4-FFF2-40B4-BE49-F238E27FC236}">
                      <a16:creationId xmlns:a16="http://schemas.microsoft.com/office/drawing/2014/main" id="{CEA4EF4C-3013-4B5E-970E-80000C4A8763}"/>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0" name="フリーフォーム: 図形 569">
                  <a:extLst>
                    <a:ext uri="{FF2B5EF4-FFF2-40B4-BE49-F238E27FC236}">
                      <a16:creationId xmlns:a16="http://schemas.microsoft.com/office/drawing/2014/main" id="{7421DA65-329F-4F50-9D1A-DA2D98010995}"/>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1" name="フリーフォーム: 図形 570">
                  <a:extLst>
                    <a:ext uri="{FF2B5EF4-FFF2-40B4-BE49-F238E27FC236}">
                      <a16:creationId xmlns:a16="http://schemas.microsoft.com/office/drawing/2014/main" id="{5DC25C5B-5424-484B-8FDB-A1D2DBAD6D15}"/>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2" name="フリーフォーム: 図形 571">
                  <a:extLst>
                    <a:ext uri="{FF2B5EF4-FFF2-40B4-BE49-F238E27FC236}">
                      <a16:creationId xmlns:a16="http://schemas.microsoft.com/office/drawing/2014/main" id="{85B3228F-9966-44F4-819E-E444E6D3C38C}"/>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3" name="フリーフォーム: 図形 572">
                  <a:extLst>
                    <a:ext uri="{FF2B5EF4-FFF2-40B4-BE49-F238E27FC236}">
                      <a16:creationId xmlns:a16="http://schemas.microsoft.com/office/drawing/2014/main" id="{E3C3AA4D-224C-44A8-9D91-A8E4144CFE37}"/>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4" name="フリーフォーム: 図形 573">
                  <a:extLst>
                    <a:ext uri="{FF2B5EF4-FFF2-40B4-BE49-F238E27FC236}">
                      <a16:creationId xmlns:a16="http://schemas.microsoft.com/office/drawing/2014/main" id="{ABBD72B6-FC0C-4D00-8AD2-DF3CBA557883}"/>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5" name="フリーフォーム: 図形 574">
                  <a:extLst>
                    <a:ext uri="{FF2B5EF4-FFF2-40B4-BE49-F238E27FC236}">
                      <a16:creationId xmlns:a16="http://schemas.microsoft.com/office/drawing/2014/main" id="{3EC0C677-9417-40FD-858F-838666F38498}"/>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6" name="フリーフォーム: 図形 575">
                  <a:extLst>
                    <a:ext uri="{FF2B5EF4-FFF2-40B4-BE49-F238E27FC236}">
                      <a16:creationId xmlns:a16="http://schemas.microsoft.com/office/drawing/2014/main" id="{F0442754-CF9D-4730-9CFF-73B94B509CE6}"/>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7" name="フリーフォーム: 図形 576">
                  <a:extLst>
                    <a:ext uri="{FF2B5EF4-FFF2-40B4-BE49-F238E27FC236}">
                      <a16:creationId xmlns:a16="http://schemas.microsoft.com/office/drawing/2014/main" id="{3E1222B9-2F09-4CF0-89A8-0CBE1E3515DB}"/>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8" name="フリーフォーム: 図形 577">
                  <a:extLst>
                    <a:ext uri="{FF2B5EF4-FFF2-40B4-BE49-F238E27FC236}">
                      <a16:creationId xmlns:a16="http://schemas.microsoft.com/office/drawing/2014/main" id="{572BDBA5-8595-4C46-B32A-DB3D6B67A1B3}"/>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9" name="フリーフォーム: 図形 578">
                  <a:extLst>
                    <a:ext uri="{FF2B5EF4-FFF2-40B4-BE49-F238E27FC236}">
                      <a16:creationId xmlns:a16="http://schemas.microsoft.com/office/drawing/2014/main" id="{CBCB783E-C825-4C3D-8DB5-4A53C4F8A6F9}"/>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0" name="フリーフォーム: 図形 579">
                  <a:extLst>
                    <a:ext uri="{FF2B5EF4-FFF2-40B4-BE49-F238E27FC236}">
                      <a16:creationId xmlns:a16="http://schemas.microsoft.com/office/drawing/2014/main" id="{EF4F930E-FE8C-4877-8BF7-CDBFBD78326C}"/>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1" name="フリーフォーム: 図形 580">
                  <a:extLst>
                    <a:ext uri="{FF2B5EF4-FFF2-40B4-BE49-F238E27FC236}">
                      <a16:creationId xmlns:a16="http://schemas.microsoft.com/office/drawing/2014/main" id="{DAA3E8CC-334A-4F5A-AE76-D7D8A7DA2A93}"/>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2" name="フリーフォーム: 図形 581">
                  <a:extLst>
                    <a:ext uri="{FF2B5EF4-FFF2-40B4-BE49-F238E27FC236}">
                      <a16:creationId xmlns:a16="http://schemas.microsoft.com/office/drawing/2014/main" id="{0FE7873A-150F-47A7-BD3B-E95B0A6DB098}"/>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3" name="フリーフォーム: 図形 582">
                  <a:extLst>
                    <a:ext uri="{FF2B5EF4-FFF2-40B4-BE49-F238E27FC236}">
                      <a16:creationId xmlns:a16="http://schemas.microsoft.com/office/drawing/2014/main" id="{5E677DEE-75EC-4D87-8664-ACBE25D03073}"/>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4" name="フリーフォーム: 図形 583">
                  <a:extLst>
                    <a:ext uri="{FF2B5EF4-FFF2-40B4-BE49-F238E27FC236}">
                      <a16:creationId xmlns:a16="http://schemas.microsoft.com/office/drawing/2014/main" id="{A30828C1-C55A-4E85-8239-B09D4C1F03A3}"/>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5" name="フリーフォーム: 図形 584">
                  <a:extLst>
                    <a:ext uri="{FF2B5EF4-FFF2-40B4-BE49-F238E27FC236}">
                      <a16:creationId xmlns:a16="http://schemas.microsoft.com/office/drawing/2014/main" id="{7912D686-D79D-4695-A178-25A75E69EF58}"/>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6" name="フリーフォーム: 図形 585">
                  <a:extLst>
                    <a:ext uri="{FF2B5EF4-FFF2-40B4-BE49-F238E27FC236}">
                      <a16:creationId xmlns:a16="http://schemas.microsoft.com/office/drawing/2014/main" id="{5355C1E3-109F-4BDD-A559-C55C8D7000AF}"/>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7" name="フリーフォーム: 図形 586">
                  <a:extLst>
                    <a:ext uri="{FF2B5EF4-FFF2-40B4-BE49-F238E27FC236}">
                      <a16:creationId xmlns:a16="http://schemas.microsoft.com/office/drawing/2014/main" id="{0268E93F-61CA-49C2-B9A3-0645AE0DDA96}"/>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8" name="フリーフォーム: 図形 587">
                  <a:extLst>
                    <a:ext uri="{FF2B5EF4-FFF2-40B4-BE49-F238E27FC236}">
                      <a16:creationId xmlns:a16="http://schemas.microsoft.com/office/drawing/2014/main" id="{32FCF445-3BB3-4A93-9EB3-7B9833A738C0}"/>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9" name="フリーフォーム: 図形 588">
                  <a:extLst>
                    <a:ext uri="{FF2B5EF4-FFF2-40B4-BE49-F238E27FC236}">
                      <a16:creationId xmlns:a16="http://schemas.microsoft.com/office/drawing/2014/main" id="{FDE1BD34-8A45-42F1-96C3-AFA61846B4A2}"/>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0" name="フリーフォーム: 図形 589">
                  <a:extLst>
                    <a:ext uri="{FF2B5EF4-FFF2-40B4-BE49-F238E27FC236}">
                      <a16:creationId xmlns:a16="http://schemas.microsoft.com/office/drawing/2014/main" id="{89442AF0-2EAB-4D1F-AAD4-DD06514CD220}"/>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1" name="フリーフォーム: 図形 590">
                  <a:extLst>
                    <a:ext uri="{FF2B5EF4-FFF2-40B4-BE49-F238E27FC236}">
                      <a16:creationId xmlns:a16="http://schemas.microsoft.com/office/drawing/2014/main" id="{1C22ADBD-2803-42C4-835C-2199CBB630DB}"/>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2" name="フリーフォーム: 図形 591">
                  <a:extLst>
                    <a:ext uri="{FF2B5EF4-FFF2-40B4-BE49-F238E27FC236}">
                      <a16:creationId xmlns:a16="http://schemas.microsoft.com/office/drawing/2014/main" id="{AA2AA65A-ED4F-4600-98F4-3DE6BCDCBCE3}"/>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3" name="フリーフォーム: 図形 592">
                  <a:extLst>
                    <a:ext uri="{FF2B5EF4-FFF2-40B4-BE49-F238E27FC236}">
                      <a16:creationId xmlns:a16="http://schemas.microsoft.com/office/drawing/2014/main" id="{CEC545A3-A34C-4679-8FBD-E0FA0ACE3070}"/>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4" name="フリーフォーム: 図形 593">
                  <a:extLst>
                    <a:ext uri="{FF2B5EF4-FFF2-40B4-BE49-F238E27FC236}">
                      <a16:creationId xmlns:a16="http://schemas.microsoft.com/office/drawing/2014/main" id="{AB1B8D9C-4755-4DC5-8578-EEDE08F64E93}"/>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5" name="フリーフォーム: 図形 594">
                  <a:extLst>
                    <a:ext uri="{FF2B5EF4-FFF2-40B4-BE49-F238E27FC236}">
                      <a16:creationId xmlns:a16="http://schemas.microsoft.com/office/drawing/2014/main" id="{CE10B56F-411F-4DA5-907E-EE8FAF8E006D}"/>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6" name="フリーフォーム: 図形 595">
                  <a:extLst>
                    <a:ext uri="{FF2B5EF4-FFF2-40B4-BE49-F238E27FC236}">
                      <a16:creationId xmlns:a16="http://schemas.microsoft.com/office/drawing/2014/main" id="{418829AA-F6B0-426E-977E-70F57695A082}"/>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7" name="フリーフォーム: 図形 596">
                  <a:extLst>
                    <a:ext uri="{FF2B5EF4-FFF2-40B4-BE49-F238E27FC236}">
                      <a16:creationId xmlns:a16="http://schemas.microsoft.com/office/drawing/2014/main" id="{8FE50CA6-5F59-4FD8-B59F-FE6E1A6ECE6A}"/>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8" name="フリーフォーム: 図形 597">
                  <a:extLst>
                    <a:ext uri="{FF2B5EF4-FFF2-40B4-BE49-F238E27FC236}">
                      <a16:creationId xmlns:a16="http://schemas.microsoft.com/office/drawing/2014/main" id="{83BF393B-16F5-482A-AAD0-E5907B6908BA}"/>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9" name="フリーフォーム: 図形 598">
                  <a:extLst>
                    <a:ext uri="{FF2B5EF4-FFF2-40B4-BE49-F238E27FC236}">
                      <a16:creationId xmlns:a16="http://schemas.microsoft.com/office/drawing/2014/main" id="{AD89926E-2FB1-49FC-9424-FAF5629AD870}"/>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0" name="フリーフォーム: 図形 599">
                  <a:extLst>
                    <a:ext uri="{FF2B5EF4-FFF2-40B4-BE49-F238E27FC236}">
                      <a16:creationId xmlns:a16="http://schemas.microsoft.com/office/drawing/2014/main" id="{9D292AC3-C95B-4AFA-B233-F045D13AC02B}"/>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1" name="フリーフォーム: 図形 600">
                  <a:extLst>
                    <a:ext uri="{FF2B5EF4-FFF2-40B4-BE49-F238E27FC236}">
                      <a16:creationId xmlns:a16="http://schemas.microsoft.com/office/drawing/2014/main" id="{8A5F46F8-421D-451F-A7CA-7164690C761D}"/>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2" name="フリーフォーム: 図形 601">
                  <a:extLst>
                    <a:ext uri="{FF2B5EF4-FFF2-40B4-BE49-F238E27FC236}">
                      <a16:creationId xmlns:a16="http://schemas.microsoft.com/office/drawing/2014/main" id="{2EBE6B19-0722-4C38-959D-82396E43422E}"/>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3" name="フリーフォーム: 図形 602">
                  <a:extLst>
                    <a:ext uri="{FF2B5EF4-FFF2-40B4-BE49-F238E27FC236}">
                      <a16:creationId xmlns:a16="http://schemas.microsoft.com/office/drawing/2014/main" id="{E0F22B57-B1F1-4B2D-9B79-2B51E56253D7}"/>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4" name="フリーフォーム: 図形 603">
                  <a:extLst>
                    <a:ext uri="{FF2B5EF4-FFF2-40B4-BE49-F238E27FC236}">
                      <a16:creationId xmlns:a16="http://schemas.microsoft.com/office/drawing/2014/main" id="{4E083893-2E27-43B4-9DD4-8A1EBB3557A3}"/>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5" name="フリーフォーム: 図形 604">
                  <a:extLst>
                    <a:ext uri="{FF2B5EF4-FFF2-40B4-BE49-F238E27FC236}">
                      <a16:creationId xmlns:a16="http://schemas.microsoft.com/office/drawing/2014/main" id="{8C042661-5FBE-4434-9B90-D05089CFF813}"/>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6" name="フリーフォーム: 図形 605">
                  <a:extLst>
                    <a:ext uri="{FF2B5EF4-FFF2-40B4-BE49-F238E27FC236}">
                      <a16:creationId xmlns:a16="http://schemas.microsoft.com/office/drawing/2014/main" id="{6EF94657-D2D9-4040-BA65-3C8892ABB71F}"/>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7" name="フリーフォーム: 図形 606">
                  <a:extLst>
                    <a:ext uri="{FF2B5EF4-FFF2-40B4-BE49-F238E27FC236}">
                      <a16:creationId xmlns:a16="http://schemas.microsoft.com/office/drawing/2014/main" id="{4A43232E-E97F-44C2-BF18-2B569E416D48}"/>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8" name="フリーフォーム: 図形 607">
                  <a:extLst>
                    <a:ext uri="{FF2B5EF4-FFF2-40B4-BE49-F238E27FC236}">
                      <a16:creationId xmlns:a16="http://schemas.microsoft.com/office/drawing/2014/main" id="{53647F2F-0234-4FEF-80CC-9D53C182B358}"/>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9" name="フリーフォーム: 図形 608">
                  <a:extLst>
                    <a:ext uri="{FF2B5EF4-FFF2-40B4-BE49-F238E27FC236}">
                      <a16:creationId xmlns:a16="http://schemas.microsoft.com/office/drawing/2014/main" id="{A86A4274-F3D7-42B2-B8D9-D61DE0AAB8FC}"/>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0" name="フリーフォーム: 図形 609">
                  <a:extLst>
                    <a:ext uri="{FF2B5EF4-FFF2-40B4-BE49-F238E27FC236}">
                      <a16:creationId xmlns:a16="http://schemas.microsoft.com/office/drawing/2014/main" id="{A0DA8EBC-157A-49E0-A825-662BC3DEC9A0}"/>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1" name="フリーフォーム: 図形 610">
                  <a:extLst>
                    <a:ext uri="{FF2B5EF4-FFF2-40B4-BE49-F238E27FC236}">
                      <a16:creationId xmlns:a16="http://schemas.microsoft.com/office/drawing/2014/main" id="{4CDC04BC-8D4D-49D9-A34D-39B6C667F328}"/>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2" name="フリーフォーム: 図形 611">
                  <a:extLst>
                    <a:ext uri="{FF2B5EF4-FFF2-40B4-BE49-F238E27FC236}">
                      <a16:creationId xmlns:a16="http://schemas.microsoft.com/office/drawing/2014/main" id="{54753397-1571-4CD6-A240-D27A221502DF}"/>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3" name="フリーフォーム: 図形 612">
                  <a:extLst>
                    <a:ext uri="{FF2B5EF4-FFF2-40B4-BE49-F238E27FC236}">
                      <a16:creationId xmlns:a16="http://schemas.microsoft.com/office/drawing/2014/main" id="{8EFADFCF-EDCF-4A7C-B1B4-99E30D0DEF8D}"/>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4" name="フリーフォーム: 図形 613">
                  <a:extLst>
                    <a:ext uri="{FF2B5EF4-FFF2-40B4-BE49-F238E27FC236}">
                      <a16:creationId xmlns:a16="http://schemas.microsoft.com/office/drawing/2014/main" id="{FEDD12AF-0477-43D5-84D1-34E564DC4D81}"/>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5" name="フリーフォーム: 図形 614">
                  <a:extLst>
                    <a:ext uri="{FF2B5EF4-FFF2-40B4-BE49-F238E27FC236}">
                      <a16:creationId xmlns:a16="http://schemas.microsoft.com/office/drawing/2014/main" id="{C8428E1F-E727-4F73-B5DD-EDDC06BE04D0}"/>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6" name="フリーフォーム: 図形 615">
                  <a:extLst>
                    <a:ext uri="{FF2B5EF4-FFF2-40B4-BE49-F238E27FC236}">
                      <a16:creationId xmlns:a16="http://schemas.microsoft.com/office/drawing/2014/main" id="{C9E5CFD9-A836-4EDD-BF09-DF019D4AD1AC}"/>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7" name="フリーフォーム: 図形 616">
                  <a:extLst>
                    <a:ext uri="{FF2B5EF4-FFF2-40B4-BE49-F238E27FC236}">
                      <a16:creationId xmlns:a16="http://schemas.microsoft.com/office/drawing/2014/main" id="{3CC57AB7-3754-4DEB-8559-B157A2DFD0DA}"/>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sp>
          <p:nvSpPr>
            <p:cNvPr id="735" name="テキスト ボックス 734">
              <a:extLst>
                <a:ext uri="{FF2B5EF4-FFF2-40B4-BE49-F238E27FC236}">
                  <a16:creationId xmlns:a16="http://schemas.microsoft.com/office/drawing/2014/main" id="{95828A36-6613-4721-A758-0D2BFF3645CB}"/>
                </a:ext>
              </a:extLst>
            </p:cNvPr>
            <p:cNvSpPr txBox="1"/>
            <p:nvPr/>
          </p:nvSpPr>
          <p:spPr>
            <a:xfrm>
              <a:off x="4347135" y="757994"/>
              <a:ext cx="2428870" cy="523220"/>
            </a:xfrm>
            <a:prstGeom prst="rect">
              <a:avLst/>
            </a:prstGeom>
            <a:noFill/>
          </p:spPr>
          <p:txBody>
            <a:bodyPr wrap="none" rtlCol="0">
              <a:spAutoFit/>
            </a:bodyPr>
            <a:lstStyle/>
            <a:p>
              <a:pPr algn="ctr"/>
              <a:r>
                <a:rPr kumimoji="1" lang="ja-JP" altLang="en-US" sz="2800" spc="-300" dirty="0">
                  <a:latin typeface="HGS創英角ｺﾞｼｯｸUB" panose="020B0900000000000000" pitchFamily="50" charset="-128"/>
                  <a:ea typeface="HGS創英角ｺﾞｼｯｸUB" panose="020B0900000000000000" pitchFamily="50" charset="-128"/>
                </a:rPr>
                <a:t>ナミエ・アムロ</a:t>
              </a:r>
            </a:p>
          </p:txBody>
        </p:sp>
      </p:grpSp>
    </p:spTree>
    <p:extLst>
      <p:ext uri="{BB962C8B-B14F-4D97-AF65-F5344CB8AC3E}">
        <p14:creationId xmlns:p14="http://schemas.microsoft.com/office/powerpoint/2010/main" val="391366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アフガニスタンの首都カブール北方約１２０キロのカピサ州山岳部にあるニジラブ村に置かれた米軍の前進基地の上空を飛ぶＡＨ６…">
            <a:extLst>
              <a:ext uri="{FF2B5EF4-FFF2-40B4-BE49-F238E27FC236}">
                <a16:creationId xmlns:a16="http://schemas.microsoft.com/office/drawing/2014/main" id="{331A6553-A9CA-4EB4-886D-340970BA5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1524000"/>
            <a:ext cx="5715000" cy="3810000"/>
          </a:xfrm>
          <a:prstGeom prst="rect">
            <a:avLst/>
          </a:prstGeom>
          <a:noFill/>
          <a:extLst>
            <a:ext uri="{909E8E84-426E-40DD-AFC4-6F175D3DCCD1}">
              <a14:hiddenFill xmlns:a14="http://schemas.microsoft.com/office/drawing/2010/main">
                <a:solidFill>
                  <a:srgbClr val="FFFFFF"/>
                </a:solidFill>
              </a14:hiddenFill>
            </a:ext>
          </a:extLst>
        </p:spPr>
      </p:pic>
      <p:grpSp>
        <p:nvGrpSpPr>
          <p:cNvPr id="2108" name="グループ化 2107">
            <a:extLst>
              <a:ext uri="{FF2B5EF4-FFF2-40B4-BE49-F238E27FC236}">
                <a16:creationId xmlns:a16="http://schemas.microsoft.com/office/drawing/2014/main" id="{D010B502-EAAE-48F3-9D19-762BC201EF3F}"/>
              </a:ext>
            </a:extLst>
          </p:cNvPr>
          <p:cNvGrpSpPr/>
          <p:nvPr/>
        </p:nvGrpSpPr>
        <p:grpSpPr>
          <a:xfrm>
            <a:off x="2925046" y="1591530"/>
            <a:ext cx="6353255" cy="3774235"/>
            <a:chOff x="2925046" y="1591530"/>
            <a:chExt cx="6353255" cy="3774235"/>
          </a:xfrm>
        </p:grpSpPr>
        <p:grpSp>
          <p:nvGrpSpPr>
            <p:cNvPr id="2107" name="グループ化 2106">
              <a:extLst>
                <a:ext uri="{FF2B5EF4-FFF2-40B4-BE49-F238E27FC236}">
                  <a16:creationId xmlns:a16="http://schemas.microsoft.com/office/drawing/2014/main" id="{16954504-8D0E-4A9B-9FAF-BC4E2D9080C7}"/>
                </a:ext>
              </a:extLst>
            </p:cNvPr>
            <p:cNvGrpSpPr/>
            <p:nvPr/>
          </p:nvGrpSpPr>
          <p:grpSpPr>
            <a:xfrm>
              <a:off x="2925046" y="1591530"/>
              <a:ext cx="3544342" cy="3774235"/>
              <a:chOff x="2925046" y="1591530"/>
              <a:chExt cx="3544342" cy="3774235"/>
            </a:xfrm>
          </p:grpSpPr>
          <p:sp>
            <p:nvSpPr>
              <p:cNvPr id="4" name="フリーフォーム: 図形 3">
                <a:extLst>
                  <a:ext uri="{FF2B5EF4-FFF2-40B4-BE49-F238E27FC236}">
                    <a16:creationId xmlns:a16="http://schemas.microsoft.com/office/drawing/2014/main" id="{5D49CE35-4A7A-4891-86E1-7FA25646254D}"/>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フリーフォーム: 図形 4">
                <a:extLst>
                  <a:ext uri="{FF2B5EF4-FFF2-40B4-BE49-F238E27FC236}">
                    <a16:creationId xmlns:a16="http://schemas.microsoft.com/office/drawing/2014/main" id="{569F68F0-A6C5-4B55-88F3-5FECB82063ED}"/>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フリーフォーム: 図形 5">
                <a:extLst>
                  <a:ext uri="{FF2B5EF4-FFF2-40B4-BE49-F238E27FC236}">
                    <a16:creationId xmlns:a16="http://schemas.microsoft.com/office/drawing/2014/main" id="{C1DF9D4D-10AC-4930-80C5-84E2805B0AF1}"/>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 name="フリーフォーム: 図形 6">
                <a:extLst>
                  <a:ext uri="{FF2B5EF4-FFF2-40B4-BE49-F238E27FC236}">
                    <a16:creationId xmlns:a16="http://schemas.microsoft.com/office/drawing/2014/main" id="{8CF40F8B-ADFB-43B5-B7CD-0507DE826419}"/>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 name="フリーフォーム: 図形 7">
                <a:extLst>
                  <a:ext uri="{FF2B5EF4-FFF2-40B4-BE49-F238E27FC236}">
                    <a16:creationId xmlns:a16="http://schemas.microsoft.com/office/drawing/2014/main" id="{BEFB19C8-2F95-48AE-9C19-A640EE9310B5}"/>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フリーフォーム: 図形 8">
                <a:extLst>
                  <a:ext uri="{FF2B5EF4-FFF2-40B4-BE49-F238E27FC236}">
                    <a16:creationId xmlns:a16="http://schemas.microsoft.com/office/drawing/2014/main" id="{EC448B10-AA87-4090-A82E-BDCB25963835}"/>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フリーフォーム: 図形 9">
                <a:extLst>
                  <a:ext uri="{FF2B5EF4-FFF2-40B4-BE49-F238E27FC236}">
                    <a16:creationId xmlns:a16="http://schemas.microsoft.com/office/drawing/2014/main" id="{8D90B858-445F-4F6C-8554-73AFE772BD1C}"/>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1EACEA5D-0C51-4E8E-BC94-7FF74566BB11}"/>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フリーフォーム: 図形 11">
                <a:extLst>
                  <a:ext uri="{FF2B5EF4-FFF2-40B4-BE49-F238E27FC236}">
                    <a16:creationId xmlns:a16="http://schemas.microsoft.com/office/drawing/2014/main" id="{44615BDE-3B8C-461D-939E-C2A79DDA3F2F}"/>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フリーフォーム: 図形 12">
                <a:extLst>
                  <a:ext uri="{FF2B5EF4-FFF2-40B4-BE49-F238E27FC236}">
                    <a16:creationId xmlns:a16="http://schemas.microsoft.com/office/drawing/2014/main" id="{F3EFD120-60EC-4442-AFD0-F86C354F5281}"/>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4A443D5D-7FC9-4200-86B1-059708170D1E}"/>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フリーフォーム: 図形 14">
                <a:extLst>
                  <a:ext uri="{FF2B5EF4-FFF2-40B4-BE49-F238E27FC236}">
                    <a16:creationId xmlns:a16="http://schemas.microsoft.com/office/drawing/2014/main" id="{2A22B12B-D2A9-437E-A527-2628F00290D0}"/>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フリーフォーム: 図形 15">
                <a:extLst>
                  <a:ext uri="{FF2B5EF4-FFF2-40B4-BE49-F238E27FC236}">
                    <a16:creationId xmlns:a16="http://schemas.microsoft.com/office/drawing/2014/main" id="{B8375968-174E-4E19-991A-A1EB11352280}"/>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フリーフォーム: 図形 16">
                <a:extLst>
                  <a:ext uri="{FF2B5EF4-FFF2-40B4-BE49-F238E27FC236}">
                    <a16:creationId xmlns:a16="http://schemas.microsoft.com/office/drawing/2014/main" id="{754750C0-8D49-4F59-BD1B-27AA557B096C}"/>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フリーフォーム: 図形 17">
                <a:extLst>
                  <a:ext uri="{FF2B5EF4-FFF2-40B4-BE49-F238E27FC236}">
                    <a16:creationId xmlns:a16="http://schemas.microsoft.com/office/drawing/2014/main" id="{063C1A56-392C-4C60-936E-29BEA2DCDDE6}"/>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2B25815A-3950-4A36-8E02-F60491DF804E}"/>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フリーフォーム: 図形 19">
                <a:extLst>
                  <a:ext uri="{FF2B5EF4-FFF2-40B4-BE49-F238E27FC236}">
                    <a16:creationId xmlns:a16="http://schemas.microsoft.com/office/drawing/2014/main" id="{BEB9F100-40C4-4144-BC9B-65297BACF8FE}"/>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フリーフォーム: 図形 20">
                <a:extLst>
                  <a:ext uri="{FF2B5EF4-FFF2-40B4-BE49-F238E27FC236}">
                    <a16:creationId xmlns:a16="http://schemas.microsoft.com/office/drawing/2014/main" id="{7DDBB76B-796B-43CD-BC47-3C532EBF3EE0}"/>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フリーフォーム: 図形 21">
                <a:extLst>
                  <a:ext uri="{FF2B5EF4-FFF2-40B4-BE49-F238E27FC236}">
                    <a16:creationId xmlns:a16="http://schemas.microsoft.com/office/drawing/2014/main" id="{AC654D68-9242-4480-861A-585784ABE874}"/>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フリーフォーム: 図形 22">
                <a:extLst>
                  <a:ext uri="{FF2B5EF4-FFF2-40B4-BE49-F238E27FC236}">
                    <a16:creationId xmlns:a16="http://schemas.microsoft.com/office/drawing/2014/main" id="{C0AC3CFA-EC2E-4F58-9DAB-87DC43D9D126}"/>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フリーフォーム: 図形 23">
                <a:extLst>
                  <a:ext uri="{FF2B5EF4-FFF2-40B4-BE49-F238E27FC236}">
                    <a16:creationId xmlns:a16="http://schemas.microsoft.com/office/drawing/2014/main" id="{8D67C008-D9B2-42A7-ACA6-5E48C8840AF3}"/>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フリーフォーム: 図形 24">
                <a:extLst>
                  <a:ext uri="{FF2B5EF4-FFF2-40B4-BE49-F238E27FC236}">
                    <a16:creationId xmlns:a16="http://schemas.microsoft.com/office/drawing/2014/main" id="{8C8A81A4-6A21-4947-819C-50B612C98B69}"/>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フリーフォーム: 図形 25">
                <a:extLst>
                  <a:ext uri="{FF2B5EF4-FFF2-40B4-BE49-F238E27FC236}">
                    <a16:creationId xmlns:a16="http://schemas.microsoft.com/office/drawing/2014/main" id="{DD67048E-D3C1-4F5C-9D55-3EF23A3F81CC}"/>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フリーフォーム: 図形 26">
                <a:extLst>
                  <a:ext uri="{FF2B5EF4-FFF2-40B4-BE49-F238E27FC236}">
                    <a16:creationId xmlns:a16="http://schemas.microsoft.com/office/drawing/2014/main" id="{41F9B960-C7A1-4C14-A710-D43783F333A6}"/>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フリーフォーム: 図形 27">
                <a:extLst>
                  <a:ext uri="{FF2B5EF4-FFF2-40B4-BE49-F238E27FC236}">
                    <a16:creationId xmlns:a16="http://schemas.microsoft.com/office/drawing/2014/main" id="{3ED4C6AB-9F37-4F6A-9E2B-480C2BAA8AD5}"/>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リーフォーム: 図形 28">
                <a:extLst>
                  <a:ext uri="{FF2B5EF4-FFF2-40B4-BE49-F238E27FC236}">
                    <a16:creationId xmlns:a16="http://schemas.microsoft.com/office/drawing/2014/main" id="{56FAFFFD-A545-4FFB-814F-25F9DEA6B814}"/>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フリーフォーム: 図形 29">
                <a:extLst>
                  <a:ext uri="{FF2B5EF4-FFF2-40B4-BE49-F238E27FC236}">
                    <a16:creationId xmlns:a16="http://schemas.microsoft.com/office/drawing/2014/main" id="{04B0B13A-BB7A-48BD-8448-7AECCD228097}"/>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フリーフォーム: 図形 30">
                <a:extLst>
                  <a:ext uri="{FF2B5EF4-FFF2-40B4-BE49-F238E27FC236}">
                    <a16:creationId xmlns:a16="http://schemas.microsoft.com/office/drawing/2014/main" id="{0787ED37-EC82-47B9-8181-4D0B8F9E492E}"/>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フリーフォーム: 図形 31">
                <a:extLst>
                  <a:ext uri="{FF2B5EF4-FFF2-40B4-BE49-F238E27FC236}">
                    <a16:creationId xmlns:a16="http://schemas.microsoft.com/office/drawing/2014/main" id="{995C22F1-F83C-46CE-8D07-CAE226A50A22}"/>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フリーフォーム: 図形 32">
                <a:extLst>
                  <a:ext uri="{FF2B5EF4-FFF2-40B4-BE49-F238E27FC236}">
                    <a16:creationId xmlns:a16="http://schemas.microsoft.com/office/drawing/2014/main" id="{74331467-003B-4257-9613-9CD238ECDED1}"/>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フリーフォーム: 図形 33">
                <a:extLst>
                  <a:ext uri="{FF2B5EF4-FFF2-40B4-BE49-F238E27FC236}">
                    <a16:creationId xmlns:a16="http://schemas.microsoft.com/office/drawing/2014/main" id="{7A133213-2A4E-435F-8F88-CE706F42D4A0}"/>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フリーフォーム: 図形 34">
                <a:extLst>
                  <a:ext uri="{FF2B5EF4-FFF2-40B4-BE49-F238E27FC236}">
                    <a16:creationId xmlns:a16="http://schemas.microsoft.com/office/drawing/2014/main" id="{08419096-FF63-4AB0-AA1A-5484508EF591}"/>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フリーフォーム: 図形 35">
                <a:extLst>
                  <a:ext uri="{FF2B5EF4-FFF2-40B4-BE49-F238E27FC236}">
                    <a16:creationId xmlns:a16="http://schemas.microsoft.com/office/drawing/2014/main" id="{33C7D88B-9404-485F-AED1-C4DB86116FE0}"/>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フリーフォーム: 図形 36">
                <a:extLst>
                  <a:ext uri="{FF2B5EF4-FFF2-40B4-BE49-F238E27FC236}">
                    <a16:creationId xmlns:a16="http://schemas.microsoft.com/office/drawing/2014/main" id="{7AA8753E-910D-48B9-9439-C8E5F1C9C2A6}"/>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フリーフォーム: 図形 37">
                <a:extLst>
                  <a:ext uri="{FF2B5EF4-FFF2-40B4-BE49-F238E27FC236}">
                    <a16:creationId xmlns:a16="http://schemas.microsoft.com/office/drawing/2014/main" id="{9BB77E2A-5424-436C-8628-F5F4CED722A2}"/>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99A86CD9-6F76-4EA6-8903-5845FBBDD20C}"/>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0" name="フリーフォーム: 図形 39">
                <a:extLst>
                  <a:ext uri="{FF2B5EF4-FFF2-40B4-BE49-F238E27FC236}">
                    <a16:creationId xmlns:a16="http://schemas.microsoft.com/office/drawing/2014/main" id="{D3958656-65C3-460E-9C54-62CF87CCA6A8}"/>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フリーフォーム: 図形 40">
                <a:extLst>
                  <a:ext uri="{FF2B5EF4-FFF2-40B4-BE49-F238E27FC236}">
                    <a16:creationId xmlns:a16="http://schemas.microsoft.com/office/drawing/2014/main" id="{FFE8C14A-0B46-4092-B79E-12108E5D52A5}"/>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フリーフォーム: 図形 41">
                <a:extLst>
                  <a:ext uri="{FF2B5EF4-FFF2-40B4-BE49-F238E27FC236}">
                    <a16:creationId xmlns:a16="http://schemas.microsoft.com/office/drawing/2014/main" id="{4700D646-2818-422C-B7C2-A457240D2B0C}"/>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フリーフォーム: 図形 42">
                <a:extLst>
                  <a:ext uri="{FF2B5EF4-FFF2-40B4-BE49-F238E27FC236}">
                    <a16:creationId xmlns:a16="http://schemas.microsoft.com/office/drawing/2014/main" id="{11E615CB-1F6B-4359-B353-92F15D9AFD70}"/>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フリーフォーム: 図形 43">
                <a:extLst>
                  <a:ext uri="{FF2B5EF4-FFF2-40B4-BE49-F238E27FC236}">
                    <a16:creationId xmlns:a16="http://schemas.microsoft.com/office/drawing/2014/main" id="{83A33981-7D89-4BED-A10C-F2D34CEC3A69}"/>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FF7BEC03-6CB3-4FAD-A758-CC4901842A0D}"/>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フリーフォーム: 図形 45">
                <a:extLst>
                  <a:ext uri="{FF2B5EF4-FFF2-40B4-BE49-F238E27FC236}">
                    <a16:creationId xmlns:a16="http://schemas.microsoft.com/office/drawing/2014/main" id="{39F72D49-B576-4F6B-A2A6-1A4A7FD5B667}"/>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E5E7A676-A89B-4AD9-BC00-B209B7F1BDDD}"/>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フリーフォーム: 図形 47">
                <a:extLst>
                  <a:ext uri="{FF2B5EF4-FFF2-40B4-BE49-F238E27FC236}">
                    <a16:creationId xmlns:a16="http://schemas.microsoft.com/office/drawing/2014/main" id="{92144521-69F5-437C-A879-8C1B420F747D}"/>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フリーフォーム: 図形 48">
                <a:extLst>
                  <a:ext uri="{FF2B5EF4-FFF2-40B4-BE49-F238E27FC236}">
                    <a16:creationId xmlns:a16="http://schemas.microsoft.com/office/drawing/2014/main" id="{BE2D3B5F-2355-418D-B6C3-372815E77FAA}"/>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フリーフォーム: 図形 50">
                <a:extLst>
                  <a:ext uri="{FF2B5EF4-FFF2-40B4-BE49-F238E27FC236}">
                    <a16:creationId xmlns:a16="http://schemas.microsoft.com/office/drawing/2014/main" id="{AF5A206C-0366-4F68-BBA8-025C37FC3BD8}"/>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フリーフォーム: 図形 49">
                <a:extLst>
                  <a:ext uri="{FF2B5EF4-FFF2-40B4-BE49-F238E27FC236}">
                    <a16:creationId xmlns:a16="http://schemas.microsoft.com/office/drawing/2014/main" id="{3828BA6B-90A6-4943-BB8F-FABC282D89EF}"/>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BEAC7043-677A-403C-B839-E597A570EDB1}"/>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フリーフォーム: 図形 52">
                <a:extLst>
                  <a:ext uri="{FF2B5EF4-FFF2-40B4-BE49-F238E27FC236}">
                    <a16:creationId xmlns:a16="http://schemas.microsoft.com/office/drawing/2014/main" id="{2C89C364-4EDB-416A-9726-FC7B3C50DFD3}"/>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69C7BACF-ED3B-4D3A-B8C0-C48179190AFA}"/>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フリーフォーム: 図形 54">
                <a:extLst>
                  <a:ext uri="{FF2B5EF4-FFF2-40B4-BE49-F238E27FC236}">
                    <a16:creationId xmlns:a16="http://schemas.microsoft.com/office/drawing/2014/main" id="{95DBA7C0-C204-4641-9A92-8E63C25B632F}"/>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 name="フリーフォーム: 図形 55">
                <a:extLst>
                  <a:ext uri="{FF2B5EF4-FFF2-40B4-BE49-F238E27FC236}">
                    <a16:creationId xmlns:a16="http://schemas.microsoft.com/office/drawing/2014/main" id="{ADAAED50-CBB3-4868-98F0-A71FCC9B579E}"/>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フリーフォーム: 図形 56">
                <a:extLst>
                  <a:ext uri="{FF2B5EF4-FFF2-40B4-BE49-F238E27FC236}">
                    <a16:creationId xmlns:a16="http://schemas.microsoft.com/office/drawing/2014/main" id="{F31EB8CC-690A-4AD2-9910-2F963882D3C6}"/>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フリーフォーム: 図形 57">
                <a:extLst>
                  <a:ext uri="{FF2B5EF4-FFF2-40B4-BE49-F238E27FC236}">
                    <a16:creationId xmlns:a16="http://schemas.microsoft.com/office/drawing/2014/main" id="{0EAD1E0E-325D-4360-8B86-287DE6FE9020}"/>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フリーフォーム: 図形 59">
                <a:extLst>
                  <a:ext uri="{FF2B5EF4-FFF2-40B4-BE49-F238E27FC236}">
                    <a16:creationId xmlns:a16="http://schemas.microsoft.com/office/drawing/2014/main" id="{47D7F6D8-59BC-4116-A491-0A5E149F9975}"/>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フリーフォーム: 図形 60">
                <a:extLst>
                  <a:ext uri="{FF2B5EF4-FFF2-40B4-BE49-F238E27FC236}">
                    <a16:creationId xmlns:a16="http://schemas.microsoft.com/office/drawing/2014/main" id="{1B8C274F-0D03-435E-82DA-8052558CD449}"/>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フリーフォーム: 図形 61">
                <a:extLst>
                  <a:ext uri="{FF2B5EF4-FFF2-40B4-BE49-F238E27FC236}">
                    <a16:creationId xmlns:a16="http://schemas.microsoft.com/office/drawing/2014/main" id="{3A30D133-3B6D-42F3-A890-AECA47E93D6C}"/>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フリーフォーム: 図形 62">
                <a:extLst>
                  <a:ext uri="{FF2B5EF4-FFF2-40B4-BE49-F238E27FC236}">
                    <a16:creationId xmlns:a16="http://schemas.microsoft.com/office/drawing/2014/main" id="{791D1BA7-187C-442E-98C8-9FAD2AED4A06}"/>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48" name="フリーフォーム: 図形 2047">
                <a:extLst>
                  <a:ext uri="{FF2B5EF4-FFF2-40B4-BE49-F238E27FC236}">
                    <a16:creationId xmlns:a16="http://schemas.microsoft.com/office/drawing/2014/main" id="{DFD7C6B0-6B2D-44E8-B00A-3533F3E8ABCF}"/>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49" name="フリーフォーム: 図形 2048">
                <a:extLst>
                  <a:ext uri="{FF2B5EF4-FFF2-40B4-BE49-F238E27FC236}">
                    <a16:creationId xmlns:a16="http://schemas.microsoft.com/office/drawing/2014/main" id="{0108ED9A-2EEC-4AB5-BB68-CA338735F1EB}"/>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1" name="フリーフォーム: 図形 2050">
                <a:extLst>
                  <a:ext uri="{FF2B5EF4-FFF2-40B4-BE49-F238E27FC236}">
                    <a16:creationId xmlns:a16="http://schemas.microsoft.com/office/drawing/2014/main" id="{2EC1F739-2DE8-445A-96C6-D792F68305DF}"/>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2" name="フリーフォーム: 図形 2051">
                <a:extLst>
                  <a:ext uri="{FF2B5EF4-FFF2-40B4-BE49-F238E27FC236}">
                    <a16:creationId xmlns:a16="http://schemas.microsoft.com/office/drawing/2014/main" id="{8D3CA1BB-1002-4C0C-A013-ACE29D59A550}"/>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3" name="フリーフォーム: 図形 2052">
                <a:extLst>
                  <a:ext uri="{FF2B5EF4-FFF2-40B4-BE49-F238E27FC236}">
                    <a16:creationId xmlns:a16="http://schemas.microsoft.com/office/drawing/2014/main" id="{6CAFE8E4-B38B-419E-91C7-5130693B5619}"/>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4" name="フリーフォーム: 図形 2053">
                <a:extLst>
                  <a:ext uri="{FF2B5EF4-FFF2-40B4-BE49-F238E27FC236}">
                    <a16:creationId xmlns:a16="http://schemas.microsoft.com/office/drawing/2014/main" id="{08BDDF7A-2F91-4ADF-B841-34F7D38120B4}"/>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5" name="フリーフォーム: 図形 2054">
                <a:extLst>
                  <a:ext uri="{FF2B5EF4-FFF2-40B4-BE49-F238E27FC236}">
                    <a16:creationId xmlns:a16="http://schemas.microsoft.com/office/drawing/2014/main" id="{0E6163DC-CE25-417B-BDA9-194C06D0C14E}"/>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6" name="フリーフォーム: 図形 2055">
                <a:extLst>
                  <a:ext uri="{FF2B5EF4-FFF2-40B4-BE49-F238E27FC236}">
                    <a16:creationId xmlns:a16="http://schemas.microsoft.com/office/drawing/2014/main" id="{2169A662-8F9D-40EF-95D6-D719722F00F0}"/>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7" name="フリーフォーム: 図形 2056">
                <a:extLst>
                  <a:ext uri="{FF2B5EF4-FFF2-40B4-BE49-F238E27FC236}">
                    <a16:creationId xmlns:a16="http://schemas.microsoft.com/office/drawing/2014/main" id="{3042280C-A63B-4674-8763-85DDC83A0427}"/>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8" name="フリーフォーム: 図形 2057">
                <a:extLst>
                  <a:ext uri="{FF2B5EF4-FFF2-40B4-BE49-F238E27FC236}">
                    <a16:creationId xmlns:a16="http://schemas.microsoft.com/office/drawing/2014/main" id="{9FA3D278-1EF3-4AB5-8597-EAD12E1740EE}"/>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9" name="フリーフォーム: 図形 2058">
                <a:extLst>
                  <a:ext uri="{FF2B5EF4-FFF2-40B4-BE49-F238E27FC236}">
                    <a16:creationId xmlns:a16="http://schemas.microsoft.com/office/drawing/2014/main" id="{78B32929-45D9-4D23-98E5-1B3A3B4A519C}"/>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0" name="フリーフォーム: 図形 2059">
                <a:extLst>
                  <a:ext uri="{FF2B5EF4-FFF2-40B4-BE49-F238E27FC236}">
                    <a16:creationId xmlns:a16="http://schemas.microsoft.com/office/drawing/2014/main" id="{AF7C60C7-C26A-413F-BFBB-879548E5F36F}"/>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1" name="フリーフォーム: 図形 2060">
                <a:extLst>
                  <a:ext uri="{FF2B5EF4-FFF2-40B4-BE49-F238E27FC236}">
                    <a16:creationId xmlns:a16="http://schemas.microsoft.com/office/drawing/2014/main" id="{F586E287-C10B-4993-BECD-76D3D97B771E}"/>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2" name="フリーフォーム: 図形 2061">
                <a:extLst>
                  <a:ext uri="{FF2B5EF4-FFF2-40B4-BE49-F238E27FC236}">
                    <a16:creationId xmlns:a16="http://schemas.microsoft.com/office/drawing/2014/main" id="{667FB7D1-D0B9-469E-9B2F-A6EF64150AD8}"/>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3" name="フリーフォーム: 図形 2062">
                <a:extLst>
                  <a:ext uri="{FF2B5EF4-FFF2-40B4-BE49-F238E27FC236}">
                    <a16:creationId xmlns:a16="http://schemas.microsoft.com/office/drawing/2014/main" id="{2BA12A4A-D825-4714-AE9A-C4D62BF91453}"/>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4" name="フリーフォーム: 図形 2063">
                <a:extLst>
                  <a:ext uri="{FF2B5EF4-FFF2-40B4-BE49-F238E27FC236}">
                    <a16:creationId xmlns:a16="http://schemas.microsoft.com/office/drawing/2014/main" id="{28B5A705-F506-4004-9B65-7C490222A2BE}"/>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5" name="フリーフォーム: 図形 2064">
                <a:extLst>
                  <a:ext uri="{FF2B5EF4-FFF2-40B4-BE49-F238E27FC236}">
                    <a16:creationId xmlns:a16="http://schemas.microsoft.com/office/drawing/2014/main" id="{93E73620-6141-4AE2-B35C-601229217F34}"/>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6" name="フリーフォーム: 図形 2065">
                <a:extLst>
                  <a:ext uri="{FF2B5EF4-FFF2-40B4-BE49-F238E27FC236}">
                    <a16:creationId xmlns:a16="http://schemas.microsoft.com/office/drawing/2014/main" id="{2FC949D4-E5B1-4C8F-A706-DD7B6B8974FD}"/>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7" name="フリーフォーム: 図形 2066">
                <a:extLst>
                  <a:ext uri="{FF2B5EF4-FFF2-40B4-BE49-F238E27FC236}">
                    <a16:creationId xmlns:a16="http://schemas.microsoft.com/office/drawing/2014/main" id="{640E6E5D-F1E8-4A79-9EE7-742FCC778968}"/>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8" name="フリーフォーム: 図形 2067">
                <a:extLst>
                  <a:ext uri="{FF2B5EF4-FFF2-40B4-BE49-F238E27FC236}">
                    <a16:creationId xmlns:a16="http://schemas.microsoft.com/office/drawing/2014/main" id="{112D475A-9E3D-4906-8E01-AF18148B133B}"/>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9" name="フリーフォーム: 図形 2068">
                <a:extLst>
                  <a:ext uri="{FF2B5EF4-FFF2-40B4-BE49-F238E27FC236}">
                    <a16:creationId xmlns:a16="http://schemas.microsoft.com/office/drawing/2014/main" id="{24528980-2D65-4071-8678-C2BD006470EB}"/>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0" name="フリーフォーム: 図形 2069">
                <a:extLst>
                  <a:ext uri="{FF2B5EF4-FFF2-40B4-BE49-F238E27FC236}">
                    <a16:creationId xmlns:a16="http://schemas.microsoft.com/office/drawing/2014/main" id="{29CF61C7-0BBF-4236-87D9-14B64B2A3F93}"/>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1" name="フリーフォーム: 図形 2070">
                <a:extLst>
                  <a:ext uri="{FF2B5EF4-FFF2-40B4-BE49-F238E27FC236}">
                    <a16:creationId xmlns:a16="http://schemas.microsoft.com/office/drawing/2014/main" id="{82182E50-80BE-4746-8C29-2117AA0AEA8E}"/>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2" name="フリーフォーム: 図形 2071">
                <a:extLst>
                  <a:ext uri="{FF2B5EF4-FFF2-40B4-BE49-F238E27FC236}">
                    <a16:creationId xmlns:a16="http://schemas.microsoft.com/office/drawing/2014/main" id="{6B390811-4C66-4C23-B9E1-65488C8E75AA}"/>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3" name="フリーフォーム: 図形 2072">
                <a:extLst>
                  <a:ext uri="{FF2B5EF4-FFF2-40B4-BE49-F238E27FC236}">
                    <a16:creationId xmlns:a16="http://schemas.microsoft.com/office/drawing/2014/main" id="{6AB21A73-2E01-42FA-8BB5-1FF7BCA06258}"/>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4" name="フリーフォーム: 図形 2073">
                <a:extLst>
                  <a:ext uri="{FF2B5EF4-FFF2-40B4-BE49-F238E27FC236}">
                    <a16:creationId xmlns:a16="http://schemas.microsoft.com/office/drawing/2014/main" id="{8B9B034B-8765-4448-BAEC-7E9441411B0E}"/>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5" name="フリーフォーム: 図形 2074">
                <a:extLst>
                  <a:ext uri="{FF2B5EF4-FFF2-40B4-BE49-F238E27FC236}">
                    <a16:creationId xmlns:a16="http://schemas.microsoft.com/office/drawing/2014/main" id="{AC8506F5-1DEB-42E4-86DC-DE76123C53F9}"/>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6" name="フリーフォーム: 図形 2075">
                <a:extLst>
                  <a:ext uri="{FF2B5EF4-FFF2-40B4-BE49-F238E27FC236}">
                    <a16:creationId xmlns:a16="http://schemas.microsoft.com/office/drawing/2014/main" id="{D4282D54-A4CD-428C-8983-EFA74F2E8733}"/>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7" name="フリーフォーム: 図形 2076">
                <a:extLst>
                  <a:ext uri="{FF2B5EF4-FFF2-40B4-BE49-F238E27FC236}">
                    <a16:creationId xmlns:a16="http://schemas.microsoft.com/office/drawing/2014/main" id="{8162F674-6DFE-4DE6-B820-E271B416A3BD}"/>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8" name="フリーフォーム: 図形 2077">
                <a:extLst>
                  <a:ext uri="{FF2B5EF4-FFF2-40B4-BE49-F238E27FC236}">
                    <a16:creationId xmlns:a16="http://schemas.microsoft.com/office/drawing/2014/main" id="{2B00C3F8-5F80-4EAB-AC6F-FB4D4FE6109F}"/>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9" name="フリーフォーム: 図形 2078">
                <a:extLst>
                  <a:ext uri="{FF2B5EF4-FFF2-40B4-BE49-F238E27FC236}">
                    <a16:creationId xmlns:a16="http://schemas.microsoft.com/office/drawing/2014/main" id="{D66AB13A-F979-4FDA-AC8B-E85B75CDA8EB}"/>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0" name="フリーフォーム: 図形 2079">
                <a:extLst>
                  <a:ext uri="{FF2B5EF4-FFF2-40B4-BE49-F238E27FC236}">
                    <a16:creationId xmlns:a16="http://schemas.microsoft.com/office/drawing/2014/main" id="{6FBF1992-73F9-4109-95DF-A5EF8E58542D}"/>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1" name="フリーフォーム: 図形 2080">
                <a:extLst>
                  <a:ext uri="{FF2B5EF4-FFF2-40B4-BE49-F238E27FC236}">
                    <a16:creationId xmlns:a16="http://schemas.microsoft.com/office/drawing/2014/main" id="{1CBD174F-7600-48A8-ADA9-9D04EC5499EE}"/>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2" name="フリーフォーム: 図形 2081">
                <a:extLst>
                  <a:ext uri="{FF2B5EF4-FFF2-40B4-BE49-F238E27FC236}">
                    <a16:creationId xmlns:a16="http://schemas.microsoft.com/office/drawing/2014/main" id="{1E304FAC-5827-4C0E-BD55-459993FD1727}"/>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3" name="フリーフォーム: 図形 2082">
                <a:extLst>
                  <a:ext uri="{FF2B5EF4-FFF2-40B4-BE49-F238E27FC236}">
                    <a16:creationId xmlns:a16="http://schemas.microsoft.com/office/drawing/2014/main" id="{748DE741-2FAE-421E-8C75-221B87171945}"/>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4" name="フリーフォーム: 図形 2083">
                <a:extLst>
                  <a:ext uri="{FF2B5EF4-FFF2-40B4-BE49-F238E27FC236}">
                    <a16:creationId xmlns:a16="http://schemas.microsoft.com/office/drawing/2014/main" id="{4EFE7DEA-6CF3-4784-BD8B-0156C8AC51B2}"/>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5" name="フリーフォーム: 図形 2084">
                <a:extLst>
                  <a:ext uri="{FF2B5EF4-FFF2-40B4-BE49-F238E27FC236}">
                    <a16:creationId xmlns:a16="http://schemas.microsoft.com/office/drawing/2014/main" id="{C20ECD7E-025C-4177-BA1F-D3679D19B060}"/>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6" name="フリーフォーム: 図形 2085">
                <a:extLst>
                  <a:ext uri="{FF2B5EF4-FFF2-40B4-BE49-F238E27FC236}">
                    <a16:creationId xmlns:a16="http://schemas.microsoft.com/office/drawing/2014/main" id="{26E2E3B4-32F3-4CC2-8294-2839876C6C4E}"/>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7" name="フリーフォーム: 図形 2086">
                <a:extLst>
                  <a:ext uri="{FF2B5EF4-FFF2-40B4-BE49-F238E27FC236}">
                    <a16:creationId xmlns:a16="http://schemas.microsoft.com/office/drawing/2014/main" id="{362F6D83-F9DD-4042-9D1A-9EC551643D9F}"/>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8" name="フリーフォーム: 図形 2087">
                <a:extLst>
                  <a:ext uri="{FF2B5EF4-FFF2-40B4-BE49-F238E27FC236}">
                    <a16:creationId xmlns:a16="http://schemas.microsoft.com/office/drawing/2014/main" id="{2FDC8BFE-032E-45A2-B319-BEC25C96EEAC}"/>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9" name="フリーフォーム: 図形 2088">
                <a:extLst>
                  <a:ext uri="{FF2B5EF4-FFF2-40B4-BE49-F238E27FC236}">
                    <a16:creationId xmlns:a16="http://schemas.microsoft.com/office/drawing/2014/main" id="{40DA3447-86C0-4F2B-9A0E-DA8ABFFDB057}"/>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0" name="フリーフォーム: 図形 2089">
                <a:extLst>
                  <a:ext uri="{FF2B5EF4-FFF2-40B4-BE49-F238E27FC236}">
                    <a16:creationId xmlns:a16="http://schemas.microsoft.com/office/drawing/2014/main" id="{53F30395-2808-4328-96D5-7E97C7D0E228}"/>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1" name="フリーフォーム: 図形 2090">
                <a:extLst>
                  <a:ext uri="{FF2B5EF4-FFF2-40B4-BE49-F238E27FC236}">
                    <a16:creationId xmlns:a16="http://schemas.microsoft.com/office/drawing/2014/main" id="{A4E6EE93-2480-4674-BA1E-8A77440AA144}"/>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2" name="フリーフォーム: 図形 2091">
                <a:extLst>
                  <a:ext uri="{FF2B5EF4-FFF2-40B4-BE49-F238E27FC236}">
                    <a16:creationId xmlns:a16="http://schemas.microsoft.com/office/drawing/2014/main" id="{6A75AAB8-26F1-4740-BB63-F8B116A953F2}"/>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3" name="フリーフォーム: 図形 2092">
                <a:extLst>
                  <a:ext uri="{FF2B5EF4-FFF2-40B4-BE49-F238E27FC236}">
                    <a16:creationId xmlns:a16="http://schemas.microsoft.com/office/drawing/2014/main" id="{1F1D5182-6E73-4DE0-8C5E-DAC40D9CDC66}"/>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4" name="フリーフォーム: 図形 2093">
                <a:extLst>
                  <a:ext uri="{FF2B5EF4-FFF2-40B4-BE49-F238E27FC236}">
                    <a16:creationId xmlns:a16="http://schemas.microsoft.com/office/drawing/2014/main" id="{14925D0A-C526-4D71-A906-F12601697448}"/>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5" name="フリーフォーム: 図形 2094">
                <a:extLst>
                  <a:ext uri="{FF2B5EF4-FFF2-40B4-BE49-F238E27FC236}">
                    <a16:creationId xmlns:a16="http://schemas.microsoft.com/office/drawing/2014/main" id="{CF0015E5-8132-43DD-9A03-0943E5D04575}"/>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6" name="フリーフォーム: 図形 2095">
                <a:extLst>
                  <a:ext uri="{FF2B5EF4-FFF2-40B4-BE49-F238E27FC236}">
                    <a16:creationId xmlns:a16="http://schemas.microsoft.com/office/drawing/2014/main" id="{BA21333D-3246-4C9B-A74F-7B125D5B8E53}"/>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7" name="フリーフォーム: 図形 2096">
                <a:extLst>
                  <a:ext uri="{FF2B5EF4-FFF2-40B4-BE49-F238E27FC236}">
                    <a16:creationId xmlns:a16="http://schemas.microsoft.com/office/drawing/2014/main" id="{0046FE8A-21E2-451A-A9E0-00DA126962BF}"/>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8" name="フリーフォーム: 図形 2097">
                <a:extLst>
                  <a:ext uri="{FF2B5EF4-FFF2-40B4-BE49-F238E27FC236}">
                    <a16:creationId xmlns:a16="http://schemas.microsoft.com/office/drawing/2014/main" id="{E13EBABD-C540-484C-B419-B0BE7E6705E3}"/>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9" name="フリーフォーム: 図形 2098">
                <a:extLst>
                  <a:ext uri="{FF2B5EF4-FFF2-40B4-BE49-F238E27FC236}">
                    <a16:creationId xmlns:a16="http://schemas.microsoft.com/office/drawing/2014/main" id="{470CC80E-AD18-4A7A-94F6-20344DB6D86A}"/>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0" name="フリーフォーム: 図形 2099">
                <a:extLst>
                  <a:ext uri="{FF2B5EF4-FFF2-40B4-BE49-F238E27FC236}">
                    <a16:creationId xmlns:a16="http://schemas.microsoft.com/office/drawing/2014/main" id="{1DEC2696-9203-4E47-92DE-E1D0F8E2B47E}"/>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1" name="フリーフォーム: 図形 2100">
                <a:extLst>
                  <a:ext uri="{FF2B5EF4-FFF2-40B4-BE49-F238E27FC236}">
                    <a16:creationId xmlns:a16="http://schemas.microsoft.com/office/drawing/2014/main" id="{5662B609-CC84-446E-8651-E5CD7E099227}"/>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2" name="フリーフォーム: 図形 2101">
                <a:extLst>
                  <a:ext uri="{FF2B5EF4-FFF2-40B4-BE49-F238E27FC236}">
                    <a16:creationId xmlns:a16="http://schemas.microsoft.com/office/drawing/2014/main" id="{A5113CA5-FD9D-4FB3-990E-AE99F8FBD212}"/>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3" name="フリーフォーム: 図形 2102">
                <a:extLst>
                  <a:ext uri="{FF2B5EF4-FFF2-40B4-BE49-F238E27FC236}">
                    <a16:creationId xmlns:a16="http://schemas.microsoft.com/office/drawing/2014/main" id="{535FF91E-0BB5-44C4-81AE-3F346ECDB77A}"/>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4" name="フリーフォーム: 図形 2103">
                <a:extLst>
                  <a:ext uri="{FF2B5EF4-FFF2-40B4-BE49-F238E27FC236}">
                    <a16:creationId xmlns:a16="http://schemas.microsoft.com/office/drawing/2014/main" id="{6D23A51E-66A1-4514-A814-E8CC9065811C}"/>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5" name="フリーフォーム: 図形 2104">
                <a:extLst>
                  <a:ext uri="{FF2B5EF4-FFF2-40B4-BE49-F238E27FC236}">
                    <a16:creationId xmlns:a16="http://schemas.microsoft.com/office/drawing/2014/main" id="{73E9B572-DEF9-422A-8330-4E429FE82796}"/>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6" name="フリーフォーム: 図形 2105">
                <a:extLst>
                  <a:ext uri="{FF2B5EF4-FFF2-40B4-BE49-F238E27FC236}">
                    <a16:creationId xmlns:a16="http://schemas.microsoft.com/office/drawing/2014/main" id="{EB98A534-BC78-423E-B5F0-981CB934E9ED}"/>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24" name="グループ化 123">
              <a:extLst>
                <a:ext uri="{FF2B5EF4-FFF2-40B4-BE49-F238E27FC236}">
                  <a16:creationId xmlns:a16="http://schemas.microsoft.com/office/drawing/2014/main" id="{11CCC6F7-4AA1-41DE-862A-9796D1AD3855}"/>
                </a:ext>
              </a:extLst>
            </p:cNvPr>
            <p:cNvGrpSpPr/>
            <p:nvPr/>
          </p:nvGrpSpPr>
          <p:grpSpPr>
            <a:xfrm flipH="1">
              <a:off x="5733959" y="1591530"/>
              <a:ext cx="3544342" cy="3774235"/>
              <a:chOff x="2925046" y="1591530"/>
              <a:chExt cx="3544342" cy="3774235"/>
            </a:xfrm>
          </p:grpSpPr>
          <p:sp>
            <p:nvSpPr>
              <p:cNvPr id="125" name="フリーフォーム: 図形 124">
                <a:extLst>
                  <a:ext uri="{FF2B5EF4-FFF2-40B4-BE49-F238E27FC236}">
                    <a16:creationId xmlns:a16="http://schemas.microsoft.com/office/drawing/2014/main" id="{6ABDA8BE-88C9-4166-AD25-D83BD04963BE}"/>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 name="フリーフォーム: 図形 125">
                <a:extLst>
                  <a:ext uri="{FF2B5EF4-FFF2-40B4-BE49-F238E27FC236}">
                    <a16:creationId xmlns:a16="http://schemas.microsoft.com/office/drawing/2014/main" id="{4006E74E-5115-4CC2-831C-80E9CA59457C}"/>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 name="フリーフォーム: 図形 126">
                <a:extLst>
                  <a:ext uri="{FF2B5EF4-FFF2-40B4-BE49-F238E27FC236}">
                    <a16:creationId xmlns:a16="http://schemas.microsoft.com/office/drawing/2014/main" id="{748735EC-8931-46E3-8B4E-86A46AA9B300}"/>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 name="フリーフォーム: 図形 127">
                <a:extLst>
                  <a:ext uri="{FF2B5EF4-FFF2-40B4-BE49-F238E27FC236}">
                    <a16:creationId xmlns:a16="http://schemas.microsoft.com/office/drawing/2014/main" id="{489DE280-30B9-4E9A-832F-388798DBFEC9}"/>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 name="フリーフォーム: 図形 128">
                <a:extLst>
                  <a:ext uri="{FF2B5EF4-FFF2-40B4-BE49-F238E27FC236}">
                    <a16:creationId xmlns:a16="http://schemas.microsoft.com/office/drawing/2014/main" id="{34E82D4E-2A87-4845-AAC4-FACCA6EAEA83}"/>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 name="フリーフォーム: 図形 129">
                <a:extLst>
                  <a:ext uri="{FF2B5EF4-FFF2-40B4-BE49-F238E27FC236}">
                    <a16:creationId xmlns:a16="http://schemas.microsoft.com/office/drawing/2014/main" id="{006EE4FC-A622-4299-A5AE-C45907E6235E}"/>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 name="フリーフォーム: 図形 130">
                <a:extLst>
                  <a:ext uri="{FF2B5EF4-FFF2-40B4-BE49-F238E27FC236}">
                    <a16:creationId xmlns:a16="http://schemas.microsoft.com/office/drawing/2014/main" id="{763007BE-018E-4CC1-A112-D09E94DE2E47}"/>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 name="フリーフォーム: 図形 131">
                <a:extLst>
                  <a:ext uri="{FF2B5EF4-FFF2-40B4-BE49-F238E27FC236}">
                    <a16:creationId xmlns:a16="http://schemas.microsoft.com/office/drawing/2014/main" id="{D3119E55-6B77-4173-9FC6-352599F0F61F}"/>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 name="フリーフォーム: 図形 132">
                <a:extLst>
                  <a:ext uri="{FF2B5EF4-FFF2-40B4-BE49-F238E27FC236}">
                    <a16:creationId xmlns:a16="http://schemas.microsoft.com/office/drawing/2014/main" id="{FAD0345A-103F-46CD-A4B9-EDF24E1DC094}"/>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 name="フリーフォーム: 図形 133">
                <a:extLst>
                  <a:ext uri="{FF2B5EF4-FFF2-40B4-BE49-F238E27FC236}">
                    <a16:creationId xmlns:a16="http://schemas.microsoft.com/office/drawing/2014/main" id="{2095D06A-E5C5-4E76-8AB6-45E5C0AFDE21}"/>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 name="フリーフォーム: 図形 134">
                <a:extLst>
                  <a:ext uri="{FF2B5EF4-FFF2-40B4-BE49-F238E27FC236}">
                    <a16:creationId xmlns:a16="http://schemas.microsoft.com/office/drawing/2014/main" id="{06306075-09FA-4434-AE5E-0727BD0E29CF}"/>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 name="フリーフォーム: 図形 135">
                <a:extLst>
                  <a:ext uri="{FF2B5EF4-FFF2-40B4-BE49-F238E27FC236}">
                    <a16:creationId xmlns:a16="http://schemas.microsoft.com/office/drawing/2014/main" id="{96392B3F-0E8C-4FC1-B6BC-422352CA1309}"/>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 name="フリーフォーム: 図形 136">
                <a:extLst>
                  <a:ext uri="{FF2B5EF4-FFF2-40B4-BE49-F238E27FC236}">
                    <a16:creationId xmlns:a16="http://schemas.microsoft.com/office/drawing/2014/main" id="{3B20B73B-9666-4D53-81AB-D3A7DBA061D0}"/>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 name="フリーフォーム: 図形 137">
                <a:extLst>
                  <a:ext uri="{FF2B5EF4-FFF2-40B4-BE49-F238E27FC236}">
                    <a16:creationId xmlns:a16="http://schemas.microsoft.com/office/drawing/2014/main" id="{0CA1CDD1-CA64-48B2-88ED-7B0868213CE6}"/>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 name="フリーフォーム: 図形 138">
                <a:extLst>
                  <a:ext uri="{FF2B5EF4-FFF2-40B4-BE49-F238E27FC236}">
                    <a16:creationId xmlns:a16="http://schemas.microsoft.com/office/drawing/2014/main" id="{315BBAAC-8F7F-4695-8F7F-DE4CCDE56959}"/>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フリーフォーム: 図形 139">
                <a:extLst>
                  <a:ext uri="{FF2B5EF4-FFF2-40B4-BE49-F238E27FC236}">
                    <a16:creationId xmlns:a16="http://schemas.microsoft.com/office/drawing/2014/main" id="{9CFC51DD-2A17-4CD4-B29A-68AC9133BFB3}"/>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フリーフォーム: 図形 140">
                <a:extLst>
                  <a:ext uri="{FF2B5EF4-FFF2-40B4-BE49-F238E27FC236}">
                    <a16:creationId xmlns:a16="http://schemas.microsoft.com/office/drawing/2014/main" id="{EAAFC240-DF60-4B29-9714-95D93C4642DD}"/>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フリーフォーム: 図形 141">
                <a:extLst>
                  <a:ext uri="{FF2B5EF4-FFF2-40B4-BE49-F238E27FC236}">
                    <a16:creationId xmlns:a16="http://schemas.microsoft.com/office/drawing/2014/main" id="{9A14E5F8-1778-4951-97D1-676BB58F67BC}"/>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 name="フリーフォーム: 図形 142">
                <a:extLst>
                  <a:ext uri="{FF2B5EF4-FFF2-40B4-BE49-F238E27FC236}">
                    <a16:creationId xmlns:a16="http://schemas.microsoft.com/office/drawing/2014/main" id="{EBA222BF-0E5B-4787-ABE7-C92012133ABC}"/>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フリーフォーム: 図形 143">
                <a:extLst>
                  <a:ext uri="{FF2B5EF4-FFF2-40B4-BE49-F238E27FC236}">
                    <a16:creationId xmlns:a16="http://schemas.microsoft.com/office/drawing/2014/main" id="{B19A72E5-8D76-44AA-BD4A-2CC16D628DAF}"/>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 name="フリーフォーム: 図形 144">
                <a:extLst>
                  <a:ext uri="{FF2B5EF4-FFF2-40B4-BE49-F238E27FC236}">
                    <a16:creationId xmlns:a16="http://schemas.microsoft.com/office/drawing/2014/main" id="{9BDE3705-3614-4AF8-A839-2FC56477C97D}"/>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 name="フリーフォーム: 図形 145">
                <a:extLst>
                  <a:ext uri="{FF2B5EF4-FFF2-40B4-BE49-F238E27FC236}">
                    <a16:creationId xmlns:a16="http://schemas.microsoft.com/office/drawing/2014/main" id="{3AABB733-D00F-4E00-92B2-7D5408927C60}"/>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 name="フリーフォーム: 図形 146">
                <a:extLst>
                  <a:ext uri="{FF2B5EF4-FFF2-40B4-BE49-F238E27FC236}">
                    <a16:creationId xmlns:a16="http://schemas.microsoft.com/office/drawing/2014/main" id="{21FB8BEF-A1D3-4A50-A925-A28ECED24190}"/>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 name="フリーフォーム: 図形 147">
                <a:extLst>
                  <a:ext uri="{FF2B5EF4-FFF2-40B4-BE49-F238E27FC236}">
                    <a16:creationId xmlns:a16="http://schemas.microsoft.com/office/drawing/2014/main" id="{98ADA54D-6EA0-4C6C-91C8-88BD4CD4D79A}"/>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 name="フリーフォーム: 図形 148">
                <a:extLst>
                  <a:ext uri="{FF2B5EF4-FFF2-40B4-BE49-F238E27FC236}">
                    <a16:creationId xmlns:a16="http://schemas.microsoft.com/office/drawing/2014/main" id="{B7C669BB-3655-40C9-A13F-01D6AA71FEBF}"/>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 name="フリーフォーム: 図形 149">
                <a:extLst>
                  <a:ext uri="{FF2B5EF4-FFF2-40B4-BE49-F238E27FC236}">
                    <a16:creationId xmlns:a16="http://schemas.microsoft.com/office/drawing/2014/main" id="{DB44250F-2961-4368-AB89-C023D6294126}"/>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 name="フリーフォーム: 図形 150">
                <a:extLst>
                  <a:ext uri="{FF2B5EF4-FFF2-40B4-BE49-F238E27FC236}">
                    <a16:creationId xmlns:a16="http://schemas.microsoft.com/office/drawing/2014/main" id="{2E03DA67-FCD6-4BB4-909F-4B3155B0145C}"/>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 name="フリーフォーム: 図形 151">
                <a:extLst>
                  <a:ext uri="{FF2B5EF4-FFF2-40B4-BE49-F238E27FC236}">
                    <a16:creationId xmlns:a16="http://schemas.microsoft.com/office/drawing/2014/main" id="{851C92B0-C0A1-4885-881C-A273A76ADA12}"/>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3" name="フリーフォーム: 図形 152">
                <a:extLst>
                  <a:ext uri="{FF2B5EF4-FFF2-40B4-BE49-F238E27FC236}">
                    <a16:creationId xmlns:a16="http://schemas.microsoft.com/office/drawing/2014/main" id="{BE2C6367-7C4D-40B1-A32B-D49D0CDA3AFC}"/>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4" name="フリーフォーム: 図形 153">
                <a:extLst>
                  <a:ext uri="{FF2B5EF4-FFF2-40B4-BE49-F238E27FC236}">
                    <a16:creationId xmlns:a16="http://schemas.microsoft.com/office/drawing/2014/main" id="{718BBD90-FC00-45DA-BC90-5F615DB383E6}"/>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5" name="フリーフォーム: 図形 154">
                <a:extLst>
                  <a:ext uri="{FF2B5EF4-FFF2-40B4-BE49-F238E27FC236}">
                    <a16:creationId xmlns:a16="http://schemas.microsoft.com/office/drawing/2014/main" id="{992A0164-8790-44F9-B6D0-43DC7FEA53DF}"/>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6" name="フリーフォーム: 図形 155">
                <a:extLst>
                  <a:ext uri="{FF2B5EF4-FFF2-40B4-BE49-F238E27FC236}">
                    <a16:creationId xmlns:a16="http://schemas.microsoft.com/office/drawing/2014/main" id="{04F35F30-8A29-43F2-8DEA-7EBA37EA7AC1}"/>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7" name="フリーフォーム: 図形 156">
                <a:extLst>
                  <a:ext uri="{FF2B5EF4-FFF2-40B4-BE49-F238E27FC236}">
                    <a16:creationId xmlns:a16="http://schemas.microsoft.com/office/drawing/2014/main" id="{325813C4-0EE4-4964-AC39-0BF03854B1D8}"/>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8" name="フリーフォーム: 図形 157">
                <a:extLst>
                  <a:ext uri="{FF2B5EF4-FFF2-40B4-BE49-F238E27FC236}">
                    <a16:creationId xmlns:a16="http://schemas.microsoft.com/office/drawing/2014/main" id="{CA3640C8-69E6-438F-8FFB-AE8BD68DC4E3}"/>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9" name="フリーフォーム: 図形 158">
                <a:extLst>
                  <a:ext uri="{FF2B5EF4-FFF2-40B4-BE49-F238E27FC236}">
                    <a16:creationId xmlns:a16="http://schemas.microsoft.com/office/drawing/2014/main" id="{B0CF79C2-0FDD-459C-8E21-C94205F07093}"/>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0" name="フリーフォーム: 図形 159">
                <a:extLst>
                  <a:ext uri="{FF2B5EF4-FFF2-40B4-BE49-F238E27FC236}">
                    <a16:creationId xmlns:a16="http://schemas.microsoft.com/office/drawing/2014/main" id="{FF0EF2F2-6C01-4393-9350-8128506FD8E2}"/>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1" name="フリーフォーム: 図形 160">
                <a:extLst>
                  <a:ext uri="{FF2B5EF4-FFF2-40B4-BE49-F238E27FC236}">
                    <a16:creationId xmlns:a16="http://schemas.microsoft.com/office/drawing/2014/main" id="{52D8810C-7294-40F5-AEE3-D7DCC79802AD}"/>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2" name="フリーフォーム: 図形 161">
                <a:extLst>
                  <a:ext uri="{FF2B5EF4-FFF2-40B4-BE49-F238E27FC236}">
                    <a16:creationId xmlns:a16="http://schemas.microsoft.com/office/drawing/2014/main" id="{30886C3D-A52F-4871-9383-1715D8DD1ADC}"/>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3" name="フリーフォーム: 図形 162">
                <a:extLst>
                  <a:ext uri="{FF2B5EF4-FFF2-40B4-BE49-F238E27FC236}">
                    <a16:creationId xmlns:a16="http://schemas.microsoft.com/office/drawing/2014/main" id="{69648600-E336-4AD6-BFE8-10EC83047FE0}"/>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4" name="フリーフォーム: 図形 163">
                <a:extLst>
                  <a:ext uri="{FF2B5EF4-FFF2-40B4-BE49-F238E27FC236}">
                    <a16:creationId xmlns:a16="http://schemas.microsoft.com/office/drawing/2014/main" id="{782E980F-7082-4F5B-B8FB-A580E8A8971C}"/>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5" name="フリーフォーム: 図形 164">
                <a:extLst>
                  <a:ext uri="{FF2B5EF4-FFF2-40B4-BE49-F238E27FC236}">
                    <a16:creationId xmlns:a16="http://schemas.microsoft.com/office/drawing/2014/main" id="{379E4DBF-77FD-49E6-9E36-B4CBBEA559A4}"/>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6" name="フリーフォーム: 図形 165">
                <a:extLst>
                  <a:ext uri="{FF2B5EF4-FFF2-40B4-BE49-F238E27FC236}">
                    <a16:creationId xmlns:a16="http://schemas.microsoft.com/office/drawing/2014/main" id="{7254F483-4051-4733-96BC-1340CA5B2410}"/>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7" name="フリーフォーム: 図形 166">
                <a:extLst>
                  <a:ext uri="{FF2B5EF4-FFF2-40B4-BE49-F238E27FC236}">
                    <a16:creationId xmlns:a16="http://schemas.microsoft.com/office/drawing/2014/main" id="{82D487ED-19C2-448E-9A7A-183B217E419A}"/>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8" name="フリーフォーム: 図形 167">
                <a:extLst>
                  <a:ext uri="{FF2B5EF4-FFF2-40B4-BE49-F238E27FC236}">
                    <a16:creationId xmlns:a16="http://schemas.microsoft.com/office/drawing/2014/main" id="{60F5E2C1-CDB9-4A4B-BCA5-A7154D48A2A3}"/>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9" name="フリーフォーム: 図形 168">
                <a:extLst>
                  <a:ext uri="{FF2B5EF4-FFF2-40B4-BE49-F238E27FC236}">
                    <a16:creationId xmlns:a16="http://schemas.microsoft.com/office/drawing/2014/main" id="{9F2E73F3-D2FC-4F7E-B093-D3BF07CFF444}"/>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0" name="フリーフォーム: 図形 169">
                <a:extLst>
                  <a:ext uri="{FF2B5EF4-FFF2-40B4-BE49-F238E27FC236}">
                    <a16:creationId xmlns:a16="http://schemas.microsoft.com/office/drawing/2014/main" id="{D57F866B-CC68-4894-B775-0D612DC3F877}"/>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1" name="フリーフォーム: 図形 170">
                <a:extLst>
                  <a:ext uri="{FF2B5EF4-FFF2-40B4-BE49-F238E27FC236}">
                    <a16:creationId xmlns:a16="http://schemas.microsoft.com/office/drawing/2014/main" id="{981D8F1A-1554-4C90-93E1-9707E96ED186}"/>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2" name="フリーフォーム: 図形 171">
                <a:extLst>
                  <a:ext uri="{FF2B5EF4-FFF2-40B4-BE49-F238E27FC236}">
                    <a16:creationId xmlns:a16="http://schemas.microsoft.com/office/drawing/2014/main" id="{EEF48580-7CDB-4083-BAE2-10845C2A2020}"/>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3" name="フリーフォーム: 図形 172">
                <a:extLst>
                  <a:ext uri="{FF2B5EF4-FFF2-40B4-BE49-F238E27FC236}">
                    <a16:creationId xmlns:a16="http://schemas.microsoft.com/office/drawing/2014/main" id="{C1CE97FB-56F6-460C-A9BA-50FAD4EDE063}"/>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4" name="フリーフォーム: 図形 173">
                <a:extLst>
                  <a:ext uri="{FF2B5EF4-FFF2-40B4-BE49-F238E27FC236}">
                    <a16:creationId xmlns:a16="http://schemas.microsoft.com/office/drawing/2014/main" id="{60D98FF7-526B-4465-9CB5-6F911F8D416C}"/>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5" name="フリーフォーム: 図形 174">
                <a:extLst>
                  <a:ext uri="{FF2B5EF4-FFF2-40B4-BE49-F238E27FC236}">
                    <a16:creationId xmlns:a16="http://schemas.microsoft.com/office/drawing/2014/main" id="{67401257-5033-4DE0-B298-592A3F0B22D6}"/>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6" name="フリーフォーム: 図形 175">
                <a:extLst>
                  <a:ext uri="{FF2B5EF4-FFF2-40B4-BE49-F238E27FC236}">
                    <a16:creationId xmlns:a16="http://schemas.microsoft.com/office/drawing/2014/main" id="{51D822E6-A9CD-44B2-93D7-332E3BF79229}"/>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7" name="フリーフォーム: 図形 176">
                <a:extLst>
                  <a:ext uri="{FF2B5EF4-FFF2-40B4-BE49-F238E27FC236}">
                    <a16:creationId xmlns:a16="http://schemas.microsoft.com/office/drawing/2014/main" id="{0B816FC9-ECC5-4C9F-A921-D1AF049C548F}"/>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8" name="フリーフォーム: 図形 177">
                <a:extLst>
                  <a:ext uri="{FF2B5EF4-FFF2-40B4-BE49-F238E27FC236}">
                    <a16:creationId xmlns:a16="http://schemas.microsoft.com/office/drawing/2014/main" id="{DB5EF04C-F85F-4632-AEF9-4AD330B455DD}"/>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9" name="フリーフォーム: 図形 178">
                <a:extLst>
                  <a:ext uri="{FF2B5EF4-FFF2-40B4-BE49-F238E27FC236}">
                    <a16:creationId xmlns:a16="http://schemas.microsoft.com/office/drawing/2014/main" id="{2D6A52ED-DD22-4151-AC5C-E931F8A3BDAC}"/>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0" name="フリーフォーム: 図形 179">
                <a:extLst>
                  <a:ext uri="{FF2B5EF4-FFF2-40B4-BE49-F238E27FC236}">
                    <a16:creationId xmlns:a16="http://schemas.microsoft.com/office/drawing/2014/main" id="{E6BBB1FE-5641-421A-8C4C-4726BDCB8985}"/>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1" name="フリーフォーム: 図形 180">
                <a:extLst>
                  <a:ext uri="{FF2B5EF4-FFF2-40B4-BE49-F238E27FC236}">
                    <a16:creationId xmlns:a16="http://schemas.microsoft.com/office/drawing/2014/main" id="{A716D642-6D28-466A-8EAD-70403B07679C}"/>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2" name="フリーフォーム: 図形 181">
                <a:extLst>
                  <a:ext uri="{FF2B5EF4-FFF2-40B4-BE49-F238E27FC236}">
                    <a16:creationId xmlns:a16="http://schemas.microsoft.com/office/drawing/2014/main" id="{21972F98-3940-44E7-9B65-B3618C7F571E}"/>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3" name="フリーフォーム: 図形 182">
                <a:extLst>
                  <a:ext uri="{FF2B5EF4-FFF2-40B4-BE49-F238E27FC236}">
                    <a16:creationId xmlns:a16="http://schemas.microsoft.com/office/drawing/2014/main" id="{80CC0DF1-CD30-4A76-B629-00D187B1DE05}"/>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4" name="フリーフォーム: 図形 183">
                <a:extLst>
                  <a:ext uri="{FF2B5EF4-FFF2-40B4-BE49-F238E27FC236}">
                    <a16:creationId xmlns:a16="http://schemas.microsoft.com/office/drawing/2014/main" id="{5A1DB70B-1B8B-4636-B469-7C3868FE13FC}"/>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5" name="フリーフォーム: 図形 184">
                <a:extLst>
                  <a:ext uri="{FF2B5EF4-FFF2-40B4-BE49-F238E27FC236}">
                    <a16:creationId xmlns:a16="http://schemas.microsoft.com/office/drawing/2014/main" id="{380C7C3D-73FB-4EB9-A155-764831188B31}"/>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6" name="フリーフォーム: 図形 185">
                <a:extLst>
                  <a:ext uri="{FF2B5EF4-FFF2-40B4-BE49-F238E27FC236}">
                    <a16:creationId xmlns:a16="http://schemas.microsoft.com/office/drawing/2014/main" id="{B0EDDC97-159E-4B28-B90C-35F44EDA8DBB}"/>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7" name="フリーフォーム: 図形 186">
                <a:extLst>
                  <a:ext uri="{FF2B5EF4-FFF2-40B4-BE49-F238E27FC236}">
                    <a16:creationId xmlns:a16="http://schemas.microsoft.com/office/drawing/2014/main" id="{8CDB0FCA-9D97-4422-97FC-235E38938081}"/>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8" name="フリーフォーム: 図形 187">
                <a:extLst>
                  <a:ext uri="{FF2B5EF4-FFF2-40B4-BE49-F238E27FC236}">
                    <a16:creationId xmlns:a16="http://schemas.microsoft.com/office/drawing/2014/main" id="{0BA0850E-F283-47E6-829D-B052785BE94B}"/>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9" name="フリーフォーム: 図形 188">
                <a:extLst>
                  <a:ext uri="{FF2B5EF4-FFF2-40B4-BE49-F238E27FC236}">
                    <a16:creationId xmlns:a16="http://schemas.microsoft.com/office/drawing/2014/main" id="{DD7E03BD-4680-4D8B-BD47-B4B151D51109}"/>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0" name="フリーフォーム: 図形 189">
                <a:extLst>
                  <a:ext uri="{FF2B5EF4-FFF2-40B4-BE49-F238E27FC236}">
                    <a16:creationId xmlns:a16="http://schemas.microsoft.com/office/drawing/2014/main" id="{50D5BCBD-48CA-41EF-A61D-44A3B768B7E5}"/>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1" name="フリーフォーム: 図形 190">
                <a:extLst>
                  <a:ext uri="{FF2B5EF4-FFF2-40B4-BE49-F238E27FC236}">
                    <a16:creationId xmlns:a16="http://schemas.microsoft.com/office/drawing/2014/main" id="{8C680B05-6585-4441-9D7A-1811A357CADB}"/>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2" name="フリーフォーム: 図形 191">
                <a:extLst>
                  <a:ext uri="{FF2B5EF4-FFF2-40B4-BE49-F238E27FC236}">
                    <a16:creationId xmlns:a16="http://schemas.microsoft.com/office/drawing/2014/main" id="{568A863E-A8F7-4CAD-A13A-F8253FE1EF3F}"/>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3" name="フリーフォーム: 図形 192">
                <a:extLst>
                  <a:ext uri="{FF2B5EF4-FFF2-40B4-BE49-F238E27FC236}">
                    <a16:creationId xmlns:a16="http://schemas.microsoft.com/office/drawing/2014/main" id="{9CF3BECB-9DCD-474B-A81B-9564EFEBEDE4}"/>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4" name="フリーフォーム: 図形 193">
                <a:extLst>
                  <a:ext uri="{FF2B5EF4-FFF2-40B4-BE49-F238E27FC236}">
                    <a16:creationId xmlns:a16="http://schemas.microsoft.com/office/drawing/2014/main" id="{C64B0D4F-61C0-4F78-B650-4A946A33F5F0}"/>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5" name="フリーフォーム: 図形 194">
                <a:extLst>
                  <a:ext uri="{FF2B5EF4-FFF2-40B4-BE49-F238E27FC236}">
                    <a16:creationId xmlns:a16="http://schemas.microsoft.com/office/drawing/2014/main" id="{D8861CC9-32AB-48D3-8774-D2EEE55E2C51}"/>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6" name="フリーフォーム: 図形 195">
                <a:extLst>
                  <a:ext uri="{FF2B5EF4-FFF2-40B4-BE49-F238E27FC236}">
                    <a16:creationId xmlns:a16="http://schemas.microsoft.com/office/drawing/2014/main" id="{132D5C8A-4CA5-4ADF-BD33-74AACF0616AE}"/>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7" name="フリーフォーム: 図形 196">
                <a:extLst>
                  <a:ext uri="{FF2B5EF4-FFF2-40B4-BE49-F238E27FC236}">
                    <a16:creationId xmlns:a16="http://schemas.microsoft.com/office/drawing/2014/main" id="{51B5863C-3118-48C4-8CD1-4EFAA80ADFB8}"/>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8" name="フリーフォーム: 図形 197">
                <a:extLst>
                  <a:ext uri="{FF2B5EF4-FFF2-40B4-BE49-F238E27FC236}">
                    <a16:creationId xmlns:a16="http://schemas.microsoft.com/office/drawing/2014/main" id="{FD1A27E6-EDD1-45C3-A30A-A9FD0AA29245}"/>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9" name="フリーフォーム: 図形 198">
                <a:extLst>
                  <a:ext uri="{FF2B5EF4-FFF2-40B4-BE49-F238E27FC236}">
                    <a16:creationId xmlns:a16="http://schemas.microsoft.com/office/drawing/2014/main" id="{84231E44-0926-4234-B9D0-106D90412748}"/>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0" name="フリーフォーム: 図形 199">
                <a:extLst>
                  <a:ext uri="{FF2B5EF4-FFF2-40B4-BE49-F238E27FC236}">
                    <a16:creationId xmlns:a16="http://schemas.microsoft.com/office/drawing/2014/main" id="{8F9D67B7-CEAB-40A7-B808-A88DB9E1ECF9}"/>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1" name="フリーフォーム: 図形 200">
                <a:extLst>
                  <a:ext uri="{FF2B5EF4-FFF2-40B4-BE49-F238E27FC236}">
                    <a16:creationId xmlns:a16="http://schemas.microsoft.com/office/drawing/2014/main" id="{F95CCF3F-9203-482E-AEA9-062246DF0E89}"/>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2" name="フリーフォーム: 図形 201">
                <a:extLst>
                  <a:ext uri="{FF2B5EF4-FFF2-40B4-BE49-F238E27FC236}">
                    <a16:creationId xmlns:a16="http://schemas.microsoft.com/office/drawing/2014/main" id="{170916E2-53AC-4764-82DA-0E483F52A6D2}"/>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3" name="フリーフォーム: 図形 202">
                <a:extLst>
                  <a:ext uri="{FF2B5EF4-FFF2-40B4-BE49-F238E27FC236}">
                    <a16:creationId xmlns:a16="http://schemas.microsoft.com/office/drawing/2014/main" id="{5D3CEB0D-D111-46A3-8CB7-FBBD736C25F3}"/>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4" name="フリーフォーム: 図形 203">
                <a:extLst>
                  <a:ext uri="{FF2B5EF4-FFF2-40B4-BE49-F238E27FC236}">
                    <a16:creationId xmlns:a16="http://schemas.microsoft.com/office/drawing/2014/main" id="{F8B9E4D9-EEA0-4616-A6C3-475E09A5C517}"/>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 name="フリーフォーム: 図形 204">
                <a:extLst>
                  <a:ext uri="{FF2B5EF4-FFF2-40B4-BE49-F238E27FC236}">
                    <a16:creationId xmlns:a16="http://schemas.microsoft.com/office/drawing/2014/main" id="{6CC46229-3686-4D5D-BE97-50E99E7BE271}"/>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 name="フリーフォーム: 図形 205">
                <a:extLst>
                  <a:ext uri="{FF2B5EF4-FFF2-40B4-BE49-F238E27FC236}">
                    <a16:creationId xmlns:a16="http://schemas.microsoft.com/office/drawing/2014/main" id="{DC7D2274-BF04-4A18-94C8-02D9CE5D0E4D}"/>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 name="フリーフォーム: 図形 206">
                <a:extLst>
                  <a:ext uri="{FF2B5EF4-FFF2-40B4-BE49-F238E27FC236}">
                    <a16:creationId xmlns:a16="http://schemas.microsoft.com/office/drawing/2014/main" id="{A71D5E0D-9AD9-4106-BB9B-FFB620BAB2C6}"/>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 name="フリーフォーム: 図形 207">
                <a:extLst>
                  <a:ext uri="{FF2B5EF4-FFF2-40B4-BE49-F238E27FC236}">
                    <a16:creationId xmlns:a16="http://schemas.microsoft.com/office/drawing/2014/main" id="{B0C55401-510F-4377-ACA8-C0FB32A313A7}"/>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 name="フリーフォーム: 図形 208">
                <a:extLst>
                  <a:ext uri="{FF2B5EF4-FFF2-40B4-BE49-F238E27FC236}">
                    <a16:creationId xmlns:a16="http://schemas.microsoft.com/office/drawing/2014/main" id="{F3DBB077-6CBB-4392-838C-C1E91BE4A097}"/>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 name="フリーフォーム: 図形 209">
                <a:extLst>
                  <a:ext uri="{FF2B5EF4-FFF2-40B4-BE49-F238E27FC236}">
                    <a16:creationId xmlns:a16="http://schemas.microsoft.com/office/drawing/2014/main" id="{479C0725-F5A2-45BB-9F5E-2870282184BB}"/>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 name="フリーフォーム: 図形 210">
                <a:extLst>
                  <a:ext uri="{FF2B5EF4-FFF2-40B4-BE49-F238E27FC236}">
                    <a16:creationId xmlns:a16="http://schemas.microsoft.com/office/drawing/2014/main" id="{7E678C5B-9780-4F47-A97C-F4E1EC2C61E6}"/>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 name="フリーフォーム: 図形 211">
                <a:extLst>
                  <a:ext uri="{FF2B5EF4-FFF2-40B4-BE49-F238E27FC236}">
                    <a16:creationId xmlns:a16="http://schemas.microsoft.com/office/drawing/2014/main" id="{99AC6535-94B7-4CEC-B662-D03B887BABEF}"/>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 name="フリーフォーム: 図形 212">
                <a:extLst>
                  <a:ext uri="{FF2B5EF4-FFF2-40B4-BE49-F238E27FC236}">
                    <a16:creationId xmlns:a16="http://schemas.microsoft.com/office/drawing/2014/main" id="{57604209-769D-49CC-8EA0-795F256A8E2D}"/>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 name="フリーフォーム: 図形 213">
                <a:extLst>
                  <a:ext uri="{FF2B5EF4-FFF2-40B4-BE49-F238E27FC236}">
                    <a16:creationId xmlns:a16="http://schemas.microsoft.com/office/drawing/2014/main" id="{DFA7A167-3186-496A-A257-D81AFCDB86C7}"/>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 name="フリーフォーム: 図形 214">
                <a:extLst>
                  <a:ext uri="{FF2B5EF4-FFF2-40B4-BE49-F238E27FC236}">
                    <a16:creationId xmlns:a16="http://schemas.microsoft.com/office/drawing/2014/main" id="{6F880C64-3235-44D9-9183-D9D5B37952AC}"/>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 name="フリーフォーム: 図形 215">
                <a:extLst>
                  <a:ext uri="{FF2B5EF4-FFF2-40B4-BE49-F238E27FC236}">
                    <a16:creationId xmlns:a16="http://schemas.microsoft.com/office/drawing/2014/main" id="{595327AC-8EBF-423E-99A3-3810F5DB694D}"/>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 name="フリーフォーム: 図形 216">
                <a:extLst>
                  <a:ext uri="{FF2B5EF4-FFF2-40B4-BE49-F238E27FC236}">
                    <a16:creationId xmlns:a16="http://schemas.microsoft.com/office/drawing/2014/main" id="{CF8A9B75-E0E1-4EF5-87D3-DE4AD3390047}"/>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 name="フリーフォーム: 図形 217">
                <a:extLst>
                  <a:ext uri="{FF2B5EF4-FFF2-40B4-BE49-F238E27FC236}">
                    <a16:creationId xmlns:a16="http://schemas.microsoft.com/office/drawing/2014/main" id="{51089043-99AC-4FB4-BE5B-A048BC12F5C2}"/>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 name="フリーフォーム: 図形 218">
                <a:extLst>
                  <a:ext uri="{FF2B5EF4-FFF2-40B4-BE49-F238E27FC236}">
                    <a16:creationId xmlns:a16="http://schemas.microsoft.com/office/drawing/2014/main" id="{2045E18A-8C4D-44E7-A095-8983CEE9F4EB}"/>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 name="フリーフォーム: 図形 219">
                <a:extLst>
                  <a:ext uri="{FF2B5EF4-FFF2-40B4-BE49-F238E27FC236}">
                    <a16:creationId xmlns:a16="http://schemas.microsoft.com/office/drawing/2014/main" id="{99709EC9-E22B-40DB-BAA4-61F62DB385EB}"/>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 name="フリーフォーム: 図形 220">
                <a:extLst>
                  <a:ext uri="{FF2B5EF4-FFF2-40B4-BE49-F238E27FC236}">
                    <a16:creationId xmlns:a16="http://schemas.microsoft.com/office/drawing/2014/main" id="{E57A311F-0AE4-4155-9BDF-54663DF09B08}"/>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 name="フリーフォーム: 図形 221">
                <a:extLst>
                  <a:ext uri="{FF2B5EF4-FFF2-40B4-BE49-F238E27FC236}">
                    <a16:creationId xmlns:a16="http://schemas.microsoft.com/office/drawing/2014/main" id="{232A4F38-F61E-4FA3-A8D0-83BEF65E635A}"/>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 name="フリーフォーム: 図形 222">
                <a:extLst>
                  <a:ext uri="{FF2B5EF4-FFF2-40B4-BE49-F238E27FC236}">
                    <a16:creationId xmlns:a16="http://schemas.microsoft.com/office/drawing/2014/main" id="{CA2597CE-8ADC-4FE4-8432-19DCA2C10791}"/>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 name="フリーフォーム: 図形 223">
                <a:extLst>
                  <a:ext uri="{FF2B5EF4-FFF2-40B4-BE49-F238E27FC236}">
                    <a16:creationId xmlns:a16="http://schemas.microsoft.com/office/drawing/2014/main" id="{C8E13B95-37F7-4A44-A42C-1F1E8F7BA472}"/>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 name="フリーフォーム: 図形 224">
                <a:extLst>
                  <a:ext uri="{FF2B5EF4-FFF2-40B4-BE49-F238E27FC236}">
                    <a16:creationId xmlns:a16="http://schemas.microsoft.com/office/drawing/2014/main" id="{F1DEB488-6D6A-4729-837B-23E2EC4F7C79}"/>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 name="フリーフォーム: 図形 225">
                <a:extLst>
                  <a:ext uri="{FF2B5EF4-FFF2-40B4-BE49-F238E27FC236}">
                    <a16:creationId xmlns:a16="http://schemas.microsoft.com/office/drawing/2014/main" id="{93CD1168-D26B-4668-B247-0E19D83B96B6}"/>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 name="フリーフォーム: 図形 226">
                <a:extLst>
                  <a:ext uri="{FF2B5EF4-FFF2-40B4-BE49-F238E27FC236}">
                    <a16:creationId xmlns:a16="http://schemas.microsoft.com/office/drawing/2014/main" id="{EC5679D1-DCE0-4ACD-91C4-25EB463C0EFA}"/>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 name="フリーフォーム: 図形 227">
                <a:extLst>
                  <a:ext uri="{FF2B5EF4-FFF2-40B4-BE49-F238E27FC236}">
                    <a16:creationId xmlns:a16="http://schemas.microsoft.com/office/drawing/2014/main" id="{0BC4D79D-F5C6-4C16-A95B-4A44F859D9B2}"/>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 name="フリーフォーム: 図形 228">
                <a:extLst>
                  <a:ext uri="{FF2B5EF4-FFF2-40B4-BE49-F238E27FC236}">
                    <a16:creationId xmlns:a16="http://schemas.microsoft.com/office/drawing/2014/main" id="{F45F563E-CEB9-4B0E-BEF9-EF4F9BD9AB78}"/>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 name="フリーフォーム: 図形 229">
                <a:extLst>
                  <a:ext uri="{FF2B5EF4-FFF2-40B4-BE49-F238E27FC236}">
                    <a16:creationId xmlns:a16="http://schemas.microsoft.com/office/drawing/2014/main" id="{85FAD36A-61A6-43D1-BDC2-B5DFF472829A}"/>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 name="フリーフォーム: 図形 230">
                <a:extLst>
                  <a:ext uri="{FF2B5EF4-FFF2-40B4-BE49-F238E27FC236}">
                    <a16:creationId xmlns:a16="http://schemas.microsoft.com/office/drawing/2014/main" id="{F65E8053-8653-4A76-951B-8DF376F0E122}"/>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 name="フリーフォーム: 図形 231">
                <a:extLst>
                  <a:ext uri="{FF2B5EF4-FFF2-40B4-BE49-F238E27FC236}">
                    <a16:creationId xmlns:a16="http://schemas.microsoft.com/office/drawing/2014/main" id="{84AECAE7-A790-4B08-94B7-95B9773527DD}"/>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3" name="フリーフォーム: 図形 232">
                <a:extLst>
                  <a:ext uri="{FF2B5EF4-FFF2-40B4-BE49-F238E27FC236}">
                    <a16:creationId xmlns:a16="http://schemas.microsoft.com/office/drawing/2014/main" id="{C88EE80A-F928-4C40-BE7D-F8A0414372C7}"/>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 name="フリーフォーム: 図形 233">
                <a:extLst>
                  <a:ext uri="{FF2B5EF4-FFF2-40B4-BE49-F238E27FC236}">
                    <a16:creationId xmlns:a16="http://schemas.microsoft.com/office/drawing/2014/main" id="{6FEC2226-D134-4077-ADB0-99AFD456BC1F}"/>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 name="フリーフォーム: 図形 234">
                <a:extLst>
                  <a:ext uri="{FF2B5EF4-FFF2-40B4-BE49-F238E27FC236}">
                    <a16:creationId xmlns:a16="http://schemas.microsoft.com/office/drawing/2014/main" id="{2ABF95C9-7913-4073-84FB-F7051EE46B94}"/>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 name="フリーフォーム: 図形 235">
                <a:extLst>
                  <a:ext uri="{FF2B5EF4-FFF2-40B4-BE49-F238E27FC236}">
                    <a16:creationId xmlns:a16="http://schemas.microsoft.com/office/drawing/2014/main" id="{23C1B5F2-8FE4-4C06-B7FD-963333225E29}"/>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 name="フリーフォーム: 図形 236">
                <a:extLst>
                  <a:ext uri="{FF2B5EF4-FFF2-40B4-BE49-F238E27FC236}">
                    <a16:creationId xmlns:a16="http://schemas.microsoft.com/office/drawing/2014/main" id="{F72484C3-CE9B-4B30-8DF2-1565044DB1B3}"/>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 name="フリーフォーム: 図形 237">
                <a:extLst>
                  <a:ext uri="{FF2B5EF4-FFF2-40B4-BE49-F238E27FC236}">
                    <a16:creationId xmlns:a16="http://schemas.microsoft.com/office/drawing/2014/main" id="{3B59E36A-857E-422A-B151-5EC19C681C8B}"/>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 name="フリーフォーム: 図形 238">
                <a:extLst>
                  <a:ext uri="{FF2B5EF4-FFF2-40B4-BE49-F238E27FC236}">
                    <a16:creationId xmlns:a16="http://schemas.microsoft.com/office/drawing/2014/main" id="{11F2F8FD-9AC0-4D7E-81D1-18C328A65E59}"/>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 name="フリーフォーム: 図形 239">
                <a:extLst>
                  <a:ext uri="{FF2B5EF4-FFF2-40B4-BE49-F238E27FC236}">
                    <a16:creationId xmlns:a16="http://schemas.microsoft.com/office/drawing/2014/main" id="{5777FC18-D9EB-446B-9B61-19E03E8614BD}"/>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 name="フリーフォーム: 図形 240">
                <a:extLst>
                  <a:ext uri="{FF2B5EF4-FFF2-40B4-BE49-F238E27FC236}">
                    <a16:creationId xmlns:a16="http://schemas.microsoft.com/office/drawing/2014/main" id="{05E28F01-6651-4AB3-8E01-3F85F0760231}"/>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spTree>
    <p:extLst>
      <p:ext uri="{BB962C8B-B14F-4D97-AF65-F5344CB8AC3E}">
        <p14:creationId xmlns:p14="http://schemas.microsoft.com/office/powerpoint/2010/main" val="37016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news.1242.com/wp-content/uploads/2020/08/jpp035315469-2.jpg">
            <a:extLst>
              <a:ext uri="{FF2B5EF4-FFF2-40B4-BE49-F238E27FC236}">
                <a16:creationId xmlns:a16="http://schemas.microsoft.com/office/drawing/2014/main" id="{127AD658-762E-4C9F-9231-65BDAC38715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72197" y="31915"/>
            <a:ext cx="10463621" cy="6847517"/>
          </a:xfrm>
          <a:prstGeom prst="rect">
            <a:avLst/>
          </a:prstGeom>
          <a:noFill/>
          <a:extLst>
            <a:ext uri="{909E8E84-426E-40DD-AFC4-6F175D3DCCD1}">
              <a14:hiddenFill xmlns:a14="http://schemas.microsoft.com/office/drawing/2010/main">
                <a:solidFill>
                  <a:srgbClr val="FFFFFF"/>
                </a:solidFill>
              </a14:hiddenFill>
            </a:ext>
          </a:extLst>
        </p:spPr>
      </p:pic>
      <p:grpSp>
        <p:nvGrpSpPr>
          <p:cNvPr id="1034" name="グループ化 1033">
            <a:extLst>
              <a:ext uri="{FF2B5EF4-FFF2-40B4-BE49-F238E27FC236}">
                <a16:creationId xmlns:a16="http://schemas.microsoft.com/office/drawing/2014/main" id="{1CE70C1C-D9A8-4DBF-8F70-9B2765EB6F4C}"/>
              </a:ext>
            </a:extLst>
          </p:cNvPr>
          <p:cNvGrpSpPr/>
          <p:nvPr/>
        </p:nvGrpSpPr>
        <p:grpSpPr>
          <a:xfrm>
            <a:off x="-3504681" y="1140458"/>
            <a:ext cx="11076044" cy="5501990"/>
            <a:chOff x="2992497" y="177675"/>
            <a:chExt cx="4672734" cy="6018072"/>
          </a:xfrm>
          <a:solidFill>
            <a:srgbClr val="FF0000">
              <a:alpha val="82000"/>
            </a:srgbClr>
          </a:solidFill>
        </p:grpSpPr>
        <p:grpSp>
          <p:nvGrpSpPr>
            <p:cNvPr id="1033" name="グループ化 1032">
              <a:extLst>
                <a:ext uri="{FF2B5EF4-FFF2-40B4-BE49-F238E27FC236}">
                  <a16:creationId xmlns:a16="http://schemas.microsoft.com/office/drawing/2014/main" id="{5D944AD2-1849-4829-BD34-386C16F37495}"/>
                </a:ext>
              </a:extLst>
            </p:cNvPr>
            <p:cNvGrpSpPr/>
            <p:nvPr/>
          </p:nvGrpSpPr>
          <p:grpSpPr>
            <a:xfrm>
              <a:off x="3766034" y="177675"/>
              <a:ext cx="3215659" cy="5459186"/>
              <a:chOff x="3766034" y="177675"/>
              <a:chExt cx="3215659" cy="5459186"/>
            </a:xfrm>
            <a:grpFill/>
          </p:grpSpPr>
          <p:sp>
            <p:nvSpPr>
              <p:cNvPr id="7" name="フリーフォーム: 図形 6">
                <a:extLst>
                  <a:ext uri="{FF2B5EF4-FFF2-40B4-BE49-F238E27FC236}">
                    <a16:creationId xmlns:a16="http://schemas.microsoft.com/office/drawing/2014/main" id="{C3821FAC-51C9-419C-8AB5-61E8077706CF}"/>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95585049-D6C8-46F4-9E62-526401905CD7}"/>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 name="フリーフォーム: 図形 8">
                <a:extLst>
                  <a:ext uri="{FF2B5EF4-FFF2-40B4-BE49-F238E27FC236}">
                    <a16:creationId xmlns:a16="http://schemas.microsoft.com/office/drawing/2014/main" id="{F3D93747-C14E-41B7-8916-281D452D39D2}"/>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フリーフォーム: 図形 9">
                <a:extLst>
                  <a:ext uri="{FF2B5EF4-FFF2-40B4-BE49-F238E27FC236}">
                    <a16:creationId xmlns:a16="http://schemas.microsoft.com/office/drawing/2014/main" id="{58D826EE-60E3-42B2-B141-52194C6E650E}"/>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フリーフォーム: 図形 10">
                <a:extLst>
                  <a:ext uri="{FF2B5EF4-FFF2-40B4-BE49-F238E27FC236}">
                    <a16:creationId xmlns:a16="http://schemas.microsoft.com/office/drawing/2014/main" id="{7CAE6C39-BB05-49CF-B627-781BB6B6D0F6}"/>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フリーフォーム: 図形 11">
                <a:extLst>
                  <a:ext uri="{FF2B5EF4-FFF2-40B4-BE49-F238E27FC236}">
                    <a16:creationId xmlns:a16="http://schemas.microsoft.com/office/drawing/2014/main" id="{3BE834AB-98F4-40D1-ACCA-1A48EFAACDE9}"/>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 name="フリーフォーム: 図形 12">
                <a:extLst>
                  <a:ext uri="{FF2B5EF4-FFF2-40B4-BE49-F238E27FC236}">
                    <a16:creationId xmlns:a16="http://schemas.microsoft.com/office/drawing/2014/main" id="{482127FD-1E4B-403D-8877-636299B974FB}"/>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フリーフォーム: 図形 13">
                <a:extLst>
                  <a:ext uri="{FF2B5EF4-FFF2-40B4-BE49-F238E27FC236}">
                    <a16:creationId xmlns:a16="http://schemas.microsoft.com/office/drawing/2014/main" id="{FDD73BC9-B278-4062-BA11-DE238C6C8542}"/>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フリーフォーム: 図形 14">
                <a:extLst>
                  <a:ext uri="{FF2B5EF4-FFF2-40B4-BE49-F238E27FC236}">
                    <a16:creationId xmlns:a16="http://schemas.microsoft.com/office/drawing/2014/main" id="{29194EB4-CABE-4973-A38C-D97243EE3C46}"/>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フリーフォーム: 図形 15">
                <a:extLst>
                  <a:ext uri="{FF2B5EF4-FFF2-40B4-BE49-F238E27FC236}">
                    <a16:creationId xmlns:a16="http://schemas.microsoft.com/office/drawing/2014/main" id="{82551E09-D2D5-4323-9CD2-E98F0667F3DB}"/>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フリーフォーム: 図形 16">
                <a:extLst>
                  <a:ext uri="{FF2B5EF4-FFF2-40B4-BE49-F238E27FC236}">
                    <a16:creationId xmlns:a16="http://schemas.microsoft.com/office/drawing/2014/main" id="{C05E7B9C-B604-452B-B85E-37CEA6AE5CBF}"/>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フリーフォーム: 図形 17">
                <a:extLst>
                  <a:ext uri="{FF2B5EF4-FFF2-40B4-BE49-F238E27FC236}">
                    <a16:creationId xmlns:a16="http://schemas.microsoft.com/office/drawing/2014/main" id="{CA6A3FAA-3A10-41E8-99FF-42BE14EAA76F}"/>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フリーフォーム: 図形 18">
                <a:extLst>
                  <a:ext uri="{FF2B5EF4-FFF2-40B4-BE49-F238E27FC236}">
                    <a16:creationId xmlns:a16="http://schemas.microsoft.com/office/drawing/2014/main" id="{ECC52588-882A-496A-8FC1-E3117F8C3514}"/>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フリーフォーム: 図形 19">
                <a:extLst>
                  <a:ext uri="{FF2B5EF4-FFF2-40B4-BE49-F238E27FC236}">
                    <a16:creationId xmlns:a16="http://schemas.microsoft.com/office/drawing/2014/main" id="{5302BD12-B411-4252-BBDC-1B85EC863769}"/>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フリーフォーム: 図形 20">
                <a:extLst>
                  <a:ext uri="{FF2B5EF4-FFF2-40B4-BE49-F238E27FC236}">
                    <a16:creationId xmlns:a16="http://schemas.microsoft.com/office/drawing/2014/main" id="{7C470B37-3F78-4570-AC0F-7A0F69033E46}"/>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 name="フリーフォーム: 図形 21">
                <a:extLst>
                  <a:ext uri="{FF2B5EF4-FFF2-40B4-BE49-F238E27FC236}">
                    <a16:creationId xmlns:a16="http://schemas.microsoft.com/office/drawing/2014/main" id="{E40DCBFE-2C9D-458B-89FC-9641B3A8546B}"/>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フリーフォーム: 図形 22">
                <a:extLst>
                  <a:ext uri="{FF2B5EF4-FFF2-40B4-BE49-F238E27FC236}">
                    <a16:creationId xmlns:a16="http://schemas.microsoft.com/office/drawing/2014/main" id="{6BB12273-6C1A-4AA2-B5A1-6360759BFAF8}"/>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フリーフォーム: 図形 23">
                <a:extLst>
                  <a:ext uri="{FF2B5EF4-FFF2-40B4-BE49-F238E27FC236}">
                    <a16:creationId xmlns:a16="http://schemas.microsoft.com/office/drawing/2014/main" id="{7C3F1C65-06E9-45D9-9BE1-1A944D07381C}"/>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フリーフォーム: 図形 24">
                <a:extLst>
                  <a:ext uri="{FF2B5EF4-FFF2-40B4-BE49-F238E27FC236}">
                    <a16:creationId xmlns:a16="http://schemas.microsoft.com/office/drawing/2014/main" id="{D6EC7E64-38E0-47C3-A576-4A6E15A9F28D}"/>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フリーフォーム: 図形 25">
                <a:extLst>
                  <a:ext uri="{FF2B5EF4-FFF2-40B4-BE49-F238E27FC236}">
                    <a16:creationId xmlns:a16="http://schemas.microsoft.com/office/drawing/2014/main" id="{97B4780F-BCA8-4388-8CCD-9A27376C0A14}"/>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円弧 26">
                <a:extLst>
                  <a:ext uri="{FF2B5EF4-FFF2-40B4-BE49-F238E27FC236}">
                    <a16:creationId xmlns:a16="http://schemas.microsoft.com/office/drawing/2014/main" id="{8C61B4B9-7A3D-4B33-881D-345E85512CF0}"/>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DE9E86E6-D45C-4A52-8408-46FE292DD28C}"/>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フリーフォーム: 図形 28">
                <a:extLst>
                  <a:ext uri="{FF2B5EF4-FFF2-40B4-BE49-F238E27FC236}">
                    <a16:creationId xmlns:a16="http://schemas.microsoft.com/office/drawing/2014/main" id="{A64BACC0-BB7D-42EC-8083-23CF9707C8F8}"/>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0" name="フリーフォーム: 図形 29">
                <a:extLst>
                  <a:ext uri="{FF2B5EF4-FFF2-40B4-BE49-F238E27FC236}">
                    <a16:creationId xmlns:a16="http://schemas.microsoft.com/office/drawing/2014/main" id="{0397992D-BAFE-48D9-B206-A14C57E6BDEF}"/>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フリーフォーム: 図形 30">
                <a:extLst>
                  <a:ext uri="{FF2B5EF4-FFF2-40B4-BE49-F238E27FC236}">
                    <a16:creationId xmlns:a16="http://schemas.microsoft.com/office/drawing/2014/main" id="{B3393766-8AAD-45F3-9240-87FF04D7C525}"/>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フリーフォーム: 図形 31">
                <a:extLst>
                  <a:ext uri="{FF2B5EF4-FFF2-40B4-BE49-F238E27FC236}">
                    <a16:creationId xmlns:a16="http://schemas.microsoft.com/office/drawing/2014/main" id="{93242982-C4DC-4BC8-BFFC-D1A04DC0A2E9}"/>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フリーフォーム: 図形 32">
                <a:extLst>
                  <a:ext uri="{FF2B5EF4-FFF2-40B4-BE49-F238E27FC236}">
                    <a16:creationId xmlns:a16="http://schemas.microsoft.com/office/drawing/2014/main" id="{312D0036-D191-4F49-BE6B-CB8C63FD0EA5}"/>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フリーフォーム: 図形 33">
                <a:extLst>
                  <a:ext uri="{FF2B5EF4-FFF2-40B4-BE49-F238E27FC236}">
                    <a16:creationId xmlns:a16="http://schemas.microsoft.com/office/drawing/2014/main" id="{7B9CD8E9-2042-47BD-9CD5-A831DA56701F}"/>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フリーフォーム: 図形 34">
                <a:extLst>
                  <a:ext uri="{FF2B5EF4-FFF2-40B4-BE49-F238E27FC236}">
                    <a16:creationId xmlns:a16="http://schemas.microsoft.com/office/drawing/2014/main" id="{D0E79CE1-E82E-45FA-A8CB-F39B1810D264}"/>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フリーフォーム: 図形 35">
                <a:extLst>
                  <a:ext uri="{FF2B5EF4-FFF2-40B4-BE49-F238E27FC236}">
                    <a16:creationId xmlns:a16="http://schemas.microsoft.com/office/drawing/2014/main" id="{00AEB16A-209E-4D84-B476-27B9491DE3FD}"/>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フリーフォーム: 図形 36">
                <a:extLst>
                  <a:ext uri="{FF2B5EF4-FFF2-40B4-BE49-F238E27FC236}">
                    <a16:creationId xmlns:a16="http://schemas.microsoft.com/office/drawing/2014/main" id="{69F3EE56-9192-498C-9823-08E0FDA97B8D}"/>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6F69A887-F39B-4BD6-B2BA-3EC9EF9F39DD}"/>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1" name="フリーフォーム: 図形 40">
                <a:extLst>
                  <a:ext uri="{FF2B5EF4-FFF2-40B4-BE49-F238E27FC236}">
                    <a16:creationId xmlns:a16="http://schemas.microsoft.com/office/drawing/2014/main" id="{0F79B6C3-D84B-4D70-A617-7532DCB0AE73}"/>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フリーフォーム: 図形 41">
                <a:extLst>
                  <a:ext uri="{FF2B5EF4-FFF2-40B4-BE49-F238E27FC236}">
                    <a16:creationId xmlns:a16="http://schemas.microsoft.com/office/drawing/2014/main" id="{72AA18FC-CB57-419C-AD3F-4EAB9FCFF7AD}"/>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3" name="フリーフォーム: 図形 42">
                <a:extLst>
                  <a:ext uri="{FF2B5EF4-FFF2-40B4-BE49-F238E27FC236}">
                    <a16:creationId xmlns:a16="http://schemas.microsoft.com/office/drawing/2014/main" id="{2DD05CBE-A7DA-4F2B-9C0D-7D2DF2A4196A}"/>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345B0A47-33C9-4E9E-A3EB-2DE7EFC1539C}"/>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9DB29DE8-DE9C-4D40-A720-BF4EFD57533D}"/>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フリーフォーム: 図形 45">
                <a:extLst>
                  <a:ext uri="{FF2B5EF4-FFF2-40B4-BE49-F238E27FC236}">
                    <a16:creationId xmlns:a16="http://schemas.microsoft.com/office/drawing/2014/main" id="{D1DA03D4-FDD6-4935-8690-68075DB0C080}"/>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5BFF9DFA-5A91-4BF8-A8BC-69A53BAE0A31}"/>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フリーフォーム: 図形 47">
                <a:extLst>
                  <a:ext uri="{FF2B5EF4-FFF2-40B4-BE49-F238E27FC236}">
                    <a16:creationId xmlns:a16="http://schemas.microsoft.com/office/drawing/2014/main" id="{EFF91075-A6E3-4118-B0D4-31E3F83807D5}"/>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フリーフォーム: 図形 48">
                <a:extLst>
                  <a:ext uri="{FF2B5EF4-FFF2-40B4-BE49-F238E27FC236}">
                    <a16:creationId xmlns:a16="http://schemas.microsoft.com/office/drawing/2014/main" id="{38351A7E-0BC3-404E-9363-1FD7B6DCD8B8}"/>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フリーフォーム: 図形 49">
                <a:extLst>
                  <a:ext uri="{FF2B5EF4-FFF2-40B4-BE49-F238E27FC236}">
                    <a16:creationId xmlns:a16="http://schemas.microsoft.com/office/drawing/2014/main" id="{BA5EE1C2-3AF5-4B98-9F83-649533C98725}"/>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フリーフォーム: 図形 50">
                <a:extLst>
                  <a:ext uri="{FF2B5EF4-FFF2-40B4-BE49-F238E27FC236}">
                    <a16:creationId xmlns:a16="http://schemas.microsoft.com/office/drawing/2014/main" id="{EF368516-7B19-4379-96F6-B91832054F2B}"/>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2015039D-C7F2-4B2D-93FA-095AD172E79F}"/>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フリーフォーム: 図形 52">
                <a:extLst>
                  <a:ext uri="{FF2B5EF4-FFF2-40B4-BE49-F238E27FC236}">
                    <a16:creationId xmlns:a16="http://schemas.microsoft.com/office/drawing/2014/main" id="{DCE4CFF7-4BFE-458F-BC7C-CE551615C7C2}"/>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76A9A3BD-B301-4BC1-9478-48FB7CBB39A6}"/>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 name="フリーフォーム: 図形 54">
                <a:extLst>
                  <a:ext uri="{FF2B5EF4-FFF2-40B4-BE49-F238E27FC236}">
                    <a16:creationId xmlns:a16="http://schemas.microsoft.com/office/drawing/2014/main" id="{717C31F2-EA65-4E5A-B498-0026CB39C745}"/>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フリーフォーム: 図形 56">
                <a:extLst>
                  <a:ext uri="{FF2B5EF4-FFF2-40B4-BE49-F238E27FC236}">
                    <a16:creationId xmlns:a16="http://schemas.microsoft.com/office/drawing/2014/main" id="{7BBC316B-28C1-4770-9EE1-E19F4A6CC99E}"/>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フリーフォーム: 図形 57">
                <a:extLst>
                  <a:ext uri="{FF2B5EF4-FFF2-40B4-BE49-F238E27FC236}">
                    <a16:creationId xmlns:a16="http://schemas.microsoft.com/office/drawing/2014/main" id="{D955D283-C2FE-49C4-B6B4-8C2ED735EF7F}"/>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 name="フリーフォーム: 図形 58">
                <a:extLst>
                  <a:ext uri="{FF2B5EF4-FFF2-40B4-BE49-F238E27FC236}">
                    <a16:creationId xmlns:a16="http://schemas.microsoft.com/office/drawing/2014/main" id="{3EDBC331-DA57-402E-B187-0FC1744EFE81}"/>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 name="フリーフォーム: 図形 59">
                <a:extLst>
                  <a:ext uri="{FF2B5EF4-FFF2-40B4-BE49-F238E27FC236}">
                    <a16:creationId xmlns:a16="http://schemas.microsoft.com/office/drawing/2014/main" id="{C0E2F050-6457-451B-B0C4-99DA20E21E0B}"/>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フリーフォーム: 図形 60">
                <a:extLst>
                  <a:ext uri="{FF2B5EF4-FFF2-40B4-BE49-F238E27FC236}">
                    <a16:creationId xmlns:a16="http://schemas.microsoft.com/office/drawing/2014/main" id="{37B34895-1C90-4DA0-8E5B-7513F44DFFF7}"/>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 name="フリーフォーム: 図形 61">
                <a:extLst>
                  <a:ext uri="{FF2B5EF4-FFF2-40B4-BE49-F238E27FC236}">
                    <a16:creationId xmlns:a16="http://schemas.microsoft.com/office/drawing/2014/main" id="{A78207A5-8050-490E-AF63-BF268468AA8B}"/>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 name="フリーフォーム: 図形 62">
                <a:extLst>
                  <a:ext uri="{FF2B5EF4-FFF2-40B4-BE49-F238E27FC236}">
                    <a16:creationId xmlns:a16="http://schemas.microsoft.com/office/drawing/2014/main" id="{F1862BC7-2CD0-4E87-B726-BFFF1F032D49}"/>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4" name="フリーフォーム: 図形 1023">
                <a:extLst>
                  <a:ext uri="{FF2B5EF4-FFF2-40B4-BE49-F238E27FC236}">
                    <a16:creationId xmlns:a16="http://schemas.microsoft.com/office/drawing/2014/main" id="{41BA4D0D-0298-4633-BC40-B340DC171E24}"/>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5" name="フリーフォーム: 図形 1024">
                <a:extLst>
                  <a:ext uri="{FF2B5EF4-FFF2-40B4-BE49-F238E27FC236}">
                    <a16:creationId xmlns:a16="http://schemas.microsoft.com/office/drawing/2014/main" id="{B387C9F6-86E1-4383-9C89-CB9B6676946B}"/>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7" name="フリーフォーム: 図形 1026">
                <a:extLst>
                  <a:ext uri="{FF2B5EF4-FFF2-40B4-BE49-F238E27FC236}">
                    <a16:creationId xmlns:a16="http://schemas.microsoft.com/office/drawing/2014/main" id="{A6BC4E8F-751D-4CFF-ADFC-3A7D7F75121C}"/>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8" name="フリーフォーム: 図形 1027">
                <a:extLst>
                  <a:ext uri="{FF2B5EF4-FFF2-40B4-BE49-F238E27FC236}">
                    <a16:creationId xmlns:a16="http://schemas.microsoft.com/office/drawing/2014/main" id="{72B883B7-8F41-4D9B-B4F8-FB45C5CB5848}"/>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9" name="フリーフォーム: 図形 1028">
                <a:extLst>
                  <a:ext uri="{FF2B5EF4-FFF2-40B4-BE49-F238E27FC236}">
                    <a16:creationId xmlns:a16="http://schemas.microsoft.com/office/drawing/2014/main" id="{23992D2E-0A5B-433F-8896-E63F24B9DB78}"/>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0" name="フリーフォーム: 図形 1029">
                <a:extLst>
                  <a:ext uri="{FF2B5EF4-FFF2-40B4-BE49-F238E27FC236}">
                    <a16:creationId xmlns:a16="http://schemas.microsoft.com/office/drawing/2014/main" id="{D93C54D2-BD0B-4187-9EBC-4336BF7871D2}"/>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1" name="フリーフォーム: 図形 1030">
                <a:extLst>
                  <a:ext uri="{FF2B5EF4-FFF2-40B4-BE49-F238E27FC236}">
                    <a16:creationId xmlns:a16="http://schemas.microsoft.com/office/drawing/2014/main" id="{6D029EB8-FB84-4684-96C0-FA51D0AC5592}"/>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2" name="フリーフォーム: 図形 1031">
                <a:extLst>
                  <a:ext uri="{FF2B5EF4-FFF2-40B4-BE49-F238E27FC236}">
                    <a16:creationId xmlns:a16="http://schemas.microsoft.com/office/drawing/2014/main" id="{B937350E-83E2-488F-8B03-850F92983CB3}"/>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74" name="グループ化 73">
              <a:extLst>
                <a:ext uri="{FF2B5EF4-FFF2-40B4-BE49-F238E27FC236}">
                  <a16:creationId xmlns:a16="http://schemas.microsoft.com/office/drawing/2014/main" id="{6583FC1C-6428-45AF-8296-91364C8D445C}"/>
                </a:ext>
              </a:extLst>
            </p:cNvPr>
            <p:cNvGrpSpPr/>
            <p:nvPr/>
          </p:nvGrpSpPr>
          <p:grpSpPr>
            <a:xfrm rot="16035990">
              <a:off x="4198026" y="2728542"/>
              <a:ext cx="3215659" cy="3718751"/>
              <a:chOff x="3766034" y="177675"/>
              <a:chExt cx="3215659" cy="5459186"/>
            </a:xfrm>
            <a:grpFill/>
          </p:grpSpPr>
          <p:sp>
            <p:nvSpPr>
              <p:cNvPr id="75" name="フリーフォーム: 図形 74">
                <a:extLst>
                  <a:ext uri="{FF2B5EF4-FFF2-40B4-BE49-F238E27FC236}">
                    <a16:creationId xmlns:a16="http://schemas.microsoft.com/office/drawing/2014/main" id="{5DB96479-54D4-4DEE-B3C5-1D04AA5407FB}"/>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フリーフォーム: 図形 75">
                <a:extLst>
                  <a:ext uri="{FF2B5EF4-FFF2-40B4-BE49-F238E27FC236}">
                    <a16:creationId xmlns:a16="http://schemas.microsoft.com/office/drawing/2014/main" id="{36592E4D-7E00-4630-8827-634E86BD619C}"/>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フリーフォーム: 図形 76">
                <a:extLst>
                  <a:ext uri="{FF2B5EF4-FFF2-40B4-BE49-F238E27FC236}">
                    <a16:creationId xmlns:a16="http://schemas.microsoft.com/office/drawing/2014/main" id="{8159E476-F8F4-4818-B3B2-ED453B11E22D}"/>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 name="フリーフォーム: 図形 77">
                <a:extLst>
                  <a:ext uri="{FF2B5EF4-FFF2-40B4-BE49-F238E27FC236}">
                    <a16:creationId xmlns:a16="http://schemas.microsoft.com/office/drawing/2014/main" id="{D316C16B-1FA9-4901-BE39-D44EE4790853}"/>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フリーフォーム: 図形 78">
                <a:extLst>
                  <a:ext uri="{FF2B5EF4-FFF2-40B4-BE49-F238E27FC236}">
                    <a16:creationId xmlns:a16="http://schemas.microsoft.com/office/drawing/2014/main" id="{354CB646-CE58-4791-9060-906B0BD21B64}"/>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フリーフォーム: 図形 79">
                <a:extLst>
                  <a:ext uri="{FF2B5EF4-FFF2-40B4-BE49-F238E27FC236}">
                    <a16:creationId xmlns:a16="http://schemas.microsoft.com/office/drawing/2014/main" id="{4C0E0CEE-5EAB-4E0D-87E3-5EFF047748AB}"/>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 name="フリーフォーム: 図形 80">
                <a:extLst>
                  <a:ext uri="{FF2B5EF4-FFF2-40B4-BE49-F238E27FC236}">
                    <a16:creationId xmlns:a16="http://schemas.microsoft.com/office/drawing/2014/main" id="{F6C5E200-A504-4759-997E-32030CE7A6E7}"/>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フリーフォーム: 図形 81">
                <a:extLst>
                  <a:ext uri="{FF2B5EF4-FFF2-40B4-BE49-F238E27FC236}">
                    <a16:creationId xmlns:a16="http://schemas.microsoft.com/office/drawing/2014/main" id="{D2150F94-571A-48FE-89C4-6AC7D8C5CCDD}"/>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フリーフォーム: 図形 82">
                <a:extLst>
                  <a:ext uri="{FF2B5EF4-FFF2-40B4-BE49-F238E27FC236}">
                    <a16:creationId xmlns:a16="http://schemas.microsoft.com/office/drawing/2014/main" id="{C42E4B38-C6CF-43D7-990E-9AB6CFAA818B}"/>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フリーフォーム: 図形 83">
                <a:extLst>
                  <a:ext uri="{FF2B5EF4-FFF2-40B4-BE49-F238E27FC236}">
                    <a16:creationId xmlns:a16="http://schemas.microsoft.com/office/drawing/2014/main" id="{55C947EF-74B8-4C04-BFB9-9E9FFB8212E7}"/>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フリーフォーム: 図形 84">
                <a:extLst>
                  <a:ext uri="{FF2B5EF4-FFF2-40B4-BE49-F238E27FC236}">
                    <a16:creationId xmlns:a16="http://schemas.microsoft.com/office/drawing/2014/main" id="{5643A6BF-217B-4C47-A81E-147F17587C74}"/>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 name="フリーフォーム: 図形 85">
                <a:extLst>
                  <a:ext uri="{FF2B5EF4-FFF2-40B4-BE49-F238E27FC236}">
                    <a16:creationId xmlns:a16="http://schemas.microsoft.com/office/drawing/2014/main" id="{8E9738D3-1775-4A2F-8940-9C0FB11079AC}"/>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 name="フリーフォーム: 図形 86">
                <a:extLst>
                  <a:ext uri="{FF2B5EF4-FFF2-40B4-BE49-F238E27FC236}">
                    <a16:creationId xmlns:a16="http://schemas.microsoft.com/office/drawing/2014/main" id="{154103B0-1F2D-4110-B76A-0AE1A39FED30}"/>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 name="フリーフォーム: 図形 87">
                <a:extLst>
                  <a:ext uri="{FF2B5EF4-FFF2-40B4-BE49-F238E27FC236}">
                    <a16:creationId xmlns:a16="http://schemas.microsoft.com/office/drawing/2014/main" id="{CDF4E251-D9FD-4FC2-857E-9F33CF3CBF70}"/>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フリーフォーム: 図形 88">
                <a:extLst>
                  <a:ext uri="{FF2B5EF4-FFF2-40B4-BE49-F238E27FC236}">
                    <a16:creationId xmlns:a16="http://schemas.microsoft.com/office/drawing/2014/main" id="{FB8DB9FF-B16A-42E6-8CC6-C595BA13D42E}"/>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フリーフォーム: 図形 89">
                <a:extLst>
                  <a:ext uri="{FF2B5EF4-FFF2-40B4-BE49-F238E27FC236}">
                    <a16:creationId xmlns:a16="http://schemas.microsoft.com/office/drawing/2014/main" id="{E21B240E-44FB-4AF3-A5F0-A912E6E71FE5}"/>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 name="フリーフォーム: 図形 90">
                <a:extLst>
                  <a:ext uri="{FF2B5EF4-FFF2-40B4-BE49-F238E27FC236}">
                    <a16:creationId xmlns:a16="http://schemas.microsoft.com/office/drawing/2014/main" id="{035B1DF8-0B07-40F7-BF48-CE3C57C0BBB8}"/>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フリーフォーム: 図形 91">
                <a:extLst>
                  <a:ext uri="{FF2B5EF4-FFF2-40B4-BE49-F238E27FC236}">
                    <a16:creationId xmlns:a16="http://schemas.microsoft.com/office/drawing/2014/main" id="{70CB7B66-220A-44A5-B99B-AF9083886BFF}"/>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フリーフォーム: 図形 92">
                <a:extLst>
                  <a:ext uri="{FF2B5EF4-FFF2-40B4-BE49-F238E27FC236}">
                    <a16:creationId xmlns:a16="http://schemas.microsoft.com/office/drawing/2014/main" id="{50B1409F-A2D8-4A73-B675-35C37F99F1A9}"/>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 name="フリーフォーム: 図形 93">
                <a:extLst>
                  <a:ext uri="{FF2B5EF4-FFF2-40B4-BE49-F238E27FC236}">
                    <a16:creationId xmlns:a16="http://schemas.microsoft.com/office/drawing/2014/main" id="{349BFEBF-1767-4D68-91B3-B1DDABA81358}"/>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 name="円弧 94">
                <a:extLst>
                  <a:ext uri="{FF2B5EF4-FFF2-40B4-BE49-F238E27FC236}">
                    <a16:creationId xmlns:a16="http://schemas.microsoft.com/office/drawing/2014/main" id="{074D76B6-CB34-4559-9D80-F1A2C3E9BB5B}"/>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6" name="フリーフォーム: 図形 95">
                <a:extLst>
                  <a:ext uri="{FF2B5EF4-FFF2-40B4-BE49-F238E27FC236}">
                    <a16:creationId xmlns:a16="http://schemas.microsoft.com/office/drawing/2014/main" id="{70B16EC4-E89F-4B15-9F16-662885C2543D}"/>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 name="フリーフォーム: 図形 96">
                <a:extLst>
                  <a:ext uri="{FF2B5EF4-FFF2-40B4-BE49-F238E27FC236}">
                    <a16:creationId xmlns:a16="http://schemas.microsoft.com/office/drawing/2014/main" id="{2BAFE66B-1C69-407A-AB3C-9A3A73EA863F}"/>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 name="フリーフォーム: 図形 97">
                <a:extLst>
                  <a:ext uri="{FF2B5EF4-FFF2-40B4-BE49-F238E27FC236}">
                    <a16:creationId xmlns:a16="http://schemas.microsoft.com/office/drawing/2014/main" id="{C548C1FC-16E8-4355-A4CF-D437BE44C104}"/>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 name="フリーフォーム: 図形 98">
                <a:extLst>
                  <a:ext uri="{FF2B5EF4-FFF2-40B4-BE49-F238E27FC236}">
                    <a16:creationId xmlns:a16="http://schemas.microsoft.com/office/drawing/2014/main" id="{DFAD5116-5F55-478D-937B-B3B8D20830F6}"/>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 name="フリーフォーム: 図形 99">
                <a:extLst>
                  <a:ext uri="{FF2B5EF4-FFF2-40B4-BE49-F238E27FC236}">
                    <a16:creationId xmlns:a16="http://schemas.microsoft.com/office/drawing/2014/main" id="{3FFE3C73-8AF6-4F1C-A5F6-DF811D1E108F}"/>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 name="フリーフォーム: 図形 100">
                <a:extLst>
                  <a:ext uri="{FF2B5EF4-FFF2-40B4-BE49-F238E27FC236}">
                    <a16:creationId xmlns:a16="http://schemas.microsoft.com/office/drawing/2014/main" id="{F1CE2660-7E09-4783-869D-A5F37D867B9E}"/>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 name="フリーフォーム: 図形 101">
                <a:extLst>
                  <a:ext uri="{FF2B5EF4-FFF2-40B4-BE49-F238E27FC236}">
                    <a16:creationId xmlns:a16="http://schemas.microsoft.com/office/drawing/2014/main" id="{F1B36736-7473-46BD-B013-953FC669C742}"/>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 name="フリーフォーム: 図形 102">
                <a:extLst>
                  <a:ext uri="{FF2B5EF4-FFF2-40B4-BE49-F238E27FC236}">
                    <a16:creationId xmlns:a16="http://schemas.microsoft.com/office/drawing/2014/main" id="{6BE2599D-E369-4AFB-95CD-583A548BB9EE}"/>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 name="フリーフォーム: 図形 103">
                <a:extLst>
                  <a:ext uri="{FF2B5EF4-FFF2-40B4-BE49-F238E27FC236}">
                    <a16:creationId xmlns:a16="http://schemas.microsoft.com/office/drawing/2014/main" id="{2E5EC848-D1A0-4AA8-BE39-69C4E3DD0B83}"/>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 name="フリーフォーム: 図形 104">
                <a:extLst>
                  <a:ext uri="{FF2B5EF4-FFF2-40B4-BE49-F238E27FC236}">
                    <a16:creationId xmlns:a16="http://schemas.microsoft.com/office/drawing/2014/main" id="{90EDFA2C-8B2C-4F08-9954-F02212815EFC}"/>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 name="フリーフォーム: 図形 105">
                <a:extLst>
                  <a:ext uri="{FF2B5EF4-FFF2-40B4-BE49-F238E27FC236}">
                    <a16:creationId xmlns:a16="http://schemas.microsoft.com/office/drawing/2014/main" id="{0452EDF5-7EE3-4B10-B1BC-CBD51067C1F0}"/>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 name="フリーフォーム: 図形 106">
                <a:extLst>
                  <a:ext uri="{FF2B5EF4-FFF2-40B4-BE49-F238E27FC236}">
                    <a16:creationId xmlns:a16="http://schemas.microsoft.com/office/drawing/2014/main" id="{0CDF1970-594E-467B-8774-535C436666B5}"/>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 name="フリーフォーム: 図形 107">
                <a:extLst>
                  <a:ext uri="{FF2B5EF4-FFF2-40B4-BE49-F238E27FC236}">
                    <a16:creationId xmlns:a16="http://schemas.microsoft.com/office/drawing/2014/main" id="{75998581-410F-423F-BC7F-BB334A5D53C0}"/>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 name="フリーフォーム: 図形 108">
                <a:extLst>
                  <a:ext uri="{FF2B5EF4-FFF2-40B4-BE49-F238E27FC236}">
                    <a16:creationId xmlns:a16="http://schemas.microsoft.com/office/drawing/2014/main" id="{D5DC6D2B-8BF9-4CAD-8C54-5D2F426B9901}"/>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リーフォーム: 図形 109">
                <a:extLst>
                  <a:ext uri="{FF2B5EF4-FFF2-40B4-BE49-F238E27FC236}">
                    <a16:creationId xmlns:a16="http://schemas.microsoft.com/office/drawing/2014/main" id="{2390C4C5-7D9C-4119-9B7B-361076219868}"/>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 name="フリーフォーム: 図形 110">
                <a:extLst>
                  <a:ext uri="{FF2B5EF4-FFF2-40B4-BE49-F238E27FC236}">
                    <a16:creationId xmlns:a16="http://schemas.microsoft.com/office/drawing/2014/main" id="{4F281FC3-0292-4918-AFCE-4684619E2916}"/>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 name="フリーフォーム: 図形 111">
                <a:extLst>
                  <a:ext uri="{FF2B5EF4-FFF2-40B4-BE49-F238E27FC236}">
                    <a16:creationId xmlns:a16="http://schemas.microsoft.com/office/drawing/2014/main" id="{6E46FEF5-F289-4269-9363-418992A7CF4E}"/>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 name="フリーフォーム: 図形 112">
                <a:extLst>
                  <a:ext uri="{FF2B5EF4-FFF2-40B4-BE49-F238E27FC236}">
                    <a16:creationId xmlns:a16="http://schemas.microsoft.com/office/drawing/2014/main" id="{DCDC7D4B-3E88-47F1-AB18-68BEB4DE3207}"/>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 name="フリーフォーム: 図形 113">
                <a:extLst>
                  <a:ext uri="{FF2B5EF4-FFF2-40B4-BE49-F238E27FC236}">
                    <a16:creationId xmlns:a16="http://schemas.microsoft.com/office/drawing/2014/main" id="{1AF15D85-FF1D-432D-BE87-C88BE07B05AC}"/>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 name="フリーフォーム: 図形 114">
                <a:extLst>
                  <a:ext uri="{FF2B5EF4-FFF2-40B4-BE49-F238E27FC236}">
                    <a16:creationId xmlns:a16="http://schemas.microsoft.com/office/drawing/2014/main" id="{A4D4ED5B-B388-44F7-951C-C80657BC4D64}"/>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 name="フリーフォーム: 図形 115">
                <a:extLst>
                  <a:ext uri="{FF2B5EF4-FFF2-40B4-BE49-F238E27FC236}">
                    <a16:creationId xmlns:a16="http://schemas.microsoft.com/office/drawing/2014/main" id="{B9BE7B6E-A233-48DB-B552-C8C62722D398}"/>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 name="フリーフォーム: 図形 116">
                <a:extLst>
                  <a:ext uri="{FF2B5EF4-FFF2-40B4-BE49-F238E27FC236}">
                    <a16:creationId xmlns:a16="http://schemas.microsoft.com/office/drawing/2014/main" id="{5F6FF7E1-5355-4663-94B8-5AD424EE5E39}"/>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 name="フリーフォーム: 図形 117">
                <a:extLst>
                  <a:ext uri="{FF2B5EF4-FFF2-40B4-BE49-F238E27FC236}">
                    <a16:creationId xmlns:a16="http://schemas.microsoft.com/office/drawing/2014/main" id="{28FF5DAF-EE63-4B86-80B8-8C85C51D0C35}"/>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 name="フリーフォーム: 図形 118">
                <a:extLst>
                  <a:ext uri="{FF2B5EF4-FFF2-40B4-BE49-F238E27FC236}">
                    <a16:creationId xmlns:a16="http://schemas.microsoft.com/office/drawing/2014/main" id="{B250D61A-15BC-4E0C-BDE2-24186EAAFDC4}"/>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 name="フリーフォーム: 図形 119">
                <a:extLst>
                  <a:ext uri="{FF2B5EF4-FFF2-40B4-BE49-F238E27FC236}">
                    <a16:creationId xmlns:a16="http://schemas.microsoft.com/office/drawing/2014/main" id="{55D5940A-9ED3-4DD6-B68C-535D3AB50639}"/>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フリーフォーム: 図形 120">
                <a:extLst>
                  <a:ext uri="{FF2B5EF4-FFF2-40B4-BE49-F238E27FC236}">
                    <a16:creationId xmlns:a16="http://schemas.microsoft.com/office/drawing/2014/main" id="{D7D4FC5D-F044-4564-86F5-4D10B6770AC9}"/>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 name="フリーフォーム: 図形 121">
                <a:extLst>
                  <a:ext uri="{FF2B5EF4-FFF2-40B4-BE49-F238E27FC236}">
                    <a16:creationId xmlns:a16="http://schemas.microsoft.com/office/drawing/2014/main" id="{52A2BBAE-D6FA-476D-A01F-C5AE64208AFB}"/>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 name="フリーフォーム: 図形 122">
                <a:extLst>
                  <a:ext uri="{FF2B5EF4-FFF2-40B4-BE49-F238E27FC236}">
                    <a16:creationId xmlns:a16="http://schemas.microsoft.com/office/drawing/2014/main" id="{E131FC24-5B32-4B28-B663-ACF0BDFD5EB7}"/>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 name="フリーフォーム: 図形 123">
                <a:extLst>
                  <a:ext uri="{FF2B5EF4-FFF2-40B4-BE49-F238E27FC236}">
                    <a16:creationId xmlns:a16="http://schemas.microsoft.com/office/drawing/2014/main" id="{C7E21FEF-2DE2-4302-BDA8-08A4FBECF028}"/>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 name="フリーフォーム: 図形 124">
                <a:extLst>
                  <a:ext uri="{FF2B5EF4-FFF2-40B4-BE49-F238E27FC236}">
                    <a16:creationId xmlns:a16="http://schemas.microsoft.com/office/drawing/2014/main" id="{588B6E3E-6F8B-4716-A86F-5B2D051F02AA}"/>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 name="フリーフォーム: 図形 125">
                <a:extLst>
                  <a:ext uri="{FF2B5EF4-FFF2-40B4-BE49-F238E27FC236}">
                    <a16:creationId xmlns:a16="http://schemas.microsoft.com/office/drawing/2014/main" id="{5BD15FAC-460E-4E4A-AB77-3F42DF3A9345}"/>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 name="フリーフォーム: 図形 126">
                <a:extLst>
                  <a:ext uri="{FF2B5EF4-FFF2-40B4-BE49-F238E27FC236}">
                    <a16:creationId xmlns:a16="http://schemas.microsoft.com/office/drawing/2014/main" id="{A23FA067-C4DF-4D8C-9C20-B5D3E7C2CA61}"/>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 name="フリーフォーム: 図形 127">
                <a:extLst>
                  <a:ext uri="{FF2B5EF4-FFF2-40B4-BE49-F238E27FC236}">
                    <a16:creationId xmlns:a16="http://schemas.microsoft.com/office/drawing/2014/main" id="{69540F56-7A86-4818-AA94-0FE5AA3AB250}"/>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 name="フリーフォーム: 図形 128">
                <a:extLst>
                  <a:ext uri="{FF2B5EF4-FFF2-40B4-BE49-F238E27FC236}">
                    <a16:creationId xmlns:a16="http://schemas.microsoft.com/office/drawing/2014/main" id="{C48BE5DB-0E0A-4602-986B-E55B33F0F1D8}"/>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 name="フリーフォーム: 図形 129">
                <a:extLst>
                  <a:ext uri="{FF2B5EF4-FFF2-40B4-BE49-F238E27FC236}">
                    <a16:creationId xmlns:a16="http://schemas.microsoft.com/office/drawing/2014/main" id="{D35A95D3-FB33-4449-8206-6E8B17283103}"/>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 name="フリーフォーム: 図形 130">
                <a:extLst>
                  <a:ext uri="{FF2B5EF4-FFF2-40B4-BE49-F238E27FC236}">
                    <a16:creationId xmlns:a16="http://schemas.microsoft.com/office/drawing/2014/main" id="{AF3440CA-9728-4DB9-8697-B6980463A7EF}"/>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 name="フリーフォーム: 図形 131">
                <a:extLst>
                  <a:ext uri="{FF2B5EF4-FFF2-40B4-BE49-F238E27FC236}">
                    <a16:creationId xmlns:a16="http://schemas.microsoft.com/office/drawing/2014/main" id="{0B81FA57-6F0F-40F5-98B0-E6F86417A7A6}"/>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 name="フリーフォーム: 図形 132">
                <a:extLst>
                  <a:ext uri="{FF2B5EF4-FFF2-40B4-BE49-F238E27FC236}">
                    <a16:creationId xmlns:a16="http://schemas.microsoft.com/office/drawing/2014/main" id="{3256F3D3-7BEA-464D-8882-6DB94C801236}"/>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 name="フリーフォーム: 図形 133">
                <a:extLst>
                  <a:ext uri="{FF2B5EF4-FFF2-40B4-BE49-F238E27FC236}">
                    <a16:creationId xmlns:a16="http://schemas.microsoft.com/office/drawing/2014/main" id="{904B2A26-4371-4D18-96D6-8905DAF95AE5}"/>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 name="フリーフォーム: 図形 134">
                <a:extLst>
                  <a:ext uri="{FF2B5EF4-FFF2-40B4-BE49-F238E27FC236}">
                    <a16:creationId xmlns:a16="http://schemas.microsoft.com/office/drawing/2014/main" id="{37136A9A-CA69-4FF8-A5B2-2E3C3AD65B69}"/>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 name="フリーフォーム: 図形 135">
                <a:extLst>
                  <a:ext uri="{FF2B5EF4-FFF2-40B4-BE49-F238E27FC236}">
                    <a16:creationId xmlns:a16="http://schemas.microsoft.com/office/drawing/2014/main" id="{1E4B4E0E-238A-41AE-A18E-5C9282FB2A34}"/>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37" name="グループ化 136">
              <a:extLst>
                <a:ext uri="{FF2B5EF4-FFF2-40B4-BE49-F238E27FC236}">
                  <a16:creationId xmlns:a16="http://schemas.microsoft.com/office/drawing/2014/main" id="{F22016BA-A446-4E7C-987E-F74F047B3162}"/>
                </a:ext>
              </a:extLst>
            </p:cNvPr>
            <p:cNvGrpSpPr/>
            <p:nvPr/>
          </p:nvGrpSpPr>
          <p:grpSpPr>
            <a:xfrm rot="2700000">
              <a:off x="3244043" y="2266623"/>
              <a:ext cx="3215659" cy="3718751"/>
              <a:chOff x="3766034" y="177675"/>
              <a:chExt cx="3215659" cy="5459186"/>
            </a:xfrm>
            <a:grpFill/>
          </p:grpSpPr>
          <p:sp>
            <p:nvSpPr>
              <p:cNvPr id="138" name="フリーフォーム: 図形 137">
                <a:extLst>
                  <a:ext uri="{FF2B5EF4-FFF2-40B4-BE49-F238E27FC236}">
                    <a16:creationId xmlns:a16="http://schemas.microsoft.com/office/drawing/2014/main" id="{F98994D2-8892-4E78-90F9-E7363A2A4DC1}"/>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図形 138">
                <a:extLst>
                  <a:ext uri="{FF2B5EF4-FFF2-40B4-BE49-F238E27FC236}">
                    <a16:creationId xmlns:a16="http://schemas.microsoft.com/office/drawing/2014/main" id="{EB53BF40-A364-4A83-B987-7A700566B683}"/>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 name="フリーフォーム: 図形 139">
                <a:extLst>
                  <a:ext uri="{FF2B5EF4-FFF2-40B4-BE49-F238E27FC236}">
                    <a16:creationId xmlns:a16="http://schemas.microsoft.com/office/drawing/2014/main" id="{16BD7CC9-11F9-4AD9-AB21-15D0FADD68B2}"/>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 name="フリーフォーム: 図形 140">
                <a:extLst>
                  <a:ext uri="{FF2B5EF4-FFF2-40B4-BE49-F238E27FC236}">
                    <a16:creationId xmlns:a16="http://schemas.microsoft.com/office/drawing/2014/main" id="{D29822AE-7BA1-45C5-B0CC-C5E24F1E900B}"/>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 name="フリーフォーム: 図形 141">
                <a:extLst>
                  <a:ext uri="{FF2B5EF4-FFF2-40B4-BE49-F238E27FC236}">
                    <a16:creationId xmlns:a16="http://schemas.microsoft.com/office/drawing/2014/main" id="{34D5A504-E356-4463-AFA1-D9255A732BB6}"/>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 name="フリーフォーム: 図形 142">
                <a:extLst>
                  <a:ext uri="{FF2B5EF4-FFF2-40B4-BE49-F238E27FC236}">
                    <a16:creationId xmlns:a16="http://schemas.microsoft.com/office/drawing/2014/main" id="{A85BF3E7-9369-49C1-8A11-9C2513F578C0}"/>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フリーフォーム: 図形 143">
                <a:extLst>
                  <a:ext uri="{FF2B5EF4-FFF2-40B4-BE49-F238E27FC236}">
                    <a16:creationId xmlns:a16="http://schemas.microsoft.com/office/drawing/2014/main" id="{19C42093-48B6-478F-AC05-523EFB585C38}"/>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 name="フリーフォーム: 図形 144">
                <a:extLst>
                  <a:ext uri="{FF2B5EF4-FFF2-40B4-BE49-F238E27FC236}">
                    <a16:creationId xmlns:a16="http://schemas.microsoft.com/office/drawing/2014/main" id="{73DCEE80-AF77-4919-BC4B-6101A029D381}"/>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 name="フリーフォーム: 図形 145">
                <a:extLst>
                  <a:ext uri="{FF2B5EF4-FFF2-40B4-BE49-F238E27FC236}">
                    <a16:creationId xmlns:a16="http://schemas.microsoft.com/office/drawing/2014/main" id="{A0408761-A72C-4983-AF32-F6E0977662B6}"/>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 name="フリーフォーム: 図形 146">
                <a:extLst>
                  <a:ext uri="{FF2B5EF4-FFF2-40B4-BE49-F238E27FC236}">
                    <a16:creationId xmlns:a16="http://schemas.microsoft.com/office/drawing/2014/main" id="{AB91FDDB-ECCB-4EBC-A874-E1B1C6CF7A78}"/>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 name="フリーフォーム: 図形 147">
                <a:extLst>
                  <a:ext uri="{FF2B5EF4-FFF2-40B4-BE49-F238E27FC236}">
                    <a16:creationId xmlns:a16="http://schemas.microsoft.com/office/drawing/2014/main" id="{E7090C22-954A-48CE-920A-C426CE0BED4C}"/>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 name="フリーフォーム: 図形 148">
                <a:extLst>
                  <a:ext uri="{FF2B5EF4-FFF2-40B4-BE49-F238E27FC236}">
                    <a16:creationId xmlns:a16="http://schemas.microsoft.com/office/drawing/2014/main" id="{97D0E12F-1F67-4D98-82AF-96118D28FCCC}"/>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 name="フリーフォーム: 図形 149">
                <a:extLst>
                  <a:ext uri="{FF2B5EF4-FFF2-40B4-BE49-F238E27FC236}">
                    <a16:creationId xmlns:a16="http://schemas.microsoft.com/office/drawing/2014/main" id="{4C9DB3E5-AABB-4419-A212-92084D82DF63}"/>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 name="フリーフォーム: 図形 150">
                <a:extLst>
                  <a:ext uri="{FF2B5EF4-FFF2-40B4-BE49-F238E27FC236}">
                    <a16:creationId xmlns:a16="http://schemas.microsoft.com/office/drawing/2014/main" id="{F2205C9F-81D5-4613-A4D4-4C3D7648FACD}"/>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 name="フリーフォーム: 図形 151">
                <a:extLst>
                  <a:ext uri="{FF2B5EF4-FFF2-40B4-BE49-F238E27FC236}">
                    <a16:creationId xmlns:a16="http://schemas.microsoft.com/office/drawing/2014/main" id="{3C1BCC42-889A-4658-8DE0-6D7FC03949C5}"/>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3" name="フリーフォーム: 図形 152">
                <a:extLst>
                  <a:ext uri="{FF2B5EF4-FFF2-40B4-BE49-F238E27FC236}">
                    <a16:creationId xmlns:a16="http://schemas.microsoft.com/office/drawing/2014/main" id="{5B5B1DCE-9AB5-4452-969A-10B00444A33D}"/>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4" name="フリーフォーム: 図形 153">
                <a:extLst>
                  <a:ext uri="{FF2B5EF4-FFF2-40B4-BE49-F238E27FC236}">
                    <a16:creationId xmlns:a16="http://schemas.microsoft.com/office/drawing/2014/main" id="{E0231565-A5EA-4F5E-8ABC-2B695C1ED3E9}"/>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5" name="フリーフォーム: 図形 154">
                <a:extLst>
                  <a:ext uri="{FF2B5EF4-FFF2-40B4-BE49-F238E27FC236}">
                    <a16:creationId xmlns:a16="http://schemas.microsoft.com/office/drawing/2014/main" id="{85A030F7-0E42-424D-9E60-0DBAD19103F8}"/>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6" name="フリーフォーム: 図形 155">
                <a:extLst>
                  <a:ext uri="{FF2B5EF4-FFF2-40B4-BE49-F238E27FC236}">
                    <a16:creationId xmlns:a16="http://schemas.microsoft.com/office/drawing/2014/main" id="{1347B6DF-1959-4485-96BA-FEE4204536A6}"/>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7" name="フリーフォーム: 図形 156">
                <a:extLst>
                  <a:ext uri="{FF2B5EF4-FFF2-40B4-BE49-F238E27FC236}">
                    <a16:creationId xmlns:a16="http://schemas.microsoft.com/office/drawing/2014/main" id="{08BBD890-FECA-45AD-89CD-26DA96215AA2}"/>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8" name="円弧 157">
                <a:extLst>
                  <a:ext uri="{FF2B5EF4-FFF2-40B4-BE49-F238E27FC236}">
                    <a16:creationId xmlns:a16="http://schemas.microsoft.com/office/drawing/2014/main" id="{F499CA1B-1FAD-4852-967A-A473B31965FD}"/>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9" name="フリーフォーム: 図形 158">
                <a:extLst>
                  <a:ext uri="{FF2B5EF4-FFF2-40B4-BE49-F238E27FC236}">
                    <a16:creationId xmlns:a16="http://schemas.microsoft.com/office/drawing/2014/main" id="{742BBB09-627A-4E87-9FDF-0DF79B45D291}"/>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0" name="フリーフォーム: 図形 159">
                <a:extLst>
                  <a:ext uri="{FF2B5EF4-FFF2-40B4-BE49-F238E27FC236}">
                    <a16:creationId xmlns:a16="http://schemas.microsoft.com/office/drawing/2014/main" id="{3E081E6D-34C3-4071-A840-2F3BA3B2DE69}"/>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1" name="フリーフォーム: 図形 160">
                <a:extLst>
                  <a:ext uri="{FF2B5EF4-FFF2-40B4-BE49-F238E27FC236}">
                    <a16:creationId xmlns:a16="http://schemas.microsoft.com/office/drawing/2014/main" id="{4F729570-AA90-4A06-B030-F08F845A8690}"/>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2" name="フリーフォーム: 図形 161">
                <a:extLst>
                  <a:ext uri="{FF2B5EF4-FFF2-40B4-BE49-F238E27FC236}">
                    <a16:creationId xmlns:a16="http://schemas.microsoft.com/office/drawing/2014/main" id="{8422A3E7-451D-4B1F-9260-E540A63900FA}"/>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3" name="フリーフォーム: 図形 162">
                <a:extLst>
                  <a:ext uri="{FF2B5EF4-FFF2-40B4-BE49-F238E27FC236}">
                    <a16:creationId xmlns:a16="http://schemas.microsoft.com/office/drawing/2014/main" id="{CBAEF64C-FBED-4EA2-BC17-949CFA259CDC}"/>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4" name="フリーフォーム: 図形 163">
                <a:extLst>
                  <a:ext uri="{FF2B5EF4-FFF2-40B4-BE49-F238E27FC236}">
                    <a16:creationId xmlns:a16="http://schemas.microsoft.com/office/drawing/2014/main" id="{0A7F157B-3F68-461E-9DFD-62E68F6AF3D4}"/>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5" name="フリーフォーム: 図形 164">
                <a:extLst>
                  <a:ext uri="{FF2B5EF4-FFF2-40B4-BE49-F238E27FC236}">
                    <a16:creationId xmlns:a16="http://schemas.microsoft.com/office/drawing/2014/main" id="{ADC801C9-6A8A-4F54-9FAB-FB2A419E19A2}"/>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6" name="フリーフォーム: 図形 165">
                <a:extLst>
                  <a:ext uri="{FF2B5EF4-FFF2-40B4-BE49-F238E27FC236}">
                    <a16:creationId xmlns:a16="http://schemas.microsoft.com/office/drawing/2014/main" id="{BDF13F40-3483-417E-93CB-56A1A6340BCB}"/>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7" name="フリーフォーム: 図形 166">
                <a:extLst>
                  <a:ext uri="{FF2B5EF4-FFF2-40B4-BE49-F238E27FC236}">
                    <a16:creationId xmlns:a16="http://schemas.microsoft.com/office/drawing/2014/main" id="{26AB1DE8-FD4E-47D8-926F-385A49EE49D9}"/>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8" name="フリーフォーム: 図形 167">
                <a:extLst>
                  <a:ext uri="{FF2B5EF4-FFF2-40B4-BE49-F238E27FC236}">
                    <a16:creationId xmlns:a16="http://schemas.microsoft.com/office/drawing/2014/main" id="{8D5217FC-21C6-4550-A006-85B229D0E2BB}"/>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9" name="フリーフォーム: 図形 168">
                <a:extLst>
                  <a:ext uri="{FF2B5EF4-FFF2-40B4-BE49-F238E27FC236}">
                    <a16:creationId xmlns:a16="http://schemas.microsoft.com/office/drawing/2014/main" id="{61AC5C94-56A5-49D2-8D12-08F6944BD4A6}"/>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0" name="フリーフォーム: 図形 169">
                <a:extLst>
                  <a:ext uri="{FF2B5EF4-FFF2-40B4-BE49-F238E27FC236}">
                    <a16:creationId xmlns:a16="http://schemas.microsoft.com/office/drawing/2014/main" id="{9801ECC4-1BB9-4042-822F-0C1FDA078249}"/>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1" name="フリーフォーム: 図形 170">
                <a:extLst>
                  <a:ext uri="{FF2B5EF4-FFF2-40B4-BE49-F238E27FC236}">
                    <a16:creationId xmlns:a16="http://schemas.microsoft.com/office/drawing/2014/main" id="{8B19B1D8-E3AD-43C0-AF1A-4D4A37FEC88F}"/>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2" name="フリーフォーム: 図形 171">
                <a:extLst>
                  <a:ext uri="{FF2B5EF4-FFF2-40B4-BE49-F238E27FC236}">
                    <a16:creationId xmlns:a16="http://schemas.microsoft.com/office/drawing/2014/main" id="{B2CE593C-48E8-4753-883F-8BCE584E8016}"/>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フリーフォーム: 図形 172">
                <a:extLst>
                  <a:ext uri="{FF2B5EF4-FFF2-40B4-BE49-F238E27FC236}">
                    <a16:creationId xmlns:a16="http://schemas.microsoft.com/office/drawing/2014/main" id="{56A29C86-1851-4AEF-980B-9D942E409A56}"/>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4" name="フリーフォーム: 図形 173">
                <a:extLst>
                  <a:ext uri="{FF2B5EF4-FFF2-40B4-BE49-F238E27FC236}">
                    <a16:creationId xmlns:a16="http://schemas.microsoft.com/office/drawing/2014/main" id="{58AC250E-631D-4F34-9F58-C26FFFE8C029}"/>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5" name="フリーフォーム: 図形 174">
                <a:extLst>
                  <a:ext uri="{FF2B5EF4-FFF2-40B4-BE49-F238E27FC236}">
                    <a16:creationId xmlns:a16="http://schemas.microsoft.com/office/drawing/2014/main" id="{B0E7138C-8F71-4271-89E5-23DD6C2601A2}"/>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6" name="フリーフォーム: 図形 175">
                <a:extLst>
                  <a:ext uri="{FF2B5EF4-FFF2-40B4-BE49-F238E27FC236}">
                    <a16:creationId xmlns:a16="http://schemas.microsoft.com/office/drawing/2014/main" id="{9E770980-A7E6-488D-A989-66AFD7EBFB01}"/>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7" name="フリーフォーム: 図形 176">
                <a:extLst>
                  <a:ext uri="{FF2B5EF4-FFF2-40B4-BE49-F238E27FC236}">
                    <a16:creationId xmlns:a16="http://schemas.microsoft.com/office/drawing/2014/main" id="{3FB51784-70A3-4055-B801-74372D3F200B}"/>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8" name="フリーフォーム: 図形 177">
                <a:extLst>
                  <a:ext uri="{FF2B5EF4-FFF2-40B4-BE49-F238E27FC236}">
                    <a16:creationId xmlns:a16="http://schemas.microsoft.com/office/drawing/2014/main" id="{11CB44DF-EBB7-48A4-B626-4A63112AF088}"/>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9" name="フリーフォーム: 図形 178">
                <a:extLst>
                  <a:ext uri="{FF2B5EF4-FFF2-40B4-BE49-F238E27FC236}">
                    <a16:creationId xmlns:a16="http://schemas.microsoft.com/office/drawing/2014/main" id="{8B2C8939-C061-4815-AB5D-6980AE287CF0}"/>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0" name="フリーフォーム: 図形 179">
                <a:extLst>
                  <a:ext uri="{FF2B5EF4-FFF2-40B4-BE49-F238E27FC236}">
                    <a16:creationId xmlns:a16="http://schemas.microsoft.com/office/drawing/2014/main" id="{C982EC42-1764-44C9-9D64-185F8B8E2CE0}"/>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1" name="フリーフォーム: 図形 180">
                <a:extLst>
                  <a:ext uri="{FF2B5EF4-FFF2-40B4-BE49-F238E27FC236}">
                    <a16:creationId xmlns:a16="http://schemas.microsoft.com/office/drawing/2014/main" id="{FC365CE2-FC37-4E71-B5D8-68F7647DAEAB}"/>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2" name="フリーフォーム: 図形 181">
                <a:extLst>
                  <a:ext uri="{FF2B5EF4-FFF2-40B4-BE49-F238E27FC236}">
                    <a16:creationId xmlns:a16="http://schemas.microsoft.com/office/drawing/2014/main" id="{44716255-9CC2-41C6-865E-AFF4768A7974}"/>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3" name="フリーフォーム: 図形 182">
                <a:extLst>
                  <a:ext uri="{FF2B5EF4-FFF2-40B4-BE49-F238E27FC236}">
                    <a16:creationId xmlns:a16="http://schemas.microsoft.com/office/drawing/2014/main" id="{00B5E007-E7CD-4765-8A4F-1F78B948B8A3}"/>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4" name="フリーフォーム: 図形 183">
                <a:extLst>
                  <a:ext uri="{FF2B5EF4-FFF2-40B4-BE49-F238E27FC236}">
                    <a16:creationId xmlns:a16="http://schemas.microsoft.com/office/drawing/2014/main" id="{60EA43B9-1C14-481B-971A-1B801654EE10}"/>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5" name="フリーフォーム: 図形 184">
                <a:extLst>
                  <a:ext uri="{FF2B5EF4-FFF2-40B4-BE49-F238E27FC236}">
                    <a16:creationId xmlns:a16="http://schemas.microsoft.com/office/drawing/2014/main" id="{451F74A8-ABEE-439D-917F-B5665FFAD5DA}"/>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6" name="フリーフォーム: 図形 185">
                <a:extLst>
                  <a:ext uri="{FF2B5EF4-FFF2-40B4-BE49-F238E27FC236}">
                    <a16:creationId xmlns:a16="http://schemas.microsoft.com/office/drawing/2014/main" id="{5899B668-77B3-4B60-9C84-0B80FBA7DEB3}"/>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7" name="フリーフォーム: 図形 186">
                <a:extLst>
                  <a:ext uri="{FF2B5EF4-FFF2-40B4-BE49-F238E27FC236}">
                    <a16:creationId xmlns:a16="http://schemas.microsoft.com/office/drawing/2014/main" id="{ED1F3FC3-35D2-47A4-AC17-5E142CA990B1}"/>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8" name="フリーフォーム: 図形 187">
                <a:extLst>
                  <a:ext uri="{FF2B5EF4-FFF2-40B4-BE49-F238E27FC236}">
                    <a16:creationId xmlns:a16="http://schemas.microsoft.com/office/drawing/2014/main" id="{9DD454CD-952C-4814-9FD2-0531214272CC}"/>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9" name="フリーフォーム: 図形 188">
                <a:extLst>
                  <a:ext uri="{FF2B5EF4-FFF2-40B4-BE49-F238E27FC236}">
                    <a16:creationId xmlns:a16="http://schemas.microsoft.com/office/drawing/2014/main" id="{0E6A2CF6-BD2F-4839-A6A0-B5D93D8F5173}"/>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0" name="フリーフォーム: 図形 189">
                <a:extLst>
                  <a:ext uri="{FF2B5EF4-FFF2-40B4-BE49-F238E27FC236}">
                    <a16:creationId xmlns:a16="http://schemas.microsoft.com/office/drawing/2014/main" id="{ECD27C8E-6CC7-4540-A940-C006FA3300A4}"/>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1" name="フリーフォーム: 図形 190">
                <a:extLst>
                  <a:ext uri="{FF2B5EF4-FFF2-40B4-BE49-F238E27FC236}">
                    <a16:creationId xmlns:a16="http://schemas.microsoft.com/office/drawing/2014/main" id="{FF3D71F2-18EC-4FE2-A42C-A4EA72E68C03}"/>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2" name="フリーフォーム: 図形 191">
                <a:extLst>
                  <a:ext uri="{FF2B5EF4-FFF2-40B4-BE49-F238E27FC236}">
                    <a16:creationId xmlns:a16="http://schemas.microsoft.com/office/drawing/2014/main" id="{D4ABB03F-DA84-4425-945F-B9DCE0060403}"/>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3" name="フリーフォーム: 図形 192">
                <a:extLst>
                  <a:ext uri="{FF2B5EF4-FFF2-40B4-BE49-F238E27FC236}">
                    <a16:creationId xmlns:a16="http://schemas.microsoft.com/office/drawing/2014/main" id="{F5180201-276E-4DFE-9A13-C1029D7ADDC8}"/>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4" name="フリーフォーム: 図形 193">
                <a:extLst>
                  <a:ext uri="{FF2B5EF4-FFF2-40B4-BE49-F238E27FC236}">
                    <a16:creationId xmlns:a16="http://schemas.microsoft.com/office/drawing/2014/main" id="{CE9DA7E5-FB3F-4A23-B776-0EEC4B71043D}"/>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5" name="フリーフォーム: 図形 194">
                <a:extLst>
                  <a:ext uri="{FF2B5EF4-FFF2-40B4-BE49-F238E27FC236}">
                    <a16:creationId xmlns:a16="http://schemas.microsoft.com/office/drawing/2014/main" id="{9621A1BB-FAF3-419D-9102-2688480F11C8}"/>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6" name="フリーフォーム: 図形 195">
                <a:extLst>
                  <a:ext uri="{FF2B5EF4-FFF2-40B4-BE49-F238E27FC236}">
                    <a16:creationId xmlns:a16="http://schemas.microsoft.com/office/drawing/2014/main" id="{12A6CF1F-6372-4907-BA9A-D8F2567B9A7B}"/>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7" name="フリーフォーム: 図形 196">
                <a:extLst>
                  <a:ext uri="{FF2B5EF4-FFF2-40B4-BE49-F238E27FC236}">
                    <a16:creationId xmlns:a16="http://schemas.microsoft.com/office/drawing/2014/main" id="{798BB936-9156-4035-95C0-A5227384A762}"/>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8" name="フリーフォーム: 図形 197">
                <a:extLst>
                  <a:ext uri="{FF2B5EF4-FFF2-40B4-BE49-F238E27FC236}">
                    <a16:creationId xmlns:a16="http://schemas.microsoft.com/office/drawing/2014/main" id="{24164FAC-8CC3-4221-9F06-A783CEA54826}"/>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9" name="フリーフォーム: 図形 198">
                <a:extLst>
                  <a:ext uri="{FF2B5EF4-FFF2-40B4-BE49-F238E27FC236}">
                    <a16:creationId xmlns:a16="http://schemas.microsoft.com/office/drawing/2014/main" id="{29FE4E7B-EA2C-4E84-9331-EB008E4638FF}"/>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00" name="グループ化 199">
              <a:extLst>
                <a:ext uri="{FF2B5EF4-FFF2-40B4-BE49-F238E27FC236}">
                  <a16:creationId xmlns:a16="http://schemas.microsoft.com/office/drawing/2014/main" id="{F2BE796E-B2D7-4ECA-8E23-80D89F5C5284}"/>
                </a:ext>
              </a:extLst>
            </p:cNvPr>
            <p:cNvGrpSpPr/>
            <p:nvPr/>
          </p:nvGrpSpPr>
          <p:grpSpPr>
            <a:xfrm rot="18659828">
              <a:off x="2514184" y="1463107"/>
              <a:ext cx="3215659" cy="1819029"/>
              <a:chOff x="3766034" y="177675"/>
              <a:chExt cx="3215659" cy="5459186"/>
            </a:xfrm>
            <a:grpFill/>
          </p:grpSpPr>
          <p:sp>
            <p:nvSpPr>
              <p:cNvPr id="201" name="フリーフォーム: 図形 200">
                <a:extLst>
                  <a:ext uri="{FF2B5EF4-FFF2-40B4-BE49-F238E27FC236}">
                    <a16:creationId xmlns:a16="http://schemas.microsoft.com/office/drawing/2014/main" id="{368BA1B6-0262-475B-8455-AFE508CF5B8C}"/>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フリーフォーム: 図形 201">
                <a:extLst>
                  <a:ext uri="{FF2B5EF4-FFF2-40B4-BE49-F238E27FC236}">
                    <a16:creationId xmlns:a16="http://schemas.microsoft.com/office/drawing/2014/main" id="{D2A909FD-6CD8-4EFF-A9DA-510265D55180}"/>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3" name="フリーフォーム: 図形 202">
                <a:extLst>
                  <a:ext uri="{FF2B5EF4-FFF2-40B4-BE49-F238E27FC236}">
                    <a16:creationId xmlns:a16="http://schemas.microsoft.com/office/drawing/2014/main" id="{1D533E3E-E15A-4D56-93E4-8A289339189B}"/>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4" name="フリーフォーム: 図形 203">
                <a:extLst>
                  <a:ext uri="{FF2B5EF4-FFF2-40B4-BE49-F238E27FC236}">
                    <a16:creationId xmlns:a16="http://schemas.microsoft.com/office/drawing/2014/main" id="{D8AA647C-D2CD-44E2-A6C0-4AC8BF957E90}"/>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5" name="フリーフォーム: 図形 204">
                <a:extLst>
                  <a:ext uri="{FF2B5EF4-FFF2-40B4-BE49-F238E27FC236}">
                    <a16:creationId xmlns:a16="http://schemas.microsoft.com/office/drawing/2014/main" id="{CC4E55B5-4D17-4B33-B53A-56C216648C07}"/>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6" name="フリーフォーム: 図形 205">
                <a:extLst>
                  <a:ext uri="{FF2B5EF4-FFF2-40B4-BE49-F238E27FC236}">
                    <a16:creationId xmlns:a16="http://schemas.microsoft.com/office/drawing/2014/main" id="{F1C35136-1156-47C3-9C47-945F4774D4F6}"/>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7" name="フリーフォーム: 図形 206">
                <a:extLst>
                  <a:ext uri="{FF2B5EF4-FFF2-40B4-BE49-F238E27FC236}">
                    <a16:creationId xmlns:a16="http://schemas.microsoft.com/office/drawing/2014/main" id="{C6C631C2-10B1-4AB2-8571-36FFA36938BE}"/>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 name="フリーフォーム: 図形 207">
                <a:extLst>
                  <a:ext uri="{FF2B5EF4-FFF2-40B4-BE49-F238E27FC236}">
                    <a16:creationId xmlns:a16="http://schemas.microsoft.com/office/drawing/2014/main" id="{C5AEFE55-E223-46DA-AAB3-AC47AD11EE06}"/>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 name="フリーフォーム: 図形 208">
                <a:extLst>
                  <a:ext uri="{FF2B5EF4-FFF2-40B4-BE49-F238E27FC236}">
                    <a16:creationId xmlns:a16="http://schemas.microsoft.com/office/drawing/2014/main" id="{E792BBCE-9C1A-453B-9701-FD7A1246E4C0}"/>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 name="フリーフォーム: 図形 209">
                <a:extLst>
                  <a:ext uri="{FF2B5EF4-FFF2-40B4-BE49-F238E27FC236}">
                    <a16:creationId xmlns:a16="http://schemas.microsoft.com/office/drawing/2014/main" id="{D580AA5F-DB5B-41FA-A4A8-FD45C89A5177}"/>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 name="フリーフォーム: 図形 210">
                <a:extLst>
                  <a:ext uri="{FF2B5EF4-FFF2-40B4-BE49-F238E27FC236}">
                    <a16:creationId xmlns:a16="http://schemas.microsoft.com/office/drawing/2014/main" id="{DD99B267-C65F-4E01-9A6C-8AE278F42626}"/>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 name="フリーフォーム: 図形 211">
                <a:extLst>
                  <a:ext uri="{FF2B5EF4-FFF2-40B4-BE49-F238E27FC236}">
                    <a16:creationId xmlns:a16="http://schemas.microsoft.com/office/drawing/2014/main" id="{E1844BCB-3483-419E-9DC5-7615CFEFC882}"/>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 name="フリーフォーム: 図形 212">
                <a:extLst>
                  <a:ext uri="{FF2B5EF4-FFF2-40B4-BE49-F238E27FC236}">
                    <a16:creationId xmlns:a16="http://schemas.microsoft.com/office/drawing/2014/main" id="{E15CB448-2571-46B8-919D-2786C4EC92FB}"/>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 name="フリーフォーム: 図形 213">
                <a:extLst>
                  <a:ext uri="{FF2B5EF4-FFF2-40B4-BE49-F238E27FC236}">
                    <a16:creationId xmlns:a16="http://schemas.microsoft.com/office/drawing/2014/main" id="{D2962BC4-048D-4019-9768-580673C117CF}"/>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 name="フリーフォーム: 図形 214">
                <a:extLst>
                  <a:ext uri="{FF2B5EF4-FFF2-40B4-BE49-F238E27FC236}">
                    <a16:creationId xmlns:a16="http://schemas.microsoft.com/office/drawing/2014/main" id="{58143B8A-F79D-4136-9910-037F9DDA7988}"/>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 name="フリーフォーム: 図形 215">
                <a:extLst>
                  <a:ext uri="{FF2B5EF4-FFF2-40B4-BE49-F238E27FC236}">
                    <a16:creationId xmlns:a16="http://schemas.microsoft.com/office/drawing/2014/main" id="{127F576E-0DB4-491E-B2D3-6605588F954F}"/>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 name="フリーフォーム: 図形 216">
                <a:extLst>
                  <a:ext uri="{FF2B5EF4-FFF2-40B4-BE49-F238E27FC236}">
                    <a16:creationId xmlns:a16="http://schemas.microsoft.com/office/drawing/2014/main" id="{8CDD7661-830F-4E63-970F-0C0DACBB4095}"/>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 name="フリーフォーム: 図形 217">
                <a:extLst>
                  <a:ext uri="{FF2B5EF4-FFF2-40B4-BE49-F238E27FC236}">
                    <a16:creationId xmlns:a16="http://schemas.microsoft.com/office/drawing/2014/main" id="{50ABBB91-BC2D-4517-9587-7A058D9B66CF}"/>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 name="フリーフォーム: 図形 218">
                <a:extLst>
                  <a:ext uri="{FF2B5EF4-FFF2-40B4-BE49-F238E27FC236}">
                    <a16:creationId xmlns:a16="http://schemas.microsoft.com/office/drawing/2014/main" id="{D1016B50-029B-4B0C-99D8-DB35AD175B05}"/>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 name="フリーフォーム: 図形 219">
                <a:extLst>
                  <a:ext uri="{FF2B5EF4-FFF2-40B4-BE49-F238E27FC236}">
                    <a16:creationId xmlns:a16="http://schemas.microsoft.com/office/drawing/2014/main" id="{7E8B6CC1-CF5D-4F0F-B20B-9A808BBA4D9E}"/>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 name="円弧 220">
                <a:extLst>
                  <a:ext uri="{FF2B5EF4-FFF2-40B4-BE49-F238E27FC236}">
                    <a16:creationId xmlns:a16="http://schemas.microsoft.com/office/drawing/2014/main" id="{A2F66ECF-3C04-4BA2-91CF-2D72CBB79447}"/>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2" name="フリーフォーム: 図形 221">
                <a:extLst>
                  <a:ext uri="{FF2B5EF4-FFF2-40B4-BE49-F238E27FC236}">
                    <a16:creationId xmlns:a16="http://schemas.microsoft.com/office/drawing/2014/main" id="{4F1B5A28-ED67-460B-BA64-5AA7DE567641}"/>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 name="フリーフォーム: 図形 222">
                <a:extLst>
                  <a:ext uri="{FF2B5EF4-FFF2-40B4-BE49-F238E27FC236}">
                    <a16:creationId xmlns:a16="http://schemas.microsoft.com/office/drawing/2014/main" id="{E903A25F-5D26-4777-8A9D-CF33346874C3}"/>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 name="フリーフォーム: 図形 223">
                <a:extLst>
                  <a:ext uri="{FF2B5EF4-FFF2-40B4-BE49-F238E27FC236}">
                    <a16:creationId xmlns:a16="http://schemas.microsoft.com/office/drawing/2014/main" id="{9981B36E-EF87-4D9B-9E59-9C9AFA382A84}"/>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 name="フリーフォーム: 図形 224">
                <a:extLst>
                  <a:ext uri="{FF2B5EF4-FFF2-40B4-BE49-F238E27FC236}">
                    <a16:creationId xmlns:a16="http://schemas.microsoft.com/office/drawing/2014/main" id="{4F0251AC-1125-49DD-A702-D642F351CED0}"/>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 name="フリーフォーム: 図形 225">
                <a:extLst>
                  <a:ext uri="{FF2B5EF4-FFF2-40B4-BE49-F238E27FC236}">
                    <a16:creationId xmlns:a16="http://schemas.microsoft.com/office/drawing/2014/main" id="{DD7D8F16-5D22-466F-B869-A45B43B4D836}"/>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 name="フリーフォーム: 図形 226">
                <a:extLst>
                  <a:ext uri="{FF2B5EF4-FFF2-40B4-BE49-F238E27FC236}">
                    <a16:creationId xmlns:a16="http://schemas.microsoft.com/office/drawing/2014/main" id="{25E88ABE-AB7B-458D-9E91-B1FE309BEE61}"/>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 name="フリーフォーム: 図形 227">
                <a:extLst>
                  <a:ext uri="{FF2B5EF4-FFF2-40B4-BE49-F238E27FC236}">
                    <a16:creationId xmlns:a16="http://schemas.microsoft.com/office/drawing/2014/main" id="{9AED1588-32F1-43ED-AC5D-5FCCCC9BA77F}"/>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 name="フリーフォーム: 図形 228">
                <a:extLst>
                  <a:ext uri="{FF2B5EF4-FFF2-40B4-BE49-F238E27FC236}">
                    <a16:creationId xmlns:a16="http://schemas.microsoft.com/office/drawing/2014/main" id="{AF708BE5-4F6B-49C2-8C54-5381D41414E3}"/>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 name="フリーフォーム: 図形 229">
                <a:extLst>
                  <a:ext uri="{FF2B5EF4-FFF2-40B4-BE49-F238E27FC236}">
                    <a16:creationId xmlns:a16="http://schemas.microsoft.com/office/drawing/2014/main" id="{F5DACC7D-5C08-4C8C-B5FD-B1E1EBAC3E62}"/>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 name="フリーフォーム: 図形 230">
                <a:extLst>
                  <a:ext uri="{FF2B5EF4-FFF2-40B4-BE49-F238E27FC236}">
                    <a16:creationId xmlns:a16="http://schemas.microsoft.com/office/drawing/2014/main" id="{2133CBA2-D497-49F4-9EDA-95FB814E787F}"/>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 name="フリーフォーム: 図形 231">
                <a:extLst>
                  <a:ext uri="{FF2B5EF4-FFF2-40B4-BE49-F238E27FC236}">
                    <a16:creationId xmlns:a16="http://schemas.microsoft.com/office/drawing/2014/main" id="{49E4A5C7-F898-45A8-A203-68B9694C5D74}"/>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3" name="フリーフォーム: 図形 232">
                <a:extLst>
                  <a:ext uri="{FF2B5EF4-FFF2-40B4-BE49-F238E27FC236}">
                    <a16:creationId xmlns:a16="http://schemas.microsoft.com/office/drawing/2014/main" id="{96F6A1B8-05E1-4155-89F8-E1AC5E3FEEA3}"/>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 name="フリーフォーム: 図形 233">
                <a:extLst>
                  <a:ext uri="{FF2B5EF4-FFF2-40B4-BE49-F238E27FC236}">
                    <a16:creationId xmlns:a16="http://schemas.microsoft.com/office/drawing/2014/main" id="{84D1ABE5-CBD5-44B5-AC9B-06A60CA3C7EE}"/>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 name="フリーフォーム: 図形 234">
                <a:extLst>
                  <a:ext uri="{FF2B5EF4-FFF2-40B4-BE49-F238E27FC236}">
                    <a16:creationId xmlns:a16="http://schemas.microsoft.com/office/drawing/2014/main" id="{01DEE994-B9E3-426F-AC6A-4A808B0F18F9}"/>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フリーフォーム: 図形 235">
                <a:extLst>
                  <a:ext uri="{FF2B5EF4-FFF2-40B4-BE49-F238E27FC236}">
                    <a16:creationId xmlns:a16="http://schemas.microsoft.com/office/drawing/2014/main" id="{0C06A62F-5A3A-4AB4-ABDD-1E7013182BBB}"/>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 name="フリーフォーム: 図形 236">
                <a:extLst>
                  <a:ext uri="{FF2B5EF4-FFF2-40B4-BE49-F238E27FC236}">
                    <a16:creationId xmlns:a16="http://schemas.microsoft.com/office/drawing/2014/main" id="{E22DB657-62CA-4903-846D-DF0186D95EF6}"/>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 name="フリーフォーム: 図形 237">
                <a:extLst>
                  <a:ext uri="{FF2B5EF4-FFF2-40B4-BE49-F238E27FC236}">
                    <a16:creationId xmlns:a16="http://schemas.microsoft.com/office/drawing/2014/main" id="{1CF7FA6B-B245-47DD-9177-CECCE5CD2794}"/>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 name="フリーフォーム: 図形 238">
                <a:extLst>
                  <a:ext uri="{FF2B5EF4-FFF2-40B4-BE49-F238E27FC236}">
                    <a16:creationId xmlns:a16="http://schemas.microsoft.com/office/drawing/2014/main" id="{81DB4D09-E4C3-4EBA-A8A4-33AF68166709}"/>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 name="フリーフォーム: 図形 239">
                <a:extLst>
                  <a:ext uri="{FF2B5EF4-FFF2-40B4-BE49-F238E27FC236}">
                    <a16:creationId xmlns:a16="http://schemas.microsoft.com/office/drawing/2014/main" id="{188A9F54-A76A-4C56-B62F-90EF71330B6B}"/>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 name="フリーフォーム: 図形 240">
                <a:extLst>
                  <a:ext uri="{FF2B5EF4-FFF2-40B4-BE49-F238E27FC236}">
                    <a16:creationId xmlns:a16="http://schemas.microsoft.com/office/drawing/2014/main" id="{052BEFDD-34B3-4551-99B0-355C7296A13F}"/>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 name="フリーフォーム: 図形 241">
                <a:extLst>
                  <a:ext uri="{FF2B5EF4-FFF2-40B4-BE49-F238E27FC236}">
                    <a16:creationId xmlns:a16="http://schemas.microsoft.com/office/drawing/2014/main" id="{C5F39D73-CD22-45FA-952A-345BD24648B5}"/>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 name="フリーフォーム: 図形 242">
                <a:extLst>
                  <a:ext uri="{FF2B5EF4-FFF2-40B4-BE49-F238E27FC236}">
                    <a16:creationId xmlns:a16="http://schemas.microsoft.com/office/drawing/2014/main" id="{0BC338EC-65E5-4C2F-8F97-BE46810C545F}"/>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 name="フリーフォーム: 図形 243">
                <a:extLst>
                  <a:ext uri="{FF2B5EF4-FFF2-40B4-BE49-F238E27FC236}">
                    <a16:creationId xmlns:a16="http://schemas.microsoft.com/office/drawing/2014/main" id="{8EC592FE-FA47-4B9F-A11E-03D952EF9339}"/>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 name="フリーフォーム: 図形 244">
                <a:extLst>
                  <a:ext uri="{FF2B5EF4-FFF2-40B4-BE49-F238E27FC236}">
                    <a16:creationId xmlns:a16="http://schemas.microsoft.com/office/drawing/2014/main" id="{E6CCDADD-6BDD-45D2-A7AA-00EBD88D07C6}"/>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 name="フリーフォーム: 図形 245">
                <a:extLst>
                  <a:ext uri="{FF2B5EF4-FFF2-40B4-BE49-F238E27FC236}">
                    <a16:creationId xmlns:a16="http://schemas.microsoft.com/office/drawing/2014/main" id="{BCB4F45D-CBB9-4A1C-9531-98D0578BC4A0}"/>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 name="フリーフォーム: 図形 246">
                <a:extLst>
                  <a:ext uri="{FF2B5EF4-FFF2-40B4-BE49-F238E27FC236}">
                    <a16:creationId xmlns:a16="http://schemas.microsoft.com/office/drawing/2014/main" id="{8CD33F24-B5D4-41EA-905C-F6B0899F827E}"/>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 name="フリーフォーム: 図形 247">
                <a:extLst>
                  <a:ext uri="{FF2B5EF4-FFF2-40B4-BE49-F238E27FC236}">
                    <a16:creationId xmlns:a16="http://schemas.microsoft.com/office/drawing/2014/main" id="{FCF4BB5E-5226-413F-895E-89FE422B59C0}"/>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 name="フリーフォーム: 図形 248">
                <a:extLst>
                  <a:ext uri="{FF2B5EF4-FFF2-40B4-BE49-F238E27FC236}">
                    <a16:creationId xmlns:a16="http://schemas.microsoft.com/office/drawing/2014/main" id="{B29CE984-3A69-4B44-938D-9CE2B026ED3C}"/>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 name="フリーフォーム: 図形 249">
                <a:extLst>
                  <a:ext uri="{FF2B5EF4-FFF2-40B4-BE49-F238E27FC236}">
                    <a16:creationId xmlns:a16="http://schemas.microsoft.com/office/drawing/2014/main" id="{AC4DD675-87ED-45CA-997F-8A160B2C64C6}"/>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 name="フリーフォーム: 図形 250">
                <a:extLst>
                  <a:ext uri="{FF2B5EF4-FFF2-40B4-BE49-F238E27FC236}">
                    <a16:creationId xmlns:a16="http://schemas.microsoft.com/office/drawing/2014/main" id="{25B775FA-CCE5-4458-B5DA-54EB268C238C}"/>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 name="フリーフォーム: 図形 251">
                <a:extLst>
                  <a:ext uri="{FF2B5EF4-FFF2-40B4-BE49-F238E27FC236}">
                    <a16:creationId xmlns:a16="http://schemas.microsoft.com/office/drawing/2014/main" id="{72AFD214-6582-45F1-B41A-B733E5FDEEFA}"/>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 name="フリーフォーム: 図形 252">
                <a:extLst>
                  <a:ext uri="{FF2B5EF4-FFF2-40B4-BE49-F238E27FC236}">
                    <a16:creationId xmlns:a16="http://schemas.microsoft.com/office/drawing/2014/main" id="{4703BC4D-AF09-46E1-9174-C15D5A353412}"/>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 name="フリーフォーム: 図形 253">
                <a:extLst>
                  <a:ext uri="{FF2B5EF4-FFF2-40B4-BE49-F238E27FC236}">
                    <a16:creationId xmlns:a16="http://schemas.microsoft.com/office/drawing/2014/main" id="{75B9D346-87FE-469C-8FF0-E758B00CCA48}"/>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 name="フリーフォーム: 図形 254">
                <a:extLst>
                  <a:ext uri="{FF2B5EF4-FFF2-40B4-BE49-F238E27FC236}">
                    <a16:creationId xmlns:a16="http://schemas.microsoft.com/office/drawing/2014/main" id="{3327DCFA-1FD4-487B-90E1-6DAD5E90C77E}"/>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 name="フリーフォーム: 図形 255">
                <a:extLst>
                  <a:ext uri="{FF2B5EF4-FFF2-40B4-BE49-F238E27FC236}">
                    <a16:creationId xmlns:a16="http://schemas.microsoft.com/office/drawing/2014/main" id="{0B10A0C0-1B23-4AAA-B42B-6009C5AED14A}"/>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 name="フリーフォーム: 図形 256">
                <a:extLst>
                  <a:ext uri="{FF2B5EF4-FFF2-40B4-BE49-F238E27FC236}">
                    <a16:creationId xmlns:a16="http://schemas.microsoft.com/office/drawing/2014/main" id="{F2871E3C-5B00-4DF6-9F60-039A5DBDE85A}"/>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 name="フリーフォーム: 図形 257">
                <a:extLst>
                  <a:ext uri="{FF2B5EF4-FFF2-40B4-BE49-F238E27FC236}">
                    <a16:creationId xmlns:a16="http://schemas.microsoft.com/office/drawing/2014/main" id="{BBCC059B-E68B-4C52-97A7-6451ACADBEED}"/>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 name="フリーフォーム: 図形 258">
                <a:extLst>
                  <a:ext uri="{FF2B5EF4-FFF2-40B4-BE49-F238E27FC236}">
                    <a16:creationId xmlns:a16="http://schemas.microsoft.com/office/drawing/2014/main" id="{93B7FA38-980F-4962-AF7C-27C3274FFC42}"/>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 name="フリーフォーム: 図形 259">
                <a:extLst>
                  <a:ext uri="{FF2B5EF4-FFF2-40B4-BE49-F238E27FC236}">
                    <a16:creationId xmlns:a16="http://schemas.microsoft.com/office/drawing/2014/main" id="{F862FD1B-2DD8-41A9-A150-78DCA26A11AE}"/>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 name="フリーフォーム: 図形 260">
                <a:extLst>
                  <a:ext uri="{FF2B5EF4-FFF2-40B4-BE49-F238E27FC236}">
                    <a16:creationId xmlns:a16="http://schemas.microsoft.com/office/drawing/2014/main" id="{696E8510-E254-4170-BBEA-4DA299C87851}"/>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 name="フリーフォーム: 図形 261">
                <a:extLst>
                  <a:ext uri="{FF2B5EF4-FFF2-40B4-BE49-F238E27FC236}">
                    <a16:creationId xmlns:a16="http://schemas.microsoft.com/office/drawing/2014/main" id="{0AE1BF84-E561-4DBD-9FF4-2E55505940AF}"/>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500" name="グループ化 499" hidden="1">
            <a:extLst>
              <a:ext uri="{FF2B5EF4-FFF2-40B4-BE49-F238E27FC236}">
                <a16:creationId xmlns:a16="http://schemas.microsoft.com/office/drawing/2014/main" id="{DC82C1E8-EA39-4F3E-B4B0-100B46494731}"/>
              </a:ext>
            </a:extLst>
          </p:cNvPr>
          <p:cNvGrpSpPr/>
          <p:nvPr/>
        </p:nvGrpSpPr>
        <p:grpSpPr>
          <a:xfrm rot="2700000">
            <a:off x="6540250" y="922736"/>
            <a:ext cx="2824395" cy="1677869"/>
            <a:chOff x="2925046" y="1591530"/>
            <a:chExt cx="6353255" cy="3774235"/>
          </a:xfrm>
        </p:grpSpPr>
        <p:grpSp>
          <p:nvGrpSpPr>
            <p:cNvPr id="501" name="グループ化 500">
              <a:extLst>
                <a:ext uri="{FF2B5EF4-FFF2-40B4-BE49-F238E27FC236}">
                  <a16:creationId xmlns:a16="http://schemas.microsoft.com/office/drawing/2014/main" id="{7E08447B-EB4E-4BD3-BDED-4082084A2A5F}"/>
                </a:ext>
              </a:extLst>
            </p:cNvPr>
            <p:cNvGrpSpPr/>
            <p:nvPr/>
          </p:nvGrpSpPr>
          <p:grpSpPr>
            <a:xfrm>
              <a:off x="2925046" y="1591530"/>
              <a:ext cx="3544342" cy="3774235"/>
              <a:chOff x="2925046" y="1591530"/>
              <a:chExt cx="3544342" cy="3774235"/>
            </a:xfrm>
          </p:grpSpPr>
          <p:sp>
            <p:nvSpPr>
              <p:cNvPr id="620" name="フリーフォーム: 図形 619">
                <a:extLst>
                  <a:ext uri="{FF2B5EF4-FFF2-40B4-BE49-F238E27FC236}">
                    <a16:creationId xmlns:a16="http://schemas.microsoft.com/office/drawing/2014/main" id="{8BFDB08B-D76D-4DE7-A9B5-BF4195A2842E}"/>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1" name="フリーフォーム: 図形 620">
                <a:extLst>
                  <a:ext uri="{FF2B5EF4-FFF2-40B4-BE49-F238E27FC236}">
                    <a16:creationId xmlns:a16="http://schemas.microsoft.com/office/drawing/2014/main" id="{8A148A58-7A30-4096-AFBC-419BC4AEE37C}"/>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2" name="フリーフォーム: 図形 621">
                <a:extLst>
                  <a:ext uri="{FF2B5EF4-FFF2-40B4-BE49-F238E27FC236}">
                    <a16:creationId xmlns:a16="http://schemas.microsoft.com/office/drawing/2014/main" id="{77C7EAE3-02AD-4BF0-8F3F-E8AAD15C3B0F}"/>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3" name="フリーフォーム: 図形 622">
                <a:extLst>
                  <a:ext uri="{FF2B5EF4-FFF2-40B4-BE49-F238E27FC236}">
                    <a16:creationId xmlns:a16="http://schemas.microsoft.com/office/drawing/2014/main" id="{9D653DD3-BE4D-49BD-8C7E-B6357955D728}"/>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4" name="フリーフォーム: 図形 623">
                <a:extLst>
                  <a:ext uri="{FF2B5EF4-FFF2-40B4-BE49-F238E27FC236}">
                    <a16:creationId xmlns:a16="http://schemas.microsoft.com/office/drawing/2014/main" id="{BA14942A-BC69-4B8B-AB85-6FCF3CDC0610}"/>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5" name="フリーフォーム: 図形 624">
                <a:extLst>
                  <a:ext uri="{FF2B5EF4-FFF2-40B4-BE49-F238E27FC236}">
                    <a16:creationId xmlns:a16="http://schemas.microsoft.com/office/drawing/2014/main" id="{9FD72815-87DC-464F-B504-A4EA6336F58A}"/>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6" name="フリーフォーム: 図形 625">
                <a:extLst>
                  <a:ext uri="{FF2B5EF4-FFF2-40B4-BE49-F238E27FC236}">
                    <a16:creationId xmlns:a16="http://schemas.microsoft.com/office/drawing/2014/main" id="{C9DDDB68-F962-4DFB-A79D-C4A52882787C}"/>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7" name="フリーフォーム: 図形 626">
                <a:extLst>
                  <a:ext uri="{FF2B5EF4-FFF2-40B4-BE49-F238E27FC236}">
                    <a16:creationId xmlns:a16="http://schemas.microsoft.com/office/drawing/2014/main" id="{729A5E91-0E91-49FD-A3FC-D8DE3D7734D5}"/>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8" name="フリーフォーム: 図形 627">
                <a:extLst>
                  <a:ext uri="{FF2B5EF4-FFF2-40B4-BE49-F238E27FC236}">
                    <a16:creationId xmlns:a16="http://schemas.microsoft.com/office/drawing/2014/main" id="{E14D1053-2FEA-46B5-AB22-6348ABED6B69}"/>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29" name="フリーフォーム: 図形 628">
                <a:extLst>
                  <a:ext uri="{FF2B5EF4-FFF2-40B4-BE49-F238E27FC236}">
                    <a16:creationId xmlns:a16="http://schemas.microsoft.com/office/drawing/2014/main" id="{5FA4CFCC-84E7-4B95-87F4-25C2D4C10C55}"/>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0" name="フリーフォーム: 図形 629">
                <a:extLst>
                  <a:ext uri="{FF2B5EF4-FFF2-40B4-BE49-F238E27FC236}">
                    <a16:creationId xmlns:a16="http://schemas.microsoft.com/office/drawing/2014/main" id="{AD4542E5-E14E-4633-9247-0FF1E177942C}"/>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1" name="フリーフォーム: 図形 630">
                <a:extLst>
                  <a:ext uri="{FF2B5EF4-FFF2-40B4-BE49-F238E27FC236}">
                    <a16:creationId xmlns:a16="http://schemas.microsoft.com/office/drawing/2014/main" id="{AB5961DD-327B-4482-858E-57F678DBF8E3}"/>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2" name="フリーフォーム: 図形 631">
                <a:extLst>
                  <a:ext uri="{FF2B5EF4-FFF2-40B4-BE49-F238E27FC236}">
                    <a16:creationId xmlns:a16="http://schemas.microsoft.com/office/drawing/2014/main" id="{2C08E167-4F79-44F1-AF93-35FEB890EAB4}"/>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3" name="フリーフォーム: 図形 632">
                <a:extLst>
                  <a:ext uri="{FF2B5EF4-FFF2-40B4-BE49-F238E27FC236}">
                    <a16:creationId xmlns:a16="http://schemas.microsoft.com/office/drawing/2014/main" id="{36A87379-8D89-493A-8E68-EB7694F6142E}"/>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4" name="フリーフォーム: 図形 633">
                <a:extLst>
                  <a:ext uri="{FF2B5EF4-FFF2-40B4-BE49-F238E27FC236}">
                    <a16:creationId xmlns:a16="http://schemas.microsoft.com/office/drawing/2014/main" id="{C7F669D2-FCAB-41BC-8189-0A3A5A8984AA}"/>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5" name="フリーフォーム: 図形 634">
                <a:extLst>
                  <a:ext uri="{FF2B5EF4-FFF2-40B4-BE49-F238E27FC236}">
                    <a16:creationId xmlns:a16="http://schemas.microsoft.com/office/drawing/2014/main" id="{7DD8A965-940B-4C7D-AEB7-95BCA11F4F76}"/>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6" name="フリーフォーム: 図形 635">
                <a:extLst>
                  <a:ext uri="{FF2B5EF4-FFF2-40B4-BE49-F238E27FC236}">
                    <a16:creationId xmlns:a16="http://schemas.microsoft.com/office/drawing/2014/main" id="{A208708F-4142-456F-8154-14F37A26B0F5}"/>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7" name="フリーフォーム: 図形 636">
                <a:extLst>
                  <a:ext uri="{FF2B5EF4-FFF2-40B4-BE49-F238E27FC236}">
                    <a16:creationId xmlns:a16="http://schemas.microsoft.com/office/drawing/2014/main" id="{152DBE89-3038-43E5-87D3-1E076F854478}"/>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8" name="フリーフォーム: 図形 637">
                <a:extLst>
                  <a:ext uri="{FF2B5EF4-FFF2-40B4-BE49-F238E27FC236}">
                    <a16:creationId xmlns:a16="http://schemas.microsoft.com/office/drawing/2014/main" id="{D57573C2-55EB-4ECC-B037-40DCB38CBAAD}"/>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39" name="フリーフォーム: 図形 638">
                <a:extLst>
                  <a:ext uri="{FF2B5EF4-FFF2-40B4-BE49-F238E27FC236}">
                    <a16:creationId xmlns:a16="http://schemas.microsoft.com/office/drawing/2014/main" id="{EF006B0D-D8CA-4085-98D2-E9F66B3C7214}"/>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0" name="フリーフォーム: 図形 639">
                <a:extLst>
                  <a:ext uri="{FF2B5EF4-FFF2-40B4-BE49-F238E27FC236}">
                    <a16:creationId xmlns:a16="http://schemas.microsoft.com/office/drawing/2014/main" id="{CA38618B-D339-4D21-9B21-F59F688C54DF}"/>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1" name="フリーフォーム: 図形 640">
                <a:extLst>
                  <a:ext uri="{FF2B5EF4-FFF2-40B4-BE49-F238E27FC236}">
                    <a16:creationId xmlns:a16="http://schemas.microsoft.com/office/drawing/2014/main" id="{6773A52A-969E-450F-A656-83B3DE4CF762}"/>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2" name="フリーフォーム: 図形 641">
                <a:extLst>
                  <a:ext uri="{FF2B5EF4-FFF2-40B4-BE49-F238E27FC236}">
                    <a16:creationId xmlns:a16="http://schemas.microsoft.com/office/drawing/2014/main" id="{69988BED-27C9-477E-A8CE-C461DB4BB1F0}"/>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3" name="フリーフォーム: 図形 642">
                <a:extLst>
                  <a:ext uri="{FF2B5EF4-FFF2-40B4-BE49-F238E27FC236}">
                    <a16:creationId xmlns:a16="http://schemas.microsoft.com/office/drawing/2014/main" id="{BAD64D27-02A6-44C7-811A-2C06D7FC9F2E}"/>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4" name="フリーフォーム: 図形 643">
                <a:extLst>
                  <a:ext uri="{FF2B5EF4-FFF2-40B4-BE49-F238E27FC236}">
                    <a16:creationId xmlns:a16="http://schemas.microsoft.com/office/drawing/2014/main" id="{1771999C-BAAB-44EB-B015-188BCAB128D9}"/>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5" name="フリーフォーム: 図形 644">
                <a:extLst>
                  <a:ext uri="{FF2B5EF4-FFF2-40B4-BE49-F238E27FC236}">
                    <a16:creationId xmlns:a16="http://schemas.microsoft.com/office/drawing/2014/main" id="{BF46A57B-0A72-403C-87C6-FB794DFE30C6}"/>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6" name="フリーフォーム: 図形 645">
                <a:extLst>
                  <a:ext uri="{FF2B5EF4-FFF2-40B4-BE49-F238E27FC236}">
                    <a16:creationId xmlns:a16="http://schemas.microsoft.com/office/drawing/2014/main" id="{5839FA79-5593-4F6B-9AE9-12DCD53BCE76}"/>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7" name="フリーフォーム: 図形 646">
                <a:extLst>
                  <a:ext uri="{FF2B5EF4-FFF2-40B4-BE49-F238E27FC236}">
                    <a16:creationId xmlns:a16="http://schemas.microsoft.com/office/drawing/2014/main" id="{FAEC2E57-50F0-48B4-9978-A52B77F41E5F}"/>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8" name="フリーフォーム: 図形 647">
                <a:extLst>
                  <a:ext uri="{FF2B5EF4-FFF2-40B4-BE49-F238E27FC236}">
                    <a16:creationId xmlns:a16="http://schemas.microsoft.com/office/drawing/2014/main" id="{83167FC2-A91E-476B-8C70-1749EB417C3C}"/>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49" name="フリーフォーム: 図形 648">
                <a:extLst>
                  <a:ext uri="{FF2B5EF4-FFF2-40B4-BE49-F238E27FC236}">
                    <a16:creationId xmlns:a16="http://schemas.microsoft.com/office/drawing/2014/main" id="{EF383856-EC47-4AAD-B469-87B5EBC3E0A7}"/>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0" name="フリーフォーム: 図形 649">
                <a:extLst>
                  <a:ext uri="{FF2B5EF4-FFF2-40B4-BE49-F238E27FC236}">
                    <a16:creationId xmlns:a16="http://schemas.microsoft.com/office/drawing/2014/main" id="{74E951B4-C0D8-4E4C-A200-1C655334E953}"/>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1" name="フリーフォーム: 図形 650">
                <a:extLst>
                  <a:ext uri="{FF2B5EF4-FFF2-40B4-BE49-F238E27FC236}">
                    <a16:creationId xmlns:a16="http://schemas.microsoft.com/office/drawing/2014/main" id="{1C5A28C0-D03C-41FE-A654-9F79D2887249}"/>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2" name="フリーフォーム: 図形 651">
                <a:extLst>
                  <a:ext uri="{FF2B5EF4-FFF2-40B4-BE49-F238E27FC236}">
                    <a16:creationId xmlns:a16="http://schemas.microsoft.com/office/drawing/2014/main" id="{A5A99172-8F23-4BFF-BCF5-C8A9C78C240A}"/>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3" name="フリーフォーム: 図形 652">
                <a:extLst>
                  <a:ext uri="{FF2B5EF4-FFF2-40B4-BE49-F238E27FC236}">
                    <a16:creationId xmlns:a16="http://schemas.microsoft.com/office/drawing/2014/main" id="{9A81555B-A598-4DC4-97BA-BDFD92F7602B}"/>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4" name="フリーフォーム: 図形 653">
                <a:extLst>
                  <a:ext uri="{FF2B5EF4-FFF2-40B4-BE49-F238E27FC236}">
                    <a16:creationId xmlns:a16="http://schemas.microsoft.com/office/drawing/2014/main" id="{3A3C6E86-4D69-4B7F-ADAA-F5AB2217D787}"/>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5" name="フリーフォーム: 図形 654">
                <a:extLst>
                  <a:ext uri="{FF2B5EF4-FFF2-40B4-BE49-F238E27FC236}">
                    <a16:creationId xmlns:a16="http://schemas.microsoft.com/office/drawing/2014/main" id="{4A09ED34-3892-46F2-A749-959CDEE741E3}"/>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6" name="フリーフォーム: 図形 655">
                <a:extLst>
                  <a:ext uri="{FF2B5EF4-FFF2-40B4-BE49-F238E27FC236}">
                    <a16:creationId xmlns:a16="http://schemas.microsoft.com/office/drawing/2014/main" id="{D5F6FD9B-2161-427E-85DF-BB344FE40C42}"/>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7" name="フリーフォーム: 図形 656">
                <a:extLst>
                  <a:ext uri="{FF2B5EF4-FFF2-40B4-BE49-F238E27FC236}">
                    <a16:creationId xmlns:a16="http://schemas.microsoft.com/office/drawing/2014/main" id="{5D869C43-2805-4F81-AE09-3B46DA72AAFD}"/>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8" name="フリーフォーム: 図形 657">
                <a:extLst>
                  <a:ext uri="{FF2B5EF4-FFF2-40B4-BE49-F238E27FC236}">
                    <a16:creationId xmlns:a16="http://schemas.microsoft.com/office/drawing/2014/main" id="{EAC8A8DF-5BB7-4D35-9CA9-917540A82AA7}"/>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9" name="フリーフォーム: 図形 658">
                <a:extLst>
                  <a:ext uri="{FF2B5EF4-FFF2-40B4-BE49-F238E27FC236}">
                    <a16:creationId xmlns:a16="http://schemas.microsoft.com/office/drawing/2014/main" id="{7B2DC64C-E916-4E97-95D8-6D9D1DD645C0}"/>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0" name="フリーフォーム: 図形 659">
                <a:extLst>
                  <a:ext uri="{FF2B5EF4-FFF2-40B4-BE49-F238E27FC236}">
                    <a16:creationId xmlns:a16="http://schemas.microsoft.com/office/drawing/2014/main" id="{CE107852-607F-407F-9375-3D806C87483A}"/>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1" name="フリーフォーム: 図形 660">
                <a:extLst>
                  <a:ext uri="{FF2B5EF4-FFF2-40B4-BE49-F238E27FC236}">
                    <a16:creationId xmlns:a16="http://schemas.microsoft.com/office/drawing/2014/main" id="{0FC31967-3830-4EB5-90B5-1001925EFAB5}"/>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2" name="フリーフォーム: 図形 661">
                <a:extLst>
                  <a:ext uri="{FF2B5EF4-FFF2-40B4-BE49-F238E27FC236}">
                    <a16:creationId xmlns:a16="http://schemas.microsoft.com/office/drawing/2014/main" id="{747E4B19-A36C-4054-ABDB-77946D8EA820}"/>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3" name="フリーフォーム: 図形 662">
                <a:extLst>
                  <a:ext uri="{FF2B5EF4-FFF2-40B4-BE49-F238E27FC236}">
                    <a16:creationId xmlns:a16="http://schemas.microsoft.com/office/drawing/2014/main" id="{58A65EC0-27EE-4352-8320-7EEF2A9B3568}"/>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4" name="フリーフォーム: 図形 663">
                <a:extLst>
                  <a:ext uri="{FF2B5EF4-FFF2-40B4-BE49-F238E27FC236}">
                    <a16:creationId xmlns:a16="http://schemas.microsoft.com/office/drawing/2014/main" id="{44E51BFE-58C1-4271-BEA3-2214ABC5E4AF}"/>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5" name="フリーフォーム: 図形 664">
                <a:extLst>
                  <a:ext uri="{FF2B5EF4-FFF2-40B4-BE49-F238E27FC236}">
                    <a16:creationId xmlns:a16="http://schemas.microsoft.com/office/drawing/2014/main" id="{CA8769D1-7BB6-4120-919C-51C2A1CA1C53}"/>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6" name="フリーフォーム: 図形 665">
                <a:extLst>
                  <a:ext uri="{FF2B5EF4-FFF2-40B4-BE49-F238E27FC236}">
                    <a16:creationId xmlns:a16="http://schemas.microsoft.com/office/drawing/2014/main" id="{58FE8714-DE34-4975-94D1-083C791DED28}"/>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7" name="フリーフォーム: 図形 666">
                <a:extLst>
                  <a:ext uri="{FF2B5EF4-FFF2-40B4-BE49-F238E27FC236}">
                    <a16:creationId xmlns:a16="http://schemas.microsoft.com/office/drawing/2014/main" id="{E71C12FA-7A7F-4BE5-9197-980D7062BA44}"/>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8" name="フリーフォーム: 図形 667">
                <a:extLst>
                  <a:ext uri="{FF2B5EF4-FFF2-40B4-BE49-F238E27FC236}">
                    <a16:creationId xmlns:a16="http://schemas.microsoft.com/office/drawing/2014/main" id="{9533ED82-4FF7-41B7-8B97-6BA24F4E75F6}"/>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69" name="フリーフォーム: 図形 668">
                <a:extLst>
                  <a:ext uri="{FF2B5EF4-FFF2-40B4-BE49-F238E27FC236}">
                    <a16:creationId xmlns:a16="http://schemas.microsoft.com/office/drawing/2014/main" id="{994D9244-00D3-4035-8AD3-E84EE3788007}"/>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0" name="フリーフォーム: 図形 669">
                <a:extLst>
                  <a:ext uri="{FF2B5EF4-FFF2-40B4-BE49-F238E27FC236}">
                    <a16:creationId xmlns:a16="http://schemas.microsoft.com/office/drawing/2014/main" id="{9A444ED3-35CE-4763-BD9F-68BD4038AB5A}"/>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1" name="フリーフォーム: 図形 670">
                <a:extLst>
                  <a:ext uri="{FF2B5EF4-FFF2-40B4-BE49-F238E27FC236}">
                    <a16:creationId xmlns:a16="http://schemas.microsoft.com/office/drawing/2014/main" id="{D3AD393F-7D5F-4447-A458-84C343DA3CCC}"/>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2" name="フリーフォーム: 図形 671">
                <a:extLst>
                  <a:ext uri="{FF2B5EF4-FFF2-40B4-BE49-F238E27FC236}">
                    <a16:creationId xmlns:a16="http://schemas.microsoft.com/office/drawing/2014/main" id="{FF3F6044-6E05-4B9D-91E8-709E436C8F30}"/>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3" name="フリーフォーム: 図形 672">
                <a:extLst>
                  <a:ext uri="{FF2B5EF4-FFF2-40B4-BE49-F238E27FC236}">
                    <a16:creationId xmlns:a16="http://schemas.microsoft.com/office/drawing/2014/main" id="{36D8D243-DA74-4E4E-AF8C-597769935F24}"/>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4" name="フリーフォーム: 図形 673">
                <a:extLst>
                  <a:ext uri="{FF2B5EF4-FFF2-40B4-BE49-F238E27FC236}">
                    <a16:creationId xmlns:a16="http://schemas.microsoft.com/office/drawing/2014/main" id="{A72A1E97-B0D3-479C-803B-71306AC3D4C3}"/>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5" name="フリーフォーム: 図形 674">
                <a:extLst>
                  <a:ext uri="{FF2B5EF4-FFF2-40B4-BE49-F238E27FC236}">
                    <a16:creationId xmlns:a16="http://schemas.microsoft.com/office/drawing/2014/main" id="{670C05CC-6874-4911-9D99-FB40B0FA716B}"/>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6" name="フリーフォーム: 図形 675">
                <a:extLst>
                  <a:ext uri="{FF2B5EF4-FFF2-40B4-BE49-F238E27FC236}">
                    <a16:creationId xmlns:a16="http://schemas.microsoft.com/office/drawing/2014/main" id="{1CEC67E0-2BEF-44B2-BB6A-9055885BB18F}"/>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7" name="フリーフォーム: 図形 676">
                <a:extLst>
                  <a:ext uri="{FF2B5EF4-FFF2-40B4-BE49-F238E27FC236}">
                    <a16:creationId xmlns:a16="http://schemas.microsoft.com/office/drawing/2014/main" id="{E35C98E6-C4C0-47F6-9790-BFA1832CC0C3}"/>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8" name="フリーフォーム: 図形 677">
                <a:extLst>
                  <a:ext uri="{FF2B5EF4-FFF2-40B4-BE49-F238E27FC236}">
                    <a16:creationId xmlns:a16="http://schemas.microsoft.com/office/drawing/2014/main" id="{54D1A6A5-468B-465F-BE56-C4757DD32A0D}"/>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79" name="フリーフォーム: 図形 678">
                <a:extLst>
                  <a:ext uri="{FF2B5EF4-FFF2-40B4-BE49-F238E27FC236}">
                    <a16:creationId xmlns:a16="http://schemas.microsoft.com/office/drawing/2014/main" id="{3350ACD1-C8AD-4A6A-ACCE-0C000B914AF5}"/>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0" name="フリーフォーム: 図形 679">
                <a:extLst>
                  <a:ext uri="{FF2B5EF4-FFF2-40B4-BE49-F238E27FC236}">
                    <a16:creationId xmlns:a16="http://schemas.microsoft.com/office/drawing/2014/main" id="{DB46797C-F954-4183-9ECD-6E7DBFB9DCC6}"/>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1" name="フリーフォーム: 図形 680">
                <a:extLst>
                  <a:ext uri="{FF2B5EF4-FFF2-40B4-BE49-F238E27FC236}">
                    <a16:creationId xmlns:a16="http://schemas.microsoft.com/office/drawing/2014/main" id="{498B4453-E8F5-4FB3-AABB-905CA224CAD1}"/>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2" name="フリーフォーム: 図形 681">
                <a:extLst>
                  <a:ext uri="{FF2B5EF4-FFF2-40B4-BE49-F238E27FC236}">
                    <a16:creationId xmlns:a16="http://schemas.microsoft.com/office/drawing/2014/main" id="{D89E9952-59A8-46EF-8F56-62737F27C248}"/>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3" name="フリーフォーム: 図形 682">
                <a:extLst>
                  <a:ext uri="{FF2B5EF4-FFF2-40B4-BE49-F238E27FC236}">
                    <a16:creationId xmlns:a16="http://schemas.microsoft.com/office/drawing/2014/main" id="{64325474-0719-4FDF-B722-55B466381D76}"/>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4" name="フリーフォーム: 図形 683">
                <a:extLst>
                  <a:ext uri="{FF2B5EF4-FFF2-40B4-BE49-F238E27FC236}">
                    <a16:creationId xmlns:a16="http://schemas.microsoft.com/office/drawing/2014/main" id="{28085E69-BA84-4B6F-A3B8-394367FD2D34}"/>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5" name="フリーフォーム: 図形 684">
                <a:extLst>
                  <a:ext uri="{FF2B5EF4-FFF2-40B4-BE49-F238E27FC236}">
                    <a16:creationId xmlns:a16="http://schemas.microsoft.com/office/drawing/2014/main" id="{89457018-5CEC-40C1-BB67-291B1DE52CC0}"/>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6" name="フリーフォーム: 図形 685">
                <a:extLst>
                  <a:ext uri="{FF2B5EF4-FFF2-40B4-BE49-F238E27FC236}">
                    <a16:creationId xmlns:a16="http://schemas.microsoft.com/office/drawing/2014/main" id="{C6191F11-B215-4F76-B79E-9E8AAD8312B0}"/>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7" name="フリーフォーム: 図形 686">
                <a:extLst>
                  <a:ext uri="{FF2B5EF4-FFF2-40B4-BE49-F238E27FC236}">
                    <a16:creationId xmlns:a16="http://schemas.microsoft.com/office/drawing/2014/main" id="{9FE824A7-D09D-464B-9AB3-28FD24FDA243}"/>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8" name="フリーフォーム: 図形 687">
                <a:extLst>
                  <a:ext uri="{FF2B5EF4-FFF2-40B4-BE49-F238E27FC236}">
                    <a16:creationId xmlns:a16="http://schemas.microsoft.com/office/drawing/2014/main" id="{6CD37CC4-5A62-482F-B289-F4B2B27FF84A}"/>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9" name="フリーフォーム: 図形 688">
                <a:extLst>
                  <a:ext uri="{FF2B5EF4-FFF2-40B4-BE49-F238E27FC236}">
                    <a16:creationId xmlns:a16="http://schemas.microsoft.com/office/drawing/2014/main" id="{8322621B-3715-4B57-98C1-EA3294E89B4B}"/>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0" name="フリーフォーム: 図形 689">
                <a:extLst>
                  <a:ext uri="{FF2B5EF4-FFF2-40B4-BE49-F238E27FC236}">
                    <a16:creationId xmlns:a16="http://schemas.microsoft.com/office/drawing/2014/main" id="{4E89A8E6-10F1-45DA-BA3A-E2200A222D19}"/>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1" name="フリーフォーム: 図形 690">
                <a:extLst>
                  <a:ext uri="{FF2B5EF4-FFF2-40B4-BE49-F238E27FC236}">
                    <a16:creationId xmlns:a16="http://schemas.microsoft.com/office/drawing/2014/main" id="{64FCF411-A39B-480B-8803-8D33B28EDE80}"/>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2" name="フリーフォーム: 図形 691">
                <a:extLst>
                  <a:ext uri="{FF2B5EF4-FFF2-40B4-BE49-F238E27FC236}">
                    <a16:creationId xmlns:a16="http://schemas.microsoft.com/office/drawing/2014/main" id="{B4D6525F-7DBC-4F21-81FB-36A66A3C9C95}"/>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3" name="フリーフォーム: 図形 692">
                <a:extLst>
                  <a:ext uri="{FF2B5EF4-FFF2-40B4-BE49-F238E27FC236}">
                    <a16:creationId xmlns:a16="http://schemas.microsoft.com/office/drawing/2014/main" id="{36352C26-C807-4567-B452-1D88A7F17EC0}"/>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4" name="フリーフォーム: 図形 693">
                <a:extLst>
                  <a:ext uri="{FF2B5EF4-FFF2-40B4-BE49-F238E27FC236}">
                    <a16:creationId xmlns:a16="http://schemas.microsoft.com/office/drawing/2014/main" id="{FC36DD49-01E6-4874-967E-969F8B299987}"/>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5" name="フリーフォーム: 図形 694">
                <a:extLst>
                  <a:ext uri="{FF2B5EF4-FFF2-40B4-BE49-F238E27FC236}">
                    <a16:creationId xmlns:a16="http://schemas.microsoft.com/office/drawing/2014/main" id="{8D2D9FBE-AD60-435E-A4D8-544635EB7F82}"/>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6" name="フリーフォーム: 図形 695">
                <a:extLst>
                  <a:ext uri="{FF2B5EF4-FFF2-40B4-BE49-F238E27FC236}">
                    <a16:creationId xmlns:a16="http://schemas.microsoft.com/office/drawing/2014/main" id="{1CA5265F-F574-44FF-8449-00EDDB31F5C9}"/>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7" name="フリーフォーム: 図形 696">
                <a:extLst>
                  <a:ext uri="{FF2B5EF4-FFF2-40B4-BE49-F238E27FC236}">
                    <a16:creationId xmlns:a16="http://schemas.microsoft.com/office/drawing/2014/main" id="{12CB3CE2-DA4D-4E42-AE91-76416067BBC4}"/>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8" name="フリーフォーム: 図形 697">
                <a:extLst>
                  <a:ext uri="{FF2B5EF4-FFF2-40B4-BE49-F238E27FC236}">
                    <a16:creationId xmlns:a16="http://schemas.microsoft.com/office/drawing/2014/main" id="{88BF72D3-0279-4A68-80D2-51198307AB1B}"/>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99" name="フリーフォーム: 図形 698">
                <a:extLst>
                  <a:ext uri="{FF2B5EF4-FFF2-40B4-BE49-F238E27FC236}">
                    <a16:creationId xmlns:a16="http://schemas.microsoft.com/office/drawing/2014/main" id="{6F4E6BEF-2A46-40A4-8C83-9B41F76A2DA2}"/>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0" name="フリーフォーム: 図形 699">
                <a:extLst>
                  <a:ext uri="{FF2B5EF4-FFF2-40B4-BE49-F238E27FC236}">
                    <a16:creationId xmlns:a16="http://schemas.microsoft.com/office/drawing/2014/main" id="{411D28DE-CFC3-4FCA-A822-71FF464A0896}"/>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1" name="フリーフォーム: 図形 700">
                <a:extLst>
                  <a:ext uri="{FF2B5EF4-FFF2-40B4-BE49-F238E27FC236}">
                    <a16:creationId xmlns:a16="http://schemas.microsoft.com/office/drawing/2014/main" id="{12A25F15-ADDF-4D20-B152-61E402922159}"/>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2" name="フリーフォーム: 図形 701">
                <a:extLst>
                  <a:ext uri="{FF2B5EF4-FFF2-40B4-BE49-F238E27FC236}">
                    <a16:creationId xmlns:a16="http://schemas.microsoft.com/office/drawing/2014/main" id="{A3B80FCC-6BD1-4B8D-803A-2E6B18AAB942}"/>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3" name="フリーフォーム: 図形 702">
                <a:extLst>
                  <a:ext uri="{FF2B5EF4-FFF2-40B4-BE49-F238E27FC236}">
                    <a16:creationId xmlns:a16="http://schemas.microsoft.com/office/drawing/2014/main" id="{3AF0A8BC-B920-4552-A468-B6743AEBE3E3}"/>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4" name="フリーフォーム: 図形 703">
                <a:extLst>
                  <a:ext uri="{FF2B5EF4-FFF2-40B4-BE49-F238E27FC236}">
                    <a16:creationId xmlns:a16="http://schemas.microsoft.com/office/drawing/2014/main" id="{59C8EB4E-0689-405E-A603-C2BF5CB6F154}"/>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5" name="フリーフォーム: 図形 704">
                <a:extLst>
                  <a:ext uri="{FF2B5EF4-FFF2-40B4-BE49-F238E27FC236}">
                    <a16:creationId xmlns:a16="http://schemas.microsoft.com/office/drawing/2014/main" id="{7E94E204-8472-4E45-9539-2CB2E9861BBE}"/>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6" name="フリーフォーム: 図形 705">
                <a:extLst>
                  <a:ext uri="{FF2B5EF4-FFF2-40B4-BE49-F238E27FC236}">
                    <a16:creationId xmlns:a16="http://schemas.microsoft.com/office/drawing/2014/main" id="{D416CFB4-A9F9-4D81-B2A7-9B3B9DE42AD7}"/>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7" name="フリーフォーム: 図形 706">
                <a:extLst>
                  <a:ext uri="{FF2B5EF4-FFF2-40B4-BE49-F238E27FC236}">
                    <a16:creationId xmlns:a16="http://schemas.microsoft.com/office/drawing/2014/main" id="{5E731E7A-B153-441F-B9CA-D79F46EC7F02}"/>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8" name="フリーフォーム: 図形 707">
                <a:extLst>
                  <a:ext uri="{FF2B5EF4-FFF2-40B4-BE49-F238E27FC236}">
                    <a16:creationId xmlns:a16="http://schemas.microsoft.com/office/drawing/2014/main" id="{2919991C-2095-46EE-95EA-2C0B07CB9B2C}"/>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9" name="フリーフォーム: 図形 708">
                <a:extLst>
                  <a:ext uri="{FF2B5EF4-FFF2-40B4-BE49-F238E27FC236}">
                    <a16:creationId xmlns:a16="http://schemas.microsoft.com/office/drawing/2014/main" id="{7E4791CB-30C4-4B06-8B8B-86D2DD8E603D}"/>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0" name="フリーフォーム: 図形 709">
                <a:extLst>
                  <a:ext uri="{FF2B5EF4-FFF2-40B4-BE49-F238E27FC236}">
                    <a16:creationId xmlns:a16="http://schemas.microsoft.com/office/drawing/2014/main" id="{03E6FC1E-3157-43E1-A436-B2604E5657F7}"/>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1" name="フリーフォーム: 図形 710">
                <a:extLst>
                  <a:ext uri="{FF2B5EF4-FFF2-40B4-BE49-F238E27FC236}">
                    <a16:creationId xmlns:a16="http://schemas.microsoft.com/office/drawing/2014/main" id="{52AE5949-7C89-4E1D-8105-55F4774F8577}"/>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2" name="フリーフォーム: 図形 711">
                <a:extLst>
                  <a:ext uri="{FF2B5EF4-FFF2-40B4-BE49-F238E27FC236}">
                    <a16:creationId xmlns:a16="http://schemas.microsoft.com/office/drawing/2014/main" id="{AB8923BA-6B89-4DBB-B07D-F52F33CF8551}"/>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3" name="フリーフォーム: 図形 712">
                <a:extLst>
                  <a:ext uri="{FF2B5EF4-FFF2-40B4-BE49-F238E27FC236}">
                    <a16:creationId xmlns:a16="http://schemas.microsoft.com/office/drawing/2014/main" id="{3903EF63-3DE3-429B-9955-DD0C185022EE}"/>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4" name="フリーフォーム: 図形 713">
                <a:extLst>
                  <a:ext uri="{FF2B5EF4-FFF2-40B4-BE49-F238E27FC236}">
                    <a16:creationId xmlns:a16="http://schemas.microsoft.com/office/drawing/2014/main" id="{87E37274-A0CC-445A-866D-DE580ABBC1EF}"/>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5" name="フリーフォーム: 図形 714">
                <a:extLst>
                  <a:ext uri="{FF2B5EF4-FFF2-40B4-BE49-F238E27FC236}">
                    <a16:creationId xmlns:a16="http://schemas.microsoft.com/office/drawing/2014/main" id="{2175EC7E-B321-45EF-814E-9001DA2948CA}"/>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6" name="フリーフォーム: 図形 715">
                <a:extLst>
                  <a:ext uri="{FF2B5EF4-FFF2-40B4-BE49-F238E27FC236}">
                    <a16:creationId xmlns:a16="http://schemas.microsoft.com/office/drawing/2014/main" id="{B1247767-A8B0-4F98-B396-C1064E53EC96}"/>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7" name="フリーフォーム: 図形 716">
                <a:extLst>
                  <a:ext uri="{FF2B5EF4-FFF2-40B4-BE49-F238E27FC236}">
                    <a16:creationId xmlns:a16="http://schemas.microsoft.com/office/drawing/2014/main" id="{03C16E07-98AC-4F6D-B9E2-6E14138F45ED}"/>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8" name="フリーフォーム: 図形 717">
                <a:extLst>
                  <a:ext uri="{FF2B5EF4-FFF2-40B4-BE49-F238E27FC236}">
                    <a16:creationId xmlns:a16="http://schemas.microsoft.com/office/drawing/2014/main" id="{25588894-554D-4FA6-8B29-3E2F75690121}"/>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9" name="フリーフォーム: 図形 718">
                <a:extLst>
                  <a:ext uri="{FF2B5EF4-FFF2-40B4-BE49-F238E27FC236}">
                    <a16:creationId xmlns:a16="http://schemas.microsoft.com/office/drawing/2014/main" id="{8FD20780-CA4B-4137-B7C2-3D30C82219FE}"/>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0" name="フリーフォーム: 図形 719">
                <a:extLst>
                  <a:ext uri="{FF2B5EF4-FFF2-40B4-BE49-F238E27FC236}">
                    <a16:creationId xmlns:a16="http://schemas.microsoft.com/office/drawing/2014/main" id="{5EA26D71-EE65-4A7E-A501-A5F4276FD641}"/>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1" name="フリーフォーム: 図形 720">
                <a:extLst>
                  <a:ext uri="{FF2B5EF4-FFF2-40B4-BE49-F238E27FC236}">
                    <a16:creationId xmlns:a16="http://schemas.microsoft.com/office/drawing/2014/main" id="{C65BC98C-0226-488A-88B3-900B6BBE83AF}"/>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2" name="フリーフォーム: 図形 721">
                <a:extLst>
                  <a:ext uri="{FF2B5EF4-FFF2-40B4-BE49-F238E27FC236}">
                    <a16:creationId xmlns:a16="http://schemas.microsoft.com/office/drawing/2014/main" id="{FCF11259-91B5-4CB5-A2CA-860B84FBD6D4}"/>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3" name="フリーフォーム: 図形 722">
                <a:extLst>
                  <a:ext uri="{FF2B5EF4-FFF2-40B4-BE49-F238E27FC236}">
                    <a16:creationId xmlns:a16="http://schemas.microsoft.com/office/drawing/2014/main" id="{9E408EEC-893A-46A1-BE41-6939492B0969}"/>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4" name="フリーフォーム: 図形 723">
                <a:extLst>
                  <a:ext uri="{FF2B5EF4-FFF2-40B4-BE49-F238E27FC236}">
                    <a16:creationId xmlns:a16="http://schemas.microsoft.com/office/drawing/2014/main" id="{25259319-A408-4D2D-B9B2-6981A25DD245}"/>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5" name="フリーフォーム: 図形 724">
                <a:extLst>
                  <a:ext uri="{FF2B5EF4-FFF2-40B4-BE49-F238E27FC236}">
                    <a16:creationId xmlns:a16="http://schemas.microsoft.com/office/drawing/2014/main" id="{1667C196-DFA8-42AF-B924-2129FF1DE4D5}"/>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6" name="フリーフォーム: 図形 725">
                <a:extLst>
                  <a:ext uri="{FF2B5EF4-FFF2-40B4-BE49-F238E27FC236}">
                    <a16:creationId xmlns:a16="http://schemas.microsoft.com/office/drawing/2014/main" id="{2302496F-3364-4229-8445-08A55494A706}"/>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7" name="フリーフォーム: 図形 726">
                <a:extLst>
                  <a:ext uri="{FF2B5EF4-FFF2-40B4-BE49-F238E27FC236}">
                    <a16:creationId xmlns:a16="http://schemas.microsoft.com/office/drawing/2014/main" id="{BF3C9130-ADFE-4B7D-BF27-8E50C33F2ED5}"/>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8" name="フリーフォーム: 図形 727">
                <a:extLst>
                  <a:ext uri="{FF2B5EF4-FFF2-40B4-BE49-F238E27FC236}">
                    <a16:creationId xmlns:a16="http://schemas.microsoft.com/office/drawing/2014/main" id="{15598997-7223-472E-B692-9C20E55623F2}"/>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9" name="フリーフォーム: 図形 728">
                <a:extLst>
                  <a:ext uri="{FF2B5EF4-FFF2-40B4-BE49-F238E27FC236}">
                    <a16:creationId xmlns:a16="http://schemas.microsoft.com/office/drawing/2014/main" id="{FB55BB9D-B537-490B-99DA-BA2AF9F030DF}"/>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0" name="フリーフォーム: 図形 729">
                <a:extLst>
                  <a:ext uri="{FF2B5EF4-FFF2-40B4-BE49-F238E27FC236}">
                    <a16:creationId xmlns:a16="http://schemas.microsoft.com/office/drawing/2014/main" id="{DDE635A9-F634-44C5-83CA-E220450BF2DE}"/>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1" name="フリーフォーム: 図形 730">
                <a:extLst>
                  <a:ext uri="{FF2B5EF4-FFF2-40B4-BE49-F238E27FC236}">
                    <a16:creationId xmlns:a16="http://schemas.microsoft.com/office/drawing/2014/main" id="{8BFC0784-8AEE-4D77-9319-12456EF8CC36}"/>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2" name="フリーフォーム: 図形 731">
                <a:extLst>
                  <a:ext uri="{FF2B5EF4-FFF2-40B4-BE49-F238E27FC236}">
                    <a16:creationId xmlns:a16="http://schemas.microsoft.com/office/drawing/2014/main" id="{02AD234C-7D59-452C-A776-3FCACCD8D1E1}"/>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3" name="フリーフォーム: 図形 732">
                <a:extLst>
                  <a:ext uri="{FF2B5EF4-FFF2-40B4-BE49-F238E27FC236}">
                    <a16:creationId xmlns:a16="http://schemas.microsoft.com/office/drawing/2014/main" id="{D3A3E473-2CC0-487D-88C7-98E571867F6B}"/>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4" name="フリーフォーム: 図形 733">
                <a:extLst>
                  <a:ext uri="{FF2B5EF4-FFF2-40B4-BE49-F238E27FC236}">
                    <a16:creationId xmlns:a16="http://schemas.microsoft.com/office/drawing/2014/main" id="{88D5120B-912D-4930-848E-929A27E01161}"/>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5" name="フリーフォーム: 図形 734">
                <a:extLst>
                  <a:ext uri="{FF2B5EF4-FFF2-40B4-BE49-F238E27FC236}">
                    <a16:creationId xmlns:a16="http://schemas.microsoft.com/office/drawing/2014/main" id="{B6439846-4D74-4BFF-95FD-1FD59E222791}"/>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36" name="フリーフォーム: 図形 735">
                <a:extLst>
                  <a:ext uri="{FF2B5EF4-FFF2-40B4-BE49-F238E27FC236}">
                    <a16:creationId xmlns:a16="http://schemas.microsoft.com/office/drawing/2014/main" id="{9F705F61-132B-4447-B747-E5943C68FB2A}"/>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502" name="グループ化 501">
              <a:extLst>
                <a:ext uri="{FF2B5EF4-FFF2-40B4-BE49-F238E27FC236}">
                  <a16:creationId xmlns:a16="http://schemas.microsoft.com/office/drawing/2014/main" id="{06B694BC-65C1-4AE0-A537-E6A00B29550F}"/>
                </a:ext>
              </a:extLst>
            </p:cNvPr>
            <p:cNvGrpSpPr/>
            <p:nvPr/>
          </p:nvGrpSpPr>
          <p:grpSpPr>
            <a:xfrm flipH="1">
              <a:off x="5733959" y="1591530"/>
              <a:ext cx="3544342" cy="3774235"/>
              <a:chOff x="2925046" y="1591530"/>
              <a:chExt cx="3544342" cy="3774235"/>
            </a:xfrm>
          </p:grpSpPr>
          <p:sp>
            <p:nvSpPr>
              <p:cNvPr id="503" name="フリーフォーム: 図形 502">
                <a:extLst>
                  <a:ext uri="{FF2B5EF4-FFF2-40B4-BE49-F238E27FC236}">
                    <a16:creationId xmlns:a16="http://schemas.microsoft.com/office/drawing/2014/main" id="{E489428D-76A3-4167-9013-7D124FB5E8A6}"/>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4" name="フリーフォーム: 図形 503">
                <a:extLst>
                  <a:ext uri="{FF2B5EF4-FFF2-40B4-BE49-F238E27FC236}">
                    <a16:creationId xmlns:a16="http://schemas.microsoft.com/office/drawing/2014/main" id="{FF1305A4-61E5-43B5-9668-2B60F46E98DF}"/>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5" name="フリーフォーム: 図形 504">
                <a:extLst>
                  <a:ext uri="{FF2B5EF4-FFF2-40B4-BE49-F238E27FC236}">
                    <a16:creationId xmlns:a16="http://schemas.microsoft.com/office/drawing/2014/main" id="{3E337ED9-2043-44E6-BC5D-8E60538B0887}"/>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6" name="フリーフォーム: 図形 505">
                <a:extLst>
                  <a:ext uri="{FF2B5EF4-FFF2-40B4-BE49-F238E27FC236}">
                    <a16:creationId xmlns:a16="http://schemas.microsoft.com/office/drawing/2014/main" id="{86457BD4-34D8-49CD-B546-C1DE187F131E}"/>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7" name="フリーフォーム: 図形 506">
                <a:extLst>
                  <a:ext uri="{FF2B5EF4-FFF2-40B4-BE49-F238E27FC236}">
                    <a16:creationId xmlns:a16="http://schemas.microsoft.com/office/drawing/2014/main" id="{EC6C321B-06DE-4AE7-B44D-A7509560745C}"/>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8" name="フリーフォーム: 図形 507">
                <a:extLst>
                  <a:ext uri="{FF2B5EF4-FFF2-40B4-BE49-F238E27FC236}">
                    <a16:creationId xmlns:a16="http://schemas.microsoft.com/office/drawing/2014/main" id="{49ACB9C2-2920-4606-9F93-F279B5A864CF}"/>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9" name="フリーフォーム: 図形 508">
                <a:extLst>
                  <a:ext uri="{FF2B5EF4-FFF2-40B4-BE49-F238E27FC236}">
                    <a16:creationId xmlns:a16="http://schemas.microsoft.com/office/drawing/2014/main" id="{6881F5CC-1522-45F4-8F34-152DFAD68E5E}"/>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0" name="フリーフォーム: 図形 509">
                <a:extLst>
                  <a:ext uri="{FF2B5EF4-FFF2-40B4-BE49-F238E27FC236}">
                    <a16:creationId xmlns:a16="http://schemas.microsoft.com/office/drawing/2014/main" id="{2CE499BD-8E0E-4FB1-A6E5-E186CE9EBEB4}"/>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1" name="フリーフォーム: 図形 510">
                <a:extLst>
                  <a:ext uri="{FF2B5EF4-FFF2-40B4-BE49-F238E27FC236}">
                    <a16:creationId xmlns:a16="http://schemas.microsoft.com/office/drawing/2014/main" id="{09541729-C327-40FE-95A8-A1E4C42EA574}"/>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2" name="フリーフォーム: 図形 511">
                <a:extLst>
                  <a:ext uri="{FF2B5EF4-FFF2-40B4-BE49-F238E27FC236}">
                    <a16:creationId xmlns:a16="http://schemas.microsoft.com/office/drawing/2014/main" id="{EB02A723-4BEE-4FCD-ACDF-A9A819968B38}"/>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3" name="フリーフォーム: 図形 512">
                <a:extLst>
                  <a:ext uri="{FF2B5EF4-FFF2-40B4-BE49-F238E27FC236}">
                    <a16:creationId xmlns:a16="http://schemas.microsoft.com/office/drawing/2014/main" id="{AFBC32DF-D2DC-47D8-A53D-E6C71ABD5C25}"/>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4" name="フリーフォーム: 図形 513">
                <a:extLst>
                  <a:ext uri="{FF2B5EF4-FFF2-40B4-BE49-F238E27FC236}">
                    <a16:creationId xmlns:a16="http://schemas.microsoft.com/office/drawing/2014/main" id="{078A1789-7E93-437E-B100-770657B4738E}"/>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5" name="フリーフォーム: 図形 514">
                <a:extLst>
                  <a:ext uri="{FF2B5EF4-FFF2-40B4-BE49-F238E27FC236}">
                    <a16:creationId xmlns:a16="http://schemas.microsoft.com/office/drawing/2014/main" id="{DC16E7F7-B500-47BD-B202-CCA74A4CB4A6}"/>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6" name="フリーフォーム: 図形 515">
                <a:extLst>
                  <a:ext uri="{FF2B5EF4-FFF2-40B4-BE49-F238E27FC236}">
                    <a16:creationId xmlns:a16="http://schemas.microsoft.com/office/drawing/2014/main" id="{104EC65E-3F97-4695-8D75-1933AD212902}"/>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7" name="フリーフォーム: 図形 516">
                <a:extLst>
                  <a:ext uri="{FF2B5EF4-FFF2-40B4-BE49-F238E27FC236}">
                    <a16:creationId xmlns:a16="http://schemas.microsoft.com/office/drawing/2014/main" id="{1C2593FB-43E1-4C3C-B930-BF7C90BFFEFA}"/>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8" name="フリーフォーム: 図形 517">
                <a:extLst>
                  <a:ext uri="{FF2B5EF4-FFF2-40B4-BE49-F238E27FC236}">
                    <a16:creationId xmlns:a16="http://schemas.microsoft.com/office/drawing/2014/main" id="{CFE2A544-F7D6-438E-9634-E170F6E937F3}"/>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9" name="フリーフォーム: 図形 518">
                <a:extLst>
                  <a:ext uri="{FF2B5EF4-FFF2-40B4-BE49-F238E27FC236}">
                    <a16:creationId xmlns:a16="http://schemas.microsoft.com/office/drawing/2014/main" id="{53618450-B0AA-4F80-80EA-1E830AE60F01}"/>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0" name="フリーフォーム: 図形 519">
                <a:extLst>
                  <a:ext uri="{FF2B5EF4-FFF2-40B4-BE49-F238E27FC236}">
                    <a16:creationId xmlns:a16="http://schemas.microsoft.com/office/drawing/2014/main" id="{ABD640F0-E953-47A4-9F1B-2DD4E40BC0B0}"/>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1" name="フリーフォーム: 図形 520">
                <a:extLst>
                  <a:ext uri="{FF2B5EF4-FFF2-40B4-BE49-F238E27FC236}">
                    <a16:creationId xmlns:a16="http://schemas.microsoft.com/office/drawing/2014/main" id="{DBDF96D3-60C6-4943-8044-1E74A6C8B35A}"/>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2" name="フリーフォーム: 図形 521">
                <a:extLst>
                  <a:ext uri="{FF2B5EF4-FFF2-40B4-BE49-F238E27FC236}">
                    <a16:creationId xmlns:a16="http://schemas.microsoft.com/office/drawing/2014/main" id="{6AACD8F2-8179-4A60-A7AF-C0D6FDD841E2}"/>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3" name="フリーフォーム: 図形 522">
                <a:extLst>
                  <a:ext uri="{FF2B5EF4-FFF2-40B4-BE49-F238E27FC236}">
                    <a16:creationId xmlns:a16="http://schemas.microsoft.com/office/drawing/2014/main" id="{AF42EEB4-72BC-48D4-93FE-C84033D07C4B}"/>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4" name="フリーフォーム: 図形 523">
                <a:extLst>
                  <a:ext uri="{FF2B5EF4-FFF2-40B4-BE49-F238E27FC236}">
                    <a16:creationId xmlns:a16="http://schemas.microsoft.com/office/drawing/2014/main" id="{934E216F-79E1-4AD1-B4BC-3F0503DE993C}"/>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5" name="フリーフォーム: 図形 524">
                <a:extLst>
                  <a:ext uri="{FF2B5EF4-FFF2-40B4-BE49-F238E27FC236}">
                    <a16:creationId xmlns:a16="http://schemas.microsoft.com/office/drawing/2014/main" id="{3CBE59B5-6975-4A56-9A66-C481B71ACA83}"/>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6" name="フリーフォーム: 図形 525">
                <a:extLst>
                  <a:ext uri="{FF2B5EF4-FFF2-40B4-BE49-F238E27FC236}">
                    <a16:creationId xmlns:a16="http://schemas.microsoft.com/office/drawing/2014/main" id="{D0240870-46A1-47BC-A616-27263E75223A}"/>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7" name="フリーフォーム: 図形 526">
                <a:extLst>
                  <a:ext uri="{FF2B5EF4-FFF2-40B4-BE49-F238E27FC236}">
                    <a16:creationId xmlns:a16="http://schemas.microsoft.com/office/drawing/2014/main" id="{FA6B6D70-F36F-4BB5-8330-B310460D6964}"/>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8" name="フリーフォーム: 図形 527">
                <a:extLst>
                  <a:ext uri="{FF2B5EF4-FFF2-40B4-BE49-F238E27FC236}">
                    <a16:creationId xmlns:a16="http://schemas.microsoft.com/office/drawing/2014/main" id="{4B106107-B105-428B-9ADD-A518C55C8E79}"/>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9" name="フリーフォーム: 図形 528">
                <a:extLst>
                  <a:ext uri="{FF2B5EF4-FFF2-40B4-BE49-F238E27FC236}">
                    <a16:creationId xmlns:a16="http://schemas.microsoft.com/office/drawing/2014/main" id="{017AFF3E-0B94-44EF-BE87-D82CA097E5BE}"/>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0" name="フリーフォーム: 図形 529">
                <a:extLst>
                  <a:ext uri="{FF2B5EF4-FFF2-40B4-BE49-F238E27FC236}">
                    <a16:creationId xmlns:a16="http://schemas.microsoft.com/office/drawing/2014/main" id="{0198CBBE-53C5-4FCB-913A-DE22C82B5276}"/>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1" name="フリーフォーム: 図形 530">
                <a:extLst>
                  <a:ext uri="{FF2B5EF4-FFF2-40B4-BE49-F238E27FC236}">
                    <a16:creationId xmlns:a16="http://schemas.microsoft.com/office/drawing/2014/main" id="{7ED6995E-3516-4DB1-97C1-E51EFC6137C1}"/>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2" name="フリーフォーム: 図形 531">
                <a:extLst>
                  <a:ext uri="{FF2B5EF4-FFF2-40B4-BE49-F238E27FC236}">
                    <a16:creationId xmlns:a16="http://schemas.microsoft.com/office/drawing/2014/main" id="{BA1CC522-3680-468E-B9C5-ABA219C9315D}"/>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3" name="フリーフォーム: 図形 532">
                <a:extLst>
                  <a:ext uri="{FF2B5EF4-FFF2-40B4-BE49-F238E27FC236}">
                    <a16:creationId xmlns:a16="http://schemas.microsoft.com/office/drawing/2014/main" id="{C9B63C28-D16E-4170-8BF3-583B69539F7B}"/>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4" name="フリーフォーム: 図形 533">
                <a:extLst>
                  <a:ext uri="{FF2B5EF4-FFF2-40B4-BE49-F238E27FC236}">
                    <a16:creationId xmlns:a16="http://schemas.microsoft.com/office/drawing/2014/main" id="{B695FD07-7A2C-4689-A055-EDCE00E26F82}"/>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5" name="フリーフォーム: 図形 534">
                <a:extLst>
                  <a:ext uri="{FF2B5EF4-FFF2-40B4-BE49-F238E27FC236}">
                    <a16:creationId xmlns:a16="http://schemas.microsoft.com/office/drawing/2014/main" id="{98F0DCC4-B694-4F75-9C84-0A12FE60E02B}"/>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6" name="フリーフォーム: 図形 535">
                <a:extLst>
                  <a:ext uri="{FF2B5EF4-FFF2-40B4-BE49-F238E27FC236}">
                    <a16:creationId xmlns:a16="http://schemas.microsoft.com/office/drawing/2014/main" id="{1897AAEB-BECE-4537-B115-5A2185D4346C}"/>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7" name="フリーフォーム: 図形 536">
                <a:extLst>
                  <a:ext uri="{FF2B5EF4-FFF2-40B4-BE49-F238E27FC236}">
                    <a16:creationId xmlns:a16="http://schemas.microsoft.com/office/drawing/2014/main" id="{75287A04-AEE2-4EBF-9C02-27B552BE5CCB}"/>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8" name="フリーフォーム: 図形 537">
                <a:extLst>
                  <a:ext uri="{FF2B5EF4-FFF2-40B4-BE49-F238E27FC236}">
                    <a16:creationId xmlns:a16="http://schemas.microsoft.com/office/drawing/2014/main" id="{24AB5188-F49E-4247-8515-E740C0914763}"/>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9" name="フリーフォーム: 図形 538">
                <a:extLst>
                  <a:ext uri="{FF2B5EF4-FFF2-40B4-BE49-F238E27FC236}">
                    <a16:creationId xmlns:a16="http://schemas.microsoft.com/office/drawing/2014/main" id="{9B1041A8-27A2-4BA5-89A3-9700A6ABAE8B}"/>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0" name="フリーフォーム: 図形 539">
                <a:extLst>
                  <a:ext uri="{FF2B5EF4-FFF2-40B4-BE49-F238E27FC236}">
                    <a16:creationId xmlns:a16="http://schemas.microsoft.com/office/drawing/2014/main" id="{8DDC5E7E-5D04-4D7B-9DFE-890F5AA399B7}"/>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1" name="フリーフォーム: 図形 540">
                <a:extLst>
                  <a:ext uri="{FF2B5EF4-FFF2-40B4-BE49-F238E27FC236}">
                    <a16:creationId xmlns:a16="http://schemas.microsoft.com/office/drawing/2014/main" id="{4D61C1BA-5278-4BC1-8104-1D5C534500FB}"/>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2" name="フリーフォーム: 図形 541">
                <a:extLst>
                  <a:ext uri="{FF2B5EF4-FFF2-40B4-BE49-F238E27FC236}">
                    <a16:creationId xmlns:a16="http://schemas.microsoft.com/office/drawing/2014/main" id="{71E2C1B5-349E-49AF-88E4-C9814A5B582C}"/>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3" name="フリーフォーム: 図形 542">
                <a:extLst>
                  <a:ext uri="{FF2B5EF4-FFF2-40B4-BE49-F238E27FC236}">
                    <a16:creationId xmlns:a16="http://schemas.microsoft.com/office/drawing/2014/main" id="{15E3012C-6702-48E9-B28B-CF5D84F4F289}"/>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4" name="フリーフォーム: 図形 543">
                <a:extLst>
                  <a:ext uri="{FF2B5EF4-FFF2-40B4-BE49-F238E27FC236}">
                    <a16:creationId xmlns:a16="http://schemas.microsoft.com/office/drawing/2014/main" id="{29D43FB5-840A-408F-A26F-C45D24AEA274}"/>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5" name="フリーフォーム: 図形 544">
                <a:extLst>
                  <a:ext uri="{FF2B5EF4-FFF2-40B4-BE49-F238E27FC236}">
                    <a16:creationId xmlns:a16="http://schemas.microsoft.com/office/drawing/2014/main" id="{47366BAB-37FF-4B35-B584-EB4BEF6D129E}"/>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6" name="フリーフォーム: 図形 545">
                <a:extLst>
                  <a:ext uri="{FF2B5EF4-FFF2-40B4-BE49-F238E27FC236}">
                    <a16:creationId xmlns:a16="http://schemas.microsoft.com/office/drawing/2014/main" id="{4E4ABDFD-50C6-4513-92D2-B4E9EAC34FB1}"/>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7" name="フリーフォーム: 図形 546">
                <a:extLst>
                  <a:ext uri="{FF2B5EF4-FFF2-40B4-BE49-F238E27FC236}">
                    <a16:creationId xmlns:a16="http://schemas.microsoft.com/office/drawing/2014/main" id="{CB26B362-E6C5-44C4-9F93-B0B270248343}"/>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8" name="フリーフォーム: 図形 547">
                <a:extLst>
                  <a:ext uri="{FF2B5EF4-FFF2-40B4-BE49-F238E27FC236}">
                    <a16:creationId xmlns:a16="http://schemas.microsoft.com/office/drawing/2014/main" id="{EB8849AB-C5E9-4FCF-BE71-721FE7722CD3}"/>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9" name="フリーフォーム: 図形 548">
                <a:extLst>
                  <a:ext uri="{FF2B5EF4-FFF2-40B4-BE49-F238E27FC236}">
                    <a16:creationId xmlns:a16="http://schemas.microsoft.com/office/drawing/2014/main" id="{EA169C1E-E6E1-484A-8340-6E1DF632BD47}"/>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0" name="フリーフォーム: 図形 549">
                <a:extLst>
                  <a:ext uri="{FF2B5EF4-FFF2-40B4-BE49-F238E27FC236}">
                    <a16:creationId xmlns:a16="http://schemas.microsoft.com/office/drawing/2014/main" id="{067AD908-3A12-4565-8EA6-C6AE1F90FB07}"/>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1" name="フリーフォーム: 図形 550">
                <a:extLst>
                  <a:ext uri="{FF2B5EF4-FFF2-40B4-BE49-F238E27FC236}">
                    <a16:creationId xmlns:a16="http://schemas.microsoft.com/office/drawing/2014/main" id="{47C1CDE9-55F2-4063-9EB2-D67E58BBB427}"/>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2" name="フリーフォーム: 図形 551">
                <a:extLst>
                  <a:ext uri="{FF2B5EF4-FFF2-40B4-BE49-F238E27FC236}">
                    <a16:creationId xmlns:a16="http://schemas.microsoft.com/office/drawing/2014/main" id="{B3A51C35-6B51-427C-AB6E-C8FADC513250}"/>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3" name="フリーフォーム: 図形 552">
                <a:extLst>
                  <a:ext uri="{FF2B5EF4-FFF2-40B4-BE49-F238E27FC236}">
                    <a16:creationId xmlns:a16="http://schemas.microsoft.com/office/drawing/2014/main" id="{EBE86D54-0F80-438A-B923-01299A6A4DDE}"/>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4" name="フリーフォーム: 図形 553">
                <a:extLst>
                  <a:ext uri="{FF2B5EF4-FFF2-40B4-BE49-F238E27FC236}">
                    <a16:creationId xmlns:a16="http://schemas.microsoft.com/office/drawing/2014/main" id="{BE16A5CF-4B45-44E6-A5B4-759432FC67AC}"/>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5" name="フリーフォーム: 図形 554">
                <a:extLst>
                  <a:ext uri="{FF2B5EF4-FFF2-40B4-BE49-F238E27FC236}">
                    <a16:creationId xmlns:a16="http://schemas.microsoft.com/office/drawing/2014/main" id="{18FD7947-A734-475F-B9B2-81021FCBED5F}"/>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6" name="フリーフォーム: 図形 555">
                <a:extLst>
                  <a:ext uri="{FF2B5EF4-FFF2-40B4-BE49-F238E27FC236}">
                    <a16:creationId xmlns:a16="http://schemas.microsoft.com/office/drawing/2014/main" id="{B11FC851-0AB6-45FC-98D1-713F6B5E60E2}"/>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7" name="フリーフォーム: 図形 556">
                <a:extLst>
                  <a:ext uri="{FF2B5EF4-FFF2-40B4-BE49-F238E27FC236}">
                    <a16:creationId xmlns:a16="http://schemas.microsoft.com/office/drawing/2014/main" id="{7BA4CBD0-1A76-4417-A61B-7634B9F3564B}"/>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8" name="フリーフォーム: 図形 557">
                <a:extLst>
                  <a:ext uri="{FF2B5EF4-FFF2-40B4-BE49-F238E27FC236}">
                    <a16:creationId xmlns:a16="http://schemas.microsoft.com/office/drawing/2014/main" id="{C212AB9E-3BBD-486F-93C2-7465D974E204}"/>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9" name="フリーフォーム: 図形 558">
                <a:extLst>
                  <a:ext uri="{FF2B5EF4-FFF2-40B4-BE49-F238E27FC236}">
                    <a16:creationId xmlns:a16="http://schemas.microsoft.com/office/drawing/2014/main" id="{FF728D31-4097-4B72-86F2-3140288980BB}"/>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0" name="フリーフォーム: 図形 559">
                <a:extLst>
                  <a:ext uri="{FF2B5EF4-FFF2-40B4-BE49-F238E27FC236}">
                    <a16:creationId xmlns:a16="http://schemas.microsoft.com/office/drawing/2014/main" id="{D0E032CD-8605-446B-8F27-94D7CA0EDE46}"/>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1" name="フリーフォーム: 図形 560">
                <a:extLst>
                  <a:ext uri="{FF2B5EF4-FFF2-40B4-BE49-F238E27FC236}">
                    <a16:creationId xmlns:a16="http://schemas.microsoft.com/office/drawing/2014/main" id="{46E61E44-7224-42CE-8EA9-63E8C50C260A}"/>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2" name="フリーフォーム: 図形 561">
                <a:extLst>
                  <a:ext uri="{FF2B5EF4-FFF2-40B4-BE49-F238E27FC236}">
                    <a16:creationId xmlns:a16="http://schemas.microsoft.com/office/drawing/2014/main" id="{943DCF4D-BE16-44B6-A0DF-03BC8EE6C780}"/>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3" name="フリーフォーム: 図形 562">
                <a:extLst>
                  <a:ext uri="{FF2B5EF4-FFF2-40B4-BE49-F238E27FC236}">
                    <a16:creationId xmlns:a16="http://schemas.microsoft.com/office/drawing/2014/main" id="{55CD1432-92BE-4122-B6F2-50AA85407B1A}"/>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4" name="フリーフォーム: 図形 563">
                <a:extLst>
                  <a:ext uri="{FF2B5EF4-FFF2-40B4-BE49-F238E27FC236}">
                    <a16:creationId xmlns:a16="http://schemas.microsoft.com/office/drawing/2014/main" id="{FFB06C15-16CD-43A7-B3C2-A73A33788D3C}"/>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5" name="フリーフォーム: 図形 564">
                <a:extLst>
                  <a:ext uri="{FF2B5EF4-FFF2-40B4-BE49-F238E27FC236}">
                    <a16:creationId xmlns:a16="http://schemas.microsoft.com/office/drawing/2014/main" id="{173D86B0-6A56-4BC2-8321-7B4DF72E7096}"/>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6" name="フリーフォーム: 図形 565">
                <a:extLst>
                  <a:ext uri="{FF2B5EF4-FFF2-40B4-BE49-F238E27FC236}">
                    <a16:creationId xmlns:a16="http://schemas.microsoft.com/office/drawing/2014/main" id="{05538F88-1B89-4D72-BE21-7878382D2F73}"/>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7" name="フリーフォーム: 図形 566">
                <a:extLst>
                  <a:ext uri="{FF2B5EF4-FFF2-40B4-BE49-F238E27FC236}">
                    <a16:creationId xmlns:a16="http://schemas.microsoft.com/office/drawing/2014/main" id="{17A2F49A-F738-426F-8D53-6005701F3AF4}"/>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8" name="フリーフォーム: 図形 567">
                <a:extLst>
                  <a:ext uri="{FF2B5EF4-FFF2-40B4-BE49-F238E27FC236}">
                    <a16:creationId xmlns:a16="http://schemas.microsoft.com/office/drawing/2014/main" id="{598651F6-F07C-4CB0-9814-20CCC31A625D}"/>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9" name="フリーフォーム: 図形 568">
                <a:extLst>
                  <a:ext uri="{FF2B5EF4-FFF2-40B4-BE49-F238E27FC236}">
                    <a16:creationId xmlns:a16="http://schemas.microsoft.com/office/drawing/2014/main" id="{136F0F30-41A1-4308-B2C2-0F3370F7BD31}"/>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0" name="フリーフォーム: 図形 569">
                <a:extLst>
                  <a:ext uri="{FF2B5EF4-FFF2-40B4-BE49-F238E27FC236}">
                    <a16:creationId xmlns:a16="http://schemas.microsoft.com/office/drawing/2014/main" id="{94837DCF-A669-4310-BB28-1A07B2B7CC39}"/>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1" name="フリーフォーム: 図形 570">
                <a:extLst>
                  <a:ext uri="{FF2B5EF4-FFF2-40B4-BE49-F238E27FC236}">
                    <a16:creationId xmlns:a16="http://schemas.microsoft.com/office/drawing/2014/main" id="{78C80B3F-1F28-4C88-825C-A3494C5A29FF}"/>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2" name="フリーフォーム: 図形 571">
                <a:extLst>
                  <a:ext uri="{FF2B5EF4-FFF2-40B4-BE49-F238E27FC236}">
                    <a16:creationId xmlns:a16="http://schemas.microsoft.com/office/drawing/2014/main" id="{8E2086ED-1E7D-41DC-8965-F7846BF3FBB4}"/>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3" name="フリーフォーム: 図形 572">
                <a:extLst>
                  <a:ext uri="{FF2B5EF4-FFF2-40B4-BE49-F238E27FC236}">
                    <a16:creationId xmlns:a16="http://schemas.microsoft.com/office/drawing/2014/main" id="{2A595233-BC9C-4E0F-9BBD-B6FD40E2CBF8}"/>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4" name="フリーフォーム: 図形 573">
                <a:extLst>
                  <a:ext uri="{FF2B5EF4-FFF2-40B4-BE49-F238E27FC236}">
                    <a16:creationId xmlns:a16="http://schemas.microsoft.com/office/drawing/2014/main" id="{06FBD7CD-DE70-443F-9726-7F78A69A6465}"/>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5" name="フリーフォーム: 図形 574">
                <a:extLst>
                  <a:ext uri="{FF2B5EF4-FFF2-40B4-BE49-F238E27FC236}">
                    <a16:creationId xmlns:a16="http://schemas.microsoft.com/office/drawing/2014/main" id="{5D49CCBC-D179-4B19-894D-9B309154171D}"/>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6" name="フリーフォーム: 図形 575">
                <a:extLst>
                  <a:ext uri="{FF2B5EF4-FFF2-40B4-BE49-F238E27FC236}">
                    <a16:creationId xmlns:a16="http://schemas.microsoft.com/office/drawing/2014/main" id="{FA7D8A2B-B418-401A-96F9-5666F0EE1D23}"/>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7" name="フリーフォーム: 図形 576">
                <a:extLst>
                  <a:ext uri="{FF2B5EF4-FFF2-40B4-BE49-F238E27FC236}">
                    <a16:creationId xmlns:a16="http://schemas.microsoft.com/office/drawing/2014/main" id="{C37365CE-FB01-429B-BA8E-E6491CE3D93F}"/>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8" name="フリーフォーム: 図形 577">
                <a:extLst>
                  <a:ext uri="{FF2B5EF4-FFF2-40B4-BE49-F238E27FC236}">
                    <a16:creationId xmlns:a16="http://schemas.microsoft.com/office/drawing/2014/main" id="{281479B9-AC16-4947-BF8E-B182902F9B5C}"/>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9" name="フリーフォーム: 図形 578">
                <a:extLst>
                  <a:ext uri="{FF2B5EF4-FFF2-40B4-BE49-F238E27FC236}">
                    <a16:creationId xmlns:a16="http://schemas.microsoft.com/office/drawing/2014/main" id="{CAEE5C03-99B3-4536-BDE0-C234887CF969}"/>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0" name="フリーフォーム: 図形 579">
                <a:extLst>
                  <a:ext uri="{FF2B5EF4-FFF2-40B4-BE49-F238E27FC236}">
                    <a16:creationId xmlns:a16="http://schemas.microsoft.com/office/drawing/2014/main" id="{123E5DD5-293C-4ED3-B5C3-AE9D8B6027E7}"/>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1" name="フリーフォーム: 図形 580">
                <a:extLst>
                  <a:ext uri="{FF2B5EF4-FFF2-40B4-BE49-F238E27FC236}">
                    <a16:creationId xmlns:a16="http://schemas.microsoft.com/office/drawing/2014/main" id="{F2D1F6C0-2C78-49D4-8148-2E6488F9B16B}"/>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2" name="フリーフォーム: 図形 581">
                <a:extLst>
                  <a:ext uri="{FF2B5EF4-FFF2-40B4-BE49-F238E27FC236}">
                    <a16:creationId xmlns:a16="http://schemas.microsoft.com/office/drawing/2014/main" id="{21013DCB-9D39-4203-AFAD-7B4E4B4176AF}"/>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3" name="フリーフォーム: 図形 582">
                <a:extLst>
                  <a:ext uri="{FF2B5EF4-FFF2-40B4-BE49-F238E27FC236}">
                    <a16:creationId xmlns:a16="http://schemas.microsoft.com/office/drawing/2014/main" id="{5F6DF1A0-6779-40E9-8F1C-8838892BED95}"/>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4" name="フリーフォーム: 図形 583">
                <a:extLst>
                  <a:ext uri="{FF2B5EF4-FFF2-40B4-BE49-F238E27FC236}">
                    <a16:creationId xmlns:a16="http://schemas.microsoft.com/office/drawing/2014/main" id="{12BCFAEA-63B0-4635-951C-116E8EC98009}"/>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5" name="フリーフォーム: 図形 584">
                <a:extLst>
                  <a:ext uri="{FF2B5EF4-FFF2-40B4-BE49-F238E27FC236}">
                    <a16:creationId xmlns:a16="http://schemas.microsoft.com/office/drawing/2014/main" id="{AF9F68D7-2C8F-448F-B0FC-F67AC98023DC}"/>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6" name="フリーフォーム: 図形 585">
                <a:extLst>
                  <a:ext uri="{FF2B5EF4-FFF2-40B4-BE49-F238E27FC236}">
                    <a16:creationId xmlns:a16="http://schemas.microsoft.com/office/drawing/2014/main" id="{AA89C4B1-3B52-4CE7-88B2-643BCA3E793D}"/>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7" name="フリーフォーム: 図形 586">
                <a:extLst>
                  <a:ext uri="{FF2B5EF4-FFF2-40B4-BE49-F238E27FC236}">
                    <a16:creationId xmlns:a16="http://schemas.microsoft.com/office/drawing/2014/main" id="{632DF8AE-495B-44AA-A271-0CB292D46DFC}"/>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8" name="フリーフォーム: 図形 587">
                <a:extLst>
                  <a:ext uri="{FF2B5EF4-FFF2-40B4-BE49-F238E27FC236}">
                    <a16:creationId xmlns:a16="http://schemas.microsoft.com/office/drawing/2014/main" id="{0FAB609F-7291-483C-86FB-E3C255A12F7F}"/>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9" name="フリーフォーム: 図形 588">
                <a:extLst>
                  <a:ext uri="{FF2B5EF4-FFF2-40B4-BE49-F238E27FC236}">
                    <a16:creationId xmlns:a16="http://schemas.microsoft.com/office/drawing/2014/main" id="{0C15F45B-5897-46E4-80A1-EE9211DCD0D3}"/>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0" name="フリーフォーム: 図形 589">
                <a:extLst>
                  <a:ext uri="{FF2B5EF4-FFF2-40B4-BE49-F238E27FC236}">
                    <a16:creationId xmlns:a16="http://schemas.microsoft.com/office/drawing/2014/main" id="{5C59C256-F022-4E4C-A50C-BC7183545E45}"/>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1" name="フリーフォーム: 図形 590">
                <a:extLst>
                  <a:ext uri="{FF2B5EF4-FFF2-40B4-BE49-F238E27FC236}">
                    <a16:creationId xmlns:a16="http://schemas.microsoft.com/office/drawing/2014/main" id="{2CC8C7A0-F680-4D34-B374-74358ECB2951}"/>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2" name="フリーフォーム: 図形 591">
                <a:extLst>
                  <a:ext uri="{FF2B5EF4-FFF2-40B4-BE49-F238E27FC236}">
                    <a16:creationId xmlns:a16="http://schemas.microsoft.com/office/drawing/2014/main" id="{43FD6FC1-D100-43E1-91F2-93059F58D800}"/>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3" name="フリーフォーム: 図形 592">
                <a:extLst>
                  <a:ext uri="{FF2B5EF4-FFF2-40B4-BE49-F238E27FC236}">
                    <a16:creationId xmlns:a16="http://schemas.microsoft.com/office/drawing/2014/main" id="{1EAFA1A6-F40B-4255-A968-318C6FBF1CFC}"/>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4" name="フリーフォーム: 図形 593">
                <a:extLst>
                  <a:ext uri="{FF2B5EF4-FFF2-40B4-BE49-F238E27FC236}">
                    <a16:creationId xmlns:a16="http://schemas.microsoft.com/office/drawing/2014/main" id="{C031782E-340C-4E7F-9934-DFD2FB8B7439}"/>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5" name="フリーフォーム: 図形 594">
                <a:extLst>
                  <a:ext uri="{FF2B5EF4-FFF2-40B4-BE49-F238E27FC236}">
                    <a16:creationId xmlns:a16="http://schemas.microsoft.com/office/drawing/2014/main" id="{2A38E4A5-1FEF-4080-AD3C-7EB81C342BAC}"/>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6" name="フリーフォーム: 図形 595">
                <a:extLst>
                  <a:ext uri="{FF2B5EF4-FFF2-40B4-BE49-F238E27FC236}">
                    <a16:creationId xmlns:a16="http://schemas.microsoft.com/office/drawing/2014/main" id="{761E5E8B-F7E1-453B-ACBE-152B3E908D46}"/>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7" name="フリーフォーム: 図形 596">
                <a:extLst>
                  <a:ext uri="{FF2B5EF4-FFF2-40B4-BE49-F238E27FC236}">
                    <a16:creationId xmlns:a16="http://schemas.microsoft.com/office/drawing/2014/main" id="{F2BDE5CF-A9E3-4756-AE7E-EED85627F9AE}"/>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8" name="フリーフォーム: 図形 597">
                <a:extLst>
                  <a:ext uri="{FF2B5EF4-FFF2-40B4-BE49-F238E27FC236}">
                    <a16:creationId xmlns:a16="http://schemas.microsoft.com/office/drawing/2014/main" id="{E1F0CC16-0757-43E2-807E-3FF1108ABAB1}"/>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9" name="フリーフォーム: 図形 598">
                <a:extLst>
                  <a:ext uri="{FF2B5EF4-FFF2-40B4-BE49-F238E27FC236}">
                    <a16:creationId xmlns:a16="http://schemas.microsoft.com/office/drawing/2014/main" id="{E4A20A20-53D8-4B54-AFAC-1429F9A8253D}"/>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0" name="フリーフォーム: 図形 599">
                <a:extLst>
                  <a:ext uri="{FF2B5EF4-FFF2-40B4-BE49-F238E27FC236}">
                    <a16:creationId xmlns:a16="http://schemas.microsoft.com/office/drawing/2014/main" id="{8318FE9D-CAD1-48CB-B74C-D872E4F402D2}"/>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1" name="フリーフォーム: 図形 600">
                <a:extLst>
                  <a:ext uri="{FF2B5EF4-FFF2-40B4-BE49-F238E27FC236}">
                    <a16:creationId xmlns:a16="http://schemas.microsoft.com/office/drawing/2014/main" id="{CB69D410-F087-4B6F-AE34-B49B00326E1B}"/>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2" name="フリーフォーム: 図形 601">
                <a:extLst>
                  <a:ext uri="{FF2B5EF4-FFF2-40B4-BE49-F238E27FC236}">
                    <a16:creationId xmlns:a16="http://schemas.microsoft.com/office/drawing/2014/main" id="{A27FB849-02F2-441A-9584-9E01252AF71A}"/>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3" name="フリーフォーム: 図形 602">
                <a:extLst>
                  <a:ext uri="{FF2B5EF4-FFF2-40B4-BE49-F238E27FC236}">
                    <a16:creationId xmlns:a16="http://schemas.microsoft.com/office/drawing/2014/main" id="{796A0284-E89E-4E63-8B22-0A3053AD2DB3}"/>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4" name="フリーフォーム: 図形 603">
                <a:extLst>
                  <a:ext uri="{FF2B5EF4-FFF2-40B4-BE49-F238E27FC236}">
                    <a16:creationId xmlns:a16="http://schemas.microsoft.com/office/drawing/2014/main" id="{34627173-F7F0-4ECB-9917-C55D78030DEE}"/>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5" name="フリーフォーム: 図形 604">
                <a:extLst>
                  <a:ext uri="{FF2B5EF4-FFF2-40B4-BE49-F238E27FC236}">
                    <a16:creationId xmlns:a16="http://schemas.microsoft.com/office/drawing/2014/main" id="{D9C208CB-C6F1-4B0B-BCEB-B06AA47EEC67}"/>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6" name="フリーフォーム: 図形 605">
                <a:extLst>
                  <a:ext uri="{FF2B5EF4-FFF2-40B4-BE49-F238E27FC236}">
                    <a16:creationId xmlns:a16="http://schemas.microsoft.com/office/drawing/2014/main" id="{EC94AF8F-A1F2-45C6-BF87-6E91B88C2D82}"/>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7" name="フリーフォーム: 図形 606">
                <a:extLst>
                  <a:ext uri="{FF2B5EF4-FFF2-40B4-BE49-F238E27FC236}">
                    <a16:creationId xmlns:a16="http://schemas.microsoft.com/office/drawing/2014/main" id="{5698CAE0-26EF-4715-B611-A220CAA910C2}"/>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8" name="フリーフォーム: 図形 607">
                <a:extLst>
                  <a:ext uri="{FF2B5EF4-FFF2-40B4-BE49-F238E27FC236}">
                    <a16:creationId xmlns:a16="http://schemas.microsoft.com/office/drawing/2014/main" id="{80BEF652-68E2-4CA1-81A7-405F3C89C09E}"/>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9" name="フリーフォーム: 図形 608">
                <a:extLst>
                  <a:ext uri="{FF2B5EF4-FFF2-40B4-BE49-F238E27FC236}">
                    <a16:creationId xmlns:a16="http://schemas.microsoft.com/office/drawing/2014/main" id="{1E90C33A-9EE7-4B2F-AA55-33C993F77C96}"/>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0" name="フリーフォーム: 図形 609">
                <a:extLst>
                  <a:ext uri="{FF2B5EF4-FFF2-40B4-BE49-F238E27FC236}">
                    <a16:creationId xmlns:a16="http://schemas.microsoft.com/office/drawing/2014/main" id="{78F8710B-365F-4FB6-B5CD-9EF3CAFA99C3}"/>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1" name="フリーフォーム: 図形 610">
                <a:extLst>
                  <a:ext uri="{FF2B5EF4-FFF2-40B4-BE49-F238E27FC236}">
                    <a16:creationId xmlns:a16="http://schemas.microsoft.com/office/drawing/2014/main" id="{725AFCD0-A3D2-4E71-B3E4-FBD5F29CF0C2}"/>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2" name="フリーフォーム: 図形 611">
                <a:extLst>
                  <a:ext uri="{FF2B5EF4-FFF2-40B4-BE49-F238E27FC236}">
                    <a16:creationId xmlns:a16="http://schemas.microsoft.com/office/drawing/2014/main" id="{CBD2F324-023B-441A-ABFA-8A9681857979}"/>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3" name="フリーフォーム: 図形 612">
                <a:extLst>
                  <a:ext uri="{FF2B5EF4-FFF2-40B4-BE49-F238E27FC236}">
                    <a16:creationId xmlns:a16="http://schemas.microsoft.com/office/drawing/2014/main" id="{6EA178AF-30A7-403E-9B19-54B7DF89434D}"/>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4" name="フリーフォーム: 図形 613">
                <a:extLst>
                  <a:ext uri="{FF2B5EF4-FFF2-40B4-BE49-F238E27FC236}">
                    <a16:creationId xmlns:a16="http://schemas.microsoft.com/office/drawing/2014/main" id="{ADBA441A-332B-41E4-BAD2-05BEDA2484A6}"/>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5" name="フリーフォーム: 図形 614">
                <a:extLst>
                  <a:ext uri="{FF2B5EF4-FFF2-40B4-BE49-F238E27FC236}">
                    <a16:creationId xmlns:a16="http://schemas.microsoft.com/office/drawing/2014/main" id="{1208163D-6E30-4655-BFFE-ABB5FD36C617}"/>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6" name="フリーフォーム: 図形 615">
                <a:extLst>
                  <a:ext uri="{FF2B5EF4-FFF2-40B4-BE49-F238E27FC236}">
                    <a16:creationId xmlns:a16="http://schemas.microsoft.com/office/drawing/2014/main" id="{FE90F1CE-8286-47AF-BC6C-F8E478028AB8}"/>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7" name="フリーフォーム: 図形 616">
                <a:extLst>
                  <a:ext uri="{FF2B5EF4-FFF2-40B4-BE49-F238E27FC236}">
                    <a16:creationId xmlns:a16="http://schemas.microsoft.com/office/drawing/2014/main" id="{60CFF2CE-90B9-479B-A96D-32258B4E4AFA}"/>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8" name="フリーフォーム: 図形 617">
                <a:extLst>
                  <a:ext uri="{FF2B5EF4-FFF2-40B4-BE49-F238E27FC236}">
                    <a16:creationId xmlns:a16="http://schemas.microsoft.com/office/drawing/2014/main" id="{D47D7D61-9F6C-4B05-B045-B767F1B95F0F}"/>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9" name="フリーフォーム: 図形 618">
                <a:extLst>
                  <a:ext uri="{FF2B5EF4-FFF2-40B4-BE49-F238E27FC236}">
                    <a16:creationId xmlns:a16="http://schemas.microsoft.com/office/drawing/2014/main" id="{B9E87343-402E-40AC-BDB8-313C13FD7D78}"/>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738" name="グループ化 737">
            <a:extLst>
              <a:ext uri="{FF2B5EF4-FFF2-40B4-BE49-F238E27FC236}">
                <a16:creationId xmlns:a16="http://schemas.microsoft.com/office/drawing/2014/main" id="{CA39B108-75CD-4162-81E4-E242FBF6CE22}"/>
              </a:ext>
            </a:extLst>
          </p:cNvPr>
          <p:cNvGrpSpPr/>
          <p:nvPr/>
        </p:nvGrpSpPr>
        <p:grpSpPr>
          <a:xfrm rot="2700000">
            <a:off x="4016381" y="1169601"/>
            <a:ext cx="4826635" cy="2867326"/>
            <a:chOff x="2925046" y="1591530"/>
            <a:chExt cx="6353255" cy="3774235"/>
          </a:xfrm>
        </p:grpSpPr>
        <p:grpSp>
          <p:nvGrpSpPr>
            <p:cNvPr id="739" name="グループ化 738">
              <a:extLst>
                <a:ext uri="{FF2B5EF4-FFF2-40B4-BE49-F238E27FC236}">
                  <a16:creationId xmlns:a16="http://schemas.microsoft.com/office/drawing/2014/main" id="{F0FE1BD2-FEA2-48D7-B763-EE79E6D96E7F}"/>
                </a:ext>
              </a:extLst>
            </p:cNvPr>
            <p:cNvGrpSpPr/>
            <p:nvPr/>
          </p:nvGrpSpPr>
          <p:grpSpPr>
            <a:xfrm>
              <a:off x="2925046" y="1591530"/>
              <a:ext cx="3544342" cy="3774235"/>
              <a:chOff x="2925046" y="1591530"/>
              <a:chExt cx="3544342" cy="3774235"/>
            </a:xfrm>
          </p:grpSpPr>
          <p:sp>
            <p:nvSpPr>
              <p:cNvPr id="858" name="フリーフォーム: 図形 857">
                <a:extLst>
                  <a:ext uri="{FF2B5EF4-FFF2-40B4-BE49-F238E27FC236}">
                    <a16:creationId xmlns:a16="http://schemas.microsoft.com/office/drawing/2014/main" id="{ED976DC8-619F-41EC-9D86-82B69A9AF046}"/>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9" name="フリーフォーム: 図形 858">
                <a:extLst>
                  <a:ext uri="{FF2B5EF4-FFF2-40B4-BE49-F238E27FC236}">
                    <a16:creationId xmlns:a16="http://schemas.microsoft.com/office/drawing/2014/main" id="{9AEC26ED-B0E4-4773-919C-5E2D9EE451F3}"/>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0" name="フリーフォーム: 図形 859">
                <a:extLst>
                  <a:ext uri="{FF2B5EF4-FFF2-40B4-BE49-F238E27FC236}">
                    <a16:creationId xmlns:a16="http://schemas.microsoft.com/office/drawing/2014/main" id="{C901F949-A067-4361-92D8-6C1DC0C5EF43}"/>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1" name="フリーフォーム: 図形 860">
                <a:extLst>
                  <a:ext uri="{FF2B5EF4-FFF2-40B4-BE49-F238E27FC236}">
                    <a16:creationId xmlns:a16="http://schemas.microsoft.com/office/drawing/2014/main" id="{40AFE6D6-DEA3-487C-BB0D-5DBF1589F050}"/>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2" name="フリーフォーム: 図形 861">
                <a:extLst>
                  <a:ext uri="{FF2B5EF4-FFF2-40B4-BE49-F238E27FC236}">
                    <a16:creationId xmlns:a16="http://schemas.microsoft.com/office/drawing/2014/main" id="{1F0AE866-6D6C-41F1-BDD0-F938D94446C5}"/>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3" name="フリーフォーム: 図形 862">
                <a:extLst>
                  <a:ext uri="{FF2B5EF4-FFF2-40B4-BE49-F238E27FC236}">
                    <a16:creationId xmlns:a16="http://schemas.microsoft.com/office/drawing/2014/main" id="{59C4DCDB-5E93-4B20-89D1-864A2B0D52BD}"/>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4" name="フリーフォーム: 図形 863">
                <a:extLst>
                  <a:ext uri="{FF2B5EF4-FFF2-40B4-BE49-F238E27FC236}">
                    <a16:creationId xmlns:a16="http://schemas.microsoft.com/office/drawing/2014/main" id="{C4663578-1447-4A5B-BC8B-29CE678CE212}"/>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5" name="フリーフォーム: 図形 864">
                <a:extLst>
                  <a:ext uri="{FF2B5EF4-FFF2-40B4-BE49-F238E27FC236}">
                    <a16:creationId xmlns:a16="http://schemas.microsoft.com/office/drawing/2014/main" id="{1864AA75-040B-459A-8C3F-9F68FEB25AF9}"/>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6" name="フリーフォーム: 図形 865">
                <a:extLst>
                  <a:ext uri="{FF2B5EF4-FFF2-40B4-BE49-F238E27FC236}">
                    <a16:creationId xmlns:a16="http://schemas.microsoft.com/office/drawing/2014/main" id="{3369A680-B88A-4DC2-AE2A-020208831512}"/>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7" name="フリーフォーム: 図形 866">
                <a:extLst>
                  <a:ext uri="{FF2B5EF4-FFF2-40B4-BE49-F238E27FC236}">
                    <a16:creationId xmlns:a16="http://schemas.microsoft.com/office/drawing/2014/main" id="{7B13AF28-42D0-4089-893D-7C9FB3269DEE}"/>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8" name="フリーフォーム: 図形 867">
                <a:extLst>
                  <a:ext uri="{FF2B5EF4-FFF2-40B4-BE49-F238E27FC236}">
                    <a16:creationId xmlns:a16="http://schemas.microsoft.com/office/drawing/2014/main" id="{C5210708-BFF8-4B2A-8A15-346EC962507C}"/>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69" name="フリーフォーム: 図形 868">
                <a:extLst>
                  <a:ext uri="{FF2B5EF4-FFF2-40B4-BE49-F238E27FC236}">
                    <a16:creationId xmlns:a16="http://schemas.microsoft.com/office/drawing/2014/main" id="{8646675F-0E15-46DA-B017-934A39290C48}"/>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0" name="フリーフォーム: 図形 869">
                <a:extLst>
                  <a:ext uri="{FF2B5EF4-FFF2-40B4-BE49-F238E27FC236}">
                    <a16:creationId xmlns:a16="http://schemas.microsoft.com/office/drawing/2014/main" id="{BB6F644E-112E-45DE-A5D9-B6E70B245D1E}"/>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1" name="フリーフォーム: 図形 870">
                <a:extLst>
                  <a:ext uri="{FF2B5EF4-FFF2-40B4-BE49-F238E27FC236}">
                    <a16:creationId xmlns:a16="http://schemas.microsoft.com/office/drawing/2014/main" id="{14B58F3E-D951-4E5E-860B-336F5EF58BEC}"/>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2" name="フリーフォーム: 図形 871">
                <a:extLst>
                  <a:ext uri="{FF2B5EF4-FFF2-40B4-BE49-F238E27FC236}">
                    <a16:creationId xmlns:a16="http://schemas.microsoft.com/office/drawing/2014/main" id="{A658FB3D-4155-4314-AF9D-6D4C95EC4C06}"/>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3" name="フリーフォーム: 図形 872">
                <a:extLst>
                  <a:ext uri="{FF2B5EF4-FFF2-40B4-BE49-F238E27FC236}">
                    <a16:creationId xmlns:a16="http://schemas.microsoft.com/office/drawing/2014/main" id="{8AFE839B-34C2-4719-804E-6135C3C5922A}"/>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4" name="フリーフォーム: 図形 873">
                <a:extLst>
                  <a:ext uri="{FF2B5EF4-FFF2-40B4-BE49-F238E27FC236}">
                    <a16:creationId xmlns:a16="http://schemas.microsoft.com/office/drawing/2014/main" id="{142440C5-CE86-453A-AD09-00E7CB79E876}"/>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5" name="フリーフォーム: 図形 874">
                <a:extLst>
                  <a:ext uri="{FF2B5EF4-FFF2-40B4-BE49-F238E27FC236}">
                    <a16:creationId xmlns:a16="http://schemas.microsoft.com/office/drawing/2014/main" id="{E1AE57B0-D324-40F3-9DED-6609018C236A}"/>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6" name="フリーフォーム: 図形 875">
                <a:extLst>
                  <a:ext uri="{FF2B5EF4-FFF2-40B4-BE49-F238E27FC236}">
                    <a16:creationId xmlns:a16="http://schemas.microsoft.com/office/drawing/2014/main" id="{26AA00B1-1A22-438E-AC10-3B7EDB527E58}"/>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7" name="フリーフォーム: 図形 876">
                <a:extLst>
                  <a:ext uri="{FF2B5EF4-FFF2-40B4-BE49-F238E27FC236}">
                    <a16:creationId xmlns:a16="http://schemas.microsoft.com/office/drawing/2014/main" id="{57A83A84-2E17-45F6-8464-F03DD2ECEA45}"/>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8" name="フリーフォーム: 図形 877">
                <a:extLst>
                  <a:ext uri="{FF2B5EF4-FFF2-40B4-BE49-F238E27FC236}">
                    <a16:creationId xmlns:a16="http://schemas.microsoft.com/office/drawing/2014/main" id="{3439FCAF-CAB4-4A22-941B-86BDDB5649FC}"/>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9" name="フリーフォーム: 図形 878">
                <a:extLst>
                  <a:ext uri="{FF2B5EF4-FFF2-40B4-BE49-F238E27FC236}">
                    <a16:creationId xmlns:a16="http://schemas.microsoft.com/office/drawing/2014/main" id="{2856C17A-19A3-4A10-926A-8CA98D355D65}"/>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0" name="フリーフォーム: 図形 879">
                <a:extLst>
                  <a:ext uri="{FF2B5EF4-FFF2-40B4-BE49-F238E27FC236}">
                    <a16:creationId xmlns:a16="http://schemas.microsoft.com/office/drawing/2014/main" id="{27B8F09C-674E-4534-A7F8-8FE5C7E6DFAC}"/>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1" name="フリーフォーム: 図形 880">
                <a:extLst>
                  <a:ext uri="{FF2B5EF4-FFF2-40B4-BE49-F238E27FC236}">
                    <a16:creationId xmlns:a16="http://schemas.microsoft.com/office/drawing/2014/main" id="{97DC04EE-8181-44CF-9383-1A7181ECEEF3}"/>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2" name="フリーフォーム: 図形 881">
                <a:extLst>
                  <a:ext uri="{FF2B5EF4-FFF2-40B4-BE49-F238E27FC236}">
                    <a16:creationId xmlns:a16="http://schemas.microsoft.com/office/drawing/2014/main" id="{33E4D2E4-B222-4C35-AED8-8D27D62BDF33}"/>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3" name="フリーフォーム: 図形 882">
                <a:extLst>
                  <a:ext uri="{FF2B5EF4-FFF2-40B4-BE49-F238E27FC236}">
                    <a16:creationId xmlns:a16="http://schemas.microsoft.com/office/drawing/2014/main" id="{9A8ED785-0676-4873-AA8B-7C8606F37044}"/>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4" name="フリーフォーム: 図形 883">
                <a:extLst>
                  <a:ext uri="{FF2B5EF4-FFF2-40B4-BE49-F238E27FC236}">
                    <a16:creationId xmlns:a16="http://schemas.microsoft.com/office/drawing/2014/main" id="{FFC50CBA-6D79-45AA-A254-79F0C6CB8BE8}"/>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5" name="フリーフォーム: 図形 884">
                <a:extLst>
                  <a:ext uri="{FF2B5EF4-FFF2-40B4-BE49-F238E27FC236}">
                    <a16:creationId xmlns:a16="http://schemas.microsoft.com/office/drawing/2014/main" id="{7D12ED4C-FE0D-4AA5-AFA9-027D87E960AF}"/>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6" name="フリーフォーム: 図形 885">
                <a:extLst>
                  <a:ext uri="{FF2B5EF4-FFF2-40B4-BE49-F238E27FC236}">
                    <a16:creationId xmlns:a16="http://schemas.microsoft.com/office/drawing/2014/main" id="{3F359B1C-3947-4673-ACEB-2413EADBC447}"/>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7" name="フリーフォーム: 図形 886">
                <a:extLst>
                  <a:ext uri="{FF2B5EF4-FFF2-40B4-BE49-F238E27FC236}">
                    <a16:creationId xmlns:a16="http://schemas.microsoft.com/office/drawing/2014/main" id="{84E9592D-7D1E-4285-9FAB-5AF9E4AED34F}"/>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8" name="フリーフォーム: 図形 887">
                <a:extLst>
                  <a:ext uri="{FF2B5EF4-FFF2-40B4-BE49-F238E27FC236}">
                    <a16:creationId xmlns:a16="http://schemas.microsoft.com/office/drawing/2014/main" id="{D48DDB02-1261-4245-847D-91D37F71B315}"/>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9" name="フリーフォーム: 図形 888">
                <a:extLst>
                  <a:ext uri="{FF2B5EF4-FFF2-40B4-BE49-F238E27FC236}">
                    <a16:creationId xmlns:a16="http://schemas.microsoft.com/office/drawing/2014/main" id="{BB40913A-4A28-4C14-9337-F58DE068D159}"/>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0" name="フリーフォーム: 図形 889">
                <a:extLst>
                  <a:ext uri="{FF2B5EF4-FFF2-40B4-BE49-F238E27FC236}">
                    <a16:creationId xmlns:a16="http://schemas.microsoft.com/office/drawing/2014/main" id="{35016261-FB02-4935-90CC-76D9A678BC23}"/>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1" name="フリーフォーム: 図形 890">
                <a:extLst>
                  <a:ext uri="{FF2B5EF4-FFF2-40B4-BE49-F238E27FC236}">
                    <a16:creationId xmlns:a16="http://schemas.microsoft.com/office/drawing/2014/main" id="{7A7B4103-FF31-4F97-8DDF-3BF76CCA38F3}"/>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2" name="フリーフォーム: 図形 891">
                <a:extLst>
                  <a:ext uri="{FF2B5EF4-FFF2-40B4-BE49-F238E27FC236}">
                    <a16:creationId xmlns:a16="http://schemas.microsoft.com/office/drawing/2014/main" id="{B3B2F1B5-9A28-4A78-A8BA-8884B1EB884A}"/>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3" name="フリーフォーム: 図形 892">
                <a:extLst>
                  <a:ext uri="{FF2B5EF4-FFF2-40B4-BE49-F238E27FC236}">
                    <a16:creationId xmlns:a16="http://schemas.microsoft.com/office/drawing/2014/main" id="{2394E618-9B59-458B-B109-FFE71BF7A85F}"/>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4" name="フリーフォーム: 図形 893">
                <a:extLst>
                  <a:ext uri="{FF2B5EF4-FFF2-40B4-BE49-F238E27FC236}">
                    <a16:creationId xmlns:a16="http://schemas.microsoft.com/office/drawing/2014/main" id="{DEE7064D-6363-4BE0-8112-D4564102C073}"/>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5" name="フリーフォーム: 図形 894">
                <a:extLst>
                  <a:ext uri="{FF2B5EF4-FFF2-40B4-BE49-F238E27FC236}">
                    <a16:creationId xmlns:a16="http://schemas.microsoft.com/office/drawing/2014/main" id="{0295EDC1-19CD-42A5-B96F-3103F94DEA1A}"/>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6" name="フリーフォーム: 図形 895">
                <a:extLst>
                  <a:ext uri="{FF2B5EF4-FFF2-40B4-BE49-F238E27FC236}">
                    <a16:creationId xmlns:a16="http://schemas.microsoft.com/office/drawing/2014/main" id="{33BC204C-594D-499F-9962-AA48167360AF}"/>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7" name="フリーフォーム: 図形 896">
                <a:extLst>
                  <a:ext uri="{FF2B5EF4-FFF2-40B4-BE49-F238E27FC236}">
                    <a16:creationId xmlns:a16="http://schemas.microsoft.com/office/drawing/2014/main" id="{3FEC18F8-D28B-4613-A2DF-8E4A51305746}"/>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8" name="フリーフォーム: 図形 897">
                <a:extLst>
                  <a:ext uri="{FF2B5EF4-FFF2-40B4-BE49-F238E27FC236}">
                    <a16:creationId xmlns:a16="http://schemas.microsoft.com/office/drawing/2014/main" id="{72D8D76A-3F6C-489A-8636-EB9C67F91407}"/>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9" name="フリーフォーム: 図形 898">
                <a:extLst>
                  <a:ext uri="{FF2B5EF4-FFF2-40B4-BE49-F238E27FC236}">
                    <a16:creationId xmlns:a16="http://schemas.microsoft.com/office/drawing/2014/main" id="{C4A9C038-03B4-48BD-BAEA-3D94D3E7B344}"/>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0" name="フリーフォーム: 図形 899">
                <a:extLst>
                  <a:ext uri="{FF2B5EF4-FFF2-40B4-BE49-F238E27FC236}">
                    <a16:creationId xmlns:a16="http://schemas.microsoft.com/office/drawing/2014/main" id="{023810AD-F55B-46CA-9165-D696CB84691A}"/>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1" name="フリーフォーム: 図形 900">
                <a:extLst>
                  <a:ext uri="{FF2B5EF4-FFF2-40B4-BE49-F238E27FC236}">
                    <a16:creationId xmlns:a16="http://schemas.microsoft.com/office/drawing/2014/main" id="{604C7F93-746B-41B1-BCC0-4C005E4FC8C5}"/>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2" name="フリーフォーム: 図形 901">
                <a:extLst>
                  <a:ext uri="{FF2B5EF4-FFF2-40B4-BE49-F238E27FC236}">
                    <a16:creationId xmlns:a16="http://schemas.microsoft.com/office/drawing/2014/main" id="{E8A49BCA-ECD9-43F7-9A9D-3A9E4FA27D90}"/>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3" name="フリーフォーム: 図形 902">
                <a:extLst>
                  <a:ext uri="{FF2B5EF4-FFF2-40B4-BE49-F238E27FC236}">
                    <a16:creationId xmlns:a16="http://schemas.microsoft.com/office/drawing/2014/main" id="{991DC477-D285-4ECC-B1AC-9AD50DF3B4A4}"/>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4" name="フリーフォーム: 図形 903">
                <a:extLst>
                  <a:ext uri="{FF2B5EF4-FFF2-40B4-BE49-F238E27FC236}">
                    <a16:creationId xmlns:a16="http://schemas.microsoft.com/office/drawing/2014/main" id="{A05E5F99-2E9F-4B34-B7D5-FA8E05C8494B}"/>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5" name="フリーフォーム: 図形 904">
                <a:extLst>
                  <a:ext uri="{FF2B5EF4-FFF2-40B4-BE49-F238E27FC236}">
                    <a16:creationId xmlns:a16="http://schemas.microsoft.com/office/drawing/2014/main" id="{D2AAD9DB-AF2B-4573-AF53-2A6C3D6D92FE}"/>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6" name="フリーフォーム: 図形 905">
                <a:extLst>
                  <a:ext uri="{FF2B5EF4-FFF2-40B4-BE49-F238E27FC236}">
                    <a16:creationId xmlns:a16="http://schemas.microsoft.com/office/drawing/2014/main" id="{2FC66C2F-00F2-4AF0-BAD5-56328CABEA3F}"/>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7" name="フリーフォーム: 図形 906">
                <a:extLst>
                  <a:ext uri="{FF2B5EF4-FFF2-40B4-BE49-F238E27FC236}">
                    <a16:creationId xmlns:a16="http://schemas.microsoft.com/office/drawing/2014/main" id="{3E625EDA-B387-4302-958C-553520E8C478}"/>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8" name="フリーフォーム: 図形 907">
                <a:extLst>
                  <a:ext uri="{FF2B5EF4-FFF2-40B4-BE49-F238E27FC236}">
                    <a16:creationId xmlns:a16="http://schemas.microsoft.com/office/drawing/2014/main" id="{958E3A33-BC7B-44AB-B8D6-CF371A0DCE59}"/>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9" name="フリーフォーム: 図形 908">
                <a:extLst>
                  <a:ext uri="{FF2B5EF4-FFF2-40B4-BE49-F238E27FC236}">
                    <a16:creationId xmlns:a16="http://schemas.microsoft.com/office/drawing/2014/main" id="{F1151956-CB03-4599-ADDC-E0F7E4074C06}"/>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0" name="フリーフォーム: 図形 909">
                <a:extLst>
                  <a:ext uri="{FF2B5EF4-FFF2-40B4-BE49-F238E27FC236}">
                    <a16:creationId xmlns:a16="http://schemas.microsoft.com/office/drawing/2014/main" id="{A4A68172-65AF-41BC-BDDA-08526DBBE27B}"/>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1" name="フリーフォーム: 図形 910">
                <a:extLst>
                  <a:ext uri="{FF2B5EF4-FFF2-40B4-BE49-F238E27FC236}">
                    <a16:creationId xmlns:a16="http://schemas.microsoft.com/office/drawing/2014/main" id="{6E745836-9121-45F2-A515-697F87D40881}"/>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2" name="フリーフォーム: 図形 911">
                <a:extLst>
                  <a:ext uri="{FF2B5EF4-FFF2-40B4-BE49-F238E27FC236}">
                    <a16:creationId xmlns:a16="http://schemas.microsoft.com/office/drawing/2014/main" id="{0CE9BF3E-5F0B-4366-9205-0C4B842A71D9}"/>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3" name="フリーフォーム: 図形 912">
                <a:extLst>
                  <a:ext uri="{FF2B5EF4-FFF2-40B4-BE49-F238E27FC236}">
                    <a16:creationId xmlns:a16="http://schemas.microsoft.com/office/drawing/2014/main" id="{C0EA4027-2951-41F9-8C44-7E35EA1DD4EB}"/>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4" name="フリーフォーム: 図形 913">
                <a:extLst>
                  <a:ext uri="{FF2B5EF4-FFF2-40B4-BE49-F238E27FC236}">
                    <a16:creationId xmlns:a16="http://schemas.microsoft.com/office/drawing/2014/main" id="{E1E6E136-DF38-4860-B9C4-6832A5A0A4C2}"/>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5" name="フリーフォーム: 図形 914">
                <a:extLst>
                  <a:ext uri="{FF2B5EF4-FFF2-40B4-BE49-F238E27FC236}">
                    <a16:creationId xmlns:a16="http://schemas.microsoft.com/office/drawing/2014/main" id="{398FEBD2-0E9B-4BF6-87ED-9F9885480CBA}"/>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6" name="フリーフォーム: 図形 915">
                <a:extLst>
                  <a:ext uri="{FF2B5EF4-FFF2-40B4-BE49-F238E27FC236}">
                    <a16:creationId xmlns:a16="http://schemas.microsoft.com/office/drawing/2014/main" id="{9218AD13-A2BD-4E9D-9E3E-9249381E013E}"/>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7" name="フリーフォーム: 図形 916">
                <a:extLst>
                  <a:ext uri="{FF2B5EF4-FFF2-40B4-BE49-F238E27FC236}">
                    <a16:creationId xmlns:a16="http://schemas.microsoft.com/office/drawing/2014/main" id="{2E3FE6DF-CC7D-4E81-9BA3-B95D2E0DDD94}"/>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8" name="フリーフォーム: 図形 917">
                <a:extLst>
                  <a:ext uri="{FF2B5EF4-FFF2-40B4-BE49-F238E27FC236}">
                    <a16:creationId xmlns:a16="http://schemas.microsoft.com/office/drawing/2014/main" id="{99D693C6-A8CA-4C7E-BA9E-CD8A17407F3A}"/>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9" name="フリーフォーム: 図形 918">
                <a:extLst>
                  <a:ext uri="{FF2B5EF4-FFF2-40B4-BE49-F238E27FC236}">
                    <a16:creationId xmlns:a16="http://schemas.microsoft.com/office/drawing/2014/main" id="{36A63644-B1F1-43C3-8299-71E02C8296FA}"/>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0" name="フリーフォーム: 図形 919">
                <a:extLst>
                  <a:ext uri="{FF2B5EF4-FFF2-40B4-BE49-F238E27FC236}">
                    <a16:creationId xmlns:a16="http://schemas.microsoft.com/office/drawing/2014/main" id="{1ECB0A5D-2941-4EE4-9599-BA582F753006}"/>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1" name="フリーフォーム: 図形 920">
                <a:extLst>
                  <a:ext uri="{FF2B5EF4-FFF2-40B4-BE49-F238E27FC236}">
                    <a16:creationId xmlns:a16="http://schemas.microsoft.com/office/drawing/2014/main" id="{57CC4CAC-8BA4-4827-A870-43E812445B88}"/>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2" name="フリーフォーム: 図形 921">
                <a:extLst>
                  <a:ext uri="{FF2B5EF4-FFF2-40B4-BE49-F238E27FC236}">
                    <a16:creationId xmlns:a16="http://schemas.microsoft.com/office/drawing/2014/main" id="{C3F9F021-A9A8-4A76-90B7-A2A7ACA7A7D4}"/>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3" name="フリーフォーム: 図形 922">
                <a:extLst>
                  <a:ext uri="{FF2B5EF4-FFF2-40B4-BE49-F238E27FC236}">
                    <a16:creationId xmlns:a16="http://schemas.microsoft.com/office/drawing/2014/main" id="{A7826DAD-7B26-4CED-A1F5-B7024832833C}"/>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4" name="フリーフォーム: 図形 923">
                <a:extLst>
                  <a:ext uri="{FF2B5EF4-FFF2-40B4-BE49-F238E27FC236}">
                    <a16:creationId xmlns:a16="http://schemas.microsoft.com/office/drawing/2014/main" id="{E3B786C7-6CD7-48A3-8521-F53FA75D4115}"/>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5" name="フリーフォーム: 図形 924">
                <a:extLst>
                  <a:ext uri="{FF2B5EF4-FFF2-40B4-BE49-F238E27FC236}">
                    <a16:creationId xmlns:a16="http://schemas.microsoft.com/office/drawing/2014/main" id="{F092AD73-6560-486B-A224-764CC9420E57}"/>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6" name="フリーフォーム: 図形 925">
                <a:extLst>
                  <a:ext uri="{FF2B5EF4-FFF2-40B4-BE49-F238E27FC236}">
                    <a16:creationId xmlns:a16="http://schemas.microsoft.com/office/drawing/2014/main" id="{3A1217C7-67ED-4B1A-B587-0B78109E6A41}"/>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7" name="フリーフォーム: 図形 926">
                <a:extLst>
                  <a:ext uri="{FF2B5EF4-FFF2-40B4-BE49-F238E27FC236}">
                    <a16:creationId xmlns:a16="http://schemas.microsoft.com/office/drawing/2014/main" id="{4D8D9F97-E0A6-4C47-85CB-643C501B7235}"/>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8" name="フリーフォーム: 図形 927">
                <a:extLst>
                  <a:ext uri="{FF2B5EF4-FFF2-40B4-BE49-F238E27FC236}">
                    <a16:creationId xmlns:a16="http://schemas.microsoft.com/office/drawing/2014/main" id="{F0D49B22-AD47-41A1-AEDD-42DEC5E55FC1}"/>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9" name="フリーフォーム: 図形 928">
                <a:extLst>
                  <a:ext uri="{FF2B5EF4-FFF2-40B4-BE49-F238E27FC236}">
                    <a16:creationId xmlns:a16="http://schemas.microsoft.com/office/drawing/2014/main" id="{76EE5F55-A28A-436D-B0E8-8FFAE727440B}"/>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0" name="フリーフォーム: 図形 929">
                <a:extLst>
                  <a:ext uri="{FF2B5EF4-FFF2-40B4-BE49-F238E27FC236}">
                    <a16:creationId xmlns:a16="http://schemas.microsoft.com/office/drawing/2014/main" id="{A49DA0C1-AD42-4A57-BFAA-B4E40573FE30}"/>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1" name="フリーフォーム: 図形 930">
                <a:extLst>
                  <a:ext uri="{FF2B5EF4-FFF2-40B4-BE49-F238E27FC236}">
                    <a16:creationId xmlns:a16="http://schemas.microsoft.com/office/drawing/2014/main" id="{DA9C66C6-4819-490B-B555-3F13A43B52E2}"/>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2" name="フリーフォーム: 図形 931">
                <a:extLst>
                  <a:ext uri="{FF2B5EF4-FFF2-40B4-BE49-F238E27FC236}">
                    <a16:creationId xmlns:a16="http://schemas.microsoft.com/office/drawing/2014/main" id="{702042B8-D393-4532-BAD9-193DF928C9AE}"/>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3" name="フリーフォーム: 図形 932">
                <a:extLst>
                  <a:ext uri="{FF2B5EF4-FFF2-40B4-BE49-F238E27FC236}">
                    <a16:creationId xmlns:a16="http://schemas.microsoft.com/office/drawing/2014/main" id="{0B2295C9-1DAA-452A-BA9B-1BB8681F695D}"/>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4" name="フリーフォーム: 図形 933">
                <a:extLst>
                  <a:ext uri="{FF2B5EF4-FFF2-40B4-BE49-F238E27FC236}">
                    <a16:creationId xmlns:a16="http://schemas.microsoft.com/office/drawing/2014/main" id="{945A9A80-E193-455C-BD4A-E8EBFD7CB910}"/>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5" name="フリーフォーム: 図形 934">
                <a:extLst>
                  <a:ext uri="{FF2B5EF4-FFF2-40B4-BE49-F238E27FC236}">
                    <a16:creationId xmlns:a16="http://schemas.microsoft.com/office/drawing/2014/main" id="{4AF6742D-FAED-45B1-A5FF-244EDE5CAAF5}"/>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6" name="フリーフォーム: 図形 935">
                <a:extLst>
                  <a:ext uri="{FF2B5EF4-FFF2-40B4-BE49-F238E27FC236}">
                    <a16:creationId xmlns:a16="http://schemas.microsoft.com/office/drawing/2014/main" id="{7A72A6BF-7266-4FCD-AF0A-E053DF05E14C}"/>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7" name="フリーフォーム: 図形 936">
                <a:extLst>
                  <a:ext uri="{FF2B5EF4-FFF2-40B4-BE49-F238E27FC236}">
                    <a16:creationId xmlns:a16="http://schemas.microsoft.com/office/drawing/2014/main" id="{E8662480-C99E-4BD4-9B57-41B761FF0ED3}"/>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8" name="フリーフォーム: 図形 937">
                <a:extLst>
                  <a:ext uri="{FF2B5EF4-FFF2-40B4-BE49-F238E27FC236}">
                    <a16:creationId xmlns:a16="http://schemas.microsoft.com/office/drawing/2014/main" id="{05269A02-0DB9-4091-A5A6-B83C67D29082}"/>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9" name="フリーフォーム: 図形 938">
                <a:extLst>
                  <a:ext uri="{FF2B5EF4-FFF2-40B4-BE49-F238E27FC236}">
                    <a16:creationId xmlns:a16="http://schemas.microsoft.com/office/drawing/2014/main" id="{E8ADB311-DD56-4F3C-B8A0-3E01FF558CA1}"/>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0" name="フリーフォーム: 図形 939">
                <a:extLst>
                  <a:ext uri="{FF2B5EF4-FFF2-40B4-BE49-F238E27FC236}">
                    <a16:creationId xmlns:a16="http://schemas.microsoft.com/office/drawing/2014/main" id="{3C26490C-6B01-415E-844A-2E62592C7401}"/>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1" name="フリーフォーム: 図形 940">
                <a:extLst>
                  <a:ext uri="{FF2B5EF4-FFF2-40B4-BE49-F238E27FC236}">
                    <a16:creationId xmlns:a16="http://schemas.microsoft.com/office/drawing/2014/main" id="{95A910F9-131D-400C-8ADF-A8A3C0DBA424}"/>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2" name="フリーフォーム: 図形 941">
                <a:extLst>
                  <a:ext uri="{FF2B5EF4-FFF2-40B4-BE49-F238E27FC236}">
                    <a16:creationId xmlns:a16="http://schemas.microsoft.com/office/drawing/2014/main" id="{175F3714-4597-4EB1-9120-416924580F92}"/>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3" name="フリーフォーム: 図形 942">
                <a:extLst>
                  <a:ext uri="{FF2B5EF4-FFF2-40B4-BE49-F238E27FC236}">
                    <a16:creationId xmlns:a16="http://schemas.microsoft.com/office/drawing/2014/main" id="{59E172CE-AE8C-4671-A0C7-F703B87E6208}"/>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4" name="フリーフォーム: 図形 943">
                <a:extLst>
                  <a:ext uri="{FF2B5EF4-FFF2-40B4-BE49-F238E27FC236}">
                    <a16:creationId xmlns:a16="http://schemas.microsoft.com/office/drawing/2014/main" id="{30B02CA6-9CDB-4D42-84F1-C8E842002095}"/>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5" name="フリーフォーム: 図形 944">
                <a:extLst>
                  <a:ext uri="{FF2B5EF4-FFF2-40B4-BE49-F238E27FC236}">
                    <a16:creationId xmlns:a16="http://schemas.microsoft.com/office/drawing/2014/main" id="{5B396A2C-2206-4C38-8C57-1272008A28D5}"/>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6" name="フリーフォーム: 図形 945">
                <a:extLst>
                  <a:ext uri="{FF2B5EF4-FFF2-40B4-BE49-F238E27FC236}">
                    <a16:creationId xmlns:a16="http://schemas.microsoft.com/office/drawing/2014/main" id="{D3655734-5EA0-4022-A536-0B049AC4BB70}"/>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7" name="フリーフォーム: 図形 946">
                <a:extLst>
                  <a:ext uri="{FF2B5EF4-FFF2-40B4-BE49-F238E27FC236}">
                    <a16:creationId xmlns:a16="http://schemas.microsoft.com/office/drawing/2014/main" id="{23BF8250-C739-4CEF-8E21-F1EE470F5274}"/>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8" name="フリーフォーム: 図形 947">
                <a:extLst>
                  <a:ext uri="{FF2B5EF4-FFF2-40B4-BE49-F238E27FC236}">
                    <a16:creationId xmlns:a16="http://schemas.microsoft.com/office/drawing/2014/main" id="{DD7DB092-ECE9-4B93-A7A7-E1D7F10ED2CF}"/>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9" name="フリーフォーム: 図形 948">
                <a:extLst>
                  <a:ext uri="{FF2B5EF4-FFF2-40B4-BE49-F238E27FC236}">
                    <a16:creationId xmlns:a16="http://schemas.microsoft.com/office/drawing/2014/main" id="{8A834039-E038-4BA4-A987-F867175442AC}"/>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0" name="フリーフォーム: 図形 949">
                <a:extLst>
                  <a:ext uri="{FF2B5EF4-FFF2-40B4-BE49-F238E27FC236}">
                    <a16:creationId xmlns:a16="http://schemas.microsoft.com/office/drawing/2014/main" id="{825CED20-A4CB-4C59-B672-49EDC6F89897}"/>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1" name="フリーフォーム: 図形 950">
                <a:extLst>
                  <a:ext uri="{FF2B5EF4-FFF2-40B4-BE49-F238E27FC236}">
                    <a16:creationId xmlns:a16="http://schemas.microsoft.com/office/drawing/2014/main" id="{A8302507-D4D0-47E5-93D0-248BA02DE308}"/>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2" name="フリーフォーム: 図形 951">
                <a:extLst>
                  <a:ext uri="{FF2B5EF4-FFF2-40B4-BE49-F238E27FC236}">
                    <a16:creationId xmlns:a16="http://schemas.microsoft.com/office/drawing/2014/main" id="{157FBBC4-9F90-47B7-BEAA-26FB47503E37}"/>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3" name="フリーフォーム: 図形 952">
                <a:extLst>
                  <a:ext uri="{FF2B5EF4-FFF2-40B4-BE49-F238E27FC236}">
                    <a16:creationId xmlns:a16="http://schemas.microsoft.com/office/drawing/2014/main" id="{80803AE9-E06F-4CEA-BEB3-212ECCE2E543}"/>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4" name="フリーフォーム: 図形 953">
                <a:extLst>
                  <a:ext uri="{FF2B5EF4-FFF2-40B4-BE49-F238E27FC236}">
                    <a16:creationId xmlns:a16="http://schemas.microsoft.com/office/drawing/2014/main" id="{050F7456-59A9-42A1-AA84-A73D517D0DD1}"/>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5" name="フリーフォーム: 図形 954">
                <a:extLst>
                  <a:ext uri="{FF2B5EF4-FFF2-40B4-BE49-F238E27FC236}">
                    <a16:creationId xmlns:a16="http://schemas.microsoft.com/office/drawing/2014/main" id="{2A4E7C5C-CBD1-4B34-8303-F94F4AD479DB}"/>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6" name="フリーフォーム: 図形 955">
                <a:extLst>
                  <a:ext uri="{FF2B5EF4-FFF2-40B4-BE49-F238E27FC236}">
                    <a16:creationId xmlns:a16="http://schemas.microsoft.com/office/drawing/2014/main" id="{376212D3-4E9A-4C62-B666-F4E70943C193}"/>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7" name="フリーフォーム: 図形 956">
                <a:extLst>
                  <a:ext uri="{FF2B5EF4-FFF2-40B4-BE49-F238E27FC236}">
                    <a16:creationId xmlns:a16="http://schemas.microsoft.com/office/drawing/2014/main" id="{403B5EFA-120B-4717-A14F-3728CF8686CC}"/>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8" name="フリーフォーム: 図形 957">
                <a:extLst>
                  <a:ext uri="{FF2B5EF4-FFF2-40B4-BE49-F238E27FC236}">
                    <a16:creationId xmlns:a16="http://schemas.microsoft.com/office/drawing/2014/main" id="{78ADE5DD-2A29-4EBD-B9C4-83C2760F5DC6}"/>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9" name="フリーフォーム: 図形 958">
                <a:extLst>
                  <a:ext uri="{FF2B5EF4-FFF2-40B4-BE49-F238E27FC236}">
                    <a16:creationId xmlns:a16="http://schemas.microsoft.com/office/drawing/2014/main" id="{B1753037-3708-45A0-879F-733B092DABD3}"/>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0" name="フリーフォーム: 図形 959">
                <a:extLst>
                  <a:ext uri="{FF2B5EF4-FFF2-40B4-BE49-F238E27FC236}">
                    <a16:creationId xmlns:a16="http://schemas.microsoft.com/office/drawing/2014/main" id="{23B4741B-3C61-4BEF-9331-EDED4DA53788}"/>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1" name="フリーフォーム: 図形 960">
                <a:extLst>
                  <a:ext uri="{FF2B5EF4-FFF2-40B4-BE49-F238E27FC236}">
                    <a16:creationId xmlns:a16="http://schemas.microsoft.com/office/drawing/2014/main" id="{41FB98B5-EA43-4C8F-9832-ED7170AE6E95}"/>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2" name="フリーフォーム: 図形 961">
                <a:extLst>
                  <a:ext uri="{FF2B5EF4-FFF2-40B4-BE49-F238E27FC236}">
                    <a16:creationId xmlns:a16="http://schemas.microsoft.com/office/drawing/2014/main" id="{615FBCCD-49D1-4C18-B655-D9762373EA04}"/>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3" name="フリーフォーム: 図形 962">
                <a:extLst>
                  <a:ext uri="{FF2B5EF4-FFF2-40B4-BE49-F238E27FC236}">
                    <a16:creationId xmlns:a16="http://schemas.microsoft.com/office/drawing/2014/main" id="{0A0EE664-A4A4-4949-BCEA-94553F85875B}"/>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4" name="フリーフォーム: 図形 963">
                <a:extLst>
                  <a:ext uri="{FF2B5EF4-FFF2-40B4-BE49-F238E27FC236}">
                    <a16:creationId xmlns:a16="http://schemas.microsoft.com/office/drawing/2014/main" id="{1A573136-E67A-4728-B2C7-F35A2753075C}"/>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5" name="フリーフォーム: 図形 964">
                <a:extLst>
                  <a:ext uri="{FF2B5EF4-FFF2-40B4-BE49-F238E27FC236}">
                    <a16:creationId xmlns:a16="http://schemas.microsoft.com/office/drawing/2014/main" id="{B8781DB7-F3B0-453C-81D1-909FFF66AAB0}"/>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6" name="フリーフォーム: 図形 965">
                <a:extLst>
                  <a:ext uri="{FF2B5EF4-FFF2-40B4-BE49-F238E27FC236}">
                    <a16:creationId xmlns:a16="http://schemas.microsoft.com/office/drawing/2014/main" id="{FE7C152D-7841-4D0B-A2B9-A20CB18E814E}"/>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7" name="フリーフォーム: 図形 966">
                <a:extLst>
                  <a:ext uri="{FF2B5EF4-FFF2-40B4-BE49-F238E27FC236}">
                    <a16:creationId xmlns:a16="http://schemas.microsoft.com/office/drawing/2014/main" id="{C6959B89-61C1-497C-AECD-143805D0288A}"/>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8" name="フリーフォーム: 図形 967">
                <a:extLst>
                  <a:ext uri="{FF2B5EF4-FFF2-40B4-BE49-F238E27FC236}">
                    <a16:creationId xmlns:a16="http://schemas.microsoft.com/office/drawing/2014/main" id="{4CF08C5E-0531-40B7-A3AA-7E1005938946}"/>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9" name="フリーフォーム: 図形 968">
                <a:extLst>
                  <a:ext uri="{FF2B5EF4-FFF2-40B4-BE49-F238E27FC236}">
                    <a16:creationId xmlns:a16="http://schemas.microsoft.com/office/drawing/2014/main" id="{C7F3DFF3-731A-4567-AD72-F60E0A5B57A6}"/>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0" name="フリーフォーム: 図形 969">
                <a:extLst>
                  <a:ext uri="{FF2B5EF4-FFF2-40B4-BE49-F238E27FC236}">
                    <a16:creationId xmlns:a16="http://schemas.microsoft.com/office/drawing/2014/main" id="{3384432D-D976-48A5-AB57-C216DFCFD5AE}"/>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1" name="フリーフォーム: 図形 970">
                <a:extLst>
                  <a:ext uri="{FF2B5EF4-FFF2-40B4-BE49-F238E27FC236}">
                    <a16:creationId xmlns:a16="http://schemas.microsoft.com/office/drawing/2014/main" id="{A67F9CEB-9AEA-47A3-8567-BC4C405E3CA1}"/>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2" name="フリーフォーム: 図形 971">
                <a:extLst>
                  <a:ext uri="{FF2B5EF4-FFF2-40B4-BE49-F238E27FC236}">
                    <a16:creationId xmlns:a16="http://schemas.microsoft.com/office/drawing/2014/main" id="{CF596E61-93E3-49C9-8E2D-3795FD1BE417}"/>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3" name="フリーフォーム: 図形 972">
                <a:extLst>
                  <a:ext uri="{FF2B5EF4-FFF2-40B4-BE49-F238E27FC236}">
                    <a16:creationId xmlns:a16="http://schemas.microsoft.com/office/drawing/2014/main" id="{8920F91B-BFCC-45C3-8B7E-A40ABB234A41}"/>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4" name="フリーフォーム: 図形 973">
                <a:extLst>
                  <a:ext uri="{FF2B5EF4-FFF2-40B4-BE49-F238E27FC236}">
                    <a16:creationId xmlns:a16="http://schemas.microsoft.com/office/drawing/2014/main" id="{7A8F3EFD-3D9A-431E-B584-74CFD5BD5984}"/>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740" name="グループ化 739">
              <a:extLst>
                <a:ext uri="{FF2B5EF4-FFF2-40B4-BE49-F238E27FC236}">
                  <a16:creationId xmlns:a16="http://schemas.microsoft.com/office/drawing/2014/main" id="{04FC9BC0-073C-439A-A20F-58DF82D9EC3B}"/>
                </a:ext>
              </a:extLst>
            </p:cNvPr>
            <p:cNvGrpSpPr/>
            <p:nvPr/>
          </p:nvGrpSpPr>
          <p:grpSpPr>
            <a:xfrm flipH="1">
              <a:off x="5733959" y="1591530"/>
              <a:ext cx="3544342" cy="3774235"/>
              <a:chOff x="2925046" y="1591530"/>
              <a:chExt cx="3544342" cy="3774235"/>
            </a:xfrm>
          </p:grpSpPr>
          <p:sp>
            <p:nvSpPr>
              <p:cNvPr id="741" name="フリーフォーム: 図形 740">
                <a:extLst>
                  <a:ext uri="{FF2B5EF4-FFF2-40B4-BE49-F238E27FC236}">
                    <a16:creationId xmlns:a16="http://schemas.microsoft.com/office/drawing/2014/main" id="{182B6DC9-9F87-42B1-AE48-8694D534CB19}"/>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2" name="フリーフォーム: 図形 741">
                <a:extLst>
                  <a:ext uri="{FF2B5EF4-FFF2-40B4-BE49-F238E27FC236}">
                    <a16:creationId xmlns:a16="http://schemas.microsoft.com/office/drawing/2014/main" id="{C05C0AC7-F056-4823-BAF5-DEA81A4083A1}"/>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3" name="フリーフォーム: 図形 742">
                <a:extLst>
                  <a:ext uri="{FF2B5EF4-FFF2-40B4-BE49-F238E27FC236}">
                    <a16:creationId xmlns:a16="http://schemas.microsoft.com/office/drawing/2014/main" id="{8F44B4EA-E67B-4098-BCBA-7310F18439A3}"/>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4" name="フリーフォーム: 図形 743">
                <a:extLst>
                  <a:ext uri="{FF2B5EF4-FFF2-40B4-BE49-F238E27FC236}">
                    <a16:creationId xmlns:a16="http://schemas.microsoft.com/office/drawing/2014/main" id="{7E93391F-D2A0-4258-92E7-BE622135222A}"/>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5" name="フリーフォーム: 図形 744">
                <a:extLst>
                  <a:ext uri="{FF2B5EF4-FFF2-40B4-BE49-F238E27FC236}">
                    <a16:creationId xmlns:a16="http://schemas.microsoft.com/office/drawing/2014/main" id="{802EE769-F593-4B6C-B390-C5C51E0D3F7F}"/>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6" name="フリーフォーム: 図形 745">
                <a:extLst>
                  <a:ext uri="{FF2B5EF4-FFF2-40B4-BE49-F238E27FC236}">
                    <a16:creationId xmlns:a16="http://schemas.microsoft.com/office/drawing/2014/main" id="{41D310B9-D8D7-4908-B159-1FD66533C87E}"/>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7" name="フリーフォーム: 図形 746">
                <a:extLst>
                  <a:ext uri="{FF2B5EF4-FFF2-40B4-BE49-F238E27FC236}">
                    <a16:creationId xmlns:a16="http://schemas.microsoft.com/office/drawing/2014/main" id="{EC3C5197-39ED-467C-8CC0-9047905232B2}"/>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8" name="フリーフォーム: 図形 747">
                <a:extLst>
                  <a:ext uri="{FF2B5EF4-FFF2-40B4-BE49-F238E27FC236}">
                    <a16:creationId xmlns:a16="http://schemas.microsoft.com/office/drawing/2014/main" id="{69505B3F-E72B-42ED-A7F9-29DB131834A4}"/>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9" name="フリーフォーム: 図形 748">
                <a:extLst>
                  <a:ext uri="{FF2B5EF4-FFF2-40B4-BE49-F238E27FC236}">
                    <a16:creationId xmlns:a16="http://schemas.microsoft.com/office/drawing/2014/main" id="{91B08A79-12AA-4AEC-B5B7-D0C65CCD33D3}"/>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0" name="フリーフォーム: 図形 749">
                <a:extLst>
                  <a:ext uri="{FF2B5EF4-FFF2-40B4-BE49-F238E27FC236}">
                    <a16:creationId xmlns:a16="http://schemas.microsoft.com/office/drawing/2014/main" id="{F0F565BB-1FE3-427A-99F9-A20DC24126DD}"/>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1" name="フリーフォーム: 図形 750">
                <a:extLst>
                  <a:ext uri="{FF2B5EF4-FFF2-40B4-BE49-F238E27FC236}">
                    <a16:creationId xmlns:a16="http://schemas.microsoft.com/office/drawing/2014/main" id="{BB7A7DD5-92F8-4E16-89B1-3DB349560323}"/>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2" name="フリーフォーム: 図形 751">
                <a:extLst>
                  <a:ext uri="{FF2B5EF4-FFF2-40B4-BE49-F238E27FC236}">
                    <a16:creationId xmlns:a16="http://schemas.microsoft.com/office/drawing/2014/main" id="{2CF9BE1D-38A7-442F-8A3C-A2C85E181BA7}"/>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3" name="フリーフォーム: 図形 752">
                <a:extLst>
                  <a:ext uri="{FF2B5EF4-FFF2-40B4-BE49-F238E27FC236}">
                    <a16:creationId xmlns:a16="http://schemas.microsoft.com/office/drawing/2014/main" id="{9C1603A4-A332-4548-847D-1CB10E0F6D4A}"/>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4" name="フリーフォーム: 図形 753">
                <a:extLst>
                  <a:ext uri="{FF2B5EF4-FFF2-40B4-BE49-F238E27FC236}">
                    <a16:creationId xmlns:a16="http://schemas.microsoft.com/office/drawing/2014/main" id="{BE8728FD-7C73-4C94-8367-1CAF95C04F50}"/>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5" name="フリーフォーム: 図形 754">
                <a:extLst>
                  <a:ext uri="{FF2B5EF4-FFF2-40B4-BE49-F238E27FC236}">
                    <a16:creationId xmlns:a16="http://schemas.microsoft.com/office/drawing/2014/main" id="{BDDE8584-A392-48E2-BFAC-CFECFDCD67E0}"/>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6" name="フリーフォーム: 図形 755">
                <a:extLst>
                  <a:ext uri="{FF2B5EF4-FFF2-40B4-BE49-F238E27FC236}">
                    <a16:creationId xmlns:a16="http://schemas.microsoft.com/office/drawing/2014/main" id="{583BEE6C-CE84-4793-B6E0-6DAE55B98441}"/>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7" name="フリーフォーム: 図形 756">
                <a:extLst>
                  <a:ext uri="{FF2B5EF4-FFF2-40B4-BE49-F238E27FC236}">
                    <a16:creationId xmlns:a16="http://schemas.microsoft.com/office/drawing/2014/main" id="{B9B74E5D-1998-49F7-8EEC-A420C81DC363}"/>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8" name="フリーフォーム: 図形 757">
                <a:extLst>
                  <a:ext uri="{FF2B5EF4-FFF2-40B4-BE49-F238E27FC236}">
                    <a16:creationId xmlns:a16="http://schemas.microsoft.com/office/drawing/2014/main" id="{D464273F-72C5-4CFF-BAA4-5B0CA905538F}"/>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59" name="フリーフォーム: 図形 758">
                <a:extLst>
                  <a:ext uri="{FF2B5EF4-FFF2-40B4-BE49-F238E27FC236}">
                    <a16:creationId xmlns:a16="http://schemas.microsoft.com/office/drawing/2014/main" id="{4D506C30-2244-4B43-B9C1-7A2E075C3A63}"/>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0" name="フリーフォーム: 図形 759">
                <a:extLst>
                  <a:ext uri="{FF2B5EF4-FFF2-40B4-BE49-F238E27FC236}">
                    <a16:creationId xmlns:a16="http://schemas.microsoft.com/office/drawing/2014/main" id="{008FFF41-DDEA-4B77-8A9E-6850E3F3FA04}"/>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1" name="フリーフォーム: 図形 760">
                <a:extLst>
                  <a:ext uri="{FF2B5EF4-FFF2-40B4-BE49-F238E27FC236}">
                    <a16:creationId xmlns:a16="http://schemas.microsoft.com/office/drawing/2014/main" id="{632A7835-E06A-4163-89A3-07C02116F756}"/>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2" name="フリーフォーム: 図形 761">
                <a:extLst>
                  <a:ext uri="{FF2B5EF4-FFF2-40B4-BE49-F238E27FC236}">
                    <a16:creationId xmlns:a16="http://schemas.microsoft.com/office/drawing/2014/main" id="{C48C3E01-3726-49E0-82DA-75894960064E}"/>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3" name="フリーフォーム: 図形 762">
                <a:extLst>
                  <a:ext uri="{FF2B5EF4-FFF2-40B4-BE49-F238E27FC236}">
                    <a16:creationId xmlns:a16="http://schemas.microsoft.com/office/drawing/2014/main" id="{BCE3D575-9F37-4D6B-B7D6-7A947FAC82DB}"/>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4" name="フリーフォーム: 図形 763">
                <a:extLst>
                  <a:ext uri="{FF2B5EF4-FFF2-40B4-BE49-F238E27FC236}">
                    <a16:creationId xmlns:a16="http://schemas.microsoft.com/office/drawing/2014/main" id="{DE168953-6DAC-42C2-83A0-F59046974902}"/>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5" name="フリーフォーム: 図形 764">
                <a:extLst>
                  <a:ext uri="{FF2B5EF4-FFF2-40B4-BE49-F238E27FC236}">
                    <a16:creationId xmlns:a16="http://schemas.microsoft.com/office/drawing/2014/main" id="{1946A84C-B3D8-4A95-93AA-A6DA925D410B}"/>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6" name="フリーフォーム: 図形 765">
                <a:extLst>
                  <a:ext uri="{FF2B5EF4-FFF2-40B4-BE49-F238E27FC236}">
                    <a16:creationId xmlns:a16="http://schemas.microsoft.com/office/drawing/2014/main" id="{692D28BD-C79E-4E8F-9836-B093DCAB5F2D}"/>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7" name="フリーフォーム: 図形 766">
                <a:extLst>
                  <a:ext uri="{FF2B5EF4-FFF2-40B4-BE49-F238E27FC236}">
                    <a16:creationId xmlns:a16="http://schemas.microsoft.com/office/drawing/2014/main" id="{62A0A74F-F704-4C58-BBCE-C9BC5765FBD3}"/>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8" name="フリーフォーム: 図形 767">
                <a:extLst>
                  <a:ext uri="{FF2B5EF4-FFF2-40B4-BE49-F238E27FC236}">
                    <a16:creationId xmlns:a16="http://schemas.microsoft.com/office/drawing/2014/main" id="{415D4AA8-3919-414A-996D-DB3402B365A8}"/>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69" name="フリーフォーム: 図形 768">
                <a:extLst>
                  <a:ext uri="{FF2B5EF4-FFF2-40B4-BE49-F238E27FC236}">
                    <a16:creationId xmlns:a16="http://schemas.microsoft.com/office/drawing/2014/main" id="{0A988FE1-803B-4A66-B7A7-AA359E030EE1}"/>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0" name="フリーフォーム: 図形 769">
                <a:extLst>
                  <a:ext uri="{FF2B5EF4-FFF2-40B4-BE49-F238E27FC236}">
                    <a16:creationId xmlns:a16="http://schemas.microsoft.com/office/drawing/2014/main" id="{B333DA73-733B-464A-825C-5930565D1C90}"/>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1" name="フリーフォーム: 図形 770">
                <a:extLst>
                  <a:ext uri="{FF2B5EF4-FFF2-40B4-BE49-F238E27FC236}">
                    <a16:creationId xmlns:a16="http://schemas.microsoft.com/office/drawing/2014/main" id="{2C501BE1-5901-4B38-8B88-C02EB863EF30}"/>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2" name="フリーフォーム: 図形 771">
                <a:extLst>
                  <a:ext uri="{FF2B5EF4-FFF2-40B4-BE49-F238E27FC236}">
                    <a16:creationId xmlns:a16="http://schemas.microsoft.com/office/drawing/2014/main" id="{BF3DBE56-B05A-4461-9AB9-FD50EF357B20}"/>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3" name="フリーフォーム: 図形 772">
                <a:extLst>
                  <a:ext uri="{FF2B5EF4-FFF2-40B4-BE49-F238E27FC236}">
                    <a16:creationId xmlns:a16="http://schemas.microsoft.com/office/drawing/2014/main" id="{9147AD73-1CBE-4E23-9E2C-A4F5946DA89D}"/>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4" name="フリーフォーム: 図形 773">
                <a:extLst>
                  <a:ext uri="{FF2B5EF4-FFF2-40B4-BE49-F238E27FC236}">
                    <a16:creationId xmlns:a16="http://schemas.microsoft.com/office/drawing/2014/main" id="{DBEFA8A8-4F4A-450D-8DD1-08493AE0A89F}"/>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5" name="フリーフォーム: 図形 774">
                <a:extLst>
                  <a:ext uri="{FF2B5EF4-FFF2-40B4-BE49-F238E27FC236}">
                    <a16:creationId xmlns:a16="http://schemas.microsoft.com/office/drawing/2014/main" id="{593A7ED5-C39D-4157-9695-8AF5BE2537CF}"/>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6" name="フリーフォーム: 図形 775">
                <a:extLst>
                  <a:ext uri="{FF2B5EF4-FFF2-40B4-BE49-F238E27FC236}">
                    <a16:creationId xmlns:a16="http://schemas.microsoft.com/office/drawing/2014/main" id="{D1783CF0-565D-4D1C-91B1-2E24465D8369}"/>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7" name="フリーフォーム: 図形 776">
                <a:extLst>
                  <a:ext uri="{FF2B5EF4-FFF2-40B4-BE49-F238E27FC236}">
                    <a16:creationId xmlns:a16="http://schemas.microsoft.com/office/drawing/2014/main" id="{A3C77DC2-A611-4154-81F2-0EDC8D2930CA}"/>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8" name="フリーフォーム: 図形 777">
                <a:extLst>
                  <a:ext uri="{FF2B5EF4-FFF2-40B4-BE49-F238E27FC236}">
                    <a16:creationId xmlns:a16="http://schemas.microsoft.com/office/drawing/2014/main" id="{E0725EF4-007B-40D1-A180-C4101C8F371E}"/>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9" name="フリーフォーム: 図形 778">
                <a:extLst>
                  <a:ext uri="{FF2B5EF4-FFF2-40B4-BE49-F238E27FC236}">
                    <a16:creationId xmlns:a16="http://schemas.microsoft.com/office/drawing/2014/main" id="{90FA1DDA-4F35-4413-8315-CF77AF520375}"/>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0" name="フリーフォーム: 図形 779">
                <a:extLst>
                  <a:ext uri="{FF2B5EF4-FFF2-40B4-BE49-F238E27FC236}">
                    <a16:creationId xmlns:a16="http://schemas.microsoft.com/office/drawing/2014/main" id="{23249847-D4AB-4394-8CEB-60C1DB8B1CFF}"/>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1" name="フリーフォーム: 図形 780">
                <a:extLst>
                  <a:ext uri="{FF2B5EF4-FFF2-40B4-BE49-F238E27FC236}">
                    <a16:creationId xmlns:a16="http://schemas.microsoft.com/office/drawing/2014/main" id="{89AD9770-F220-4B06-A481-0127B72B0254}"/>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2" name="フリーフォーム: 図形 781">
                <a:extLst>
                  <a:ext uri="{FF2B5EF4-FFF2-40B4-BE49-F238E27FC236}">
                    <a16:creationId xmlns:a16="http://schemas.microsoft.com/office/drawing/2014/main" id="{00C64DD1-AE74-47B3-B8F1-934C4B8636B1}"/>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3" name="フリーフォーム: 図形 782">
                <a:extLst>
                  <a:ext uri="{FF2B5EF4-FFF2-40B4-BE49-F238E27FC236}">
                    <a16:creationId xmlns:a16="http://schemas.microsoft.com/office/drawing/2014/main" id="{00CF9B9D-920D-45AF-A100-3FCBCC588994}"/>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4" name="フリーフォーム: 図形 783">
                <a:extLst>
                  <a:ext uri="{FF2B5EF4-FFF2-40B4-BE49-F238E27FC236}">
                    <a16:creationId xmlns:a16="http://schemas.microsoft.com/office/drawing/2014/main" id="{4A8243CC-1853-4E2B-8B3B-D8DA410DF7AB}"/>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5" name="フリーフォーム: 図形 784">
                <a:extLst>
                  <a:ext uri="{FF2B5EF4-FFF2-40B4-BE49-F238E27FC236}">
                    <a16:creationId xmlns:a16="http://schemas.microsoft.com/office/drawing/2014/main" id="{2604571F-9821-4C0A-87A4-EF3D37E8AAB5}"/>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6" name="フリーフォーム: 図形 785">
                <a:extLst>
                  <a:ext uri="{FF2B5EF4-FFF2-40B4-BE49-F238E27FC236}">
                    <a16:creationId xmlns:a16="http://schemas.microsoft.com/office/drawing/2014/main" id="{ACFEB375-2465-4D12-8798-909DB6F3BE5E}"/>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7" name="フリーフォーム: 図形 786">
                <a:extLst>
                  <a:ext uri="{FF2B5EF4-FFF2-40B4-BE49-F238E27FC236}">
                    <a16:creationId xmlns:a16="http://schemas.microsoft.com/office/drawing/2014/main" id="{40236DA2-0A1B-424C-893F-B2039C9F46C8}"/>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8" name="フリーフォーム: 図形 787">
                <a:extLst>
                  <a:ext uri="{FF2B5EF4-FFF2-40B4-BE49-F238E27FC236}">
                    <a16:creationId xmlns:a16="http://schemas.microsoft.com/office/drawing/2014/main" id="{B94FC09D-9AFB-455C-B121-CBD8BD8A7EF5}"/>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89" name="フリーフォーム: 図形 788">
                <a:extLst>
                  <a:ext uri="{FF2B5EF4-FFF2-40B4-BE49-F238E27FC236}">
                    <a16:creationId xmlns:a16="http://schemas.microsoft.com/office/drawing/2014/main" id="{FE5AE9A2-8952-479E-8049-665222C0AFC1}"/>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0" name="フリーフォーム: 図形 789">
                <a:extLst>
                  <a:ext uri="{FF2B5EF4-FFF2-40B4-BE49-F238E27FC236}">
                    <a16:creationId xmlns:a16="http://schemas.microsoft.com/office/drawing/2014/main" id="{C1F4D65C-83FA-43C9-B10E-64AA70EEB7AE}"/>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1" name="フリーフォーム: 図形 790">
                <a:extLst>
                  <a:ext uri="{FF2B5EF4-FFF2-40B4-BE49-F238E27FC236}">
                    <a16:creationId xmlns:a16="http://schemas.microsoft.com/office/drawing/2014/main" id="{C0449322-5C72-4DCA-B82B-10E69EC56DC3}"/>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2" name="フリーフォーム: 図形 791">
                <a:extLst>
                  <a:ext uri="{FF2B5EF4-FFF2-40B4-BE49-F238E27FC236}">
                    <a16:creationId xmlns:a16="http://schemas.microsoft.com/office/drawing/2014/main" id="{8550F63E-9128-4C85-8A59-A0D4CE1FA618}"/>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3" name="フリーフォーム: 図形 792">
                <a:extLst>
                  <a:ext uri="{FF2B5EF4-FFF2-40B4-BE49-F238E27FC236}">
                    <a16:creationId xmlns:a16="http://schemas.microsoft.com/office/drawing/2014/main" id="{CDAD15E2-D3AD-462C-891E-743A1A58CD4F}"/>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4" name="フリーフォーム: 図形 793">
                <a:extLst>
                  <a:ext uri="{FF2B5EF4-FFF2-40B4-BE49-F238E27FC236}">
                    <a16:creationId xmlns:a16="http://schemas.microsoft.com/office/drawing/2014/main" id="{16913723-C0EF-4D7B-BF60-76208FE1AB15}"/>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5" name="フリーフォーム: 図形 794">
                <a:extLst>
                  <a:ext uri="{FF2B5EF4-FFF2-40B4-BE49-F238E27FC236}">
                    <a16:creationId xmlns:a16="http://schemas.microsoft.com/office/drawing/2014/main" id="{4EB1CB67-C3F1-4E28-A55D-53E5AF134BED}"/>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6" name="フリーフォーム: 図形 795">
                <a:extLst>
                  <a:ext uri="{FF2B5EF4-FFF2-40B4-BE49-F238E27FC236}">
                    <a16:creationId xmlns:a16="http://schemas.microsoft.com/office/drawing/2014/main" id="{F51A71E7-6375-4A8A-9E9F-B83854F1BD43}"/>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7" name="フリーフォーム: 図形 796">
                <a:extLst>
                  <a:ext uri="{FF2B5EF4-FFF2-40B4-BE49-F238E27FC236}">
                    <a16:creationId xmlns:a16="http://schemas.microsoft.com/office/drawing/2014/main" id="{6CD253CC-A4C5-44BC-BC28-9BDB8A506291}"/>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8" name="フリーフォーム: 図形 797">
                <a:extLst>
                  <a:ext uri="{FF2B5EF4-FFF2-40B4-BE49-F238E27FC236}">
                    <a16:creationId xmlns:a16="http://schemas.microsoft.com/office/drawing/2014/main" id="{63BCEC75-4EC9-4EBF-BAB2-83816034C618}"/>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9" name="フリーフォーム: 図形 798">
                <a:extLst>
                  <a:ext uri="{FF2B5EF4-FFF2-40B4-BE49-F238E27FC236}">
                    <a16:creationId xmlns:a16="http://schemas.microsoft.com/office/drawing/2014/main" id="{54FC4038-1503-42F6-B261-5FCF1F6F2DB0}"/>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0" name="フリーフォーム: 図形 799">
                <a:extLst>
                  <a:ext uri="{FF2B5EF4-FFF2-40B4-BE49-F238E27FC236}">
                    <a16:creationId xmlns:a16="http://schemas.microsoft.com/office/drawing/2014/main" id="{319FF769-2D6E-44E8-90FD-7E50E9CD144A}"/>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1" name="フリーフォーム: 図形 800">
                <a:extLst>
                  <a:ext uri="{FF2B5EF4-FFF2-40B4-BE49-F238E27FC236}">
                    <a16:creationId xmlns:a16="http://schemas.microsoft.com/office/drawing/2014/main" id="{9D57C415-EB1D-4C86-BE96-4945DB3C1D18}"/>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2" name="フリーフォーム: 図形 801">
                <a:extLst>
                  <a:ext uri="{FF2B5EF4-FFF2-40B4-BE49-F238E27FC236}">
                    <a16:creationId xmlns:a16="http://schemas.microsoft.com/office/drawing/2014/main" id="{B0DCE5C5-52EB-4707-A1DC-287285C1E8F8}"/>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3" name="フリーフォーム: 図形 802">
                <a:extLst>
                  <a:ext uri="{FF2B5EF4-FFF2-40B4-BE49-F238E27FC236}">
                    <a16:creationId xmlns:a16="http://schemas.microsoft.com/office/drawing/2014/main" id="{2EFCA534-900C-4FA9-A44D-F31C14121D59}"/>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4" name="フリーフォーム: 図形 803">
                <a:extLst>
                  <a:ext uri="{FF2B5EF4-FFF2-40B4-BE49-F238E27FC236}">
                    <a16:creationId xmlns:a16="http://schemas.microsoft.com/office/drawing/2014/main" id="{1FE796E2-C2D5-43C1-8D35-55115B61742A}"/>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5" name="フリーフォーム: 図形 804">
                <a:extLst>
                  <a:ext uri="{FF2B5EF4-FFF2-40B4-BE49-F238E27FC236}">
                    <a16:creationId xmlns:a16="http://schemas.microsoft.com/office/drawing/2014/main" id="{6952F297-39CA-46DF-8155-7DFFE4838F67}"/>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6" name="フリーフォーム: 図形 805">
                <a:extLst>
                  <a:ext uri="{FF2B5EF4-FFF2-40B4-BE49-F238E27FC236}">
                    <a16:creationId xmlns:a16="http://schemas.microsoft.com/office/drawing/2014/main" id="{A2B4835D-BA1E-48D1-9769-FAC08CCB6879}"/>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7" name="フリーフォーム: 図形 806">
                <a:extLst>
                  <a:ext uri="{FF2B5EF4-FFF2-40B4-BE49-F238E27FC236}">
                    <a16:creationId xmlns:a16="http://schemas.microsoft.com/office/drawing/2014/main" id="{BC1395A3-3684-4DB7-B1D5-683C68D52FCD}"/>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8" name="フリーフォーム: 図形 807">
                <a:extLst>
                  <a:ext uri="{FF2B5EF4-FFF2-40B4-BE49-F238E27FC236}">
                    <a16:creationId xmlns:a16="http://schemas.microsoft.com/office/drawing/2014/main" id="{2F4940E6-DC8C-4AC6-BD44-EC18ADD89C3B}"/>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9" name="フリーフォーム: 図形 808">
                <a:extLst>
                  <a:ext uri="{FF2B5EF4-FFF2-40B4-BE49-F238E27FC236}">
                    <a16:creationId xmlns:a16="http://schemas.microsoft.com/office/drawing/2014/main" id="{17FE37BD-DF11-4192-B6CE-7B921CC4D89E}"/>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0" name="フリーフォーム: 図形 809">
                <a:extLst>
                  <a:ext uri="{FF2B5EF4-FFF2-40B4-BE49-F238E27FC236}">
                    <a16:creationId xmlns:a16="http://schemas.microsoft.com/office/drawing/2014/main" id="{519EA448-E2D5-43C3-A2F6-BA0E93D05948}"/>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1" name="フリーフォーム: 図形 810">
                <a:extLst>
                  <a:ext uri="{FF2B5EF4-FFF2-40B4-BE49-F238E27FC236}">
                    <a16:creationId xmlns:a16="http://schemas.microsoft.com/office/drawing/2014/main" id="{8EDDB6E8-EF56-404C-8BC4-E7EF12554ABD}"/>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2" name="フリーフォーム: 図形 811">
                <a:extLst>
                  <a:ext uri="{FF2B5EF4-FFF2-40B4-BE49-F238E27FC236}">
                    <a16:creationId xmlns:a16="http://schemas.microsoft.com/office/drawing/2014/main" id="{159311E6-A8EE-4149-87C1-807D18C726CB}"/>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3" name="フリーフォーム: 図形 812">
                <a:extLst>
                  <a:ext uri="{FF2B5EF4-FFF2-40B4-BE49-F238E27FC236}">
                    <a16:creationId xmlns:a16="http://schemas.microsoft.com/office/drawing/2014/main" id="{E3C97ED4-2E3C-4347-8EBA-54126F59B2E4}"/>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4" name="フリーフォーム: 図形 813">
                <a:extLst>
                  <a:ext uri="{FF2B5EF4-FFF2-40B4-BE49-F238E27FC236}">
                    <a16:creationId xmlns:a16="http://schemas.microsoft.com/office/drawing/2014/main" id="{FA1E48F6-F51C-4F16-A7FF-ECBA7CC7C33F}"/>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5" name="フリーフォーム: 図形 814">
                <a:extLst>
                  <a:ext uri="{FF2B5EF4-FFF2-40B4-BE49-F238E27FC236}">
                    <a16:creationId xmlns:a16="http://schemas.microsoft.com/office/drawing/2014/main" id="{EBDF3362-FE3A-48EF-B091-217FAA8159FD}"/>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6" name="フリーフォーム: 図形 815">
                <a:extLst>
                  <a:ext uri="{FF2B5EF4-FFF2-40B4-BE49-F238E27FC236}">
                    <a16:creationId xmlns:a16="http://schemas.microsoft.com/office/drawing/2014/main" id="{51190852-C179-4787-9415-22421DD27067}"/>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7" name="フリーフォーム: 図形 816">
                <a:extLst>
                  <a:ext uri="{FF2B5EF4-FFF2-40B4-BE49-F238E27FC236}">
                    <a16:creationId xmlns:a16="http://schemas.microsoft.com/office/drawing/2014/main" id="{96C7B4D5-644F-4E66-81A1-160973D90A54}"/>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8" name="フリーフォーム: 図形 817">
                <a:extLst>
                  <a:ext uri="{FF2B5EF4-FFF2-40B4-BE49-F238E27FC236}">
                    <a16:creationId xmlns:a16="http://schemas.microsoft.com/office/drawing/2014/main" id="{76C42F6E-FF0A-46D2-B1F6-9637532D19CD}"/>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19" name="フリーフォーム: 図形 818">
                <a:extLst>
                  <a:ext uri="{FF2B5EF4-FFF2-40B4-BE49-F238E27FC236}">
                    <a16:creationId xmlns:a16="http://schemas.microsoft.com/office/drawing/2014/main" id="{A525F22D-ECBA-4A57-B7C4-4026C655A0DF}"/>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0" name="フリーフォーム: 図形 819">
                <a:extLst>
                  <a:ext uri="{FF2B5EF4-FFF2-40B4-BE49-F238E27FC236}">
                    <a16:creationId xmlns:a16="http://schemas.microsoft.com/office/drawing/2014/main" id="{2F5F5209-9BA9-4D35-AB99-5C7C0962118E}"/>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1" name="フリーフォーム: 図形 820">
                <a:extLst>
                  <a:ext uri="{FF2B5EF4-FFF2-40B4-BE49-F238E27FC236}">
                    <a16:creationId xmlns:a16="http://schemas.microsoft.com/office/drawing/2014/main" id="{3E1C4CB2-BBAB-44B1-84E0-420B5C23959C}"/>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2" name="フリーフォーム: 図形 821">
                <a:extLst>
                  <a:ext uri="{FF2B5EF4-FFF2-40B4-BE49-F238E27FC236}">
                    <a16:creationId xmlns:a16="http://schemas.microsoft.com/office/drawing/2014/main" id="{B4106AA3-7D89-4728-ABEA-97E47FD9CD18}"/>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3" name="フリーフォーム: 図形 822">
                <a:extLst>
                  <a:ext uri="{FF2B5EF4-FFF2-40B4-BE49-F238E27FC236}">
                    <a16:creationId xmlns:a16="http://schemas.microsoft.com/office/drawing/2014/main" id="{F6FB3EAD-14C6-4346-9D74-00F26FF98317}"/>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4" name="フリーフォーム: 図形 823">
                <a:extLst>
                  <a:ext uri="{FF2B5EF4-FFF2-40B4-BE49-F238E27FC236}">
                    <a16:creationId xmlns:a16="http://schemas.microsoft.com/office/drawing/2014/main" id="{12024C38-3469-48A3-8804-8D9C47CBC022}"/>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5" name="フリーフォーム: 図形 824">
                <a:extLst>
                  <a:ext uri="{FF2B5EF4-FFF2-40B4-BE49-F238E27FC236}">
                    <a16:creationId xmlns:a16="http://schemas.microsoft.com/office/drawing/2014/main" id="{781A8D43-C06C-4862-A117-334F59AA53E8}"/>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6" name="フリーフォーム: 図形 825">
                <a:extLst>
                  <a:ext uri="{FF2B5EF4-FFF2-40B4-BE49-F238E27FC236}">
                    <a16:creationId xmlns:a16="http://schemas.microsoft.com/office/drawing/2014/main" id="{7C5B1A58-4913-41DC-8ED2-7519E3B84D83}"/>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7" name="フリーフォーム: 図形 826">
                <a:extLst>
                  <a:ext uri="{FF2B5EF4-FFF2-40B4-BE49-F238E27FC236}">
                    <a16:creationId xmlns:a16="http://schemas.microsoft.com/office/drawing/2014/main" id="{E044ACC3-D1DA-4378-8732-55471F86C827}"/>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8" name="フリーフォーム: 図形 827">
                <a:extLst>
                  <a:ext uri="{FF2B5EF4-FFF2-40B4-BE49-F238E27FC236}">
                    <a16:creationId xmlns:a16="http://schemas.microsoft.com/office/drawing/2014/main" id="{F7C792A7-E233-436F-B3BE-569D7DC5405B}"/>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9" name="フリーフォーム: 図形 828">
                <a:extLst>
                  <a:ext uri="{FF2B5EF4-FFF2-40B4-BE49-F238E27FC236}">
                    <a16:creationId xmlns:a16="http://schemas.microsoft.com/office/drawing/2014/main" id="{75C6038F-1A84-42DC-991E-893965F2B0D6}"/>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0" name="フリーフォーム: 図形 829">
                <a:extLst>
                  <a:ext uri="{FF2B5EF4-FFF2-40B4-BE49-F238E27FC236}">
                    <a16:creationId xmlns:a16="http://schemas.microsoft.com/office/drawing/2014/main" id="{92E17F0B-8DAB-468A-8526-D7511FB80FDA}"/>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1" name="フリーフォーム: 図形 830">
                <a:extLst>
                  <a:ext uri="{FF2B5EF4-FFF2-40B4-BE49-F238E27FC236}">
                    <a16:creationId xmlns:a16="http://schemas.microsoft.com/office/drawing/2014/main" id="{AF42FE2E-8913-4B0F-BB6E-1FA674EF2709}"/>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2" name="フリーフォーム: 図形 831">
                <a:extLst>
                  <a:ext uri="{FF2B5EF4-FFF2-40B4-BE49-F238E27FC236}">
                    <a16:creationId xmlns:a16="http://schemas.microsoft.com/office/drawing/2014/main" id="{92F31B5B-C4CA-40FE-BF93-696E769E42DA}"/>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3" name="フリーフォーム: 図形 832">
                <a:extLst>
                  <a:ext uri="{FF2B5EF4-FFF2-40B4-BE49-F238E27FC236}">
                    <a16:creationId xmlns:a16="http://schemas.microsoft.com/office/drawing/2014/main" id="{3F7F975A-86AB-4C69-8F51-D14AB692B057}"/>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4" name="フリーフォーム: 図形 833">
                <a:extLst>
                  <a:ext uri="{FF2B5EF4-FFF2-40B4-BE49-F238E27FC236}">
                    <a16:creationId xmlns:a16="http://schemas.microsoft.com/office/drawing/2014/main" id="{B2DB67FD-A6FA-4C59-A660-D27DAC14347A}"/>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5" name="フリーフォーム: 図形 834">
                <a:extLst>
                  <a:ext uri="{FF2B5EF4-FFF2-40B4-BE49-F238E27FC236}">
                    <a16:creationId xmlns:a16="http://schemas.microsoft.com/office/drawing/2014/main" id="{C5AF3490-8578-4C75-869E-56F6782C4192}"/>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6" name="フリーフォーム: 図形 835">
                <a:extLst>
                  <a:ext uri="{FF2B5EF4-FFF2-40B4-BE49-F238E27FC236}">
                    <a16:creationId xmlns:a16="http://schemas.microsoft.com/office/drawing/2014/main" id="{336AAF44-076A-4D9F-8CF3-95FC97B5AFB5}"/>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7" name="フリーフォーム: 図形 836">
                <a:extLst>
                  <a:ext uri="{FF2B5EF4-FFF2-40B4-BE49-F238E27FC236}">
                    <a16:creationId xmlns:a16="http://schemas.microsoft.com/office/drawing/2014/main" id="{10364859-1D01-4E3E-9E6D-AF05BAB179D6}"/>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8" name="フリーフォーム: 図形 837">
                <a:extLst>
                  <a:ext uri="{FF2B5EF4-FFF2-40B4-BE49-F238E27FC236}">
                    <a16:creationId xmlns:a16="http://schemas.microsoft.com/office/drawing/2014/main" id="{BC4C07D7-C2A7-482A-8F99-57DCD3897858}"/>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9" name="フリーフォーム: 図形 838">
                <a:extLst>
                  <a:ext uri="{FF2B5EF4-FFF2-40B4-BE49-F238E27FC236}">
                    <a16:creationId xmlns:a16="http://schemas.microsoft.com/office/drawing/2014/main" id="{08037A3F-997B-4D08-8B3B-3DF872E2A49D}"/>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0" name="フリーフォーム: 図形 839">
                <a:extLst>
                  <a:ext uri="{FF2B5EF4-FFF2-40B4-BE49-F238E27FC236}">
                    <a16:creationId xmlns:a16="http://schemas.microsoft.com/office/drawing/2014/main" id="{CD794631-6431-4303-BE12-8E4B19274D25}"/>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1" name="フリーフォーム: 図形 840">
                <a:extLst>
                  <a:ext uri="{FF2B5EF4-FFF2-40B4-BE49-F238E27FC236}">
                    <a16:creationId xmlns:a16="http://schemas.microsoft.com/office/drawing/2014/main" id="{EF7DCFD3-DBF8-4D10-971E-8A4525D45335}"/>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2" name="フリーフォーム: 図形 841">
                <a:extLst>
                  <a:ext uri="{FF2B5EF4-FFF2-40B4-BE49-F238E27FC236}">
                    <a16:creationId xmlns:a16="http://schemas.microsoft.com/office/drawing/2014/main" id="{E3754B0B-BA3A-4BF4-95E2-D3510D46102A}"/>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3" name="フリーフォーム: 図形 842">
                <a:extLst>
                  <a:ext uri="{FF2B5EF4-FFF2-40B4-BE49-F238E27FC236}">
                    <a16:creationId xmlns:a16="http://schemas.microsoft.com/office/drawing/2014/main" id="{2A111739-4888-4587-A03D-8EF6E94A6763}"/>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4" name="フリーフォーム: 図形 843">
                <a:extLst>
                  <a:ext uri="{FF2B5EF4-FFF2-40B4-BE49-F238E27FC236}">
                    <a16:creationId xmlns:a16="http://schemas.microsoft.com/office/drawing/2014/main" id="{DAE5D2B0-9D7F-4F6B-B464-C137B59667D3}"/>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5" name="フリーフォーム: 図形 844">
                <a:extLst>
                  <a:ext uri="{FF2B5EF4-FFF2-40B4-BE49-F238E27FC236}">
                    <a16:creationId xmlns:a16="http://schemas.microsoft.com/office/drawing/2014/main" id="{84F6E684-9228-44D8-B55A-D234145F079B}"/>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6" name="フリーフォーム: 図形 845">
                <a:extLst>
                  <a:ext uri="{FF2B5EF4-FFF2-40B4-BE49-F238E27FC236}">
                    <a16:creationId xmlns:a16="http://schemas.microsoft.com/office/drawing/2014/main" id="{AA532D9E-CA9B-43FF-B8B5-1A220BDFCF13}"/>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7" name="フリーフォーム: 図形 846">
                <a:extLst>
                  <a:ext uri="{FF2B5EF4-FFF2-40B4-BE49-F238E27FC236}">
                    <a16:creationId xmlns:a16="http://schemas.microsoft.com/office/drawing/2014/main" id="{93049458-9A80-4D86-A22C-DEE7E5607A9C}"/>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8" name="フリーフォーム: 図形 847">
                <a:extLst>
                  <a:ext uri="{FF2B5EF4-FFF2-40B4-BE49-F238E27FC236}">
                    <a16:creationId xmlns:a16="http://schemas.microsoft.com/office/drawing/2014/main" id="{47F9D14F-F46E-475D-9227-BF8738A52095}"/>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9" name="フリーフォーム: 図形 848">
                <a:extLst>
                  <a:ext uri="{FF2B5EF4-FFF2-40B4-BE49-F238E27FC236}">
                    <a16:creationId xmlns:a16="http://schemas.microsoft.com/office/drawing/2014/main" id="{B3794420-EFFB-4324-AF43-99689C314FBF}"/>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0" name="フリーフォーム: 図形 849">
                <a:extLst>
                  <a:ext uri="{FF2B5EF4-FFF2-40B4-BE49-F238E27FC236}">
                    <a16:creationId xmlns:a16="http://schemas.microsoft.com/office/drawing/2014/main" id="{14DF8B35-DD94-4836-9EE6-399CFCCFB030}"/>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1" name="フリーフォーム: 図形 850">
                <a:extLst>
                  <a:ext uri="{FF2B5EF4-FFF2-40B4-BE49-F238E27FC236}">
                    <a16:creationId xmlns:a16="http://schemas.microsoft.com/office/drawing/2014/main" id="{248F168D-B301-4E83-B5EF-BF34AA92ED68}"/>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2" name="フリーフォーム: 図形 851">
                <a:extLst>
                  <a:ext uri="{FF2B5EF4-FFF2-40B4-BE49-F238E27FC236}">
                    <a16:creationId xmlns:a16="http://schemas.microsoft.com/office/drawing/2014/main" id="{DB4BD267-F025-4B11-9C43-B32F8668B0AA}"/>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3" name="フリーフォーム: 図形 852">
                <a:extLst>
                  <a:ext uri="{FF2B5EF4-FFF2-40B4-BE49-F238E27FC236}">
                    <a16:creationId xmlns:a16="http://schemas.microsoft.com/office/drawing/2014/main" id="{5D67941B-B6DD-4118-A37C-9C675DB2EB79}"/>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4" name="フリーフォーム: 図形 853">
                <a:extLst>
                  <a:ext uri="{FF2B5EF4-FFF2-40B4-BE49-F238E27FC236}">
                    <a16:creationId xmlns:a16="http://schemas.microsoft.com/office/drawing/2014/main" id="{A2B9CF13-A552-4900-B976-7FEF1B7BB788}"/>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5" name="フリーフォーム: 図形 854">
                <a:extLst>
                  <a:ext uri="{FF2B5EF4-FFF2-40B4-BE49-F238E27FC236}">
                    <a16:creationId xmlns:a16="http://schemas.microsoft.com/office/drawing/2014/main" id="{11609219-0CFE-4D8A-83E6-40C3BC380231}"/>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6" name="フリーフォーム: 図形 855">
                <a:extLst>
                  <a:ext uri="{FF2B5EF4-FFF2-40B4-BE49-F238E27FC236}">
                    <a16:creationId xmlns:a16="http://schemas.microsoft.com/office/drawing/2014/main" id="{38F25DAA-9688-4A70-92B5-7B51DF126E1C}"/>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7" name="フリーフォーム: 図形 856">
                <a:extLst>
                  <a:ext uri="{FF2B5EF4-FFF2-40B4-BE49-F238E27FC236}">
                    <a16:creationId xmlns:a16="http://schemas.microsoft.com/office/drawing/2014/main" id="{88D3359F-0BCB-4202-86F5-1952B7134D2B}"/>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spTree>
    <p:extLst>
      <p:ext uri="{BB962C8B-B14F-4D97-AF65-F5344CB8AC3E}">
        <p14:creationId xmlns:p14="http://schemas.microsoft.com/office/powerpoint/2010/main" val="89816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画像">
            <a:extLst>
              <a:ext uri="{FF2B5EF4-FFF2-40B4-BE49-F238E27FC236}">
                <a16:creationId xmlns:a16="http://schemas.microsoft.com/office/drawing/2014/main" id="{0C54900F-3C51-4952-B77C-5CC4F2BEAF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 t="959" r="12" b="-5251"/>
          <a:stretch/>
        </p:blipFill>
        <p:spPr bwMode="auto">
          <a:xfrm>
            <a:off x="2857500" y="0"/>
            <a:ext cx="6475413" cy="7152290"/>
          </a:xfrm>
          <a:prstGeom prst="rect">
            <a:avLst/>
          </a:prstGeom>
          <a:noFill/>
          <a:extLst>
            <a:ext uri="{909E8E84-426E-40DD-AFC4-6F175D3DCCD1}">
              <a14:hiddenFill xmlns:a14="http://schemas.microsoft.com/office/drawing/2010/main">
                <a:solidFill>
                  <a:srgbClr val="FFFFFF"/>
                </a:solidFill>
              </a14:hiddenFill>
            </a:ext>
          </a:extLst>
        </p:spPr>
      </p:pic>
      <p:grpSp>
        <p:nvGrpSpPr>
          <p:cNvPr id="70" name="グループ化 69">
            <a:extLst>
              <a:ext uri="{FF2B5EF4-FFF2-40B4-BE49-F238E27FC236}">
                <a16:creationId xmlns:a16="http://schemas.microsoft.com/office/drawing/2014/main" id="{E417D7A9-481B-401E-A713-E69D48FCD2D9}"/>
              </a:ext>
            </a:extLst>
          </p:cNvPr>
          <p:cNvGrpSpPr/>
          <p:nvPr/>
        </p:nvGrpSpPr>
        <p:grpSpPr>
          <a:xfrm>
            <a:off x="2991686" y="3103470"/>
            <a:ext cx="6317029" cy="3843271"/>
            <a:chOff x="2991686" y="1597639"/>
            <a:chExt cx="6317029" cy="3843271"/>
          </a:xfrm>
          <a:solidFill>
            <a:srgbClr val="FF0000"/>
          </a:solidFill>
        </p:grpSpPr>
        <p:grpSp>
          <p:nvGrpSpPr>
            <p:cNvPr id="2057" name="グループ化 2056">
              <a:extLst>
                <a:ext uri="{FF2B5EF4-FFF2-40B4-BE49-F238E27FC236}">
                  <a16:creationId xmlns:a16="http://schemas.microsoft.com/office/drawing/2014/main" id="{B9CA41C0-8015-4341-BB24-A324179044D2}"/>
                </a:ext>
              </a:extLst>
            </p:cNvPr>
            <p:cNvGrpSpPr/>
            <p:nvPr/>
          </p:nvGrpSpPr>
          <p:grpSpPr>
            <a:xfrm>
              <a:off x="2991686" y="1597639"/>
              <a:ext cx="6317029" cy="3843271"/>
              <a:chOff x="2991686" y="1597639"/>
              <a:chExt cx="6317029" cy="3843271"/>
            </a:xfrm>
            <a:grpFill/>
          </p:grpSpPr>
          <p:sp>
            <p:nvSpPr>
              <p:cNvPr id="4" name="フリーフォーム: 図形 3">
                <a:extLst>
                  <a:ext uri="{FF2B5EF4-FFF2-40B4-BE49-F238E27FC236}">
                    <a16:creationId xmlns:a16="http://schemas.microsoft.com/office/drawing/2014/main" id="{2720F225-B5ED-415D-B198-CFF1FB4A9B31}"/>
                  </a:ext>
                </a:extLst>
              </p:cNvPr>
              <p:cNvSpPr/>
              <p:nvPr/>
            </p:nvSpPr>
            <p:spPr>
              <a:xfrm>
                <a:off x="5341284" y="1623925"/>
                <a:ext cx="411817" cy="1635876"/>
              </a:xfrm>
              <a:custGeom>
                <a:avLst/>
                <a:gdLst>
                  <a:gd name="connsiteX0" fmla="*/ 85849 w 411817"/>
                  <a:gd name="connsiteY0" fmla="*/ 22842 h 1635876"/>
                  <a:gd name="connsiteX1" fmla="*/ 18116 w 411817"/>
                  <a:gd name="connsiteY1" fmla="*/ 281075 h 1635876"/>
                  <a:gd name="connsiteX2" fmla="*/ 411816 w 411817"/>
                  <a:gd name="connsiteY2" fmla="*/ 1635742 h 1635876"/>
                  <a:gd name="connsiteX3" fmla="*/ 13883 w 411817"/>
                  <a:gd name="connsiteY3" fmla="*/ 196408 h 1635876"/>
                  <a:gd name="connsiteX4" fmla="*/ 85849 w 411817"/>
                  <a:gd name="connsiteY4" fmla="*/ 22842 h 163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7" h="1635876">
                    <a:moveTo>
                      <a:pt x="85849" y="22842"/>
                    </a:moveTo>
                    <a:cubicBezTo>
                      <a:pt x="86555" y="36953"/>
                      <a:pt x="-36212" y="12258"/>
                      <a:pt x="18116" y="281075"/>
                    </a:cubicBezTo>
                    <a:cubicBezTo>
                      <a:pt x="72444" y="549892"/>
                      <a:pt x="412522" y="1649853"/>
                      <a:pt x="411816" y="1635742"/>
                    </a:cubicBezTo>
                    <a:cubicBezTo>
                      <a:pt x="411111" y="1621631"/>
                      <a:pt x="68916" y="466636"/>
                      <a:pt x="13883" y="196408"/>
                    </a:cubicBezTo>
                    <a:cubicBezTo>
                      <a:pt x="-41150" y="-73820"/>
                      <a:pt x="85143" y="8731"/>
                      <a:pt x="85849" y="2284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フリーフォーム: 図形 4">
                <a:extLst>
                  <a:ext uri="{FF2B5EF4-FFF2-40B4-BE49-F238E27FC236}">
                    <a16:creationId xmlns:a16="http://schemas.microsoft.com/office/drawing/2014/main" id="{3A972619-79AE-4E3E-A22B-16F00CF6EDE0}"/>
                  </a:ext>
                </a:extLst>
              </p:cNvPr>
              <p:cNvSpPr/>
              <p:nvPr/>
            </p:nvSpPr>
            <p:spPr>
              <a:xfrm>
                <a:off x="5730305" y="3194594"/>
                <a:ext cx="647539" cy="1813785"/>
              </a:xfrm>
              <a:custGeom>
                <a:avLst/>
                <a:gdLst>
                  <a:gd name="connsiteX0" fmla="*/ 10095 w 647539"/>
                  <a:gd name="connsiteY0" fmla="*/ 26973 h 1813785"/>
                  <a:gd name="connsiteX1" fmla="*/ 259862 w 647539"/>
                  <a:gd name="connsiteY1" fmla="*/ 733939 h 1813785"/>
                  <a:gd name="connsiteX2" fmla="*/ 496928 w 647539"/>
                  <a:gd name="connsiteY2" fmla="*/ 1335073 h 1813785"/>
                  <a:gd name="connsiteX3" fmla="*/ 526562 w 647539"/>
                  <a:gd name="connsiteY3" fmla="*/ 1500173 h 1813785"/>
                  <a:gd name="connsiteX4" fmla="*/ 623928 w 647539"/>
                  <a:gd name="connsiteY4" fmla="*/ 1737239 h 1813785"/>
                  <a:gd name="connsiteX5" fmla="*/ 10095 w 647539"/>
                  <a:gd name="connsiteY5" fmla="*/ 26973 h 181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539" h="1813785">
                    <a:moveTo>
                      <a:pt x="10095" y="26973"/>
                    </a:moveTo>
                    <a:cubicBezTo>
                      <a:pt x="-50583" y="-140244"/>
                      <a:pt x="178723" y="515922"/>
                      <a:pt x="259862" y="733939"/>
                    </a:cubicBezTo>
                    <a:cubicBezTo>
                      <a:pt x="341001" y="951956"/>
                      <a:pt x="452478" y="1207367"/>
                      <a:pt x="496928" y="1335073"/>
                    </a:cubicBezTo>
                    <a:cubicBezTo>
                      <a:pt x="541378" y="1462779"/>
                      <a:pt x="505395" y="1433145"/>
                      <a:pt x="526562" y="1500173"/>
                    </a:cubicBezTo>
                    <a:cubicBezTo>
                      <a:pt x="547729" y="1567201"/>
                      <a:pt x="706478" y="1982067"/>
                      <a:pt x="623928" y="1737239"/>
                    </a:cubicBezTo>
                    <a:cubicBezTo>
                      <a:pt x="541378" y="1492411"/>
                      <a:pt x="70773" y="194190"/>
                      <a:pt x="10095" y="2697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図形 5">
                <a:extLst>
                  <a:ext uri="{FF2B5EF4-FFF2-40B4-BE49-F238E27FC236}">
                    <a16:creationId xmlns:a16="http://schemas.microsoft.com/office/drawing/2014/main" id="{8EF1FB51-653B-4404-B3D9-63E3D6407D2C}"/>
                  </a:ext>
                </a:extLst>
              </p:cNvPr>
              <p:cNvSpPr/>
              <p:nvPr/>
            </p:nvSpPr>
            <p:spPr>
              <a:xfrm>
                <a:off x="4689438" y="1612850"/>
                <a:ext cx="716596" cy="1109979"/>
              </a:xfrm>
              <a:custGeom>
                <a:avLst/>
                <a:gdLst>
                  <a:gd name="connsiteX0" fmla="*/ 716529 w 716596"/>
                  <a:gd name="connsiteY0" fmla="*/ 50 h 1109979"/>
                  <a:gd name="connsiteX1" fmla="*/ 551429 w 716596"/>
                  <a:gd name="connsiteY1" fmla="*/ 169383 h 1109979"/>
                  <a:gd name="connsiteX2" fmla="*/ 475229 w 716596"/>
                  <a:gd name="connsiteY2" fmla="*/ 334483 h 1109979"/>
                  <a:gd name="connsiteX3" fmla="*/ 445595 w 716596"/>
                  <a:gd name="connsiteY3" fmla="*/ 410683 h 1109979"/>
                  <a:gd name="connsiteX4" fmla="*/ 382095 w 716596"/>
                  <a:gd name="connsiteY4" fmla="*/ 482650 h 1109979"/>
                  <a:gd name="connsiteX5" fmla="*/ 225462 w 716596"/>
                  <a:gd name="connsiteY5" fmla="*/ 567317 h 1109979"/>
                  <a:gd name="connsiteX6" fmla="*/ 157729 w 716596"/>
                  <a:gd name="connsiteY6" fmla="*/ 643517 h 1109979"/>
                  <a:gd name="connsiteX7" fmla="*/ 94229 w 716596"/>
                  <a:gd name="connsiteY7" fmla="*/ 825550 h 1109979"/>
                  <a:gd name="connsiteX8" fmla="*/ 26495 w 716596"/>
                  <a:gd name="connsiteY8" fmla="*/ 1028750 h 1109979"/>
                  <a:gd name="connsiteX9" fmla="*/ 5329 w 716596"/>
                  <a:gd name="connsiteY9" fmla="*/ 1083783 h 1109979"/>
                  <a:gd name="connsiteX10" fmla="*/ 119629 w 716596"/>
                  <a:gd name="connsiteY10" fmla="*/ 1092250 h 1109979"/>
                  <a:gd name="connsiteX11" fmla="*/ 297429 w 716596"/>
                  <a:gd name="connsiteY11" fmla="*/ 1100717 h 1109979"/>
                  <a:gd name="connsiteX12" fmla="*/ 555662 w 716596"/>
                  <a:gd name="connsiteY12" fmla="*/ 1109183 h 1109979"/>
                  <a:gd name="connsiteX13" fmla="*/ 411729 w 716596"/>
                  <a:gd name="connsiteY13" fmla="*/ 1079550 h 1109979"/>
                  <a:gd name="connsiteX14" fmla="*/ 242395 w 716596"/>
                  <a:gd name="connsiteY14" fmla="*/ 1083783 h 1109979"/>
                  <a:gd name="connsiteX15" fmla="*/ 39195 w 716596"/>
                  <a:gd name="connsiteY15" fmla="*/ 1075317 h 1109979"/>
                  <a:gd name="connsiteX16" fmla="*/ 18029 w 716596"/>
                  <a:gd name="connsiteY16" fmla="*/ 1041450 h 1109979"/>
                  <a:gd name="connsiteX17" fmla="*/ 47662 w 716596"/>
                  <a:gd name="connsiteY17" fmla="*/ 901750 h 1109979"/>
                  <a:gd name="connsiteX18" fmla="*/ 157729 w 716596"/>
                  <a:gd name="connsiteY18" fmla="*/ 635050 h 1109979"/>
                  <a:gd name="connsiteX19" fmla="*/ 331295 w 716596"/>
                  <a:gd name="connsiteY19" fmla="*/ 486883 h 1109979"/>
                  <a:gd name="connsiteX20" fmla="*/ 568362 w 716596"/>
                  <a:gd name="connsiteY20" fmla="*/ 186317 h 1109979"/>
                  <a:gd name="connsiteX21" fmla="*/ 716529 w 716596"/>
                  <a:gd name="connsiteY21" fmla="*/ 50 h 1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6596" h="1109979">
                    <a:moveTo>
                      <a:pt x="716529" y="50"/>
                    </a:moveTo>
                    <a:cubicBezTo>
                      <a:pt x="713707" y="-2772"/>
                      <a:pt x="591646" y="113644"/>
                      <a:pt x="551429" y="169383"/>
                    </a:cubicBezTo>
                    <a:cubicBezTo>
                      <a:pt x="511212" y="225122"/>
                      <a:pt x="492868" y="294266"/>
                      <a:pt x="475229" y="334483"/>
                    </a:cubicBezTo>
                    <a:cubicBezTo>
                      <a:pt x="457590" y="374700"/>
                      <a:pt x="461117" y="385989"/>
                      <a:pt x="445595" y="410683"/>
                    </a:cubicBezTo>
                    <a:cubicBezTo>
                      <a:pt x="430073" y="435377"/>
                      <a:pt x="418784" y="456544"/>
                      <a:pt x="382095" y="482650"/>
                    </a:cubicBezTo>
                    <a:cubicBezTo>
                      <a:pt x="345406" y="508756"/>
                      <a:pt x="262856" y="540506"/>
                      <a:pt x="225462" y="567317"/>
                    </a:cubicBezTo>
                    <a:cubicBezTo>
                      <a:pt x="188068" y="594128"/>
                      <a:pt x="179601" y="600478"/>
                      <a:pt x="157729" y="643517"/>
                    </a:cubicBezTo>
                    <a:cubicBezTo>
                      <a:pt x="135857" y="686556"/>
                      <a:pt x="116101" y="761345"/>
                      <a:pt x="94229" y="825550"/>
                    </a:cubicBezTo>
                    <a:cubicBezTo>
                      <a:pt x="72357" y="889755"/>
                      <a:pt x="41312" y="985711"/>
                      <a:pt x="26495" y="1028750"/>
                    </a:cubicBezTo>
                    <a:cubicBezTo>
                      <a:pt x="11678" y="1071789"/>
                      <a:pt x="-10193" y="1073200"/>
                      <a:pt x="5329" y="1083783"/>
                    </a:cubicBezTo>
                    <a:cubicBezTo>
                      <a:pt x="20851" y="1094366"/>
                      <a:pt x="70946" y="1089428"/>
                      <a:pt x="119629" y="1092250"/>
                    </a:cubicBezTo>
                    <a:cubicBezTo>
                      <a:pt x="168312" y="1095072"/>
                      <a:pt x="297429" y="1100717"/>
                      <a:pt x="297429" y="1100717"/>
                    </a:cubicBezTo>
                    <a:cubicBezTo>
                      <a:pt x="370101" y="1103539"/>
                      <a:pt x="536612" y="1112711"/>
                      <a:pt x="555662" y="1109183"/>
                    </a:cubicBezTo>
                    <a:cubicBezTo>
                      <a:pt x="574712" y="1105655"/>
                      <a:pt x="463940" y="1083783"/>
                      <a:pt x="411729" y="1079550"/>
                    </a:cubicBezTo>
                    <a:cubicBezTo>
                      <a:pt x="359518" y="1075317"/>
                      <a:pt x="304484" y="1084489"/>
                      <a:pt x="242395" y="1083783"/>
                    </a:cubicBezTo>
                    <a:cubicBezTo>
                      <a:pt x="180306" y="1083078"/>
                      <a:pt x="76589" y="1082373"/>
                      <a:pt x="39195" y="1075317"/>
                    </a:cubicBezTo>
                    <a:cubicBezTo>
                      <a:pt x="1801" y="1068262"/>
                      <a:pt x="16618" y="1070378"/>
                      <a:pt x="18029" y="1041450"/>
                    </a:cubicBezTo>
                    <a:cubicBezTo>
                      <a:pt x="19440" y="1012522"/>
                      <a:pt x="24379" y="969483"/>
                      <a:pt x="47662" y="901750"/>
                    </a:cubicBezTo>
                    <a:cubicBezTo>
                      <a:pt x="70945" y="834017"/>
                      <a:pt x="110457" y="704195"/>
                      <a:pt x="157729" y="635050"/>
                    </a:cubicBezTo>
                    <a:cubicBezTo>
                      <a:pt x="205001" y="565906"/>
                      <a:pt x="262856" y="561672"/>
                      <a:pt x="331295" y="486883"/>
                    </a:cubicBezTo>
                    <a:cubicBezTo>
                      <a:pt x="399734" y="412094"/>
                      <a:pt x="504156" y="265339"/>
                      <a:pt x="568362" y="186317"/>
                    </a:cubicBezTo>
                    <a:cubicBezTo>
                      <a:pt x="632568" y="107295"/>
                      <a:pt x="719351" y="2872"/>
                      <a:pt x="716529" y="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5C48D171-5D66-4E23-9378-92DD22ACBA7A}"/>
                  </a:ext>
                </a:extLst>
              </p:cNvPr>
              <p:cNvSpPr/>
              <p:nvPr/>
            </p:nvSpPr>
            <p:spPr>
              <a:xfrm>
                <a:off x="5253567" y="2332470"/>
                <a:ext cx="203347" cy="369158"/>
              </a:xfrm>
              <a:custGeom>
                <a:avLst/>
                <a:gdLst>
                  <a:gd name="connsiteX0" fmla="*/ 203200 w 203347"/>
                  <a:gd name="connsiteY0" fmla="*/ 97 h 369158"/>
                  <a:gd name="connsiteX1" fmla="*/ 71966 w 203347"/>
                  <a:gd name="connsiteY1" fmla="*/ 93230 h 369158"/>
                  <a:gd name="connsiteX2" fmla="*/ 38100 w 203347"/>
                  <a:gd name="connsiteY2" fmla="*/ 220230 h 369158"/>
                  <a:gd name="connsiteX3" fmla="*/ 0 w 203347"/>
                  <a:gd name="connsiteY3" fmla="*/ 368397 h 369158"/>
                  <a:gd name="connsiteX4" fmla="*/ 38100 w 203347"/>
                  <a:gd name="connsiteY4" fmla="*/ 275263 h 369158"/>
                  <a:gd name="connsiteX5" fmla="*/ 55033 w 203347"/>
                  <a:gd name="connsiteY5" fmla="*/ 211763 h 369158"/>
                  <a:gd name="connsiteX6" fmla="*/ 97366 w 203347"/>
                  <a:gd name="connsiteY6" fmla="*/ 110163 h 369158"/>
                  <a:gd name="connsiteX7" fmla="*/ 203200 w 203347"/>
                  <a:gd name="connsiteY7" fmla="*/ 97 h 3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47" h="369158">
                    <a:moveTo>
                      <a:pt x="203200" y="97"/>
                    </a:moveTo>
                    <a:cubicBezTo>
                      <a:pt x="198967" y="-2725"/>
                      <a:pt x="99483" y="56541"/>
                      <a:pt x="71966" y="93230"/>
                    </a:cubicBezTo>
                    <a:cubicBezTo>
                      <a:pt x="44449" y="129919"/>
                      <a:pt x="50094" y="174369"/>
                      <a:pt x="38100" y="220230"/>
                    </a:cubicBezTo>
                    <a:cubicBezTo>
                      <a:pt x="26106" y="266091"/>
                      <a:pt x="0" y="359225"/>
                      <a:pt x="0" y="368397"/>
                    </a:cubicBezTo>
                    <a:cubicBezTo>
                      <a:pt x="0" y="377569"/>
                      <a:pt x="28928" y="301369"/>
                      <a:pt x="38100" y="275263"/>
                    </a:cubicBezTo>
                    <a:cubicBezTo>
                      <a:pt x="47272" y="249157"/>
                      <a:pt x="45155" y="239279"/>
                      <a:pt x="55033" y="211763"/>
                    </a:cubicBezTo>
                    <a:cubicBezTo>
                      <a:pt x="64911" y="184247"/>
                      <a:pt x="75494" y="141913"/>
                      <a:pt x="97366" y="110163"/>
                    </a:cubicBezTo>
                    <a:cubicBezTo>
                      <a:pt x="119238" y="78413"/>
                      <a:pt x="207433" y="2919"/>
                      <a:pt x="203200" y="9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図形 8">
                <a:extLst>
                  <a:ext uri="{FF2B5EF4-FFF2-40B4-BE49-F238E27FC236}">
                    <a16:creationId xmlns:a16="http://schemas.microsoft.com/office/drawing/2014/main" id="{4E27764B-844F-48A0-90F6-BB483C98BDA0}"/>
                  </a:ext>
                </a:extLst>
              </p:cNvPr>
              <p:cNvSpPr/>
              <p:nvPr/>
            </p:nvSpPr>
            <p:spPr>
              <a:xfrm>
                <a:off x="4562799" y="2685899"/>
                <a:ext cx="1492330" cy="1905589"/>
              </a:xfrm>
              <a:custGeom>
                <a:avLst/>
                <a:gdLst>
                  <a:gd name="connsiteX0" fmla="*/ 666426 w 1492330"/>
                  <a:gd name="connsiteY0" fmla="*/ 50951 h 1905589"/>
                  <a:gd name="connsiteX1" fmla="*/ 479101 w 1492330"/>
                  <a:gd name="connsiteY1" fmla="*/ 38251 h 1905589"/>
                  <a:gd name="connsiteX2" fmla="*/ 263201 w 1492330"/>
                  <a:gd name="connsiteY2" fmla="*/ 19201 h 1905589"/>
                  <a:gd name="connsiteX3" fmla="*/ 40951 w 1492330"/>
                  <a:gd name="connsiteY3" fmla="*/ 19201 h 1905589"/>
                  <a:gd name="connsiteX4" fmla="*/ 56826 w 1492330"/>
                  <a:gd name="connsiteY4" fmla="*/ 73176 h 1905589"/>
                  <a:gd name="connsiteX5" fmla="*/ 326701 w 1492330"/>
                  <a:gd name="connsiteY5" fmla="*/ 489101 h 1905589"/>
                  <a:gd name="connsiteX6" fmla="*/ 494976 w 1492330"/>
                  <a:gd name="connsiteY6" fmla="*/ 727226 h 1905589"/>
                  <a:gd name="connsiteX7" fmla="*/ 879151 w 1492330"/>
                  <a:gd name="connsiteY7" fmla="*/ 1317776 h 1905589"/>
                  <a:gd name="connsiteX8" fmla="*/ 1323651 w 1492330"/>
                  <a:gd name="connsiteY8" fmla="*/ 1755926 h 1905589"/>
                  <a:gd name="connsiteX9" fmla="*/ 1491926 w 1492330"/>
                  <a:gd name="connsiteY9" fmla="*/ 1905151 h 1905589"/>
                  <a:gd name="connsiteX10" fmla="*/ 1358576 w 1492330"/>
                  <a:gd name="connsiteY10" fmla="*/ 1787676 h 1905589"/>
                  <a:gd name="connsiteX11" fmla="*/ 1002976 w 1492330"/>
                  <a:gd name="connsiteY11" fmla="*/ 1425726 h 1905589"/>
                  <a:gd name="connsiteX12" fmla="*/ 691826 w 1492330"/>
                  <a:gd name="connsiteY12" fmla="*/ 987576 h 1905589"/>
                  <a:gd name="connsiteX13" fmla="*/ 177476 w 1492330"/>
                  <a:gd name="connsiteY13" fmla="*/ 238276 h 1905589"/>
                  <a:gd name="connsiteX14" fmla="*/ 53651 w 1492330"/>
                  <a:gd name="connsiteY14" fmla="*/ 44601 h 1905589"/>
                  <a:gd name="connsiteX15" fmla="*/ 47301 w 1492330"/>
                  <a:gd name="connsiteY15" fmla="*/ 151 h 1905589"/>
                  <a:gd name="connsiteX16" fmla="*/ 666426 w 1492330"/>
                  <a:gd name="connsiteY16" fmla="*/ 50951 h 190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2330" h="1905589">
                    <a:moveTo>
                      <a:pt x="666426" y="50951"/>
                    </a:moveTo>
                    <a:cubicBezTo>
                      <a:pt x="738393" y="57301"/>
                      <a:pt x="479101" y="38251"/>
                      <a:pt x="479101" y="38251"/>
                    </a:cubicBezTo>
                    <a:cubicBezTo>
                      <a:pt x="411897" y="32959"/>
                      <a:pt x="336226" y="22376"/>
                      <a:pt x="263201" y="19201"/>
                    </a:cubicBezTo>
                    <a:cubicBezTo>
                      <a:pt x="190176" y="16026"/>
                      <a:pt x="75347" y="10205"/>
                      <a:pt x="40951" y="19201"/>
                    </a:cubicBezTo>
                    <a:cubicBezTo>
                      <a:pt x="6555" y="28197"/>
                      <a:pt x="9201" y="-5141"/>
                      <a:pt x="56826" y="73176"/>
                    </a:cubicBezTo>
                    <a:cubicBezTo>
                      <a:pt x="104451" y="151493"/>
                      <a:pt x="253676" y="380093"/>
                      <a:pt x="326701" y="489101"/>
                    </a:cubicBezTo>
                    <a:cubicBezTo>
                      <a:pt x="399726" y="598109"/>
                      <a:pt x="402901" y="589114"/>
                      <a:pt x="494976" y="727226"/>
                    </a:cubicBezTo>
                    <a:cubicBezTo>
                      <a:pt x="587051" y="865338"/>
                      <a:pt x="741039" y="1146326"/>
                      <a:pt x="879151" y="1317776"/>
                    </a:cubicBezTo>
                    <a:cubicBezTo>
                      <a:pt x="1017264" y="1489226"/>
                      <a:pt x="1221522" y="1658030"/>
                      <a:pt x="1323651" y="1755926"/>
                    </a:cubicBezTo>
                    <a:cubicBezTo>
                      <a:pt x="1425780" y="1853822"/>
                      <a:pt x="1486105" y="1899859"/>
                      <a:pt x="1491926" y="1905151"/>
                    </a:cubicBezTo>
                    <a:cubicBezTo>
                      <a:pt x="1497747" y="1910443"/>
                      <a:pt x="1440068" y="1867580"/>
                      <a:pt x="1358576" y="1787676"/>
                    </a:cubicBezTo>
                    <a:cubicBezTo>
                      <a:pt x="1277084" y="1707772"/>
                      <a:pt x="1114101" y="1559076"/>
                      <a:pt x="1002976" y="1425726"/>
                    </a:cubicBezTo>
                    <a:cubicBezTo>
                      <a:pt x="891851" y="1292376"/>
                      <a:pt x="829409" y="1185484"/>
                      <a:pt x="691826" y="987576"/>
                    </a:cubicBezTo>
                    <a:cubicBezTo>
                      <a:pt x="554243" y="789668"/>
                      <a:pt x="283838" y="395438"/>
                      <a:pt x="177476" y="238276"/>
                    </a:cubicBezTo>
                    <a:cubicBezTo>
                      <a:pt x="71114" y="81114"/>
                      <a:pt x="75347" y="84289"/>
                      <a:pt x="53651" y="44601"/>
                    </a:cubicBezTo>
                    <a:cubicBezTo>
                      <a:pt x="31955" y="4913"/>
                      <a:pt x="-51653" y="3326"/>
                      <a:pt x="47301" y="151"/>
                    </a:cubicBezTo>
                    <a:cubicBezTo>
                      <a:pt x="146255" y="-3024"/>
                      <a:pt x="594459" y="44601"/>
                      <a:pt x="666426" y="5095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3DDBC5C1-DE85-421F-A0CF-E5B30D6EA095}"/>
                  </a:ext>
                </a:extLst>
              </p:cNvPr>
              <p:cNvSpPr/>
              <p:nvPr/>
            </p:nvSpPr>
            <p:spPr>
              <a:xfrm>
                <a:off x="4698982" y="2111372"/>
                <a:ext cx="321203" cy="99126"/>
              </a:xfrm>
              <a:custGeom>
                <a:avLst/>
                <a:gdLst>
                  <a:gd name="connsiteX0" fmla="*/ 320693 w 321203"/>
                  <a:gd name="connsiteY0" fmla="*/ 3 h 99126"/>
                  <a:gd name="connsiteX1" fmla="*/ 152418 w 321203"/>
                  <a:gd name="connsiteY1" fmla="*/ 82553 h 99126"/>
                  <a:gd name="connsiteX2" fmla="*/ 98443 w 321203"/>
                  <a:gd name="connsiteY2" fmla="*/ 98428 h 99126"/>
                  <a:gd name="connsiteX3" fmla="*/ 18 w 321203"/>
                  <a:gd name="connsiteY3" fmla="*/ 95253 h 99126"/>
                  <a:gd name="connsiteX4" fmla="*/ 92093 w 321203"/>
                  <a:gd name="connsiteY4" fmla="*/ 85728 h 99126"/>
                  <a:gd name="connsiteX5" fmla="*/ 320693 w 321203"/>
                  <a:gd name="connsiteY5" fmla="*/ 3 h 9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03" h="99126">
                    <a:moveTo>
                      <a:pt x="320693" y="3"/>
                    </a:moveTo>
                    <a:cubicBezTo>
                      <a:pt x="330747" y="-526"/>
                      <a:pt x="189460" y="66149"/>
                      <a:pt x="152418" y="82553"/>
                    </a:cubicBezTo>
                    <a:cubicBezTo>
                      <a:pt x="115376" y="98957"/>
                      <a:pt x="123843" y="96311"/>
                      <a:pt x="98443" y="98428"/>
                    </a:cubicBezTo>
                    <a:cubicBezTo>
                      <a:pt x="73043" y="100545"/>
                      <a:pt x="1076" y="97370"/>
                      <a:pt x="18" y="95253"/>
                    </a:cubicBezTo>
                    <a:cubicBezTo>
                      <a:pt x="-1040" y="93136"/>
                      <a:pt x="43939" y="96841"/>
                      <a:pt x="92093" y="85728"/>
                    </a:cubicBezTo>
                    <a:cubicBezTo>
                      <a:pt x="140247" y="74616"/>
                      <a:pt x="310639" y="532"/>
                      <a:pt x="320693" y="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9B2F4224-D6B7-4AB4-AB43-4828A956A406}"/>
                  </a:ext>
                </a:extLst>
              </p:cNvPr>
              <p:cNvSpPr/>
              <p:nvPr/>
            </p:nvSpPr>
            <p:spPr>
              <a:xfrm>
                <a:off x="3450816" y="2208621"/>
                <a:ext cx="1411526" cy="318750"/>
              </a:xfrm>
              <a:custGeom>
                <a:avLst/>
                <a:gdLst>
                  <a:gd name="connsiteX0" fmla="*/ 1406934 w 1411526"/>
                  <a:gd name="connsiteY0" fmla="*/ 20229 h 318750"/>
                  <a:gd name="connsiteX1" fmla="*/ 1133884 w 1411526"/>
                  <a:gd name="connsiteY1" fmla="*/ 1179 h 318750"/>
                  <a:gd name="connsiteX2" fmla="*/ 721134 w 1411526"/>
                  <a:gd name="connsiteY2" fmla="*/ 58329 h 318750"/>
                  <a:gd name="connsiteX3" fmla="*/ 476659 w 1411526"/>
                  <a:gd name="connsiteY3" fmla="*/ 118654 h 318750"/>
                  <a:gd name="connsiteX4" fmla="*/ 346484 w 1411526"/>
                  <a:gd name="connsiteY4" fmla="*/ 159929 h 318750"/>
                  <a:gd name="connsiteX5" fmla="*/ 248059 w 1411526"/>
                  <a:gd name="connsiteY5" fmla="*/ 163104 h 318750"/>
                  <a:gd name="connsiteX6" fmla="*/ 165509 w 1411526"/>
                  <a:gd name="connsiteY6" fmla="*/ 217079 h 318750"/>
                  <a:gd name="connsiteX7" fmla="*/ 79784 w 1411526"/>
                  <a:gd name="connsiteY7" fmla="*/ 258354 h 318750"/>
                  <a:gd name="connsiteX8" fmla="*/ 409 w 1411526"/>
                  <a:gd name="connsiteY8" fmla="*/ 318679 h 318750"/>
                  <a:gd name="connsiteX9" fmla="*/ 114709 w 1411526"/>
                  <a:gd name="connsiteY9" fmla="*/ 245654 h 318750"/>
                  <a:gd name="connsiteX10" fmla="*/ 483009 w 1411526"/>
                  <a:gd name="connsiteY10" fmla="*/ 99604 h 318750"/>
                  <a:gd name="connsiteX11" fmla="*/ 911634 w 1411526"/>
                  <a:gd name="connsiteY11" fmla="*/ 26579 h 318750"/>
                  <a:gd name="connsiteX12" fmla="*/ 1406934 w 1411526"/>
                  <a:gd name="connsiteY12" fmla="*/ 20229 h 3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1526" h="318750">
                    <a:moveTo>
                      <a:pt x="1406934" y="20229"/>
                    </a:moveTo>
                    <a:cubicBezTo>
                      <a:pt x="1443976" y="15996"/>
                      <a:pt x="1248184" y="-5171"/>
                      <a:pt x="1133884" y="1179"/>
                    </a:cubicBezTo>
                    <a:cubicBezTo>
                      <a:pt x="1019584" y="7529"/>
                      <a:pt x="830671" y="38750"/>
                      <a:pt x="721134" y="58329"/>
                    </a:cubicBezTo>
                    <a:cubicBezTo>
                      <a:pt x="611597" y="77908"/>
                      <a:pt x="539101" y="101721"/>
                      <a:pt x="476659" y="118654"/>
                    </a:cubicBezTo>
                    <a:cubicBezTo>
                      <a:pt x="414217" y="135587"/>
                      <a:pt x="384584" y="152521"/>
                      <a:pt x="346484" y="159929"/>
                    </a:cubicBezTo>
                    <a:cubicBezTo>
                      <a:pt x="308384" y="167337"/>
                      <a:pt x="278221" y="153579"/>
                      <a:pt x="248059" y="163104"/>
                    </a:cubicBezTo>
                    <a:cubicBezTo>
                      <a:pt x="217897" y="172629"/>
                      <a:pt x="193555" y="201204"/>
                      <a:pt x="165509" y="217079"/>
                    </a:cubicBezTo>
                    <a:cubicBezTo>
                      <a:pt x="137463" y="232954"/>
                      <a:pt x="107301" y="241421"/>
                      <a:pt x="79784" y="258354"/>
                    </a:cubicBezTo>
                    <a:cubicBezTo>
                      <a:pt x="52267" y="275287"/>
                      <a:pt x="-5412" y="320796"/>
                      <a:pt x="409" y="318679"/>
                    </a:cubicBezTo>
                    <a:cubicBezTo>
                      <a:pt x="6230" y="316562"/>
                      <a:pt x="34276" y="282166"/>
                      <a:pt x="114709" y="245654"/>
                    </a:cubicBezTo>
                    <a:cubicBezTo>
                      <a:pt x="195142" y="209142"/>
                      <a:pt x="350188" y="136116"/>
                      <a:pt x="483009" y="99604"/>
                    </a:cubicBezTo>
                    <a:cubicBezTo>
                      <a:pt x="615830" y="63092"/>
                      <a:pt x="759234" y="40867"/>
                      <a:pt x="911634" y="26579"/>
                    </a:cubicBezTo>
                    <a:cubicBezTo>
                      <a:pt x="1064034" y="12291"/>
                      <a:pt x="1369892" y="24462"/>
                      <a:pt x="1406934" y="202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B6A6003C-0890-48AE-8A40-52E844F1AE4C}"/>
                  </a:ext>
                </a:extLst>
              </p:cNvPr>
              <p:cNvSpPr/>
              <p:nvPr/>
            </p:nvSpPr>
            <p:spPr>
              <a:xfrm>
                <a:off x="3429397" y="2511953"/>
                <a:ext cx="1280380" cy="314124"/>
              </a:xfrm>
              <a:custGeom>
                <a:avLst/>
                <a:gdLst>
                  <a:gd name="connsiteX0" fmla="*/ 1278070 w 1280380"/>
                  <a:gd name="connsiteY0" fmla="*/ 70380 h 314124"/>
                  <a:gd name="connsiteX1" fmla="*/ 952103 w 1280380"/>
                  <a:gd name="connsiteY1" fmla="*/ 28047 h 314124"/>
                  <a:gd name="connsiteX2" fmla="*/ 558403 w 1280380"/>
                  <a:gd name="connsiteY2" fmla="*/ 36514 h 314124"/>
                  <a:gd name="connsiteX3" fmla="*/ 137186 w 1280380"/>
                  <a:gd name="connsiteY3" fmla="*/ 180447 h 314124"/>
                  <a:gd name="connsiteX4" fmla="*/ 20770 w 1280380"/>
                  <a:gd name="connsiteY4" fmla="*/ 229130 h 314124"/>
                  <a:gd name="connsiteX5" fmla="*/ 12303 w 1280380"/>
                  <a:gd name="connsiteY5" fmla="*/ 260880 h 314124"/>
                  <a:gd name="connsiteX6" fmla="*/ 29236 w 1280380"/>
                  <a:gd name="connsiteY6" fmla="*/ 286280 h 314124"/>
                  <a:gd name="connsiteX7" fmla="*/ 156236 w 1280380"/>
                  <a:gd name="connsiteY7" fmla="*/ 311680 h 314124"/>
                  <a:gd name="connsiteX8" fmla="*/ 69453 w 1280380"/>
                  <a:gd name="connsiteY8" fmla="*/ 311680 h 314124"/>
                  <a:gd name="connsiteX9" fmla="*/ 31353 w 1280380"/>
                  <a:gd name="connsiteY9" fmla="*/ 298980 h 314124"/>
                  <a:gd name="connsiteX10" fmla="*/ 1720 w 1280380"/>
                  <a:gd name="connsiteY10" fmla="*/ 260880 h 314124"/>
                  <a:gd name="connsiteX11" fmla="*/ 50403 w 1280380"/>
                  <a:gd name="connsiteY11" fmla="*/ 201614 h 314124"/>
                  <a:gd name="connsiteX12" fmla="*/ 422936 w 1280380"/>
                  <a:gd name="connsiteY12" fmla="*/ 64030 h 314124"/>
                  <a:gd name="connsiteX13" fmla="*/ 808170 w 1280380"/>
                  <a:gd name="connsiteY13" fmla="*/ 2647 h 314124"/>
                  <a:gd name="connsiteX14" fmla="*/ 1083336 w 1280380"/>
                  <a:gd name="connsiteY14" fmla="*/ 15347 h 314124"/>
                  <a:gd name="connsiteX15" fmla="*/ 1278070 w 1280380"/>
                  <a:gd name="connsiteY15" fmla="*/ 70380 h 3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380" h="314124">
                    <a:moveTo>
                      <a:pt x="1278070" y="70380"/>
                    </a:moveTo>
                    <a:cubicBezTo>
                      <a:pt x="1256198" y="72497"/>
                      <a:pt x="1072047" y="33691"/>
                      <a:pt x="952103" y="28047"/>
                    </a:cubicBezTo>
                    <a:cubicBezTo>
                      <a:pt x="832158" y="22403"/>
                      <a:pt x="694222" y="11114"/>
                      <a:pt x="558403" y="36514"/>
                    </a:cubicBezTo>
                    <a:cubicBezTo>
                      <a:pt x="422584" y="61914"/>
                      <a:pt x="226791" y="148344"/>
                      <a:pt x="137186" y="180447"/>
                    </a:cubicBezTo>
                    <a:cubicBezTo>
                      <a:pt x="47581" y="212550"/>
                      <a:pt x="41584" y="215725"/>
                      <a:pt x="20770" y="229130"/>
                    </a:cubicBezTo>
                    <a:cubicBezTo>
                      <a:pt x="-44" y="242536"/>
                      <a:pt x="10892" y="251355"/>
                      <a:pt x="12303" y="260880"/>
                    </a:cubicBezTo>
                    <a:cubicBezTo>
                      <a:pt x="13714" y="270405"/>
                      <a:pt x="5247" y="277813"/>
                      <a:pt x="29236" y="286280"/>
                    </a:cubicBezTo>
                    <a:cubicBezTo>
                      <a:pt x="53225" y="294747"/>
                      <a:pt x="149533" y="307447"/>
                      <a:pt x="156236" y="311680"/>
                    </a:cubicBezTo>
                    <a:cubicBezTo>
                      <a:pt x="162939" y="315913"/>
                      <a:pt x="90267" y="313797"/>
                      <a:pt x="69453" y="311680"/>
                    </a:cubicBezTo>
                    <a:cubicBezTo>
                      <a:pt x="48639" y="309563"/>
                      <a:pt x="42642" y="307447"/>
                      <a:pt x="31353" y="298980"/>
                    </a:cubicBezTo>
                    <a:cubicBezTo>
                      <a:pt x="20064" y="290513"/>
                      <a:pt x="-1455" y="277108"/>
                      <a:pt x="1720" y="260880"/>
                    </a:cubicBezTo>
                    <a:cubicBezTo>
                      <a:pt x="4895" y="244652"/>
                      <a:pt x="-19800" y="234422"/>
                      <a:pt x="50403" y="201614"/>
                    </a:cubicBezTo>
                    <a:cubicBezTo>
                      <a:pt x="120606" y="168806"/>
                      <a:pt x="296642" y="97191"/>
                      <a:pt x="422936" y="64030"/>
                    </a:cubicBezTo>
                    <a:cubicBezTo>
                      <a:pt x="549230" y="30869"/>
                      <a:pt x="698103" y="10761"/>
                      <a:pt x="808170" y="2647"/>
                    </a:cubicBezTo>
                    <a:cubicBezTo>
                      <a:pt x="918237" y="-5467"/>
                      <a:pt x="1005372" y="6880"/>
                      <a:pt x="1083336" y="15347"/>
                    </a:cubicBezTo>
                    <a:cubicBezTo>
                      <a:pt x="1161300" y="23814"/>
                      <a:pt x="1299942" y="68263"/>
                      <a:pt x="1278070" y="703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図形 13">
                <a:extLst>
                  <a:ext uri="{FF2B5EF4-FFF2-40B4-BE49-F238E27FC236}">
                    <a16:creationId xmlns:a16="http://schemas.microsoft.com/office/drawing/2014/main" id="{31B4341F-240C-4737-838F-92E5D5C03F0C}"/>
                  </a:ext>
                </a:extLst>
              </p:cNvPr>
              <p:cNvSpPr/>
              <p:nvPr/>
            </p:nvSpPr>
            <p:spPr>
              <a:xfrm>
                <a:off x="3450816" y="2551219"/>
                <a:ext cx="1220881" cy="249131"/>
              </a:xfrm>
              <a:custGeom>
                <a:avLst/>
                <a:gdLst>
                  <a:gd name="connsiteX0" fmla="*/ 1278070 w 1280380"/>
                  <a:gd name="connsiteY0" fmla="*/ 70380 h 314124"/>
                  <a:gd name="connsiteX1" fmla="*/ 952103 w 1280380"/>
                  <a:gd name="connsiteY1" fmla="*/ 28047 h 314124"/>
                  <a:gd name="connsiteX2" fmla="*/ 558403 w 1280380"/>
                  <a:gd name="connsiteY2" fmla="*/ 36514 h 314124"/>
                  <a:gd name="connsiteX3" fmla="*/ 137186 w 1280380"/>
                  <a:gd name="connsiteY3" fmla="*/ 180447 h 314124"/>
                  <a:gd name="connsiteX4" fmla="*/ 20770 w 1280380"/>
                  <a:gd name="connsiteY4" fmla="*/ 229130 h 314124"/>
                  <a:gd name="connsiteX5" fmla="*/ 12303 w 1280380"/>
                  <a:gd name="connsiteY5" fmla="*/ 260880 h 314124"/>
                  <a:gd name="connsiteX6" fmla="*/ 29236 w 1280380"/>
                  <a:gd name="connsiteY6" fmla="*/ 286280 h 314124"/>
                  <a:gd name="connsiteX7" fmla="*/ 156236 w 1280380"/>
                  <a:gd name="connsiteY7" fmla="*/ 311680 h 314124"/>
                  <a:gd name="connsiteX8" fmla="*/ 69453 w 1280380"/>
                  <a:gd name="connsiteY8" fmla="*/ 311680 h 314124"/>
                  <a:gd name="connsiteX9" fmla="*/ 31353 w 1280380"/>
                  <a:gd name="connsiteY9" fmla="*/ 298980 h 314124"/>
                  <a:gd name="connsiteX10" fmla="*/ 1720 w 1280380"/>
                  <a:gd name="connsiteY10" fmla="*/ 260880 h 314124"/>
                  <a:gd name="connsiteX11" fmla="*/ 50403 w 1280380"/>
                  <a:gd name="connsiteY11" fmla="*/ 201614 h 314124"/>
                  <a:gd name="connsiteX12" fmla="*/ 422936 w 1280380"/>
                  <a:gd name="connsiteY12" fmla="*/ 64030 h 314124"/>
                  <a:gd name="connsiteX13" fmla="*/ 808170 w 1280380"/>
                  <a:gd name="connsiteY13" fmla="*/ 2647 h 314124"/>
                  <a:gd name="connsiteX14" fmla="*/ 1083336 w 1280380"/>
                  <a:gd name="connsiteY14" fmla="*/ 15347 h 314124"/>
                  <a:gd name="connsiteX15" fmla="*/ 1278070 w 1280380"/>
                  <a:gd name="connsiteY15" fmla="*/ 70380 h 3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380" h="314124">
                    <a:moveTo>
                      <a:pt x="1278070" y="70380"/>
                    </a:moveTo>
                    <a:cubicBezTo>
                      <a:pt x="1256198" y="72497"/>
                      <a:pt x="1072047" y="33691"/>
                      <a:pt x="952103" y="28047"/>
                    </a:cubicBezTo>
                    <a:cubicBezTo>
                      <a:pt x="832158" y="22403"/>
                      <a:pt x="694222" y="11114"/>
                      <a:pt x="558403" y="36514"/>
                    </a:cubicBezTo>
                    <a:cubicBezTo>
                      <a:pt x="422584" y="61914"/>
                      <a:pt x="226791" y="148344"/>
                      <a:pt x="137186" y="180447"/>
                    </a:cubicBezTo>
                    <a:cubicBezTo>
                      <a:pt x="47581" y="212550"/>
                      <a:pt x="41584" y="215725"/>
                      <a:pt x="20770" y="229130"/>
                    </a:cubicBezTo>
                    <a:cubicBezTo>
                      <a:pt x="-44" y="242536"/>
                      <a:pt x="10892" y="251355"/>
                      <a:pt x="12303" y="260880"/>
                    </a:cubicBezTo>
                    <a:cubicBezTo>
                      <a:pt x="13714" y="270405"/>
                      <a:pt x="5247" y="277813"/>
                      <a:pt x="29236" y="286280"/>
                    </a:cubicBezTo>
                    <a:cubicBezTo>
                      <a:pt x="53225" y="294747"/>
                      <a:pt x="149533" y="307447"/>
                      <a:pt x="156236" y="311680"/>
                    </a:cubicBezTo>
                    <a:cubicBezTo>
                      <a:pt x="162939" y="315913"/>
                      <a:pt x="90267" y="313797"/>
                      <a:pt x="69453" y="311680"/>
                    </a:cubicBezTo>
                    <a:cubicBezTo>
                      <a:pt x="48639" y="309563"/>
                      <a:pt x="42642" y="307447"/>
                      <a:pt x="31353" y="298980"/>
                    </a:cubicBezTo>
                    <a:cubicBezTo>
                      <a:pt x="20064" y="290513"/>
                      <a:pt x="-1455" y="277108"/>
                      <a:pt x="1720" y="260880"/>
                    </a:cubicBezTo>
                    <a:cubicBezTo>
                      <a:pt x="4895" y="244652"/>
                      <a:pt x="-19800" y="234422"/>
                      <a:pt x="50403" y="201614"/>
                    </a:cubicBezTo>
                    <a:cubicBezTo>
                      <a:pt x="120606" y="168806"/>
                      <a:pt x="296642" y="97191"/>
                      <a:pt x="422936" y="64030"/>
                    </a:cubicBezTo>
                    <a:cubicBezTo>
                      <a:pt x="549230" y="30869"/>
                      <a:pt x="698103" y="10761"/>
                      <a:pt x="808170" y="2647"/>
                    </a:cubicBezTo>
                    <a:cubicBezTo>
                      <a:pt x="918237" y="-5467"/>
                      <a:pt x="1005372" y="6880"/>
                      <a:pt x="1083336" y="15347"/>
                    </a:cubicBezTo>
                    <a:cubicBezTo>
                      <a:pt x="1161300" y="23814"/>
                      <a:pt x="1299942" y="68263"/>
                      <a:pt x="1278070" y="703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61397ADF-5BE2-4085-A5A4-B42BE1CA5D12}"/>
                  </a:ext>
                </a:extLst>
              </p:cNvPr>
              <p:cNvSpPr/>
              <p:nvPr/>
            </p:nvSpPr>
            <p:spPr>
              <a:xfrm>
                <a:off x="3399346" y="2520942"/>
                <a:ext cx="55582" cy="213567"/>
              </a:xfrm>
              <a:custGeom>
                <a:avLst/>
                <a:gdLst>
                  <a:gd name="connsiteX0" fmla="*/ 52937 w 55582"/>
                  <a:gd name="connsiteY0" fmla="*/ 8 h 213567"/>
                  <a:gd name="connsiteX1" fmla="*/ 50821 w 55582"/>
                  <a:gd name="connsiteY1" fmla="*/ 133358 h 213567"/>
                  <a:gd name="connsiteX2" fmla="*/ 21 w 55582"/>
                  <a:gd name="connsiteY2" fmla="*/ 133358 h 213567"/>
                  <a:gd name="connsiteX3" fmla="*/ 44471 w 55582"/>
                  <a:gd name="connsiteY3" fmla="*/ 211675 h 213567"/>
                  <a:gd name="connsiteX4" fmla="*/ 46587 w 55582"/>
                  <a:gd name="connsiteY4" fmla="*/ 184158 h 213567"/>
                  <a:gd name="connsiteX5" fmla="*/ 46587 w 55582"/>
                  <a:gd name="connsiteY5" fmla="*/ 127008 h 213567"/>
                  <a:gd name="connsiteX6" fmla="*/ 52937 w 55582"/>
                  <a:gd name="connsiteY6" fmla="*/ 8 h 21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82" h="213567">
                    <a:moveTo>
                      <a:pt x="52937" y="8"/>
                    </a:moveTo>
                    <a:cubicBezTo>
                      <a:pt x="53643" y="1066"/>
                      <a:pt x="59640" y="111133"/>
                      <a:pt x="50821" y="133358"/>
                    </a:cubicBezTo>
                    <a:cubicBezTo>
                      <a:pt x="42002" y="155583"/>
                      <a:pt x="1079" y="120305"/>
                      <a:pt x="21" y="133358"/>
                    </a:cubicBezTo>
                    <a:cubicBezTo>
                      <a:pt x="-1037" y="146411"/>
                      <a:pt x="36710" y="203208"/>
                      <a:pt x="44471" y="211675"/>
                    </a:cubicBezTo>
                    <a:cubicBezTo>
                      <a:pt x="52232" y="220142"/>
                      <a:pt x="46234" y="198269"/>
                      <a:pt x="46587" y="184158"/>
                    </a:cubicBezTo>
                    <a:cubicBezTo>
                      <a:pt x="46940" y="170047"/>
                      <a:pt x="43412" y="152761"/>
                      <a:pt x="46587" y="127008"/>
                    </a:cubicBezTo>
                    <a:cubicBezTo>
                      <a:pt x="49762" y="101255"/>
                      <a:pt x="52231" y="-1050"/>
                      <a:pt x="52937" y="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B906DBBA-69CF-48AA-BAA2-9DC608B22EFC}"/>
                  </a:ext>
                </a:extLst>
              </p:cNvPr>
              <p:cNvSpPr/>
              <p:nvPr/>
            </p:nvSpPr>
            <p:spPr>
              <a:xfrm>
                <a:off x="3130454" y="2689112"/>
                <a:ext cx="296389" cy="1361489"/>
              </a:xfrm>
              <a:custGeom>
                <a:avLst/>
                <a:gdLst>
                  <a:gd name="connsiteX0" fmla="*/ 295371 w 296389"/>
                  <a:gd name="connsiteY0" fmla="*/ 113 h 1361489"/>
                  <a:gd name="connsiteX1" fmla="*/ 244571 w 296389"/>
                  <a:gd name="connsiteY1" fmla="*/ 162038 h 1361489"/>
                  <a:gd name="connsiteX2" fmla="*/ 241396 w 296389"/>
                  <a:gd name="connsiteY2" fmla="*/ 304913 h 1361489"/>
                  <a:gd name="connsiteX3" fmla="*/ 244571 w 296389"/>
                  <a:gd name="connsiteY3" fmla="*/ 441438 h 1361489"/>
                  <a:gd name="connsiteX4" fmla="*/ 171546 w 296389"/>
                  <a:gd name="connsiteY4" fmla="*/ 752588 h 1361489"/>
                  <a:gd name="connsiteX5" fmla="*/ 35021 w 296389"/>
                  <a:gd name="connsiteY5" fmla="*/ 1114538 h 1361489"/>
                  <a:gd name="connsiteX6" fmla="*/ 96 w 296389"/>
                  <a:gd name="connsiteY6" fmla="*/ 1349488 h 1361489"/>
                  <a:gd name="connsiteX7" fmla="*/ 41371 w 296389"/>
                  <a:gd name="connsiteY7" fmla="*/ 1254238 h 1361489"/>
                  <a:gd name="connsiteX8" fmla="*/ 222346 w 296389"/>
                  <a:gd name="connsiteY8" fmla="*/ 641463 h 1361489"/>
                  <a:gd name="connsiteX9" fmla="*/ 273146 w 296389"/>
                  <a:gd name="connsiteY9" fmla="*/ 187438 h 1361489"/>
                  <a:gd name="connsiteX10" fmla="*/ 295371 w 296389"/>
                  <a:gd name="connsiteY10" fmla="*/ 113 h 136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89" h="1361489">
                    <a:moveTo>
                      <a:pt x="295371" y="113"/>
                    </a:moveTo>
                    <a:cubicBezTo>
                      <a:pt x="290609" y="-4120"/>
                      <a:pt x="253567" y="111238"/>
                      <a:pt x="244571" y="162038"/>
                    </a:cubicBezTo>
                    <a:cubicBezTo>
                      <a:pt x="235575" y="212838"/>
                      <a:pt x="241396" y="258346"/>
                      <a:pt x="241396" y="304913"/>
                    </a:cubicBezTo>
                    <a:cubicBezTo>
                      <a:pt x="241396" y="351480"/>
                      <a:pt x="256213" y="366826"/>
                      <a:pt x="244571" y="441438"/>
                    </a:cubicBezTo>
                    <a:cubicBezTo>
                      <a:pt x="232929" y="516051"/>
                      <a:pt x="206471" y="640405"/>
                      <a:pt x="171546" y="752588"/>
                    </a:cubicBezTo>
                    <a:cubicBezTo>
                      <a:pt x="136621" y="864771"/>
                      <a:pt x="63596" y="1015055"/>
                      <a:pt x="35021" y="1114538"/>
                    </a:cubicBezTo>
                    <a:cubicBezTo>
                      <a:pt x="6446" y="1214021"/>
                      <a:pt x="-962" y="1326205"/>
                      <a:pt x="96" y="1349488"/>
                    </a:cubicBezTo>
                    <a:cubicBezTo>
                      <a:pt x="1154" y="1372771"/>
                      <a:pt x="4329" y="1372242"/>
                      <a:pt x="41371" y="1254238"/>
                    </a:cubicBezTo>
                    <a:cubicBezTo>
                      <a:pt x="78413" y="1136234"/>
                      <a:pt x="183717" y="819263"/>
                      <a:pt x="222346" y="641463"/>
                    </a:cubicBezTo>
                    <a:cubicBezTo>
                      <a:pt x="260975" y="463663"/>
                      <a:pt x="258859" y="289038"/>
                      <a:pt x="273146" y="187438"/>
                    </a:cubicBezTo>
                    <a:cubicBezTo>
                      <a:pt x="287433" y="85838"/>
                      <a:pt x="300133" y="4346"/>
                      <a:pt x="295371" y="11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F582127A-1E2E-4409-8008-3A1C059D3897}"/>
                  </a:ext>
                </a:extLst>
              </p:cNvPr>
              <p:cNvSpPr/>
              <p:nvPr/>
            </p:nvSpPr>
            <p:spPr>
              <a:xfrm>
                <a:off x="2991686" y="3913103"/>
                <a:ext cx="187140" cy="1359978"/>
              </a:xfrm>
              <a:custGeom>
                <a:avLst/>
                <a:gdLst>
                  <a:gd name="connsiteX0" fmla="*/ 162994 w 187140"/>
                  <a:gd name="connsiteY0" fmla="*/ 100097 h 1359978"/>
                  <a:gd name="connsiteX1" fmla="*/ 41074 w 187140"/>
                  <a:gd name="connsiteY1" fmla="*/ 684297 h 1359978"/>
                  <a:gd name="connsiteX2" fmla="*/ 30914 w 187140"/>
                  <a:gd name="connsiteY2" fmla="*/ 1044977 h 1359978"/>
                  <a:gd name="connsiteX3" fmla="*/ 434 w 187140"/>
                  <a:gd name="connsiteY3" fmla="*/ 1359937 h 1359978"/>
                  <a:gd name="connsiteX4" fmla="*/ 56314 w 187140"/>
                  <a:gd name="connsiteY4" fmla="*/ 1024657 h 1359978"/>
                  <a:gd name="connsiteX5" fmla="*/ 91874 w 187140"/>
                  <a:gd name="connsiteY5" fmla="*/ 669057 h 1359978"/>
                  <a:gd name="connsiteX6" fmla="*/ 183314 w 187140"/>
                  <a:gd name="connsiteY6" fmla="*/ 54377 h 1359978"/>
                  <a:gd name="connsiteX7" fmla="*/ 162994 w 187140"/>
                  <a:gd name="connsiteY7" fmla="*/ 100097 h 135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40" h="1359978">
                    <a:moveTo>
                      <a:pt x="162994" y="100097"/>
                    </a:moveTo>
                    <a:cubicBezTo>
                      <a:pt x="139287" y="205084"/>
                      <a:pt x="63087" y="526817"/>
                      <a:pt x="41074" y="684297"/>
                    </a:cubicBezTo>
                    <a:cubicBezTo>
                      <a:pt x="19061" y="841777"/>
                      <a:pt x="37687" y="932370"/>
                      <a:pt x="30914" y="1044977"/>
                    </a:cubicBezTo>
                    <a:cubicBezTo>
                      <a:pt x="24141" y="1157584"/>
                      <a:pt x="-3799" y="1363324"/>
                      <a:pt x="434" y="1359937"/>
                    </a:cubicBezTo>
                    <a:cubicBezTo>
                      <a:pt x="4667" y="1356550"/>
                      <a:pt x="41074" y="1139804"/>
                      <a:pt x="56314" y="1024657"/>
                    </a:cubicBezTo>
                    <a:cubicBezTo>
                      <a:pt x="71554" y="909510"/>
                      <a:pt x="70707" y="830770"/>
                      <a:pt x="91874" y="669057"/>
                    </a:cubicBezTo>
                    <a:cubicBezTo>
                      <a:pt x="113041" y="507344"/>
                      <a:pt x="174847" y="147510"/>
                      <a:pt x="183314" y="54377"/>
                    </a:cubicBezTo>
                    <a:cubicBezTo>
                      <a:pt x="191781" y="-38756"/>
                      <a:pt x="186701" y="-4890"/>
                      <a:pt x="162994" y="10009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56E26007-1A10-426C-8BFE-2BAA72C23AD8}"/>
                  </a:ext>
                </a:extLst>
              </p:cNvPr>
              <p:cNvSpPr/>
              <p:nvPr/>
            </p:nvSpPr>
            <p:spPr>
              <a:xfrm>
                <a:off x="3568346" y="2751298"/>
                <a:ext cx="521674" cy="2689612"/>
              </a:xfrm>
              <a:custGeom>
                <a:avLst/>
                <a:gdLst>
                  <a:gd name="connsiteX0" fmla="*/ 13054 w 521674"/>
                  <a:gd name="connsiteY0" fmla="*/ 22382 h 2689612"/>
                  <a:gd name="connsiteX1" fmla="*/ 74014 w 521674"/>
                  <a:gd name="connsiteY1" fmla="*/ 499902 h 2689612"/>
                  <a:gd name="connsiteX2" fmla="*/ 256894 w 521674"/>
                  <a:gd name="connsiteY2" fmla="*/ 1246662 h 2689612"/>
                  <a:gd name="connsiteX3" fmla="*/ 444854 w 521674"/>
                  <a:gd name="connsiteY3" fmla="*/ 1927382 h 2689612"/>
                  <a:gd name="connsiteX4" fmla="*/ 500734 w 521674"/>
                  <a:gd name="connsiteY4" fmla="*/ 2120422 h 2689612"/>
                  <a:gd name="connsiteX5" fmla="*/ 521054 w 521674"/>
                  <a:gd name="connsiteY5" fmla="*/ 2328702 h 2689612"/>
                  <a:gd name="connsiteX6" fmla="*/ 480414 w 521674"/>
                  <a:gd name="connsiteY6" fmla="*/ 2689382 h 2689612"/>
                  <a:gd name="connsiteX7" fmla="*/ 505814 w 521674"/>
                  <a:gd name="connsiteY7" fmla="*/ 2272822 h 2689612"/>
                  <a:gd name="connsiteX8" fmla="*/ 490574 w 521674"/>
                  <a:gd name="connsiteY8" fmla="*/ 1968022 h 2689612"/>
                  <a:gd name="connsiteX9" fmla="*/ 312774 w 521674"/>
                  <a:gd name="connsiteY9" fmla="*/ 1221262 h 2689612"/>
                  <a:gd name="connsiteX10" fmla="*/ 13054 w 521674"/>
                  <a:gd name="connsiteY10" fmla="*/ 22382 h 26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74" h="2689612">
                    <a:moveTo>
                      <a:pt x="13054" y="22382"/>
                    </a:moveTo>
                    <a:cubicBezTo>
                      <a:pt x="-26739" y="-97845"/>
                      <a:pt x="33374" y="295856"/>
                      <a:pt x="74014" y="499902"/>
                    </a:cubicBezTo>
                    <a:cubicBezTo>
                      <a:pt x="114654" y="703948"/>
                      <a:pt x="195087" y="1008749"/>
                      <a:pt x="256894" y="1246662"/>
                    </a:cubicBezTo>
                    <a:cubicBezTo>
                      <a:pt x="318701" y="1484575"/>
                      <a:pt x="404214" y="1781755"/>
                      <a:pt x="444854" y="1927382"/>
                    </a:cubicBezTo>
                    <a:cubicBezTo>
                      <a:pt x="485494" y="2073009"/>
                      <a:pt x="488034" y="2053535"/>
                      <a:pt x="500734" y="2120422"/>
                    </a:cubicBezTo>
                    <a:cubicBezTo>
                      <a:pt x="513434" y="2187309"/>
                      <a:pt x="524441" y="2233875"/>
                      <a:pt x="521054" y="2328702"/>
                    </a:cubicBezTo>
                    <a:cubicBezTo>
                      <a:pt x="517667" y="2423529"/>
                      <a:pt x="482954" y="2698695"/>
                      <a:pt x="480414" y="2689382"/>
                    </a:cubicBezTo>
                    <a:cubicBezTo>
                      <a:pt x="477874" y="2680069"/>
                      <a:pt x="504121" y="2393049"/>
                      <a:pt x="505814" y="2272822"/>
                    </a:cubicBezTo>
                    <a:cubicBezTo>
                      <a:pt x="507507" y="2152595"/>
                      <a:pt x="522747" y="2143282"/>
                      <a:pt x="490574" y="1968022"/>
                    </a:cubicBezTo>
                    <a:cubicBezTo>
                      <a:pt x="458401" y="1792762"/>
                      <a:pt x="387281" y="1540455"/>
                      <a:pt x="312774" y="1221262"/>
                    </a:cubicBezTo>
                    <a:cubicBezTo>
                      <a:pt x="238267" y="902069"/>
                      <a:pt x="52847" y="142609"/>
                      <a:pt x="13054" y="2238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36EF1BEE-A210-4F9D-9AEC-701F393D1711}"/>
                  </a:ext>
                </a:extLst>
              </p:cNvPr>
              <p:cNvSpPr/>
              <p:nvPr/>
            </p:nvSpPr>
            <p:spPr>
              <a:xfrm>
                <a:off x="6364938" y="4980741"/>
                <a:ext cx="15542" cy="389020"/>
              </a:xfrm>
              <a:custGeom>
                <a:avLst/>
                <a:gdLst>
                  <a:gd name="connsiteX0" fmla="*/ 302 w 15542"/>
                  <a:gd name="connsiteY0" fmla="*/ 2739 h 389020"/>
                  <a:gd name="connsiteX1" fmla="*/ 15542 w 15542"/>
                  <a:gd name="connsiteY1" fmla="*/ 292299 h 389020"/>
                  <a:gd name="connsiteX2" fmla="*/ 302 w 15542"/>
                  <a:gd name="connsiteY2" fmla="*/ 383739 h 389020"/>
                  <a:gd name="connsiteX3" fmla="*/ 5382 w 15542"/>
                  <a:gd name="connsiteY3" fmla="*/ 160219 h 389020"/>
                  <a:gd name="connsiteX4" fmla="*/ 302 w 15542"/>
                  <a:gd name="connsiteY4" fmla="*/ 2739 h 38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2" h="389020">
                    <a:moveTo>
                      <a:pt x="302" y="2739"/>
                    </a:moveTo>
                    <a:cubicBezTo>
                      <a:pt x="1995" y="24752"/>
                      <a:pt x="15542" y="228799"/>
                      <a:pt x="15542" y="292299"/>
                    </a:cubicBezTo>
                    <a:cubicBezTo>
                      <a:pt x="15542" y="355799"/>
                      <a:pt x="1995" y="405752"/>
                      <a:pt x="302" y="383739"/>
                    </a:cubicBezTo>
                    <a:cubicBezTo>
                      <a:pt x="-1391" y="361726"/>
                      <a:pt x="6229" y="223719"/>
                      <a:pt x="5382" y="160219"/>
                    </a:cubicBezTo>
                    <a:cubicBezTo>
                      <a:pt x="4535" y="96719"/>
                      <a:pt x="-1391" y="-19274"/>
                      <a:pt x="302" y="27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9EBEB2FC-0C69-475C-A20D-90B6D99E1AA6}"/>
                  </a:ext>
                </a:extLst>
              </p:cNvPr>
              <p:cNvSpPr/>
              <p:nvPr/>
            </p:nvSpPr>
            <p:spPr>
              <a:xfrm>
                <a:off x="5701467" y="4276851"/>
                <a:ext cx="682067" cy="1120063"/>
              </a:xfrm>
              <a:custGeom>
                <a:avLst/>
                <a:gdLst>
                  <a:gd name="connsiteX0" fmla="*/ 3373 w 682067"/>
                  <a:gd name="connsiteY0" fmla="*/ 5589 h 1120063"/>
                  <a:gd name="connsiteX1" fmla="*/ 450413 w 682067"/>
                  <a:gd name="connsiteY1" fmla="*/ 427229 h 1120063"/>
                  <a:gd name="connsiteX2" fmla="*/ 587573 w 682067"/>
                  <a:gd name="connsiteY2" fmla="*/ 528829 h 1120063"/>
                  <a:gd name="connsiteX3" fmla="*/ 633293 w 682067"/>
                  <a:gd name="connsiteY3" fmla="*/ 625349 h 1120063"/>
                  <a:gd name="connsiteX4" fmla="*/ 653613 w 682067"/>
                  <a:gd name="connsiteY4" fmla="*/ 1021589 h 1120063"/>
                  <a:gd name="connsiteX5" fmla="*/ 668853 w 682067"/>
                  <a:gd name="connsiteY5" fmla="*/ 1107949 h 1120063"/>
                  <a:gd name="connsiteX6" fmla="*/ 673933 w 682067"/>
                  <a:gd name="connsiteY6" fmla="*/ 818389 h 1120063"/>
                  <a:gd name="connsiteX7" fmla="*/ 552013 w 682067"/>
                  <a:gd name="connsiteY7" fmla="*/ 483109 h 1120063"/>
                  <a:gd name="connsiteX8" fmla="*/ 262453 w 682067"/>
                  <a:gd name="connsiteY8" fmla="*/ 203709 h 1120063"/>
                  <a:gd name="connsiteX9" fmla="*/ 3373 w 682067"/>
                  <a:gd name="connsiteY9" fmla="*/ 5589 h 11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067" h="1120063">
                    <a:moveTo>
                      <a:pt x="3373" y="5589"/>
                    </a:moveTo>
                    <a:cubicBezTo>
                      <a:pt x="34700" y="42842"/>
                      <a:pt x="353046" y="340022"/>
                      <a:pt x="450413" y="427229"/>
                    </a:cubicBezTo>
                    <a:cubicBezTo>
                      <a:pt x="547780" y="514436"/>
                      <a:pt x="557093" y="495809"/>
                      <a:pt x="587573" y="528829"/>
                    </a:cubicBezTo>
                    <a:cubicBezTo>
                      <a:pt x="618053" y="561849"/>
                      <a:pt x="622286" y="543222"/>
                      <a:pt x="633293" y="625349"/>
                    </a:cubicBezTo>
                    <a:cubicBezTo>
                      <a:pt x="644300" y="707476"/>
                      <a:pt x="647686" y="941156"/>
                      <a:pt x="653613" y="1021589"/>
                    </a:cubicBezTo>
                    <a:cubicBezTo>
                      <a:pt x="659540" y="1102022"/>
                      <a:pt x="665466" y="1141816"/>
                      <a:pt x="668853" y="1107949"/>
                    </a:cubicBezTo>
                    <a:cubicBezTo>
                      <a:pt x="672240" y="1074082"/>
                      <a:pt x="693406" y="922529"/>
                      <a:pt x="673933" y="818389"/>
                    </a:cubicBezTo>
                    <a:cubicBezTo>
                      <a:pt x="654460" y="714249"/>
                      <a:pt x="620593" y="585556"/>
                      <a:pt x="552013" y="483109"/>
                    </a:cubicBezTo>
                    <a:cubicBezTo>
                      <a:pt x="483433" y="380662"/>
                      <a:pt x="358126" y="280756"/>
                      <a:pt x="262453" y="203709"/>
                    </a:cubicBezTo>
                    <a:cubicBezTo>
                      <a:pt x="166780" y="126662"/>
                      <a:pt x="-27954" y="-31664"/>
                      <a:pt x="3373" y="558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図形 20">
                <a:extLst>
                  <a:ext uri="{FF2B5EF4-FFF2-40B4-BE49-F238E27FC236}">
                    <a16:creationId xmlns:a16="http://schemas.microsoft.com/office/drawing/2014/main" id="{EF2FBB8D-3663-474C-8B56-19EE9C99EDFB}"/>
                  </a:ext>
                </a:extLst>
              </p:cNvPr>
              <p:cNvSpPr/>
              <p:nvPr/>
            </p:nvSpPr>
            <p:spPr>
              <a:xfrm>
                <a:off x="4686796" y="2744796"/>
                <a:ext cx="898647" cy="1212279"/>
              </a:xfrm>
              <a:custGeom>
                <a:avLst/>
                <a:gdLst>
                  <a:gd name="connsiteX0" fmla="*/ 567829 w 898647"/>
                  <a:gd name="connsiteY0" fmla="*/ 77779 h 1212279"/>
                  <a:gd name="connsiteX1" fmla="*/ 317004 w 898647"/>
                  <a:gd name="connsiteY1" fmla="*/ 55554 h 1212279"/>
                  <a:gd name="connsiteX2" fmla="*/ 15379 w 898647"/>
                  <a:gd name="connsiteY2" fmla="*/ 1579 h 1212279"/>
                  <a:gd name="connsiteX3" fmla="*/ 50304 w 898647"/>
                  <a:gd name="connsiteY3" fmla="*/ 77779 h 1212279"/>
                  <a:gd name="connsiteX4" fmla="*/ 104279 w 898647"/>
                  <a:gd name="connsiteY4" fmla="*/ 160329 h 1212279"/>
                  <a:gd name="connsiteX5" fmla="*/ 424954 w 898647"/>
                  <a:gd name="connsiteY5" fmla="*/ 620704 h 1212279"/>
                  <a:gd name="connsiteX6" fmla="*/ 682129 w 898647"/>
                  <a:gd name="connsiteY6" fmla="*/ 985829 h 1212279"/>
                  <a:gd name="connsiteX7" fmla="*/ 898029 w 898647"/>
                  <a:gd name="connsiteY7" fmla="*/ 1211254 h 1212279"/>
                  <a:gd name="connsiteX8" fmla="*/ 739279 w 898647"/>
                  <a:gd name="connsiteY8" fmla="*/ 1052504 h 1212279"/>
                  <a:gd name="connsiteX9" fmla="*/ 504329 w 898647"/>
                  <a:gd name="connsiteY9" fmla="*/ 677854 h 1212279"/>
                  <a:gd name="connsiteX10" fmla="*/ 126504 w 898647"/>
                  <a:gd name="connsiteY10" fmla="*/ 182554 h 1212279"/>
                  <a:gd name="connsiteX11" fmla="*/ 34429 w 898647"/>
                  <a:gd name="connsiteY11" fmla="*/ 14279 h 1212279"/>
                  <a:gd name="connsiteX12" fmla="*/ 63004 w 898647"/>
                  <a:gd name="connsiteY12" fmla="*/ 14279 h 1212279"/>
                  <a:gd name="connsiteX13" fmla="*/ 380504 w 898647"/>
                  <a:gd name="connsiteY13" fmla="*/ 58729 h 1212279"/>
                  <a:gd name="connsiteX14" fmla="*/ 567829 w 898647"/>
                  <a:gd name="connsiteY14" fmla="*/ 77779 h 121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8647" h="1212279">
                    <a:moveTo>
                      <a:pt x="567829" y="77779"/>
                    </a:moveTo>
                    <a:cubicBezTo>
                      <a:pt x="557246" y="77250"/>
                      <a:pt x="409079" y="68254"/>
                      <a:pt x="317004" y="55554"/>
                    </a:cubicBezTo>
                    <a:cubicBezTo>
                      <a:pt x="224929" y="42854"/>
                      <a:pt x="59829" y="-2125"/>
                      <a:pt x="15379" y="1579"/>
                    </a:cubicBezTo>
                    <a:cubicBezTo>
                      <a:pt x="-29071" y="5283"/>
                      <a:pt x="35487" y="51321"/>
                      <a:pt x="50304" y="77779"/>
                    </a:cubicBezTo>
                    <a:cubicBezTo>
                      <a:pt x="65121" y="104237"/>
                      <a:pt x="41837" y="69842"/>
                      <a:pt x="104279" y="160329"/>
                    </a:cubicBezTo>
                    <a:cubicBezTo>
                      <a:pt x="166721" y="250816"/>
                      <a:pt x="424954" y="620704"/>
                      <a:pt x="424954" y="620704"/>
                    </a:cubicBezTo>
                    <a:cubicBezTo>
                      <a:pt x="521262" y="758287"/>
                      <a:pt x="603283" y="887404"/>
                      <a:pt x="682129" y="985829"/>
                    </a:cubicBezTo>
                    <a:cubicBezTo>
                      <a:pt x="760975" y="1084254"/>
                      <a:pt x="888504" y="1200142"/>
                      <a:pt x="898029" y="1211254"/>
                    </a:cubicBezTo>
                    <a:cubicBezTo>
                      <a:pt x="907554" y="1222367"/>
                      <a:pt x="804896" y="1141404"/>
                      <a:pt x="739279" y="1052504"/>
                    </a:cubicBezTo>
                    <a:cubicBezTo>
                      <a:pt x="673662" y="963604"/>
                      <a:pt x="606458" y="822845"/>
                      <a:pt x="504329" y="677854"/>
                    </a:cubicBezTo>
                    <a:cubicBezTo>
                      <a:pt x="402200" y="532863"/>
                      <a:pt x="204821" y="293150"/>
                      <a:pt x="126504" y="182554"/>
                    </a:cubicBezTo>
                    <a:cubicBezTo>
                      <a:pt x="48187" y="71958"/>
                      <a:pt x="45012" y="42325"/>
                      <a:pt x="34429" y="14279"/>
                    </a:cubicBezTo>
                    <a:cubicBezTo>
                      <a:pt x="23846" y="-13767"/>
                      <a:pt x="5325" y="6871"/>
                      <a:pt x="63004" y="14279"/>
                    </a:cubicBezTo>
                    <a:cubicBezTo>
                      <a:pt x="120683" y="21687"/>
                      <a:pt x="297425" y="46029"/>
                      <a:pt x="380504" y="58729"/>
                    </a:cubicBezTo>
                    <a:cubicBezTo>
                      <a:pt x="463583" y="71429"/>
                      <a:pt x="578412" y="78308"/>
                      <a:pt x="567829" y="7777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図形 21">
                <a:extLst>
                  <a:ext uri="{FF2B5EF4-FFF2-40B4-BE49-F238E27FC236}">
                    <a16:creationId xmlns:a16="http://schemas.microsoft.com/office/drawing/2014/main" id="{8FF17684-1C9E-446B-8D12-8E242E12EFE7}"/>
                  </a:ext>
                </a:extLst>
              </p:cNvPr>
              <p:cNvSpPr/>
              <p:nvPr/>
            </p:nvSpPr>
            <p:spPr>
              <a:xfrm>
                <a:off x="5584455" y="3949680"/>
                <a:ext cx="713174" cy="848834"/>
              </a:xfrm>
              <a:custGeom>
                <a:avLst/>
                <a:gdLst>
                  <a:gd name="connsiteX0" fmla="*/ 370 w 713174"/>
                  <a:gd name="connsiteY0" fmla="*/ 20 h 848834"/>
                  <a:gd name="connsiteX1" fmla="*/ 308345 w 713174"/>
                  <a:gd name="connsiteY1" fmla="*/ 361970 h 848834"/>
                  <a:gd name="connsiteX2" fmla="*/ 555995 w 713174"/>
                  <a:gd name="connsiteY2" fmla="*/ 606445 h 848834"/>
                  <a:gd name="connsiteX3" fmla="*/ 708395 w 713174"/>
                  <a:gd name="connsiteY3" fmla="*/ 847745 h 848834"/>
                  <a:gd name="connsiteX4" fmla="*/ 657595 w 713174"/>
                  <a:gd name="connsiteY4" fmla="*/ 688995 h 848834"/>
                  <a:gd name="connsiteX5" fmla="*/ 486145 w 713174"/>
                  <a:gd name="connsiteY5" fmla="*/ 533420 h 848834"/>
                  <a:gd name="connsiteX6" fmla="*/ 251195 w 713174"/>
                  <a:gd name="connsiteY6" fmla="*/ 346095 h 848834"/>
                  <a:gd name="connsiteX7" fmla="*/ 370 w 713174"/>
                  <a:gd name="connsiteY7" fmla="*/ 20 h 8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174" h="848834">
                    <a:moveTo>
                      <a:pt x="370" y="20"/>
                    </a:moveTo>
                    <a:cubicBezTo>
                      <a:pt x="9895" y="2666"/>
                      <a:pt x="215741" y="260899"/>
                      <a:pt x="308345" y="361970"/>
                    </a:cubicBezTo>
                    <a:cubicBezTo>
                      <a:pt x="400949" y="463041"/>
                      <a:pt x="489320" y="525483"/>
                      <a:pt x="555995" y="606445"/>
                    </a:cubicBezTo>
                    <a:cubicBezTo>
                      <a:pt x="622670" y="687408"/>
                      <a:pt x="691462" y="833987"/>
                      <a:pt x="708395" y="847745"/>
                    </a:cubicBezTo>
                    <a:cubicBezTo>
                      <a:pt x="725328" y="861503"/>
                      <a:pt x="694637" y="741382"/>
                      <a:pt x="657595" y="688995"/>
                    </a:cubicBezTo>
                    <a:cubicBezTo>
                      <a:pt x="620553" y="636608"/>
                      <a:pt x="553878" y="590570"/>
                      <a:pt x="486145" y="533420"/>
                    </a:cubicBezTo>
                    <a:cubicBezTo>
                      <a:pt x="418412" y="476270"/>
                      <a:pt x="334803" y="437641"/>
                      <a:pt x="251195" y="346095"/>
                    </a:cubicBezTo>
                    <a:cubicBezTo>
                      <a:pt x="167587" y="254549"/>
                      <a:pt x="-9155" y="-2626"/>
                      <a:pt x="370" y="2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8229F6F7-C2EA-41D3-87A2-D1B2D0D67133}"/>
                  </a:ext>
                </a:extLst>
              </p:cNvPr>
              <p:cNvSpPr/>
              <p:nvPr/>
            </p:nvSpPr>
            <p:spPr>
              <a:xfrm>
                <a:off x="6377907" y="1638247"/>
                <a:ext cx="400986" cy="1520655"/>
              </a:xfrm>
              <a:custGeom>
                <a:avLst/>
                <a:gdLst>
                  <a:gd name="connsiteX0" fmla="*/ 349918 w 400986"/>
                  <a:gd name="connsiteY0" fmla="*/ 22278 h 1520655"/>
                  <a:gd name="connsiteX1" fmla="*/ 400718 w 400986"/>
                  <a:gd name="connsiteY1" fmla="*/ 120703 h 1520655"/>
                  <a:gd name="connsiteX2" fmla="*/ 324518 w 400986"/>
                  <a:gd name="connsiteY2" fmla="*/ 523928 h 1520655"/>
                  <a:gd name="connsiteX3" fmla="*/ 7018 w 400986"/>
                  <a:gd name="connsiteY3" fmla="*/ 1492303 h 1520655"/>
                  <a:gd name="connsiteX4" fmla="*/ 124493 w 400986"/>
                  <a:gd name="connsiteY4" fmla="*/ 1193853 h 1520655"/>
                  <a:gd name="connsiteX5" fmla="*/ 353093 w 400986"/>
                  <a:gd name="connsiteY5" fmla="*/ 489003 h 1520655"/>
                  <a:gd name="connsiteX6" fmla="*/ 349918 w 400986"/>
                  <a:gd name="connsiteY6" fmla="*/ 22278 h 152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986" h="1520655">
                    <a:moveTo>
                      <a:pt x="349918" y="22278"/>
                    </a:moveTo>
                    <a:cubicBezTo>
                      <a:pt x="357855" y="-39105"/>
                      <a:pt x="404951" y="37095"/>
                      <a:pt x="400718" y="120703"/>
                    </a:cubicBezTo>
                    <a:cubicBezTo>
                      <a:pt x="396485" y="204311"/>
                      <a:pt x="390135" y="295328"/>
                      <a:pt x="324518" y="523928"/>
                    </a:cubicBezTo>
                    <a:cubicBezTo>
                      <a:pt x="258901" y="752528"/>
                      <a:pt x="40355" y="1380649"/>
                      <a:pt x="7018" y="1492303"/>
                    </a:cubicBezTo>
                    <a:cubicBezTo>
                      <a:pt x="-26319" y="1603957"/>
                      <a:pt x="66814" y="1361070"/>
                      <a:pt x="124493" y="1193853"/>
                    </a:cubicBezTo>
                    <a:cubicBezTo>
                      <a:pt x="182172" y="1026636"/>
                      <a:pt x="309172" y="681620"/>
                      <a:pt x="353093" y="489003"/>
                    </a:cubicBezTo>
                    <a:cubicBezTo>
                      <a:pt x="397014" y="296386"/>
                      <a:pt x="341981" y="83661"/>
                      <a:pt x="349918" y="2227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94FCCB26-6C7A-460A-A0BF-3356CF634AF3}"/>
                  </a:ext>
                </a:extLst>
              </p:cNvPr>
              <p:cNvSpPr/>
              <p:nvPr/>
            </p:nvSpPr>
            <p:spPr>
              <a:xfrm>
                <a:off x="6786684" y="1597639"/>
                <a:ext cx="641605" cy="1059836"/>
              </a:xfrm>
              <a:custGeom>
                <a:avLst/>
                <a:gdLst>
                  <a:gd name="connsiteX0" fmla="*/ 1466 w 641605"/>
                  <a:gd name="connsiteY0" fmla="*/ 2561 h 1059836"/>
                  <a:gd name="connsiteX1" fmla="*/ 128466 w 641605"/>
                  <a:gd name="connsiteY1" fmla="*/ 189886 h 1059836"/>
                  <a:gd name="connsiteX2" fmla="*/ 287216 w 641605"/>
                  <a:gd name="connsiteY2" fmla="*/ 418486 h 1059836"/>
                  <a:gd name="connsiteX3" fmla="*/ 430091 w 641605"/>
                  <a:gd name="connsiteY3" fmla="*/ 456586 h 1059836"/>
                  <a:gd name="connsiteX4" fmla="*/ 499941 w 641605"/>
                  <a:gd name="connsiteY4" fmla="*/ 558186 h 1059836"/>
                  <a:gd name="connsiteX5" fmla="*/ 604716 w 641605"/>
                  <a:gd name="connsiteY5" fmla="*/ 875686 h 1059836"/>
                  <a:gd name="connsiteX6" fmla="*/ 630116 w 641605"/>
                  <a:gd name="connsiteY6" fmla="*/ 1015386 h 1059836"/>
                  <a:gd name="connsiteX7" fmla="*/ 430091 w 641605"/>
                  <a:gd name="connsiteY7" fmla="*/ 1021736 h 1059836"/>
                  <a:gd name="connsiteX8" fmla="*/ 249116 w 641605"/>
                  <a:gd name="connsiteY8" fmla="*/ 1043961 h 1059836"/>
                  <a:gd name="connsiteX9" fmla="*/ 112591 w 641605"/>
                  <a:gd name="connsiteY9" fmla="*/ 1059836 h 1059836"/>
                  <a:gd name="connsiteX10" fmla="*/ 547566 w 641605"/>
                  <a:gd name="connsiteY10" fmla="*/ 1015386 h 1059836"/>
                  <a:gd name="connsiteX11" fmla="*/ 604716 w 641605"/>
                  <a:gd name="connsiteY11" fmla="*/ 951886 h 1059836"/>
                  <a:gd name="connsiteX12" fmla="*/ 579316 w 641605"/>
                  <a:gd name="connsiteY12" fmla="*/ 764561 h 1059836"/>
                  <a:gd name="connsiteX13" fmla="*/ 458666 w 641605"/>
                  <a:gd name="connsiteY13" fmla="*/ 513736 h 1059836"/>
                  <a:gd name="connsiteX14" fmla="*/ 214191 w 641605"/>
                  <a:gd name="connsiteY14" fmla="*/ 329586 h 1059836"/>
                  <a:gd name="connsiteX15" fmla="*/ 1466 w 641605"/>
                  <a:gd name="connsiteY15" fmla="*/ 2561 h 105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05" h="1059836">
                    <a:moveTo>
                      <a:pt x="1466" y="2561"/>
                    </a:moveTo>
                    <a:cubicBezTo>
                      <a:pt x="-12821" y="-20722"/>
                      <a:pt x="80841" y="120565"/>
                      <a:pt x="128466" y="189886"/>
                    </a:cubicBezTo>
                    <a:cubicBezTo>
                      <a:pt x="176091" y="259207"/>
                      <a:pt x="236945" y="374036"/>
                      <a:pt x="287216" y="418486"/>
                    </a:cubicBezTo>
                    <a:cubicBezTo>
                      <a:pt x="337487" y="462936"/>
                      <a:pt x="394637" y="433303"/>
                      <a:pt x="430091" y="456586"/>
                    </a:cubicBezTo>
                    <a:cubicBezTo>
                      <a:pt x="465545" y="479869"/>
                      <a:pt x="470837" y="488336"/>
                      <a:pt x="499941" y="558186"/>
                    </a:cubicBezTo>
                    <a:cubicBezTo>
                      <a:pt x="529045" y="628036"/>
                      <a:pt x="583020" y="799486"/>
                      <a:pt x="604716" y="875686"/>
                    </a:cubicBezTo>
                    <a:cubicBezTo>
                      <a:pt x="626412" y="951886"/>
                      <a:pt x="659220" y="991044"/>
                      <a:pt x="630116" y="1015386"/>
                    </a:cubicBezTo>
                    <a:cubicBezTo>
                      <a:pt x="601012" y="1039728"/>
                      <a:pt x="493591" y="1016974"/>
                      <a:pt x="430091" y="1021736"/>
                    </a:cubicBezTo>
                    <a:cubicBezTo>
                      <a:pt x="366591" y="1026498"/>
                      <a:pt x="249116" y="1043961"/>
                      <a:pt x="249116" y="1043961"/>
                    </a:cubicBezTo>
                    <a:lnTo>
                      <a:pt x="112591" y="1059836"/>
                    </a:lnTo>
                    <a:cubicBezTo>
                      <a:pt x="162333" y="1055074"/>
                      <a:pt x="465545" y="1033378"/>
                      <a:pt x="547566" y="1015386"/>
                    </a:cubicBezTo>
                    <a:cubicBezTo>
                      <a:pt x="629587" y="997394"/>
                      <a:pt x="599424" y="993690"/>
                      <a:pt x="604716" y="951886"/>
                    </a:cubicBezTo>
                    <a:cubicBezTo>
                      <a:pt x="610008" y="910082"/>
                      <a:pt x="603658" y="837586"/>
                      <a:pt x="579316" y="764561"/>
                    </a:cubicBezTo>
                    <a:cubicBezTo>
                      <a:pt x="554974" y="691536"/>
                      <a:pt x="519520" y="586232"/>
                      <a:pt x="458666" y="513736"/>
                    </a:cubicBezTo>
                    <a:cubicBezTo>
                      <a:pt x="397812" y="441240"/>
                      <a:pt x="284570" y="411607"/>
                      <a:pt x="214191" y="329586"/>
                    </a:cubicBezTo>
                    <a:cubicBezTo>
                      <a:pt x="143812" y="247565"/>
                      <a:pt x="15753" y="25844"/>
                      <a:pt x="1466" y="25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5E10F8D0-5CA7-4E2B-9564-53B33BA0BA67}"/>
                  </a:ext>
                </a:extLst>
              </p:cNvPr>
              <p:cNvSpPr/>
              <p:nvPr/>
            </p:nvSpPr>
            <p:spPr>
              <a:xfrm>
                <a:off x="4804914" y="2171201"/>
                <a:ext cx="475411" cy="436650"/>
              </a:xfrm>
              <a:custGeom>
                <a:avLst/>
                <a:gdLst>
                  <a:gd name="connsiteX0" fmla="*/ 176661 w 475411"/>
                  <a:gd name="connsiteY0" fmla="*/ 3674 h 436650"/>
                  <a:gd name="connsiteX1" fmla="*/ 109986 w 475411"/>
                  <a:gd name="connsiteY1" fmla="*/ 98924 h 436650"/>
                  <a:gd name="connsiteX2" fmla="*/ 68711 w 475411"/>
                  <a:gd name="connsiteY2" fmla="*/ 225924 h 436650"/>
                  <a:gd name="connsiteX3" fmla="*/ 14736 w 475411"/>
                  <a:gd name="connsiteY3" fmla="*/ 337049 h 436650"/>
                  <a:gd name="connsiteX4" fmla="*/ 2036 w 475411"/>
                  <a:gd name="connsiteY4" fmla="*/ 419599 h 436650"/>
                  <a:gd name="connsiteX5" fmla="*/ 49661 w 475411"/>
                  <a:gd name="connsiteY5" fmla="*/ 435474 h 436650"/>
                  <a:gd name="connsiteX6" fmla="*/ 246511 w 475411"/>
                  <a:gd name="connsiteY6" fmla="*/ 435474 h 436650"/>
                  <a:gd name="connsiteX7" fmla="*/ 471936 w 475411"/>
                  <a:gd name="connsiteY7" fmla="*/ 435474 h 436650"/>
                  <a:gd name="connsiteX8" fmla="*/ 389386 w 475411"/>
                  <a:gd name="connsiteY8" fmla="*/ 432299 h 436650"/>
                  <a:gd name="connsiteX9" fmla="*/ 75061 w 475411"/>
                  <a:gd name="connsiteY9" fmla="*/ 413249 h 436650"/>
                  <a:gd name="connsiteX10" fmla="*/ 17911 w 475411"/>
                  <a:gd name="connsiteY10" fmla="*/ 381499 h 436650"/>
                  <a:gd name="connsiteX11" fmla="*/ 59186 w 475411"/>
                  <a:gd name="connsiteY11" fmla="*/ 229099 h 436650"/>
                  <a:gd name="connsiteX12" fmla="*/ 176661 w 475411"/>
                  <a:gd name="connsiteY12" fmla="*/ 3674 h 4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411" h="436650">
                    <a:moveTo>
                      <a:pt x="176661" y="3674"/>
                    </a:moveTo>
                    <a:cubicBezTo>
                      <a:pt x="185128" y="-18022"/>
                      <a:pt x="127978" y="61882"/>
                      <a:pt x="109986" y="98924"/>
                    </a:cubicBezTo>
                    <a:cubicBezTo>
                      <a:pt x="91994" y="135966"/>
                      <a:pt x="84586" y="186237"/>
                      <a:pt x="68711" y="225924"/>
                    </a:cubicBezTo>
                    <a:cubicBezTo>
                      <a:pt x="52836" y="265611"/>
                      <a:pt x="25848" y="304770"/>
                      <a:pt x="14736" y="337049"/>
                    </a:cubicBezTo>
                    <a:cubicBezTo>
                      <a:pt x="3623" y="369328"/>
                      <a:pt x="-3785" y="403195"/>
                      <a:pt x="2036" y="419599"/>
                    </a:cubicBezTo>
                    <a:cubicBezTo>
                      <a:pt x="7857" y="436003"/>
                      <a:pt x="8915" y="432828"/>
                      <a:pt x="49661" y="435474"/>
                    </a:cubicBezTo>
                    <a:cubicBezTo>
                      <a:pt x="90407" y="438120"/>
                      <a:pt x="246511" y="435474"/>
                      <a:pt x="246511" y="435474"/>
                    </a:cubicBezTo>
                    <a:lnTo>
                      <a:pt x="471936" y="435474"/>
                    </a:lnTo>
                    <a:cubicBezTo>
                      <a:pt x="495748" y="434945"/>
                      <a:pt x="389386" y="432299"/>
                      <a:pt x="389386" y="432299"/>
                    </a:cubicBezTo>
                    <a:cubicBezTo>
                      <a:pt x="323240" y="428595"/>
                      <a:pt x="136973" y="421716"/>
                      <a:pt x="75061" y="413249"/>
                    </a:cubicBezTo>
                    <a:cubicBezTo>
                      <a:pt x="13149" y="404782"/>
                      <a:pt x="20557" y="412191"/>
                      <a:pt x="17911" y="381499"/>
                    </a:cubicBezTo>
                    <a:cubicBezTo>
                      <a:pt x="15265" y="350807"/>
                      <a:pt x="32199" y="291541"/>
                      <a:pt x="59186" y="229099"/>
                    </a:cubicBezTo>
                    <a:cubicBezTo>
                      <a:pt x="86173" y="166657"/>
                      <a:pt x="168194" y="25370"/>
                      <a:pt x="176661" y="367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B225D659-7379-4B74-8A32-2607102FA530}"/>
                  </a:ext>
                </a:extLst>
              </p:cNvPr>
              <p:cNvSpPr/>
              <p:nvPr/>
            </p:nvSpPr>
            <p:spPr>
              <a:xfrm>
                <a:off x="6891928" y="2070314"/>
                <a:ext cx="439030" cy="490654"/>
              </a:xfrm>
              <a:custGeom>
                <a:avLst/>
                <a:gdLst>
                  <a:gd name="connsiteX0" fmla="*/ 283572 w 439030"/>
                  <a:gd name="connsiteY0" fmla="*/ 2961 h 490654"/>
                  <a:gd name="connsiteX1" fmla="*/ 328022 w 439030"/>
                  <a:gd name="connsiteY1" fmla="*/ 155361 h 490654"/>
                  <a:gd name="connsiteX2" fmla="*/ 420097 w 439030"/>
                  <a:gd name="connsiteY2" fmla="*/ 355386 h 490654"/>
                  <a:gd name="connsiteX3" fmla="*/ 432797 w 439030"/>
                  <a:gd name="connsiteY3" fmla="*/ 447461 h 490654"/>
                  <a:gd name="connsiteX4" fmla="*/ 343897 w 439030"/>
                  <a:gd name="connsiteY4" fmla="*/ 469686 h 490654"/>
                  <a:gd name="connsiteX5" fmla="*/ 181972 w 439030"/>
                  <a:gd name="connsiteY5" fmla="*/ 472861 h 490654"/>
                  <a:gd name="connsiteX6" fmla="*/ 4172 w 439030"/>
                  <a:gd name="connsiteY6" fmla="*/ 488736 h 490654"/>
                  <a:gd name="connsiteX7" fmla="*/ 369297 w 439030"/>
                  <a:gd name="connsiteY7" fmla="*/ 472861 h 490654"/>
                  <a:gd name="connsiteX8" fmla="*/ 416922 w 439030"/>
                  <a:gd name="connsiteY8" fmla="*/ 333161 h 490654"/>
                  <a:gd name="connsiteX9" fmla="*/ 321672 w 439030"/>
                  <a:gd name="connsiteY9" fmla="*/ 75986 h 490654"/>
                  <a:gd name="connsiteX10" fmla="*/ 283572 w 439030"/>
                  <a:gd name="connsiteY10" fmla="*/ 2961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030" h="490654">
                    <a:moveTo>
                      <a:pt x="283572" y="2961"/>
                    </a:moveTo>
                    <a:cubicBezTo>
                      <a:pt x="284630" y="16190"/>
                      <a:pt x="305268" y="96623"/>
                      <a:pt x="328022" y="155361"/>
                    </a:cubicBezTo>
                    <a:cubicBezTo>
                      <a:pt x="350776" y="214099"/>
                      <a:pt x="402635" y="306703"/>
                      <a:pt x="420097" y="355386"/>
                    </a:cubicBezTo>
                    <a:cubicBezTo>
                      <a:pt x="437559" y="404069"/>
                      <a:pt x="445497" y="428411"/>
                      <a:pt x="432797" y="447461"/>
                    </a:cubicBezTo>
                    <a:cubicBezTo>
                      <a:pt x="420097" y="466511"/>
                      <a:pt x="385701" y="465453"/>
                      <a:pt x="343897" y="469686"/>
                    </a:cubicBezTo>
                    <a:cubicBezTo>
                      <a:pt x="302093" y="473919"/>
                      <a:pt x="238593" y="469686"/>
                      <a:pt x="181972" y="472861"/>
                    </a:cubicBezTo>
                    <a:cubicBezTo>
                      <a:pt x="125351" y="476036"/>
                      <a:pt x="-27049" y="488736"/>
                      <a:pt x="4172" y="488736"/>
                    </a:cubicBezTo>
                    <a:cubicBezTo>
                      <a:pt x="35393" y="488736"/>
                      <a:pt x="300505" y="498790"/>
                      <a:pt x="369297" y="472861"/>
                    </a:cubicBezTo>
                    <a:cubicBezTo>
                      <a:pt x="438089" y="446932"/>
                      <a:pt x="424859" y="399307"/>
                      <a:pt x="416922" y="333161"/>
                    </a:cubicBezTo>
                    <a:cubicBezTo>
                      <a:pt x="408985" y="267015"/>
                      <a:pt x="342839" y="129961"/>
                      <a:pt x="321672" y="75986"/>
                    </a:cubicBezTo>
                    <a:cubicBezTo>
                      <a:pt x="300505" y="22011"/>
                      <a:pt x="282514" y="-10268"/>
                      <a:pt x="283572" y="29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41884A2D-7E90-43B8-876D-F0B10AE65097}"/>
                  </a:ext>
                </a:extLst>
              </p:cNvPr>
              <p:cNvSpPr/>
              <p:nvPr/>
            </p:nvSpPr>
            <p:spPr>
              <a:xfrm>
                <a:off x="6699246" y="2228033"/>
                <a:ext cx="181154" cy="346923"/>
              </a:xfrm>
              <a:custGeom>
                <a:avLst/>
                <a:gdLst>
                  <a:gd name="connsiteX0" fmla="*/ 4 w 181154"/>
                  <a:gd name="connsiteY0" fmla="*/ 817 h 346923"/>
                  <a:gd name="connsiteX1" fmla="*/ 73029 w 181154"/>
                  <a:gd name="connsiteY1" fmla="*/ 92892 h 346923"/>
                  <a:gd name="connsiteX2" fmla="*/ 155579 w 181154"/>
                  <a:gd name="connsiteY2" fmla="*/ 296092 h 346923"/>
                  <a:gd name="connsiteX3" fmla="*/ 180979 w 181154"/>
                  <a:gd name="connsiteY3" fmla="*/ 346892 h 346923"/>
                  <a:gd name="connsiteX4" fmla="*/ 165104 w 181154"/>
                  <a:gd name="connsiteY4" fmla="*/ 302442 h 346923"/>
                  <a:gd name="connsiteX5" fmla="*/ 133354 w 181154"/>
                  <a:gd name="connsiteY5" fmla="*/ 226242 h 346923"/>
                  <a:gd name="connsiteX6" fmla="*/ 76204 w 181154"/>
                  <a:gd name="connsiteY6" fmla="*/ 57967 h 346923"/>
                  <a:gd name="connsiteX7" fmla="*/ 4 w 181154"/>
                  <a:gd name="connsiteY7" fmla="*/ 817 h 3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54" h="346923">
                    <a:moveTo>
                      <a:pt x="4" y="817"/>
                    </a:moveTo>
                    <a:cubicBezTo>
                      <a:pt x="-525" y="6638"/>
                      <a:pt x="47100" y="43680"/>
                      <a:pt x="73029" y="92892"/>
                    </a:cubicBezTo>
                    <a:cubicBezTo>
                      <a:pt x="98958" y="142104"/>
                      <a:pt x="137587" y="253759"/>
                      <a:pt x="155579" y="296092"/>
                    </a:cubicBezTo>
                    <a:cubicBezTo>
                      <a:pt x="173571" y="338425"/>
                      <a:pt x="179391" y="345834"/>
                      <a:pt x="180979" y="346892"/>
                    </a:cubicBezTo>
                    <a:cubicBezTo>
                      <a:pt x="182567" y="347950"/>
                      <a:pt x="173041" y="322550"/>
                      <a:pt x="165104" y="302442"/>
                    </a:cubicBezTo>
                    <a:cubicBezTo>
                      <a:pt x="157167" y="282334"/>
                      <a:pt x="148171" y="266988"/>
                      <a:pt x="133354" y="226242"/>
                    </a:cubicBezTo>
                    <a:cubicBezTo>
                      <a:pt x="118537" y="185496"/>
                      <a:pt x="93137" y="95009"/>
                      <a:pt x="76204" y="57967"/>
                    </a:cubicBezTo>
                    <a:cubicBezTo>
                      <a:pt x="59271" y="20925"/>
                      <a:pt x="533" y="-5004"/>
                      <a:pt x="4" y="81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631F83BE-6B58-43BA-97DB-84C99F4FDC3D}"/>
                  </a:ext>
                </a:extLst>
              </p:cNvPr>
              <p:cNvSpPr/>
              <p:nvPr/>
            </p:nvSpPr>
            <p:spPr>
              <a:xfrm>
                <a:off x="6207783" y="2609962"/>
                <a:ext cx="1357312" cy="1867860"/>
              </a:xfrm>
              <a:custGeom>
                <a:avLst/>
                <a:gdLst>
                  <a:gd name="connsiteX0" fmla="*/ 710542 w 1357312"/>
                  <a:gd name="connsiteY0" fmla="*/ 69738 h 1867860"/>
                  <a:gd name="connsiteX1" fmla="*/ 881992 w 1357312"/>
                  <a:gd name="connsiteY1" fmla="*/ 66563 h 1867860"/>
                  <a:gd name="connsiteX2" fmla="*/ 1151867 w 1357312"/>
                  <a:gd name="connsiteY2" fmla="*/ 34813 h 1867860"/>
                  <a:gd name="connsiteX3" fmla="*/ 1355067 w 1357312"/>
                  <a:gd name="connsiteY3" fmla="*/ 15763 h 1867860"/>
                  <a:gd name="connsiteX4" fmla="*/ 1193142 w 1357312"/>
                  <a:gd name="connsiteY4" fmla="*/ 282463 h 1867860"/>
                  <a:gd name="connsiteX5" fmla="*/ 862942 w 1357312"/>
                  <a:gd name="connsiteY5" fmla="*/ 863488 h 1867860"/>
                  <a:gd name="connsiteX6" fmla="*/ 367642 w 1357312"/>
                  <a:gd name="connsiteY6" fmla="*/ 1536588 h 1867860"/>
                  <a:gd name="connsiteX7" fmla="*/ 2517 w 1357312"/>
                  <a:gd name="connsiteY7" fmla="*/ 1866788 h 1867860"/>
                  <a:gd name="connsiteX8" fmla="*/ 262867 w 1357312"/>
                  <a:gd name="connsiteY8" fmla="*/ 1577863 h 1867860"/>
                  <a:gd name="connsiteX9" fmla="*/ 1237592 w 1357312"/>
                  <a:gd name="connsiteY9" fmla="*/ 203088 h 1867860"/>
                  <a:gd name="connsiteX10" fmla="*/ 1326492 w 1357312"/>
                  <a:gd name="connsiteY10" fmla="*/ 31638 h 1867860"/>
                  <a:gd name="connsiteX11" fmla="*/ 1101067 w 1357312"/>
                  <a:gd name="connsiteY11" fmla="*/ 50688 h 1867860"/>
                  <a:gd name="connsiteX12" fmla="*/ 710542 w 1357312"/>
                  <a:gd name="connsiteY12" fmla="*/ 69738 h 18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7312" h="1867860">
                    <a:moveTo>
                      <a:pt x="710542" y="69738"/>
                    </a:moveTo>
                    <a:cubicBezTo>
                      <a:pt x="674030" y="72384"/>
                      <a:pt x="808438" y="72384"/>
                      <a:pt x="881992" y="66563"/>
                    </a:cubicBezTo>
                    <a:cubicBezTo>
                      <a:pt x="955546" y="60742"/>
                      <a:pt x="1073021" y="43280"/>
                      <a:pt x="1151867" y="34813"/>
                    </a:cubicBezTo>
                    <a:cubicBezTo>
                      <a:pt x="1230713" y="26346"/>
                      <a:pt x="1348188" y="-25512"/>
                      <a:pt x="1355067" y="15763"/>
                    </a:cubicBezTo>
                    <a:cubicBezTo>
                      <a:pt x="1361946" y="57038"/>
                      <a:pt x="1275163" y="141176"/>
                      <a:pt x="1193142" y="282463"/>
                    </a:cubicBezTo>
                    <a:cubicBezTo>
                      <a:pt x="1111121" y="423750"/>
                      <a:pt x="1000525" y="654467"/>
                      <a:pt x="862942" y="863488"/>
                    </a:cubicBezTo>
                    <a:cubicBezTo>
                      <a:pt x="725359" y="1072509"/>
                      <a:pt x="511046" y="1369371"/>
                      <a:pt x="367642" y="1536588"/>
                    </a:cubicBezTo>
                    <a:cubicBezTo>
                      <a:pt x="224238" y="1703805"/>
                      <a:pt x="19979" y="1859909"/>
                      <a:pt x="2517" y="1866788"/>
                    </a:cubicBezTo>
                    <a:cubicBezTo>
                      <a:pt x="-14945" y="1873667"/>
                      <a:pt x="57021" y="1855146"/>
                      <a:pt x="262867" y="1577863"/>
                    </a:cubicBezTo>
                    <a:cubicBezTo>
                      <a:pt x="468713" y="1300580"/>
                      <a:pt x="1060321" y="460792"/>
                      <a:pt x="1237592" y="203088"/>
                    </a:cubicBezTo>
                    <a:cubicBezTo>
                      <a:pt x="1414863" y="-54616"/>
                      <a:pt x="1349246" y="57038"/>
                      <a:pt x="1326492" y="31638"/>
                    </a:cubicBezTo>
                    <a:cubicBezTo>
                      <a:pt x="1303738" y="6238"/>
                      <a:pt x="1202138" y="44338"/>
                      <a:pt x="1101067" y="50688"/>
                    </a:cubicBezTo>
                    <a:cubicBezTo>
                      <a:pt x="999996" y="57038"/>
                      <a:pt x="747054" y="67092"/>
                      <a:pt x="710542" y="697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FFA167C9-1D11-42ED-AEFB-73A67B328224}"/>
                  </a:ext>
                </a:extLst>
              </p:cNvPr>
              <p:cNvSpPr/>
              <p:nvPr/>
            </p:nvSpPr>
            <p:spPr>
              <a:xfrm>
                <a:off x="6194769" y="2682467"/>
                <a:ext cx="1244320" cy="1692808"/>
              </a:xfrm>
              <a:custGeom>
                <a:avLst/>
                <a:gdLst>
                  <a:gd name="connsiteX0" fmla="*/ 752131 w 1244320"/>
                  <a:gd name="connsiteY0" fmla="*/ 35333 h 1692808"/>
                  <a:gd name="connsiteX1" fmla="*/ 1085506 w 1244320"/>
                  <a:gd name="connsiteY1" fmla="*/ 51208 h 1692808"/>
                  <a:gd name="connsiteX2" fmla="*/ 1244256 w 1244320"/>
                  <a:gd name="connsiteY2" fmla="*/ 9933 h 1692808"/>
                  <a:gd name="connsiteX3" fmla="*/ 1069631 w 1244320"/>
                  <a:gd name="connsiteY3" fmla="*/ 267108 h 1692808"/>
                  <a:gd name="connsiteX4" fmla="*/ 818806 w 1244320"/>
                  <a:gd name="connsiteY4" fmla="*/ 692558 h 1692808"/>
                  <a:gd name="connsiteX5" fmla="*/ 431456 w 1244320"/>
                  <a:gd name="connsiteY5" fmla="*/ 1197383 h 1692808"/>
                  <a:gd name="connsiteX6" fmla="*/ 155231 w 1244320"/>
                  <a:gd name="connsiteY6" fmla="*/ 1521233 h 1692808"/>
                  <a:gd name="connsiteX7" fmla="*/ 2831 w 1244320"/>
                  <a:gd name="connsiteY7" fmla="*/ 1689508 h 1692808"/>
                  <a:gd name="connsiteX8" fmla="*/ 282231 w 1244320"/>
                  <a:gd name="connsiteY8" fmla="*/ 1378358 h 1692808"/>
                  <a:gd name="connsiteX9" fmla="*/ 1091856 w 1244320"/>
                  <a:gd name="connsiteY9" fmla="*/ 241708 h 1692808"/>
                  <a:gd name="connsiteX10" fmla="*/ 1155356 w 1244320"/>
                  <a:gd name="connsiteY10" fmla="*/ 32158 h 1692808"/>
                  <a:gd name="connsiteX11" fmla="*/ 910881 w 1244320"/>
                  <a:gd name="connsiteY11" fmla="*/ 28983 h 1692808"/>
                  <a:gd name="connsiteX12" fmla="*/ 752131 w 1244320"/>
                  <a:gd name="connsiteY12" fmla="*/ 35333 h 169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4320" h="1692808">
                    <a:moveTo>
                      <a:pt x="752131" y="35333"/>
                    </a:moveTo>
                    <a:cubicBezTo>
                      <a:pt x="781235" y="39037"/>
                      <a:pt x="1003485" y="55441"/>
                      <a:pt x="1085506" y="51208"/>
                    </a:cubicBezTo>
                    <a:cubicBezTo>
                      <a:pt x="1167527" y="46975"/>
                      <a:pt x="1246902" y="-26050"/>
                      <a:pt x="1244256" y="9933"/>
                    </a:cubicBezTo>
                    <a:cubicBezTo>
                      <a:pt x="1241610" y="45916"/>
                      <a:pt x="1140539" y="153337"/>
                      <a:pt x="1069631" y="267108"/>
                    </a:cubicBezTo>
                    <a:cubicBezTo>
                      <a:pt x="998723" y="380879"/>
                      <a:pt x="925168" y="537512"/>
                      <a:pt x="818806" y="692558"/>
                    </a:cubicBezTo>
                    <a:cubicBezTo>
                      <a:pt x="712444" y="847604"/>
                      <a:pt x="542052" y="1059271"/>
                      <a:pt x="431456" y="1197383"/>
                    </a:cubicBezTo>
                    <a:cubicBezTo>
                      <a:pt x="320860" y="1335495"/>
                      <a:pt x="226668" y="1439212"/>
                      <a:pt x="155231" y="1521233"/>
                    </a:cubicBezTo>
                    <a:cubicBezTo>
                      <a:pt x="83793" y="1603254"/>
                      <a:pt x="-18336" y="1713321"/>
                      <a:pt x="2831" y="1689508"/>
                    </a:cubicBezTo>
                    <a:cubicBezTo>
                      <a:pt x="23998" y="1665696"/>
                      <a:pt x="100727" y="1619658"/>
                      <a:pt x="282231" y="1378358"/>
                    </a:cubicBezTo>
                    <a:cubicBezTo>
                      <a:pt x="463735" y="1137058"/>
                      <a:pt x="946335" y="466075"/>
                      <a:pt x="1091856" y="241708"/>
                    </a:cubicBezTo>
                    <a:cubicBezTo>
                      <a:pt x="1237377" y="17341"/>
                      <a:pt x="1185518" y="67612"/>
                      <a:pt x="1155356" y="32158"/>
                    </a:cubicBezTo>
                    <a:cubicBezTo>
                      <a:pt x="1125194" y="-3296"/>
                      <a:pt x="975968" y="31100"/>
                      <a:pt x="910881" y="28983"/>
                    </a:cubicBezTo>
                    <a:cubicBezTo>
                      <a:pt x="845794" y="26866"/>
                      <a:pt x="723027" y="31629"/>
                      <a:pt x="752131" y="3533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4E4538F5-7140-4473-854D-4EB65C0F722B}"/>
                  </a:ext>
                </a:extLst>
              </p:cNvPr>
              <p:cNvSpPr/>
              <p:nvPr/>
            </p:nvSpPr>
            <p:spPr>
              <a:xfrm>
                <a:off x="6101841" y="3128611"/>
                <a:ext cx="298965" cy="1151195"/>
              </a:xfrm>
              <a:custGeom>
                <a:avLst/>
                <a:gdLst>
                  <a:gd name="connsiteX0" fmla="*/ 298959 w 298965"/>
                  <a:gd name="connsiteY0" fmla="*/ 1939 h 1151195"/>
                  <a:gd name="connsiteX1" fmla="*/ 124334 w 298965"/>
                  <a:gd name="connsiteY1" fmla="*/ 513114 h 1151195"/>
                  <a:gd name="connsiteX2" fmla="*/ 19559 w 298965"/>
                  <a:gd name="connsiteY2" fmla="*/ 913164 h 1151195"/>
                  <a:gd name="connsiteX3" fmla="*/ 509 w 298965"/>
                  <a:gd name="connsiteY3" fmla="*/ 1138589 h 1151195"/>
                  <a:gd name="connsiteX4" fmla="*/ 16384 w 298965"/>
                  <a:gd name="connsiteY4" fmla="*/ 1078264 h 1151195"/>
                  <a:gd name="connsiteX5" fmla="*/ 117984 w 298965"/>
                  <a:gd name="connsiteY5" fmla="*/ 709964 h 1151195"/>
                  <a:gd name="connsiteX6" fmla="*/ 298959 w 298965"/>
                  <a:gd name="connsiteY6" fmla="*/ 1939 h 115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965" h="1151195">
                    <a:moveTo>
                      <a:pt x="298959" y="1939"/>
                    </a:moveTo>
                    <a:cubicBezTo>
                      <a:pt x="300017" y="-30869"/>
                      <a:pt x="170901" y="361243"/>
                      <a:pt x="124334" y="513114"/>
                    </a:cubicBezTo>
                    <a:cubicBezTo>
                      <a:pt x="77767" y="664985"/>
                      <a:pt x="40196" y="808918"/>
                      <a:pt x="19559" y="913164"/>
                    </a:cubicBezTo>
                    <a:cubicBezTo>
                      <a:pt x="-1078" y="1017410"/>
                      <a:pt x="1038" y="1111072"/>
                      <a:pt x="509" y="1138589"/>
                    </a:cubicBezTo>
                    <a:cubicBezTo>
                      <a:pt x="-20" y="1166106"/>
                      <a:pt x="-3195" y="1149701"/>
                      <a:pt x="16384" y="1078264"/>
                    </a:cubicBezTo>
                    <a:cubicBezTo>
                      <a:pt x="35963" y="1006827"/>
                      <a:pt x="66655" y="894114"/>
                      <a:pt x="117984" y="709964"/>
                    </a:cubicBezTo>
                    <a:cubicBezTo>
                      <a:pt x="169313" y="525814"/>
                      <a:pt x="297901" y="34747"/>
                      <a:pt x="298959" y="19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図形 30">
                <a:extLst>
                  <a:ext uri="{FF2B5EF4-FFF2-40B4-BE49-F238E27FC236}">
                    <a16:creationId xmlns:a16="http://schemas.microsoft.com/office/drawing/2014/main" id="{729CD18E-D1AC-411E-A705-34EB05192044}"/>
                  </a:ext>
                </a:extLst>
              </p:cNvPr>
              <p:cNvSpPr/>
              <p:nvPr/>
            </p:nvSpPr>
            <p:spPr>
              <a:xfrm>
                <a:off x="6096765" y="1763432"/>
                <a:ext cx="631914" cy="1317899"/>
              </a:xfrm>
              <a:custGeom>
                <a:avLst/>
                <a:gdLst>
                  <a:gd name="connsiteX0" fmla="*/ 621535 w 631914"/>
                  <a:gd name="connsiteY0" fmla="*/ 8218 h 1317899"/>
                  <a:gd name="connsiteX1" fmla="*/ 446910 w 631914"/>
                  <a:gd name="connsiteY1" fmla="*/ 325718 h 1317899"/>
                  <a:gd name="connsiteX2" fmla="*/ 348485 w 631914"/>
                  <a:gd name="connsiteY2" fmla="*/ 557493 h 1317899"/>
                  <a:gd name="connsiteX3" fmla="*/ 119885 w 631914"/>
                  <a:gd name="connsiteY3" fmla="*/ 855943 h 1317899"/>
                  <a:gd name="connsiteX4" fmla="*/ 2410 w 631914"/>
                  <a:gd name="connsiteY4" fmla="*/ 979768 h 1317899"/>
                  <a:gd name="connsiteX5" fmla="*/ 56385 w 631914"/>
                  <a:gd name="connsiteY5" fmla="*/ 1046443 h 1317899"/>
                  <a:gd name="connsiteX6" fmla="*/ 237360 w 631914"/>
                  <a:gd name="connsiteY6" fmla="*/ 1208368 h 1317899"/>
                  <a:gd name="connsiteX7" fmla="*/ 323085 w 631914"/>
                  <a:gd name="connsiteY7" fmla="*/ 1316318 h 1317899"/>
                  <a:gd name="connsiteX8" fmla="*/ 291335 w 631914"/>
                  <a:gd name="connsiteY8" fmla="*/ 1259168 h 1317899"/>
                  <a:gd name="connsiteX9" fmla="*/ 104010 w 631914"/>
                  <a:gd name="connsiteY9" fmla="*/ 1081368 h 1317899"/>
                  <a:gd name="connsiteX10" fmla="*/ 21460 w 631914"/>
                  <a:gd name="connsiteY10" fmla="*/ 1005168 h 1317899"/>
                  <a:gd name="connsiteX11" fmla="*/ 272285 w 631914"/>
                  <a:gd name="connsiteY11" fmla="*/ 598768 h 1317899"/>
                  <a:gd name="connsiteX12" fmla="*/ 573910 w 631914"/>
                  <a:gd name="connsiteY12" fmla="*/ 135218 h 1317899"/>
                  <a:gd name="connsiteX13" fmla="*/ 621535 w 631914"/>
                  <a:gd name="connsiteY13" fmla="*/ 8218 h 13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914" h="1317899">
                    <a:moveTo>
                      <a:pt x="621535" y="8218"/>
                    </a:moveTo>
                    <a:cubicBezTo>
                      <a:pt x="600368" y="39968"/>
                      <a:pt x="492418" y="234172"/>
                      <a:pt x="446910" y="325718"/>
                    </a:cubicBezTo>
                    <a:cubicBezTo>
                      <a:pt x="401402" y="417264"/>
                      <a:pt x="402989" y="469122"/>
                      <a:pt x="348485" y="557493"/>
                    </a:cubicBezTo>
                    <a:cubicBezTo>
                      <a:pt x="293981" y="645864"/>
                      <a:pt x="177564" y="785564"/>
                      <a:pt x="119885" y="855943"/>
                    </a:cubicBezTo>
                    <a:cubicBezTo>
                      <a:pt x="62206" y="926322"/>
                      <a:pt x="12993" y="948018"/>
                      <a:pt x="2410" y="979768"/>
                    </a:cubicBezTo>
                    <a:cubicBezTo>
                      <a:pt x="-8173" y="1011518"/>
                      <a:pt x="17227" y="1008343"/>
                      <a:pt x="56385" y="1046443"/>
                    </a:cubicBezTo>
                    <a:cubicBezTo>
                      <a:pt x="95543" y="1084543"/>
                      <a:pt x="192910" y="1163389"/>
                      <a:pt x="237360" y="1208368"/>
                    </a:cubicBezTo>
                    <a:cubicBezTo>
                      <a:pt x="281810" y="1253347"/>
                      <a:pt x="314089" y="1307851"/>
                      <a:pt x="323085" y="1316318"/>
                    </a:cubicBezTo>
                    <a:cubicBezTo>
                      <a:pt x="332081" y="1324785"/>
                      <a:pt x="327847" y="1298326"/>
                      <a:pt x="291335" y="1259168"/>
                    </a:cubicBezTo>
                    <a:cubicBezTo>
                      <a:pt x="254823" y="1220010"/>
                      <a:pt x="148989" y="1123701"/>
                      <a:pt x="104010" y="1081368"/>
                    </a:cubicBezTo>
                    <a:cubicBezTo>
                      <a:pt x="59031" y="1039035"/>
                      <a:pt x="-6586" y="1085601"/>
                      <a:pt x="21460" y="1005168"/>
                    </a:cubicBezTo>
                    <a:cubicBezTo>
                      <a:pt x="49506" y="924735"/>
                      <a:pt x="180210" y="743759"/>
                      <a:pt x="272285" y="598768"/>
                    </a:cubicBezTo>
                    <a:cubicBezTo>
                      <a:pt x="364360" y="453777"/>
                      <a:pt x="514114" y="229939"/>
                      <a:pt x="573910" y="135218"/>
                    </a:cubicBezTo>
                    <a:cubicBezTo>
                      <a:pt x="633706" y="40497"/>
                      <a:pt x="642702" y="-23532"/>
                      <a:pt x="621535" y="821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フリーフォーム: 図形 31">
                <a:extLst>
                  <a:ext uri="{FF2B5EF4-FFF2-40B4-BE49-F238E27FC236}">
                    <a16:creationId xmlns:a16="http://schemas.microsoft.com/office/drawing/2014/main" id="{23EAD695-0538-44B9-8B94-7F0FE82A307F}"/>
                  </a:ext>
                </a:extLst>
              </p:cNvPr>
              <p:cNvSpPr/>
              <p:nvPr/>
            </p:nvSpPr>
            <p:spPr>
              <a:xfrm>
                <a:off x="5349831" y="1660523"/>
                <a:ext cx="69928" cy="212730"/>
              </a:xfrm>
              <a:custGeom>
                <a:avLst/>
                <a:gdLst>
                  <a:gd name="connsiteX0" fmla="*/ 69894 w 69928"/>
                  <a:gd name="connsiteY0" fmla="*/ 2 h 212730"/>
                  <a:gd name="connsiteX1" fmla="*/ 28619 w 69928"/>
                  <a:gd name="connsiteY1" fmla="*/ 123827 h 212730"/>
                  <a:gd name="connsiteX2" fmla="*/ 44 w 69928"/>
                  <a:gd name="connsiteY2" fmla="*/ 212727 h 212730"/>
                  <a:gd name="connsiteX3" fmla="*/ 34969 w 69928"/>
                  <a:gd name="connsiteY3" fmla="*/ 127002 h 212730"/>
                  <a:gd name="connsiteX4" fmla="*/ 69894 w 69928"/>
                  <a:gd name="connsiteY4" fmla="*/ 2 h 212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28" h="212730">
                    <a:moveTo>
                      <a:pt x="69894" y="2"/>
                    </a:moveTo>
                    <a:cubicBezTo>
                      <a:pt x="68836" y="-527"/>
                      <a:pt x="40261" y="88373"/>
                      <a:pt x="28619" y="123827"/>
                    </a:cubicBezTo>
                    <a:cubicBezTo>
                      <a:pt x="16977" y="159281"/>
                      <a:pt x="-1014" y="212198"/>
                      <a:pt x="44" y="212727"/>
                    </a:cubicBezTo>
                    <a:cubicBezTo>
                      <a:pt x="1102" y="213256"/>
                      <a:pt x="22269" y="159810"/>
                      <a:pt x="34969" y="127002"/>
                    </a:cubicBezTo>
                    <a:cubicBezTo>
                      <a:pt x="47669" y="94194"/>
                      <a:pt x="70952" y="531"/>
                      <a:pt x="69894" y="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134F8F3C-2955-44F4-BB06-D7CC9E0E7B91}"/>
                  </a:ext>
                </a:extLst>
              </p:cNvPr>
              <p:cNvSpPr/>
              <p:nvPr/>
            </p:nvSpPr>
            <p:spPr>
              <a:xfrm>
                <a:off x="5409606" y="1643898"/>
                <a:ext cx="740401" cy="1194819"/>
              </a:xfrm>
              <a:custGeom>
                <a:avLst/>
                <a:gdLst>
                  <a:gd name="connsiteX0" fmla="*/ 16469 w 740401"/>
                  <a:gd name="connsiteY0" fmla="*/ 10277 h 1194819"/>
                  <a:gd name="connsiteX1" fmla="*/ 67269 w 740401"/>
                  <a:gd name="connsiteY1" fmla="*/ 283327 h 1194819"/>
                  <a:gd name="connsiteX2" fmla="*/ 368894 w 740401"/>
                  <a:gd name="connsiteY2" fmla="*/ 829427 h 1194819"/>
                  <a:gd name="connsiteX3" fmla="*/ 553044 w 740401"/>
                  <a:gd name="connsiteY3" fmla="*/ 1102477 h 1194819"/>
                  <a:gd name="connsiteX4" fmla="*/ 740369 w 740401"/>
                  <a:gd name="connsiteY4" fmla="*/ 1194552 h 1194819"/>
                  <a:gd name="connsiteX5" fmla="*/ 565744 w 740401"/>
                  <a:gd name="connsiteY5" fmla="*/ 1080252 h 1194819"/>
                  <a:gd name="connsiteX6" fmla="*/ 289519 w 740401"/>
                  <a:gd name="connsiteY6" fmla="*/ 626227 h 1194819"/>
                  <a:gd name="connsiteX7" fmla="*/ 16469 w 740401"/>
                  <a:gd name="connsiteY7" fmla="*/ 10277 h 119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401" h="1194819">
                    <a:moveTo>
                      <a:pt x="16469" y="10277"/>
                    </a:moveTo>
                    <a:cubicBezTo>
                      <a:pt x="-20573" y="-46873"/>
                      <a:pt x="8531" y="146802"/>
                      <a:pt x="67269" y="283327"/>
                    </a:cubicBezTo>
                    <a:cubicBezTo>
                      <a:pt x="126007" y="419852"/>
                      <a:pt x="287932" y="692902"/>
                      <a:pt x="368894" y="829427"/>
                    </a:cubicBezTo>
                    <a:cubicBezTo>
                      <a:pt x="449857" y="965952"/>
                      <a:pt x="491132" y="1041623"/>
                      <a:pt x="553044" y="1102477"/>
                    </a:cubicBezTo>
                    <a:cubicBezTo>
                      <a:pt x="614957" y="1163331"/>
                      <a:pt x="738252" y="1198256"/>
                      <a:pt x="740369" y="1194552"/>
                    </a:cubicBezTo>
                    <a:cubicBezTo>
                      <a:pt x="742486" y="1190848"/>
                      <a:pt x="640886" y="1174973"/>
                      <a:pt x="565744" y="1080252"/>
                    </a:cubicBezTo>
                    <a:cubicBezTo>
                      <a:pt x="490602" y="985531"/>
                      <a:pt x="383711" y="802439"/>
                      <a:pt x="289519" y="626227"/>
                    </a:cubicBezTo>
                    <a:cubicBezTo>
                      <a:pt x="195327" y="450015"/>
                      <a:pt x="53511" y="67427"/>
                      <a:pt x="16469" y="1027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4EBC3AFE-8DCF-4CF3-90DC-524DA15935C3}"/>
                  </a:ext>
                </a:extLst>
              </p:cNvPr>
              <p:cNvSpPr/>
              <p:nvPr/>
            </p:nvSpPr>
            <p:spPr>
              <a:xfrm>
                <a:off x="5695147" y="2760882"/>
                <a:ext cx="378704" cy="217278"/>
              </a:xfrm>
              <a:custGeom>
                <a:avLst/>
                <a:gdLst>
                  <a:gd name="connsiteX0" fmla="*/ 378628 w 378704"/>
                  <a:gd name="connsiteY0" fmla="*/ 87093 h 217278"/>
                  <a:gd name="connsiteX1" fmla="*/ 264328 w 378704"/>
                  <a:gd name="connsiteY1" fmla="*/ 23593 h 217278"/>
                  <a:gd name="connsiteX2" fmla="*/ 251628 w 378704"/>
                  <a:gd name="connsiteY2" fmla="*/ 4543 h 217278"/>
                  <a:gd name="connsiteX3" fmla="*/ 146853 w 378704"/>
                  <a:gd name="connsiteY3" fmla="*/ 102968 h 217278"/>
                  <a:gd name="connsiteX4" fmla="*/ 803 w 378704"/>
                  <a:gd name="connsiteY4" fmla="*/ 217268 h 217278"/>
                  <a:gd name="connsiteX5" fmla="*/ 92878 w 378704"/>
                  <a:gd name="connsiteY5" fmla="*/ 109318 h 217278"/>
                  <a:gd name="connsiteX6" fmla="*/ 194478 w 378704"/>
                  <a:gd name="connsiteY6" fmla="*/ 29943 h 217278"/>
                  <a:gd name="connsiteX7" fmla="*/ 245278 w 378704"/>
                  <a:gd name="connsiteY7" fmla="*/ 7718 h 217278"/>
                  <a:gd name="connsiteX8" fmla="*/ 378628 w 378704"/>
                  <a:gd name="connsiteY8" fmla="*/ 87093 h 21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704" h="217278">
                    <a:moveTo>
                      <a:pt x="378628" y="87093"/>
                    </a:moveTo>
                    <a:cubicBezTo>
                      <a:pt x="381803" y="89739"/>
                      <a:pt x="285495" y="37351"/>
                      <a:pt x="264328" y="23593"/>
                    </a:cubicBezTo>
                    <a:cubicBezTo>
                      <a:pt x="243161" y="9835"/>
                      <a:pt x="271207" y="-8686"/>
                      <a:pt x="251628" y="4543"/>
                    </a:cubicBezTo>
                    <a:cubicBezTo>
                      <a:pt x="232049" y="17772"/>
                      <a:pt x="188657" y="67514"/>
                      <a:pt x="146853" y="102968"/>
                    </a:cubicBezTo>
                    <a:cubicBezTo>
                      <a:pt x="105049" y="138422"/>
                      <a:pt x="9799" y="216210"/>
                      <a:pt x="803" y="217268"/>
                    </a:cubicBezTo>
                    <a:cubicBezTo>
                      <a:pt x="-8193" y="218326"/>
                      <a:pt x="60599" y="140539"/>
                      <a:pt x="92878" y="109318"/>
                    </a:cubicBezTo>
                    <a:cubicBezTo>
                      <a:pt x="125157" y="78097"/>
                      <a:pt x="169078" y="46876"/>
                      <a:pt x="194478" y="29943"/>
                    </a:cubicBezTo>
                    <a:cubicBezTo>
                      <a:pt x="219878" y="13010"/>
                      <a:pt x="217232" y="4014"/>
                      <a:pt x="245278" y="7718"/>
                    </a:cubicBezTo>
                    <a:cubicBezTo>
                      <a:pt x="273324" y="11422"/>
                      <a:pt x="375453" y="84447"/>
                      <a:pt x="378628" y="8709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フリーフォーム: 図形 34">
                <a:extLst>
                  <a:ext uri="{FF2B5EF4-FFF2-40B4-BE49-F238E27FC236}">
                    <a16:creationId xmlns:a16="http://schemas.microsoft.com/office/drawing/2014/main" id="{BE2DC091-740C-41DA-976C-1F3F46C89162}"/>
                  </a:ext>
                </a:extLst>
              </p:cNvPr>
              <p:cNvSpPr/>
              <p:nvPr/>
            </p:nvSpPr>
            <p:spPr>
              <a:xfrm>
                <a:off x="4108139" y="2267744"/>
                <a:ext cx="721582" cy="61337"/>
              </a:xfrm>
              <a:custGeom>
                <a:avLst/>
                <a:gdLst>
                  <a:gd name="connsiteX0" fmla="*/ 721036 w 721582"/>
                  <a:gd name="connsiteY0" fmla="*/ 18256 h 61337"/>
                  <a:gd name="connsiteX1" fmla="*/ 470211 w 721582"/>
                  <a:gd name="connsiteY1" fmla="*/ 2381 h 61337"/>
                  <a:gd name="connsiteX2" fmla="*/ 209861 w 721582"/>
                  <a:gd name="connsiteY2" fmla="*/ 5556 h 61337"/>
                  <a:gd name="connsiteX3" fmla="*/ 311 w 721582"/>
                  <a:gd name="connsiteY3" fmla="*/ 53181 h 61337"/>
                  <a:gd name="connsiteX4" fmla="*/ 168586 w 721582"/>
                  <a:gd name="connsiteY4" fmla="*/ 56356 h 61337"/>
                  <a:gd name="connsiteX5" fmla="*/ 400361 w 721582"/>
                  <a:gd name="connsiteY5" fmla="*/ 2381 h 61337"/>
                  <a:gd name="connsiteX6" fmla="*/ 721036 w 721582"/>
                  <a:gd name="connsiteY6" fmla="*/ 18256 h 6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582" h="61337">
                    <a:moveTo>
                      <a:pt x="721036" y="18256"/>
                    </a:moveTo>
                    <a:cubicBezTo>
                      <a:pt x="732678" y="18256"/>
                      <a:pt x="555407" y="4498"/>
                      <a:pt x="470211" y="2381"/>
                    </a:cubicBezTo>
                    <a:cubicBezTo>
                      <a:pt x="385015" y="264"/>
                      <a:pt x="288178" y="-2911"/>
                      <a:pt x="209861" y="5556"/>
                    </a:cubicBezTo>
                    <a:cubicBezTo>
                      <a:pt x="131544" y="14023"/>
                      <a:pt x="7190" y="44714"/>
                      <a:pt x="311" y="53181"/>
                    </a:cubicBezTo>
                    <a:cubicBezTo>
                      <a:pt x="-6568" y="61648"/>
                      <a:pt x="101911" y="64823"/>
                      <a:pt x="168586" y="56356"/>
                    </a:cubicBezTo>
                    <a:cubicBezTo>
                      <a:pt x="235261" y="47889"/>
                      <a:pt x="311990" y="6085"/>
                      <a:pt x="400361" y="2381"/>
                    </a:cubicBezTo>
                    <a:lnTo>
                      <a:pt x="721036" y="18256"/>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5287073B-FDC2-4BB7-BFAD-FA0796B4540E}"/>
                  </a:ext>
                </a:extLst>
              </p:cNvPr>
              <p:cNvSpPr/>
              <p:nvPr/>
            </p:nvSpPr>
            <p:spPr>
              <a:xfrm>
                <a:off x="4082912" y="2472288"/>
                <a:ext cx="651089" cy="42318"/>
              </a:xfrm>
              <a:custGeom>
                <a:avLst/>
                <a:gdLst>
                  <a:gd name="connsiteX0" fmla="*/ 651013 w 651089"/>
                  <a:gd name="connsiteY0" fmla="*/ 42312 h 42318"/>
                  <a:gd name="connsiteX1" fmla="*/ 276363 w 651089"/>
                  <a:gd name="connsiteY1" fmla="*/ 4212 h 42318"/>
                  <a:gd name="connsiteX2" fmla="*/ 138 w 651089"/>
                  <a:gd name="connsiteY2" fmla="*/ 7387 h 42318"/>
                  <a:gd name="connsiteX3" fmla="*/ 244613 w 651089"/>
                  <a:gd name="connsiteY3" fmla="*/ 1037 h 42318"/>
                  <a:gd name="connsiteX4" fmla="*/ 651013 w 651089"/>
                  <a:gd name="connsiteY4" fmla="*/ 42312 h 4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89" h="42318">
                    <a:moveTo>
                      <a:pt x="651013" y="42312"/>
                    </a:moveTo>
                    <a:cubicBezTo>
                      <a:pt x="656305" y="42841"/>
                      <a:pt x="384842" y="10033"/>
                      <a:pt x="276363" y="4212"/>
                    </a:cubicBezTo>
                    <a:cubicBezTo>
                      <a:pt x="167884" y="-1609"/>
                      <a:pt x="5430" y="7916"/>
                      <a:pt x="138" y="7387"/>
                    </a:cubicBezTo>
                    <a:cubicBezTo>
                      <a:pt x="-5154" y="6858"/>
                      <a:pt x="142484" y="-3196"/>
                      <a:pt x="244613" y="1037"/>
                    </a:cubicBezTo>
                    <a:cubicBezTo>
                      <a:pt x="346742" y="5270"/>
                      <a:pt x="645721" y="41783"/>
                      <a:pt x="651013" y="423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17FD7874-9A69-4191-927C-84D105B5D335}"/>
                  </a:ext>
                </a:extLst>
              </p:cNvPr>
              <p:cNvSpPr/>
              <p:nvPr/>
            </p:nvSpPr>
            <p:spPr>
              <a:xfrm>
                <a:off x="7246745" y="2076972"/>
                <a:ext cx="1450888" cy="753647"/>
              </a:xfrm>
              <a:custGeom>
                <a:avLst/>
                <a:gdLst>
                  <a:gd name="connsiteX0" fmla="*/ 14480 w 1450888"/>
                  <a:gd name="connsiteY0" fmla="*/ 34403 h 753647"/>
                  <a:gd name="connsiteX1" fmla="*/ 97030 w 1450888"/>
                  <a:gd name="connsiteY1" fmla="*/ 34403 h 753647"/>
                  <a:gd name="connsiteX2" fmla="*/ 408180 w 1450888"/>
                  <a:gd name="connsiteY2" fmla="*/ 28053 h 753647"/>
                  <a:gd name="connsiteX3" fmla="*/ 697105 w 1450888"/>
                  <a:gd name="connsiteY3" fmla="*/ 40753 h 753647"/>
                  <a:gd name="connsiteX4" fmla="*/ 935230 w 1450888"/>
                  <a:gd name="connsiteY4" fmla="*/ 142353 h 753647"/>
                  <a:gd name="connsiteX5" fmla="*/ 1192405 w 1450888"/>
                  <a:gd name="connsiteY5" fmla="*/ 266178 h 753647"/>
                  <a:gd name="connsiteX6" fmla="*/ 1389255 w 1450888"/>
                  <a:gd name="connsiteY6" fmla="*/ 393178 h 753647"/>
                  <a:gd name="connsiteX7" fmla="*/ 1427355 w 1450888"/>
                  <a:gd name="connsiteY7" fmla="*/ 447153 h 753647"/>
                  <a:gd name="connsiteX8" fmla="*/ 1417830 w 1450888"/>
                  <a:gd name="connsiteY8" fmla="*/ 545578 h 753647"/>
                  <a:gd name="connsiteX9" fmla="*/ 1417830 w 1450888"/>
                  <a:gd name="connsiteY9" fmla="*/ 602728 h 753647"/>
                  <a:gd name="connsiteX10" fmla="*/ 1401955 w 1450888"/>
                  <a:gd name="connsiteY10" fmla="*/ 707503 h 753647"/>
                  <a:gd name="connsiteX11" fmla="*/ 1405130 w 1450888"/>
                  <a:gd name="connsiteY11" fmla="*/ 751953 h 753647"/>
                  <a:gd name="connsiteX12" fmla="*/ 1417830 w 1450888"/>
                  <a:gd name="connsiteY12" fmla="*/ 653528 h 753647"/>
                  <a:gd name="connsiteX13" fmla="*/ 1417830 w 1450888"/>
                  <a:gd name="connsiteY13" fmla="*/ 504303 h 753647"/>
                  <a:gd name="connsiteX14" fmla="*/ 1417830 w 1450888"/>
                  <a:gd name="connsiteY14" fmla="*/ 428103 h 753647"/>
                  <a:gd name="connsiteX15" fmla="*/ 1414655 w 1450888"/>
                  <a:gd name="connsiteY15" fmla="*/ 402703 h 753647"/>
                  <a:gd name="connsiteX16" fmla="*/ 938405 w 1450888"/>
                  <a:gd name="connsiteY16" fmla="*/ 142353 h 753647"/>
                  <a:gd name="connsiteX17" fmla="*/ 452630 w 1450888"/>
                  <a:gd name="connsiteY17" fmla="*/ 5828 h 753647"/>
                  <a:gd name="connsiteX18" fmla="*/ 14480 w 1450888"/>
                  <a:gd name="connsiteY18" fmla="*/ 34403 h 7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0888" h="753647">
                    <a:moveTo>
                      <a:pt x="14480" y="34403"/>
                    </a:moveTo>
                    <a:cubicBezTo>
                      <a:pt x="-44787" y="39166"/>
                      <a:pt x="97030" y="34403"/>
                      <a:pt x="97030" y="34403"/>
                    </a:cubicBezTo>
                    <a:cubicBezTo>
                      <a:pt x="162647" y="33345"/>
                      <a:pt x="308168" y="26995"/>
                      <a:pt x="408180" y="28053"/>
                    </a:cubicBezTo>
                    <a:cubicBezTo>
                      <a:pt x="508192" y="29111"/>
                      <a:pt x="609263" y="21703"/>
                      <a:pt x="697105" y="40753"/>
                    </a:cubicBezTo>
                    <a:cubicBezTo>
                      <a:pt x="784947" y="59803"/>
                      <a:pt x="852680" y="104782"/>
                      <a:pt x="935230" y="142353"/>
                    </a:cubicBezTo>
                    <a:cubicBezTo>
                      <a:pt x="1017780" y="179924"/>
                      <a:pt x="1116734" y="224374"/>
                      <a:pt x="1192405" y="266178"/>
                    </a:cubicBezTo>
                    <a:cubicBezTo>
                      <a:pt x="1268076" y="307982"/>
                      <a:pt x="1350097" y="363016"/>
                      <a:pt x="1389255" y="393178"/>
                    </a:cubicBezTo>
                    <a:cubicBezTo>
                      <a:pt x="1428413" y="423340"/>
                      <a:pt x="1422593" y="421753"/>
                      <a:pt x="1427355" y="447153"/>
                    </a:cubicBezTo>
                    <a:cubicBezTo>
                      <a:pt x="1432117" y="472553"/>
                      <a:pt x="1419418" y="519649"/>
                      <a:pt x="1417830" y="545578"/>
                    </a:cubicBezTo>
                    <a:cubicBezTo>
                      <a:pt x="1416243" y="571507"/>
                      <a:pt x="1420476" y="575741"/>
                      <a:pt x="1417830" y="602728"/>
                    </a:cubicBezTo>
                    <a:cubicBezTo>
                      <a:pt x="1415184" y="629716"/>
                      <a:pt x="1404072" y="682632"/>
                      <a:pt x="1401955" y="707503"/>
                    </a:cubicBezTo>
                    <a:cubicBezTo>
                      <a:pt x="1399838" y="732374"/>
                      <a:pt x="1402484" y="760949"/>
                      <a:pt x="1405130" y="751953"/>
                    </a:cubicBezTo>
                    <a:cubicBezTo>
                      <a:pt x="1407776" y="742957"/>
                      <a:pt x="1415713" y="694803"/>
                      <a:pt x="1417830" y="653528"/>
                    </a:cubicBezTo>
                    <a:cubicBezTo>
                      <a:pt x="1419947" y="612253"/>
                      <a:pt x="1417830" y="504303"/>
                      <a:pt x="1417830" y="504303"/>
                    </a:cubicBezTo>
                    <a:cubicBezTo>
                      <a:pt x="1417830" y="466732"/>
                      <a:pt x="1418359" y="445036"/>
                      <a:pt x="1417830" y="428103"/>
                    </a:cubicBezTo>
                    <a:cubicBezTo>
                      <a:pt x="1417301" y="411170"/>
                      <a:pt x="1494559" y="450328"/>
                      <a:pt x="1414655" y="402703"/>
                    </a:cubicBezTo>
                    <a:cubicBezTo>
                      <a:pt x="1334751" y="355078"/>
                      <a:pt x="1098743" y="208499"/>
                      <a:pt x="938405" y="142353"/>
                    </a:cubicBezTo>
                    <a:cubicBezTo>
                      <a:pt x="778068" y="76207"/>
                      <a:pt x="603972" y="27524"/>
                      <a:pt x="452630" y="5828"/>
                    </a:cubicBezTo>
                    <a:cubicBezTo>
                      <a:pt x="301288" y="-15868"/>
                      <a:pt x="73747" y="29640"/>
                      <a:pt x="14480" y="3440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BCACA941-DF25-4EC2-85B0-A67E1130EFD2}"/>
                  </a:ext>
                </a:extLst>
              </p:cNvPr>
              <p:cNvSpPr/>
              <p:nvPr/>
            </p:nvSpPr>
            <p:spPr>
              <a:xfrm>
                <a:off x="7390847" y="2487520"/>
                <a:ext cx="1274949" cy="339350"/>
              </a:xfrm>
              <a:custGeom>
                <a:avLst/>
                <a:gdLst>
                  <a:gd name="connsiteX0" fmla="*/ 16428 w 1274949"/>
                  <a:gd name="connsiteY0" fmla="*/ 4855 h 339350"/>
                  <a:gd name="connsiteX1" fmla="*/ 89453 w 1274949"/>
                  <a:gd name="connsiteY1" fmla="*/ 4855 h 339350"/>
                  <a:gd name="connsiteX2" fmla="*/ 273603 w 1274949"/>
                  <a:gd name="connsiteY2" fmla="*/ 23905 h 339350"/>
                  <a:gd name="connsiteX3" fmla="*/ 756203 w 1274949"/>
                  <a:gd name="connsiteY3" fmla="*/ 125505 h 339350"/>
                  <a:gd name="connsiteX4" fmla="*/ 1172128 w 1274949"/>
                  <a:gd name="connsiteY4" fmla="*/ 281080 h 339350"/>
                  <a:gd name="connsiteX5" fmla="*/ 1248328 w 1274949"/>
                  <a:gd name="connsiteY5" fmla="*/ 300130 h 339350"/>
                  <a:gd name="connsiteX6" fmla="*/ 1267378 w 1274949"/>
                  <a:gd name="connsiteY6" fmla="*/ 338230 h 339350"/>
                  <a:gd name="connsiteX7" fmla="*/ 1130853 w 1274949"/>
                  <a:gd name="connsiteY7" fmla="*/ 252505 h 339350"/>
                  <a:gd name="connsiteX8" fmla="*/ 397428 w 1274949"/>
                  <a:gd name="connsiteY8" fmla="*/ 23905 h 339350"/>
                  <a:gd name="connsiteX9" fmla="*/ 16428 w 1274949"/>
                  <a:gd name="connsiteY9" fmla="*/ 4855 h 3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4949" h="339350">
                    <a:moveTo>
                      <a:pt x="16428" y="4855"/>
                    </a:moveTo>
                    <a:cubicBezTo>
                      <a:pt x="-34901" y="1680"/>
                      <a:pt x="46591" y="1680"/>
                      <a:pt x="89453" y="4855"/>
                    </a:cubicBezTo>
                    <a:cubicBezTo>
                      <a:pt x="132315" y="8030"/>
                      <a:pt x="162478" y="3797"/>
                      <a:pt x="273603" y="23905"/>
                    </a:cubicBezTo>
                    <a:cubicBezTo>
                      <a:pt x="384728" y="44013"/>
                      <a:pt x="606449" y="82643"/>
                      <a:pt x="756203" y="125505"/>
                    </a:cubicBezTo>
                    <a:cubicBezTo>
                      <a:pt x="905957" y="168368"/>
                      <a:pt x="1090107" y="251976"/>
                      <a:pt x="1172128" y="281080"/>
                    </a:cubicBezTo>
                    <a:cubicBezTo>
                      <a:pt x="1254149" y="310184"/>
                      <a:pt x="1232453" y="290605"/>
                      <a:pt x="1248328" y="300130"/>
                    </a:cubicBezTo>
                    <a:cubicBezTo>
                      <a:pt x="1264203" y="309655"/>
                      <a:pt x="1286957" y="346168"/>
                      <a:pt x="1267378" y="338230"/>
                    </a:cubicBezTo>
                    <a:cubicBezTo>
                      <a:pt x="1247799" y="330292"/>
                      <a:pt x="1275845" y="304892"/>
                      <a:pt x="1130853" y="252505"/>
                    </a:cubicBezTo>
                    <a:cubicBezTo>
                      <a:pt x="985861" y="200118"/>
                      <a:pt x="577874" y="65180"/>
                      <a:pt x="397428" y="23905"/>
                    </a:cubicBezTo>
                    <a:cubicBezTo>
                      <a:pt x="216982" y="-17370"/>
                      <a:pt x="67757" y="8030"/>
                      <a:pt x="16428" y="48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79FD1468-C14D-43B4-B302-02404E59FBD7}"/>
                  </a:ext>
                </a:extLst>
              </p:cNvPr>
              <p:cNvSpPr/>
              <p:nvPr/>
            </p:nvSpPr>
            <p:spPr>
              <a:xfrm>
                <a:off x="7397263" y="2503227"/>
                <a:ext cx="1272818" cy="358297"/>
              </a:xfrm>
              <a:custGeom>
                <a:avLst/>
                <a:gdLst>
                  <a:gd name="connsiteX0" fmla="*/ 13187 w 1272818"/>
                  <a:gd name="connsiteY0" fmla="*/ 261 h 358297"/>
                  <a:gd name="connsiteX1" fmla="*/ 68750 w 1272818"/>
                  <a:gd name="connsiteY1" fmla="*/ 12961 h 358297"/>
                  <a:gd name="connsiteX2" fmla="*/ 333862 w 1272818"/>
                  <a:gd name="connsiteY2" fmla="*/ 51061 h 358297"/>
                  <a:gd name="connsiteX3" fmla="*/ 652950 w 1272818"/>
                  <a:gd name="connsiteY3" fmla="*/ 117736 h 358297"/>
                  <a:gd name="connsiteX4" fmla="*/ 1059350 w 1272818"/>
                  <a:gd name="connsiteY4" fmla="*/ 247911 h 358297"/>
                  <a:gd name="connsiteX5" fmla="*/ 1194287 w 1272818"/>
                  <a:gd name="connsiteY5" fmla="*/ 300298 h 358297"/>
                  <a:gd name="connsiteX6" fmla="*/ 1226037 w 1272818"/>
                  <a:gd name="connsiteY6" fmla="*/ 339986 h 358297"/>
                  <a:gd name="connsiteX7" fmla="*/ 1251437 w 1272818"/>
                  <a:gd name="connsiteY7" fmla="*/ 346336 h 358297"/>
                  <a:gd name="connsiteX8" fmla="*/ 1257787 w 1272818"/>
                  <a:gd name="connsiteY8" fmla="*/ 320936 h 358297"/>
                  <a:gd name="connsiteX9" fmla="*/ 1272075 w 1272818"/>
                  <a:gd name="connsiteY9" fmla="*/ 333636 h 358297"/>
                  <a:gd name="connsiteX10" fmla="*/ 1232387 w 1272818"/>
                  <a:gd name="connsiteY10" fmla="*/ 357448 h 358297"/>
                  <a:gd name="connsiteX11" fmla="*/ 1145075 w 1272818"/>
                  <a:gd name="connsiteY11" fmla="*/ 300298 h 358297"/>
                  <a:gd name="connsiteX12" fmla="*/ 840275 w 1272818"/>
                  <a:gd name="connsiteY12" fmla="*/ 193936 h 358297"/>
                  <a:gd name="connsiteX13" fmla="*/ 535475 w 1272818"/>
                  <a:gd name="connsiteY13" fmla="*/ 97098 h 358297"/>
                  <a:gd name="connsiteX14" fmla="*/ 271950 w 1272818"/>
                  <a:gd name="connsiteY14" fmla="*/ 22486 h 358297"/>
                  <a:gd name="connsiteX15" fmla="*/ 13187 w 1272818"/>
                  <a:gd name="connsiteY15" fmla="*/ 261 h 3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2818" h="358297">
                    <a:moveTo>
                      <a:pt x="13187" y="261"/>
                    </a:moveTo>
                    <a:cubicBezTo>
                      <a:pt x="-20680" y="-1326"/>
                      <a:pt x="15304" y="4494"/>
                      <a:pt x="68750" y="12961"/>
                    </a:cubicBezTo>
                    <a:cubicBezTo>
                      <a:pt x="122196" y="21428"/>
                      <a:pt x="236495" y="33598"/>
                      <a:pt x="333862" y="51061"/>
                    </a:cubicBezTo>
                    <a:cubicBezTo>
                      <a:pt x="431229" y="68524"/>
                      <a:pt x="532035" y="84928"/>
                      <a:pt x="652950" y="117736"/>
                    </a:cubicBezTo>
                    <a:cubicBezTo>
                      <a:pt x="773865" y="150544"/>
                      <a:pt x="969127" y="217484"/>
                      <a:pt x="1059350" y="247911"/>
                    </a:cubicBezTo>
                    <a:cubicBezTo>
                      <a:pt x="1149573" y="278338"/>
                      <a:pt x="1166506" y="284952"/>
                      <a:pt x="1194287" y="300298"/>
                    </a:cubicBezTo>
                    <a:cubicBezTo>
                      <a:pt x="1222068" y="315644"/>
                      <a:pt x="1216512" y="332313"/>
                      <a:pt x="1226037" y="339986"/>
                    </a:cubicBezTo>
                    <a:cubicBezTo>
                      <a:pt x="1235562" y="347659"/>
                      <a:pt x="1246145" y="349511"/>
                      <a:pt x="1251437" y="346336"/>
                    </a:cubicBezTo>
                    <a:cubicBezTo>
                      <a:pt x="1256729" y="343161"/>
                      <a:pt x="1254347" y="323053"/>
                      <a:pt x="1257787" y="320936"/>
                    </a:cubicBezTo>
                    <a:cubicBezTo>
                      <a:pt x="1261227" y="318819"/>
                      <a:pt x="1276308" y="327551"/>
                      <a:pt x="1272075" y="333636"/>
                    </a:cubicBezTo>
                    <a:cubicBezTo>
                      <a:pt x="1267842" y="339721"/>
                      <a:pt x="1253554" y="363004"/>
                      <a:pt x="1232387" y="357448"/>
                    </a:cubicBezTo>
                    <a:cubicBezTo>
                      <a:pt x="1211220" y="351892"/>
                      <a:pt x="1210427" y="327550"/>
                      <a:pt x="1145075" y="300298"/>
                    </a:cubicBezTo>
                    <a:cubicBezTo>
                      <a:pt x="1079723" y="273046"/>
                      <a:pt x="941875" y="227803"/>
                      <a:pt x="840275" y="193936"/>
                    </a:cubicBezTo>
                    <a:cubicBezTo>
                      <a:pt x="738675" y="160069"/>
                      <a:pt x="630196" y="125673"/>
                      <a:pt x="535475" y="97098"/>
                    </a:cubicBezTo>
                    <a:cubicBezTo>
                      <a:pt x="440754" y="68523"/>
                      <a:pt x="358204" y="38361"/>
                      <a:pt x="271950" y="22486"/>
                    </a:cubicBezTo>
                    <a:cubicBezTo>
                      <a:pt x="185696" y="6611"/>
                      <a:pt x="47054" y="1848"/>
                      <a:pt x="13187" y="2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B530C2C9-CC71-4E76-A3AA-740569ADB645}"/>
                  </a:ext>
                </a:extLst>
              </p:cNvPr>
              <p:cNvSpPr/>
              <p:nvPr/>
            </p:nvSpPr>
            <p:spPr>
              <a:xfrm>
                <a:off x="7299097" y="2131755"/>
                <a:ext cx="811350" cy="118377"/>
              </a:xfrm>
              <a:custGeom>
                <a:avLst/>
                <a:gdLst>
                  <a:gd name="connsiteX0" fmla="*/ 228 w 811350"/>
                  <a:gd name="connsiteY0" fmla="*/ 24070 h 118377"/>
                  <a:gd name="connsiteX1" fmla="*/ 163741 w 811350"/>
                  <a:gd name="connsiteY1" fmla="*/ 25658 h 118377"/>
                  <a:gd name="connsiteX2" fmla="*/ 516166 w 811350"/>
                  <a:gd name="connsiteY2" fmla="*/ 39945 h 118377"/>
                  <a:gd name="connsiteX3" fmla="*/ 801916 w 811350"/>
                  <a:gd name="connsiteY3" fmla="*/ 117733 h 118377"/>
                  <a:gd name="connsiteX4" fmla="*/ 724128 w 811350"/>
                  <a:gd name="connsiteY4" fmla="*/ 74870 h 118377"/>
                  <a:gd name="connsiteX5" fmla="*/ 539978 w 811350"/>
                  <a:gd name="connsiteY5" fmla="*/ 36770 h 118377"/>
                  <a:gd name="connsiteX6" fmla="*/ 365353 w 811350"/>
                  <a:gd name="connsiteY6" fmla="*/ 36770 h 118377"/>
                  <a:gd name="connsiteX7" fmla="*/ 133578 w 811350"/>
                  <a:gd name="connsiteY7" fmla="*/ 258 h 118377"/>
                  <a:gd name="connsiteX8" fmla="*/ 228 w 811350"/>
                  <a:gd name="connsiteY8" fmla="*/ 24070 h 11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350" h="118377">
                    <a:moveTo>
                      <a:pt x="228" y="24070"/>
                    </a:moveTo>
                    <a:cubicBezTo>
                      <a:pt x="5255" y="28303"/>
                      <a:pt x="163741" y="25658"/>
                      <a:pt x="163741" y="25658"/>
                    </a:cubicBezTo>
                    <a:cubicBezTo>
                      <a:pt x="249731" y="28304"/>
                      <a:pt x="409803" y="24599"/>
                      <a:pt x="516166" y="39945"/>
                    </a:cubicBezTo>
                    <a:cubicBezTo>
                      <a:pt x="622529" y="55291"/>
                      <a:pt x="767256" y="111912"/>
                      <a:pt x="801916" y="117733"/>
                    </a:cubicBezTo>
                    <a:cubicBezTo>
                      <a:pt x="836576" y="123554"/>
                      <a:pt x="767784" y="88364"/>
                      <a:pt x="724128" y="74870"/>
                    </a:cubicBezTo>
                    <a:cubicBezTo>
                      <a:pt x="680472" y="61376"/>
                      <a:pt x="599774" y="43120"/>
                      <a:pt x="539978" y="36770"/>
                    </a:cubicBezTo>
                    <a:cubicBezTo>
                      <a:pt x="480182" y="30420"/>
                      <a:pt x="433086" y="42855"/>
                      <a:pt x="365353" y="36770"/>
                    </a:cubicBezTo>
                    <a:cubicBezTo>
                      <a:pt x="297620" y="30685"/>
                      <a:pt x="192845" y="3168"/>
                      <a:pt x="133578" y="258"/>
                    </a:cubicBezTo>
                    <a:cubicBezTo>
                      <a:pt x="74311" y="-2652"/>
                      <a:pt x="-4799" y="19837"/>
                      <a:pt x="228" y="240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E2AB1647-7DCD-4BD9-B8D5-37EBB1E7491A}"/>
                  </a:ext>
                </a:extLst>
              </p:cNvPr>
              <p:cNvSpPr/>
              <p:nvPr/>
            </p:nvSpPr>
            <p:spPr>
              <a:xfrm>
                <a:off x="7389489" y="2414582"/>
                <a:ext cx="924249" cy="196978"/>
              </a:xfrm>
              <a:custGeom>
                <a:avLst/>
                <a:gdLst>
                  <a:gd name="connsiteX0" fmla="*/ 1911 w 924249"/>
                  <a:gd name="connsiteY0" fmla="*/ 3181 h 196978"/>
                  <a:gd name="connsiteX1" fmla="*/ 382911 w 924249"/>
                  <a:gd name="connsiteY1" fmla="*/ 47631 h 196978"/>
                  <a:gd name="connsiteX2" fmla="*/ 708349 w 924249"/>
                  <a:gd name="connsiteY2" fmla="*/ 122243 h 196978"/>
                  <a:gd name="connsiteX3" fmla="*/ 924249 w 924249"/>
                  <a:gd name="connsiteY3" fmla="*/ 196856 h 196978"/>
                  <a:gd name="connsiteX4" fmla="*/ 709936 w 924249"/>
                  <a:gd name="connsiteY4" fmla="*/ 138118 h 196978"/>
                  <a:gd name="connsiteX5" fmla="*/ 513086 w 924249"/>
                  <a:gd name="connsiteY5" fmla="*/ 73031 h 196978"/>
                  <a:gd name="connsiteX6" fmla="*/ 246386 w 924249"/>
                  <a:gd name="connsiteY6" fmla="*/ 11118 h 196978"/>
                  <a:gd name="connsiteX7" fmla="*/ 1911 w 924249"/>
                  <a:gd name="connsiteY7" fmla="*/ 3181 h 19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249" h="196978">
                    <a:moveTo>
                      <a:pt x="1911" y="3181"/>
                    </a:moveTo>
                    <a:cubicBezTo>
                      <a:pt x="24665" y="9267"/>
                      <a:pt x="265171" y="27787"/>
                      <a:pt x="382911" y="47631"/>
                    </a:cubicBezTo>
                    <a:cubicBezTo>
                      <a:pt x="500651" y="67475"/>
                      <a:pt x="618126" y="97372"/>
                      <a:pt x="708349" y="122243"/>
                    </a:cubicBezTo>
                    <a:cubicBezTo>
                      <a:pt x="798572" y="147114"/>
                      <a:pt x="923985" y="194210"/>
                      <a:pt x="924249" y="196856"/>
                    </a:cubicBezTo>
                    <a:cubicBezTo>
                      <a:pt x="924513" y="199502"/>
                      <a:pt x="778463" y="158755"/>
                      <a:pt x="709936" y="138118"/>
                    </a:cubicBezTo>
                    <a:cubicBezTo>
                      <a:pt x="641409" y="117481"/>
                      <a:pt x="590344" y="94198"/>
                      <a:pt x="513086" y="73031"/>
                    </a:cubicBezTo>
                    <a:cubicBezTo>
                      <a:pt x="435828" y="51864"/>
                      <a:pt x="327348" y="22495"/>
                      <a:pt x="246386" y="11118"/>
                    </a:cubicBezTo>
                    <a:cubicBezTo>
                      <a:pt x="165424" y="-259"/>
                      <a:pt x="-20843" y="-2905"/>
                      <a:pt x="1911" y="31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AAFB9AB5-6A13-42B1-A75F-5557211D0041}"/>
                  </a:ext>
                </a:extLst>
              </p:cNvPr>
              <p:cNvSpPr/>
              <p:nvPr/>
            </p:nvSpPr>
            <p:spPr>
              <a:xfrm>
                <a:off x="8504238" y="2662238"/>
                <a:ext cx="143121" cy="95302"/>
              </a:xfrm>
              <a:custGeom>
                <a:avLst/>
                <a:gdLst>
                  <a:gd name="connsiteX0" fmla="*/ 0 w 143121"/>
                  <a:gd name="connsiteY0" fmla="*/ 0 h 95302"/>
                  <a:gd name="connsiteX1" fmla="*/ 106362 w 143121"/>
                  <a:gd name="connsiteY1" fmla="*/ 52387 h 95302"/>
                  <a:gd name="connsiteX2" fmla="*/ 142875 w 143121"/>
                  <a:gd name="connsiteY2" fmla="*/ 95250 h 95302"/>
                  <a:gd name="connsiteX3" fmla="*/ 92075 w 143121"/>
                  <a:gd name="connsiteY3" fmla="*/ 61912 h 95302"/>
                  <a:gd name="connsiteX4" fmla="*/ 0 w 143121"/>
                  <a:gd name="connsiteY4" fmla="*/ 0 h 9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21" h="95302">
                    <a:moveTo>
                      <a:pt x="0" y="0"/>
                    </a:moveTo>
                    <a:cubicBezTo>
                      <a:pt x="41275" y="18256"/>
                      <a:pt x="82550" y="36512"/>
                      <a:pt x="106362" y="52387"/>
                    </a:cubicBezTo>
                    <a:cubicBezTo>
                      <a:pt x="130175" y="68262"/>
                      <a:pt x="145256" y="93663"/>
                      <a:pt x="142875" y="95250"/>
                    </a:cubicBezTo>
                    <a:cubicBezTo>
                      <a:pt x="140494" y="96838"/>
                      <a:pt x="92075" y="61912"/>
                      <a:pt x="92075" y="61912"/>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31F20FDA-C279-4102-8C1F-EB3506CD690D}"/>
                  </a:ext>
                </a:extLst>
              </p:cNvPr>
              <p:cNvSpPr/>
              <p:nvPr/>
            </p:nvSpPr>
            <p:spPr>
              <a:xfrm>
                <a:off x="8669025" y="2468158"/>
                <a:ext cx="639690" cy="2815094"/>
              </a:xfrm>
              <a:custGeom>
                <a:avLst/>
                <a:gdLst>
                  <a:gd name="connsiteX0" fmla="*/ 17775 w 639690"/>
                  <a:gd name="connsiteY0" fmla="*/ 46442 h 2815094"/>
                  <a:gd name="connsiteX1" fmla="*/ 17775 w 639690"/>
                  <a:gd name="connsiteY1" fmla="*/ 97242 h 2815094"/>
                  <a:gd name="connsiteX2" fmla="*/ 119375 w 639690"/>
                  <a:gd name="connsiteY2" fmla="*/ 622175 h 2815094"/>
                  <a:gd name="connsiteX3" fmla="*/ 356442 w 639690"/>
                  <a:gd name="connsiteY3" fmla="*/ 1418042 h 2815094"/>
                  <a:gd name="connsiteX4" fmla="*/ 466508 w 639690"/>
                  <a:gd name="connsiteY4" fmla="*/ 2340909 h 2815094"/>
                  <a:gd name="connsiteX5" fmla="*/ 627375 w 639690"/>
                  <a:gd name="connsiteY5" fmla="*/ 2806575 h 2815094"/>
                  <a:gd name="connsiteX6" fmla="*/ 601975 w 639690"/>
                  <a:gd name="connsiteY6" fmla="*/ 2577975 h 2815094"/>
                  <a:gd name="connsiteX7" fmla="*/ 390308 w 639690"/>
                  <a:gd name="connsiteY7" fmla="*/ 1807509 h 2815094"/>
                  <a:gd name="connsiteX8" fmla="*/ 280242 w 639690"/>
                  <a:gd name="connsiteY8" fmla="*/ 960842 h 2815094"/>
                  <a:gd name="connsiteX9" fmla="*/ 195575 w 639690"/>
                  <a:gd name="connsiteY9" fmla="*/ 605242 h 2815094"/>
                  <a:gd name="connsiteX10" fmla="*/ 17775 w 639690"/>
                  <a:gd name="connsiteY10" fmla="*/ 46442 h 281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690" h="2815094">
                    <a:moveTo>
                      <a:pt x="17775" y="46442"/>
                    </a:moveTo>
                    <a:cubicBezTo>
                      <a:pt x="-11858" y="-38225"/>
                      <a:pt x="842" y="1287"/>
                      <a:pt x="17775" y="97242"/>
                    </a:cubicBezTo>
                    <a:cubicBezTo>
                      <a:pt x="34708" y="193197"/>
                      <a:pt x="62931" y="402042"/>
                      <a:pt x="119375" y="622175"/>
                    </a:cubicBezTo>
                    <a:cubicBezTo>
                      <a:pt x="175819" y="842308"/>
                      <a:pt x="298587" y="1131586"/>
                      <a:pt x="356442" y="1418042"/>
                    </a:cubicBezTo>
                    <a:cubicBezTo>
                      <a:pt x="414297" y="1704498"/>
                      <a:pt x="421353" y="2109487"/>
                      <a:pt x="466508" y="2340909"/>
                    </a:cubicBezTo>
                    <a:cubicBezTo>
                      <a:pt x="511664" y="2572331"/>
                      <a:pt x="604797" y="2767064"/>
                      <a:pt x="627375" y="2806575"/>
                    </a:cubicBezTo>
                    <a:cubicBezTo>
                      <a:pt x="649953" y="2846086"/>
                      <a:pt x="641486" y="2744486"/>
                      <a:pt x="601975" y="2577975"/>
                    </a:cubicBezTo>
                    <a:cubicBezTo>
                      <a:pt x="562464" y="2411464"/>
                      <a:pt x="443930" y="2077031"/>
                      <a:pt x="390308" y="1807509"/>
                    </a:cubicBezTo>
                    <a:cubicBezTo>
                      <a:pt x="336686" y="1537987"/>
                      <a:pt x="312698" y="1161220"/>
                      <a:pt x="280242" y="960842"/>
                    </a:cubicBezTo>
                    <a:cubicBezTo>
                      <a:pt x="247787" y="760464"/>
                      <a:pt x="244964" y="753409"/>
                      <a:pt x="195575" y="605242"/>
                    </a:cubicBezTo>
                    <a:cubicBezTo>
                      <a:pt x="146186" y="457075"/>
                      <a:pt x="47408" y="131109"/>
                      <a:pt x="17775" y="4644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フリーフォーム: 図形 43">
                <a:extLst>
                  <a:ext uri="{FF2B5EF4-FFF2-40B4-BE49-F238E27FC236}">
                    <a16:creationId xmlns:a16="http://schemas.microsoft.com/office/drawing/2014/main" id="{8A463797-3EBC-4FD6-A614-AB65CC161D0B}"/>
                  </a:ext>
                </a:extLst>
              </p:cNvPr>
              <p:cNvSpPr/>
              <p:nvPr/>
            </p:nvSpPr>
            <p:spPr>
              <a:xfrm>
                <a:off x="7983580" y="2853267"/>
                <a:ext cx="535144" cy="2557682"/>
              </a:xfrm>
              <a:custGeom>
                <a:avLst/>
                <a:gdLst>
                  <a:gd name="connsiteX0" fmla="*/ 533887 w 535144"/>
                  <a:gd name="connsiteY0" fmla="*/ 0 h 2557682"/>
                  <a:gd name="connsiteX1" fmla="*/ 406887 w 535144"/>
                  <a:gd name="connsiteY1" fmla="*/ 618066 h 2557682"/>
                  <a:gd name="connsiteX2" fmla="*/ 161353 w 535144"/>
                  <a:gd name="connsiteY2" fmla="*/ 1507066 h 2557682"/>
                  <a:gd name="connsiteX3" fmla="*/ 68220 w 535144"/>
                  <a:gd name="connsiteY3" fmla="*/ 2218266 h 2557682"/>
                  <a:gd name="connsiteX4" fmla="*/ 487 w 535144"/>
                  <a:gd name="connsiteY4" fmla="*/ 2556933 h 2557682"/>
                  <a:gd name="connsiteX5" fmla="*/ 51287 w 535144"/>
                  <a:gd name="connsiteY5" fmla="*/ 2277533 h 2557682"/>
                  <a:gd name="connsiteX6" fmla="*/ 271420 w 535144"/>
                  <a:gd name="connsiteY6" fmla="*/ 1346200 h 2557682"/>
                  <a:gd name="connsiteX7" fmla="*/ 457687 w 535144"/>
                  <a:gd name="connsiteY7" fmla="*/ 618066 h 2557682"/>
                  <a:gd name="connsiteX8" fmla="*/ 533887 w 535144"/>
                  <a:gd name="connsiteY8" fmla="*/ 0 h 25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144" h="2557682">
                    <a:moveTo>
                      <a:pt x="533887" y="0"/>
                    </a:moveTo>
                    <a:cubicBezTo>
                      <a:pt x="525420" y="0"/>
                      <a:pt x="468976" y="366888"/>
                      <a:pt x="406887" y="618066"/>
                    </a:cubicBezTo>
                    <a:cubicBezTo>
                      <a:pt x="344798" y="869244"/>
                      <a:pt x="217798" y="1240366"/>
                      <a:pt x="161353" y="1507066"/>
                    </a:cubicBezTo>
                    <a:cubicBezTo>
                      <a:pt x="104908" y="1773766"/>
                      <a:pt x="95031" y="2043288"/>
                      <a:pt x="68220" y="2218266"/>
                    </a:cubicBezTo>
                    <a:cubicBezTo>
                      <a:pt x="41409" y="2393244"/>
                      <a:pt x="3309" y="2547055"/>
                      <a:pt x="487" y="2556933"/>
                    </a:cubicBezTo>
                    <a:cubicBezTo>
                      <a:pt x="-2335" y="2566811"/>
                      <a:pt x="6132" y="2479322"/>
                      <a:pt x="51287" y="2277533"/>
                    </a:cubicBezTo>
                    <a:cubicBezTo>
                      <a:pt x="96442" y="2075744"/>
                      <a:pt x="203687" y="1622778"/>
                      <a:pt x="271420" y="1346200"/>
                    </a:cubicBezTo>
                    <a:cubicBezTo>
                      <a:pt x="339153" y="1069622"/>
                      <a:pt x="408298" y="845255"/>
                      <a:pt x="457687" y="618066"/>
                    </a:cubicBezTo>
                    <a:cubicBezTo>
                      <a:pt x="507076" y="390877"/>
                      <a:pt x="542354" y="0"/>
                      <a:pt x="53388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6E0CD4E1-A0CC-48C7-AD20-CA156E1949F6}"/>
                  </a:ext>
                </a:extLst>
              </p:cNvPr>
              <p:cNvSpPr/>
              <p:nvPr/>
            </p:nvSpPr>
            <p:spPr>
              <a:xfrm>
                <a:off x="6831741" y="4374917"/>
                <a:ext cx="17792" cy="235183"/>
              </a:xfrm>
              <a:custGeom>
                <a:avLst/>
                <a:gdLst>
                  <a:gd name="connsiteX0" fmla="*/ 2976 w 17792"/>
                  <a:gd name="connsiteY0" fmla="*/ 233 h 235183"/>
                  <a:gd name="connsiteX1" fmla="*/ 859 w 17792"/>
                  <a:gd name="connsiteY1" fmla="*/ 125116 h 235183"/>
                  <a:gd name="connsiteX2" fmla="*/ 17792 w 17792"/>
                  <a:gd name="connsiteY2" fmla="*/ 235183 h 235183"/>
                  <a:gd name="connsiteX3" fmla="*/ 17792 w 17792"/>
                  <a:gd name="connsiteY3" fmla="*/ 235183 h 235183"/>
                  <a:gd name="connsiteX4" fmla="*/ 11442 w 17792"/>
                  <a:gd name="connsiteY4" fmla="*/ 175916 h 235183"/>
                  <a:gd name="connsiteX5" fmla="*/ 7209 w 17792"/>
                  <a:gd name="connsiteY5" fmla="*/ 95483 h 235183"/>
                  <a:gd name="connsiteX6" fmla="*/ 2976 w 17792"/>
                  <a:gd name="connsiteY6" fmla="*/ 233 h 23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 h="235183">
                    <a:moveTo>
                      <a:pt x="2976" y="233"/>
                    </a:moveTo>
                    <a:cubicBezTo>
                      <a:pt x="1918" y="5172"/>
                      <a:pt x="-1610" y="85958"/>
                      <a:pt x="859" y="125116"/>
                    </a:cubicBezTo>
                    <a:cubicBezTo>
                      <a:pt x="3328" y="164274"/>
                      <a:pt x="17792" y="235183"/>
                      <a:pt x="17792" y="235183"/>
                    </a:cubicBezTo>
                    <a:lnTo>
                      <a:pt x="17792" y="235183"/>
                    </a:lnTo>
                    <a:cubicBezTo>
                      <a:pt x="16734" y="225305"/>
                      <a:pt x="13206" y="199199"/>
                      <a:pt x="11442" y="175916"/>
                    </a:cubicBezTo>
                    <a:cubicBezTo>
                      <a:pt x="9678" y="152633"/>
                      <a:pt x="9326" y="120883"/>
                      <a:pt x="7209" y="95483"/>
                    </a:cubicBezTo>
                    <a:cubicBezTo>
                      <a:pt x="5092" y="70083"/>
                      <a:pt x="4034" y="-4706"/>
                      <a:pt x="2976" y="23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0EF44E03-0DB3-4C83-A842-7AC8629C0FD4}"/>
                  </a:ext>
                </a:extLst>
              </p:cNvPr>
              <p:cNvSpPr/>
              <p:nvPr/>
            </p:nvSpPr>
            <p:spPr>
              <a:xfrm>
                <a:off x="6858000" y="4372890"/>
                <a:ext cx="12700" cy="224750"/>
              </a:xfrm>
              <a:custGeom>
                <a:avLst/>
                <a:gdLst>
                  <a:gd name="connsiteX0" fmla="*/ 6350 w 12700"/>
                  <a:gd name="connsiteY0" fmla="*/ 143 h 224750"/>
                  <a:gd name="connsiteX1" fmla="*/ 10583 w 12700"/>
                  <a:gd name="connsiteY1" fmla="*/ 82693 h 224750"/>
                  <a:gd name="connsiteX2" fmla="*/ 12700 w 12700"/>
                  <a:gd name="connsiteY2" fmla="*/ 194877 h 224750"/>
                  <a:gd name="connsiteX3" fmla="*/ 10583 w 12700"/>
                  <a:gd name="connsiteY3" fmla="*/ 224510 h 224750"/>
                  <a:gd name="connsiteX4" fmla="*/ 0 w 12700"/>
                  <a:gd name="connsiteY4" fmla="*/ 184293 h 224750"/>
                  <a:gd name="connsiteX5" fmla="*/ 10583 w 12700"/>
                  <a:gd name="connsiteY5" fmla="*/ 65760 h 224750"/>
                  <a:gd name="connsiteX6" fmla="*/ 6350 w 12700"/>
                  <a:gd name="connsiteY6" fmla="*/ 143 h 22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224750">
                    <a:moveTo>
                      <a:pt x="6350" y="143"/>
                    </a:moveTo>
                    <a:cubicBezTo>
                      <a:pt x="6350" y="2965"/>
                      <a:pt x="9525" y="50237"/>
                      <a:pt x="10583" y="82693"/>
                    </a:cubicBezTo>
                    <a:cubicBezTo>
                      <a:pt x="11641" y="115149"/>
                      <a:pt x="12700" y="171241"/>
                      <a:pt x="12700" y="194877"/>
                    </a:cubicBezTo>
                    <a:cubicBezTo>
                      <a:pt x="12700" y="218513"/>
                      <a:pt x="12700" y="226274"/>
                      <a:pt x="10583" y="224510"/>
                    </a:cubicBezTo>
                    <a:cubicBezTo>
                      <a:pt x="8466" y="222746"/>
                      <a:pt x="0" y="210751"/>
                      <a:pt x="0" y="184293"/>
                    </a:cubicBezTo>
                    <a:cubicBezTo>
                      <a:pt x="0" y="157835"/>
                      <a:pt x="9878" y="94688"/>
                      <a:pt x="10583" y="65760"/>
                    </a:cubicBezTo>
                    <a:cubicBezTo>
                      <a:pt x="11288" y="36832"/>
                      <a:pt x="6350" y="-2679"/>
                      <a:pt x="6350" y="14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7F16756B-5B50-4ED6-8050-DBB6577FF335}"/>
                  </a:ext>
                </a:extLst>
              </p:cNvPr>
              <p:cNvSpPr/>
              <p:nvPr/>
            </p:nvSpPr>
            <p:spPr>
              <a:xfrm>
                <a:off x="6925105" y="4368000"/>
                <a:ext cx="15623" cy="237905"/>
              </a:xfrm>
              <a:custGeom>
                <a:avLst/>
                <a:gdLst>
                  <a:gd name="connsiteX0" fmla="*/ 2745 w 15623"/>
                  <a:gd name="connsiteY0" fmla="*/ 800 h 237905"/>
                  <a:gd name="connsiteX1" fmla="*/ 2745 w 15623"/>
                  <a:gd name="connsiteY1" fmla="*/ 87583 h 237905"/>
                  <a:gd name="connsiteX2" fmla="*/ 628 w 15623"/>
                  <a:gd name="connsiteY2" fmla="*/ 176483 h 237905"/>
                  <a:gd name="connsiteX3" fmla="*/ 15445 w 15623"/>
                  <a:gd name="connsiteY3" fmla="*/ 237867 h 237905"/>
                  <a:gd name="connsiteX4" fmla="*/ 9095 w 15623"/>
                  <a:gd name="connsiteY4" fmla="*/ 184950 h 237905"/>
                  <a:gd name="connsiteX5" fmla="*/ 13328 w 15623"/>
                  <a:gd name="connsiteY5" fmla="*/ 140500 h 237905"/>
                  <a:gd name="connsiteX6" fmla="*/ 2745 w 15623"/>
                  <a:gd name="connsiteY6" fmla="*/ 800 h 23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3" h="237905">
                    <a:moveTo>
                      <a:pt x="2745" y="800"/>
                    </a:moveTo>
                    <a:cubicBezTo>
                      <a:pt x="981" y="-8019"/>
                      <a:pt x="3098" y="58303"/>
                      <a:pt x="2745" y="87583"/>
                    </a:cubicBezTo>
                    <a:cubicBezTo>
                      <a:pt x="2392" y="116864"/>
                      <a:pt x="-1489" y="151436"/>
                      <a:pt x="628" y="176483"/>
                    </a:cubicBezTo>
                    <a:cubicBezTo>
                      <a:pt x="2745" y="201530"/>
                      <a:pt x="14034" y="236456"/>
                      <a:pt x="15445" y="237867"/>
                    </a:cubicBezTo>
                    <a:cubicBezTo>
                      <a:pt x="16856" y="239278"/>
                      <a:pt x="9448" y="201178"/>
                      <a:pt x="9095" y="184950"/>
                    </a:cubicBezTo>
                    <a:cubicBezTo>
                      <a:pt x="8742" y="168722"/>
                      <a:pt x="13328" y="168369"/>
                      <a:pt x="13328" y="140500"/>
                    </a:cubicBezTo>
                    <a:cubicBezTo>
                      <a:pt x="13328" y="112631"/>
                      <a:pt x="4509" y="9619"/>
                      <a:pt x="2745" y="80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70F82D55-908D-4808-9B92-42EC146276E5}"/>
                  </a:ext>
                </a:extLst>
              </p:cNvPr>
              <p:cNvSpPr/>
              <p:nvPr/>
            </p:nvSpPr>
            <p:spPr>
              <a:xfrm>
                <a:off x="6837471" y="4246990"/>
                <a:ext cx="1332281" cy="131291"/>
              </a:xfrm>
              <a:custGeom>
                <a:avLst/>
                <a:gdLst>
                  <a:gd name="connsiteX0" fmla="*/ 1479 w 1332281"/>
                  <a:gd name="connsiteY0" fmla="*/ 121810 h 131291"/>
                  <a:gd name="connsiteX1" fmla="*/ 481962 w 1332281"/>
                  <a:gd name="connsiteY1" fmla="*/ 115460 h 131291"/>
                  <a:gd name="connsiteX2" fmla="*/ 1002662 w 1332281"/>
                  <a:gd name="connsiteY2" fmla="*/ 79477 h 131291"/>
                  <a:gd name="connsiteX3" fmla="*/ 1294762 w 1332281"/>
                  <a:gd name="connsiteY3" fmla="*/ 9627 h 131291"/>
                  <a:gd name="connsiteX4" fmla="*/ 1311696 w 1332281"/>
                  <a:gd name="connsiteY4" fmla="*/ 3277 h 131291"/>
                  <a:gd name="connsiteX5" fmla="*/ 1140246 w 1332281"/>
                  <a:gd name="connsiteY5" fmla="*/ 35027 h 131291"/>
                  <a:gd name="connsiteX6" fmla="*/ 712679 w 1332281"/>
                  <a:gd name="connsiteY6" fmla="*/ 85827 h 131291"/>
                  <a:gd name="connsiteX7" fmla="*/ 344379 w 1332281"/>
                  <a:gd name="connsiteY7" fmla="*/ 130277 h 131291"/>
                  <a:gd name="connsiteX8" fmla="*/ 1479 w 1332281"/>
                  <a:gd name="connsiteY8" fmla="*/ 121810 h 1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281" h="131291">
                    <a:moveTo>
                      <a:pt x="1479" y="121810"/>
                    </a:moveTo>
                    <a:cubicBezTo>
                      <a:pt x="24410" y="119340"/>
                      <a:pt x="315098" y="122515"/>
                      <a:pt x="481962" y="115460"/>
                    </a:cubicBezTo>
                    <a:cubicBezTo>
                      <a:pt x="648826" y="108405"/>
                      <a:pt x="867195" y="97116"/>
                      <a:pt x="1002662" y="79477"/>
                    </a:cubicBezTo>
                    <a:cubicBezTo>
                      <a:pt x="1138129" y="61838"/>
                      <a:pt x="1243256" y="22327"/>
                      <a:pt x="1294762" y="9627"/>
                    </a:cubicBezTo>
                    <a:cubicBezTo>
                      <a:pt x="1346268" y="-3073"/>
                      <a:pt x="1337449" y="-956"/>
                      <a:pt x="1311696" y="3277"/>
                    </a:cubicBezTo>
                    <a:cubicBezTo>
                      <a:pt x="1285943" y="7510"/>
                      <a:pt x="1240082" y="21269"/>
                      <a:pt x="1140246" y="35027"/>
                    </a:cubicBezTo>
                    <a:cubicBezTo>
                      <a:pt x="1040410" y="48785"/>
                      <a:pt x="712679" y="85827"/>
                      <a:pt x="712679" y="85827"/>
                    </a:cubicBezTo>
                    <a:cubicBezTo>
                      <a:pt x="580035" y="101702"/>
                      <a:pt x="460796" y="126044"/>
                      <a:pt x="344379" y="130277"/>
                    </a:cubicBezTo>
                    <a:cubicBezTo>
                      <a:pt x="227962" y="134510"/>
                      <a:pt x="-21452" y="124280"/>
                      <a:pt x="1479" y="12181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フリーフォーム: 図形 48">
                <a:extLst>
                  <a:ext uri="{FF2B5EF4-FFF2-40B4-BE49-F238E27FC236}">
                    <a16:creationId xmlns:a16="http://schemas.microsoft.com/office/drawing/2014/main" id="{73057E77-BF6F-4AA1-BFC7-DA80D6865AC1}"/>
                  </a:ext>
                </a:extLst>
              </p:cNvPr>
              <p:cNvSpPr/>
              <p:nvPr/>
            </p:nvSpPr>
            <p:spPr>
              <a:xfrm>
                <a:off x="6819807" y="4496691"/>
                <a:ext cx="1293729" cy="121876"/>
              </a:xfrm>
              <a:custGeom>
                <a:avLst/>
                <a:gdLst>
                  <a:gd name="connsiteX0" fmla="*/ 29726 w 1293729"/>
                  <a:gd name="connsiteY0" fmla="*/ 121876 h 121876"/>
                  <a:gd name="connsiteX1" fmla="*/ 459410 w 1293729"/>
                  <a:gd name="connsiteY1" fmla="*/ 102826 h 121876"/>
                  <a:gd name="connsiteX2" fmla="*/ 1090176 w 1293729"/>
                  <a:gd name="connsiteY2" fmla="*/ 66842 h 121876"/>
                  <a:gd name="connsiteX3" fmla="*/ 1293376 w 1293729"/>
                  <a:gd name="connsiteY3" fmla="*/ 1226 h 121876"/>
                  <a:gd name="connsiteX4" fmla="*/ 1143093 w 1293729"/>
                  <a:gd name="connsiteY4" fmla="*/ 22392 h 121876"/>
                  <a:gd name="connsiteX5" fmla="*/ 700710 w 1293729"/>
                  <a:gd name="connsiteY5" fmla="*/ 75309 h 121876"/>
                  <a:gd name="connsiteX6" fmla="*/ 110160 w 1293729"/>
                  <a:gd name="connsiteY6" fmla="*/ 102826 h 121876"/>
                  <a:gd name="connsiteX7" fmla="*/ 29726 w 1293729"/>
                  <a:gd name="connsiteY7" fmla="*/ 121876 h 12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3729" h="121876">
                    <a:moveTo>
                      <a:pt x="29726" y="121876"/>
                    </a:moveTo>
                    <a:cubicBezTo>
                      <a:pt x="87934" y="121876"/>
                      <a:pt x="459410" y="102826"/>
                      <a:pt x="459410" y="102826"/>
                    </a:cubicBezTo>
                    <a:cubicBezTo>
                      <a:pt x="636152" y="93654"/>
                      <a:pt x="951182" y="83775"/>
                      <a:pt x="1090176" y="66842"/>
                    </a:cubicBezTo>
                    <a:cubicBezTo>
                      <a:pt x="1229170" y="49909"/>
                      <a:pt x="1284557" y="8634"/>
                      <a:pt x="1293376" y="1226"/>
                    </a:cubicBezTo>
                    <a:cubicBezTo>
                      <a:pt x="1302195" y="-6182"/>
                      <a:pt x="1143093" y="22392"/>
                      <a:pt x="1143093" y="22392"/>
                    </a:cubicBezTo>
                    <a:cubicBezTo>
                      <a:pt x="1044315" y="34739"/>
                      <a:pt x="872865" y="61903"/>
                      <a:pt x="700710" y="75309"/>
                    </a:cubicBezTo>
                    <a:cubicBezTo>
                      <a:pt x="528555" y="88715"/>
                      <a:pt x="221285" y="96829"/>
                      <a:pt x="110160" y="102826"/>
                    </a:cubicBezTo>
                    <a:cubicBezTo>
                      <a:pt x="-965" y="108823"/>
                      <a:pt x="-28482" y="121876"/>
                      <a:pt x="29726" y="1218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43E577EE-70A0-4E51-BC39-C344F2C9FE4D}"/>
                  </a:ext>
                </a:extLst>
              </p:cNvPr>
              <p:cNvSpPr/>
              <p:nvPr/>
            </p:nvSpPr>
            <p:spPr>
              <a:xfrm>
                <a:off x="8060230" y="4209095"/>
                <a:ext cx="86854" cy="341753"/>
              </a:xfrm>
              <a:custGeom>
                <a:avLst/>
                <a:gdLst>
                  <a:gd name="connsiteX0" fmla="*/ 82587 w 86854"/>
                  <a:gd name="connsiteY0" fmla="*/ 955 h 341753"/>
                  <a:gd name="connsiteX1" fmla="*/ 33903 w 86854"/>
                  <a:gd name="connsiteY1" fmla="*/ 163938 h 341753"/>
                  <a:gd name="connsiteX2" fmla="*/ 4270 w 86854"/>
                  <a:gd name="connsiteY2" fmla="*/ 261305 h 341753"/>
                  <a:gd name="connsiteX3" fmla="*/ 21203 w 86854"/>
                  <a:gd name="connsiteY3" fmla="*/ 191455 h 341753"/>
                  <a:gd name="connsiteX4" fmla="*/ 37 w 86854"/>
                  <a:gd name="connsiteY4" fmla="*/ 337505 h 341753"/>
                  <a:gd name="connsiteX5" fmla="*/ 27553 w 86854"/>
                  <a:gd name="connsiteY5" fmla="*/ 297288 h 341753"/>
                  <a:gd name="connsiteX6" fmla="*/ 19087 w 86854"/>
                  <a:gd name="connsiteY6" fmla="*/ 242255 h 341753"/>
                  <a:gd name="connsiteX7" fmla="*/ 76237 w 86854"/>
                  <a:gd name="connsiteY7" fmla="*/ 102555 h 341753"/>
                  <a:gd name="connsiteX8" fmla="*/ 82587 w 86854"/>
                  <a:gd name="connsiteY8" fmla="*/ 955 h 34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54" h="341753">
                    <a:moveTo>
                      <a:pt x="82587" y="955"/>
                    </a:moveTo>
                    <a:cubicBezTo>
                      <a:pt x="75531" y="11185"/>
                      <a:pt x="46956" y="120546"/>
                      <a:pt x="33903" y="163938"/>
                    </a:cubicBezTo>
                    <a:cubicBezTo>
                      <a:pt x="20850" y="207330"/>
                      <a:pt x="6387" y="256719"/>
                      <a:pt x="4270" y="261305"/>
                    </a:cubicBezTo>
                    <a:cubicBezTo>
                      <a:pt x="2153" y="265891"/>
                      <a:pt x="21908" y="178755"/>
                      <a:pt x="21203" y="191455"/>
                    </a:cubicBezTo>
                    <a:cubicBezTo>
                      <a:pt x="20498" y="204155"/>
                      <a:pt x="-1021" y="319866"/>
                      <a:pt x="37" y="337505"/>
                    </a:cubicBezTo>
                    <a:cubicBezTo>
                      <a:pt x="1095" y="355144"/>
                      <a:pt x="24378" y="313163"/>
                      <a:pt x="27553" y="297288"/>
                    </a:cubicBezTo>
                    <a:cubicBezTo>
                      <a:pt x="30728" y="281413"/>
                      <a:pt x="10973" y="274710"/>
                      <a:pt x="19087" y="242255"/>
                    </a:cubicBezTo>
                    <a:cubicBezTo>
                      <a:pt x="27201" y="209800"/>
                      <a:pt x="64243" y="139950"/>
                      <a:pt x="76237" y="102555"/>
                    </a:cubicBezTo>
                    <a:cubicBezTo>
                      <a:pt x="88231" y="65161"/>
                      <a:pt x="89643" y="-9275"/>
                      <a:pt x="82587" y="9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BD86F944-73A9-4C4B-9FC9-D344FC189773}"/>
                  </a:ext>
                </a:extLst>
              </p:cNvPr>
              <p:cNvSpPr/>
              <p:nvPr/>
            </p:nvSpPr>
            <p:spPr>
              <a:xfrm>
                <a:off x="4918724" y="3913016"/>
                <a:ext cx="113094" cy="103365"/>
              </a:xfrm>
              <a:custGeom>
                <a:avLst/>
                <a:gdLst>
                  <a:gd name="connsiteX0" fmla="*/ 13639 w 113094"/>
                  <a:gd name="connsiteY0" fmla="*/ 172 h 103365"/>
                  <a:gd name="connsiteX1" fmla="*/ 939 w 113094"/>
                  <a:gd name="connsiteY1" fmla="*/ 50972 h 103365"/>
                  <a:gd name="connsiteX2" fmla="*/ 39039 w 113094"/>
                  <a:gd name="connsiteY2" fmla="*/ 74784 h 103365"/>
                  <a:gd name="connsiteX3" fmla="*/ 32689 w 113094"/>
                  <a:gd name="connsiteY3" fmla="*/ 95422 h 103365"/>
                  <a:gd name="connsiteX4" fmla="*/ 64439 w 113094"/>
                  <a:gd name="connsiteY4" fmla="*/ 97009 h 103365"/>
                  <a:gd name="connsiteX5" fmla="*/ 100951 w 113094"/>
                  <a:gd name="connsiteY5" fmla="*/ 101772 h 103365"/>
                  <a:gd name="connsiteX6" fmla="*/ 112064 w 113094"/>
                  <a:gd name="connsiteY6" fmla="*/ 89072 h 103365"/>
                  <a:gd name="connsiteX7" fmla="*/ 78726 w 113094"/>
                  <a:gd name="connsiteY7" fmla="*/ 103359 h 103365"/>
                  <a:gd name="connsiteX8" fmla="*/ 42214 w 113094"/>
                  <a:gd name="connsiteY8" fmla="*/ 90659 h 103365"/>
                  <a:gd name="connsiteX9" fmla="*/ 35864 w 113094"/>
                  <a:gd name="connsiteY9" fmla="*/ 70022 h 103365"/>
                  <a:gd name="connsiteX10" fmla="*/ 13639 w 113094"/>
                  <a:gd name="connsiteY10" fmla="*/ 172 h 1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94" h="103365">
                    <a:moveTo>
                      <a:pt x="13639" y="172"/>
                    </a:moveTo>
                    <a:cubicBezTo>
                      <a:pt x="7818" y="-3003"/>
                      <a:pt x="-3294" y="38537"/>
                      <a:pt x="939" y="50972"/>
                    </a:cubicBezTo>
                    <a:cubicBezTo>
                      <a:pt x="5172" y="63407"/>
                      <a:pt x="33747" y="67376"/>
                      <a:pt x="39039" y="74784"/>
                    </a:cubicBezTo>
                    <a:cubicBezTo>
                      <a:pt x="44331" y="82192"/>
                      <a:pt x="28456" y="91718"/>
                      <a:pt x="32689" y="95422"/>
                    </a:cubicBezTo>
                    <a:cubicBezTo>
                      <a:pt x="36922" y="99126"/>
                      <a:pt x="53062" y="95951"/>
                      <a:pt x="64439" y="97009"/>
                    </a:cubicBezTo>
                    <a:cubicBezTo>
                      <a:pt x="75816" y="98067"/>
                      <a:pt x="93014" y="103095"/>
                      <a:pt x="100951" y="101772"/>
                    </a:cubicBezTo>
                    <a:cubicBezTo>
                      <a:pt x="108889" y="100449"/>
                      <a:pt x="115768" y="88808"/>
                      <a:pt x="112064" y="89072"/>
                    </a:cubicBezTo>
                    <a:cubicBezTo>
                      <a:pt x="108360" y="89336"/>
                      <a:pt x="90368" y="103095"/>
                      <a:pt x="78726" y="103359"/>
                    </a:cubicBezTo>
                    <a:cubicBezTo>
                      <a:pt x="67084" y="103624"/>
                      <a:pt x="49358" y="96215"/>
                      <a:pt x="42214" y="90659"/>
                    </a:cubicBezTo>
                    <a:cubicBezTo>
                      <a:pt x="35070" y="85103"/>
                      <a:pt x="40097" y="76901"/>
                      <a:pt x="35864" y="70022"/>
                    </a:cubicBezTo>
                    <a:cubicBezTo>
                      <a:pt x="31631" y="63143"/>
                      <a:pt x="19460" y="3347"/>
                      <a:pt x="13639" y="1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94E75F60-D848-476F-893B-1903D65E57B6}"/>
                  </a:ext>
                </a:extLst>
              </p:cNvPr>
              <p:cNvSpPr/>
              <p:nvPr/>
            </p:nvSpPr>
            <p:spPr>
              <a:xfrm>
                <a:off x="4719636" y="3904412"/>
                <a:ext cx="209562" cy="170721"/>
              </a:xfrm>
              <a:custGeom>
                <a:avLst/>
                <a:gdLst>
                  <a:gd name="connsiteX0" fmla="*/ 209552 w 209562"/>
                  <a:gd name="connsiteY0" fmla="*/ 10363 h 170721"/>
                  <a:gd name="connsiteX1" fmla="*/ 157164 w 209562"/>
                  <a:gd name="connsiteY1" fmla="*/ 838 h 170721"/>
                  <a:gd name="connsiteX2" fmla="*/ 153989 w 209562"/>
                  <a:gd name="connsiteY2" fmla="*/ 31001 h 170721"/>
                  <a:gd name="connsiteX3" fmla="*/ 153989 w 209562"/>
                  <a:gd name="connsiteY3" fmla="*/ 57988 h 170721"/>
                  <a:gd name="connsiteX4" fmla="*/ 122239 w 209562"/>
                  <a:gd name="connsiteY4" fmla="*/ 67513 h 170721"/>
                  <a:gd name="connsiteX5" fmla="*/ 103189 w 209562"/>
                  <a:gd name="connsiteY5" fmla="*/ 91326 h 170721"/>
                  <a:gd name="connsiteX6" fmla="*/ 80964 w 209562"/>
                  <a:gd name="connsiteY6" fmla="*/ 97676 h 170721"/>
                  <a:gd name="connsiteX7" fmla="*/ 49214 w 209562"/>
                  <a:gd name="connsiteY7" fmla="*/ 97676 h 170721"/>
                  <a:gd name="connsiteX8" fmla="*/ 36514 w 209562"/>
                  <a:gd name="connsiteY8" fmla="*/ 88151 h 170721"/>
                  <a:gd name="connsiteX9" fmla="*/ 20639 w 209562"/>
                  <a:gd name="connsiteY9" fmla="*/ 97676 h 170721"/>
                  <a:gd name="connsiteX10" fmla="*/ 11114 w 209562"/>
                  <a:gd name="connsiteY10" fmla="*/ 116726 h 170721"/>
                  <a:gd name="connsiteX11" fmla="*/ 23814 w 209562"/>
                  <a:gd name="connsiteY11" fmla="*/ 140538 h 170721"/>
                  <a:gd name="connsiteX12" fmla="*/ 2 w 209562"/>
                  <a:gd name="connsiteY12" fmla="*/ 170701 h 170721"/>
                  <a:gd name="connsiteX13" fmla="*/ 25402 w 209562"/>
                  <a:gd name="connsiteY13" fmla="*/ 135776 h 170721"/>
                  <a:gd name="connsiteX14" fmla="*/ 20639 w 209562"/>
                  <a:gd name="connsiteY14" fmla="*/ 116726 h 170721"/>
                  <a:gd name="connsiteX15" fmla="*/ 28577 w 209562"/>
                  <a:gd name="connsiteY15" fmla="*/ 92913 h 170721"/>
                  <a:gd name="connsiteX16" fmla="*/ 60327 w 209562"/>
                  <a:gd name="connsiteY16" fmla="*/ 102438 h 170721"/>
                  <a:gd name="connsiteX17" fmla="*/ 103189 w 209562"/>
                  <a:gd name="connsiteY17" fmla="*/ 105613 h 170721"/>
                  <a:gd name="connsiteX18" fmla="*/ 134939 w 209562"/>
                  <a:gd name="connsiteY18" fmla="*/ 89738 h 170721"/>
                  <a:gd name="connsiteX19" fmla="*/ 149227 w 209562"/>
                  <a:gd name="connsiteY19" fmla="*/ 59576 h 170721"/>
                  <a:gd name="connsiteX20" fmla="*/ 161927 w 209562"/>
                  <a:gd name="connsiteY20" fmla="*/ 31001 h 170721"/>
                  <a:gd name="connsiteX21" fmla="*/ 209552 w 209562"/>
                  <a:gd name="connsiteY21" fmla="*/ 10363 h 17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562" h="170721">
                    <a:moveTo>
                      <a:pt x="209552" y="10363"/>
                    </a:moveTo>
                    <a:cubicBezTo>
                      <a:pt x="208758" y="5336"/>
                      <a:pt x="166424" y="-2602"/>
                      <a:pt x="157164" y="838"/>
                    </a:cubicBezTo>
                    <a:cubicBezTo>
                      <a:pt x="147904" y="4278"/>
                      <a:pt x="154518" y="21476"/>
                      <a:pt x="153989" y="31001"/>
                    </a:cubicBezTo>
                    <a:cubicBezTo>
                      <a:pt x="153460" y="40526"/>
                      <a:pt x="159281" y="51903"/>
                      <a:pt x="153989" y="57988"/>
                    </a:cubicBezTo>
                    <a:cubicBezTo>
                      <a:pt x="148697" y="64073"/>
                      <a:pt x="130706" y="61957"/>
                      <a:pt x="122239" y="67513"/>
                    </a:cubicBezTo>
                    <a:cubicBezTo>
                      <a:pt x="113772" y="73069"/>
                      <a:pt x="110068" y="86299"/>
                      <a:pt x="103189" y="91326"/>
                    </a:cubicBezTo>
                    <a:cubicBezTo>
                      <a:pt x="96310" y="96353"/>
                      <a:pt x="89960" y="96618"/>
                      <a:pt x="80964" y="97676"/>
                    </a:cubicBezTo>
                    <a:cubicBezTo>
                      <a:pt x="71968" y="98734"/>
                      <a:pt x="56622" y="99263"/>
                      <a:pt x="49214" y="97676"/>
                    </a:cubicBezTo>
                    <a:cubicBezTo>
                      <a:pt x="41806" y="96089"/>
                      <a:pt x="41276" y="88151"/>
                      <a:pt x="36514" y="88151"/>
                    </a:cubicBezTo>
                    <a:cubicBezTo>
                      <a:pt x="31752" y="88151"/>
                      <a:pt x="24872" y="92914"/>
                      <a:pt x="20639" y="97676"/>
                    </a:cubicBezTo>
                    <a:cubicBezTo>
                      <a:pt x="16406" y="102438"/>
                      <a:pt x="10585" y="109582"/>
                      <a:pt x="11114" y="116726"/>
                    </a:cubicBezTo>
                    <a:cubicBezTo>
                      <a:pt x="11643" y="123870"/>
                      <a:pt x="25666" y="131542"/>
                      <a:pt x="23814" y="140538"/>
                    </a:cubicBezTo>
                    <a:cubicBezTo>
                      <a:pt x="21962" y="149534"/>
                      <a:pt x="-263" y="171495"/>
                      <a:pt x="2" y="170701"/>
                    </a:cubicBezTo>
                    <a:cubicBezTo>
                      <a:pt x="267" y="169907"/>
                      <a:pt x="21963" y="144772"/>
                      <a:pt x="25402" y="135776"/>
                    </a:cubicBezTo>
                    <a:cubicBezTo>
                      <a:pt x="28841" y="126780"/>
                      <a:pt x="20110" y="123870"/>
                      <a:pt x="20639" y="116726"/>
                    </a:cubicBezTo>
                    <a:cubicBezTo>
                      <a:pt x="21168" y="109582"/>
                      <a:pt x="21962" y="95294"/>
                      <a:pt x="28577" y="92913"/>
                    </a:cubicBezTo>
                    <a:cubicBezTo>
                      <a:pt x="35192" y="90532"/>
                      <a:pt x="47892" y="100321"/>
                      <a:pt x="60327" y="102438"/>
                    </a:cubicBezTo>
                    <a:cubicBezTo>
                      <a:pt x="72762" y="104555"/>
                      <a:pt x="90754" y="107730"/>
                      <a:pt x="103189" y="105613"/>
                    </a:cubicBezTo>
                    <a:cubicBezTo>
                      <a:pt x="115624" y="103496"/>
                      <a:pt x="127266" y="97411"/>
                      <a:pt x="134939" y="89738"/>
                    </a:cubicBezTo>
                    <a:cubicBezTo>
                      <a:pt x="142612" y="82065"/>
                      <a:pt x="144729" y="69366"/>
                      <a:pt x="149227" y="59576"/>
                    </a:cubicBezTo>
                    <a:cubicBezTo>
                      <a:pt x="153725" y="49787"/>
                      <a:pt x="159810" y="38145"/>
                      <a:pt x="161927" y="31001"/>
                    </a:cubicBezTo>
                    <a:cubicBezTo>
                      <a:pt x="164044" y="23857"/>
                      <a:pt x="210346" y="15390"/>
                      <a:pt x="209552" y="1036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43C31B6C-9185-47B7-B5BC-F848A9AFFEE1}"/>
                  </a:ext>
                </a:extLst>
              </p:cNvPr>
              <p:cNvSpPr/>
              <p:nvPr/>
            </p:nvSpPr>
            <p:spPr>
              <a:xfrm>
                <a:off x="5006900" y="4007446"/>
                <a:ext cx="84273" cy="199477"/>
              </a:xfrm>
              <a:custGeom>
                <a:avLst/>
                <a:gdLst>
                  <a:gd name="connsiteX0" fmla="*/ 22300 w 84273"/>
                  <a:gd name="connsiteY0" fmla="*/ 992 h 199477"/>
                  <a:gd name="connsiteX1" fmla="*/ 63575 w 84273"/>
                  <a:gd name="connsiteY1" fmla="*/ 42267 h 199477"/>
                  <a:gd name="connsiteX2" fmla="*/ 68338 w 84273"/>
                  <a:gd name="connsiteY2" fmla="*/ 43854 h 199477"/>
                  <a:gd name="connsiteX3" fmla="*/ 28650 w 84273"/>
                  <a:gd name="connsiteY3" fmla="*/ 59729 h 199477"/>
                  <a:gd name="connsiteX4" fmla="*/ 28650 w 84273"/>
                  <a:gd name="connsiteY4" fmla="*/ 83542 h 199477"/>
                  <a:gd name="connsiteX5" fmla="*/ 31825 w 84273"/>
                  <a:gd name="connsiteY5" fmla="*/ 96242 h 199477"/>
                  <a:gd name="connsiteX6" fmla="*/ 23888 w 84273"/>
                  <a:gd name="connsiteY6" fmla="*/ 104179 h 199477"/>
                  <a:gd name="connsiteX7" fmla="*/ 23888 w 84273"/>
                  <a:gd name="connsiteY7" fmla="*/ 120054 h 199477"/>
                  <a:gd name="connsiteX8" fmla="*/ 27063 w 84273"/>
                  <a:gd name="connsiteY8" fmla="*/ 140692 h 199477"/>
                  <a:gd name="connsiteX9" fmla="*/ 68338 w 84273"/>
                  <a:gd name="connsiteY9" fmla="*/ 148629 h 199477"/>
                  <a:gd name="connsiteX10" fmla="*/ 84213 w 84273"/>
                  <a:gd name="connsiteY10" fmla="*/ 170854 h 199477"/>
                  <a:gd name="connsiteX11" fmla="*/ 63575 w 84273"/>
                  <a:gd name="connsiteY11" fmla="*/ 199429 h 199477"/>
                  <a:gd name="connsiteX12" fmla="*/ 66750 w 84273"/>
                  <a:gd name="connsiteY12" fmla="*/ 177204 h 199477"/>
                  <a:gd name="connsiteX13" fmla="*/ 42938 w 84273"/>
                  <a:gd name="connsiteY13" fmla="*/ 159742 h 199477"/>
                  <a:gd name="connsiteX14" fmla="*/ 1663 w 84273"/>
                  <a:gd name="connsiteY14" fmla="*/ 123229 h 199477"/>
                  <a:gd name="connsiteX15" fmla="*/ 11188 w 84273"/>
                  <a:gd name="connsiteY15" fmla="*/ 89892 h 199477"/>
                  <a:gd name="connsiteX16" fmla="*/ 22300 w 84273"/>
                  <a:gd name="connsiteY16" fmla="*/ 992 h 19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273" h="199477">
                    <a:moveTo>
                      <a:pt x="22300" y="992"/>
                    </a:moveTo>
                    <a:cubicBezTo>
                      <a:pt x="31031" y="-6945"/>
                      <a:pt x="55902" y="35123"/>
                      <a:pt x="63575" y="42267"/>
                    </a:cubicBezTo>
                    <a:cubicBezTo>
                      <a:pt x="71248" y="49411"/>
                      <a:pt x="74159" y="40944"/>
                      <a:pt x="68338" y="43854"/>
                    </a:cubicBezTo>
                    <a:cubicBezTo>
                      <a:pt x="62517" y="46764"/>
                      <a:pt x="35265" y="53114"/>
                      <a:pt x="28650" y="59729"/>
                    </a:cubicBezTo>
                    <a:cubicBezTo>
                      <a:pt x="22035" y="66344"/>
                      <a:pt x="28121" y="77457"/>
                      <a:pt x="28650" y="83542"/>
                    </a:cubicBezTo>
                    <a:cubicBezTo>
                      <a:pt x="29179" y="89627"/>
                      <a:pt x="32619" y="92803"/>
                      <a:pt x="31825" y="96242"/>
                    </a:cubicBezTo>
                    <a:cubicBezTo>
                      <a:pt x="31031" y="99681"/>
                      <a:pt x="25211" y="100210"/>
                      <a:pt x="23888" y="104179"/>
                    </a:cubicBezTo>
                    <a:cubicBezTo>
                      <a:pt x="22565" y="108148"/>
                      <a:pt x="23359" y="113969"/>
                      <a:pt x="23888" y="120054"/>
                    </a:cubicBezTo>
                    <a:cubicBezTo>
                      <a:pt x="24417" y="126139"/>
                      <a:pt x="19655" y="135930"/>
                      <a:pt x="27063" y="140692"/>
                    </a:cubicBezTo>
                    <a:cubicBezTo>
                      <a:pt x="34471" y="145455"/>
                      <a:pt x="58813" y="143602"/>
                      <a:pt x="68338" y="148629"/>
                    </a:cubicBezTo>
                    <a:cubicBezTo>
                      <a:pt x="77863" y="153656"/>
                      <a:pt x="85007" y="162387"/>
                      <a:pt x="84213" y="170854"/>
                    </a:cubicBezTo>
                    <a:cubicBezTo>
                      <a:pt x="83419" y="179321"/>
                      <a:pt x="66485" y="198371"/>
                      <a:pt x="63575" y="199429"/>
                    </a:cubicBezTo>
                    <a:cubicBezTo>
                      <a:pt x="60665" y="200487"/>
                      <a:pt x="70189" y="183818"/>
                      <a:pt x="66750" y="177204"/>
                    </a:cubicBezTo>
                    <a:cubicBezTo>
                      <a:pt x="63311" y="170590"/>
                      <a:pt x="53786" y="168738"/>
                      <a:pt x="42938" y="159742"/>
                    </a:cubicBezTo>
                    <a:cubicBezTo>
                      <a:pt x="32090" y="150746"/>
                      <a:pt x="6955" y="134871"/>
                      <a:pt x="1663" y="123229"/>
                    </a:cubicBezTo>
                    <a:cubicBezTo>
                      <a:pt x="-3629" y="111587"/>
                      <a:pt x="4838" y="103386"/>
                      <a:pt x="11188" y="89892"/>
                    </a:cubicBezTo>
                    <a:cubicBezTo>
                      <a:pt x="17538" y="76398"/>
                      <a:pt x="13569" y="8929"/>
                      <a:pt x="22300" y="99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C6CA52BC-74D7-4150-B283-A6FD16F05DFA}"/>
                  </a:ext>
                </a:extLst>
              </p:cNvPr>
              <p:cNvSpPr/>
              <p:nvPr/>
            </p:nvSpPr>
            <p:spPr>
              <a:xfrm>
                <a:off x="4657725" y="4066639"/>
                <a:ext cx="79375" cy="73968"/>
              </a:xfrm>
              <a:custGeom>
                <a:avLst/>
                <a:gdLst>
                  <a:gd name="connsiteX0" fmla="*/ 0 w 79375"/>
                  <a:gd name="connsiteY0" fmla="*/ 70386 h 73968"/>
                  <a:gd name="connsiteX1" fmla="*/ 66675 w 79375"/>
                  <a:gd name="connsiteY1" fmla="*/ 44986 h 73968"/>
                  <a:gd name="connsiteX2" fmla="*/ 77788 w 79375"/>
                  <a:gd name="connsiteY2" fmla="*/ 16411 h 73968"/>
                  <a:gd name="connsiteX3" fmla="*/ 65088 w 79375"/>
                  <a:gd name="connsiteY3" fmla="*/ 536 h 73968"/>
                  <a:gd name="connsiteX4" fmla="*/ 79375 w 79375"/>
                  <a:gd name="connsiteY4" fmla="*/ 35461 h 73968"/>
                  <a:gd name="connsiteX5" fmla="*/ 65088 w 79375"/>
                  <a:gd name="connsiteY5" fmla="*/ 70386 h 73968"/>
                  <a:gd name="connsiteX6" fmla="*/ 0 w 79375"/>
                  <a:gd name="connsiteY6" fmla="*/ 70386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75" h="73968">
                    <a:moveTo>
                      <a:pt x="0" y="70386"/>
                    </a:moveTo>
                    <a:cubicBezTo>
                      <a:pt x="264" y="66153"/>
                      <a:pt x="53710" y="53982"/>
                      <a:pt x="66675" y="44986"/>
                    </a:cubicBezTo>
                    <a:cubicBezTo>
                      <a:pt x="79640" y="35990"/>
                      <a:pt x="78053" y="23819"/>
                      <a:pt x="77788" y="16411"/>
                    </a:cubicBezTo>
                    <a:cubicBezTo>
                      <a:pt x="77524" y="9003"/>
                      <a:pt x="64824" y="-2639"/>
                      <a:pt x="65088" y="536"/>
                    </a:cubicBezTo>
                    <a:cubicBezTo>
                      <a:pt x="65353" y="3711"/>
                      <a:pt x="79375" y="23819"/>
                      <a:pt x="79375" y="35461"/>
                    </a:cubicBezTo>
                    <a:cubicBezTo>
                      <a:pt x="79375" y="47103"/>
                      <a:pt x="75936" y="65094"/>
                      <a:pt x="65088" y="70386"/>
                    </a:cubicBezTo>
                    <a:cubicBezTo>
                      <a:pt x="54240" y="75678"/>
                      <a:pt x="-264" y="74619"/>
                      <a:pt x="0" y="7038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フリーフォーム: 図形 55">
                <a:extLst>
                  <a:ext uri="{FF2B5EF4-FFF2-40B4-BE49-F238E27FC236}">
                    <a16:creationId xmlns:a16="http://schemas.microsoft.com/office/drawing/2014/main" id="{FD261A89-A7B4-470C-8C52-EA887748D621}"/>
                  </a:ext>
                </a:extLst>
              </p:cNvPr>
              <p:cNvSpPr/>
              <p:nvPr/>
            </p:nvSpPr>
            <p:spPr>
              <a:xfrm>
                <a:off x="4993599" y="4193776"/>
                <a:ext cx="76877" cy="136928"/>
              </a:xfrm>
              <a:custGeom>
                <a:avLst/>
                <a:gdLst>
                  <a:gd name="connsiteX0" fmla="*/ 22901 w 76877"/>
                  <a:gd name="connsiteY0" fmla="*/ 136924 h 136928"/>
                  <a:gd name="connsiteX1" fmla="*/ 676 w 76877"/>
                  <a:gd name="connsiteY1" fmla="*/ 84537 h 136928"/>
                  <a:gd name="connsiteX2" fmla="*/ 5439 w 76877"/>
                  <a:gd name="connsiteY2" fmla="*/ 75012 h 136928"/>
                  <a:gd name="connsiteX3" fmla="*/ 2264 w 76877"/>
                  <a:gd name="connsiteY3" fmla="*/ 54374 h 136928"/>
                  <a:gd name="connsiteX4" fmla="*/ 18139 w 76877"/>
                  <a:gd name="connsiteY4" fmla="*/ 40087 h 136928"/>
                  <a:gd name="connsiteX5" fmla="*/ 30839 w 76877"/>
                  <a:gd name="connsiteY5" fmla="*/ 41674 h 136928"/>
                  <a:gd name="connsiteX6" fmla="*/ 21314 w 76877"/>
                  <a:gd name="connsiteY6" fmla="*/ 22624 h 136928"/>
                  <a:gd name="connsiteX7" fmla="*/ 34014 w 76877"/>
                  <a:gd name="connsiteY7" fmla="*/ 399 h 136928"/>
                  <a:gd name="connsiteX8" fmla="*/ 76876 w 76877"/>
                  <a:gd name="connsiteY8" fmla="*/ 8337 h 136928"/>
                  <a:gd name="connsiteX9" fmla="*/ 35601 w 76877"/>
                  <a:gd name="connsiteY9" fmla="*/ 8337 h 136928"/>
                  <a:gd name="connsiteX10" fmla="*/ 27664 w 76877"/>
                  <a:gd name="connsiteY10" fmla="*/ 38499 h 136928"/>
                  <a:gd name="connsiteX11" fmla="*/ 5439 w 76877"/>
                  <a:gd name="connsiteY11" fmla="*/ 51199 h 136928"/>
                  <a:gd name="connsiteX12" fmla="*/ 7026 w 76877"/>
                  <a:gd name="connsiteY12" fmla="*/ 81362 h 136928"/>
                  <a:gd name="connsiteX13" fmla="*/ 22901 w 76877"/>
                  <a:gd name="connsiteY13" fmla="*/ 136924 h 13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877" h="136928">
                    <a:moveTo>
                      <a:pt x="22901" y="136924"/>
                    </a:moveTo>
                    <a:cubicBezTo>
                      <a:pt x="21843" y="137453"/>
                      <a:pt x="3586" y="94856"/>
                      <a:pt x="676" y="84537"/>
                    </a:cubicBezTo>
                    <a:cubicBezTo>
                      <a:pt x="-2234" y="74218"/>
                      <a:pt x="5174" y="80039"/>
                      <a:pt x="5439" y="75012"/>
                    </a:cubicBezTo>
                    <a:cubicBezTo>
                      <a:pt x="5704" y="69985"/>
                      <a:pt x="147" y="60195"/>
                      <a:pt x="2264" y="54374"/>
                    </a:cubicBezTo>
                    <a:cubicBezTo>
                      <a:pt x="4381" y="48553"/>
                      <a:pt x="13377" y="42204"/>
                      <a:pt x="18139" y="40087"/>
                    </a:cubicBezTo>
                    <a:cubicBezTo>
                      <a:pt x="22901" y="37970"/>
                      <a:pt x="30310" y="44584"/>
                      <a:pt x="30839" y="41674"/>
                    </a:cubicBezTo>
                    <a:cubicBezTo>
                      <a:pt x="31368" y="38763"/>
                      <a:pt x="20785" y="29503"/>
                      <a:pt x="21314" y="22624"/>
                    </a:cubicBezTo>
                    <a:cubicBezTo>
                      <a:pt x="21843" y="15745"/>
                      <a:pt x="24754" y="2780"/>
                      <a:pt x="34014" y="399"/>
                    </a:cubicBezTo>
                    <a:cubicBezTo>
                      <a:pt x="43274" y="-1982"/>
                      <a:pt x="76612" y="7014"/>
                      <a:pt x="76876" y="8337"/>
                    </a:cubicBezTo>
                    <a:cubicBezTo>
                      <a:pt x="77140" y="9660"/>
                      <a:pt x="43803" y="3310"/>
                      <a:pt x="35601" y="8337"/>
                    </a:cubicBezTo>
                    <a:cubicBezTo>
                      <a:pt x="27399" y="13364"/>
                      <a:pt x="32691" y="31355"/>
                      <a:pt x="27664" y="38499"/>
                    </a:cubicBezTo>
                    <a:cubicBezTo>
                      <a:pt x="22637" y="45643"/>
                      <a:pt x="8879" y="44055"/>
                      <a:pt x="5439" y="51199"/>
                    </a:cubicBezTo>
                    <a:cubicBezTo>
                      <a:pt x="1999" y="58343"/>
                      <a:pt x="5703" y="72631"/>
                      <a:pt x="7026" y="81362"/>
                    </a:cubicBezTo>
                    <a:cubicBezTo>
                      <a:pt x="8349" y="90093"/>
                      <a:pt x="23959" y="136395"/>
                      <a:pt x="22901" y="13692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DC7FDE2A-D4E8-4F28-A819-DF6128525F97}"/>
                  </a:ext>
                </a:extLst>
              </p:cNvPr>
              <p:cNvSpPr/>
              <p:nvPr/>
            </p:nvSpPr>
            <p:spPr>
              <a:xfrm>
                <a:off x="4653458" y="4131913"/>
                <a:ext cx="85300" cy="217037"/>
              </a:xfrm>
              <a:custGeom>
                <a:avLst/>
                <a:gdLst>
                  <a:gd name="connsiteX0" fmla="*/ 85230 w 85300"/>
                  <a:gd name="connsiteY0" fmla="*/ 182912 h 217037"/>
                  <a:gd name="connsiteX1" fmla="*/ 28080 w 85300"/>
                  <a:gd name="connsiteY1" fmla="*/ 216250 h 217037"/>
                  <a:gd name="connsiteX2" fmla="*/ 18555 w 85300"/>
                  <a:gd name="connsiteY2" fmla="*/ 205137 h 217037"/>
                  <a:gd name="connsiteX3" fmla="*/ 12205 w 85300"/>
                  <a:gd name="connsiteY3" fmla="*/ 189262 h 217037"/>
                  <a:gd name="connsiteX4" fmla="*/ 9030 w 85300"/>
                  <a:gd name="connsiteY4" fmla="*/ 163862 h 217037"/>
                  <a:gd name="connsiteX5" fmla="*/ 47130 w 85300"/>
                  <a:gd name="connsiteY5" fmla="*/ 138462 h 217037"/>
                  <a:gd name="connsiteX6" fmla="*/ 50305 w 85300"/>
                  <a:gd name="connsiteY6" fmla="*/ 121000 h 217037"/>
                  <a:gd name="connsiteX7" fmla="*/ 50305 w 85300"/>
                  <a:gd name="connsiteY7" fmla="*/ 98775 h 217037"/>
                  <a:gd name="connsiteX8" fmla="*/ 47130 w 85300"/>
                  <a:gd name="connsiteY8" fmla="*/ 74962 h 217037"/>
                  <a:gd name="connsiteX9" fmla="*/ 43955 w 85300"/>
                  <a:gd name="connsiteY9" fmla="*/ 62262 h 217037"/>
                  <a:gd name="connsiteX10" fmla="*/ 42367 w 85300"/>
                  <a:gd name="connsiteY10" fmla="*/ 51150 h 217037"/>
                  <a:gd name="connsiteX11" fmla="*/ 4267 w 85300"/>
                  <a:gd name="connsiteY11" fmla="*/ 46387 h 217037"/>
                  <a:gd name="connsiteX12" fmla="*/ 1092 w 85300"/>
                  <a:gd name="connsiteY12" fmla="*/ 38450 h 217037"/>
                  <a:gd name="connsiteX13" fmla="*/ 5855 w 85300"/>
                  <a:gd name="connsiteY13" fmla="*/ 14637 h 217037"/>
                  <a:gd name="connsiteX14" fmla="*/ 5855 w 85300"/>
                  <a:gd name="connsiteY14" fmla="*/ 350 h 217037"/>
                  <a:gd name="connsiteX15" fmla="*/ 18555 w 85300"/>
                  <a:gd name="connsiteY15" fmla="*/ 28925 h 217037"/>
                  <a:gd name="connsiteX16" fmla="*/ 53480 w 85300"/>
                  <a:gd name="connsiteY16" fmla="*/ 47975 h 217037"/>
                  <a:gd name="connsiteX17" fmla="*/ 61417 w 85300"/>
                  <a:gd name="connsiteY17" fmla="*/ 95600 h 217037"/>
                  <a:gd name="connsiteX18" fmla="*/ 56655 w 85300"/>
                  <a:gd name="connsiteY18" fmla="*/ 127350 h 217037"/>
                  <a:gd name="connsiteX19" fmla="*/ 40780 w 85300"/>
                  <a:gd name="connsiteY19" fmla="*/ 152750 h 217037"/>
                  <a:gd name="connsiteX20" fmla="*/ 85230 w 85300"/>
                  <a:gd name="connsiteY20" fmla="*/ 182912 h 2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300" h="217037">
                    <a:moveTo>
                      <a:pt x="85230" y="182912"/>
                    </a:moveTo>
                    <a:cubicBezTo>
                      <a:pt x="83113" y="193495"/>
                      <a:pt x="39192" y="212546"/>
                      <a:pt x="28080" y="216250"/>
                    </a:cubicBezTo>
                    <a:cubicBezTo>
                      <a:pt x="16968" y="219954"/>
                      <a:pt x="21201" y="209635"/>
                      <a:pt x="18555" y="205137"/>
                    </a:cubicBezTo>
                    <a:cubicBezTo>
                      <a:pt x="15909" y="200639"/>
                      <a:pt x="13792" y="196141"/>
                      <a:pt x="12205" y="189262"/>
                    </a:cubicBezTo>
                    <a:cubicBezTo>
                      <a:pt x="10618" y="182383"/>
                      <a:pt x="3209" y="172329"/>
                      <a:pt x="9030" y="163862"/>
                    </a:cubicBezTo>
                    <a:cubicBezTo>
                      <a:pt x="14851" y="155395"/>
                      <a:pt x="40251" y="145606"/>
                      <a:pt x="47130" y="138462"/>
                    </a:cubicBezTo>
                    <a:cubicBezTo>
                      <a:pt x="54009" y="131318"/>
                      <a:pt x="49776" y="127614"/>
                      <a:pt x="50305" y="121000"/>
                    </a:cubicBezTo>
                    <a:cubicBezTo>
                      <a:pt x="50834" y="114386"/>
                      <a:pt x="50834" y="106448"/>
                      <a:pt x="50305" y="98775"/>
                    </a:cubicBezTo>
                    <a:cubicBezTo>
                      <a:pt x="49776" y="91102"/>
                      <a:pt x="48188" y="81047"/>
                      <a:pt x="47130" y="74962"/>
                    </a:cubicBezTo>
                    <a:cubicBezTo>
                      <a:pt x="46072" y="68876"/>
                      <a:pt x="44749" y="66231"/>
                      <a:pt x="43955" y="62262"/>
                    </a:cubicBezTo>
                    <a:cubicBezTo>
                      <a:pt x="43161" y="58293"/>
                      <a:pt x="48982" y="53796"/>
                      <a:pt x="42367" y="51150"/>
                    </a:cubicBezTo>
                    <a:cubicBezTo>
                      <a:pt x="35752" y="48504"/>
                      <a:pt x="11146" y="48504"/>
                      <a:pt x="4267" y="46387"/>
                    </a:cubicBezTo>
                    <a:cubicBezTo>
                      <a:pt x="-2612" y="44270"/>
                      <a:pt x="827" y="43742"/>
                      <a:pt x="1092" y="38450"/>
                    </a:cubicBezTo>
                    <a:cubicBezTo>
                      <a:pt x="1357" y="33158"/>
                      <a:pt x="5061" y="20987"/>
                      <a:pt x="5855" y="14637"/>
                    </a:cubicBezTo>
                    <a:cubicBezTo>
                      <a:pt x="6649" y="8287"/>
                      <a:pt x="3738" y="-2031"/>
                      <a:pt x="5855" y="350"/>
                    </a:cubicBezTo>
                    <a:cubicBezTo>
                      <a:pt x="7972" y="2731"/>
                      <a:pt x="10618" y="20988"/>
                      <a:pt x="18555" y="28925"/>
                    </a:cubicBezTo>
                    <a:cubicBezTo>
                      <a:pt x="26492" y="36862"/>
                      <a:pt x="46336" y="36862"/>
                      <a:pt x="53480" y="47975"/>
                    </a:cubicBezTo>
                    <a:cubicBezTo>
                      <a:pt x="60624" y="59087"/>
                      <a:pt x="60888" y="82371"/>
                      <a:pt x="61417" y="95600"/>
                    </a:cubicBezTo>
                    <a:cubicBezTo>
                      <a:pt x="61946" y="108829"/>
                      <a:pt x="60094" y="117825"/>
                      <a:pt x="56655" y="127350"/>
                    </a:cubicBezTo>
                    <a:cubicBezTo>
                      <a:pt x="53215" y="136875"/>
                      <a:pt x="40780" y="140579"/>
                      <a:pt x="40780" y="152750"/>
                    </a:cubicBezTo>
                    <a:cubicBezTo>
                      <a:pt x="40780" y="164921"/>
                      <a:pt x="87347" y="172329"/>
                      <a:pt x="85230" y="1829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1DB90937-CC49-46F1-A0D4-6C276697F61E}"/>
                  </a:ext>
                </a:extLst>
              </p:cNvPr>
              <p:cNvSpPr/>
              <p:nvPr/>
            </p:nvSpPr>
            <p:spPr>
              <a:xfrm>
                <a:off x="4733433" y="4311051"/>
                <a:ext cx="76728" cy="126217"/>
              </a:xfrm>
              <a:custGeom>
                <a:avLst/>
                <a:gdLst>
                  <a:gd name="connsiteX0" fmla="*/ 52880 w 76728"/>
                  <a:gd name="connsiteY0" fmla="*/ 126012 h 126217"/>
                  <a:gd name="connsiteX1" fmla="*/ 62405 w 76728"/>
                  <a:gd name="connsiteY1" fmla="*/ 45049 h 126217"/>
                  <a:gd name="connsiteX2" fmla="*/ 40180 w 76728"/>
                  <a:gd name="connsiteY2" fmla="*/ 37112 h 126217"/>
                  <a:gd name="connsiteX3" fmla="*/ 40180 w 76728"/>
                  <a:gd name="connsiteY3" fmla="*/ 16474 h 126217"/>
                  <a:gd name="connsiteX4" fmla="*/ 27480 w 76728"/>
                  <a:gd name="connsiteY4" fmla="*/ 599 h 126217"/>
                  <a:gd name="connsiteX5" fmla="*/ 19542 w 76728"/>
                  <a:gd name="connsiteY5" fmla="*/ 11712 h 126217"/>
                  <a:gd name="connsiteX6" fmla="*/ 492 w 76728"/>
                  <a:gd name="connsiteY6" fmla="*/ 6949 h 126217"/>
                  <a:gd name="connsiteX7" fmla="*/ 41767 w 76728"/>
                  <a:gd name="connsiteY7" fmla="*/ 2187 h 126217"/>
                  <a:gd name="connsiteX8" fmla="*/ 54467 w 76728"/>
                  <a:gd name="connsiteY8" fmla="*/ 2187 h 126217"/>
                  <a:gd name="connsiteX9" fmla="*/ 60817 w 76728"/>
                  <a:gd name="connsiteY9" fmla="*/ 29174 h 126217"/>
                  <a:gd name="connsiteX10" fmla="*/ 68755 w 76728"/>
                  <a:gd name="connsiteY10" fmla="*/ 59337 h 126217"/>
                  <a:gd name="connsiteX11" fmla="*/ 76692 w 76728"/>
                  <a:gd name="connsiteY11" fmla="*/ 68862 h 126217"/>
                  <a:gd name="connsiteX12" fmla="*/ 52880 w 76728"/>
                  <a:gd name="connsiteY12" fmla="*/ 126012 h 1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28" h="126217">
                    <a:moveTo>
                      <a:pt x="52880" y="126012"/>
                    </a:moveTo>
                    <a:cubicBezTo>
                      <a:pt x="50499" y="122043"/>
                      <a:pt x="64522" y="59866"/>
                      <a:pt x="62405" y="45049"/>
                    </a:cubicBezTo>
                    <a:cubicBezTo>
                      <a:pt x="60288" y="30232"/>
                      <a:pt x="43884" y="41874"/>
                      <a:pt x="40180" y="37112"/>
                    </a:cubicBezTo>
                    <a:cubicBezTo>
                      <a:pt x="36476" y="32350"/>
                      <a:pt x="42297" y="22560"/>
                      <a:pt x="40180" y="16474"/>
                    </a:cubicBezTo>
                    <a:cubicBezTo>
                      <a:pt x="38063" y="10388"/>
                      <a:pt x="30920" y="1393"/>
                      <a:pt x="27480" y="599"/>
                    </a:cubicBezTo>
                    <a:cubicBezTo>
                      <a:pt x="24040" y="-195"/>
                      <a:pt x="24040" y="10654"/>
                      <a:pt x="19542" y="11712"/>
                    </a:cubicBezTo>
                    <a:cubicBezTo>
                      <a:pt x="15044" y="12770"/>
                      <a:pt x="-3212" y="8536"/>
                      <a:pt x="492" y="6949"/>
                    </a:cubicBezTo>
                    <a:cubicBezTo>
                      <a:pt x="4196" y="5362"/>
                      <a:pt x="32771" y="2981"/>
                      <a:pt x="41767" y="2187"/>
                    </a:cubicBezTo>
                    <a:cubicBezTo>
                      <a:pt x="50763" y="1393"/>
                      <a:pt x="51292" y="-2311"/>
                      <a:pt x="54467" y="2187"/>
                    </a:cubicBezTo>
                    <a:cubicBezTo>
                      <a:pt x="57642" y="6685"/>
                      <a:pt x="58436" y="19649"/>
                      <a:pt x="60817" y="29174"/>
                    </a:cubicBezTo>
                    <a:cubicBezTo>
                      <a:pt x="63198" y="38699"/>
                      <a:pt x="66109" y="52722"/>
                      <a:pt x="68755" y="59337"/>
                    </a:cubicBezTo>
                    <a:cubicBezTo>
                      <a:pt x="71401" y="65952"/>
                      <a:pt x="75634" y="62512"/>
                      <a:pt x="76692" y="68862"/>
                    </a:cubicBezTo>
                    <a:cubicBezTo>
                      <a:pt x="77750" y="75212"/>
                      <a:pt x="55261" y="129981"/>
                      <a:pt x="52880" y="1260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B9B0ED9D-71E9-448E-A8F5-F23384A221A6}"/>
                  </a:ext>
                </a:extLst>
              </p:cNvPr>
              <p:cNvSpPr/>
              <p:nvPr/>
            </p:nvSpPr>
            <p:spPr>
              <a:xfrm>
                <a:off x="4780268" y="4314537"/>
                <a:ext cx="234684" cy="122526"/>
              </a:xfrm>
              <a:custGeom>
                <a:avLst/>
                <a:gdLst>
                  <a:gd name="connsiteX0" fmla="*/ 234645 w 234684"/>
                  <a:gd name="connsiteY0" fmla="*/ 16163 h 122526"/>
                  <a:gd name="connsiteX1" fmla="*/ 177495 w 234684"/>
                  <a:gd name="connsiteY1" fmla="*/ 51088 h 122526"/>
                  <a:gd name="connsiteX2" fmla="*/ 160032 w 234684"/>
                  <a:gd name="connsiteY2" fmla="*/ 22513 h 122526"/>
                  <a:gd name="connsiteX3" fmla="*/ 137807 w 234684"/>
                  <a:gd name="connsiteY3" fmla="*/ 24101 h 122526"/>
                  <a:gd name="connsiteX4" fmla="*/ 118757 w 234684"/>
                  <a:gd name="connsiteY4" fmla="*/ 19338 h 122526"/>
                  <a:gd name="connsiteX5" fmla="*/ 113995 w 234684"/>
                  <a:gd name="connsiteY5" fmla="*/ 46326 h 122526"/>
                  <a:gd name="connsiteX6" fmla="*/ 99707 w 234684"/>
                  <a:gd name="connsiteY6" fmla="*/ 57438 h 122526"/>
                  <a:gd name="connsiteX7" fmla="*/ 87007 w 234684"/>
                  <a:gd name="connsiteY7" fmla="*/ 57438 h 122526"/>
                  <a:gd name="connsiteX8" fmla="*/ 79070 w 234684"/>
                  <a:gd name="connsiteY8" fmla="*/ 92363 h 122526"/>
                  <a:gd name="connsiteX9" fmla="*/ 80657 w 234684"/>
                  <a:gd name="connsiteY9" fmla="*/ 116176 h 122526"/>
                  <a:gd name="connsiteX10" fmla="*/ 77482 w 234684"/>
                  <a:gd name="connsiteY10" fmla="*/ 122526 h 122526"/>
                  <a:gd name="connsiteX11" fmla="*/ 60020 w 234684"/>
                  <a:gd name="connsiteY11" fmla="*/ 116176 h 122526"/>
                  <a:gd name="connsiteX12" fmla="*/ 23507 w 234684"/>
                  <a:gd name="connsiteY12" fmla="*/ 114588 h 122526"/>
                  <a:gd name="connsiteX13" fmla="*/ 1282 w 234684"/>
                  <a:gd name="connsiteY13" fmla="*/ 114588 h 122526"/>
                  <a:gd name="connsiteX14" fmla="*/ 61607 w 234684"/>
                  <a:gd name="connsiteY14" fmla="*/ 120938 h 122526"/>
                  <a:gd name="connsiteX15" fmla="*/ 69545 w 234684"/>
                  <a:gd name="connsiteY15" fmla="*/ 117763 h 122526"/>
                  <a:gd name="connsiteX16" fmla="*/ 71132 w 234684"/>
                  <a:gd name="connsiteY16" fmla="*/ 95538 h 122526"/>
                  <a:gd name="connsiteX17" fmla="*/ 71132 w 234684"/>
                  <a:gd name="connsiteY17" fmla="*/ 73313 h 122526"/>
                  <a:gd name="connsiteX18" fmla="*/ 83832 w 234684"/>
                  <a:gd name="connsiteY18" fmla="*/ 46326 h 122526"/>
                  <a:gd name="connsiteX19" fmla="*/ 102882 w 234684"/>
                  <a:gd name="connsiteY19" fmla="*/ 46326 h 122526"/>
                  <a:gd name="connsiteX20" fmla="*/ 109232 w 234684"/>
                  <a:gd name="connsiteY20" fmla="*/ 30451 h 122526"/>
                  <a:gd name="connsiteX21" fmla="*/ 117170 w 234684"/>
                  <a:gd name="connsiteY21" fmla="*/ 288 h 122526"/>
                  <a:gd name="connsiteX22" fmla="*/ 144157 w 234684"/>
                  <a:gd name="connsiteY22" fmla="*/ 14576 h 122526"/>
                  <a:gd name="connsiteX23" fmla="*/ 167970 w 234684"/>
                  <a:gd name="connsiteY23" fmla="*/ 3463 h 122526"/>
                  <a:gd name="connsiteX24" fmla="*/ 234645 w 234684"/>
                  <a:gd name="connsiteY24" fmla="*/ 16163 h 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684" h="122526">
                    <a:moveTo>
                      <a:pt x="234645" y="16163"/>
                    </a:moveTo>
                    <a:cubicBezTo>
                      <a:pt x="236233" y="24101"/>
                      <a:pt x="189930" y="50030"/>
                      <a:pt x="177495" y="51088"/>
                    </a:cubicBezTo>
                    <a:cubicBezTo>
                      <a:pt x="165060" y="52146"/>
                      <a:pt x="166647" y="27011"/>
                      <a:pt x="160032" y="22513"/>
                    </a:cubicBezTo>
                    <a:cubicBezTo>
                      <a:pt x="153417" y="18015"/>
                      <a:pt x="144686" y="24630"/>
                      <a:pt x="137807" y="24101"/>
                    </a:cubicBezTo>
                    <a:cubicBezTo>
                      <a:pt x="130928" y="23572"/>
                      <a:pt x="122726" y="15634"/>
                      <a:pt x="118757" y="19338"/>
                    </a:cubicBezTo>
                    <a:cubicBezTo>
                      <a:pt x="114788" y="23042"/>
                      <a:pt x="117170" y="39976"/>
                      <a:pt x="113995" y="46326"/>
                    </a:cubicBezTo>
                    <a:cubicBezTo>
                      <a:pt x="110820" y="52676"/>
                      <a:pt x="104205" y="55586"/>
                      <a:pt x="99707" y="57438"/>
                    </a:cubicBezTo>
                    <a:cubicBezTo>
                      <a:pt x="95209" y="59290"/>
                      <a:pt x="90446" y="51617"/>
                      <a:pt x="87007" y="57438"/>
                    </a:cubicBezTo>
                    <a:cubicBezTo>
                      <a:pt x="83568" y="63259"/>
                      <a:pt x="80128" y="82573"/>
                      <a:pt x="79070" y="92363"/>
                    </a:cubicBezTo>
                    <a:cubicBezTo>
                      <a:pt x="78012" y="102153"/>
                      <a:pt x="80657" y="116176"/>
                      <a:pt x="80657" y="116176"/>
                    </a:cubicBezTo>
                    <a:cubicBezTo>
                      <a:pt x="80392" y="121203"/>
                      <a:pt x="80921" y="122526"/>
                      <a:pt x="77482" y="122526"/>
                    </a:cubicBezTo>
                    <a:cubicBezTo>
                      <a:pt x="74043" y="122526"/>
                      <a:pt x="69016" y="117499"/>
                      <a:pt x="60020" y="116176"/>
                    </a:cubicBezTo>
                    <a:cubicBezTo>
                      <a:pt x="51024" y="114853"/>
                      <a:pt x="33297" y="114853"/>
                      <a:pt x="23507" y="114588"/>
                    </a:cubicBezTo>
                    <a:cubicBezTo>
                      <a:pt x="13717" y="114323"/>
                      <a:pt x="-5068" y="113530"/>
                      <a:pt x="1282" y="114588"/>
                    </a:cubicBezTo>
                    <a:cubicBezTo>
                      <a:pt x="7632" y="115646"/>
                      <a:pt x="50230" y="120409"/>
                      <a:pt x="61607" y="120938"/>
                    </a:cubicBezTo>
                    <a:cubicBezTo>
                      <a:pt x="72984" y="121467"/>
                      <a:pt x="67958" y="121996"/>
                      <a:pt x="69545" y="117763"/>
                    </a:cubicBezTo>
                    <a:cubicBezTo>
                      <a:pt x="71132" y="113530"/>
                      <a:pt x="70867" y="102946"/>
                      <a:pt x="71132" y="95538"/>
                    </a:cubicBezTo>
                    <a:cubicBezTo>
                      <a:pt x="71396" y="88130"/>
                      <a:pt x="69015" y="81515"/>
                      <a:pt x="71132" y="73313"/>
                    </a:cubicBezTo>
                    <a:cubicBezTo>
                      <a:pt x="73249" y="65111"/>
                      <a:pt x="78540" y="50824"/>
                      <a:pt x="83832" y="46326"/>
                    </a:cubicBezTo>
                    <a:cubicBezTo>
                      <a:pt x="89124" y="41828"/>
                      <a:pt x="98649" y="48972"/>
                      <a:pt x="102882" y="46326"/>
                    </a:cubicBezTo>
                    <a:cubicBezTo>
                      <a:pt x="107115" y="43680"/>
                      <a:pt x="106851" y="38124"/>
                      <a:pt x="109232" y="30451"/>
                    </a:cubicBezTo>
                    <a:cubicBezTo>
                      <a:pt x="111613" y="22778"/>
                      <a:pt x="111349" y="2934"/>
                      <a:pt x="117170" y="288"/>
                    </a:cubicBezTo>
                    <a:cubicBezTo>
                      <a:pt x="122991" y="-2358"/>
                      <a:pt x="135690" y="14047"/>
                      <a:pt x="144157" y="14576"/>
                    </a:cubicBezTo>
                    <a:cubicBezTo>
                      <a:pt x="152624" y="15105"/>
                      <a:pt x="160826" y="2405"/>
                      <a:pt x="167970" y="3463"/>
                    </a:cubicBezTo>
                    <a:cubicBezTo>
                      <a:pt x="175114" y="4521"/>
                      <a:pt x="233057" y="8225"/>
                      <a:pt x="234645" y="1616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86CFE74C-F4B0-4F9F-B7AF-49F95AD8CA15}"/>
                  </a:ext>
                </a:extLst>
              </p:cNvPr>
              <p:cNvSpPr/>
              <p:nvPr/>
            </p:nvSpPr>
            <p:spPr>
              <a:xfrm>
                <a:off x="4813178" y="4106758"/>
                <a:ext cx="82692" cy="89123"/>
              </a:xfrm>
              <a:custGeom>
                <a:avLst/>
                <a:gdLst>
                  <a:gd name="connsiteX0" fmla="*/ 47747 w 82692"/>
                  <a:gd name="connsiteY0" fmla="*/ 105 h 89123"/>
                  <a:gd name="connsiteX1" fmla="*/ 82672 w 82692"/>
                  <a:gd name="connsiteY1" fmla="*/ 60430 h 89123"/>
                  <a:gd name="connsiteX2" fmla="*/ 52510 w 82692"/>
                  <a:gd name="connsiteY2" fmla="*/ 85830 h 89123"/>
                  <a:gd name="connsiteX3" fmla="*/ 28697 w 82692"/>
                  <a:gd name="connsiteY3" fmla="*/ 87417 h 89123"/>
                  <a:gd name="connsiteX4" fmla="*/ 12822 w 82692"/>
                  <a:gd name="connsiteY4" fmla="*/ 87417 h 89123"/>
                  <a:gd name="connsiteX5" fmla="*/ 122 w 82692"/>
                  <a:gd name="connsiteY5" fmla="*/ 65192 h 89123"/>
                  <a:gd name="connsiteX6" fmla="*/ 6472 w 82692"/>
                  <a:gd name="connsiteY6" fmla="*/ 38205 h 89123"/>
                  <a:gd name="connsiteX7" fmla="*/ 8060 w 82692"/>
                  <a:gd name="connsiteY7" fmla="*/ 63605 h 89123"/>
                  <a:gd name="connsiteX8" fmla="*/ 44572 w 82692"/>
                  <a:gd name="connsiteY8" fmla="*/ 74717 h 89123"/>
                  <a:gd name="connsiteX9" fmla="*/ 69972 w 82692"/>
                  <a:gd name="connsiteY9" fmla="*/ 74717 h 89123"/>
                  <a:gd name="connsiteX10" fmla="*/ 73147 w 82692"/>
                  <a:gd name="connsiteY10" fmla="*/ 46142 h 89123"/>
                  <a:gd name="connsiteX11" fmla="*/ 47747 w 82692"/>
                  <a:gd name="connsiteY11" fmla="*/ 105 h 8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92" h="89123">
                    <a:moveTo>
                      <a:pt x="47747" y="105"/>
                    </a:moveTo>
                    <a:cubicBezTo>
                      <a:pt x="49334" y="2486"/>
                      <a:pt x="81878" y="46143"/>
                      <a:pt x="82672" y="60430"/>
                    </a:cubicBezTo>
                    <a:cubicBezTo>
                      <a:pt x="83466" y="74717"/>
                      <a:pt x="61506" y="81332"/>
                      <a:pt x="52510" y="85830"/>
                    </a:cubicBezTo>
                    <a:cubicBezTo>
                      <a:pt x="43514" y="90328"/>
                      <a:pt x="35312" y="87153"/>
                      <a:pt x="28697" y="87417"/>
                    </a:cubicBezTo>
                    <a:cubicBezTo>
                      <a:pt x="22082" y="87681"/>
                      <a:pt x="17584" y="91121"/>
                      <a:pt x="12822" y="87417"/>
                    </a:cubicBezTo>
                    <a:cubicBezTo>
                      <a:pt x="8060" y="83713"/>
                      <a:pt x="1180" y="73394"/>
                      <a:pt x="122" y="65192"/>
                    </a:cubicBezTo>
                    <a:cubicBezTo>
                      <a:pt x="-936" y="56990"/>
                      <a:pt x="5149" y="38469"/>
                      <a:pt x="6472" y="38205"/>
                    </a:cubicBezTo>
                    <a:cubicBezTo>
                      <a:pt x="7795" y="37941"/>
                      <a:pt x="1710" y="57520"/>
                      <a:pt x="8060" y="63605"/>
                    </a:cubicBezTo>
                    <a:cubicBezTo>
                      <a:pt x="14410" y="69690"/>
                      <a:pt x="34254" y="72865"/>
                      <a:pt x="44572" y="74717"/>
                    </a:cubicBezTo>
                    <a:cubicBezTo>
                      <a:pt x="54890" y="76569"/>
                      <a:pt x="65210" y="79479"/>
                      <a:pt x="69972" y="74717"/>
                    </a:cubicBezTo>
                    <a:cubicBezTo>
                      <a:pt x="74734" y="69955"/>
                      <a:pt x="74470" y="55931"/>
                      <a:pt x="73147" y="46142"/>
                    </a:cubicBezTo>
                    <a:cubicBezTo>
                      <a:pt x="71824" y="36353"/>
                      <a:pt x="46160" y="-2276"/>
                      <a:pt x="47747" y="10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B31A0EF2-3AB6-4D9F-95D9-5C48B507599D}"/>
                  </a:ext>
                </a:extLst>
              </p:cNvPr>
              <p:cNvSpPr/>
              <p:nvPr/>
            </p:nvSpPr>
            <p:spPr>
              <a:xfrm>
                <a:off x="4819650" y="4097502"/>
                <a:ext cx="79783" cy="63346"/>
              </a:xfrm>
              <a:custGeom>
                <a:avLst/>
                <a:gdLst>
                  <a:gd name="connsiteX0" fmla="*/ 79375 w 79783"/>
                  <a:gd name="connsiteY0" fmla="*/ 63336 h 63346"/>
                  <a:gd name="connsiteX1" fmla="*/ 58738 w 79783"/>
                  <a:gd name="connsiteY1" fmla="*/ 7773 h 63346"/>
                  <a:gd name="connsiteX2" fmla="*/ 33338 w 79783"/>
                  <a:gd name="connsiteY2" fmla="*/ 1423 h 63346"/>
                  <a:gd name="connsiteX3" fmla="*/ 11113 w 79783"/>
                  <a:gd name="connsiteY3" fmla="*/ 17298 h 63346"/>
                  <a:gd name="connsiteX4" fmla="*/ 0 w 79783"/>
                  <a:gd name="connsiteY4" fmla="*/ 47461 h 63346"/>
                  <a:gd name="connsiteX5" fmla="*/ 11113 w 79783"/>
                  <a:gd name="connsiteY5" fmla="*/ 26823 h 63346"/>
                  <a:gd name="connsiteX6" fmla="*/ 39688 w 79783"/>
                  <a:gd name="connsiteY6" fmla="*/ 3011 h 63346"/>
                  <a:gd name="connsiteX7" fmla="*/ 79375 w 79783"/>
                  <a:gd name="connsiteY7" fmla="*/ 63336 h 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83" h="63346">
                    <a:moveTo>
                      <a:pt x="79375" y="63336"/>
                    </a:moveTo>
                    <a:cubicBezTo>
                      <a:pt x="82550" y="64130"/>
                      <a:pt x="66411" y="18092"/>
                      <a:pt x="58738" y="7773"/>
                    </a:cubicBezTo>
                    <a:cubicBezTo>
                      <a:pt x="51065" y="-2546"/>
                      <a:pt x="41276" y="-165"/>
                      <a:pt x="33338" y="1423"/>
                    </a:cubicBezTo>
                    <a:cubicBezTo>
                      <a:pt x="25400" y="3011"/>
                      <a:pt x="16669" y="9625"/>
                      <a:pt x="11113" y="17298"/>
                    </a:cubicBezTo>
                    <a:cubicBezTo>
                      <a:pt x="5557" y="24971"/>
                      <a:pt x="0" y="45874"/>
                      <a:pt x="0" y="47461"/>
                    </a:cubicBezTo>
                    <a:cubicBezTo>
                      <a:pt x="0" y="49048"/>
                      <a:pt x="4498" y="34231"/>
                      <a:pt x="11113" y="26823"/>
                    </a:cubicBezTo>
                    <a:cubicBezTo>
                      <a:pt x="17728" y="19415"/>
                      <a:pt x="28576" y="2746"/>
                      <a:pt x="39688" y="3011"/>
                    </a:cubicBezTo>
                    <a:cubicBezTo>
                      <a:pt x="50800" y="3276"/>
                      <a:pt x="76200" y="62542"/>
                      <a:pt x="79375" y="6333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8" name="フリーフォーム: 図形 2047">
                <a:extLst>
                  <a:ext uri="{FF2B5EF4-FFF2-40B4-BE49-F238E27FC236}">
                    <a16:creationId xmlns:a16="http://schemas.microsoft.com/office/drawing/2014/main" id="{108C583B-0128-4A5C-9723-AFDD6510A78F}"/>
                  </a:ext>
                </a:extLst>
              </p:cNvPr>
              <p:cNvSpPr/>
              <p:nvPr/>
            </p:nvSpPr>
            <p:spPr>
              <a:xfrm>
                <a:off x="5987569" y="4699073"/>
                <a:ext cx="256045" cy="310359"/>
              </a:xfrm>
              <a:custGeom>
                <a:avLst/>
                <a:gdLst>
                  <a:gd name="connsiteX0" fmla="*/ 41756 w 256045"/>
                  <a:gd name="connsiteY0" fmla="*/ 9452 h 310359"/>
                  <a:gd name="connsiteX1" fmla="*/ 190981 w 256045"/>
                  <a:gd name="connsiteY1" fmla="*/ 31677 h 310359"/>
                  <a:gd name="connsiteX2" fmla="*/ 222731 w 256045"/>
                  <a:gd name="connsiteY2" fmla="*/ 120577 h 310359"/>
                  <a:gd name="connsiteX3" fmla="*/ 222731 w 256045"/>
                  <a:gd name="connsiteY3" fmla="*/ 234877 h 310359"/>
                  <a:gd name="connsiteX4" fmla="*/ 162406 w 256045"/>
                  <a:gd name="connsiteY4" fmla="*/ 288852 h 310359"/>
                  <a:gd name="connsiteX5" fmla="*/ 481 w 256045"/>
                  <a:gd name="connsiteY5" fmla="*/ 307902 h 310359"/>
                  <a:gd name="connsiteX6" fmla="*/ 219556 w 256045"/>
                  <a:gd name="connsiteY6" fmla="*/ 295202 h 310359"/>
                  <a:gd name="connsiteX7" fmla="*/ 248131 w 256045"/>
                  <a:gd name="connsiteY7" fmla="*/ 174552 h 310359"/>
                  <a:gd name="connsiteX8" fmla="*/ 137006 w 256045"/>
                  <a:gd name="connsiteY8" fmla="*/ 15802 h 310359"/>
                  <a:gd name="connsiteX9" fmla="*/ 41756 w 256045"/>
                  <a:gd name="connsiteY9" fmla="*/ 9452 h 3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45" h="310359">
                    <a:moveTo>
                      <a:pt x="41756" y="9452"/>
                    </a:moveTo>
                    <a:cubicBezTo>
                      <a:pt x="50752" y="12098"/>
                      <a:pt x="160819" y="13156"/>
                      <a:pt x="190981" y="31677"/>
                    </a:cubicBezTo>
                    <a:cubicBezTo>
                      <a:pt x="221144" y="50198"/>
                      <a:pt x="217439" y="86710"/>
                      <a:pt x="222731" y="120577"/>
                    </a:cubicBezTo>
                    <a:cubicBezTo>
                      <a:pt x="228023" y="154444"/>
                      <a:pt x="232785" y="206831"/>
                      <a:pt x="222731" y="234877"/>
                    </a:cubicBezTo>
                    <a:cubicBezTo>
                      <a:pt x="212677" y="262923"/>
                      <a:pt x="199447" y="276681"/>
                      <a:pt x="162406" y="288852"/>
                    </a:cubicBezTo>
                    <a:cubicBezTo>
                      <a:pt x="125365" y="301023"/>
                      <a:pt x="-9044" y="306844"/>
                      <a:pt x="481" y="307902"/>
                    </a:cubicBezTo>
                    <a:cubicBezTo>
                      <a:pt x="10006" y="308960"/>
                      <a:pt x="178281" y="317427"/>
                      <a:pt x="219556" y="295202"/>
                    </a:cubicBezTo>
                    <a:cubicBezTo>
                      <a:pt x="260831" y="272977"/>
                      <a:pt x="261889" y="221119"/>
                      <a:pt x="248131" y="174552"/>
                    </a:cubicBezTo>
                    <a:cubicBezTo>
                      <a:pt x="234373" y="127985"/>
                      <a:pt x="168227" y="45435"/>
                      <a:pt x="137006" y="15802"/>
                    </a:cubicBezTo>
                    <a:cubicBezTo>
                      <a:pt x="105785" y="-13831"/>
                      <a:pt x="32760" y="6806"/>
                      <a:pt x="41756" y="945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フリーフォーム: 図形 2048">
                <a:extLst>
                  <a:ext uri="{FF2B5EF4-FFF2-40B4-BE49-F238E27FC236}">
                    <a16:creationId xmlns:a16="http://schemas.microsoft.com/office/drawing/2014/main" id="{95A8A39A-70C6-459B-8640-884E3E20AD9F}"/>
                  </a:ext>
                </a:extLst>
              </p:cNvPr>
              <p:cNvSpPr/>
              <p:nvPr/>
            </p:nvSpPr>
            <p:spPr>
              <a:xfrm>
                <a:off x="5910731" y="4695749"/>
                <a:ext cx="125008" cy="314578"/>
              </a:xfrm>
              <a:custGeom>
                <a:avLst/>
                <a:gdLst>
                  <a:gd name="connsiteX0" fmla="*/ 115419 w 125008"/>
                  <a:gd name="connsiteY0" fmla="*/ 76 h 314578"/>
                  <a:gd name="connsiteX1" fmla="*/ 10644 w 125008"/>
                  <a:gd name="connsiteY1" fmla="*/ 73101 h 314578"/>
                  <a:gd name="connsiteX2" fmla="*/ 7469 w 125008"/>
                  <a:gd name="connsiteY2" fmla="*/ 196926 h 314578"/>
                  <a:gd name="connsiteX3" fmla="*/ 45569 w 125008"/>
                  <a:gd name="connsiteY3" fmla="*/ 269951 h 314578"/>
                  <a:gd name="connsiteX4" fmla="*/ 124944 w 125008"/>
                  <a:gd name="connsiteY4" fmla="*/ 314401 h 314578"/>
                  <a:gd name="connsiteX5" fmla="*/ 58269 w 125008"/>
                  <a:gd name="connsiteY5" fmla="*/ 254076 h 314578"/>
                  <a:gd name="connsiteX6" fmla="*/ 13819 w 125008"/>
                  <a:gd name="connsiteY6" fmla="*/ 168351 h 314578"/>
                  <a:gd name="connsiteX7" fmla="*/ 29694 w 125008"/>
                  <a:gd name="connsiteY7" fmla="*/ 85801 h 314578"/>
                  <a:gd name="connsiteX8" fmla="*/ 115419 w 125008"/>
                  <a:gd name="connsiteY8" fmla="*/ 76 h 31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08" h="314578">
                    <a:moveTo>
                      <a:pt x="115419" y="76"/>
                    </a:moveTo>
                    <a:cubicBezTo>
                      <a:pt x="112244" y="-2041"/>
                      <a:pt x="28636" y="40293"/>
                      <a:pt x="10644" y="73101"/>
                    </a:cubicBezTo>
                    <a:cubicBezTo>
                      <a:pt x="-7348" y="105909"/>
                      <a:pt x="1648" y="164118"/>
                      <a:pt x="7469" y="196926"/>
                    </a:cubicBezTo>
                    <a:cubicBezTo>
                      <a:pt x="13290" y="229734"/>
                      <a:pt x="25990" y="250372"/>
                      <a:pt x="45569" y="269951"/>
                    </a:cubicBezTo>
                    <a:cubicBezTo>
                      <a:pt x="65148" y="289530"/>
                      <a:pt x="122827" y="317047"/>
                      <a:pt x="124944" y="314401"/>
                    </a:cubicBezTo>
                    <a:cubicBezTo>
                      <a:pt x="127061" y="311755"/>
                      <a:pt x="76790" y="278418"/>
                      <a:pt x="58269" y="254076"/>
                    </a:cubicBezTo>
                    <a:cubicBezTo>
                      <a:pt x="39748" y="229734"/>
                      <a:pt x="18581" y="196397"/>
                      <a:pt x="13819" y="168351"/>
                    </a:cubicBezTo>
                    <a:cubicBezTo>
                      <a:pt x="9057" y="140305"/>
                      <a:pt x="14877" y="108555"/>
                      <a:pt x="29694" y="85801"/>
                    </a:cubicBezTo>
                    <a:cubicBezTo>
                      <a:pt x="44511" y="63047"/>
                      <a:pt x="118594" y="2193"/>
                      <a:pt x="115419" y="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フリーフォーム: 図形 2050">
                <a:extLst>
                  <a:ext uri="{FF2B5EF4-FFF2-40B4-BE49-F238E27FC236}">
                    <a16:creationId xmlns:a16="http://schemas.microsoft.com/office/drawing/2014/main" id="{7C6336A1-DAC1-4C83-B916-0D76D4EA0CFB}"/>
                  </a:ext>
                </a:extLst>
              </p:cNvPr>
              <p:cNvSpPr/>
              <p:nvPr/>
            </p:nvSpPr>
            <p:spPr>
              <a:xfrm>
                <a:off x="5717223" y="4768850"/>
                <a:ext cx="198192" cy="19645"/>
              </a:xfrm>
              <a:custGeom>
                <a:avLst/>
                <a:gdLst>
                  <a:gd name="connsiteX0" fmla="*/ 197802 w 198192"/>
                  <a:gd name="connsiteY0" fmla="*/ 19050 h 19645"/>
                  <a:gd name="connsiteX1" fmla="*/ 110490 w 198192"/>
                  <a:gd name="connsiteY1" fmla="*/ 19050 h 19645"/>
                  <a:gd name="connsiteX2" fmla="*/ 37465 w 198192"/>
                  <a:gd name="connsiteY2" fmla="*/ 14288 h 19645"/>
                  <a:gd name="connsiteX3" fmla="*/ 952 w 198192"/>
                  <a:gd name="connsiteY3" fmla="*/ 0 h 19645"/>
                  <a:gd name="connsiteX4" fmla="*/ 73977 w 198192"/>
                  <a:gd name="connsiteY4" fmla="*/ 14288 h 19645"/>
                  <a:gd name="connsiteX5" fmla="*/ 197802 w 198192"/>
                  <a:gd name="connsiteY5" fmla="*/ 19050 h 1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92" h="19645">
                    <a:moveTo>
                      <a:pt x="197802" y="19050"/>
                    </a:moveTo>
                    <a:cubicBezTo>
                      <a:pt x="203888" y="19844"/>
                      <a:pt x="137213" y="19844"/>
                      <a:pt x="110490" y="19050"/>
                    </a:cubicBezTo>
                    <a:cubicBezTo>
                      <a:pt x="83767" y="18256"/>
                      <a:pt x="55721" y="17463"/>
                      <a:pt x="37465" y="14288"/>
                    </a:cubicBezTo>
                    <a:cubicBezTo>
                      <a:pt x="19209" y="11113"/>
                      <a:pt x="-5133" y="0"/>
                      <a:pt x="952" y="0"/>
                    </a:cubicBezTo>
                    <a:cubicBezTo>
                      <a:pt x="7037" y="0"/>
                      <a:pt x="44079" y="11642"/>
                      <a:pt x="73977" y="14288"/>
                    </a:cubicBezTo>
                    <a:cubicBezTo>
                      <a:pt x="103875" y="16934"/>
                      <a:pt x="191716" y="18256"/>
                      <a:pt x="197802" y="190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2" name="フリーフォーム: 図形 2051">
                <a:extLst>
                  <a:ext uri="{FF2B5EF4-FFF2-40B4-BE49-F238E27FC236}">
                    <a16:creationId xmlns:a16="http://schemas.microsoft.com/office/drawing/2014/main" id="{025B7A0E-8AD5-436E-9508-3FAF25F562FE}"/>
                  </a:ext>
                </a:extLst>
              </p:cNvPr>
              <p:cNvSpPr/>
              <p:nvPr/>
            </p:nvSpPr>
            <p:spPr>
              <a:xfrm>
                <a:off x="5713402" y="4767213"/>
                <a:ext cx="6391" cy="108058"/>
              </a:xfrm>
              <a:custGeom>
                <a:avLst/>
                <a:gdLst>
                  <a:gd name="connsiteX0" fmla="*/ 11 w 6391"/>
                  <a:gd name="connsiteY0" fmla="*/ 50 h 108058"/>
                  <a:gd name="connsiteX1" fmla="*/ 4773 w 6391"/>
                  <a:gd name="connsiteY1" fmla="*/ 60375 h 108058"/>
                  <a:gd name="connsiteX2" fmla="*/ 3186 w 6391"/>
                  <a:gd name="connsiteY2" fmla="*/ 108000 h 108058"/>
                  <a:gd name="connsiteX3" fmla="*/ 6361 w 6391"/>
                  <a:gd name="connsiteY3" fmla="*/ 50850 h 108058"/>
                  <a:gd name="connsiteX4" fmla="*/ 11 w 6391"/>
                  <a:gd name="connsiteY4" fmla="*/ 50 h 10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 h="108058">
                    <a:moveTo>
                      <a:pt x="11" y="50"/>
                    </a:moveTo>
                    <a:cubicBezTo>
                      <a:pt x="-254" y="1638"/>
                      <a:pt x="4244" y="42383"/>
                      <a:pt x="4773" y="60375"/>
                    </a:cubicBezTo>
                    <a:cubicBezTo>
                      <a:pt x="5302" y="78367"/>
                      <a:pt x="2921" y="109588"/>
                      <a:pt x="3186" y="108000"/>
                    </a:cubicBezTo>
                    <a:cubicBezTo>
                      <a:pt x="3451" y="106413"/>
                      <a:pt x="5832" y="66990"/>
                      <a:pt x="6361" y="50850"/>
                    </a:cubicBezTo>
                    <a:cubicBezTo>
                      <a:pt x="6890" y="34710"/>
                      <a:pt x="276" y="-1538"/>
                      <a:pt x="11" y="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3" name="フリーフォーム: 図形 2052">
                <a:extLst>
                  <a:ext uri="{FF2B5EF4-FFF2-40B4-BE49-F238E27FC236}">
                    <a16:creationId xmlns:a16="http://schemas.microsoft.com/office/drawing/2014/main" id="{80E826F0-B280-449A-B2BD-E483FC784449}"/>
                  </a:ext>
                </a:extLst>
              </p:cNvPr>
              <p:cNvSpPr/>
              <p:nvPr/>
            </p:nvSpPr>
            <p:spPr>
              <a:xfrm>
                <a:off x="5740341" y="4773510"/>
                <a:ext cx="17657" cy="103497"/>
              </a:xfrm>
              <a:custGeom>
                <a:avLst/>
                <a:gdLst>
                  <a:gd name="connsiteX0" fmla="*/ 17522 w 17657"/>
                  <a:gd name="connsiteY0" fmla="*/ 103 h 103497"/>
                  <a:gd name="connsiteX1" fmla="*/ 9584 w 17657"/>
                  <a:gd name="connsiteY1" fmla="*/ 69953 h 103497"/>
                  <a:gd name="connsiteX2" fmla="*/ 59 w 17657"/>
                  <a:gd name="connsiteY2" fmla="*/ 103290 h 103497"/>
                  <a:gd name="connsiteX3" fmla="*/ 14347 w 17657"/>
                  <a:gd name="connsiteY3" fmla="*/ 55665 h 103497"/>
                  <a:gd name="connsiteX4" fmla="*/ 17522 w 17657"/>
                  <a:gd name="connsiteY4" fmla="*/ 103 h 10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103497">
                    <a:moveTo>
                      <a:pt x="17522" y="103"/>
                    </a:moveTo>
                    <a:cubicBezTo>
                      <a:pt x="16728" y="2484"/>
                      <a:pt x="12495" y="52755"/>
                      <a:pt x="9584" y="69953"/>
                    </a:cubicBezTo>
                    <a:cubicBezTo>
                      <a:pt x="6673" y="87151"/>
                      <a:pt x="-735" y="105671"/>
                      <a:pt x="59" y="103290"/>
                    </a:cubicBezTo>
                    <a:cubicBezTo>
                      <a:pt x="853" y="100909"/>
                      <a:pt x="13289" y="74450"/>
                      <a:pt x="14347" y="55665"/>
                    </a:cubicBezTo>
                    <a:cubicBezTo>
                      <a:pt x="15405" y="36880"/>
                      <a:pt x="18316" y="-2278"/>
                      <a:pt x="17522" y="10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4" name="フリーフォーム: 図形 2053">
                <a:extLst>
                  <a:ext uri="{FF2B5EF4-FFF2-40B4-BE49-F238E27FC236}">
                    <a16:creationId xmlns:a16="http://schemas.microsoft.com/office/drawing/2014/main" id="{E74E5215-2161-4F35-8331-9B333D15FEF0}"/>
                  </a:ext>
                </a:extLst>
              </p:cNvPr>
              <p:cNvSpPr/>
              <p:nvPr/>
            </p:nvSpPr>
            <p:spPr>
              <a:xfrm>
                <a:off x="5789613" y="4818063"/>
                <a:ext cx="114829" cy="4762"/>
              </a:xfrm>
              <a:custGeom>
                <a:avLst/>
                <a:gdLst>
                  <a:gd name="connsiteX0" fmla="*/ 0 w 114829"/>
                  <a:gd name="connsiteY0" fmla="*/ 0 h 4762"/>
                  <a:gd name="connsiteX1" fmla="*/ 100012 w 114829"/>
                  <a:gd name="connsiteY1" fmla="*/ 1587 h 4762"/>
                  <a:gd name="connsiteX2" fmla="*/ 114300 w 114829"/>
                  <a:gd name="connsiteY2" fmla="*/ 4762 h 4762"/>
                  <a:gd name="connsiteX3" fmla="*/ 0 w 114829"/>
                  <a:gd name="connsiteY3" fmla="*/ 0 h 4762"/>
                </a:gdLst>
                <a:ahLst/>
                <a:cxnLst>
                  <a:cxn ang="0">
                    <a:pos x="connsiteX0" y="connsiteY0"/>
                  </a:cxn>
                  <a:cxn ang="0">
                    <a:pos x="connsiteX1" y="connsiteY1"/>
                  </a:cxn>
                  <a:cxn ang="0">
                    <a:pos x="connsiteX2" y="connsiteY2"/>
                  </a:cxn>
                  <a:cxn ang="0">
                    <a:pos x="connsiteX3" y="connsiteY3"/>
                  </a:cxn>
                </a:cxnLst>
                <a:rect l="l" t="t" r="r" b="b"/>
                <a:pathLst>
                  <a:path w="114829" h="4762">
                    <a:moveTo>
                      <a:pt x="0" y="0"/>
                    </a:moveTo>
                    <a:lnTo>
                      <a:pt x="100012" y="1587"/>
                    </a:lnTo>
                    <a:cubicBezTo>
                      <a:pt x="119062" y="2381"/>
                      <a:pt x="114300" y="4762"/>
                      <a:pt x="114300" y="4762"/>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5" name="フリーフォーム: 図形 2054">
                <a:extLst>
                  <a:ext uri="{FF2B5EF4-FFF2-40B4-BE49-F238E27FC236}">
                    <a16:creationId xmlns:a16="http://schemas.microsoft.com/office/drawing/2014/main" id="{880EAF2B-55F5-444C-9002-F7D7384612EE}"/>
                  </a:ext>
                </a:extLst>
              </p:cNvPr>
              <p:cNvSpPr/>
              <p:nvPr/>
            </p:nvSpPr>
            <p:spPr>
              <a:xfrm>
                <a:off x="5768975" y="4813300"/>
                <a:ext cx="142875" cy="38227"/>
              </a:xfrm>
              <a:custGeom>
                <a:avLst/>
                <a:gdLst>
                  <a:gd name="connsiteX0" fmla="*/ 0 w 142875"/>
                  <a:gd name="connsiteY0" fmla="*/ 0 h 38227"/>
                  <a:gd name="connsiteX1" fmla="*/ 55563 w 142875"/>
                  <a:gd name="connsiteY1" fmla="*/ 23813 h 38227"/>
                  <a:gd name="connsiteX2" fmla="*/ 127000 w 142875"/>
                  <a:gd name="connsiteY2" fmla="*/ 36513 h 38227"/>
                  <a:gd name="connsiteX3" fmla="*/ 142875 w 142875"/>
                  <a:gd name="connsiteY3" fmla="*/ 38100 h 38227"/>
                  <a:gd name="connsiteX4" fmla="*/ 0 w 142875"/>
                  <a:gd name="connsiteY4" fmla="*/ 0 h 3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38227">
                    <a:moveTo>
                      <a:pt x="0" y="0"/>
                    </a:moveTo>
                    <a:cubicBezTo>
                      <a:pt x="17198" y="8864"/>
                      <a:pt x="34397" y="17728"/>
                      <a:pt x="55563" y="23813"/>
                    </a:cubicBezTo>
                    <a:cubicBezTo>
                      <a:pt x="76729" y="29898"/>
                      <a:pt x="112448" y="34132"/>
                      <a:pt x="127000" y="36513"/>
                    </a:cubicBezTo>
                    <a:cubicBezTo>
                      <a:pt x="141552" y="38894"/>
                      <a:pt x="142875" y="38100"/>
                      <a:pt x="142875" y="38100"/>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6" name="フリーフォーム: 図形 2055">
                <a:extLst>
                  <a:ext uri="{FF2B5EF4-FFF2-40B4-BE49-F238E27FC236}">
                    <a16:creationId xmlns:a16="http://schemas.microsoft.com/office/drawing/2014/main" id="{3587F51F-5D7C-4595-A0F6-E6B6037C72AB}"/>
                  </a:ext>
                </a:extLst>
              </p:cNvPr>
              <p:cNvSpPr/>
              <p:nvPr/>
            </p:nvSpPr>
            <p:spPr>
              <a:xfrm>
                <a:off x="5724462" y="4856686"/>
                <a:ext cx="193253" cy="36005"/>
              </a:xfrm>
              <a:custGeom>
                <a:avLst/>
                <a:gdLst>
                  <a:gd name="connsiteX0" fmla="*/ 63 w 193253"/>
                  <a:gd name="connsiteY0" fmla="*/ 1064 h 36005"/>
                  <a:gd name="connsiteX1" fmla="*/ 69913 w 193253"/>
                  <a:gd name="connsiteY1" fmla="*/ 18527 h 36005"/>
                  <a:gd name="connsiteX2" fmla="*/ 190563 w 193253"/>
                  <a:gd name="connsiteY2" fmla="*/ 35989 h 36005"/>
                  <a:gd name="connsiteX3" fmla="*/ 146113 w 193253"/>
                  <a:gd name="connsiteY3" fmla="*/ 15352 h 36005"/>
                  <a:gd name="connsiteX4" fmla="*/ 58801 w 193253"/>
                  <a:gd name="connsiteY4" fmla="*/ 4239 h 36005"/>
                  <a:gd name="connsiteX5" fmla="*/ 63 w 193253"/>
                  <a:gd name="connsiteY5" fmla="*/ 1064 h 3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253" h="36005">
                    <a:moveTo>
                      <a:pt x="63" y="1064"/>
                    </a:moveTo>
                    <a:cubicBezTo>
                      <a:pt x="1915" y="3445"/>
                      <a:pt x="38163" y="12706"/>
                      <a:pt x="69913" y="18527"/>
                    </a:cubicBezTo>
                    <a:cubicBezTo>
                      <a:pt x="101663" y="24348"/>
                      <a:pt x="177863" y="36518"/>
                      <a:pt x="190563" y="35989"/>
                    </a:cubicBezTo>
                    <a:cubicBezTo>
                      <a:pt x="203263" y="35460"/>
                      <a:pt x="168073" y="20644"/>
                      <a:pt x="146113" y="15352"/>
                    </a:cubicBezTo>
                    <a:cubicBezTo>
                      <a:pt x="124153" y="10060"/>
                      <a:pt x="80497" y="7943"/>
                      <a:pt x="58801" y="4239"/>
                    </a:cubicBezTo>
                    <a:cubicBezTo>
                      <a:pt x="37105" y="535"/>
                      <a:pt x="-1789" y="-1317"/>
                      <a:pt x="63" y="106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58" name="フリーフォーム: 図形 2057">
              <a:extLst>
                <a:ext uri="{FF2B5EF4-FFF2-40B4-BE49-F238E27FC236}">
                  <a16:creationId xmlns:a16="http://schemas.microsoft.com/office/drawing/2014/main" id="{39B6C2DE-4D44-4A95-9AB5-9DE583F8590D}"/>
                </a:ext>
              </a:extLst>
            </p:cNvPr>
            <p:cNvSpPr/>
            <p:nvPr/>
          </p:nvSpPr>
          <p:spPr>
            <a:xfrm>
              <a:off x="3151667" y="2937575"/>
              <a:ext cx="253559" cy="914329"/>
            </a:xfrm>
            <a:custGeom>
              <a:avLst/>
              <a:gdLst>
                <a:gd name="connsiteX0" fmla="*/ 222300 w 253559"/>
                <a:gd name="connsiteY0" fmla="*/ 358 h 914329"/>
                <a:gd name="connsiteX1" fmla="*/ 215950 w 253559"/>
                <a:gd name="connsiteY1" fmla="*/ 118892 h 914329"/>
                <a:gd name="connsiteX2" fmla="*/ 152450 w 253559"/>
                <a:gd name="connsiteY2" fmla="*/ 419458 h 914329"/>
                <a:gd name="connsiteX3" fmla="*/ 80483 w 253559"/>
                <a:gd name="connsiteY3" fmla="*/ 631125 h 914329"/>
                <a:gd name="connsiteX4" fmla="*/ 12750 w 253559"/>
                <a:gd name="connsiteY4" fmla="*/ 847025 h 914329"/>
                <a:gd name="connsiteX5" fmla="*/ 8516 w 253559"/>
                <a:gd name="connsiteY5" fmla="*/ 904175 h 914329"/>
                <a:gd name="connsiteX6" fmla="*/ 103766 w 253559"/>
                <a:gd name="connsiteY6" fmla="*/ 667108 h 914329"/>
                <a:gd name="connsiteX7" fmla="*/ 247700 w 253559"/>
                <a:gd name="connsiteY7" fmla="*/ 150642 h 914329"/>
                <a:gd name="connsiteX8" fmla="*/ 222300 w 253559"/>
                <a:gd name="connsiteY8" fmla="*/ 358 h 9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59" h="914329">
                  <a:moveTo>
                    <a:pt x="222300" y="358"/>
                  </a:moveTo>
                  <a:cubicBezTo>
                    <a:pt x="217008" y="-4934"/>
                    <a:pt x="227592" y="49042"/>
                    <a:pt x="215950" y="118892"/>
                  </a:cubicBezTo>
                  <a:cubicBezTo>
                    <a:pt x="204308" y="188742"/>
                    <a:pt x="175028" y="334086"/>
                    <a:pt x="152450" y="419458"/>
                  </a:cubicBezTo>
                  <a:cubicBezTo>
                    <a:pt x="129872" y="504830"/>
                    <a:pt x="103766" y="559864"/>
                    <a:pt x="80483" y="631125"/>
                  </a:cubicBezTo>
                  <a:cubicBezTo>
                    <a:pt x="57200" y="702386"/>
                    <a:pt x="24744" y="801517"/>
                    <a:pt x="12750" y="847025"/>
                  </a:cubicBezTo>
                  <a:cubicBezTo>
                    <a:pt x="756" y="892533"/>
                    <a:pt x="-6653" y="934161"/>
                    <a:pt x="8516" y="904175"/>
                  </a:cubicBezTo>
                  <a:cubicBezTo>
                    <a:pt x="23685" y="874189"/>
                    <a:pt x="63902" y="792697"/>
                    <a:pt x="103766" y="667108"/>
                  </a:cubicBezTo>
                  <a:cubicBezTo>
                    <a:pt x="143630" y="541519"/>
                    <a:pt x="226886" y="260356"/>
                    <a:pt x="247700" y="150642"/>
                  </a:cubicBezTo>
                  <a:cubicBezTo>
                    <a:pt x="268514" y="40928"/>
                    <a:pt x="227592" y="5650"/>
                    <a:pt x="222300" y="35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9" name="フリーフォーム: 図形 2058">
              <a:extLst>
                <a:ext uri="{FF2B5EF4-FFF2-40B4-BE49-F238E27FC236}">
                  <a16:creationId xmlns:a16="http://schemas.microsoft.com/office/drawing/2014/main" id="{FD603A49-B717-4300-86F6-9FE0F9752993}"/>
                </a:ext>
              </a:extLst>
            </p:cNvPr>
            <p:cNvSpPr/>
            <p:nvPr/>
          </p:nvSpPr>
          <p:spPr>
            <a:xfrm>
              <a:off x="3101728" y="3068996"/>
              <a:ext cx="205530" cy="792481"/>
            </a:xfrm>
            <a:custGeom>
              <a:avLst/>
              <a:gdLst>
                <a:gd name="connsiteX0" fmla="*/ 143122 w 205530"/>
                <a:gd name="connsiteY0" fmla="*/ 171 h 792481"/>
                <a:gd name="connsiteX1" fmla="*/ 183339 w 205530"/>
                <a:gd name="connsiteY1" fmla="*/ 63671 h 792481"/>
                <a:gd name="connsiteX2" fmla="*/ 153705 w 205530"/>
                <a:gd name="connsiteY2" fmla="*/ 203371 h 792481"/>
                <a:gd name="connsiteX3" fmla="*/ 94439 w 205530"/>
                <a:gd name="connsiteY3" fmla="*/ 472187 h 792481"/>
                <a:gd name="connsiteX4" fmla="*/ 39405 w 205530"/>
                <a:gd name="connsiteY4" fmla="*/ 660571 h 792481"/>
                <a:gd name="connsiteX5" fmla="*/ 16122 w 205530"/>
                <a:gd name="connsiteY5" fmla="*/ 715604 h 792481"/>
                <a:gd name="connsiteX6" fmla="*/ 1305 w 205530"/>
                <a:gd name="connsiteY6" fmla="*/ 757937 h 792481"/>
                <a:gd name="connsiteX7" fmla="*/ 49989 w 205530"/>
                <a:gd name="connsiteY7" fmla="*/ 770637 h 792481"/>
                <a:gd name="connsiteX8" fmla="*/ 30939 w 205530"/>
                <a:gd name="connsiteY8" fmla="*/ 734654 h 792481"/>
                <a:gd name="connsiteX9" fmla="*/ 191805 w 205530"/>
                <a:gd name="connsiteY9" fmla="*/ 129287 h 792481"/>
                <a:gd name="connsiteX10" fmla="*/ 193922 w 205530"/>
                <a:gd name="connsiteY10" fmla="*/ 80604 h 792481"/>
                <a:gd name="connsiteX11" fmla="*/ 143122 w 205530"/>
                <a:gd name="connsiteY11" fmla="*/ 171 h 79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530" h="792481">
                  <a:moveTo>
                    <a:pt x="143122" y="171"/>
                  </a:moveTo>
                  <a:cubicBezTo>
                    <a:pt x="141358" y="-2651"/>
                    <a:pt x="181575" y="29804"/>
                    <a:pt x="183339" y="63671"/>
                  </a:cubicBezTo>
                  <a:cubicBezTo>
                    <a:pt x="185103" y="97538"/>
                    <a:pt x="168522" y="135285"/>
                    <a:pt x="153705" y="203371"/>
                  </a:cubicBezTo>
                  <a:cubicBezTo>
                    <a:pt x="138888" y="271457"/>
                    <a:pt x="113489" y="395987"/>
                    <a:pt x="94439" y="472187"/>
                  </a:cubicBezTo>
                  <a:cubicBezTo>
                    <a:pt x="75389" y="548387"/>
                    <a:pt x="52458" y="620002"/>
                    <a:pt x="39405" y="660571"/>
                  </a:cubicBezTo>
                  <a:cubicBezTo>
                    <a:pt x="26352" y="701141"/>
                    <a:pt x="22472" y="699376"/>
                    <a:pt x="16122" y="715604"/>
                  </a:cubicBezTo>
                  <a:cubicBezTo>
                    <a:pt x="9772" y="731832"/>
                    <a:pt x="-4340" y="748765"/>
                    <a:pt x="1305" y="757937"/>
                  </a:cubicBezTo>
                  <a:cubicBezTo>
                    <a:pt x="6950" y="767109"/>
                    <a:pt x="45050" y="774518"/>
                    <a:pt x="49989" y="770637"/>
                  </a:cubicBezTo>
                  <a:cubicBezTo>
                    <a:pt x="54928" y="766757"/>
                    <a:pt x="7303" y="841546"/>
                    <a:pt x="30939" y="734654"/>
                  </a:cubicBezTo>
                  <a:cubicBezTo>
                    <a:pt x="54575" y="627762"/>
                    <a:pt x="164641" y="238295"/>
                    <a:pt x="191805" y="129287"/>
                  </a:cubicBezTo>
                  <a:cubicBezTo>
                    <a:pt x="218969" y="20279"/>
                    <a:pt x="198155" y="99301"/>
                    <a:pt x="193922" y="80604"/>
                  </a:cubicBezTo>
                  <a:cubicBezTo>
                    <a:pt x="189689" y="61907"/>
                    <a:pt x="144886" y="2993"/>
                    <a:pt x="143122" y="17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0" name="フリーフォーム: 図形 2059">
              <a:extLst>
                <a:ext uri="{FF2B5EF4-FFF2-40B4-BE49-F238E27FC236}">
                  <a16:creationId xmlns:a16="http://schemas.microsoft.com/office/drawing/2014/main" id="{1983D8A4-E813-4677-9C81-7E21D5737D7E}"/>
                </a:ext>
              </a:extLst>
            </p:cNvPr>
            <p:cNvSpPr/>
            <p:nvPr/>
          </p:nvSpPr>
          <p:spPr>
            <a:xfrm>
              <a:off x="3146704" y="3063310"/>
              <a:ext cx="103839" cy="644321"/>
            </a:xfrm>
            <a:custGeom>
              <a:avLst/>
              <a:gdLst>
                <a:gd name="connsiteX0" fmla="*/ 102379 w 103839"/>
                <a:gd name="connsiteY0" fmla="*/ 12207 h 644321"/>
                <a:gd name="connsiteX1" fmla="*/ 83329 w 103839"/>
                <a:gd name="connsiteY1" fmla="*/ 156140 h 644321"/>
                <a:gd name="connsiteX2" fmla="*/ 24063 w 103839"/>
                <a:gd name="connsiteY2" fmla="*/ 515973 h 644321"/>
                <a:gd name="connsiteX3" fmla="*/ 779 w 103839"/>
                <a:gd name="connsiteY3" fmla="*/ 642973 h 644321"/>
                <a:gd name="connsiteX4" fmla="*/ 49463 w 103839"/>
                <a:gd name="connsiteY4" fmla="*/ 450357 h 644321"/>
                <a:gd name="connsiteX5" fmla="*/ 102379 w 103839"/>
                <a:gd name="connsiteY5" fmla="*/ 12207 h 64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39" h="644321">
                  <a:moveTo>
                    <a:pt x="102379" y="12207"/>
                  </a:moveTo>
                  <a:cubicBezTo>
                    <a:pt x="108023" y="-36829"/>
                    <a:pt x="96382" y="72179"/>
                    <a:pt x="83329" y="156140"/>
                  </a:cubicBezTo>
                  <a:cubicBezTo>
                    <a:pt x="70276" y="240101"/>
                    <a:pt x="37821" y="434834"/>
                    <a:pt x="24063" y="515973"/>
                  </a:cubicBezTo>
                  <a:cubicBezTo>
                    <a:pt x="10305" y="597112"/>
                    <a:pt x="-3454" y="653909"/>
                    <a:pt x="779" y="642973"/>
                  </a:cubicBezTo>
                  <a:cubicBezTo>
                    <a:pt x="5012" y="632037"/>
                    <a:pt x="31824" y="548429"/>
                    <a:pt x="49463" y="450357"/>
                  </a:cubicBezTo>
                  <a:cubicBezTo>
                    <a:pt x="67102" y="352285"/>
                    <a:pt x="96735" y="61243"/>
                    <a:pt x="102379" y="1220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1" name="フリーフォーム: 図形 2060">
              <a:extLst>
                <a:ext uri="{FF2B5EF4-FFF2-40B4-BE49-F238E27FC236}">
                  <a16:creationId xmlns:a16="http://schemas.microsoft.com/office/drawing/2014/main" id="{63AD56D3-D55C-417C-A4C3-429D99AF5BF6}"/>
                </a:ext>
              </a:extLst>
            </p:cNvPr>
            <p:cNvSpPr/>
            <p:nvPr/>
          </p:nvSpPr>
          <p:spPr>
            <a:xfrm>
              <a:off x="3246108" y="2925110"/>
              <a:ext cx="117312" cy="160429"/>
            </a:xfrm>
            <a:custGeom>
              <a:avLst/>
              <a:gdLst>
                <a:gd name="connsiteX0" fmla="*/ 859 w 117312"/>
                <a:gd name="connsiteY0" fmla="*/ 158873 h 160429"/>
                <a:gd name="connsiteX1" fmla="*/ 13559 w 117312"/>
                <a:gd name="connsiteY1" fmla="*/ 91140 h 160429"/>
                <a:gd name="connsiteX2" fmla="*/ 13559 w 117312"/>
                <a:gd name="connsiteY2" fmla="*/ 44573 h 160429"/>
                <a:gd name="connsiteX3" fmla="*/ 38959 w 117312"/>
                <a:gd name="connsiteY3" fmla="*/ 19173 h 160429"/>
                <a:gd name="connsiteX4" fmla="*/ 62242 w 117312"/>
                <a:gd name="connsiteY4" fmla="*/ 19173 h 160429"/>
                <a:gd name="connsiteX5" fmla="*/ 96109 w 117312"/>
                <a:gd name="connsiteY5" fmla="*/ 29757 h 160429"/>
                <a:gd name="connsiteX6" fmla="*/ 117275 w 117312"/>
                <a:gd name="connsiteY6" fmla="*/ 123 h 160429"/>
                <a:gd name="connsiteX7" fmla="*/ 100342 w 117312"/>
                <a:gd name="connsiteY7" fmla="*/ 19173 h 160429"/>
                <a:gd name="connsiteX8" fmla="*/ 68592 w 117312"/>
                <a:gd name="connsiteY8" fmla="*/ 19173 h 160429"/>
                <a:gd name="connsiteX9" fmla="*/ 41075 w 117312"/>
                <a:gd name="connsiteY9" fmla="*/ 19173 h 160429"/>
                <a:gd name="connsiteX10" fmla="*/ 859 w 117312"/>
                <a:gd name="connsiteY10" fmla="*/ 158873 h 1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12" h="160429">
                  <a:moveTo>
                    <a:pt x="859" y="158873"/>
                  </a:moveTo>
                  <a:cubicBezTo>
                    <a:pt x="-3727" y="170868"/>
                    <a:pt x="11442" y="110190"/>
                    <a:pt x="13559" y="91140"/>
                  </a:cubicBezTo>
                  <a:cubicBezTo>
                    <a:pt x="15676" y="72090"/>
                    <a:pt x="9326" y="56567"/>
                    <a:pt x="13559" y="44573"/>
                  </a:cubicBezTo>
                  <a:cubicBezTo>
                    <a:pt x="17792" y="32579"/>
                    <a:pt x="30845" y="23406"/>
                    <a:pt x="38959" y="19173"/>
                  </a:cubicBezTo>
                  <a:cubicBezTo>
                    <a:pt x="47073" y="14940"/>
                    <a:pt x="52717" y="17409"/>
                    <a:pt x="62242" y="19173"/>
                  </a:cubicBezTo>
                  <a:cubicBezTo>
                    <a:pt x="71767" y="20937"/>
                    <a:pt x="86937" y="32932"/>
                    <a:pt x="96109" y="29757"/>
                  </a:cubicBezTo>
                  <a:cubicBezTo>
                    <a:pt x="105281" y="26582"/>
                    <a:pt x="116569" y="1887"/>
                    <a:pt x="117275" y="123"/>
                  </a:cubicBezTo>
                  <a:cubicBezTo>
                    <a:pt x="117981" y="-1641"/>
                    <a:pt x="108456" y="15998"/>
                    <a:pt x="100342" y="19173"/>
                  </a:cubicBezTo>
                  <a:cubicBezTo>
                    <a:pt x="92228" y="22348"/>
                    <a:pt x="68592" y="19173"/>
                    <a:pt x="68592" y="19173"/>
                  </a:cubicBezTo>
                  <a:cubicBezTo>
                    <a:pt x="58714" y="19173"/>
                    <a:pt x="50953" y="-2347"/>
                    <a:pt x="41075" y="19173"/>
                  </a:cubicBezTo>
                  <a:cubicBezTo>
                    <a:pt x="31197" y="40692"/>
                    <a:pt x="5445" y="146878"/>
                    <a:pt x="859" y="15887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2" name="フリーフォーム: 図形 2061">
              <a:extLst>
                <a:ext uri="{FF2B5EF4-FFF2-40B4-BE49-F238E27FC236}">
                  <a16:creationId xmlns:a16="http://schemas.microsoft.com/office/drawing/2014/main" id="{DC3D58A5-9A46-432D-9701-C6E2E52894A2}"/>
                </a:ext>
              </a:extLst>
            </p:cNvPr>
            <p:cNvSpPr/>
            <p:nvPr/>
          </p:nvSpPr>
          <p:spPr>
            <a:xfrm>
              <a:off x="3300664" y="2939569"/>
              <a:ext cx="18624" cy="198233"/>
            </a:xfrm>
            <a:custGeom>
              <a:avLst/>
              <a:gdLst>
                <a:gd name="connsiteX0" fmla="*/ 3453 w 18624"/>
                <a:gd name="connsiteY0" fmla="*/ 481 h 198233"/>
                <a:gd name="connsiteX1" fmla="*/ 1336 w 18624"/>
                <a:gd name="connsiteY1" fmla="*/ 135948 h 198233"/>
                <a:gd name="connsiteX2" fmla="*/ 1336 w 18624"/>
                <a:gd name="connsiteY2" fmla="*/ 197331 h 198233"/>
                <a:gd name="connsiteX3" fmla="*/ 18269 w 18624"/>
                <a:gd name="connsiteY3" fmla="*/ 93614 h 198233"/>
                <a:gd name="connsiteX4" fmla="*/ 3453 w 18624"/>
                <a:gd name="connsiteY4" fmla="*/ 481 h 19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4" h="198233">
                  <a:moveTo>
                    <a:pt x="3453" y="481"/>
                  </a:moveTo>
                  <a:cubicBezTo>
                    <a:pt x="631" y="7537"/>
                    <a:pt x="1689" y="103140"/>
                    <a:pt x="1336" y="135948"/>
                  </a:cubicBezTo>
                  <a:cubicBezTo>
                    <a:pt x="983" y="168756"/>
                    <a:pt x="-1486" y="204387"/>
                    <a:pt x="1336" y="197331"/>
                  </a:cubicBezTo>
                  <a:cubicBezTo>
                    <a:pt x="4158" y="190275"/>
                    <a:pt x="15447" y="121483"/>
                    <a:pt x="18269" y="93614"/>
                  </a:cubicBezTo>
                  <a:cubicBezTo>
                    <a:pt x="21091" y="65745"/>
                    <a:pt x="6275" y="-6575"/>
                    <a:pt x="3453" y="4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3" name="フリーフォーム: 図形 2062">
              <a:extLst>
                <a:ext uri="{FF2B5EF4-FFF2-40B4-BE49-F238E27FC236}">
                  <a16:creationId xmlns:a16="http://schemas.microsoft.com/office/drawing/2014/main" id="{02A185CE-4D50-4611-991D-E08EB1CFCE60}"/>
                </a:ext>
              </a:extLst>
            </p:cNvPr>
            <p:cNvSpPr/>
            <p:nvPr/>
          </p:nvSpPr>
          <p:spPr>
            <a:xfrm>
              <a:off x="5902835" y="3098069"/>
              <a:ext cx="495828" cy="554821"/>
            </a:xfrm>
            <a:custGeom>
              <a:avLst/>
              <a:gdLst>
                <a:gd name="connsiteX0" fmla="*/ 494790 w 495828"/>
                <a:gd name="connsiteY0" fmla="*/ 731 h 554821"/>
                <a:gd name="connsiteX1" fmla="*/ 364615 w 495828"/>
                <a:gd name="connsiteY1" fmla="*/ 153131 h 554821"/>
                <a:gd name="connsiteX2" fmla="*/ 228090 w 495828"/>
                <a:gd name="connsiteY2" fmla="*/ 270606 h 554821"/>
                <a:gd name="connsiteX3" fmla="*/ 177290 w 495828"/>
                <a:gd name="connsiteY3" fmla="*/ 321406 h 554821"/>
                <a:gd name="connsiteX4" fmla="*/ 78865 w 495828"/>
                <a:gd name="connsiteY4" fmla="*/ 419831 h 554821"/>
                <a:gd name="connsiteX5" fmla="*/ 2665 w 495828"/>
                <a:gd name="connsiteY5" fmla="*/ 553181 h 554821"/>
                <a:gd name="connsiteX6" fmla="*/ 177290 w 495828"/>
                <a:gd name="connsiteY6" fmla="*/ 321406 h 554821"/>
                <a:gd name="connsiteX7" fmla="*/ 291590 w 495828"/>
                <a:gd name="connsiteY7" fmla="*/ 219806 h 554821"/>
                <a:gd name="connsiteX8" fmla="*/ 494790 w 495828"/>
                <a:gd name="connsiteY8" fmla="*/ 731 h 5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828" h="554821">
                  <a:moveTo>
                    <a:pt x="494790" y="731"/>
                  </a:moveTo>
                  <a:cubicBezTo>
                    <a:pt x="506961" y="-10382"/>
                    <a:pt x="409065" y="108152"/>
                    <a:pt x="364615" y="153131"/>
                  </a:cubicBezTo>
                  <a:cubicBezTo>
                    <a:pt x="320165" y="198110"/>
                    <a:pt x="259311" y="242560"/>
                    <a:pt x="228090" y="270606"/>
                  </a:cubicBezTo>
                  <a:cubicBezTo>
                    <a:pt x="196869" y="298652"/>
                    <a:pt x="177290" y="321406"/>
                    <a:pt x="177290" y="321406"/>
                  </a:cubicBezTo>
                  <a:cubicBezTo>
                    <a:pt x="152419" y="346277"/>
                    <a:pt x="107969" y="381202"/>
                    <a:pt x="78865" y="419831"/>
                  </a:cubicBezTo>
                  <a:cubicBezTo>
                    <a:pt x="49761" y="458460"/>
                    <a:pt x="-13739" y="569585"/>
                    <a:pt x="2665" y="553181"/>
                  </a:cubicBezTo>
                  <a:cubicBezTo>
                    <a:pt x="19069" y="536777"/>
                    <a:pt x="129136" y="376968"/>
                    <a:pt x="177290" y="321406"/>
                  </a:cubicBezTo>
                  <a:cubicBezTo>
                    <a:pt x="225444" y="265844"/>
                    <a:pt x="236028" y="271664"/>
                    <a:pt x="291590" y="219806"/>
                  </a:cubicBezTo>
                  <a:cubicBezTo>
                    <a:pt x="347152" y="167948"/>
                    <a:pt x="482619" y="11844"/>
                    <a:pt x="494790" y="7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4" name="フリーフォーム: 図形 2063">
              <a:extLst>
                <a:ext uri="{FF2B5EF4-FFF2-40B4-BE49-F238E27FC236}">
                  <a16:creationId xmlns:a16="http://schemas.microsoft.com/office/drawing/2014/main" id="{0A8655F4-98AF-471C-BBAD-34995621AF7C}"/>
                </a:ext>
              </a:extLst>
            </p:cNvPr>
            <p:cNvSpPr/>
            <p:nvPr/>
          </p:nvSpPr>
          <p:spPr>
            <a:xfrm>
              <a:off x="5676898" y="3021773"/>
              <a:ext cx="597941" cy="564075"/>
            </a:xfrm>
            <a:custGeom>
              <a:avLst/>
              <a:gdLst>
                <a:gd name="connsiteX0" fmla="*/ 2 w 597941"/>
                <a:gd name="connsiteY0" fmla="*/ 827 h 564075"/>
                <a:gd name="connsiteX1" fmla="*/ 139702 w 597941"/>
                <a:gd name="connsiteY1" fmla="*/ 146877 h 564075"/>
                <a:gd name="connsiteX2" fmla="*/ 285752 w 597941"/>
                <a:gd name="connsiteY2" fmla="*/ 289752 h 564075"/>
                <a:gd name="connsiteX3" fmla="*/ 434977 w 597941"/>
                <a:gd name="connsiteY3" fmla="*/ 423102 h 564075"/>
                <a:gd name="connsiteX4" fmla="*/ 593727 w 597941"/>
                <a:gd name="connsiteY4" fmla="*/ 562802 h 564075"/>
                <a:gd name="connsiteX5" fmla="*/ 533402 w 597941"/>
                <a:gd name="connsiteY5" fmla="*/ 480252 h 564075"/>
                <a:gd name="connsiteX6" fmla="*/ 336552 w 597941"/>
                <a:gd name="connsiteY6" fmla="*/ 283402 h 564075"/>
                <a:gd name="connsiteX7" fmla="*/ 142877 w 597941"/>
                <a:gd name="connsiteY7" fmla="*/ 96077 h 564075"/>
                <a:gd name="connsiteX8" fmla="*/ 2 w 597941"/>
                <a:gd name="connsiteY8" fmla="*/ 827 h 5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941" h="564075">
                  <a:moveTo>
                    <a:pt x="2" y="827"/>
                  </a:moveTo>
                  <a:cubicBezTo>
                    <a:pt x="-527" y="9294"/>
                    <a:pt x="92077" y="98723"/>
                    <a:pt x="139702" y="146877"/>
                  </a:cubicBezTo>
                  <a:cubicBezTo>
                    <a:pt x="187327" y="195031"/>
                    <a:pt x="236539" y="243714"/>
                    <a:pt x="285752" y="289752"/>
                  </a:cubicBezTo>
                  <a:cubicBezTo>
                    <a:pt x="334965" y="335790"/>
                    <a:pt x="434977" y="423102"/>
                    <a:pt x="434977" y="423102"/>
                  </a:cubicBezTo>
                  <a:cubicBezTo>
                    <a:pt x="486306" y="468610"/>
                    <a:pt x="577323" y="553277"/>
                    <a:pt x="593727" y="562802"/>
                  </a:cubicBezTo>
                  <a:cubicBezTo>
                    <a:pt x="610131" y="572327"/>
                    <a:pt x="576264" y="526819"/>
                    <a:pt x="533402" y="480252"/>
                  </a:cubicBezTo>
                  <a:cubicBezTo>
                    <a:pt x="490540" y="433685"/>
                    <a:pt x="401639" y="347431"/>
                    <a:pt x="336552" y="283402"/>
                  </a:cubicBezTo>
                  <a:cubicBezTo>
                    <a:pt x="271465" y="219373"/>
                    <a:pt x="196852" y="141585"/>
                    <a:pt x="142877" y="96077"/>
                  </a:cubicBezTo>
                  <a:cubicBezTo>
                    <a:pt x="88902" y="50569"/>
                    <a:pt x="531" y="-7640"/>
                    <a:pt x="2" y="82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5" name="フリーフォーム: 図形 2064">
              <a:extLst>
                <a:ext uri="{FF2B5EF4-FFF2-40B4-BE49-F238E27FC236}">
                  <a16:creationId xmlns:a16="http://schemas.microsoft.com/office/drawing/2014/main" id="{AFE64FDB-A778-4550-9D14-983FF04B79BD}"/>
                </a:ext>
              </a:extLst>
            </p:cNvPr>
            <p:cNvSpPr/>
            <p:nvPr/>
          </p:nvSpPr>
          <p:spPr>
            <a:xfrm>
              <a:off x="5759447" y="2787314"/>
              <a:ext cx="359945" cy="409932"/>
            </a:xfrm>
            <a:custGeom>
              <a:avLst/>
              <a:gdLst>
                <a:gd name="connsiteX0" fmla="*/ 358778 w 359945"/>
                <a:gd name="connsiteY0" fmla="*/ 336 h 409932"/>
                <a:gd name="connsiteX1" fmla="*/ 158753 w 359945"/>
                <a:gd name="connsiteY1" fmla="*/ 174961 h 409932"/>
                <a:gd name="connsiteX2" fmla="*/ 85728 w 359945"/>
                <a:gd name="connsiteY2" fmla="*/ 286086 h 409932"/>
                <a:gd name="connsiteX3" fmla="*/ 3 w 359945"/>
                <a:gd name="connsiteY3" fmla="*/ 409911 h 409932"/>
                <a:gd name="connsiteX4" fmla="*/ 88903 w 359945"/>
                <a:gd name="connsiteY4" fmla="*/ 276561 h 409932"/>
                <a:gd name="connsiteX5" fmla="*/ 234953 w 359945"/>
                <a:gd name="connsiteY5" fmla="*/ 133686 h 409932"/>
                <a:gd name="connsiteX6" fmla="*/ 358778 w 359945"/>
                <a:gd name="connsiteY6" fmla="*/ 336 h 4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945" h="409932">
                  <a:moveTo>
                    <a:pt x="358778" y="336"/>
                  </a:moveTo>
                  <a:cubicBezTo>
                    <a:pt x="346078" y="7215"/>
                    <a:pt x="204261" y="127336"/>
                    <a:pt x="158753" y="174961"/>
                  </a:cubicBezTo>
                  <a:cubicBezTo>
                    <a:pt x="113245" y="222586"/>
                    <a:pt x="112186" y="246928"/>
                    <a:pt x="85728" y="286086"/>
                  </a:cubicBezTo>
                  <a:cubicBezTo>
                    <a:pt x="59270" y="325244"/>
                    <a:pt x="-526" y="411498"/>
                    <a:pt x="3" y="409911"/>
                  </a:cubicBezTo>
                  <a:cubicBezTo>
                    <a:pt x="532" y="408324"/>
                    <a:pt x="49745" y="322599"/>
                    <a:pt x="88903" y="276561"/>
                  </a:cubicBezTo>
                  <a:cubicBezTo>
                    <a:pt x="128061" y="230524"/>
                    <a:pt x="192620" y="173373"/>
                    <a:pt x="234953" y="133686"/>
                  </a:cubicBezTo>
                  <a:cubicBezTo>
                    <a:pt x="277286" y="93999"/>
                    <a:pt x="371478" y="-6543"/>
                    <a:pt x="358778" y="33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6" name="フリーフォーム: 図形 2065">
              <a:extLst>
                <a:ext uri="{FF2B5EF4-FFF2-40B4-BE49-F238E27FC236}">
                  <a16:creationId xmlns:a16="http://schemas.microsoft.com/office/drawing/2014/main" id="{36005928-1BDC-4D52-990A-84F980731275}"/>
                </a:ext>
              </a:extLst>
            </p:cNvPr>
            <p:cNvSpPr/>
            <p:nvPr/>
          </p:nvSpPr>
          <p:spPr>
            <a:xfrm>
              <a:off x="5749554" y="2955844"/>
              <a:ext cx="381380" cy="366184"/>
            </a:xfrm>
            <a:custGeom>
              <a:avLst/>
              <a:gdLst>
                <a:gd name="connsiteX0" fmla="*/ 371 w 381380"/>
                <a:gd name="connsiteY0" fmla="*/ 81 h 366184"/>
                <a:gd name="connsiteX1" fmla="*/ 101971 w 381380"/>
                <a:gd name="connsiteY1" fmla="*/ 85806 h 366184"/>
                <a:gd name="connsiteX2" fmla="*/ 187696 w 381380"/>
                <a:gd name="connsiteY2" fmla="*/ 155656 h 366184"/>
                <a:gd name="connsiteX3" fmla="*/ 317871 w 381380"/>
                <a:gd name="connsiteY3" fmla="*/ 301706 h 366184"/>
                <a:gd name="connsiteX4" fmla="*/ 381371 w 381380"/>
                <a:gd name="connsiteY4" fmla="*/ 365206 h 366184"/>
                <a:gd name="connsiteX5" fmla="*/ 321046 w 381380"/>
                <a:gd name="connsiteY5" fmla="*/ 257256 h 366184"/>
                <a:gd name="connsiteX6" fmla="*/ 140071 w 381380"/>
                <a:gd name="connsiteY6" fmla="*/ 101681 h 366184"/>
                <a:gd name="connsiteX7" fmla="*/ 371 w 381380"/>
                <a:gd name="connsiteY7" fmla="*/ 81 h 3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80" h="366184">
                  <a:moveTo>
                    <a:pt x="371" y="81"/>
                  </a:moveTo>
                  <a:cubicBezTo>
                    <a:pt x="-5979" y="-2565"/>
                    <a:pt x="70750" y="59877"/>
                    <a:pt x="101971" y="85806"/>
                  </a:cubicBezTo>
                  <a:cubicBezTo>
                    <a:pt x="133192" y="111735"/>
                    <a:pt x="151713" y="119673"/>
                    <a:pt x="187696" y="155656"/>
                  </a:cubicBezTo>
                  <a:cubicBezTo>
                    <a:pt x="223679" y="191639"/>
                    <a:pt x="285592" y="266781"/>
                    <a:pt x="317871" y="301706"/>
                  </a:cubicBezTo>
                  <a:cubicBezTo>
                    <a:pt x="350150" y="336631"/>
                    <a:pt x="380842" y="372614"/>
                    <a:pt x="381371" y="365206"/>
                  </a:cubicBezTo>
                  <a:cubicBezTo>
                    <a:pt x="381900" y="357798"/>
                    <a:pt x="361263" y="301177"/>
                    <a:pt x="321046" y="257256"/>
                  </a:cubicBezTo>
                  <a:cubicBezTo>
                    <a:pt x="280829" y="213335"/>
                    <a:pt x="195104" y="146131"/>
                    <a:pt x="140071" y="101681"/>
                  </a:cubicBezTo>
                  <a:cubicBezTo>
                    <a:pt x="85038" y="57231"/>
                    <a:pt x="6721" y="2727"/>
                    <a:pt x="371" y="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7" name="フリーフォーム: 図形 2066">
              <a:extLst>
                <a:ext uri="{FF2B5EF4-FFF2-40B4-BE49-F238E27FC236}">
                  <a16:creationId xmlns:a16="http://schemas.microsoft.com/office/drawing/2014/main" id="{878F6167-5491-430F-A62E-28A2BCC054B3}"/>
                </a:ext>
              </a:extLst>
            </p:cNvPr>
            <p:cNvSpPr/>
            <p:nvPr/>
          </p:nvSpPr>
          <p:spPr>
            <a:xfrm>
              <a:off x="6128958" y="3292510"/>
              <a:ext cx="144876" cy="174782"/>
            </a:xfrm>
            <a:custGeom>
              <a:avLst/>
              <a:gdLst>
                <a:gd name="connsiteX0" fmla="*/ 33717 w 144876"/>
                <a:gd name="connsiteY0" fmla="*/ 50765 h 174782"/>
                <a:gd name="connsiteX1" fmla="*/ 103567 w 144876"/>
                <a:gd name="connsiteY1" fmla="*/ 130140 h 174782"/>
                <a:gd name="connsiteX2" fmla="*/ 144842 w 144876"/>
                <a:gd name="connsiteY2" fmla="*/ 174590 h 174782"/>
                <a:gd name="connsiteX3" fmla="*/ 97217 w 144876"/>
                <a:gd name="connsiteY3" fmla="*/ 139665 h 174782"/>
                <a:gd name="connsiteX4" fmla="*/ 1967 w 144876"/>
                <a:gd name="connsiteY4" fmla="*/ 3140 h 174782"/>
                <a:gd name="connsiteX5" fmla="*/ 33717 w 144876"/>
                <a:gd name="connsiteY5" fmla="*/ 50765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76" h="174782">
                  <a:moveTo>
                    <a:pt x="33717" y="50765"/>
                  </a:moveTo>
                  <a:cubicBezTo>
                    <a:pt x="50650" y="71932"/>
                    <a:pt x="85046" y="109503"/>
                    <a:pt x="103567" y="130140"/>
                  </a:cubicBezTo>
                  <a:cubicBezTo>
                    <a:pt x="122088" y="150777"/>
                    <a:pt x="145900" y="173002"/>
                    <a:pt x="144842" y="174590"/>
                  </a:cubicBezTo>
                  <a:cubicBezTo>
                    <a:pt x="143784" y="176178"/>
                    <a:pt x="121029" y="168240"/>
                    <a:pt x="97217" y="139665"/>
                  </a:cubicBezTo>
                  <a:cubicBezTo>
                    <a:pt x="73405" y="111090"/>
                    <a:pt x="10963" y="17957"/>
                    <a:pt x="1967" y="3140"/>
                  </a:cubicBezTo>
                  <a:cubicBezTo>
                    <a:pt x="-7029" y="-11677"/>
                    <a:pt x="16784" y="29598"/>
                    <a:pt x="33717" y="5076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8" name="フリーフォーム: 図形 2067">
              <a:extLst>
                <a:ext uri="{FF2B5EF4-FFF2-40B4-BE49-F238E27FC236}">
                  <a16:creationId xmlns:a16="http://schemas.microsoft.com/office/drawing/2014/main" id="{FE81E341-D4A3-45E1-9179-44C10F11FC41}"/>
                </a:ext>
              </a:extLst>
            </p:cNvPr>
            <p:cNvSpPr/>
            <p:nvPr/>
          </p:nvSpPr>
          <p:spPr>
            <a:xfrm>
              <a:off x="6089641" y="2822337"/>
              <a:ext cx="248942" cy="299614"/>
            </a:xfrm>
            <a:custGeom>
              <a:avLst/>
              <a:gdLst>
                <a:gd name="connsiteX0" fmla="*/ 9 w 248942"/>
                <a:gd name="connsiteY0" fmla="*/ 238 h 299614"/>
                <a:gd name="connsiteX1" fmla="*/ 123834 w 248942"/>
                <a:gd name="connsiteY1" fmla="*/ 146288 h 299614"/>
                <a:gd name="connsiteX2" fmla="*/ 238134 w 248942"/>
                <a:gd name="connsiteY2" fmla="*/ 260588 h 299614"/>
                <a:gd name="connsiteX3" fmla="*/ 241309 w 248942"/>
                <a:gd name="connsiteY3" fmla="*/ 298688 h 299614"/>
                <a:gd name="connsiteX4" fmla="*/ 212734 w 248942"/>
                <a:gd name="connsiteY4" fmla="*/ 228838 h 299614"/>
                <a:gd name="connsiteX5" fmla="*/ 117484 w 248942"/>
                <a:gd name="connsiteY5" fmla="*/ 114538 h 299614"/>
                <a:gd name="connsiteX6" fmla="*/ 9 w 248942"/>
                <a:gd name="connsiteY6" fmla="*/ 238 h 29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942" h="299614">
                  <a:moveTo>
                    <a:pt x="9" y="238"/>
                  </a:moveTo>
                  <a:cubicBezTo>
                    <a:pt x="1067" y="5529"/>
                    <a:pt x="84147" y="102896"/>
                    <a:pt x="123834" y="146288"/>
                  </a:cubicBezTo>
                  <a:cubicBezTo>
                    <a:pt x="163522" y="189680"/>
                    <a:pt x="218555" y="235188"/>
                    <a:pt x="238134" y="260588"/>
                  </a:cubicBezTo>
                  <a:cubicBezTo>
                    <a:pt x="257713" y="285988"/>
                    <a:pt x="245542" y="303980"/>
                    <a:pt x="241309" y="298688"/>
                  </a:cubicBezTo>
                  <a:cubicBezTo>
                    <a:pt x="237076" y="293396"/>
                    <a:pt x="233371" y="259530"/>
                    <a:pt x="212734" y="228838"/>
                  </a:cubicBezTo>
                  <a:cubicBezTo>
                    <a:pt x="192097" y="198146"/>
                    <a:pt x="150821" y="149992"/>
                    <a:pt x="117484" y="114538"/>
                  </a:cubicBezTo>
                  <a:cubicBezTo>
                    <a:pt x="84147" y="79084"/>
                    <a:pt x="-1049" y="-5053"/>
                    <a:pt x="9" y="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9" name="フリーフォーム: 図形 2068">
              <a:extLst>
                <a:ext uri="{FF2B5EF4-FFF2-40B4-BE49-F238E27FC236}">
                  <a16:creationId xmlns:a16="http://schemas.microsoft.com/office/drawing/2014/main" id="{267FD3A4-1DCA-42DF-98F1-6C04C413C035}"/>
                </a:ext>
              </a:extLst>
            </p:cNvPr>
            <p:cNvSpPr/>
            <p:nvPr/>
          </p:nvSpPr>
          <p:spPr>
            <a:xfrm>
              <a:off x="6081596" y="3060700"/>
              <a:ext cx="74748" cy="108860"/>
            </a:xfrm>
            <a:custGeom>
              <a:avLst/>
              <a:gdLst>
                <a:gd name="connsiteX0" fmla="*/ 117 w 74748"/>
                <a:gd name="connsiteY0" fmla="*/ 0 h 108860"/>
                <a:gd name="connsiteX1" fmla="*/ 50917 w 74748"/>
                <a:gd name="connsiteY1" fmla="*/ 17463 h 108860"/>
                <a:gd name="connsiteX2" fmla="*/ 63617 w 74748"/>
                <a:gd name="connsiteY2" fmla="*/ 39688 h 108860"/>
                <a:gd name="connsiteX3" fmla="*/ 60442 w 74748"/>
                <a:gd name="connsiteY3" fmla="*/ 76200 h 108860"/>
                <a:gd name="connsiteX4" fmla="*/ 22342 w 74748"/>
                <a:gd name="connsiteY4" fmla="*/ 107950 h 108860"/>
                <a:gd name="connsiteX5" fmla="*/ 62029 w 74748"/>
                <a:gd name="connsiteY5" fmla="*/ 96838 h 108860"/>
                <a:gd name="connsiteX6" fmla="*/ 73142 w 74748"/>
                <a:gd name="connsiteY6" fmla="*/ 61913 h 108860"/>
                <a:gd name="connsiteX7" fmla="*/ 66792 w 74748"/>
                <a:gd name="connsiteY7" fmla="*/ 17463 h 108860"/>
                <a:gd name="connsiteX8" fmla="*/ 117 w 74748"/>
                <a:gd name="connsiteY8" fmla="*/ 0 h 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8" h="108860">
                  <a:moveTo>
                    <a:pt x="117" y="0"/>
                  </a:moveTo>
                  <a:cubicBezTo>
                    <a:pt x="-2529" y="0"/>
                    <a:pt x="40334" y="10848"/>
                    <a:pt x="50917" y="17463"/>
                  </a:cubicBezTo>
                  <a:cubicBezTo>
                    <a:pt x="61500" y="24078"/>
                    <a:pt x="62030" y="29899"/>
                    <a:pt x="63617" y="39688"/>
                  </a:cubicBezTo>
                  <a:cubicBezTo>
                    <a:pt x="65205" y="49478"/>
                    <a:pt x="67321" y="64823"/>
                    <a:pt x="60442" y="76200"/>
                  </a:cubicBezTo>
                  <a:cubicBezTo>
                    <a:pt x="53563" y="87577"/>
                    <a:pt x="22078" y="104510"/>
                    <a:pt x="22342" y="107950"/>
                  </a:cubicBezTo>
                  <a:cubicBezTo>
                    <a:pt x="22606" y="111390"/>
                    <a:pt x="53562" y="104511"/>
                    <a:pt x="62029" y="96838"/>
                  </a:cubicBezTo>
                  <a:cubicBezTo>
                    <a:pt x="70496" y="89165"/>
                    <a:pt x="72348" y="75142"/>
                    <a:pt x="73142" y="61913"/>
                  </a:cubicBezTo>
                  <a:cubicBezTo>
                    <a:pt x="73936" y="48684"/>
                    <a:pt x="78698" y="29898"/>
                    <a:pt x="66792" y="17463"/>
                  </a:cubicBezTo>
                  <a:cubicBezTo>
                    <a:pt x="54886" y="5028"/>
                    <a:pt x="2763" y="0"/>
                    <a:pt x="11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0" name="フリーフォーム: 図形 2069">
              <a:extLst>
                <a:ext uri="{FF2B5EF4-FFF2-40B4-BE49-F238E27FC236}">
                  <a16:creationId xmlns:a16="http://schemas.microsoft.com/office/drawing/2014/main" id="{D7B5B920-3C76-496B-A64D-4C9AA8665898}"/>
                </a:ext>
              </a:extLst>
            </p:cNvPr>
            <p:cNvSpPr/>
            <p:nvPr/>
          </p:nvSpPr>
          <p:spPr>
            <a:xfrm>
              <a:off x="6030469" y="3062288"/>
              <a:ext cx="83016" cy="119434"/>
            </a:xfrm>
            <a:custGeom>
              <a:avLst/>
              <a:gdLst>
                <a:gd name="connsiteX0" fmla="*/ 82994 w 83016"/>
                <a:gd name="connsiteY0" fmla="*/ 115887 h 119434"/>
                <a:gd name="connsiteX1" fmla="*/ 35369 w 83016"/>
                <a:gd name="connsiteY1" fmla="*/ 100012 h 119434"/>
                <a:gd name="connsiteX2" fmla="*/ 9969 w 83016"/>
                <a:gd name="connsiteY2" fmla="*/ 71437 h 119434"/>
                <a:gd name="connsiteX3" fmla="*/ 444 w 83016"/>
                <a:gd name="connsiteY3" fmla="*/ 46037 h 119434"/>
                <a:gd name="connsiteX4" fmla="*/ 22669 w 83016"/>
                <a:gd name="connsiteY4" fmla="*/ 7937 h 119434"/>
                <a:gd name="connsiteX5" fmla="*/ 56006 w 83016"/>
                <a:gd name="connsiteY5" fmla="*/ 0 h 119434"/>
                <a:gd name="connsiteX6" fmla="*/ 40131 w 83016"/>
                <a:gd name="connsiteY6" fmla="*/ 7937 h 119434"/>
                <a:gd name="connsiteX7" fmla="*/ 29019 w 83016"/>
                <a:gd name="connsiteY7" fmla="*/ 30162 h 119434"/>
                <a:gd name="connsiteX8" fmla="*/ 82994 w 83016"/>
                <a:gd name="connsiteY8" fmla="*/ 115887 h 11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6" h="119434">
                  <a:moveTo>
                    <a:pt x="82994" y="115887"/>
                  </a:moveTo>
                  <a:cubicBezTo>
                    <a:pt x="84052" y="127529"/>
                    <a:pt x="47540" y="107420"/>
                    <a:pt x="35369" y="100012"/>
                  </a:cubicBezTo>
                  <a:cubicBezTo>
                    <a:pt x="23198" y="92604"/>
                    <a:pt x="15790" y="80433"/>
                    <a:pt x="9969" y="71437"/>
                  </a:cubicBezTo>
                  <a:cubicBezTo>
                    <a:pt x="4148" y="62441"/>
                    <a:pt x="-1673" y="56620"/>
                    <a:pt x="444" y="46037"/>
                  </a:cubicBezTo>
                  <a:cubicBezTo>
                    <a:pt x="2561" y="35454"/>
                    <a:pt x="13409" y="15610"/>
                    <a:pt x="22669" y="7937"/>
                  </a:cubicBezTo>
                  <a:cubicBezTo>
                    <a:pt x="31929" y="264"/>
                    <a:pt x="53096" y="0"/>
                    <a:pt x="56006" y="0"/>
                  </a:cubicBezTo>
                  <a:cubicBezTo>
                    <a:pt x="58916" y="0"/>
                    <a:pt x="44629" y="2910"/>
                    <a:pt x="40131" y="7937"/>
                  </a:cubicBezTo>
                  <a:cubicBezTo>
                    <a:pt x="35633" y="12964"/>
                    <a:pt x="27961" y="16404"/>
                    <a:pt x="29019" y="30162"/>
                  </a:cubicBezTo>
                  <a:cubicBezTo>
                    <a:pt x="30077" y="43920"/>
                    <a:pt x="81936" y="104245"/>
                    <a:pt x="82994" y="11588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74" name="グループ化 2073">
              <a:extLst>
                <a:ext uri="{FF2B5EF4-FFF2-40B4-BE49-F238E27FC236}">
                  <a16:creationId xmlns:a16="http://schemas.microsoft.com/office/drawing/2014/main" id="{9ACA4B88-AB2C-4F2F-8630-19125F696DC9}"/>
                </a:ext>
              </a:extLst>
            </p:cNvPr>
            <p:cNvGrpSpPr/>
            <p:nvPr/>
          </p:nvGrpSpPr>
          <p:grpSpPr>
            <a:xfrm>
              <a:off x="7899354" y="2238849"/>
              <a:ext cx="176168" cy="152015"/>
              <a:chOff x="7899354" y="2238849"/>
              <a:chExt cx="176168" cy="152015"/>
            </a:xfrm>
            <a:grpFill/>
          </p:grpSpPr>
          <p:sp>
            <p:nvSpPr>
              <p:cNvPr id="2071" name="フリーフォーム: 図形 2070">
                <a:extLst>
                  <a:ext uri="{FF2B5EF4-FFF2-40B4-BE49-F238E27FC236}">
                    <a16:creationId xmlns:a16="http://schemas.microsoft.com/office/drawing/2014/main" id="{917440B7-9C81-4CB9-88E8-A51E14CB289F}"/>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2" name="フリーフォーム: 図形 2071">
                <a:extLst>
                  <a:ext uri="{FF2B5EF4-FFF2-40B4-BE49-F238E27FC236}">
                    <a16:creationId xmlns:a16="http://schemas.microsoft.com/office/drawing/2014/main" id="{E9B1D1B4-A2A6-4CCD-94F2-8CE55A3EDA77}"/>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3" name="フリーフォーム: 図形 2072">
                <a:extLst>
                  <a:ext uri="{FF2B5EF4-FFF2-40B4-BE49-F238E27FC236}">
                    <a16:creationId xmlns:a16="http://schemas.microsoft.com/office/drawing/2014/main" id="{FE256060-3D2E-43A8-AB4C-D5514E0193C5}"/>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a:extLst>
                <a:ext uri="{FF2B5EF4-FFF2-40B4-BE49-F238E27FC236}">
                  <a16:creationId xmlns:a16="http://schemas.microsoft.com/office/drawing/2014/main" id="{52EA1DDF-17FE-43E5-9F72-C1CF1006777D}"/>
                </a:ext>
              </a:extLst>
            </p:cNvPr>
            <p:cNvGrpSpPr/>
            <p:nvPr/>
          </p:nvGrpSpPr>
          <p:grpSpPr>
            <a:xfrm rot="1503006">
              <a:off x="8097598" y="2204475"/>
              <a:ext cx="176168" cy="152015"/>
              <a:chOff x="7899354" y="2238849"/>
              <a:chExt cx="176168" cy="152015"/>
            </a:xfrm>
            <a:grpFill/>
          </p:grpSpPr>
          <p:sp>
            <p:nvSpPr>
              <p:cNvPr id="92" name="フリーフォーム: 図形 91">
                <a:extLst>
                  <a:ext uri="{FF2B5EF4-FFF2-40B4-BE49-F238E27FC236}">
                    <a16:creationId xmlns:a16="http://schemas.microsoft.com/office/drawing/2014/main" id="{9848412F-46D6-4A37-878A-6F557B29E6F8}"/>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図形 92">
                <a:extLst>
                  <a:ext uri="{FF2B5EF4-FFF2-40B4-BE49-F238E27FC236}">
                    <a16:creationId xmlns:a16="http://schemas.microsoft.com/office/drawing/2014/main" id="{77BF16B8-FF0F-4EBD-9EF4-84298D350A25}"/>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図形 93">
                <a:extLst>
                  <a:ext uri="{FF2B5EF4-FFF2-40B4-BE49-F238E27FC236}">
                    <a16:creationId xmlns:a16="http://schemas.microsoft.com/office/drawing/2014/main" id="{9F2B7405-2557-449A-A34F-2A3B70A274FF}"/>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5" name="グループ化 94">
              <a:extLst>
                <a:ext uri="{FF2B5EF4-FFF2-40B4-BE49-F238E27FC236}">
                  <a16:creationId xmlns:a16="http://schemas.microsoft.com/office/drawing/2014/main" id="{BC1141F6-1E98-44FE-81BB-119A696D99B6}"/>
                </a:ext>
              </a:extLst>
            </p:cNvPr>
            <p:cNvGrpSpPr/>
            <p:nvPr/>
          </p:nvGrpSpPr>
          <p:grpSpPr>
            <a:xfrm rot="1405938">
              <a:off x="8075764" y="2422884"/>
              <a:ext cx="180629" cy="155864"/>
              <a:chOff x="7899354" y="2238849"/>
              <a:chExt cx="176168" cy="152015"/>
            </a:xfrm>
            <a:grpFill/>
          </p:grpSpPr>
          <p:sp>
            <p:nvSpPr>
              <p:cNvPr id="96" name="フリーフォーム: 図形 95">
                <a:extLst>
                  <a:ext uri="{FF2B5EF4-FFF2-40B4-BE49-F238E27FC236}">
                    <a16:creationId xmlns:a16="http://schemas.microsoft.com/office/drawing/2014/main" id="{4141CC1A-5E79-41BE-B3A1-50E24F3ACD6F}"/>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フリーフォーム: 図形 96">
                <a:extLst>
                  <a:ext uri="{FF2B5EF4-FFF2-40B4-BE49-F238E27FC236}">
                    <a16:creationId xmlns:a16="http://schemas.microsoft.com/office/drawing/2014/main" id="{F170792B-68BE-430D-AFC9-AC736EB95A5A}"/>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図形 97">
                <a:extLst>
                  <a:ext uri="{FF2B5EF4-FFF2-40B4-BE49-F238E27FC236}">
                    <a16:creationId xmlns:a16="http://schemas.microsoft.com/office/drawing/2014/main" id="{D25E5734-B792-4628-B84B-F21739205E51}"/>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84" name="グループ化 2083">
              <a:extLst>
                <a:ext uri="{FF2B5EF4-FFF2-40B4-BE49-F238E27FC236}">
                  <a16:creationId xmlns:a16="http://schemas.microsoft.com/office/drawing/2014/main" id="{261996F7-E2DA-422E-B5A6-6155FD558C2C}"/>
                </a:ext>
              </a:extLst>
            </p:cNvPr>
            <p:cNvGrpSpPr/>
            <p:nvPr/>
          </p:nvGrpSpPr>
          <p:grpSpPr>
            <a:xfrm>
              <a:off x="8315248" y="2328829"/>
              <a:ext cx="227223" cy="359885"/>
              <a:chOff x="8315248" y="2328829"/>
              <a:chExt cx="227223" cy="359885"/>
            </a:xfrm>
            <a:grpFill/>
          </p:grpSpPr>
          <p:sp>
            <p:nvSpPr>
              <p:cNvPr id="2075" name="フリーフォーム: 図形 2074">
                <a:extLst>
                  <a:ext uri="{FF2B5EF4-FFF2-40B4-BE49-F238E27FC236}">
                    <a16:creationId xmlns:a16="http://schemas.microsoft.com/office/drawing/2014/main" id="{B3A2A231-F9B2-4DA1-8F7A-C477649C0F73}"/>
                  </a:ext>
                </a:extLst>
              </p:cNvPr>
              <p:cNvSpPr/>
              <p:nvPr/>
            </p:nvSpPr>
            <p:spPr>
              <a:xfrm>
                <a:off x="8315248" y="2331700"/>
                <a:ext cx="35002" cy="284213"/>
              </a:xfrm>
              <a:custGeom>
                <a:avLst/>
                <a:gdLst>
                  <a:gd name="connsiteX0" fmla="*/ 35002 w 35002"/>
                  <a:gd name="connsiteY0" fmla="*/ 338 h 284213"/>
                  <a:gd name="connsiteX1" fmla="*/ 19127 w 35002"/>
                  <a:gd name="connsiteY1" fmla="*/ 55900 h 284213"/>
                  <a:gd name="connsiteX2" fmla="*/ 4840 w 35002"/>
                  <a:gd name="connsiteY2" fmla="*/ 111463 h 284213"/>
                  <a:gd name="connsiteX3" fmla="*/ 77 w 35002"/>
                  <a:gd name="connsiteY3" fmla="*/ 279738 h 284213"/>
                  <a:gd name="connsiteX4" fmla="*/ 3252 w 35002"/>
                  <a:gd name="connsiteY4" fmla="*/ 222588 h 284213"/>
                  <a:gd name="connsiteX5" fmla="*/ 19127 w 35002"/>
                  <a:gd name="connsiteY5" fmla="*/ 82888 h 284213"/>
                  <a:gd name="connsiteX6" fmla="*/ 35002 w 35002"/>
                  <a:gd name="connsiteY6" fmla="*/ 338 h 2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2" h="284213">
                    <a:moveTo>
                      <a:pt x="35002" y="338"/>
                    </a:moveTo>
                    <a:cubicBezTo>
                      <a:pt x="35002" y="-4160"/>
                      <a:pt x="24154" y="37379"/>
                      <a:pt x="19127" y="55900"/>
                    </a:cubicBezTo>
                    <a:cubicBezTo>
                      <a:pt x="14100" y="74421"/>
                      <a:pt x="8015" y="74157"/>
                      <a:pt x="4840" y="111463"/>
                    </a:cubicBezTo>
                    <a:cubicBezTo>
                      <a:pt x="1665" y="148769"/>
                      <a:pt x="342" y="261217"/>
                      <a:pt x="77" y="279738"/>
                    </a:cubicBezTo>
                    <a:cubicBezTo>
                      <a:pt x="-188" y="298259"/>
                      <a:pt x="77" y="255396"/>
                      <a:pt x="3252" y="222588"/>
                    </a:cubicBezTo>
                    <a:cubicBezTo>
                      <a:pt x="6427" y="189780"/>
                      <a:pt x="14629" y="113051"/>
                      <a:pt x="19127" y="82888"/>
                    </a:cubicBezTo>
                    <a:cubicBezTo>
                      <a:pt x="23625" y="52726"/>
                      <a:pt x="35002" y="4836"/>
                      <a:pt x="35002" y="3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6" name="フリーフォーム: 図形 2075">
                <a:extLst>
                  <a:ext uri="{FF2B5EF4-FFF2-40B4-BE49-F238E27FC236}">
                    <a16:creationId xmlns:a16="http://schemas.microsoft.com/office/drawing/2014/main" id="{9FD24BC6-7299-4B27-8E02-46FB76C321CC}"/>
                  </a:ext>
                </a:extLst>
              </p:cNvPr>
              <p:cNvSpPr/>
              <p:nvPr/>
            </p:nvSpPr>
            <p:spPr>
              <a:xfrm>
                <a:off x="8324319" y="2328829"/>
                <a:ext cx="43604" cy="276696"/>
              </a:xfrm>
              <a:custGeom>
                <a:avLst/>
                <a:gdLst>
                  <a:gd name="connsiteX0" fmla="*/ 30694 w 43604"/>
                  <a:gd name="connsiteY0" fmla="*/ 34 h 276696"/>
                  <a:gd name="connsiteX1" fmla="*/ 41806 w 43604"/>
                  <a:gd name="connsiteY1" fmla="*/ 84171 h 276696"/>
                  <a:gd name="connsiteX2" fmla="*/ 25931 w 43604"/>
                  <a:gd name="connsiteY2" fmla="*/ 192121 h 276696"/>
                  <a:gd name="connsiteX3" fmla="*/ 11644 w 43604"/>
                  <a:gd name="connsiteY3" fmla="*/ 254034 h 276696"/>
                  <a:gd name="connsiteX4" fmla="*/ 531 w 43604"/>
                  <a:gd name="connsiteY4" fmla="*/ 274671 h 276696"/>
                  <a:gd name="connsiteX5" fmla="*/ 29106 w 43604"/>
                  <a:gd name="connsiteY5" fmla="*/ 209584 h 276696"/>
                  <a:gd name="connsiteX6" fmla="*/ 43394 w 43604"/>
                  <a:gd name="connsiteY6" fmla="*/ 93696 h 276696"/>
                  <a:gd name="connsiteX7" fmla="*/ 30694 w 43604"/>
                  <a:gd name="connsiteY7" fmla="*/ 34 h 2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04" h="276696">
                    <a:moveTo>
                      <a:pt x="30694" y="34"/>
                    </a:moveTo>
                    <a:cubicBezTo>
                      <a:pt x="30429" y="-1554"/>
                      <a:pt x="42600" y="52157"/>
                      <a:pt x="41806" y="84171"/>
                    </a:cubicBezTo>
                    <a:cubicBezTo>
                      <a:pt x="41012" y="116185"/>
                      <a:pt x="30958" y="163810"/>
                      <a:pt x="25931" y="192121"/>
                    </a:cubicBezTo>
                    <a:cubicBezTo>
                      <a:pt x="20904" y="220432"/>
                      <a:pt x="15877" y="240276"/>
                      <a:pt x="11644" y="254034"/>
                    </a:cubicBezTo>
                    <a:cubicBezTo>
                      <a:pt x="7411" y="267792"/>
                      <a:pt x="-2379" y="282079"/>
                      <a:pt x="531" y="274671"/>
                    </a:cubicBezTo>
                    <a:cubicBezTo>
                      <a:pt x="3441" y="267263"/>
                      <a:pt x="21962" y="239746"/>
                      <a:pt x="29106" y="209584"/>
                    </a:cubicBezTo>
                    <a:cubicBezTo>
                      <a:pt x="36250" y="179422"/>
                      <a:pt x="41277" y="126504"/>
                      <a:pt x="43394" y="93696"/>
                    </a:cubicBezTo>
                    <a:cubicBezTo>
                      <a:pt x="45511" y="60888"/>
                      <a:pt x="30959" y="1622"/>
                      <a:pt x="30694" y="3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7" name="フリーフォーム: 図形 2076">
                <a:extLst>
                  <a:ext uri="{FF2B5EF4-FFF2-40B4-BE49-F238E27FC236}">
                    <a16:creationId xmlns:a16="http://schemas.microsoft.com/office/drawing/2014/main" id="{F0B169EA-8003-471A-B06F-A1CB6FB5E70B}"/>
                  </a:ext>
                </a:extLst>
              </p:cNvPr>
              <p:cNvSpPr/>
              <p:nvPr/>
            </p:nvSpPr>
            <p:spPr>
              <a:xfrm>
                <a:off x="8505802" y="2403413"/>
                <a:ext cx="22302" cy="285301"/>
              </a:xfrm>
              <a:custGeom>
                <a:avLst/>
                <a:gdLst>
                  <a:gd name="connsiteX0" fmla="*/ 22248 w 22302"/>
                  <a:gd name="connsiteY0" fmla="*/ 1650 h 285301"/>
                  <a:gd name="connsiteX1" fmla="*/ 17486 w 22302"/>
                  <a:gd name="connsiteY1" fmla="*/ 104837 h 285301"/>
                  <a:gd name="connsiteX2" fmla="*/ 11136 w 22302"/>
                  <a:gd name="connsiteY2" fmla="*/ 231837 h 285301"/>
                  <a:gd name="connsiteX3" fmla="*/ 23 w 22302"/>
                  <a:gd name="connsiteY3" fmla="*/ 284225 h 285301"/>
                  <a:gd name="connsiteX4" fmla="*/ 14311 w 22302"/>
                  <a:gd name="connsiteY4" fmla="*/ 188975 h 285301"/>
                  <a:gd name="connsiteX5" fmla="*/ 22248 w 22302"/>
                  <a:gd name="connsiteY5" fmla="*/ 1650 h 2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2" h="285301">
                    <a:moveTo>
                      <a:pt x="22248" y="1650"/>
                    </a:moveTo>
                    <a:cubicBezTo>
                      <a:pt x="22777" y="-12373"/>
                      <a:pt x="19338" y="66473"/>
                      <a:pt x="17486" y="104837"/>
                    </a:cubicBezTo>
                    <a:cubicBezTo>
                      <a:pt x="15634" y="143201"/>
                      <a:pt x="14046" y="201939"/>
                      <a:pt x="11136" y="231837"/>
                    </a:cubicBezTo>
                    <a:cubicBezTo>
                      <a:pt x="8225" y="261735"/>
                      <a:pt x="-506" y="291369"/>
                      <a:pt x="23" y="284225"/>
                    </a:cubicBezTo>
                    <a:cubicBezTo>
                      <a:pt x="552" y="277081"/>
                      <a:pt x="9813" y="232631"/>
                      <a:pt x="14311" y="188975"/>
                    </a:cubicBezTo>
                    <a:cubicBezTo>
                      <a:pt x="18809" y="145319"/>
                      <a:pt x="21719" y="15673"/>
                      <a:pt x="22248" y="16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8" name="フリーフォーム: 図形 2077">
                <a:extLst>
                  <a:ext uri="{FF2B5EF4-FFF2-40B4-BE49-F238E27FC236}">
                    <a16:creationId xmlns:a16="http://schemas.microsoft.com/office/drawing/2014/main" id="{9C5C073C-207F-459D-97C5-C9CC1E4BABC9}"/>
                  </a:ext>
                </a:extLst>
              </p:cNvPr>
              <p:cNvSpPr/>
              <p:nvPr/>
            </p:nvSpPr>
            <p:spPr>
              <a:xfrm>
                <a:off x="8315325" y="2611068"/>
                <a:ext cx="187335" cy="71708"/>
              </a:xfrm>
              <a:custGeom>
                <a:avLst/>
                <a:gdLst>
                  <a:gd name="connsiteX0" fmla="*/ 0 w 187335"/>
                  <a:gd name="connsiteY0" fmla="*/ 370 h 71708"/>
                  <a:gd name="connsiteX1" fmla="*/ 50800 w 187335"/>
                  <a:gd name="connsiteY1" fmla="*/ 28945 h 71708"/>
                  <a:gd name="connsiteX2" fmla="*/ 74613 w 187335"/>
                  <a:gd name="connsiteY2" fmla="*/ 25770 h 71708"/>
                  <a:gd name="connsiteX3" fmla="*/ 101600 w 187335"/>
                  <a:gd name="connsiteY3" fmla="*/ 9895 h 71708"/>
                  <a:gd name="connsiteX4" fmla="*/ 114300 w 187335"/>
                  <a:gd name="connsiteY4" fmla="*/ 11482 h 71708"/>
                  <a:gd name="connsiteX5" fmla="*/ 119063 w 187335"/>
                  <a:gd name="connsiteY5" fmla="*/ 38470 h 71708"/>
                  <a:gd name="connsiteX6" fmla="*/ 120650 w 187335"/>
                  <a:gd name="connsiteY6" fmla="*/ 47995 h 71708"/>
                  <a:gd name="connsiteX7" fmla="*/ 157163 w 187335"/>
                  <a:gd name="connsiteY7" fmla="*/ 65457 h 71708"/>
                  <a:gd name="connsiteX8" fmla="*/ 187325 w 187335"/>
                  <a:gd name="connsiteY8" fmla="*/ 70220 h 71708"/>
                  <a:gd name="connsiteX9" fmla="*/ 153988 w 187335"/>
                  <a:gd name="connsiteY9" fmla="*/ 70220 h 71708"/>
                  <a:gd name="connsiteX10" fmla="*/ 112713 w 187335"/>
                  <a:gd name="connsiteY10" fmla="*/ 52757 h 71708"/>
                  <a:gd name="connsiteX11" fmla="*/ 106363 w 187335"/>
                  <a:gd name="connsiteY11" fmla="*/ 17832 h 71708"/>
                  <a:gd name="connsiteX12" fmla="*/ 100013 w 187335"/>
                  <a:gd name="connsiteY12" fmla="*/ 370 h 71708"/>
                  <a:gd name="connsiteX13" fmla="*/ 84138 w 187335"/>
                  <a:gd name="connsiteY13" fmla="*/ 6720 h 71708"/>
                  <a:gd name="connsiteX14" fmla="*/ 74613 w 187335"/>
                  <a:gd name="connsiteY14" fmla="*/ 16245 h 71708"/>
                  <a:gd name="connsiteX15" fmla="*/ 50800 w 187335"/>
                  <a:gd name="connsiteY15" fmla="*/ 21007 h 71708"/>
                  <a:gd name="connsiteX16" fmla="*/ 0 w 187335"/>
                  <a:gd name="connsiteY16" fmla="*/ 370 h 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35" h="71708">
                    <a:moveTo>
                      <a:pt x="0" y="370"/>
                    </a:moveTo>
                    <a:cubicBezTo>
                      <a:pt x="0" y="1693"/>
                      <a:pt x="38365" y="24712"/>
                      <a:pt x="50800" y="28945"/>
                    </a:cubicBezTo>
                    <a:cubicBezTo>
                      <a:pt x="63235" y="33178"/>
                      <a:pt x="66146" y="28945"/>
                      <a:pt x="74613" y="25770"/>
                    </a:cubicBezTo>
                    <a:cubicBezTo>
                      <a:pt x="83080" y="22595"/>
                      <a:pt x="94986" y="12276"/>
                      <a:pt x="101600" y="9895"/>
                    </a:cubicBezTo>
                    <a:cubicBezTo>
                      <a:pt x="108214" y="7514"/>
                      <a:pt x="111390" y="6720"/>
                      <a:pt x="114300" y="11482"/>
                    </a:cubicBezTo>
                    <a:cubicBezTo>
                      <a:pt x="117210" y="16244"/>
                      <a:pt x="118005" y="32385"/>
                      <a:pt x="119063" y="38470"/>
                    </a:cubicBezTo>
                    <a:cubicBezTo>
                      <a:pt x="120121" y="44556"/>
                      <a:pt x="114300" y="43497"/>
                      <a:pt x="120650" y="47995"/>
                    </a:cubicBezTo>
                    <a:cubicBezTo>
                      <a:pt x="127000" y="52493"/>
                      <a:pt x="146051" y="61753"/>
                      <a:pt x="157163" y="65457"/>
                    </a:cubicBezTo>
                    <a:cubicBezTo>
                      <a:pt x="168275" y="69161"/>
                      <a:pt x="187854" y="69426"/>
                      <a:pt x="187325" y="70220"/>
                    </a:cubicBezTo>
                    <a:cubicBezTo>
                      <a:pt x="186796" y="71014"/>
                      <a:pt x="166423" y="73130"/>
                      <a:pt x="153988" y="70220"/>
                    </a:cubicBezTo>
                    <a:cubicBezTo>
                      <a:pt x="141553" y="67310"/>
                      <a:pt x="120650" y="61488"/>
                      <a:pt x="112713" y="52757"/>
                    </a:cubicBezTo>
                    <a:cubicBezTo>
                      <a:pt x="104776" y="44026"/>
                      <a:pt x="108480" y="26563"/>
                      <a:pt x="106363" y="17832"/>
                    </a:cubicBezTo>
                    <a:cubicBezTo>
                      <a:pt x="104246" y="9101"/>
                      <a:pt x="103717" y="2222"/>
                      <a:pt x="100013" y="370"/>
                    </a:cubicBezTo>
                    <a:cubicBezTo>
                      <a:pt x="96309" y="-1482"/>
                      <a:pt x="88371" y="4074"/>
                      <a:pt x="84138" y="6720"/>
                    </a:cubicBezTo>
                    <a:cubicBezTo>
                      <a:pt x="79905" y="9366"/>
                      <a:pt x="80169" y="13864"/>
                      <a:pt x="74613" y="16245"/>
                    </a:cubicBezTo>
                    <a:cubicBezTo>
                      <a:pt x="69057" y="18626"/>
                      <a:pt x="61119" y="22065"/>
                      <a:pt x="50800" y="21007"/>
                    </a:cubicBezTo>
                    <a:cubicBezTo>
                      <a:pt x="40481" y="19949"/>
                      <a:pt x="0" y="-953"/>
                      <a:pt x="0" y="3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9" name="フリーフォーム: 図形 2078">
                <a:extLst>
                  <a:ext uri="{FF2B5EF4-FFF2-40B4-BE49-F238E27FC236}">
                    <a16:creationId xmlns:a16="http://schemas.microsoft.com/office/drawing/2014/main" id="{BB30933C-BF55-4FAF-916C-7FA2F36CB384}"/>
                  </a:ext>
                </a:extLst>
              </p:cNvPr>
              <p:cNvSpPr/>
              <p:nvPr/>
            </p:nvSpPr>
            <p:spPr>
              <a:xfrm>
                <a:off x="8409652" y="2423666"/>
                <a:ext cx="18403" cy="152426"/>
              </a:xfrm>
              <a:custGeom>
                <a:avLst/>
                <a:gdLst>
                  <a:gd name="connsiteX0" fmla="*/ 18386 w 18403"/>
                  <a:gd name="connsiteY0" fmla="*/ 447 h 152426"/>
                  <a:gd name="connsiteX1" fmla="*/ 4098 w 18403"/>
                  <a:gd name="connsiteY1" fmla="*/ 148084 h 152426"/>
                  <a:gd name="connsiteX2" fmla="*/ 923 w 18403"/>
                  <a:gd name="connsiteY2" fmla="*/ 103634 h 152426"/>
                  <a:gd name="connsiteX3" fmla="*/ 18386 w 18403"/>
                  <a:gd name="connsiteY3" fmla="*/ 447 h 152426"/>
                </a:gdLst>
                <a:ahLst/>
                <a:cxnLst>
                  <a:cxn ang="0">
                    <a:pos x="connsiteX0" y="connsiteY0"/>
                  </a:cxn>
                  <a:cxn ang="0">
                    <a:pos x="connsiteX1" y="connsiteY1"/>
                  </a:cxn>
                  <a:cxn ang="0">
                    <a:pos x="connsiteX2" y="connsiteY2"/>
                  </a:cxn>
                  <a:cxn ang="0">
                    <a:pos x="connsiteX3" y="connsiteY3"/>
                  </a:cxn>
                </a:cxnLst>
                <a:rect l="l" t="t" r="r" b="b"/>
                <a:pathLst>
                  <a:path w="18403" h="152426">
                    <a:moveTo>
                      <a:pt x="18386" y="447"/>
                    </a:moveTo>
                    <a:cubicBezTo>
                      <a:pt x="18915" y="7855"/>
                      <a:pt x="7009" y="130886"/>
                      <a:pt x="4098" y="148084"/>
                    </a:cubicBezTo>
                    <a:cubicBezTo>
                      <a:pt x="1187" y="165282"/>
                      <a:pt x="-1458" y="127447"/>
                      <a:pt x="923" y="103634"/>
                    </a:cubicBezTo>
                    <a:cubicBezTo>
                      <a:pt x="3304" y="79821"/>
                      <a:pt x="17857" y="-6961"/>
                      <a:pt x="18386" y="44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0" name="フリーフォーム: 図形 2079">
                <a:extLst>
                  <a:ext uri="{FF2B5EF4-FFF2-40B4-BE49-F238E27FC236}">
                    <a16:creationId xmlns:a16="http://schemas.microsoft.com/office/drawing/2014/main" id="{C94C57BE-2336-4667-97FB-0814EA157249}"/>
                  </a:ext>
                </a:extLst>
              </p:cNvPr>
              <p:cNvSpPr/>
              <p:nvPr/>
            </p:nvSpPr>
            <p:spPr>
              <a:xfrm>
                <a:off x="8426424" y="2416120"/>
                <a:ext cx="42908" cy="149140"/>
              </a:xfrm>
              <a:custGeom>
                <a:avLst/>
                <a:gdLst>
                  <a:gd name="connsiteX0" fmla="*/ 26 w 42908"/>
                  <a:gd name="connsiteY0" fmla="*/ 55 h 149140"/>
                  <a:gd name="connsiteX1" fmla="*/ 36539 w 42908"/>
                  <a:gd name="connsiteY1" fmla="*/ 41330 h 149140"/>
                  <a:gd name="connsiteX2" fmla="*/ 36539 w 42908"/>
                  <a:gd name="connsiteY2" fmla="*/ 111180 h 149140"/>
                  <a:gd name="connsiteX3" fmla="*/ 23839 w 42908"/>
                  <a:gd name="connsiteY3" fmla="*/ 146105 h 149140"/>
                  <a:gd name="connsiteX4" fmla="*/ 42889 w 42908"/>
                  <a:gd name="connsiteY4" fmla="*/ 34980 h 149140"/>
                  <a:gd name="connsiteX5" fmla="*/ 26 w 42908"/>
                  <a:gd name="connsiteY5" fmla="*/ 55 h 14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08" h="149140">
                    <a:moveTo>
                      <a:pt x="26" y="55"/>
                    </a:moveTo>
                    <a:cubicBezTo>
                      <a:pt x="-1032" y="1113"/>
                      <a:pt x="30454" y="22809"/>
                      <a:pt x="36539" y="41330"/>
                    </a:cubicBezTo>
                    <a:cubicBezTo>
                      <a:pt x="42624" y="59851"/>
                      <a:pt x="38656" y="93718"/>
                      <a:pt x="36539" y="111180"/>
                    </a:cubicBezTo>
                    <a:cubicBezTo>
                      <a:pt x="34422" y="128642"/>
                      <a:pt x="22781" y="158805"/>
                      <a:pt x="23839" y="146105"/>
                    </a:cubicBezTo>
                    <a:cubicBezTo>
                      <a:pt x="24897" y="133405"/>
                      <a:pt x="41831" y="56940"/>
                      <a:pt x="42889" y="34980"/>
                    </a:cubicBezTo>
                    <a:cubicBezTo>
                      <a:pt x="43947" y="13020"/>
                      <a:pt x="1084" y="-1003"/>
                      <a:pt x="26" y="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1" name="フリーフォーム: 図形 2080">
                <a:extLst>
                  <a:ext uri="{FF2B5EF4-FFF2-40B4-BE49-F238E27FC236}">
                    <a16:creationId xmlns:a16="http://schemas.microsoft.com/office/drawing/2014/main" id="{B2EC6E38-6FB4-4AA1-90F8-BE48D395949E}"/>
                  </a:ext>
                </a:extLst>
              </p:cNvPr>
              <p:cNvSpPr/>
              <p:nvPr/>
            </p:nvSpPr>
            <p:spPr>
              <a:xfrm>
                <a:off x="8405813" y="2568575"/>
                <a:ext cx="46611" cy="34975"/>
              </a:xfrm>
              <a:custGeom>
                <a:avLst/>
                <a:gdLst>
                  <a:gd name="connsiteX0" fmla="*/ 0 w 46611"/>
                  <a:gd name="connsiteY0" fmla="*/ 0 h 34975"/>
                  <a:gd name="connsiteX1" fmla="*/ 46037 w 46611"/>
                  <a:gd name="connsiteY1" fmla="*/ 34925 h 34975"/>
                  <a:gd name="connsiteX2" fmla="*/ 0 w 46611"/>
                  <a:gd name="connsiteY2" fmla="*/ 0 h 34975"/>
                </a:gdLst>
                <a:ahLst/>
                <a:cxnLst>
                  <a:cxn ang="0">
                    <a:pos x="connsiteX0" y="connsiteY0"/>
                  </a:cxn>
                  <a:cxn ang="0">
                    <a:pos x="connsiteX1" y="connsiteY1"/>
                  </a:cxn>
                  <a:cxn ang="0">
                    <a:pos x="connsiteX2" y="connsiteY2"/>
                  </a:cxn>
                </a:cxnLst>
                <a:rect l="l" t="t" r="r" b="b"/>
                <a:pathLst>
                  <a:path w="46611" h="34975">
                    <a:moveTo>
                      <a:pt x="0" y="0"/>
                    </a:moveTo>
                    <a:cubicBezTo>
                      <a:pt x="0" y="0"/>
                      <a:pt x="39423" y="36512"/>
                      <a:pt x="46037" y="34925"/>
                    </a:cubicBezTo>
                    <a:cubicBezTo>
                      <a:pt x="52651" y="33338"/>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2" name="フリーフォーム: 図形 2081">
                <a:extLst>
                  <a:ext uri="{FF2B5EF4-FFF2-40B4-BE49-F238E27FC236}">
                    <a16:creationId xmlns:a16="http://schemas.microsoft.com/office/drawing/2014/main" id="{2B211450-1F6A-491F-8DF7-BB5ECF01CE64}"/>
                  </a:ext>
                </a:extLst>
              </p:cNvPr>
              <p:cNvSpPr/>
              <p:nvPr/>
            </p:nvSpPr>
            <p:spPr>
              <a:xfrm>
                <a:off x="8428038" y="2354223"/>
                <a:ext cx="49521" cy="47367"/>
              </a:xfrm>
              <a:custGeom>
                <a:avLst/>
                <a:gdLst>
                  <a:gd name="connsiteX0" fmla="*/ 0 w 49521"/>
                  <a:gd name="connsiteY0" fmla="*/ 40 h 47367"/>
                  <a:gd name="connsiteX1" fmla="*/ 44450 w 49521"/>
                  <a:gd name="connsiteY1" fmla="*/ 38140 h 47367"/>
                  <a:gd name="connsiteX2" fmla="*/ 44450 w 49521"/>
                  <a:gd name="connsiteY2" fmla="*/ 46077 h 47367"/>
                  <a:gd name="connsiteX3" fmla="*/ 0 w 49521"/>
                  <a:gd name="connsiteY3" fmla="*/ 40 h 47367"/>
                </a:gdLst>
                <a:ahLst/>
                <a:cxnLst>
                  <a:cxn ang="0">
                    <a:pos x="connsiteX0" y="connsiteY0"/>
                  </a:cxn>
                  <a:cxn ang="0">
                    <a:pos x="connsiteX1" y="connsiteY1"/>
                  </a:cxn>
                  <a:cxn ang="0">
                    <a:pos x="connsiteX2" y="connsiteY2"/>
                  </a:cxn>
                  <a:cxn ang="0">
                    <a:pos x="connsiteX3" y="connsiteY3"/>
                  </a:cxn>
                </a:cxnLst>
                <a:rect l="l" t="t" r="r" b="b"/>
                <a:pathLst>
                  <a:path w="49521" h="47367">
                    <a:moveTo>
                      <a:pt x="0" y="40"/>
                    </a:moveTo>
                    <a:cubicBezTo>
                      <a:pt x="0" y="-1283"/>
                      <a:pt x="37042" y="30467"/>
                      <a:pt x="44450" y="38140"/>
                    </a:cubicBezTo>
                    <a:cubicBezTo>
                      <a:pt x="51858" y="45813"/>
                      <a:pt x="50535" y="49517"/>
                      <a:pt x="44450" y="46077"/>
                    </a:cubicBezTo>
                    <a:cubicBezTo>
                      <a:pt x="38365" y="42637"/>
                      <a:pt x="0" y="1363"/>
                      <a:pt x="0" y="4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3" name="フリーフォーム: 図形 2082">
                <a:extLst>
                  <a:ext uri="{FF2B5EF4-FFF2-40B4-BE49-F238E27FC236}">
                    <a16:creationId xmlns:a16="http://schemas.microsoft.com/office/drawing/2014/main" id="{C977E41F-0BEE-4220-924D-FF1B1C7C451D}"/>
                  </a:ext>
                </a:extLst>
              </p:cNvPr>
              <p:cNvSpPr/>
              <p:nvPr/>
            </p:nvSpPr>
            <p:spPr>
              <a:xfrm>
                <a:off x="8358170" y="2330471"/>
                <a:ext cx="184301" cy="68581"/>
              </a:xfrm>
              <a:custGeom>
                <a:avLst/>
                <a:gdLst>
                  <a:gd name="connsiteX0" fmla="*/ 18 w 184301"/>
                  <a:gd name="connsiteY0" fmla="*/ 6329 h 68581"/>
                  <a:gd name="connsiteX1" fmla="*/ 90505 w 184301"/>
                  <a:gd name="connsiteY1" fmla="*/ 1567 h 68581"/>
                  <a:gd name="connsiteX2" fmla="*/ 130193 w 184301"/>
                  <a:gd name="connsiteY2" fmla="*/ 34904 h 68581"/>
                  <a:gd name="connsiteX3" fmla="*/ 184168 w 184301"/>
                  <a:gd name="connsiteY3" fmla="*/ 68242 h 68581"/>
                  <a:gd name="connsiteX4" fmla="*/ 144480 w 184301"/>
                  <a:gd name="connsiteY4" fmla="*/ 50779 h 68581"/>
                  <a:gd name="connsiteX5" fmla="*/ 112730 w 184301"/>
                  <a:gd name="connsiteY5" fmla="*/ 28554 h 68581"/>
                  <a:gd name="connsiteX6" fmla="*/ 82568 w 184301"/>
                  <a:gd name="connsiteY6" fmla="*/ 14267 h 68581"/>
                  <a:gd name="connsiteX7" fmla="*/ 18 w 184301"/>
                  <a:gd name="connsiteY7" fmla="*/ 6329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01" h="68581">
                    <a:moveTo>
                      <a:pt x="18" y="6329"/>
                    </a:moveTo>
                    <a:cubicBezTo>
                      <a:pt x="1341" y="4212"/>
                      <a:pt x="68809" y="-3195"/>
                      <a:pt x="90505" y="1567"/>
                    </a:cubicBezTo>
                    <a:cubicBezTo>
                      <a:pt x="112201" y="6329"/>
                      <a:pt x="114583" y="23792"/>
                      <a:pt x="130193" y="34904"/>
                    </a:cubicBezTo>
                    <a:cubicBezTo>
                      <a:pt x="145803" y="46016"/>
                      <a:pt x="181787" y="65596"/>
                      <a:pt x="184168" y="68242"/>
                    </a:cubicBezTo>
                    <a:cubicBezTo>
                      <a:pt x="186549" y="70888"/>
                      <a:pt x="156386" y="57394"/>
                      <a:pt x="144480" y="50779"/>
                    </a:cubicBezTo>
                    <a:cubicBezTo>
                      <a:pt x="132574" y="44164"/>
                      <a:pt x="123049" y="34639"/>
                      <a:pt x="112730" y="28554"/>
                    </a:cubicBezTo>
                    <a:cubicBezTo>
                      <a:pt x="102411" y="22469"/>
                      <a:pt x="98178" y="17706"/>
                      <a:pt x="82568" y="14267"/>
                    </a:cubicBezTo>
                    <a:cubicBezTo>
                      <a:pt x="66958" y="10828"/>
                      <a:pt x="-1305" y="8446"/>
                      <a:pt x="18" y="63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7" name="グループ化 116">
              <a:extLst>
                <a:ext uri="{FF2B5EF4-FFF2-40B4-BE49-F238E27FC236}">
                  <a16:creationId xmlns:a16="http://schemas.microsoft.com/office/drawing/2014/main" id="{061E068D-D584-4D48-B3C1-0FBF8C273D04}"/>
                </a:ext>
              </a:extLst>
            </p:cNvPr>
            <p:cNvGrpSpPr/>
            <p:nvPr/>
          </p:nvGrpSpPr>
          <p:grpSpPr>
            <a:xfrm rot="236569" flipH="1">
              <a:off x="3894896" y="2268337"/>
              <a:ext cx="180629" cy="155864"/>
              <a:chOff x="7899354" y="2238849"/>
              <a:chExt cx="176168" cy="152015"/>
            </a:xfrm>
            <a:grpFill/>
          </p:grpSpPr>
          <p:sp>
            <p:nvSpPr>
              <p:cNvPr id="118" name="フリーフォーム: 図形 117">
                <a:extLst>
                  <a:ext uri="{FF2B5EF4-FFF2-40B4-BE49-F238E27FC236}">
                    <a16:creationId xmlns:a16="http://schemas.microsoft.com/office/drawing/2014/main" id="{77E2EF83-2319-4D70-83EC-11586D55B12D}"/>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図形 118">
                <a:extLst>
                  <a:ext uri="{FF2B5EF4-FFF2-40B4-BE49-F238E27FC236}">
                    <a16:creationId xmlns:a16="http://schemas.microsoft.com/office/drawing/2014/main" id="{E89FD2B1-B6C3-4293-8C45-7F7BE4D538DB}"/>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図形 119">
                <a:extLst>
                  <a:ext uri="{FF2B5EF4-FFF2-40B4-BE49-F238E27FC236}">
                    <a16:creationId xmlns:a16="http://schemas.microsoft.com/office/drawing/2014/main" id="{86AB7F0D-D6F2-49E5-9216-4C2F2F7F267D}"/>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a:extLst>
                <a:ext uri="{FF2B5EF4-FFF2-40B4-BE49-F238E27FC236}">
                  <a16:creationId xmlns:a16="http://schemas.microsoft.com/office/drawing/2014/main" id="{5885D5A9-68F6-4D2A-BD4B-85A548ED3722}"/>
                </a:ext>
              </a:extLst>
            </p:cNvPr>
            <p:cNvGrpSpPr/>
            <p:nvPr/>
          </p:nvGrpSpPr>
          <p:grpSpPr>
            <a:xfrm flipH="1">
              <a:off x="3572164" y="2324577"/>
              <a:ext cx="227223" cy="359885"/>
              <a:chOff x="8315248" y="2328829"/>
              <a:chExt cx="227223" cy="359885"/>
            </a:xfrm>
            <a:grpFill/>
          </p:grpSpPr>
          <p:sp>
            <p:nvSpPr>
              <p:cNvPr id="122" name="フリーフォーム: 図形 121">
                <a:extLst>
                  <a:ext uri="{FF2B5EF4-FFF2-40B4-BE49-F238E27FC236}">
                    <a16:creationId xmlns:a16="http://schemas.microsoft.com/office/drawing/2014/main" id="{8EFEA82F-01A5-4BA1-BBA6-EF68901F7FA7}"/>
                  </a:ext>
                </a:extLst>
              </p:cNvPr>
              <p:cNvSpPr/>
              <p:nvPr/>
            </p:nvSpPr>
            <p:spPr>
              <a:xfrm>
                <a:off x="8315248" y="2331700"/>
                <a:ext cx="35002" cy="284213"/>
              </a:xfrm>
              <a:custGeom>
                <a:avLst/>
                <a:gdLst>
                  <a:gd name="connsiteX0" fmla="*/ 35002 w 35002"/>
                  <a:gd name="connsiteY0" fmla="*/ 338 h 284213"/>
                  <a:gd name="connsiteX1" fmla="*/ 19127 w 35002"/>
                  <a:gd name="connsiteY1" fmla="*/ 55900 h 284213"/>
                  <a:gd name="connsiteX2" fmla="*/ 4840 w 35002"/>
                  <a:gd name="connsiteY2" fmla="*/ 111463 h 284213"/>
                  <a:gd name="connsiteX3" fmla="*/ 77 w 35002"/>
                  <a:gd name="connsiteY3" fmla="*/ 279738 h 284213"/>
                  <a:gd name="connsiteX4" fmla="*/ 3252 w 35002"/>
                  <a:gd name="connsiteY4" fmla="*/ 222588 h 284213"/>
                  <a:gd name="connsiteX5" fmla="*/ 19127 w 35002"/>
                  <a:gd name="connsiteY5" fmla="*/ 82888 h 284213"/>
                  <a:gd name="connsiteX6" fmla="*/ 35002 w 35002"/>
                  <a:gd name="connsiteY6" fmla="*/ 338 h 2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2" h="284213">
                    <a:moveTo>
                      <a:pt x="35002" y="338"/>
                    </a:moveTo>
                    <a:cubicBezTo>
                      <a:pt x="35002" y="-4160"/>
                      <a:pt x="24154" y="37379"/>
                      <a:pt x="19127" y="55900"/>
                    </a:cubicBezTo>
                    <a:cubicBezTo>
                      <a:pt x="14100" y="74421"/>
                      <a:pt x="8015" y="74157"/>
                      <a:pt x="4840" y="111463"/>
                    </a:cubicBezTo>
                    <a:cubicBezTo>
                      <a:pt x="1665" y="148769"/>
                      <a:pt x="342" y="261217"/>
                      <a:pt x="77" y="279738"/>
                    </a:cubicBezTo>
                    <a:cubicBezTo>
                      <a:pt x="-188" y="298259"/>
                      <a:pt x="77" y="255396"/>
                      <a:pt x="3252" y="222588"/>
                    </a:cubicBezTo>
                    <a:cubicBezTo>
                      <a:pt x="6427" y="189780"/>
                      <a:pt x="14629" y="113051"/>
                      <a:pt x="19127" y="82888"/>
                    </a:cubicBezTo>
                    <a:cubicBezTo>
                      <a:pt x="23625" y="52726"/>
                      <a:pt x="35002" y="4836"/>
                      <a:pt x="35002" y="3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図形 122">
                <a:extLst>
                  <a:ext uri="{FF2B5EF4-FFF2-40B4-BE49-F238E27FC236}">
                    <a16:creationId xmlns:a16="http://schemas.microsoft.com/office/drawing/2014/main" id="{587BB3F9-E8D1-4D27-82BD-85D4FDA69C6D}"/>
                  </a:ext>
                </a:extLst>
              </p:cNvPr>
              <p:cNvSpPr/>
              <p:nvPr/>
            </p:nvSpPr>
            <p:spPr>
              <a:xfrm>
                <a:off x="8324319" y="2328829"/>
                <a:ext cx="43604" cy="276696"/>
              </a:xfrm>
              <a:custGeom>
                <a:avLst/>
                <a:gdLst>
                  <a:gd name="connsiteX0" fmla="*/ 30694 w 43604"/>
                  <a:gd name="connsiteY0" fmla="*/ 34 h 276696"/>
                  <a:gd name="connsiteX1" fmla="*/ 41806 w 43604"/>
                  <a:gd name="connsiteY1" fmla="*/ 84171 h 276696"/>
                  <a:gd name="connsiteX2" fmla="*/ 25931 w 43604"/>
                  <a:gd name="connsiteY2" fmla="*/ 192121 h 276696"/>
                  <a:gd name="connsiteX3" fmla="*/ 11644 w 43604"/>
                  <a:gd name="connsiteY3" fmla="*/ 254034 h 276696"/>
                  <a:gd name="connsiteX4" fmla="*/ 531 w 43604"/>
                  <a:gd name="connsiteY4" fmla="*/ 274671 h 276696"/>
                  <a:gd name="connsiteX5" fmla="*/ 29106 w 43604"/>
                  <a:gd name="connsiteY5" fmla="*/ 209584 h 276696"/>
                  <a:gd name="connsiteX6" fmla="*/ 43394 w 43604"/>
                  <a:gd name="connsiteY6" fmla="*/ 93696 h 276696"/>
                  <a:gd name="connsiteX7" fmla="*/ 30694 w 43604"/>
                  <a:gd name="connsiteY7" fmla="*/ 34 h 2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04" h="276696">
                    <a:moveTo>
                      <a:pt x="30694" y="34"/>
                    </a:moveTo>
                    <a:cubicBezTo>
                      <a:pt x="30429" y="-1554"/>
                      <a:pt x="42600" y="52157"/>
                      <a:pt x="41806" y="84171"/>
                    </a:cubicBezTo>
                    <a:cubicBezTo>
                      <a:pt x="41012" y="116185"/>
                      <a:pt x="30958" y="163810"/>
                      <a:pt x="25931" y="192121"/>
                    </a:cubicBezTo>
                    <a:cubicBezTo>
                      <a:pt x="20904" y="220432"/>
                      <a:pt x="15877" y="240276"/>
                      <a:pt x="11644" y="254034"/>
                    </a:cubicBezTo>
                    <a:cubicBezTo>
                      <a:pt x="7411" y="267792"/>
                      <a:pt x="-2379" y="282079"/>
                      <a:pt x="531" y="274671"/>
                    </a:cubicBezTo>
                    <a:cubicBezTo>
                      <a:pt x="3441" y="267263"/>
                      <a:pt x="21962" y="239746"/>
                      <a:pt x="29106" y="209584"/>
                    </a:cubicBezTo>
                    <a:cubicBezTo>
                      <a:pt x="36250" y="179422"/>
                      <a:pt x="41277" y="126504"/>
                      <a:pt x="43394" y="93696"/>
                    </a:cubicBezTo>
                    <a:cubicBezTo>
                      <a:pt x="45511" y="60888"/>
                      <a:pt x="30959" y="1622"/>
                      <a:pt x="30694" y="3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図形 123">
                <a:extLst>
                  <a:ext uri="{FF2B5EF4-FFF2-40B4-BE49-F238E27FC236}">
                    <a16:creationId xmlns:a16="http://schemas.microsoft.com/office/drawing/2014/main" id="{8FF809AA-8BA5-4058-B54B-AA95EA0CDC4A}"/>
                  </a:ext>
                </a:extLst>
              </p:cNvPr>
              <p:cNvSpPr/>
              <p:nvPr/>
            </p:nvSpPr>
            <p:spPr>
              <a:xfrm>
                <a:off x="8505802" y="2403413"/>
                <a:ext cx="22302" cy="285301"/>
              </a:xfrm>
              <a:custGeom>
                <a:avLst/>
                <a:gdLst>
                  <a:gd name="connsiteX0" fmla="*/ 22248 w 22302"/>
                  <a:gd name="connsiteY0" fmla="*/ 1650 h 285301"/>
                  <a:gd name="connsiteX1" fmla="*/ 17486 w 22302"/>
                  <a:gd name="connsiteY1" fmla="*/ 104837 h 285301"/>
                  <a:gd name="connsiteX2" fmla="*/ 11136 w 22302"/>
                  <a:gd name="connsiteY2" fmla="*/ 231837 h 285301"/>
                  <a:gd name="connsiteX3" fmla="*/ 23 w 22302"/>
                  <a:gd name="connsiteY3" fmla="*/ 284225 h 285301"/>
                  <a:gd name="connsiteX4" fmla="*/ 14311 w 22302"/>
                  <a:gd name="connsiteY4" fmla="*/ 188975 h 285301"/>
                  <a:gd name="connsiteX5" fmla="*/ 22248 w 22302"/>
                  <a:gd name="connsiteY5" fmla="*/ 1650 h 2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2" h="285301">
                    <a:moveTo>
                      <a:pt x="22248" y="1650"/>
                    </a:moveTo>
                    <a:cubicBezTo>
                      <a:pt x="22777" y="-12373"/>
                      <a:pt x="19338" y="66473"/>
                      <a:pt x="17486" y="104837"/>
                    </a:cubicBezTo>
                    <a:cubicBezTo>
                      <a:pt x="15634" y="143201"/>
                      <a:pt x="14046" y="201939"/>
                      <a:pt x="11136" y="231837"/>
                    </a:cubicBezTo>
                    <a:cubicBezTo>
                      <a:pt x="8225" y="261735"/>
                      <a:pt x="-506" y="291369"/>
                      <a:pt x="23" y="284225"/>
                    </a:cubicBezTo>
                    <a:cubicBezTo>
                      <a:pt x="552" y="277081"/>
                      <a:pt x="9813" y="232631"/>
                      <a:pt x="14311" y="188975"/>
                    </a:cubicBezTo>
                    <a:cubicBezTo>
                      <a:pt x="18809" y="145319"/>
                      <a:pt x="21719" y="15673"/>
                      <a:pt x="22248" y="16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図形 124">
                <a:extLst>
                  <a:ext uri="{FF2B5EF4-FFF2-40B4-BE49-F238E27FC236}">
                    <a16:creationId xmlns:a16="http://schemas.microsoft.com/office/drawing/2014/main" id="{8ED09679-147F-441B-9A4A-1D99912D61F8}"/>
                  </a:ext>
                </a:extLst>
              </p:cNvPr>
              <p:cNvSpPr/>
              <p:nvPr/>
            </p:nvSpPr>
            <p:spPr>
              <a:xfrm>
                <a:off x="8315325" y="2611068"/>
                <a:ext cx="187335" cy="71708"/>
              </a:xfrm>
              <a:custGeom>
                <a:avLst/>
                <a:gdLst>
                  <a:gd name="connsiteX0" fmla="*/ 0 w 187335"/>
                  <a:gd name="connsiteY0" fmla="*/ 370 h 71708"/>
                  <a:gd name="connsiteX1" fmla="*/ 50800 w 187335"/>
                  <a:gd name="connsiteY1" fmla="*/ 28945 h 71708"/>
                  <a:gd name="connsiteX2" fmla="*/ 74613 w 187335"/>
                  <a:gd name="connsiteY2" fmla="*/ 25770 h 71708"/>
                  <a:gd name="connsiteX3" fmla="*/ 101600 w 187335"/>
                  <a:gd name="connsiteY3" fmla="*/ 9895 h 71708"/>
                  <a:gd name="connsiteX4" fmla="*/ 114300 w 187335"/>
                  <a:gd name="connsiteY4" fmla="*/ 11482 h 71708"/>
                  <a:gd name="connsiteX5" fmla="*/ 119063 w 187335"/>
                  <a:gd name="connsiteY5" fmla="*/ 38470 h 71708"/>
                  <a:gd name="connsiteX6" fmla="*/ 120650 w 187335"/>
                  <a:gd name="connsiteY6" fmla="*/ 47995 h 71708"/>
                  <a:gd name="connsiteX7" fmla="*/ 157163 w 187335"/>
                  <a:gd name="connsiteY7" fmla="*/ 65457 h 71708"/>
                  <a:gd name="connsiteX8" fmla="*/ 187325 w 187335"/>
                  <a:gd name="connsiteY8" fmla="*/ 70220 h 71708"/>
                  <a:gd name="connsiteX9" fmla="*/ 153988 w 187335"/>
                  <a:gd name="connsiteY9" fmla="*/ 70220 h 71708"/>
                  <a:gd name="connsiteX10" fmla="*/ 112713 w 187335"/>
                  <a:gd name="connsiteY10" fmla="*/ 52757 h 71708"/>
                  <a:gd name="connsiteX11" fmla="*/ 106363 w 187335"/>
                  <a:gd name="connsiteY11" fmla="*/ 17832 h 71708"/>
                  <a:gd name="connsiteX12" fmla="*/ 100013 w 187335"/>
                  <a:gd name="connsiteY12" fmla="*/ 370 h 71708"/>
                  <a:gd name="connsiteX13" fmla="*/ 84138 w 187335"/>
                  <a:gd name="connsiteY13" fmla="*/ 6720 h 71708"/>
                  <a:gd name="connsiteX14" fmla="*/ 74613 w 187335"/>
                  <a:gd name="connsiteY14" fmla="*/ 16245 h 71708"/>
                  <a:gd name="connsiteX15" fmla="*/ 50800 w 187335"/>
                  <a:gd name="connsiteY15" fmla="*/ 21007 h 71708"/>
                  <a:gd name="connsiteX16" fmla="*/ 0 w 187335"/>
                  <a:gd name="connsiteY16" fmla="*/ 370 h 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35" h="71708">
                    <a:moveTo>
                      <a:pt x="0" y="370"/>
                    </a:moveTo>
                    <a:cubicBezTo>
                      <a:pt x="0" y="1693"/>
                      <a:pt x="38365" y="24712"/>
                      <a:pt x="50800" y="28945"/>
                    </a:cubicBezTo>
                    <a:cubicBezTo>
                      <a:pt x="63235" y="33178"/>
                      <a:pt x="66146" y="28945"/>
                      <a:pt x="74613" y="25770"/>
                    </a:cubicBezTo>
                    <a:cubicBezTo>
                      <a:pt x="83080" y="22595"/>
                      <a:pt x="94986" y="12276"/>
                      <a:pt x="101600" y="9895"/>
                    </a:cubicBezTo>
                    <a:cubicBezTo>
                      <a:pt x="108214" y="7514"/>
                      <a:pt x="111390" y="6720"/>
                      <a:pt x="114300" y="11482"/>
                    </a:cubicBezTo>
                    <a:cubicBezTo>
                      <a:pt x="117210" y="16244"/>
                      <a:pt x="118005" y="32385"/>
                      <a:pt x="119063" y="38470"/>
                    </a:cubicBezTo>
                    <a:cubicBezTo>
                      <a:pt x="120121" y="44556"/>
                      <a:pt x="114300" y="43497"/>
                      <a:pt x="120650" y="47995"/>
                    </a:cubicBezTo>
                    <a:cubicBezTo>
                      <a:pt x="127000" y="52493"/>
                      <a:pt x="146051" y="61753"/>
                      <a:pt x="157163" y="65457"/>
                    </a:cubicBezTo>
                    <a:cubicBezTo>
                      <a:pt x="168275" y="69161"/>
                      <a:pt x="187854" y="69426"/>
                      <a:pt x="187325" y="70220"/>
                    </a:cubicBezTo>
                    <a:cubicBezTo>
                      <a:pt x="186796" y="71014"/>
                      <a:pt x="166423" y="73130"/>
                      <a:pt x="153988" y="70220"/>
                    </a:cubicBezTo>
                    <a:cubicBezTo>
                      <a:pt x="141553" y="67310"/>
                      <a:pt x="120650" y="61488"/>
                      <a:pt x="112713" y="52757"/>
                    </a:cubicBezTo>
                    <a:cubicBezTo>
                      <a:pt x="104776" y="44026"/>
                      <a:pt x="108480" y="26563"/>
                      <a:pt x="106363" y="17832"/>
                    </a:cubicBezTo>
                    <a:cubicBezTo>
                      <a:pt x="104246" y="9101"/>
                      <a:pt x="103717" y="2222"/>
                      <a:pt x="100013" y="370"/>
                    </a:cubicBezTo>
                    <a:cubicBezTo>
                      <a:pt x="96309" y="-1482"/>
                      <a:pt x="88371" y="4074"/>
                      <a:pt x="84138" y="6720"/>
                    </a:cubicBezTo>
                    <a:cubicBezTo>
                      <a:pt x="79905" y="9366"/>
                      <a:pt x="80169" y="13864"/>
                      <a:pt x="74613" y="16245"/>
                    </a:cubicBezTo>
                    <a:cubicBezTo>
                      <a:pt x="69057" y="18626"/>
                      <a:pt x="61119" y="22065"/>
                      <a:pt x="50800" y="21007"/>
                    </a:cubicBezTo>
                    <a:cubicBezTo>
                      <a:pt x="40481" y="19949"/>
                      <a:pt x="0" y="-953"/>
                      <a:pt x="0" y="3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図形 125">
                <a:extLst>
                  <a:ext uri="{FF2B5EF4-FFF2-40B4-BE49-F238E27FC236}">
                    <a16:creationId xmlns:a16="http://schemas.microsoft.com/office/drawing/2014/main" id="{C42FF16E-F505-4015-853D-422DB92FC709}"/>
                  </a:ext>
                </a:extLst>
              </p:cNvPr>
              <p:cNvSpPr/>
              <p:nvPr/>
            </p:nvSpPr>
            <p:spPr>
              <a:xfrm>
                <a:off x="8409652" y="2423666"/>
                <a:ext cx="18403" cy="152426"/>
              </a:xfrm>
              <a:custGeom>
                <a:avLst/>
                <a:gdLst>
                  <a:gd name="connsiteX0" fmla="*/ 18386 w 18403"/>
                  <a:gd name="connsiteY0" fmla="*/ 447 h 152426"/>
                  <a:gd name="connsiteX1" fmla="*/ 4098 w 18403"/>
                  <a:gd name="connsiteY1" fmla="*/ 148084 h 152426"/>
                  <a:gd name="connsiteX2" fmla="*/ 923 w 18403"/>
                  <a:gd name="connsiteY2" fmla="*/ 103634 h 152426"/>
                  <a:gd name="connsiteX3" fmla="*/ 18386 w 18403"/>
                  <a:gd name="connsiteY3" fmla="*/ 447 h 152426"/>
                </a:gdLst>
                <a:ahLst/>
                <a:cxnLst>
                  <a:cxn ang="0">
                    <a:pos x="connsiteX0" y="connsiteY0"/>
                  </a:cxn>
                  <a:cxn ang="0">
                    <a:pos x="connsiteX1" y="connsiteY1"/>
                  </a:cxn>
                  <a:cxn ang="0">
                    <a:pos x="connsiteX2" y="connsiteY2"/>
                  </a:cxn>
                  <a:cxn ang="0">
                    <a:pos x="connsiteX3" y="connsiteY3"/>
                  </a:cxn>
                </a:cxnLst>
                <a:rect l="l" t="t" r="r" b="b"/>
                <a:pathLst>
                  <a:path w="18403" h="152426">
                    <a:moveTo>
                      <a:pt x="18386" y="447"/>
                    </a:moveTo>
                    <a:cubicBezTo>
                      <a:pt x="18915" y="7855"/>
                      <a:pt x="7009" y="130886"/>
                      <a:pt x="4098" y="148084"/>
                    </a:cubicBezTo>
                    <a:cubicBezTo>
                      <a:pt x="1187" y="165282"/>
                      <a:pt x="-1458" y="127447"/>
                      <a:pt x="923" y="103634"/>
                    </a:cubicBezTo>
                    <a:cubicBezTo>
                      <a:pt x="3304" y="79821"/>
                      <a:pt x="17857" y="-6961"/>
                      <a:pt x="18386" y="44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図形 126">
                <a:extLst>
                  <a:ext uri="{FF2B5EF4-FFF2-40B4-BE49-F238E27FC236}">
                    <a16:creationId xmlns:a16="http://schemas.microsoft.com/office/drawing/2014/main" id="{38B99BC9-9F29-4676-ACC1-373AAD451999}"/>
                  </a:ext>
                </a:extLst>
              </p:cNvPr>
              <p:cNvSpPr/>
              <p:nvPr/>
            </p:nvSpPr>
            <p:spPr>
              <a:xfrm>
                <a:off x="8426424" y="2416120"/>
                <a:ext cx="42908" cy="149140"/>
              </a:xfrm>
              <a:custGeom>
                <a:avLst/>
                <a:gdLst>
                  <a:gd name="connsiteX0" fmla="*/ 26 w 42908"/>
                  <a:gd name="connsiteY0" fmla="*/ 55 h 149140"/>
                  <a:gd name="connsiteX1" fmla="*/ 36539 w 42908"/>
                  <a:gd name="connsiteY1" fmla="*/ 41330 h 149140"/>
                  <a:gd name="connsiteX2" fmla="*/ 36539 w 42908"/>
                  <a:gd name="connsiteY2" fmla="*/ 111180 h 149140"/>
                  <a:gd name="connsiteX3" fmla="*/ 23839 w 42908"/>
                  <a:gd name="connsiteY3" fmla="*/ 146105 h 149140"/>
                  <a:gd name="connsiteX4" fmla="*/ 42889 w 42908"/>
                  <a:gd name="connsiteY4" fmla="*/ 34980 h 149140"/>
                  <a:gd name="connsiteX5" fmla="*/ 26 w 42908"/>
                  <a:gd name="connsiteY5" fmla="*/ 55 h 14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08" h="149140">
                    <a:moveTo>
                      <a:pt x="26" y="55"/>
                    </a:moveTo>
                    <a:cubicBezTo>
                      <a:pt x="-1032" y="1113"/>
                      <a:pt x="30454" y="22809"/>
                      <a:pt x="36539" y="41330"/>
                    </a:cubicBezTo>
                    <a:cubicBezTo>
                      <a:pt x="42624" y="59851"/>
                      <a:pt x="38656" y="93718"/>
                      <a:pt x="36539" y="111180"/>
                    </a:cubicBezTo>
                    <a:cubicBezTo>
                      <a:pt x="34422" y="128642"/>
                      <a:pt x="22781" y="158805"/>
                      <a:pt x="23839" y="146105"/>
                    </a:cubicBezTo>
                    <a:cubicBezTo>
                      <a:pt x="24897" y="133405"/>
                      <a:pt x="41831" y="56940"/>
                      <a:pt x="42889" y="34980"/>
                    </a:cubicBezTo>
                    <a:cubicBezTo>
                      <a:pt x="43947" y="13020"/>
                      <a:pt x="1084" y="-1003"/>
                      <a:pt x="26" y="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フリーフォーム: 図形 127">
                <a:extLst>
                  <a:ext uri="{FF2B5EF4-FFF2-40B4-BE49-F238E27FC236}">
                    <a16:creationId xmlns:a16="http://schemas.microsoft.com/office/drawing/2014/main" id="{176188ED-E703-4FCB-B4BD-D83E2A64EA46}"/>
                  </a:ext>
                </a:extLst>
              </p:cNvPr>
              <p:cNvSpPr/>
              <p:nvPr/>
            </p:nvSpPr>
            <p:spPr>
              <a:xfrm>
                <a:off x="8405813" y="2568575"/>
                <a:ext cx="46611" cy="34975"/>
              </a:xfrm>
              <a:custGeom>
                <a:avLst/>
                <a:gdLst>
                  <a:gd name="connsiteX0" fmla="*/ 0 w 46611"/>
                  <a:gd name="connsiteY0" fmla="*/ 0 h 34975"/>
                  <a:gd name="connsiteX1" fmla="*/ 46037 w 46611"/>
                  <a:gd name="connsiteY1" fmla="*/ 34925 h 34975"/>
                  <a:gd name="connsiteX2" fmla="*/ 0 w 46611"/>
                  <a:gd name="connsiteY2" fmla="*/ 0 h 34975"/>
                </a:gdLst>
                <a:ahLst/>
                <a:cxnLst>
                  <a:cxn ang="0">
                    <a:pos x="connsiteX0" y="connsiteY0"/>
                  </a:cxn>
                  <a:cxn ang="0">
                    <a:pos x="connsiteX1" y="connsiteY1"/>
                  </a:cxn>
                  <a:cxn ang="0">
                    <a:pos x="connsiteX2" y="connsiteY2"/>
                  </a:cxn>
                </a:cxnLst>
                <a:rect l="l" t="t" r="r" b="b"/>
                <a:pathLst>
                  <a:path w="46611" h="34975">
                    <a:moveTo>
                      <a:pt x="0" y="0"/>
                    </a:moveTo>
                    <a:cubicBezTo>
                      <a:pt x="0" y="0"/>
                      <a:pt x="39423" y="36512"/>
                      <a:pt x="46037" y="34925"/>
                    </a:cubicBezTo>
                    <a:cubicBezTo>
                      <a:pt x="52651" y="33338"/>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図形 128">
                <a:extLst>
                  <a:ext uri="{FF2B5EF4-FFF2-40B4-BE49-F238E27FC236}">
                    <a16:creationId xmlns:a16="http://schemas.microsoft.com/office/drawing/2014/main" id="{08A71FFF-E739-495A-9CE9-28A516254B91}"/>
                  </a:ext>
                </a:extLst>
              </p:cNvPr>
              <p:cNvSpPr/>
              <p:nvPr/>
            </p:nvSpPr>
            <p:spPr>
              <a:xfrm>
                <a:off x="8428038" y="2354223"/>
                <a:ext cx="49521" cy="47367"/>
              </a:xfrm>
              <a:custGeom>
                <a:avLst/>
                <a:gdLst>
                  <a:gd name="connsiteX0" fmla="*/ 0 w 49521"/>
                  <a:gd name="connsiteY0" fmla="*/ 40 h 47367"/>
                  <a:gd name="connsiteX1" fmla="*/ 44450 w 49521"/>
                  <a:gd name="connsiteY1" fmla="*/ 38140 h 47367"/>
                  <a:gd name="connsiteX2" fmla="*/ 44450 w 49521"/>
                  <a:gd name="connsiteY2" fmla="*/ 46077 h 47367"/>
                  <a:gd name="connsiteX3" fmla="*/ 0 w 49521"/>
                  <a:gd name="connsiteY3" fmla="*/ 40 h 47367"/>
                </a:gdLst>
                <a:ahLst/>
                <a:cxnLst>
                  <a:cxn ang="0">
                    <a:pos x="connsiteX0" y="connsiteY0"/>
                  </a:cxn>
                  <a:cxn ang="0">
                    <a:pos x="connsiteX1" y="connsiteY1"/>
                  </a:cxn>
                  <a:cxn ang="0">
                    <a:pos x="connsiteX2" y="connsiteY2"/>
                  </a:cxn>
                  <a:cxn ang="0">
                    <a:pos x="connsiteX3" y="connsiteY3"/>
                  </a:cxn>
                </a:cxnLst>
                <a:rect l="l" t="t" r="r" b="b"/>
                <a:pathLst>
                  <a:path w="49521" h="47367">
                    <a:moveTo>
                      <a:pt x="0" y="40"/>
                    </a:moveTo>
                    <a:cubicBezTo>
                      <a:pt x="0" y="-1283"/>
                      <a:pt x="37042" y="30467"/>
                      <a:pt x="44450" y="38140"/>
                    </a:cubicBezTo>
                    <a:cubicBezTo>
                      <a:pt x="51858" y="45813"/>
                      <a:pt x="50535" y="49517"/>
                      <a:pt x="44450" y="46077"/>
                    </a:cubicBezTo>
                    <a:cubicBezTo>
                      <a:pt x="38365" y="42637"/>
                      <a:pt x="0" y="1363"/>
                      <a:pt x="0" y="4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図形 129">
                <a:extLst>
                  <a:ext uri="{FF2B5EF4-FFF2-40B4-BE49-F238E27FC236}">
                    <a16:creationId xmlns:a16="http://schemas.microsoft.com/office/drawing/2014/main" id="{46528BEB-42EC-44AC-B26D-A79A0F1638FC}"/>
                  </a:ext>
                </a:extLst>
              </p:cNvPr>
              <p:cNvSpPr/>
              <p:nvPr/>
            </p:nvSpPr>
            <p:spPr>
              <a:xfrm>
                <a:off x="8358170" y="2330471"/>
                <a:ext cx="184301" cy="68581"/>
              </a:xfrm>
              <a:custGeom>
                <a:avLst/>
                <a:gdLst>
                  <a:gd name="connsiteX0" fmla="*/ 18 w 184301"/>
                  <a:gd name="connsiteY0" fmla="*/ 6329 h 68581"/>
                  <a:gd name="connsiteX1" fmla="*/ 90505 w 184301"/>
                  <a:gd name="connsiteY1" fmla="*/ 1567 h 68581"/>
                  <a:gd name="connsiteX2" fmla="*/ 130193 w 184301"/>
                  <a:gd name="connsiteY2" fmla="*/ 34904 h 68581"/>
                  <a:gd name="connsiteX3" fmla="*/ 184168 w 184301"/>
                  <a:gd name="connsiteY3" fmla="*/ 68242 h 68581"/>
                  <a:gd name="connsiteX4" fmla="*/ 144480 w 184301"/>
                  <a:gd name="connsiteY4" fmla="*/ 50779 h 68581"/>
                  <a:gd name="connsiteX5" fmla="*/ 112730 w 184301"/>
                  <a:gd name="connsiteY5" fmla="*/ 28554 h 68581"/>
                  <a:gd name="connsiteX6" fmla="*/ 82568 w 184301"/>
                  <a:gd name="connsiteY6" fmla="*/ 14267 h 68581"/>
                  <a:gd name="connsiteX7" fmla="*/ 18 w 184301"/>
                  <a:gd name="connsiteY7" fmla="*/ 6329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01" h="68581">
                    <a:moveTo>
                      <a:pt x="18" y="6329"/>
                    </a:moveTo>
                    <a:cubicBezTo>
                      <a:pt x="1341" y="4212"/>
                      <a:pt x="68809" y="-3195"/>
                      <a:pt x="90505" y="1567"/>
                    </a:cubicBezTo>
                    <a:cubicBezTo>
                      <a:pt x="112201" y="6329"/>
                      <a:pt x="114583" y="23792"/>
                      <a:pt x="130193" y="34904"/>
                    </a:cubicBezTo>
                    <a:cubicBezTo>
                      <a:pt x="145803" y="46016"/>
                      <a:pt x="181787" y="65596"/>
                      <a:pt x="184168" y="68242"/>
                    </a:cubicBezTo>
                    <a:cubicBezTo>
                      <a:pt x="186549" y="70888"/>
                      <a:pt x="156386" y="57394"/>
                      <a:pt x="144480" y="50779"/>
                    </a:cubicBezTo>
                    <a:cubicBezTo>
                      <a:pt x="132574" y="44164"/>
                      <a:pt x="123049" y="34639"/>
                      <a:pt x="112730" y="28554"/>
                    </a:cubicBezTo>
                    <a:cubicBezTo>
                      <a:pt x="102411" y="22469"/>
                      <a:pt x="98178" y="17706"/>
                      <a:pt x="82568" y="14267"/>
                    </a:cubicBezTo>
                    <a:cubicBezTo>
                      <a:pt x="66958" y="10828"/>
                      <a:pt x="-1305" y="8446"/>
                      <a:pt x="18" y="63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1" name="グループ化 130">
              <a:extLst>
                <a:ext uri="{FF2B5EF4-FFF2-40B4-BE49-F238E27FC236}">
                  <a16:creationId xmlns:a16="http://schemas.microsoft.com/office/drawing/2014/main" id="{F1A463AE-C2D0-40D3-BC2B-49ACB99108A3}"/>
                </a:ext>
              </a:extLst>
            </p:cNvPr>
            <p:cNvGrpSpPr/>
            <p:nvPr/>
          </p:nvGrpSpPr>
          <p:grpSpPr>
            <a:xfrm rot="236569" flipH="1">
              <a:off x="4071908" y="2304117"/>
              <a:ext cx="168653" cy="145530"/>
              <a:chOff x="7899354" y="2238849"/>
              <a:chExt cx="176168" cy="152015"/>
            </a:xfrm>
            <a:grpFill/>
          </p:grpSpPr>
          <p:sp>
            <p:nvSpPr>
              <p:cNvPr id="132" name="フリーフォーム: 図形 131">
                <a:extLst>
                  <a:ext uri="{FF2B5EF4-FFF2-40B4-BE49-F238E27FC236}">
                    <a16:creationId xmlns:a16="http://schemas.microsoft.com/office/drawing/2014/main" id="{0D92396D-D5CC-4A02-99B4-A8D3147F3323}"/>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5165328B-1723-4EFE-8CA9-57B3C68B2E09}"/>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図形 133">
                <a:extLst>
                  <a:ext uri="{FF2B5EF4-FFF2-40B4-BE49-F238E27FC236}">
                    <a16:creationId xmlns:a16="http://schemas.microsoft.com/office/drawing/2014/main" id="{BA32F823-E2C1-44C0-A770-67CF17B466FD}"/>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5" name="グループ化 134">
              <a:extLst>
                <a:ext uri="{FF2B5EF4-FFF2-40B4-BE49-F238E27FC236}">
                  <a16:creationId xmlns:a16="http://schemas.microsoft.com/office/drawing/2014/main" id="{C50C39E1-5418-4A4E-877D-DCCA43B230C8}"/>
                </a:ext>
              </a:extLst>
            </p:cNvPr>
            <p:cNvGrpSpPr/>
            <p:nvPr/>
          </p:nvGrpSpPr>
          <p:grpSpPr>
            <a:xfrm rot="236569" flipH="1">
              <a:off x="3904211" y="2416344"/>
              <a:ext cx="150953" cy="130257"/>
              <a:chOff x="7899354" y="2238849"/>
              <a:chExt cx="176168" cy="152015"/>
            </a:xfrm>
            <a:grpFill/>
          </p:grpSpPr>
          <p:sp>
            <p:nvSpPr>
              <p:cNvPr id="136" name="フリーフォーム: 図形 135">
                <a:extLst>
                  <a:ext uri="{FF2B5EF4-FFF2-40B4-BE49-F238E27FC236}">
                    <a16:creationId xmlns:a16="http://schemas.microsoft.com/office/drawing/2014/main" id="{911ED717-4ED3-4B9E-9EEC-91CF878C5001}"/>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図形 136">
                <a:extLst>
                  <a:ext uri="{FF2B5EF4-FFF2-40B4-BE49-F238E27FC236}">
                    <a16:creationId xmlns:a16="http://schemas.microsoft.com/office/drawing/2014/main" id="{68FA590A-0882-48B3-A2CE-D4DDA552A492}"/>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図形 137">
                <a:extLst>
                  <a:ext uri="{FF2B5EF4-FFF2-40B4-BE49-F238E27FC236}">
                    <a16:creationId xmlns:a16="http://schemas.microsoft.com/office/drawing/2014/main" id="{7954A3AF-75FD-4DAA-9517-995EC53DA278}"/>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92" name="グループ化 2091">
              <a:extLst>
                <a:ext uri="{FF2B5EF4-FFF2-40B4-BE49-F238E27FC236}">
                  <a16:creationId xmlns:a16="http://schemas.microsoft.com/office/drawing/2014/main" id="{B47298BC-2F56-4873-8F79-138DBC790819}"/>
                </a:ext>
              </a:extLst>
            </p:cNvPr>
            <p:cNvGrpSpPr/>
            <p:nvPr/>
          </p:nvGrpSpPr>
          <p:grpSpPr>
            <a:xfrm>
              <a:off x="5049400" y="2776520"/>
              <a:ext cx="395206" cy="357293"/>
              <a:chOff x="5049400" y="2776520"/>
              <a:chExt cx="395206" cy="357293"/>
            </a:xfrm>
            <a:grpFill/>
          </p:grpSpPr>
          <p:sp>
            <p:nvSpPr>
              <p:cNvPr id="2085" name="フリーフォーム: 図形 2084">
                <a:extLst>
                  <a:ext uri="{FF2B5EF4-FFF2-40B4-BE49-F238E27FC236}">
                    <a16:creationId xmlns:a16="http://schemas.microsoft.com/office/drawing/2014/main" id="{3DA13AC0-B036-47DC-838E-368D9F79B526}"/>
                  </a:ext>
                </a:extLst>
              </p:cNvPr>
              <p:cNvSpPr/>
              <p:nvPr/>
            </p:nvSpPr>
            <p:spPr>
              <a:xfrm>
                <a:off x="5229224" y="2828419"/>
                <a:ext cx="69942" cy="222861"/>
              </a:xfrm>
              <a:custGeom>
                <a:avLst/>
                <a:gdLst>
                  <a:gd name="connsiteX0" fmla="*/ 1 w 69942"/>
                  <a:gd name="connsiteY0" fmla="*/ 506 h 222861"/>
                  <a:gd name="connsiteX1" fmla="*/ 42864 w 69942"/>
                  <a:gd name="connsiteY1" fmla="*/ 84644 h 222861"/>
                  <a:gd name="connsiteX2" fmla="*/ 57151 w 69942"/>
                  <a:gd name="connsiteY2" fmla="*/ 156081 h 222861"/>
                  <a:gd name="connsiteX3" fmla="*/ 69851 w 69942"/>
                  <a:gd name="connsiteY3" fmla="*/ 222756 h 222861"/>
                  <a:gd name="connsiteX4" fmla="*/ 61914 w 69942"/>
                  <a:gd name="connsiteY4" fmla="*/ 170369 h 222861"/>
                  <a:gd name="connsiteX5" fmla="*/ 44451 w 69942"/>
                  <a:gd name="connsiteY5" fmla="*/ 125919 h 222861"/>
                  <a:gd name="connsiteX6" fmla="*/ 1 w 69942"/>
                  <a:gd name="connsiteY6" fmla="*/ 506 h 2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42" h="222861">
                    <a:moveTo>
                      <a:pt x="1" y="506"/>
                    </a:moveTo>
                    <a:cubicBezTo>
                      <a:pt x="-263" y="-6373"/>
                      <a:pt x="33339" y="58715"/>
                      <a:pt x="42864" y="84644"/>
                    </a:cubicBezTo>
                    <a:cubicBezTo>
                      <a:pt x="52389" y="110573"/>
                      <a:pt x="52653" y="133062"/>
                      <a:pt x="57151" y="156081"/>
                    </a:cubicBezTo>
                    <a:cubicBezTo>
                      <a:pt x="61649" y="179100"/>
                      <a:pt x="69057" y="220375"/>
                      <a:pt x="69851" y="222756"/>
                    </a:cubicBezTo>
                    <a:cubicBezTo>
                      <a:pt x="70645" y="225137"/>
                      <a:pt x="66147" y="186508"/>
                      <a:pt x="61914" y="170369"/>
                    </a:cubicBezTo>
                    <a:cubicBezTo>
                      <a:pt x="57681" y="154230"/>
                      <a:pt x="52918" y="153700"/>
                      <a:pt x="44451" y="125919"/>
                    </a:cubicBezTo>
                    <a:cubicBezTo>
                      <a:pt x="35984" y="98138"/>
                      <a:pt x="265" y="7385"/>
                      <a:pt x="1" y="50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6" name="フリーフォーム: 図形 2085">
                <a:extLst>
                  <a:ext uri="{FF2B5EF4-FFF2-40B4-BE49-F238E27FC236}">
                    <a16:creationId xmlns:a16="http://schemas.microsoft.com/office/drawing/2014/main" id="{5CEC78E4-5065-4260-8EFA-9C6F2D5AC416}"/>
                  </a:ext>
                </a:extLst>
              </p:cNvPr>
              <p:cNvSpPr/>
              <p:nvPr/>
            </p:nvSpPr>
            <p:spPr>
              <a:xfrm>
                <a:off x="5200632" y="2822574"/>
                <a:ext cx="86010" cy="240408"/>
              </a:xfrm>
              <a:custGeom>
                <a:avLst/>
                <a:gdLst>
                  <a:gd name="connsiteX0" fmla="*/ 14306 w 86010"/>
                  <a:gd name="connsiteY0" fmla="*/ 1 h 240408"/>
                  <a:gd name="connsiteX1" fmla="*/ 18 w 86010"/>
                  <a:gd name="connsiteY1" fmla="*/ 63501 h 240408"/>
                  <a:gd name="connsiteX2" fmla="*/ 17481 w 86010"/>
                  <a:gd name="connsiteY2" fmla="*/ 123826 h 240408"/>
                  <a:gd name="connsiteX3" fmla="*/ 49231 w 86010"/>
                  <a:gd name="connsiteY3" fmla="*/ 215901 h 240408"/>
                  <a:gd name="connsiteX4" fmla="*/ 85743 w 86010"/>
                  <a:gd name="connsiteY4" fmla="*/ 239714 h 240408"/>
                  <a:gd name="connsiteX5" fmla="*/ 63518 w 86010"/>
                  <a:gd name="connsiteY5" fmla="*/ 196851 h 240408"/>
                  <a:gd name="connsiteX6" fmla="*/ 22243 w 86010"/>
                  <a:gd name="connsiteY6" fmla="*/ 61914 h 240408"/>
                  <a:gd name="connsiteX7" fmla="*/ 14306 w 86010"/>
                  <a:gd name="connsiteY7" fmla="*/ 1 h 24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10" h="240408">
                    <a:moveTo>
                      <a:pt x="14306" y="1"/>
                    </a:moveTo>
                    <a:cubicBezTo>
                      <a:pt x="10602" y="265"/>
                      <a:pt x="-511" y="42864"/>
                      <a:pt x="18" y="63501"/>
                    </a:cubicBezTo>
                    <a:cubicBezTo>
                      <a:pt x="547" y="84138"/>
                      <a:pt x="9279" y="98426"/>
                      <a:pt x="17481" y="123826"/>
                    </a:cubicBezTo>
                    <a:cubicBezTo>
                      <a:pt x="25683" y="149226"/>
                      <a:pt x="37854" y="196586"/>
                      <a:pt x="49231" y="215901"/>
                    </a:cubicBezTo>
                    <a:cubicBezTo>
                      <a:pt x="60608" y="235216"/>
                      <a:pt x="83362" y="242889"/>
                      <a:pt x="85743" y="239714"/>
                    </a:cubicBezTo>
                    <a:cubicBezTo>
                      <a:pt x="88124" y="236539"/>
                      <a:pt x="74101" y="226484"/>
                      <a:pt x="63518" y="196851"/>
                    </a:cubicBezTo>
                    <a:cubicBezTo>
                      <a:pt x="52935" y="167218"/>
                      <a:pt x="29387" y="92341"/>
                      <a:pt x="22243" y="61914"/>
                    </a:cubicBezTo>
                    <a:cubicBezTo>
                      <a:pt x="15099" y="31487"/>
                      <a:pt x="18010" y="-263"/>
                      <a:pt x="1430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7" name="フリーフォーム: 図形 2086">
                <a:extLst>
                  <a:ext uri="{FF2B5EF4-FFF2-40B4-BE49-F238E27FC236}">
                    <a16:creationId xmlns:a16="http://schemas.microsoft.com/office/drawing/2014/main" id="{CD3F1B0C-826D-4E4C-9160-35187FD33AB5}"/>
                  </a:ext>
                </a:extLst>
              </p:cNvPr>
              <p:cNvSpPr/>
              <p:nvPr/>
            </p:nvSpPr>
            <p:spPr>
              <a:xfrm>
                <a:off x="5290815" y="2949119"/>
                <a:ext cx="153791" cy="74490"/>
              </a:xfrm>
              <a:custGeom>
                <a:avLst/>
                <a:gdLst>
                  <a:gd name="connsiteX0" fmla="*/ 6673 w 153791"/>
                  <a:gd name="connsiteY0" fmla="*/ 54431 h 74490"/>
                  <a:gd name="connsiteX1" fmla="*/ 62235 w 153791"/>
                  <a:gd name="connsiteY1" fmla="*/ 70306 h 74490"/>
                  <a:gd name="connsiteX2" fmla="*/ 84460 w 153791"/>
                  <a:gd name="connsiteY2" fmla="*/ 71894 h 74490"/>
                  <a:gd name="connsiteX3" fmla="*/ 152723 w 153791"/>
                  <a:gd name="connsiteY3" fmla="*/ 38556 h 74490"/>
                  <a:gd name="connsiteX4" fmla="*/ 120973 w 153791"/>
                  <a:gd name="connsiteY4" fmla="*/ 33794 h 74490"/>
                  <a:gd name="connsiteX5" fmla="*/ 52710 w 153791"/>
                  <a:gd name="connsiteY5" fmla="*/ 19506 h 74490"/>
                  <a:gd name="connsiteX6" fmla="*/ 1910 w 153791"/>
                  <a:gd name="connsiteY6" fmla="*/ 456 h 74490"/>
                  <a:gd name="connsiteX7" fmla="*/ 120973 w 153791"/>
                  <a:gd name="connsiteY7" fmla="*/ 40144 h 74490"/>
                  <a:gd name="connsiteX8" fmla="*/ 144785 w 153791"/>
                  <a:gd name="connsiteY8" fmla="*/ 52844 h 74490"/>
                  <a:gd name="connsiteX9" fmla="*/ 101923 w 153791"/>
                  <a:gd name="connsiteY9" fmla="*/ 67131 h 74490"/>
                  <a:gd name="connsiteX10" fmla="*/ 57473 w 153791"/>
                  <a:gd name="connsiteY10" fmla="*/ 71894 h 74490"/>
                  <a:gd name="connsiteX11" fmla="*/ 6673 w 153791"/>
                  <a:gd name="connsiteY11" fmla="*/ 54431 h 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791" h="74490">
                    <a:moveTo>
                      <a:pt x="6673" y="54431"/>
                    </a:moveTo>
                    <a:cubicBezTo>
                      <a:pt x="7467" y="54166"/>
                      <a:pt x="49271" y="67396"/>
                      <a:pt x="62235" y="70306"/>
                    </a:cubicBezTo>
                    <a:cubicBezTo>
                      <a:pt x="75200" y="73217"/>
                      <a:pt x="69379" y="77186"/>
                      <a:pt x="84460" y="71894"/>
                    </a:cubicBezTo>
                    <a:cubicBezTo>
                      <a:pt x="99541" y="66602"/>
                      <a:pt x="146638" y="44906"/>
                      <a:pt x="152723" y="38556"/>
                    </a:cubicBezTo>
                    <a:cubicBezTo>
                      <a:pt x="158809" y="32206"/>
                      <a:pt x="137642" y="36969"/>
                      <a:pt x="120973" y="33794"/>
                    </a:cubicBezTo>
                    <a:cubicBezTo>
                      <a:pt x="104304" y="30619"/>
                      <a:pt x="72554" y="25062"/>
                      <a:pt x="52710" y="19506"/>
                    </a:cubicBezTo>
                    <a:cubicBezTo>
                      <a:pt x="32866" y="13950"/>
                      <a:pt x="-9467" y="-2984"/>
                      <a:pt x="1910" y="456"/>
                    </a:cubicBezTo>
                    <a:cubicBezTo>
                      <a:pt x="13287" y="3896"/>
                      <a:pt x="97161" y="31413"/>
                      <a:pt x="120973" y="40144"/>
                    </a:cubicBezTo>
                    <a:cubicBezTo>
                      <a:pt x="144785" y="48875"/>
                      <a:pt x="147960" y="48346"/>
                      <a:pt x="144785" y="52844"/>
                    </a:cubicBezTo>
                    <a:cubicBezTo>
                      <a:pt x="141610" y="57342"/>
                      <a:pt x="116475" y="63956"/>
                      <a:pt x="101923" y="67131"/>
                    </a:cubicBezTo>
                    <a:cubicBezTo>
                      <a:pt x="87371" y="70306"/>
                      <a:pt x="70702" y="73746"/>
                      <a:pt x="57473" y="71894"/>
                    </a:cubicBezTo>
                    <a:cubicBezTo>
                      <a:pt x="44244" y="70042"/>
                      <a:pt x="5879" y="54696"/>
                      <a:pt x="6673" y="544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8" name="フリーフォーム: 図形 2087">
                <a:extLst>
                  <a:ext uri="{FF2B5EF4-FFF2-40B4-BE49-F238E27FC236}">
                    <a16:creationId xmlns:a16="http://schemas.microsoft.com/office/drawing/2014/main" id="{CEB9D375-BA49-46EB-B5AA-2969E806BFEA}"/>
                  </a:ext>
                </a:extLst>
              </p:cNvPr>
              <p:cNvSpPr/>
              <p:nvPr/>
            </p:nvSpPr>
            <p:spPr>
              <a:xfrm>
                <a:off x="5137467" y="2984344"/>
                <a:ext cx="118772" cy="149469"/>
              </a:xfrm>
              <a:custGeom>
                <a:avLst/>
                <a:gdLst>
                  <a:gd name="connsiteX0" fmla="*/ 88583 w 118772"/>
                  <a:gd name="connsiteY0" fmla="*/ 156 h 149469"/>
                  <a:gd name="connsiteX1" fmla="*/ 47308 w 118772"/>
                  <a:gd name="connsiteY1" fmla="*/ 71594 h 149469"/>
                  <a:gd name="connsiteX2" fmla="*/ 20321 w 118772"/>
                  <a:gd name="connsiteY2" fmla="*/ 117631 h 149469"/>
                  <a:gd name="connsiteX3" fmla="*/ 2858 w 118772"/>
                  <a:gd name="connsiteY3" fmla="*/ 149381 h 149469"/>
                  <a:gd name="connsiteX4" fmla="*/ 82233 w 118772"/>
                  <a:gd name="connsiteY4" fmla="*/ 125569 h 149469"/>
                  <a:gd name="connsiteX5" fmla="*/ 88583 w 118772"/>
                  <a:gd name="connsiteY5" fmla="*/ 81119 h 149469"/>
                  <a:gd name="connsiteX6" fmla="*/ 118746 w 118772"/>
                  <a:gd name="connsiteY6" fmla="*/ 55719 h 149469"/>
                  <a:gd name="connsiteX7" fmla="*/ 93346 w 118772"/>
                  <a:gd name="connsiteY7" fmla="*/ 90644 h 149469"/>
                  <a:gd name="connsiteX8" fmla="*/ 66358 w 118772"/>
                  <a:gd name="connsiteY8" fmla="*/ 114456 h 149469"/>
                  <a:gd name="connsiteX9" fmla="*/ 20321 w 118772"/>
                  <a:gd name="connsiteY9" fmla="*/ 130331 h 149469"/>
                  <a:gd name="connsiteX10" fmla="*/ 60008 w 118772"/>
                  <a:gd name="connsiteY10" fmla="*/ 54131 h 149469"/>
                  <a:gd name="connsiteX11" fmla="*/ 88583 w 118772"/>
                  <a:gd name="connsiteY11" fmla="*/ 156 h 14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72" h="149469">
                    <a:moveTo>
                      <a:pt x="88583" y="156"/>
                    </a:moveTo>
                    <a:cubicBezTo>
                      <a:pt x="86466" y="3066"/>
                      <a:pt x="58685" y="52015"/>
                      <a:pt x="47308" y="71594"/>
                    </a:cubicBezTo>
                    <a:cubicBezTo>
                      <a:pt x="35931" y="91173"/>
                      <a:pt x="27729" y="104667"/>
                      <a:pt x="20321" y="117631"/>
                    </a:cubicBezTo>
                    <a:cubicBezTo>
                      <a:pt x="12913" y="130595"/>
                      <a:pt x="-7460" y="148058"/>
                      <a:pt x="2858" y="149381"/>
                    </a:cubicBezTo>
                    <a:cubicBezTo>
                      <a:pt x="13176" y="150704"/>
                      <a:pt x="67945" y="136946"/>
                      <a:pt x="82233" y="125569"/>
                    </a:cubicBezTo>
                    <a:cubicBezTo>
                      <a:pt x="96521" y="114192"/>
                      <a:pt x="82498" y="92761"/>
                      <a:pt x="88583" y="81119"/>
                    </a:cubicBezTo>
                    <a:cubicBezTo>
                      <a:pt x="94668" y="69477"/>
                      <a:pt x="117952" y="54132"/>
                      <a:pt x="118746" y="55719"/>
                    </a:cubicBezTo>
                    <a:cubicBezTo>
                      <a:pt x="119540" y="57306"/>
                      <a:pt x="102077" y="80855"/>
                      <a:pt x="93346" y="90644"/>
                    </a:cubicBezTo>
                    <a:cubicBezTo>
                      <a:pt x="84615" y="100434"/>
                      <a:pt x="78529" y="107842"/>
                      <a:pt x="66358" y="114456"/>
                    </a:cubicBezTo>
                    <a:cubicBezTo>
                      <a:pt x="54187" y="121071"/>
                      <a:pt x="21379" y="140385"/>
                      <a:pt x="20321" y="130331"/>
                    </a:cubicBezTo>
                    <a:cubicBezTo>
                      <a:pt x="19263" y="120277"/>
                      <a:pt x="49425" y="72652"/>
                      <a:pt x="60008" y="54131"/>
                    </a:cubicBezTo>
                    <a:cubicBezTo>
                      <a:pt x="70591" y="35610"/>
                      <a:pt x="90700" y="-2754"/>
                      <a:pt x="88583" y="15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9" name="フリーフォーム: 図形 2088">
                <a:extLst>
                  <a:ext uri="{FF2B5EF4-FFF2-40B4-BE49-F238E27FC236}">
                    <a16:creationId xmlns:a16="http://schemas.microsoft.com/office/drawing/2014/main" id="{E282822F-D252-42BE-8546-D5A475041320}"/>
                  </a:ext>
                </a:extLst>
              </p:cNvPr>
              <p:cNvSpPr/>
              <p:nvPr/>
            </p:nvSpPr>
            <p:spPr>
              <a:xfrm>
                <a:off x="5275162" y="2776520"/>
                <a:ext cx="128689" cy="138132"/>
              </a:xfrm>
              <a:custGeom>
                <a:avLst/>
                <a:gdLst>
                  <a:gd name="connsiteX0" fmla="*/ 101 w 128689"/>
                  <a:gd name="connsiteY0" fmla="*/ 138130 h 138132"/>
                  <a:gd name="connsiteX1" fmla="*/ 38201 w 128689"/>
                  <a:gd name="connsiteY1" fmla="*/ 61930 h 138132"/>
                  <a:gd name="connsiteX2" fmla="*/ 50901 w 128689"/>
                  <a:gd name="connsiteY2" fmla="*/ 47643 h 138132"/>
                  <a:gd name="connsiteX3" fmla="*/ 74713 w 128689"/>
                  <a:gd name="connsiteY3" fmla="*/ 71455 h 138132"/>
                  <a:gd name="connsiteX4" fmla="*/ 84238 w 128689"/>
                  <a:gd name="connsiteY4" fmla="*/ 55580 h 138132"/>
                  <a:gd name="connsiteX5" fmla="*/ 128688 w 128689"/>
                  <a:gd name="connsiteY5" fmla="*/ 18 h 138132"/>
                  <a:gd name="connsiteX6" fmla="*/ 85826 w 128689"/>
                  <a:gd name="connsiteY6" fmla="*/ 61930 h 138132"/>
                  <a:gd name="connsiteX7" fmla="*/ 60426 w 128689"/>
                  <a:gd name="connsiteY7" fmla="*/ 82568 h 138132"/>
                  <a:gd name="connsiteX8" fmla="*/ 50901 w 128689"/>
                  <a:gd name="connsiteY8" fmla="*/ 65105 h 138132"/>
                  <a:gd name="connsiteX9" fmla="*/ 101 w 128689"/>
                  <a:gd name="connsiteY9" fmla="*/ 138130 h 1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9" h="138132">
                    <a:moveTo>
                      <a:pt x="101" y="138130"/>
                    </a:moveTo>
                    <a:cubicBezTo>
                      <a:pt x="-2016" y="137601"/>
                      <a:pt x="29734" y="77011"/>
                      <a:pt x="38201" y="61930"/>
                    </a:cubicBezTo>
                    <a:cubicBezTo>
                      <a:pt x="46668" y="46849"/>
                      <a:pt x="44816" y="46056"/>
                      <a:pt x="50901" y="47643"/>
                    </a:cubicBezTo>
                    <a:cubicBezTo>
                      <a:pt x="56986" y="49230"/>
                      <a:pt x="69157" y="70132"/>
                      <a:pt x="74713" y="71455"/>
                    </a:cubicBezTo>
                    <a:cubicBezTo>
                      <a:pt x="80269" y="72778"/>
                      <a:pt x="75242" y="67486"/>
                      <a:pt x="84238" y="55580"/>
                    </a:cubicBezTo>
                    <a:cubicBezTo>
                      <a:pt x="93234" y="43674"/>
                      <a:pt x="128423" y="-1040"/>
                      <a:pt x="128688" y="18"/>
                    </a:cubicBezTo>
                    <a:cubicBezTo>
                      <a:pt x="128953" y="1076"/>
                      <a:pt x="97203" y="48172"/>
                      <a:pt x="85826" y="61930"/>
                    </a:cubicBezTo>
                    <a:cubicBezTo>
                      <a:pt x="74449" y="75688"/>
                      <a:pt x="66247" y="82039"/>
                      <a:pt x="60426" y="82568"/>
                    </a:cubicBezTo>
                    <a:cubicBezTo>
                      <a:pt x="54605" y="83097"/>
                      <a:pt x="56986" y="62195"/>
                      <a:pt x="50901" y="65105"/>
                    </a:cubicBezTo>
                    <a:cubicBezTo>
                      <a:pt x="44816" y="68015"/>
                      <a:pt x="2218" y="138659"/>
                      <a:pt x="101" y="138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0" name="フリーフォーム: 図形 2089">
                <a:extLst>
                  <a:ext uri="{FF2B5EF4-FFF2-40B4-BE49-F238E27FC236}">
                    <a16:creationId xmlns:a16="http://schemas.microsoft.com/office/drawing/2014/main" id="{FEBEEB22-3C06-48DC-863F-94DA0ECADDB9}"/>
                  </a:ext>
                </a:extLst>
              </p:cNvPr>
              <p:cNvSpPr/>
              <p:nvPr/>
            </p:nvSpPr>
            <p:spPr>
              <a:xfrm>
                <a:off x="5337339" y="2785520"/>
                <a:ext cx="76956" cy="172719"/>
              </a:xfrm>
              <a:custGeom>
                <a:avLst/>
                <a:gdLst>
                  <a:gd name="connsiteX0" fmla="*/ 74449 w 76956"/>
                  <a:gd name="connsiteY0" fmla="*/ 2130 h 172719"/>
                  <a:gd name="connsiteX1" fmla="*/ 1424 w 76956"/>
                  <a:gd name="connsiteY1" fmla="*/ 168818 h 172719"/>
                  <a:gd name="connsiteX2" fmla="*/ 28411 w 76956"/>
                  <a:gd name="connsiteY2" fmla="*/ 116430 h 172719"/>
                  <a:gd name="connsiteX3" fmla="*/ 56986 w 76956"/>
                  <a:gd name="connsiteY3" fmla="*/ 76743 h 172719"/>
                  <a:gd name="connsiteX4" fmla="*/ 74449 w 76956"/>
                  <a:gd name="connsiteY4" fmla="*/ 2130 h 172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6" h="172719">
                    <a:moveTo>
                      <a:pt x="74449" y="2130"/>
                    </a:moveTo>
                    <a:cubicBezTo>
                      <a:pt x="65189" y="17476"/>
                      <a:pt x="9097" y="149768"/>
                      <a:pt x="1424" y="168818"/>
                    </a:cubicBezTo>
                    <a:cubicBezTo>
                      <a:pt x="-6249" y="187868"/>
                      <a:pt x="19151" y="131776"/>
                      <a:pt x="28411" y="116430"/>
                    </a:cubicBezTo>
                    <a:cubicBezTo>
                      <a:pt x="37671" y="101084"/>
                      <a:pt x="49048" y="94735"/>
                      <a:pt x="56986" y="76743"/>
                    </a:cubicBezTo>
                    <a:cubicBezTo>
                      <a:pt x="64923" y="58751"/>
                      <a:pt x="83709" y="-13216"/>
                      <a:pt x="74449" y="2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1" name="フリーフォーム: 図形 2090">
                <a:extLst>
                  <a:ext uri="{FF2B5EF4-FFF2-40B4-BE49-F238E27FC236}">
                    <a16:creationId xmlns:a16="http://schemas.microsoft.com/office/drawing/2014/main" id="{6D95709B-36DE-4D69-91D8-B1674059CB43}"/>
                  </a:ext>
                </a:extLst>
              </p:cNvPr>
              <p:cNvSpPr/>
              <p:nvPr/>
            </p:nvSpPr>
            <p:spPr>
              <a:xfrm>
                <a:off x="5049400" y="2914650"/>
                <a:ext cx="172688" cy="122622"/>
              </a:xfrm>
              <a:custGeom>
                <a:avLst/>
                <a:gdLst>
                  <a:gd name="connsiteX0" fmla="*/ 144900 w 172688"/>
                  <a:gd name="connsiteY0" fmla="*/ 122238 h 122622"/>
                  <a:gd name="connsiteX1" fmla="*/ 84575 w 172688"/>
                  <a:gd name="connsiteY1" fmla="*/ 85725 h 122622"/>
                  <a:gd name="connsiteX2" fmla="*/ 22663 w 172688"/>
                  <a:gd name="connsiteY2" fmla="*/ 46038 h 122622"/>
                  <a:gd name="connsiteX3" fmla="*/ 2025 w 172688"/>
                  <a:gd name="connsiteY3" fmla="*/ 31750 h 122622"/>
                  <a:gd name="connsiteX4" fmla="*/ 67113 w 172688"/>
                  <a:gd name="connsiteY4" fmla="*/ 38100 h 122622"/>
                  <a:gd name="connsiteX5" fmla="*/ 108388 w 172688"/>
                  <a:gd name="connsiteY5" fmla="*/ 41275 h 122622"/>
                  <a:gd name="connsiteX6" fmla="*/ 100450 w 172688"/>
                  <a:gd name="connsiteY6" fmla="*/ 20638 h 122622"/>
                  <a:gd name="connsiteX7" fmla="*/ 94100 w 172688"/>
                  <a:gd name="connsiteY7" fmla="*/ 0 h 122622"/>
                  <a:gd name="connsiteX8" fmla="*/ 148075 w 172688"/>
                  <a:gd name="connsiteY8" fmla="*/ 20638 h 122622"/>
                  <a:gd name="connsiteX9" fmla="*/ 171888 w 172688"/>
                  <a:gd name="connsiteY9" fmla="*/ 23813 h 122622"/>
                  <a:gd name="connsiteX10" fmla="*/ 121088 w 172688"/>
                  <a:gd name="connsiteY10" fmla="*/ 6350 h 122622"/>
                  <a:gd name="connsiteX11" fmla="*/ 94100 w 172688"/>
                  <a:gd name="connsiteY11" fmla="*/ 3175 h 122622"/>
                  <a:gd name="connsiteX12" fmla="*/ 105213 w 172688"/>
                  <a:gd name="connsiteY12" fmla="*/ 36513 h 122622"/>
                  <a:gd name="connsiteX13" fmla="*/ 76638 w 172688"/>
                  <a:gd name="connsiteY13" fmla="*/ 36513 h 122622"/>
                  <a:gd name="connsiteX14" fmla="*/ 14725 w 172688"/>
                  <a:gd name="connsiteY14" fmla="*/ 26988 h 122622"/>
                  <a:gd name="connsiteX15" fmla="*/ 41713 w 172688"/>
                  <a:gd name="connsiteY15" fmla="*/ 61913 h 122622"/>
                  <a:gd name="connsiteX16" fmla="*/ 144900 w 172688"/>
                  <a:gd name="connsiteY16" fmla="*/ 122238 h 1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688" h="122622">
                    <a:moveTo>
                      <a:pt x="144900" y="122238"/>
                    </a:moveTo>
                    <a:cubicBezTo>
                      <a:pt x="152044" y="126207"/>
                      <a:pt x="104948" y="98425"/>
                      <a:pt x="84575" y="85725"/>
                    </a:cubicBezTo>
                    <a:cubicBezTo>
                      <a:pt x="64202" y="73025"/>
                      <a:pt x="36421" y="55034"/>
                      <a:pt x="22663" y="46038"/>
                    </a:cubicBezTo>
                    <a:cubicBezTo>
                      <a:pt x="8905" y="37042"/>
                      <a:pt x="-5383" y="33073"/>
                      <a:pt x="2025" y="31750"/>
                    </a:cubicBezTo>
                    <a:cubicBezTo>
                      <a:pt x="9433" y="30427"/>
                      <a:pt x="49386" y="36512"/>
                      <a:pt x="67113" y="38100"/>
                    </a:cubicBezTo>
                    <a:cubicBezTo>
                      <a:pt x="84840" y="39687"/>
                      <a:pt x="102832" y="44185"/>
                      <a:pt x="108388" y="41275"/>
                    </a:cubicBezTo>
                    <a:cubicBezTo>
                      <a:pt x="113944" y="38365"/>
                      <a:pt x="102831" y="27517"/>
                      <a:pt x="100450" y="20638"/>
                    </a:cubicBezTo>
                    <a:cubicBezTo>
                      <a:pt x="98069" y="13759"/>
                      <a:pt x="86163" y="0"/>
                      <a:pt x="94100" y="0"/>
                    </a:cubicBezTo>
                    <a:cubicBezTo>
                      <a:pt x="102037" y="0"/>
                      <a:pt x="135110" y="16669"/>
                      <a:pt x="148075" y="20638"/>
                    </a:cubicBezTo>
                    <a:cubicBezTo>
                      <a:pt x="161040" y="24607"/>
                      <a:pt x="176386" y="26194"/>
                      <a:pt x="171888" y="23813"/>
                    </a:cubicBezTo>
                    <a:cubicBezTo>
                      <a:pt x="167390" y="21432"/>
                      <a:pt x="134053" y="9790"/>
                      <a:pt x="121088" y="6350"/>
                    </a:cubicBezTo>
                    <a:cubicBezTo>
                      <a:pt x="108123" y="2910"/>
                      <a:pt x="96746" y="-1852"/>
                      <a:pt x="94100" y="3175"/>
                    </a:cubicBezTo>
                    <a:cubicBezTo>
                      <a:pt x="91454" y="8202"/>
                      <a:pt x="108123" y="30957"/>
                      <a:pt x="105213" y="36513"/>
                    </a:cubicBezTo>
                    <a:cubicBezTo>
                      <a:pt x="102303" y="42069"/>
                      <a:pt x="91719" y="38100"/>
                      <a:pt x="76638" y="36513"/>
                    </a:cubicBezTo>
                    <a:cubicBezTo>
                      <a:pt x="61557" y="34926"/>
                      <a:pt x="20546" y="22755"/>
                      <a:pt x="14725" y="26988"/>
                    </a:cubicBezTo>
                    <a:cubicBezTo>
                      <a:pt x="8904" y="31221"/>
                      <a:pt x="20546" y="47096"/>
                      <a:pt x="41713" y="61913"/>
                    </a:cubicBezTo>
                    <a:cubicBezTo>
                      <a:pt x="62880" y="76730"/>
                      <a:pt x="137756" y="118269"/>
                      <a:pt x="144900" y="122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a:extLst>
                <a:ext uri="{FF2B5EF4-FFF2-40B4-BE49-F238E27FC236}">
                  <a16:creationId xmlns:a16="http://schemas.microsoft.com/office/drawing/2014/main" id="{49154AE5-CE78-4193-AFEF-EC734A8BC053}"/>
                </a:ext>
              </a:extLst>
            </p:cNvPr>
            <p:cNvGrpSpPr/>
            <p:nvPr/>
          </p:nvGrpSpPr>
          <p:grpSpPr>
            <a:xfrm rot="21008477" flipH="1">
              <a:off x="6717265" y="2731477"/>
              <a:ext cx="395206" cy="357293"/>
              <a:chOff x="5049400" y="2776520"/>
              <a:chExt cx="395206" cy="357293"/>
            </a:xfrm>
            <a:grpFill/>
          </p:grpSpPr>
          <p:sp>
            <p:nvSpPr>
              <p:cNvPr id="148" name="フリーフォーム: 図形 147">
                <a:extLst>
                  <a:ext uri="{FF2B5EF4-FFF2-40B4-BE49-F238E27FC236}">
                    <a16:creationId xmlns:a16="http://schemas.microsoft.com/office/drawing/2014/main" id="{3C44B2F3-E837-43D1-94FE-288A03C5AEBF}"/>
                  </a:ext>
                </a:extLst>
              </p:cNvPr>
              <p:cNvSpPr/>
              <p:nvPr/>
            </p:nvSpPr>
            <p:spPr>
              <a:xfrm>
                <a:off x="5229224" y="2828419"/>
                <a:ext cx="69942" cy="222861"/>
              </a:xfrm>
              <a:custGeom>
                <a:avLst/>
                <a:gdLst>
                  <a:gd name="connsiteX0" fmla="*/ 1 w 69942"/>
                  <a:gd name="connsiteY0" fmla="*/ 506 h 222861"/>
                  <a:gd name="connsiteX1" fmla="*/ 42864 w 69942"/>
                  <a:gd name="connsiteY1" fmla="*/ 84644 h 222861"/>
                  <a:gd name="connsiteX2" fmla="*/ 57151 w 69942"/>
                  <a:gd name="connsiteY2" fmla="*/ 156081 h 222861"/>
                  <a:gd name="connsiteX3" fmla="*/ 69851 w 69942"/>
                  <a:gd name="connsiteY3" fmla="*/ 222756 h 222861"/>
                  <a:gd name="connsiteX4" fmla="*/ 61914 w 69942"/>
                  <a:gd name="connsiteY4" fmla="*/ 170369 h 222861"/>
                  <a:gd name="connsiteX5" fmla="*/ 44451 w 69942"/>
                  <a:gd name="connsiteY5" fmla="*/ 125919 h 222861"/>
                  <a:gd name="connsiteX6" fmla="*/ 1 w 69942"/>
                  <a:gd name="connsiteY6" fmla="*/ 506 h 2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42" h="222861">
                    <a:moveTo>
                      <a:pt x="1" y="506"/>
                    </a:moveTo>
                    <a:cubicBezTo>
                      <a:pt x="-263" y="-6373"/>
                      <a:pt x="33339" y="58715"/>
                      <a:pt x="42864" y="84644"/>
                    </a:cubicBezTo>
                    <a:cubicBezTo>
                      <a:pt x="52389" y="110573"/>
                      <a:pt x="52653" y="133062"/>
                      <a:pt x="57151" y="156081"/>
                    </a:cubicBezTo>
                    <a:cubicBezTo>
                      <a:pt x="61649" y="179100"/>
                      <a:pt x="69057" y="220375"/>
                      <a:pt x="69851" y="222756"/>
                    </a:cubicBezTo>
                    <a:cubicBezTo>
                      <a:pt x="70645" y="225137"/>
                      <a:pt x="66147" y="186508"/>
                      <a:pt x="61914" y="170369"/>
                    </a:cubicBezTo>
                    <a:cubicBezTo>
                      <a:pt x="57681" y="154230"/>
                      <a:pt x="52918" y="153700"/>
                      <a:pt x="44451" y="125919"/>
                    </a:cubicBezTo>
                    <a:cubicBezTo>
                      <a:pt x="35984" y="98138"/>
                      <a:pt x="265" y="7385"/>
                      <a:pt x="1" y="50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フリーフォーム: 図形 148">
                <a:extLst>
                  <a:ext uri="{FF2B5EF4-FFF2-40B4-BE49-F238E27FC236}">
                    <a16:creationId xmlns:a16="http://schemas.microsoft.com/office/drawing/2014/main" id="{7083F01D-6AB2-4B6C-94CD-037EFA2C8670}"/>
                  </a:ext>
                </a:extLst>
              </p:cNvPr>
              <p:cNvSpPr/>
              <p:nvPr/>
            </p:nvSpPr>
            <p:spPr>
              <a:xfrm>
                <a:off x="5200632" y="2822574"/>
                <a:ext cx="86010" cy="240408"/>
              </a:xfrm>
              <a:custGeom>
                <a:avLst/>
                <a:gdLst>
                  <a:gd name="connsiteX0" fmla="*/ 14306 w 86010"/>
                  <a:gd name="connsiteY0" fmla="*/ 1 h 240408"/>
                  <a:gd name="connsiteX1" fmla="*/ 18 w 86010"/>
                  <a:gd name="connsiteY1" fmla="*/ 63501 h 240408"/>
                  <a:gd name="connsiteX2" fmla="*/ 17481 w 86010"/>
                  <a:gd name="connsiteY2" fmla="*/ 123826 h 240408"/>
                  <a:gd name="connsiteX3" fmla="*/ 49231 w 86010"/>
                  <a:gd name="connsiteY3" fmla="*/ 215901 h 240408"/>
                  <a:gd name="connsiteX4" fmla="*/ 85743 w 86010"/>
                  <a:gd name="connsiteY4" fmla="*/ 239714 h 240408"/>
                  <a:gd name="connsiteX5" fmla="*/ 63518 w 86010"/>
                  <a:gd name="connsiteY5" fmla="*/ 196851 h 240408"/>
                  <a:gd name="connsiteX6" fmla="*/ 22243 w 86010"/>
                  <a:gd name="connsiteY6" fmla="*/ 61914 h 240408"/>
                  <a:gd name="connsiteX7" fmla="*/ 14306 w 86010"/>
                  <a:gd name="connsiteY7" fmla="*/ 1 h 24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10" h="240408">
                    <a:moveTo>
                      <a:pt x="14306" y="1"/>
                    </a:moveTo>
                    <a:cubicBezTo>
                      <a:pt x="10602" y="265"/>
                      <a:pt x="-511" y="42864"/>
                      <a:pt x="18" y="63501"/>
                    </a:cubicBezTo>
                    <a:cubicBezTo>
                      <a:pt x="547" y="84138"/>
                      <a:pt x="9279" y="98426"/>
                      <a:pt x="17481" y="123826"/>
                    </a:cubicBezTo>
                    <a:cubicBezTo>
                      <a:pt x="25683" y="149226"/>
                      <a:pt x="37854" y="196586"/>
                      <a:pt x="49231" y="215901"/>
                    </a:cubicBezTo>
                    <a:cubicBezTo>
                      <a:pt x="60608" y="235216"/>
                      <a:pt x="83362" y="242889"/>
                      <a:pt x="85743" y="239714"/>
                    </a:cubicBezTo>
                    <a:cubicBezTo>
                      <a:pt x="88124" y="236539"/>
                      <a:pt x="74101" y="226484"/>
                      <a:pt x="63518" y="196851"/>
                    </a:cubicBezTo>
                    <a:cubicBezTo>
                      <a:pt x="52935" y="167218"/>
                      <a:pt x="29387" y="92341"/>
                      <a:pt x="22243" y="61914"/>
                    </a:cubicBezTo>
                    <a:cubicBezTo>
                      <a:pt x="15099" y="31487"/>
                      <a:pt x="18010" y="-263"/>
                      <a:pt x="1430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フリーフォーム: 図形 149">
                <a:extLst>
                  <a:ext uri="{FF2B5EF4-FFF2-40B4-BE49-F238E27FC236}">
                    <a16:creationId xmlns:a16="http://schemas.microsoft.com/office/drawing/2014/main" id="{A747D800-E897-4B54-819F-347B0847BD71}"/>
                  </a:ext>
                </a:extLst>
              </p:cNvPr>
              <p:cNvSpPr/>
              <p:nvPr/>
            </p:nvSpPr>
            <p:spPr>
              <a:xfrm>
                <a:off x="5290815" y="2949119"/>
                <a:ext cx="153791" cy="74490"/>
              </a:xfrm>
              <a:custGeom>
                <a:avLst/>
                <a:gdLst>
                  <a:gd name="connsiteX0" fmla="*/ 6673 w 153791"/>
                  <a:gd name="connsiteY0" fmla="*/ 54431 h 74490"/>
                  <a:gd name="connsiteX1" fmla="*/ 62235 w 153791"/>
                  <a:gd name="connsiteY1" fmla="*/ 70306 h 74490"/>
                  <a:gd name="connsiteX2" fmla="*/ 84460 w 153791"/>
                  <a:gd name="connsiteY2" fmla="*/ 71894 h 74490"/>
                  <a:gd name="connsiteX3" fmla="*/ 152723 w 153791"/>
                  <a:gd name="connsiteY3" fmla="*/ 38556 h 74490"/>
                  <a:gd name="connsiteX4" fmla="*/ 120973 w 153791"/>
                  <a:gd name="connsiteY4" fmla="*/ 33794 h 74490"/>
                  <a:gd name="connsiteX5" fmla="*/ 52710 w 153791"/>
                  <a:gd name="connsiteY5" fmla="*/ 19506 h 74490"/>
                  <a:gd name="connsiteX6" fmla="*/ 1910 w 153791"/>
                  <a:gd name="connsiteY6" fmla="*/ 456 h 74490"/>
                  <a:gd name="connsiteX7" fmla="*/ 120973 w 153791"/>
                  <a:gd name="connsiteY7" fmla="*/ 40144 h 74490"/>
                  <a:gd name="connsiteX8" fmla="*/ 144785 w 153791"/>
                  <a:gd name="connsiteY8" fmla="*/ 52844 h 74490"/>
                  <a:gd name="connsiteX9" fmla="*/ 101923 w 153791"/>
                  <a:gd name="connsiteY9" fmla="*/ 67131 h 74490"/>
                  <a:gd name="connsiteX10" fmla="*/ 57473 w 153791"/>
                  <a:gd name="connsiteY10" fmla="*/ 71894 h 74490"/>
                  <a:gd name="connsiteX11" fmla="*/ 6673 w 153791"/>
                  <a:gd name="connsiteY11" fmla="*/ 54431 h 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791" h="74490">
                    <a:moveTo>
                      <a:pt x="6673" y="54431"/>
                    </a:moveTo>
                    <a:cubicBezTo>
                      <a:pt x="7467" y="54166"/>
                      <a:pt x="49271" y="67396"/>
                      <a:pt x="62235" y="70306"/>
                    </a:cubicBezTo>
                    <a:cubicBezTo>
                      <a:pt x="75200" y="73217"/>
                      <a:pt x="69379" y="77186"/>
                      <a:pt x="84460" y="71894"/>
                    </a:cubicBezTo>
                    <a:cubicBezTo>
                      <a:pt x="99541" y="66602"/>
                      <a:pt x="146638" y="44906"/>
                      <a:pt x="152723" y="38556"/>
                    </a:cubicBezTo>
                    <a:cubicBezTo>
                      <a:pt x="158809" y="32206"/>
                      <a:pt x="137642" y="36969"/>
                      <a:pt x="120973" y="33794"/>
                    </a:cubicBezTo>
                    <a:cubicBezTo>
                      <a:pt x="104304" y="30619"/>
                      <a:pt x="72554" y="25062"/>
                      <a:pt x="52710" y="19506"/>
                    </a:cubicBezTo>
                    <a:cubicBezTo>
                      <a:pt x="32866" y="13950"/>
                      <a:pt x="-9467" y="-2984"/>
                      <a:pt x="1910" y="456"/>
                    </a:cubicBezTo>
                    <a:cubicBezTo>
                      <a:pt x="13287" y="3896"/>
                      <a:pt x="97161" y="31413"/>
                      <a:pt x="120973" y="40144"/>
                    </a:cubicBezTo>
                    <a:cubicBezTo>
                      <a:pt x="144785" y="48875"/>
                      <a:pt x="147960" y="48346"/>
                      <a:pt x="144785" y="52844"/>
                    </a:cubicBezTo>
                    <a:cubicBezTo>
                      <a:pt x="141610" y="57342"/>
                      <a:pt x="116475" y="63956"/>
                      <a:pt x="101923" y="67131"/>
                    </a:cubicBezTo>
                    <a:cubicBezTo>
                      <a:pt x="87371" y="70306"/>
                      <a:pt x="70702" y="73746"/>
                      <a:pt x="57473" y="71894"/>
                    </a:cubicBezTo>
                    <a:cubicBezTo>
                      <a:pt x="44244" y="70042"/>
                      <a:pt x="5879" y="54696"/>
                      <a:pt x="6673" y="544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フリーフォーム: 図形 150">
                <a:extLst>
                  <a:ext uri="{FF2B5EF4-FFF2-40B4-BE49-F238E27FC236}">
                    <a16:creationId xmlns:a16="http://schemas.microsoft.com/office/drawing/2014/main" id="{3B418E12-AF56-4812-BAA7-25CBC009B5EA}"/>
                  </a:ext>
                </a:extLst>
              </p:cNvPr>
              <p:cNvSpPr/>
              <p:nvPr/>
            </p:nvSpPr>
            <p:spPr>
              <a:xfrm>
                <a:off x="5137467" y="2984344"/>
                <a:ext cx="118772" cy="149469"/>
              </a:xfrm>
              <a:custGeom>
                <a:avLst/>
                <a:gdLst>
                  <a:gd name="connsiteX0" fmla="*/ 88583 w 118772"/>
                  <a:gd name="connsiteY0" fmla="*/ 156 h 149469"/>
                  <a:gd name="connsiteX1" fmla="*/ 47308 w 118772"/>
                  <a:gd name="connsiteY1" fmla="*/ 71594 h 149469"/>
                  <a:gd name="connsiteX2" fmla="*/ 20321 w 118772"/>
                  <a:gd name="connsiteY2" fmla="*/ 117631 h 149469"/>
                  <a:gd name="connsiteX3" fmla="*/ 2858 w 118772"/>
                  <a:gd name="connsiteY3" fmla="*/ 149381 h 149469"/>
                  <a:gd name="connsiteX4" fmla="*/ 82233 w 118772"/>
                  <a:gd name="connsiteY4" fmla="*/ 125569 h 149469"/>
                  <a:gd name="connsiteX5" fmla="*/ 88583 w 118772"/>
                  <a:gd name="connsiteY5" fmla="*/ 81119 h 149469"/>
                  <a:gd name="connsiteX6" fmla="*/ 118746 w 118772"/>
                  <a:gd name="connsiteY6" fmla="*/ 55719 h 149469"/>
                  <a:gd name="connsiteX7" fmla="*/ 93346 w 118772"/>
                  <a:gd name="connsiteY7" fmla="*/ 90644 h 149469"/>
                  <a:gd name="connsiteX8" fmla="*/ 66358 w 118772"/>
                  <a:gd name="connsiteY8" fmla="*/ 114456 h 149469"/>
                  <a:gd name="connsiteX9" fmla="*/ 20321 w 118772"/>
                  <a:gd name="connsiteY9" fmla="*/ 130331 h 149469"/>
                  <a:gd name="connsiteX10" fmla="*/ 60008 w 118772"/>
                  <a:gd name="connsiteY10" fmla="*/ 54131 h 149469"/>
                  <a:gd name="connsiteX11" fmla="*/ 88583 w 118772"/>
                  <a:gd name="connsiteY11" fmla="*/ 156 h 14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72" h="149469">
                    <a:moveTo>
                      <a:pt x="88583" y="156"/>
                    </a:moveTo>
                    <a:cubicBezTo>
                      <a:pt x="86466" y="3066"/>
                      <a:pt x="58685" y="52015"/>
                      <a:pt x="47308" y="71594"/>
                    </a:cubicBezTo>
                    <a:cubicBezTo>
                      <a:pt x="35931" y="91173"/>
                      <a:pt x="27729" y="104667"/>
                      <a:pt x="20321" y="117631"/>
                    </a:cubicBezTo>
                    <a:cubicBezTo>
                      <a:pt x="12913" y="130595"/>
                      <a:pt x="-7460" y="148058"/>
                      <a:pt x="2858" y="149381"/>
                    </a:cubicBezTo>
                    <a:cubicBezTo>
                      <a:pt x="13176" y="150704"/>
                      <a:pt x="67945" y="136946"/>
                      <a:pt x="82233" y="125569"/>
                    </a:cubicBezTo>
                    <a:cubicBezTo>
                      <a:pt x="96521" y="114192"/>
                      <a:pt x="82498" y="92761"/>
                      <a:pt x="88583" y="81119"/>
                    </a:cubicBezTo>
                    <a:cubicBezTo>
                      <a:pt x="94668" y="69477"/>
                      <a:pt x="117952" y="54132"/>
                      <a:pt x="118746" y="55719"/>
                    </a:cubicBezTo>
                    <a:cubicBezTo>
                      <a:pt x="119540" y="57306"/>
                      <a:pt x="102077" y="80855"/>
                      <a:pt x="93346" y="90644"/>
                    </a:cubicBezTo>
                    <a:cubicBezTo>
                      <a:pt x="84615" y="100434"/>
                      <a:pt x="78529" y="107842"/>
                      <a:pt x="66358" y="114456"/>
                    </a:cubicBezTo>
                    <a:cubicBezTo>
                      <a:pt x="54187" y="121071"/>
                      <a:pt x="21379" y="140385"/>
                      <a:pt x="20321" y="130331"/>
                    </a:cubicBezTo>
                    <a:cubicBezTo>
                      <a:pt x="19263" y="120277"/>
                      <a:pt x="49425" y="72652"/>
                      <a:pt x="60008" y="54131"/>
                    </a:cubicBezTo>
                    <a:cubicBezTo>
                      <a:pt x="70591" y="35610"/>
                      <a:pt x="90700" y="-2754"/>
                      <a:pt x="88583" y="15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フリーフォーム: 図形 151">
                <a:extLst>
                  <a:ext uri="{FF2B5EF4-FFF2-40B4-BE49-F238E27FC236}">
                    <a16:creationId xmlns:a16="http://schemas.microsoft.com/office/drawing/2014/main" id="{EA495417-4702-4E31-8EE2-0CDA96CD8808}"/>
                  </a:ext>
                </a:extLst>
              </p:cNvPr>
              <p:cNvSpPr/>
              <p:nvPr/>
            </p:nvSpPr>
            <p:spPr>
              <a:xfrm>
                <a:off x="5275162" y="2776520"/>
                <a:ext cx="128689" cy="138132"/>
              </a:xfrm>
              <a:custGeom>
                <a:avLst/>
                <a:gdLst>
                  <a:gd name="connsiteX0" fmla="*/ 101 w 128689"/>
                  <a:gd name="connsiteY0" fmla="*/ 138130 h 138132"/>
                  <a:gd name="connsiteX1" fmla="*/ 38201 w 128689"/>
                  <a:gd name="connsiteY1" fmla="*/ 61930 h 138132"/>
                  <a:gd name="connsiteX2" fmla="*/ 50901 w 128689"/>
                  <a:gd name="connsiteY2" fmla="*/ 47643 h 138132"/>
                  <a:gd name="connsiteX3" fmla="*/ 74713 w 128689"/>
                  <a:gd name="connsiteY3" fmla="*/ 71455 h 138132"/>
                  <a:gd name="connsiteX4" fmla="*/ 84238 w 128689"/>
                  <a:gd name="connsiteY4" fmla="*/ 55580 h 138132"/>
                  <a:gd name="connsiteX5" fmla="*/ 128688 w 128689"/>
                  <a:gd name="connsiteY5" fmla="*/ 18 h 138132"/>
                  <a:gd name="connsiteX6" fmla="*/ 85826 w 128689"/>
                  <a:gd name="connsiteY6" fmla="*/ 61930 h 138132"/>
                  <a:gd name="connsiteX7" fmla="*/ 60426 w 128689"/>
                  <a:gd name="connsiteY7" fmla="*/ 82568 h 138132"/>
                  <a:gd name="connsiteX8" fmla="*/ 50901 w 128689"/>
                  <a:gd name="connsiteY8" fmla="*/ 65105 h 138132"/>
                  <a:gd name="connsiteX9" fmla="*/ 101 w 128689"/>
                  <a:gd name="connsiteY9" fmla="*/ 138130 h 1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9" h="138132">
                    <a:moveTo>
                      <a:pt x="101" y="138130"/>
                    </a:moveTo>
                    <a:cubicBezTo>
                      <a:pt x="-2016" y="137601"/>
                      <a:pt x="29734" y="77011"/>
                      <a:pt x="38201" y="61930"/>
                    </a:cubicBezTo>
                    <a:cubicBezTo>
                      <a:pt x="46668" y="46849"/>
                      <a:pt x="44816" y="46056"/>
                      <a:pt x="50901" y="47643"/>
                    </a:cubicBezTo>
                    <a:cubicBezTo>
                      <a:pt x="56986" y="49230"/>
                      <a:pt x="69157" y="70132"/>
                      <a:pt x="74713" y="71455"/>
                    </a:cubicBezTo>
                    <a:cubicBezTo>
                      <a:pt x="80269" y="72778"/>
                      <a:pt x="75242" y="67486"/>
                      <a:pt x="84238" y="55580"/>
                    </a:cubicBezTo>
                    <a:cubicBezTo>
                      <a:pt x="93234" y="43674"/>
                      <a:pt x="128423" y="-1040"/>
                      <a:pt x="128688" y="18"/>
                    </a:cubicBezTo>
                    <a:cubicBezTo>
                      <a:pt x="128953" y="1076"/>
                      <a:pt x="97203" y="48172"/>
                      <a:pt x="85826" y="61930"/>
                    </a:cubicBezTo>
                    <a:cubicBezTo>
                      <a:pt x="74449" y="75688"/>
                      <a:pt x="66247" y="82039"/>
                      <a:pt x="60426" y="82568"/>
                    </a:cubicBezTo>
                    <a:cubicBezTo>
                      <a:pt x="54605" y="83097"/>
                      <a:pt x="56986" y="62195"/>
                      <a:pt x="50901" y="65105"/>
                    </a:cubicBezTo>
                    <a:cubicBezTo>
                      <a:pt x="44816" y="68015"/>
                      <a:pt x="2218" y="138659"/>
                      <a:pt x="101" y="138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フリーフォーム: 図形 152">
                <a:extLst>
                  <a:ext uri="{FF2B5EF4-FFF2-40B4-BE49-F238E27FC236}">
                    <a16:creationId xmlns:a16="http://schemas.microsoft.com/office/drawing/2014/main" id="{97DBDF65-2B85-4A19-A670-18A5F63F92BB}"/>
                  </a:ext>
                </a:extLst>
              </p:cNvPr>
              <p:cNvSpPr/>
              <p:nvPr/>
            </p:nvSpPr>
            <p:spPr>
              <a:xfrm>
                <a:off x="5337339" y="2785520"/>
                <a:ext cx="76956" cy="172719"/>
              </a:xfrm>
              <a:custGeom>
                <a:avLst/>
                <a:gdLst>
                  <a:gd name="connsiteX0" fmla="*/ 74449 w 76956"/>
                  <a:gd name="connsiteY0" fmla="*/ 2130 h 172719"/>
                  <a:gd name="connsiteX1" fmla="*/ 1424 w 76956"/>
                  <a:gd name="connsiteY1" fmla="*/ 168818 h 172719"/>
                  <a:gd name="connsiteX2" fmla="*/ 28411 w 76956"/>
                  <a:gd name="connsiteY2" fmla="*/ 116430 h 172719"/>
                  <a:gd name="connsiteX3" fmla="*/ 56986 w 76956"/>
                  <a:gd name="connsiteY3" fmla="*/ 76743 h 172719"/>
                  <a:gd name="connsiteX4" fmla="*/ 74449 w 76956"/>
                  <a:gd name="connsiteY4" fmla="*/ 2130 h 172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6" h="172719">
                    <a:moveTo>
                      <a:pt x="74449" y="2130"/>
                    </a:moveTo>
                    <a:cubicBezTo>
                      <a:pt x="65189" y="17476"/>
                      <a:pt x="9097" y="149768"/>
                      <a:pt x="1424" y="168818"/>
                    </a:cubicBezTo>
                    <a:cubicBezTo>
                      <a:pt x="-6249" y="187868"/>
                      <a:pt x="19151" y="131776"/>
                      <a:pt x="28411" y="116430"/>
                    </a:cubicBezTo>
                    <a:cubicBezTo>
                      <a:pt x="37671" y="101084"/>
                      <a:pt x="49048" y="94735"/>
                      <a:pt x="56986" y="76743"/>
                    </a:cubicBezTo>
                    <a:cubicBezTo>
                      <a:pt x="64923" y="58751"/>
                      <a:pt x="83709" y="-13216"/>
                      <a:pt x="74449" y="2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リーフォーム: 図形 153">
                <a:extLst>
                  <a:ext uri="{FF2B5EF4-FFF2-40B4-BE49-F238E27FC236}">
                    <a16:creationId xmlns:a16="http://schemas.microsoft.com/office/drawing/2014/main" id="{A0A47DC6-056D-4EBF-B02E-58D75C1744BB}"/>
                  </a:ext>
                </a:extLst>
              </p:cNvPr>
              <p:cNvSpPr/>
              <p:nvPr/>
            </p:nvSpPr>
            <p:spPr>
              <a:xfrm>
                <a:off x="5049400" y="2914650"/>
                <a:ext cx="172688" cy="122622"/>
              </a:xfrm>
              <a:custGeom>
                <a:avLst/>
                <a:gdLst>
                  <a:gd name="connsiteX0" fmla="*/ 144900 w 172688"/>
                  <a:gd name="connsiteY0" fmla="*/ 122238 h 122622"/>
                  <a:gd name="connsiteX1" fmla="*/ 84575 w 172688"/>
                  <a:gd name="connsiteY1" fmla="*/ 85725 h 122622"/>
                  <a:gd name="connsiteX2" fmla="*/ 22663 w 172688"/>
                  <a:gd name="connsiteY2" fmla="*/ 46038 h 122622"/>
                  <a:gd name="connsiteX3" fmla="*/ 2025 w 172688"/>
                  <a:gd name="connsiteY3" fmla="*/ 31750 h 122622"/>
                  <a:gd name="connsiteX4" fmla="*/ 67113 w 172688"/>
                  <a:gd name="connsiteY4" fmla="*/ 38100 h 122622"/>
                  <a:gd name="connsiteX5" fmla="*/ 108388 w 172688"/>
                  <a:gd name="connsiteY5" fmla="*/ 41275 h 122622"/>
                  <a:gd name="connsiteX6" fmla="*/ 100450 w 172688"/>
                  <a:gd name="connsiteY6" fmla="*/ 20638 h 122622"/>
                  <a:gd name="connsiteX7" fmla="*/ 94100 w 172688"/>
                  <a:gd name="connsiteY7" fmla="*/ 0 h 122622"/>
                  <a:gd name="connsiteX8" fmla="*/ 148075 w 172688"/>
                  <a:gd name="connsiteY8" fmla="*/ 20638 h 122622"/>
                  <a:gd name="connsiteX9" fmla="*/ 171888 w 172688"/>
                  <a:gd name="connsiteY9" fmla="*/ 23813 h 122622"/>
                  <a:gd name="connsiteX10" fmla="*/ 121088 w 172688"/>
                  <a:gd name="connsiteY10" fmla="*/ 6350 h 122622"/>
                  <a:gd name="connsiteX11" fmla="*/ 94100 w 172688"/>
                  <a:gd name="connsiteY11" fmla="*/ 3175 h 122622"/>
                  <a:gd name="connsiteX12" fmla="*/ 105213 w 172688"/>
                  <a:gd name="connsiteY12" fmla="*/ 36513 h 122622"/>
                  <a:gd name="connsiteX13" fmla="*/ 76638 w 172688"/>
                  <a:gd name="connsiteY13" fmla="*/ 36513 h 122622"/>
                  <a:gd name="connsiteX14" fmla="*/ 14725 w 172688"/>
                  <a:gd name="connsiteY14" fmla="*/ 26988 h 122622"/>
                  <a:gd name="connsiteX15" fmla="*/ 41713 w 172688"/>
                  <a:gd name="connsiteY15" fmla="*/ 61913 h 122622"/>
                  <a:gd name="connsiteX16" fmla="*/ 144900 w 172688"/>
                  <a:gd name="connsiteY16" fmla="*/ 122238 h 1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688" h="122622">
                    <a:moveTo>
                      <a:pt x="144900" y="122238"/>
                    </a:moveTo>
                    <a:cubicBezTo>
                      <a:pt x="152044" y="126207"/>
                      <a:pt x="104948" y="98425"/>
                      <a:pt x="84575" y="85725"/>
                    </a:cubicBezTo>
                    <a:cubicBezTo>
                      <a:pt x="64202" y="73025"/>
                      <a:pt x="36421" y="55034"/>
                      <a:pt x="22663" y="46038"/>
                    </a:cubicBezTo>
                    <a:cubicBezTo>
                      <a:pt x="8905" y="37042"/>
                      <a:pt x="-5383" y="33073"/>
                      <a:pt x="2025" y="31750"/>
                    </a:cubicBezTo>
                    <a:cubicBezTo>
                      <a:pt x="9433" y="30427"/>
                      <a:pt x="49386" y="36512"/>
                      <a:pt x="67113" y="38100"/>
                    </a:cubicBezTo>
                    <a:cubicBezTo>
                      <a:pt x="84840" y="39687"/>
                      <a:pt x="102832" y="44185"/>
                      <a:pt x="108388" y="41275"/>
                    </a:cubicBezTo>
                    <a:cubicBezTo>
                      <a:pt x="113944" y="38365"/>
                      <a:pt x="102831" y="27517"/>
                      <a:pt x="100450" y="20638"/>
                    </a:cubicBezTo>
                    <a:cubicBezTo>
                      <a:pt x="98069" y="13759"/>
                      <a:pt x="86163" y="0"/>
                      <a:pt x="94100" y="0"/>
                    </a:cubicBezTo>
                    <a:cubicBezTo>
                      <a:pt x="102037" y="0"/>
                      <a:pt x="135110" y="16669"/>
                      <a:pt x="148075" y="20638"/>
                    </a:cubicBezTo>
                    <a:cubicBezTo>
                      <a:pt x="161040" y="24607"/>
                      <a:pt x="176386" y="26194"/>
                      <a:pt x="171888" y="23813"/>
                    </a:cubicBezTo>
                    <a:cubicBezTo>
                      <a:pt x="167390" y="21432"/>
                      <a:pt x="134053" y="9790"/>
                      <a:pt x="121088" y="6350"/>
                    </a:cubicBezTo>
                    <a:cubicBezTo>
                      <a:pt x="108123" y="2910"/>
                      <a:pt x="96746" y="-1852"/>
                      <a:pt x="94100" y="3175"/>
                    </a:cubicBezTo>
                    <a:cubicBezTo>
                      <a:pt x="91454" y="8202"/>
                      <a:pt x="108123" y="30957"/>
                      <a:pt x="105213" y="36513"/>
                    </a:cubicBezTo>
                    <a:cubicBezTo>
                      <a:pt x="102303" y="42069"/>
                      <a:pt x="91719" y="38100"/>
                      <a:pt x="76638" y="36513"/>
                    </a:cubicBezTo>
                    <a:cubicBezTo>
                      <a:pt x="61557" y="34926"/>
                      <a:pt x="20546" y="22755"/>
                      <a:pt x="14725" y="26988"/>
                    </a:cubicBezTo>
                    <a:cubicBezTo>
                      <a:pt x="8904" y="31221"/>
                      <a:pt x="20546" y="47096"/>
                      <a:pt x="41713" y="61913"/>
                    </a:cubicBezTo>
                    <a:cubicBezTo>
                      <a:pt x="62880" y="76730"/>
                      <a:pt x="137756" y="118269"/>
                      <a:pt x="144900" y="122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93" name="フリーフォーム: 図形 2092">
              <a:extLst>
                <a:ext uri="{FF2B5EF4-FFF2-40B4-BE49-F238E27FC236}">
                  <a16:creationId xmlns:a16="http://schemas.microsoft.com/office/drawing/2014/main" id="{AFFD90FF-A82E-469F-BD8B-5A13DE16EE77}"/>
                </a:ext>
              </a:extLst>
            </p:cNvPr>
            <p:cNvSpPr/>
            <p:nvPr/>
          </p:nvSpPr>
          <p:spPr>
            <a:xfrm>
              <a:off x="4204567" y="4613211"/>
              <a:ext cx="40526" cy="349126"/>
            </a:xfrm>
            <a:custGeom>
              <a:avLst/>
              <a:gdLst>
                <a:gd name="connsiteX0" fmla="*/ 40408 w 40526"/>
                <a:gd name="connsiteY0" fmla="*/ 64 h 349126"/>
                <a:gd name="connsiteX1" fmla="*/ 16596 w 40526"/>
                <a:gd name="connsiteY1" fmla="*/ 119127 h 349126"/>
                <a:gd name="connsiteX2" fmla="*/ 2308 w 40526"/>
                <a:gd name="connsiteY2" fmla="*/ 342964 h 349126"/>
                <a:gd name="connsiteX3" fmla="*/ 2308 w 40526"/>
                <a:gd name="connsiteY3" fmla="*/ 273114 h 349126"/>
                <a:gd name="connsiteX4" fmla="*/ 24533 w 40526"/>
                <a:gd name="connsiteY4" fmla="*/ 133414 h 349126"/>
                <a:gd name="connsiteX5" fmla="*/ 40408 w 40526"/>
                <a:gd name="connsiteY5" fmla="*/ 64 h 34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26" h="349126">
                  <a:moveTo>
                    <a:pt x="40408" y="64"/>
                  </a:moveTo>
                  <a:cubicBezTo>
                    <a:pt x="39085" y="-2317"/>
                    <a:pt x="22946" y="61977"/>
                    <a:pt x="16596" y="119127"/>
                  </a:cubicBezTo>
                  <a:cubicBezTo>
                    <a:pt x="10246" y="176277"/>
                    <a:pt x="4689" y="317300"/>
                    <a:pt x="2308" y="342964"/>
                  </a:cubicBezTo>
                  <a:cubicBezTo>
                    <a:pt x="-73" y="368629"/>
                    <a:pt x="-1396" y="308039"/>
                    <a:pt x="2308" y="273114"/>
                  </a:cubicBezTo>
                  <a:cubicBezTo>
                    <a:pt x="6012" y="238189"/>
                    <a:pt x="17389" y="178129"/>
                    <a:pt x="24533" y="133414"/>
                  </a:cubicBezTo>
                  <a:cubicBezTo>
                    <a:pt x="31677" y="88700"/>
                    <a:pt x="41731" y="2445"/>
                    <a:pt x="40408" y="6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4" name="フリーフォーム: 図形 2093">
              <a:extLst>
                <a:ext uri="{FF2B5EF4-FFF2-40B4-BE49-F238E27FC236}">
                  <a16:creationId xmlns:a16="http://schemas.microsoft.com/office/drawing/2014/main" id="{7700E3EE-6839-4DD0-99BB-97A6F659E980}"/>
                </a:ext>
              </a:extLst>
            </p:cNvPr>
            <p:cNvSpPr/>
            <p:nvPr/>
          </p:nvSpPr>
          <p:spPr>
            <a:xfrm>
              <a:off x="4244975" y="4607613"/>
              <a:ext cx="1207840" cy="77284"/>
            </a:xfrm>
            <a:custGeom>
              <a:avLst/>
              <a:gdLst>
                <a:gd name="connsiteX0" fmla="*/ 0 w 1207840"/>
                <a:gd name="connsiteY0" fmla="*/ 900 h 77284"/>
                <a:gd name="connsiteX1" fmla="*/ 200025 w 1207840"/>
                <a:gd name="connsiteY1" fmla="*/ 7250 h 77284"/>
                <a:gd name="connsiteX2" fmla="*/ 1052513 w 1207840"/>
                <a:gd name="connsiteY2" fmla="*/ 54875 h 77284"/>
                <a:gd name="connsiteX3" fmla="*/ 1193800 w 1207840"/>
                <a:gd name="connsiteY3" fmla="*/ 77100 h 77284"/>
                <a:gd name="connsiteX4" fmla="*/ 873125 w 1207840"/>
                <a:gd name="connsiteY4" fmla="*/ 43762 h 77284"/>
                <a:gd name="connsiteX5" fmla="*/ 280988 w 1207840"/>
                <a:gd name="connsiteY5" fmla="*/ 5662 h 77284"/>
                <a:gd name="connsiteX6" fmla="*/ 0 w 1207840"/>
                <a:gd name="connsiteY6" fmla="*/ 900 h 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840" h="77284">
                  <a:moveTo>
                    <a:pt x="0" y="900"/>
                  </a:moveTo>
                  <a:lnTo>
                    <a:pt x="200025" y="7250"/>
                  </a:lnTo>
                  <a:lnTo>
                    <a:pt x="1052513" y="54875"/>
                  </a:lnTo>
                  <a:cubicBezTo>
                    <a:pt x="1218142" y="66517"/>
                    <a:pt x="1223698" y="78952"/>
                    <a:pt x="1193800" y="77100"/>
                  </a:cubicBezTo>
                  <a:cubicBezTo>
                    <a:pt x="1163902" y="75248"/>
                    <a:pt x="1025260" y="55668"/>
                    <a:pt x="873125" y="43762"/>
                  </a:cubicBezTo>
                  <a:cubicBezTo>
                    <a:pt x="720990" y="31856"/>
                    <a:pt x="425186" y="12806"/>
                    <a:pt x="280988" y="5662"/>
                  </a:cubicBezTo>
                  <a:cubicBezTo>
                    <a:pt x="136790" y="-1482"/>
                    <a:pt x="72364" y="-291"/>
                    <a:pt x="0" y="90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5" name="フリーフォーム: 図形 2094">
              <a:extLst>
                <a:ext uri="{FF2B5EF4-FFF2-40B4-BE49-F238E27FC236}">
                  <a16:creationId xmlns:a16="http://schemas.microsoft.com/office/drawing/2014/main" id="{DC0BEF88-8B50-4FF6-9484-5499B6B221B9}"/>
                </a:ext>
              </a:extLst>
            </p:cNvPr>
            <p:cNvSpPr/>
            <p:nvPr/>
          </p:nvSpPr>
          <p:spPr>
            <a:xfrm>
              <a:off x="5414761" y="4679746"/>
              <a:ext cx="41958" cy="347128"/>
            </a:xfrm>
            <a:custGeom>
              <a:avLst/>
              <a:gdLst>
                <a:gd name="connsiteX0" fmla="*/ 41477 w 41958"/>
                <a:gd name="connsiteY0" fmla="*/ 3379 h 347128"/>
                <a:gd name="connsiteX1" fmla="*/ 16077 w 41958"/>
                <a:gd name="connsiteY1" fmla="*/ 168479 h 347128"/>
                <a:gd name="connsiteX2" fmla="*/ 1789 w 41958"/>
                <a:gd name="connsiteY2" fmla="*/ 343104 h 347128"/>
                <a:gd name="connsiteX3" fmla="*/ 3377 w 41958"/>
                <a:gd name="connsiteY3" fmla="*/ 273254 h 347128"/>
                <a:gd name="connsiteX4" fmla="*/ 30364 w 41958"/>
                <a:gd name="connsiteY4" fmla="*/ 73229 h 347128"/>
                <a:gd name="connsiteX5" fmla="*/ 41477 w 41958"/>
                <a:gd name="connsiteY5" fmla="*/ 3379 h 34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8" h="347128">
                  <a:moveTo>
                    <a:pt x="41477" y="3379"/>
                  </a:moveTo>
                  <a:cubicBezTo>
                    <a:pt x="39096" y="19254"/>
                    <a:pt x="22692" y="111858"/>
                    <a:pt x="16077" y="168479"/>
                  </a:cubicBezTo>
                  <a:cubicBezTo>
                    <a:pt x="9462" y="225100"/>
                    <a:pt x="3906" y="325642"/>
                    <a:pt x="1789" y="343104"/>
                  </a:cubicBezTo>
                  <a:cubicBezTo>
                    <a:pt x="-328" y="360566"/>
                    <a:pt x="-1385" y="318233"/>
                    <a:pt x="3377" y="273254"/>
                  </a:cubicBezTo>
                  <a:cubicBezTo>
                    <a:pt x="8139" y="228275"/>
                    <a:pt x="23749" y="116092"/>
                    <a:pt x="30364" y="73229"/>
                  </a:cubicBezTo>
                  <a:cubicBezTo>
                    <a:pt x="36978" y="30367"/>
                    <a:pt x="43858" y="-12496"/>
                    <a:pt x="41477" y="337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6" name="フリーフォーム: 図形 2095">
              <a:extLst>
                <a:ext uri="{FF2B5EF4-FFF2-40B4-BE49-F238E27FC236}">
                  <a16:creationId xmlns:a16="http://schemas.microsoft.com/office/drawing/2014/main" id="{7C10653E-BF33-41AF-A7F0-A03EBE580980}"/>
                </a:ext>
              </a:extLst>
            </p:cNvPr>
            <p:cNvSpPr/>
            <p:nvPr/>
          </p:nvSpPr>
          <p:spPr>
            <a:xfrm>
              <a:off x="5425050" y="4676494"/>
              <a:ext cx="45402" cy="369626"/>
            </a:xfrm>
            <a:custGeom>
              <a:avLst/>
              <a:gdLst>
                <a:gd name="connsiteX0" fmla="*/ 40713 w 45402"/>
                <a:gd name="connsiteY0" fmla="*/ 6631 h 369626"/>
                <a:gd name="connsiteX1" fmla="*/ 43888 w 45402"/>
                <a:gd name="connsiteY1" fmla="*/ 100294 h 369626"/>
                <a:gd name="connsiteX2" fmla="*/ 13725 w 45402"/>
                <a:gd name="connsiteY2" fmla="*/ 320956 h 369626"/>
                <a:gd name="connsiteX3" fmla="*/ 1025 w 45402"/>
                <a:gd name="connsiteY3" fmla="*/ 366994 h 369626"/>
                <a:gd name="connsiteX4" fmla="*/ 39125 w 45402"/>
                <a:gd name="connsiteY4" fmla="*/ 271744 h 369626"/>
                <a:gd name="connsiteX5" fmla="*/ 40713 w 45402"/>
                <a:gd name="connsiteY5" fmla="*/ 6631 h 36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02" h="369626">
                  <a:moveTo>
                    <a:pt x="40713" y="6631"/>
                  </a:moveTo>
                  <a:cubicBezTo>
                    <a:pt x="41507" y="-21944"/>
                    <a:pt x="48386" y="47907"/>
                    <a:pt x="43888" y="100294"/>
                  </a:cubicBezTo>
                  <a:cubicBezTo>
                    <a:pt x="39390" y="152682"/>
                    <a:pt x="20869" y="276506"/>
                    <a:pt x="13725" y="320956"/>
                  </a:cubicBezTo>
                  <a:cubicBezTo>
                    <a:pt x="6581" y="365406"/>
                    <a:pt x="-3208" y="375196"/>
                    <a:pt x="1025" y="366994"/>
                  </a:cubicBezTo>
                  <a:cubicBezTo>
                    <a:pt x="5258" y="358792"/>
                    <a:pt x="32775" y="326248"/>
                    <a:pt x="39125" y="271744"/>
                  </a:cubicBezTo>
                  <a:cubicBezTo>
                    <a:pt x="45475" y="217240"/>
                    <a:pt x="39919" y="35206"/>
                    <a:pt x="40713" y="66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7" name="フリーフォーム: 図形 2096">
              <a:extLst>
                <a:ext uri="{FF2B5EF4-FFF2-40B4-BE49-F238E27FC236}">
                  <a16:creationId xmlns:a16="http://schemas.microsoft.com/office/drawing/2014/main" id="{F72CC4AC-C760-4978-8BB0-92C08474F40C}"/>
                </a:ext>
              </a:extLst>
            </p:cNvPr>
            <p:cNvSpPr/>
            <p:nvPr/>
          </p:nvSpPr>
          <p:spPr>
            <a:xfrm>
              <a:off x="4184442" y="4950481"/>
              <a:ext cx="1208692" cy="66605"/>
            </a:xfrm>
            <a:custGeom>
              <a:avLst/>
              <a:gdLst>
                <a:gd name="connsiteX0" fmla="*/ 19258 w 1208692"/>
                <a:gd name="connsiteY0" fmla="*/ 932 h 66605"/>
                <a:gd name="connsiteX1" fmla="*/ 425658 w 1208692"/>
                <a:gd name="connsiteY1" fmla="*/ 32682 h 66605"/>
                <a:gd name="connsiteX2" fmla="*/ 984458 w 1208692"/>
                <a:gd name="connsiteY2" fmla="*/ 59669 h 66605"/>
                <a:gd name="connsiteX3" fmla="*/ 1206708 w 1208692"/>
                <a:gd name="connsiteY3" fmla="*/ 66019 h 66605"/>
                <a:gd name="connsiteX4" fmla="*/ 874921 w 1208692"/>
                <a:gd name="connsiteY4" fmla="*/ 48557 h 66605"/>
                <a:gd name="connsiteX5" fmla="*/ 149433 w 1208692"/>
                <a:gd name="connsiteY5" fmla="*/ 12044 h 66605"/>
                <a:gd name="connsiteX6" fmla="*/ 19258 w 1208692"/>
                <a:gd name="connsiteY6" fmla="*/ 932 h 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692" h="66605">
                  <a:moveTo>
                    <a:pt x="19258" y="932"/>
                  </a:moveTo>
                  <a:cubicBezTo>
                    <a:pt x="65295" y="4372"/>
                    <a:pt x="264791" y="22893"/>
                    <a:pt x="425658" y="32682"/>
                  </a:cubicBezTo>
                  <a:cubicBezTo>
                    <a:pt x="586525" y="42471"/>
                    <a:pt x="854283" y="54113"/>
                    <a:pt x="984458" y="59669"/>
                  </a:cubicBezTo>
                  <a:cubicBezTo>
                    <a:pt x="1114633" y="65225"/>
                    <a:pt x="1224964" y="67871"/>
                    <a:pt x="1206708" y="66019"/>
                  </a:cubicBezTo>
                  <a:cubicBezTo>
                    <a:pt x="1188452" y="64167"/>
                    <a:pt x="874921" y="48557"/>
                    <a:pt x="874921" y="48557"/>
                  </a:cubicBezTo>
                  <a:lnTo>
                    <a:pt x="149433" y="12044"/>
                  </a:lnTo>
                  <a:cubicBezTo>
                    <a:pt x="7087" y="4106"/>
                    <a:pt x="-26779" y="-2508"/>
                    <a:pt x="19258" y="93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8" name="フリーフォーム: 図形 2097">
              <a:extLst>
                <a:ext uri="{FF2B5EF4-FFF2-40B4-BE49-F238E27FC236}">
                  <a16:creationId xmlns:a16="http://schemas.microsoft.com/office/drawing/2014/main" id="{DEA0EDBB-2101-4950-867E-EEBC61B579D5}"/>
                </a:ext>
              </a:extLst>
            </p:cNvPr>
            <p:cNvSpPr/>
            <p:nvPr/>
          </p:nvSpPr>
          <p:spPr>
            <a:xfrm>
              <a:off x="4532313" y="4975225"/>
              <a:ext cx="879709" cy="60149"/>
            </a:xfrm>
            <a:custGeom>
              <a:avLst/>
              <a:gdLst>
                <a:gd name="connsiteX0" fmla="*/ 0 w 879709"/>
                <a:gd name="connsiteY0" fmla="*/ 0 h 60149"/>
                <a:gd name="connsiteX1" fmla="*/ 538162 w 879709"/>
                <a:gd name="connsiteY1" fmla="*/ 39688 h 60149"/>
                <a:gd name="connsiteX2" fmla="*/ 846137 w 879709"/>
                <a:gd name="connsiteY2" fmla="*/ 58738 h 60149"/>
                <a:gd name="connsiteX3" fmla="*/ 871537 w 879709"/>
                <a:gd name="connsiteY3" fmla="*/ 58738 h 60149"/>
                <a:gd name="connsiteX4" fmla="*/ 544512 w 879709"/>
                <a:gd name="connsiteY4" fmla="*/ 44450 h 60149"/>
                <a:gd name="connsiteX5" fmla="*/ 293687 w 879709"/>
                <a:gd name="connsiteY5" fmla="*/ 30163 h 60149"/>
                <a:gd name="connsiteX6" fmla="*/ 0 w 879709"/>
                <a:gd name="connsiteY6" fmla="*/ 0 h 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709" h="60149">
                  <a:moveTo>
                    <a:pt x="0" y="0"/>
                  </a:moveTo>
                  <a:lnTo>
                    <a:pt x="538162" y="39688"/>
                  </a:lnTo>
                  <a:lnTo>
                    <a:pt x="846137" y="58738"/>
                  </a:lnTo>
                  <a:cubicBezTo>
                    <a:pt x="901699" y="61913"/>
                    <a:pt x="871537" y="58738"/>
                    <a:pt x="871537" y="58738"/>
                  </a:cubicBezTo>
                  <a:lnTo>
                    <a:pt x="544512" y="44450"/>
                  </a:lnTo>
                  <a:lnTo>
                    <a:pt x="293687" y="30163"/>
                  </a:ln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9" name="フリーフォーム: 図形 2098">
              <a:extLst>
                <a:ext uri="{FF2B5EF4-FFF2-40B4-BE49-F238E27FC236}">
                  <a16:creationId xmlns:a16="http://schemas.microsoft.com/office/drawing/2014/main" id="{64CBBB6B-A1BF-4603-80F5-27628D992751}"/>
                </a:ext>
              </a:extLst>
            </p:cNvPr>
            <p:cNvSpPr/>
            <p:nvPr/>
          </p:nvSpPr>
          <p:spPr>
            <a:xfrm>
              <a:off x="4344094" y="4660839"/>
              <a:ext cx="126121" cy="130666"/>
            </a:xfrm>
            <a:custGeom>
              <a:avLst/>
              <a:gdLst>
                <a:gd name="connsiteX0" fmla="*/ 2481 w 126121"/>
                <a:gd name="connsiteY0" fmla="*/ 36574 h 130666"/>
                <a:gd name="connsiteX1" fmla="*/ 51694 w 126121"/>
                <a:gd name="connsiteY1" fmla="*/ 4824 h 130666"/>
                <a:gd name="connsiteX2" fmla="*/ 94556 w 126121"/>
                <a:gd name="connsiteY2" fmla="*/ 3236 h 130666"/>
                <a:gd name="connsiteX3" fmla="*/ 124719 w 126121"/>
                <a:gd name="connsiteY3" fmla="*/ 34986 h 130666"/>
                <a:gd name="connsiteX4" fmla="*/ 116781 w 126121"/>
                <a:gd name="connsiteY4" fmla="*/ 108011 h 130666"/>
                <a:gd name="connsiteX5" fmla="*/ 78681 w 126121"/>
                <a:gd name="connsiteY5" fmla="*/ 130236 h 130666"/>
                <a:gd name="connsiteX6" fmla="*/ 48519 w 126121"/>
                <a:gd name="connsiteY6" fmla="*/ 120711 h 130666"/>
                <a:gd name="connsiteX7" fmla="*/ 10419 w 126121"/>
                <a:gd name="connsiteY7" fmla="*/ 96899 h 130666"/>
                <a:gd name="connsiteX8" fmla="*/ 2481 w 126121"/>
                <a:gd name="connsiteY8" fmla="*/ 36574 h 13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21" h="130666">
                  <a:moveTo>
                    <a:pt x="2481" y="36574"/>
                  </a:moveTo>
                  <a:cubicBezTo>
                    <a:pt x="9360" y="21228"/>
                    <a:pt x="36348" y="10380"/>
                    <a:pt x="51694" y="4824"/>
                  </a:cubicBezTo>
                  <a:cubicBezTo>
                    <a:pt x="67040" y="-732"/>
                    <a:pt x="82385" y="-1791"/>
                    <a:pt x="94556" y="3236"/>
                  </a:cubicBezTo>
                  <a:cubicBezTo>
                    <a:pt x="106727" y="8263"/>
                    <a:pt x="121015" y="17524"/>
                    <a:pt x="124719" y="34986"/>
                  </a:cubicBezTo>
                  <a:cubicBezTo>
                    <a:pt x="128423" y="52448"/>
                    <a:pt x="124454" y="92136"/>
                    <a:pt x="116781" y="108011"/>
                  </a:cubicBezTo>
                  <a:cubicBezTo>
                    <a:pt x="109108" y="123886"/>
                    <a:pt x="90058" y="128119"/>
                    <a:pt x="78681" y="130236"/>
                  </a:cubicBezTo>
                  <a:cubicBezTo>
                    <a:pt x="67304" y="132353"/>
                    <a:pt x="59896" y="126267"/>
                    <a:pt x="48519" y="120711"/>
                  </a:cubicBezTo>
                  <a:cubicBezTo>
                    <a:pt x="37142" y="115155"/>
                    <a:pt x="16240" y="103249"/>
                    <a:pt x="10419" y="96899"/>
                  </a:cubicBezTo>
                  <a:cubicBezTo>
                    <a:pt x="4598" y="90549"/>
                    <a:pt x="-4398" y="51920"/>
                    <a:pt x="2481" y="3657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0" name="フリーフォーム: 図形 2099">
              <a:extLst>
                <a:ext uri="{FF2B5EF4-FFF2-40B4-BE49-F238E27FC236}">
                  <a16:creationId xmlns:a16="http://schemas.microsoft.com/office/drawing/2014/main" id="{584151BE-5125-47A8-8992-DFE478BDA965}"/>
                </a:ext>
              </a:extLst>
            </p:cNvPr>
            <p:cNvSpPr/>
            <p:nvPr/>
          </p:nvSpPr>
          <p:spPr>
            <a:xfrm>
              <a:off x="4281405" y="4699637"/>
              <a:ext cx="241383" cy="167698"/>
            </a:xfrm>
            <a:custGeom>
              <a:avLst/>
              <a:gdLst>
                <a:gd name="connsiteX0" fmla="*/ 50883 w 241383"/>
                <a:gd name="connsiteY0" fmla="*/ 951 h 167698"/>
                <a:gd name="connsiteX1" fmla="*/ 46120 w 241383"/>
                <a:gd name="connsiteY1" fmla="*/ 78738 h 167698"/>
                <a:gd name="connsiteX2" fmla="*/ 79458 w 241383"/>
                <a:gd name="connsiteY2" fmla="*/ 116838 h 167698"/>
                <a:gd name="connsiteX3" fmla="*/ 128670 w 241383"/>
                <a:gd name="connsiteY3" fmla="*/ 123188 h 167698"/>
                <a:gd name="connsiteX4" fmla="*/ 152483 w 241383"/>
                <a:gd name="connsiteY4" fmla="*/ 107313 h 167698"/>
                <a:gd name="connsiteX5" fmla="*/ 188995 w 241383"/>
                <a:gd name="connsiteY5" fmla="*/ 77151 h 167698"/>
                <a:gd name="connsiteX6" fmla="*/ 215983 w 241383"/>
                <a:gd name="connsiteY6" fmla="*/ 8888 h 167698"/>
                <a:gd name="connsiteX7" fmla="*/ 235033 w 241383"/>
                <a:gd name="connsiteY7" fmla="*/ 31113 h 167698"/>
                <a:gd name="connsiteX8" fmla="*/ 241383 w 241383"/>
                <a:gd name="connsiteY8" fmla="*/ 58101 h 167698"/>
                <a:gd name="connsiteX9" fmla="*/ 235033 w 241383"/>
                <a:gd name="connsiteY9" fmla="*/ 85088 h 167698"/>
                <a:gd name="connsiteX10" fmla="*/ 223920 w 241383"/>
                <a:gd name="connsiteY10" fmla="*/ 104138 h 167698"/>
                <a:gd name="connsiteX11" fmla="*/ 219158 w 241383"/>
                <a:gd name="connsiteY11" fmla="*/ 123188 h 167698"/>
                <a:gd name="connsiteX12" fmla="*/ 190583 w 241383"/>
                <a:gd name="connsiteY12" fmla="*/ 151763 h 167698"/>
                <a:gd name="connsiteX13" fmla="*/ 135020 w 241383"/>
                <a:gd name="connsiteY13" fmla="*/ 164463 h 167698"/>
                <a:gd name="connsiteX14" fmla="*/ 92158 w 241383"/>
                <a:gd name="connsiteY14" fmla="*/ 166051 h 167698"/>
                <a:gd name="connsiteX15" fmla="*/ 38183 w 241383"/>
                <a:gd name="connsiteY15" fmla="*/ 143826 h 167698"/>
                <a:gd name="connsiteX16" fmla="*/ 20720 w 241383"/>
                <a:gd name="connsiteY16" fmla="*/ 129538 h 167698"/>
                <a:gd name="connsiteX17" fmla="*/ 22308 w 241383"/>
                <a:gd name="connsiteY17" fmla="*/ 89851 h 167698"/>
                <a:gd name="connsiteX18" fmla="*/ 8020 w 241383"/>
                <a:gd name="connsiteY18" fmla="*/ 67626 h 167698"/>
                <a:gd name="connsiteX19" fmla="*/ 83 w 241383"/>
                <a:gd name="connsiteY19" fmla="*/ 35876 h 167698"/>
                <a:gd name="connsiteX20" fmla="*/ 50883 w 241383"/>
                <a:gd name="connsiteY20" fmla="*/ 951 h 16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1383" h="167698">
                  <a:moveTo>
                    <a:pt x="50883" y="951"/>
                  </a:moveTo>
                  <a:cubicBezTo>
                    <a:pt x="58556" y="8095"/>
                    <a:pt x="41358" y="59424"/>
                    <a:pt x="46120" y="78738"/>
                  </a:cubicBezTo>
                  <a:cubicBezTo>
                    <a:pt x="50882" y="98052"/>
                    <a:pt x="65700" y="109430"/>
                    <a:pt x="79458" y="116838"/>
                  </a:cubicBezTo>
                  <a:cubicBezTo>
                    <a:pt x="93216" y="124246"/>
                    <a:pt x="116499" y="124775"/>
                    <a:pt x="128670" y="123188"/>
                  </a:cubicBezTo>
                  <a:cubicBezTo>
                    <a:pt x="140841" y="121601"/>
                    <a:pt x="142429" y="114986"/>
                    <a:pt x="152483" y="107313"/>
                  </a:cubicBezTo>
                  <a:cubicBezTo>
                    <a:pt x="162537" y="99640"/>
                    <a:pt x="178412" y="93555"/>
                    <a:pt x="188995" y="77151"/>
                  </a:cubicBezTo>
                  <a:cubicBezTo>
                    <a:pt x="199578" y="60747"/>
                    <a:pt x="208310" y="16561"/>
                    <a:pt x="215983" y="8888"/>
                  </a:cubicBezTo>
                  <a:cubicBezTo>
                    <a:pt x="223656" y="1215"/>
                    <a:pt x="230800" y="22911"/>
                    <a:pt x="235033" y="31113"/>
                  </a:cubicBezTo>
                  <a:cubicBezTo>
                    <a:pt x="239266" y="39315"/>
                    <a:pt x="241383" y="49105"/>
                    <a:pt x="241383" y="58101"/>
                  </a:cubicBezTo>
                  <a:cubicBezTo>
                    <a:pt x="241383" y="67097"/>
                    <a:pt x="237944" y="77415"/>
                    <a:pt x="235033" y="85088"/>
                  </a:cubicBezTo>
                  <a:cubicBezTo>
                    <a:pt x="232122" y="92761"/>
                    <a:pt x="226566" y="97788"/>
                    <a:pt x="223920" y="104138"/>
                  </a:cubicBezTo>
                  <a:cubicBezTo>
                    <a:pt x="221274" y="110488"/>
                    <a:pt x="224714" y="115250"/>
                    <a:pt x="219158" y="123188"/>
                  </a:cubicBezTo>
                  <a:cubicBezTo>
                    <a:pt x="213602" y="131126"/>
                    <a:pt x="204606" y="144884"/>
                    <a:pt x="190583" y="151763"/>
                  </a:cubicBezTo>
                  <a:cubicBezTo>
                    <a:pt x="176560" y="158642"/>
                    <a:pt x="151424" y="162082"/>
                    <a:pt x="135020" y="164463"/>
                  </a:cubicBezTo>
                  <a:cubicBezTo>
                    <a:pt x="118616" y="166844"/>
                    <a:pt x="108297" y="169490"/>
                    <a:pt x="92158" y="166051"/>
                  </a:cubicBezTo>
                  <a:cubicBezTo>
                    <a:pt x="76019" y="162612"/>
                    <a:pt x="50089" y="149911"/>
                    <a:pt x="38183" y="143826"/>
                  </a:cubicBezTo>
                  <a:cubicBezTo>
                    <a:pt x="26277" y="137741"/>
                    <a:pt x="23366" y="138534"/>
                    <a:pt x="20720" y="129538"/>
                  </a:cubicBezTo>
                  <a:cubicBezTo>
                    <a:pt x="18074" y="120542"/>
                    <a:pt x="24425" y="100170"/>
                    <a:pt x="22308" y="89851"/>
                  </a:cubicBezTo>
                  <a:cubicBezTo>
                    <a:pt x="20191" y="79532"/>
                    <a:pt x="11724" y="76622"/>
                    <a:pt x="8020" y="67626"/>
                  </a:cubicBezTo>
                  <a:cubicBezTo>
                    <a:pt x="4316" y="58630"/>
                    <a:pt x="-711" y="42755"/>
                    <a:pt x="83" y="35876"/>
                  </a:cubicBezTo>
                  <a:cubicBezTo>
                    <a:pt x="877" y="28997"/>
                    <a:pt x="43210" y="-6193"/>
                    <a:pt x="50883" y="95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05" name="グループ化 2104">
              <a:extLst>
                <a:ext uri="{FF2B5EF4-FFF2-40B4-BE49-F238E27FC236}">
                  <a16:creationId xmlns:a16="http://schemas.microsoft.com/office/drawing/2014/main" id="{607FA9C0-B079-41AE-B952-9FF90D78D751}"/>
                </a:ext>
              </a:extLst>
            </p:cNvPr>
            <p:cNvGrpSpPr/>
            <p:nvPr/>
          </p:nvGrpSpPr>
          <p:grpSpPr>
            <a:xfrm>
              <a:off x="4525527" y="4672188"/>
              <a:ext cx="182843" cy="240754"/>
              <a:chOff x="4768786" y="4836804"/>
              <a:chExt cx="78601" cy="103496"/>
            </a:xfrm>
            <a:grpFill/>
          </p:grpSpPr>
          <p:sp>
            <p:nvSpPr>
              <p:cNvPr id="2101" name="フリーフォーム: 図形 2100">
                <a:extLst>
                  <a:ext uri="{FF2B5EF4-FFF2-40B4-BE49-F238E27FC236}">
                    <a16:creationId xmlns:a16="http://schemas.microsoft.com/office/drawing/2014/main" id="{D590EF38-13A0-4E66-B484-39918E8F2FC0}"/>
                  </a:ext>
                </a:extLst>
              </p:cNvPr>
              <p:cNvSpPr/>
              <p:nvPr/>
            </p:nvSpPr>
            <p:spPr>
              <a:xfrm>
                <a:off x="4768786" y="4848225"/>
                <a:ext cx="27431" cy="90493"/>
              </a:xfrm>
              <a:custGeom>
                <a:avLst/>
                <a:gdLst>
                  <a:gd name="connsiteX0" fmla="*/ 4827 w 27431"/>
                  <a:gd name="connsiteY0" fmla="*/ 0 h 90493"/>
                  <a:gd name="connsiteX1" fmla="*/ 19114 w 27431"/>
                  <a:gd name="connsiteY1" fmla="*/ 69850 h 90493"/>
                  <a:gd name="connsiteX2" fmla="*/ 64 w 27431"/>
                  <a:gd name="connsiteY2" fmla="*/ 90488 h 90493"/>
                  <a:gd name="connsiteX3" fmla="*/ 27052 w 27431"/>
                  <a:gd name="connsiteY3" fmla="*/ 71438 h 90493"/>
                  <a:gd name="connsiteX4" fmla="*/ 4827 w 27431"/>
                  <a:gd name="connsiteY4" fmla="*/ 0 h 9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 h="90493">
                    <a:moveTo>
                      <a:pt x="4827" y="0"/>
                    </a:moveTo>
                    <a:cubicBezTo>
                      <a:pt x="3504" y="-265"/>
                      <a:pt x="19908" y="54769"/>
                      <a:pt x="19114" y="69850"/>
                    </a:cubicBezTo>
                    <a:cubicBezTo>
                      <a:pt x="18320" y="84931"/>
                      <a:pt x="-1259" y="90223"/>
                      <a:pt x="64" y="90488"/>
                    </a:cubicBezTo>
                    <a:cubicBezTo>
                      <a:pt x="1387" y="90753"/>
                      <a:pt x="23348" y="80699"/>
                      <a:pt x="27052" y="71438"/>
                    </a:cubicBezTo>
                    <a:cubicBezTo>
                      <a:pt x="30756" y="62178"/>
                      <a:pt x="6150" y="265"/>
                      <a:pt x="482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2" name="フリーフォーム: 図形 2101">
                <a:extLst>
                  <a:ext uri="{FF2B5EF4-FFF2-40B4-BE49-F238E27FC236}">
                    <a16:creationId xmlns:a16="http://schemas.microsoft.com/office/drawing/2014/main" id="{8C62D4FE-5D64-41FA-85D0-90D6662D1178}"/>
                  </a:ext>
                </a:extLst>
              </p:cNvPr>
              <p:cNvSpPr/>
              <p:nvPr/>
            </p:nvSpPr>
            <p:spPr>
              <a:xfrm>
                <a:off x="4778375" y="4860925"/>
                <a:ext cx="53975" cy="69861"/>
              </a:xfrm>
              <a:custGeom>
                <a:avLst/>
                <a:gdLst>
                  <a:gd name="connsiteX0" fmla="*/ 0 w 53975"/>
                  <a:gd name="connsiteY0" fmla="*/ 0 h 69861"/>
                  <a:gd name="connsiteX1" fmla="*/ 53975 w 53975"/>
                  <a:gd name="connsiteY1" fmla="*/ 69850 h 69861"/>
                  <a:gd name="connsiteX2" fmla="*/ 0 w 53975"/>
                  <a:gd name="connsiteY2" fmla="*/ 0 h 69861"/>
                </a:gdLst>
                <a:ahLst/>
                <a:cxnLst>
                  <a:cxn ang="0">
                    <a:pos x="connsiteX0" y="connsiteY0"/>
                  </a:cxn>
                  <a:cxn ang="0">
                    <a:pos x="connsiteX1" y="connsiteY1"/>
                  </a:cxn>
                  <a:cxn ang="0">
                    <a:pos x="connsiteX2" y="connsiteY2"/>
                  </a:cxn>
                </a:cxnLst>
                <a:rect l="l" t="t" r="r" b="b"/>
                <a:pathLst>
                  <a:path w="53975" h="69861">
                    <a:moveTo>
                      <a:pt x="0" y="0"/>
                    </a:moveTo>
                    <a:cubicBezTo>
                      <a:pt x="0" y="0"/>
                      <a:pt x="53710" y="70908"/>
                      <a:pt x="53975" y="69850"/>
                    </a:cubicBezTo>
                    <a:cubicBezTo>
                      <a:pt x="54240" y="68792"/>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3" name="フリーフォーム: 図形 2102">
                <a:extLst>
                  <a:ext uri="{FF2B5EF4-FFF2-40B4-BE49-F238E27FC236}">
                    <a16:creationId xmlns:a16="http://schemas.microsoft.com/office/drawing/2014/main" id="{2F042BB6-7D6F-4E36-BC0E-D06B8B8BB6F9}"/>
                  </a:ext>
                </a:extLst>
              </p:cNvPr>
              <p:cNvSpPr/>
              <p:nvPr/>
            </p:nvSpPr>
            <p:spPr>
              <a:xfrm>
                <a:off x="4841875" y="4836804"/>
                <a:ext cx="5512" cy="103496"/>
              </a:xfrm>
              <a:custGeom>
                <a:avLst/>
                <a:gdLst>
                  <a:gd name="connsiteX0" fmla="*/ 0 w 5512"/>
                  <a:gd name="connsiteY0" fmla="*/ 103496 h 103496"/>
                  <a:gd name="connsiteX1" fmla="*/ 4763 w 5512"/>
                  <a:gd name="connsiteY1" fmla="*/ 309 h 103496"/>
                  <a:gd name="connsiteX2" fmla="*/ 0 w 5512"/>
                  <a:gd name="connsiteY2" fmla="*/ 103496 h 103496"/>
                </a:gdLst>
                <a:ahLst/>
                <a:cxnLst>
                  <a:cxn ang="0">
                    <a:pos x="connsiteX0" y="connsiteY0"/>
                  </a:cxn>
                  <a:cxn ang="0">
                    <a:pos x="connsiteX1" y="connsiteY1"/>
                  </a:cxn>
                  <a:cxn ang="0">
                    <a:pos x="connsiteX2" y="connsiteY2"/>
                  </a:cxn>
                </a:cxnLst>
                <a:rect l="l" t="t" r="r" b="b"/>
                <a:pathLst>
                  <a:path w="5512" h="103496">
                    <a:moveTo>
                      <a:pt x="0" y="103496"/>
                    </a:moveTo>
                    <a:cubicBezTo>
                      <a:pt x="0" y="103496"/>
                      <a:pt x="7938" y="7188"/>
                      <a:pt x="4763" y="309"/>
                    </a:cubicBezTo>
                    <a:cubicBezTo>
                      <a:pt x="1588" y="-6570"/>
                      <a:pt x="0" y="103496"/>
                      <a:pt x="0" y="10349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4" name="フリーフォーム: 図形 2103">
                <a:extLst>
                  <a:ext uri="{FF2B5EF4-FFF2-40B4-BE49-F238E27FC236}">
                    <a16:creationId xmlns:a16="http://schemas.microsoft.com/office/drawing/2014/main" id="{428D4C20-7CC0-48F8-8C0B-28DD2F4EE207}"/>
                  </a:ext>
                </a:extLst>
              </p:cNvPr>
              <p:cNvSpPr/>
              <p:nvPr/>
            </p:nvSpPr>
            <p:spPr>
              <a:xfrm>
                <a:off x="4779950" y="4852956"/>
                <a:ext cx="63575" cy="82675"/>
              </a:xfrm>
              <a:custGeom>
                <a:avLst/>
                <a:gdLst>
                  <a:gd name="connsiteX0" fmla="*/ 13 w 63575"/>
                  <a:gd name="connsiteY0" fmla="*/ 32 h 82675"/>
                  <a:gd name="connsiteX1" fmla="*/ 44463 w 63575"/>
                  <a:gd name="connsiteY1" fmla="*/ 57182 h 82675"/>
                  <a:gd name="connsiteX2" fmla="*/ 63513 w 63575"/>
                  <a:gd name="connsiteY2" fmla="*/ 82582 h 82675"/>
                  <a:gd name="connsiteX3" fmla="*/ 49225 w 63575"/>
                  <a:gd name="connsiteY3" fmla="*/ 49244 h 82675"/>
                  <a:gd name="connsiteX4" fmla="*/ 13 w 63575"/>
                  <a:gd name="connsiteY4" fmla="*/ 32 h 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5" h="82675">
                    <a:moveTo>
                      <a:pt x="13" y="32"/>
                    </a:moveTo>
                    <a:cubicBezTo>
                      <a:pt x="-781" y="1355"/>
                      <a:pt x="33880" y="43424"/>
                      <a:pt x="44463" y="57182"/>
                    </a:cubicBezTo>
                    <a:cubicBezTo>
                      <a:pt x="55046" y="70940"/>
                      <a:pt x="62719" y="83905"/>
                      <a:pt x="63513" y="82582"/>
                    </a:cubicBezTo>
                    <a:cubicBezTo>
                      <a:pt x="64307" y="81259"/>
                      <a:pt x="57427" y="60357"/>
                      <a:pt x="49225" y="49244"/>
                    </a:cubicBezTo>
                    <a:cubicBezTo>
                      <a:pt x="41023" y="38132"/>
                      <a:pt x="807" y="-1291"/>
                      <a:pt x="13" y="3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06" name="フリーフォーム: 図形 2105">
              <a:extLst>
                <a:ext uri="{FF2B5EF4-FFF2-40B4-BE49-F238E27FC236}">
                  <a16:creationId xmlns:a16="http://schemas.microsoft.com/office/drawing/2014/main" id="{24C2EECE-F599-45A6-BAF0-E16FF983102A}"/>
                </a:ext>
              </a:extLst>
            </p:cNvPr>
            <p:cNvSpPr/>
            <p:nvPr/>
          </p:nvSpPr>
          <p:spPr>
            <a:xfrm>
              <a:off x="4709293" y="4864221"/>
              <a:ext cx="51713" cy="54071"/>
            </a:xfrm>
            <a:custGeom>
              <a:avLst/>
              <a:gdLst>
                <a:gd name="connsiteX0" fmla="*/ 903 w 51713"/>
                <a:gd name="connsiteY0" fmla="*/ 0 h 54071"/>
                <a:gd name="connsiteX1" fmla="*/ 21540 w 51713"/>
                <a:gd name="connsiteY1" fmla="*/ 49212 h 54071"/>
                <a:gd name="connsiteX2" fmla="*/ 51703 w 51713"/>
                <a:gd name="connsiteY2" fmla="*/ 49212 h 54071"/>
                <a:gd name="connsiteX3" fmla="*/ 903 w 51713"/>
                <a:gd name="connsiteY3" fmla="*/ 0 h 54071"/>
              </a:gdLst>
              <a:ahLst/>
              <a:cxnLst>
                <a:cxn ang="0">
                  <a:pos x="connsiteX0" y="connsiteY0"/>
                </a:cxn>
                <a:cxn ang="0">
                  <a:pos x="connsiteX1" y="connsiteY1"/>
                </a:cxn>
                <a:cxn ang="0">
                  <a:pos x="connsiteX2" y="connsiteY2"/>
                </a:cxn>
                <a:cxn ang="0">
                  <a:pos x="connsiteX3" y="connsiteY3"/>
                </a:cxn>
              </a:cxnLst>
              <a:rect l="l" t="t" r="r" b="b"/>
              <a:pathLst>
                <a:path w="51713" h="54071">
                  <a:moveTo>
                    <a:pt x="903" y="0"/>
                  </a:moveTo>
                  <a:cubicBezTo>
                    <a:pt x="-4124" y="0"/>
                    <a:pt x="13073" y="41010"/>
                    <a:pt x="21540" y="49212"/>
                  </a:cubicBezTo>
                  <a:cubicBezTo>
                    <a:pt x="30007" y="57414"/>
                    <a:pt x="50909" y="53710"/>
                    <a:pt x="51703" y="49212"/>
                  </a:cubicBezTo>
                  <a:cubicBezTo>
                    <a:pt x="52497" y="44714"/>
                    <a:pt x="5930" y="0"/>
                    <a:pt x="903"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AD309423-B732-4CB1-B7AF-61849A51505A}"/>
                </a:ext>
              </a:extLst>
            </p:cNvPr>
            <p:cNvGrpSpPr/>
            <p:nvPr/>
          </p:nvGrpSpPr>
          <p:grpSpPr>
            <a:xfrm>
              <a:off x="4779387" y="4691724"/>
              <a:ext cx="101735" cy="217711"/>
              <a:chOff x="4837065" y="4697321"/>
              <a:chExt cx="101735" cy="217711"/>
            </a:xfrm>
            <a:grpFill/>
          </p:grpSpPr>
          <p:sp>
            <p:nvSpPr>
              <p:cNvPr id="2107" name="フリーフォーム: 図形 2106">
                <a:extLst>
                  <a:ext uri="{FF2B5EF4-FFF2-40B4-BE49-F238E27FC236}">
                    <a16:creationId xmlns:a16="http://schemas.microsoft.com/office/drawing/2014/main" id="{7CBE2817-49EC-42AD-B973-C8C7550D88DA}"/>
                  </a:ext>
                </a:extLst>
              </p:cNvPr>
              <p:cNvSpPr/>
              <p:nvPr/>
            </p:nvSpPr>
            <p:spPr>
              <a:xfrm>
                <a:off x="4837065" y="4697321"/>
                <a:ext cx="101735" cy="217711"/>
              </a:xfrm>
              <a:custGeom>
                <a:avLst/>
                <a:gdLst>
                  <a:gd name="connsiteX0" fmla="*/ 48 w 101735"/>
                  <a:gd name="connsiteY0" fmla="*/ 215992 h 217711"/>
                  <a:gd name="connsiteX1" fmla="*/ 38148 w 101735"/>
                  <a:gd name="connsiteY1" fmla="*/ 68354 h 217711"/>
                  <a:gd name="connsiteX2" fmla="*/ 31798 w 101735"/>
                  <a:gd name="connsiteY2" fmla="*/ 92 h 217711"/>
                  <a:gd name="connsiteX3" fmla="*/ 88948 w 101735"/>
                  <a:gd name="connsiteY3" fmla="*/ 81054 h 217711"/>
                  <a:gd name="connsiteX4" fmla="*/ 101648 w 101735"/>
                  <a:gd name="connsiteY4" fmla="*/ 214404 h 217711"/>
                  <a:gd name="connsiteX5" fmla="*/ 93710 w 101735"/>
                  <a:gd name="connsiteY5" fmla="*/ 168367 h 217711"/>
                  <a:gd name="connsiteX6" fmla="*/ 77835 w 101735"/>
                  <a:gd name="connsiteY6" fmla="*/ 71529 h 217711"/>
                  <a:gd name="connsiteX7" fmla="*/ 36560 w 101735"/>
                  <a:gd name="connsiteY7" fmla="*/ 12792 h 217711"/>
                  <a:gd name="connsiteX8" fmla="*/ 30210 w 101735"/>
                  <a:gd name="connsiteY8" fmla="*/ 68354 h 217711"/>
                  <a:gd name="connsiteX9" fmla="*/ 48 w 101735"/>
                  <a:gd name="connsiteY9" fmla="*/ 215992 h 2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35" h="217711">
                    <a:moveTo>
                      <a:pt x="48" y="215992"/>
                    </a:moveTo>
                    <a:cubicBezTo>
                      <a:pt x="1371" y="215992"/>
                      <a:pt x="32856" y="104337"/>
                      <a:pt x="38148" y="68354"/>
                    </a:cubicBezTo>
                    <a:cubicBezTo>
                      <a:pt x="43440" y="32371"/>
                      <a:pt x="23331" y="-2025"/>
                      <a:pt x="31798" y="92"/>
                    </a:cubicBezTo>
                    <a:cubicBezTo>
                      <a:pt x="40265" y="2209"/>
                      <a:pt x="77306" y="45335"/>
                      <a:pt x="88948" y="81054"/>
                    </a:cubicBezTo>
                    <a:cubicBezTo>
                      <a:pt x="100590" y="116773"/>
                      <a:pt x="100854" y="199852"/>
                      <a:pt x="101648" y="214404"/>
                    </a:cubicBezTo>
                    <a:cubicBezTo>
                      <a:pt x="102442" y="228956"/>
                      <a:pt x="97679" y="192179"/>
                      <a:pt x="93710" y="168367"/>
                    </a:cubicBezTo>
                    <a:cubicBezTo>
                      <a:pt x="89741" y="144554"/>
                      <a:pt x="87360" y="97458"/>
                      <a:pt x="77835" y="71529"/>
                    </a:cubicBezTo>
                    <a:cubicBezTo>
                      <a:pt x="68310" y="45600"/>
                      <a:pt x="44498" y="13321"/>
                      <a:pt x="36560" y="12792"/>
                    </a:cubicBezTo>
                    <a:cubicBezTo>
                      <a:pt x="28623" y="12263"/>
                      <a:pt x="35766" y="39250"/>
                      <a:pt x="30210" y="68354"/>
                    </a:cubicBezTo>
                    <a:cubicBezTo>
                      <a:pt x="24654" y="97458"/>
                      <a:pt x="-1275" y="215992"/>
                      <a:pt x="48" y="21599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8" name="フリーフォーム: 図形 2107">
                <a:extLst>
                  <a:ext uri="{FF2B5EF4-FFF2-40B4-BE49-F238E27FC236}">
                    <a16:creationId xmlns:a16="http://schemas.microsoft.com/office/drawing/2014/main" id="{8DBE336B-55EB-47E3-B0F8-98526823904A}"/>
                  </a:ext>
                </a:extLst>
              </p:cNvPr>
              <p:cNvSpPr/>
              <p:nvPr/>
            </p:nvSpPr>
            <p:spPr>
              <a:xfrm>
                <a:off x="4852988" y="4814888"/>
                <a:ext cx="74706" cy="5420"/>
              </a:xfrm>
              <a:custGeom>
                <a:avLst/>
                <a:gdLst>
                  <a:gd name="connsiteX0" fmla="*/ 0 w 74706"/>
                  <a:gd name="connsiteY0" fmla="*/ 0 h 5420"/>
                  <a:gd name="connsiteX1" fmla="*/ 74612 w 74706"/>
                  <a:gd name="connsiteY1" fmla="*/ 4762 h 5420"/>
                  <a:gd name="connsiteX2" fmla="*/ 0 w 74706"/>
                  <a:gd name="connsiteY2" fmla="*/ 0 h 5420"/>
                </a:gdLst>
                <a:ahLst/>
                <a:cxnLst>
                  <a:cxn ang="0">
                    <a:pos x="connsiteX0" y="connsiteY0"/>
                  </a:cxn>
                  <a:cxn ang="0">
                    <a:pos x="connsiteX1" y="connsiteY1"/>
                  </a:cxn>
                  <a:cxn ang="0">
                    <a:pos x="connsiteX2" y="connsiteY2"/>
                  </a:cxn>
                </a:cxnLst>
                <a:rect l="l" t="t" r="r" b="b"/>
                <a:pathLst>
                  <a:path w="74706" h="5420">
                    <a:moveTo>
                      <a:pt x="0" y="0"/>
                    </a:moveTo>
                    <a:cubicBezTo>
                      <a:pt x="0" y="0"/>
                      <a:pt x="77787" y="1852"/>
                      <a:pt x="74612" y="4762"/>
                    </a:cubicBezTo>
                    <a:cubicBezTo>
                      <a:pt x="71437" y="7672"/>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09" name="フリーフォーム: 図形 2108">
              <a:extLst>
                <a:ext uri="{FF2B5EF4-FFF2-40B4-BE49-F238E27FC236}">
                  <a16:creationId xmlns:a16="http://schemas.microsoft.com/office/drawing/2014/main" id="{D84C3079-8351-4926-B0AC-15D8840CD435}"/>
                </a:ext>
              </a:extLst>
            </p:cNvPr>
            <p:cNvSpPr/>
            <p:nvPr/>
          </p:nvSpPr>
          <p:spPr>
            <a:xfrm>
              <a:off x="4911591" y="4699506"/>
              <a:ext cx="112624" cy="228759"/>
            </a:xfrm>
            <a:custGeom>
              <a:avLst/>
              <a:gdLst>
                <a:gd name="connsiteX0" fmla="*/ 1490 w 112624"/>
                <a:gd name="connsiteY0" fmla="*/ 210180 h 228759"/>
                <a:gd name="connsiteX1" fmla="*/ 1490 w 112624"/>
                <a:gd name="connsiteY1" fmla="*/ 89530 h 228759"/>
                <a:gd name="connsiteX2" fmla="*/ 12602 w 112624"/>
                <a:gd name="connsiteY2" fmla="*/ 630 h 228759"/>
                <a:gd name="connsiteX3" fmla="*/ 30065 w 112624"/>
                <a:gd name="connsiteY3" fmla="*/ 51430 h 228759"/>
                <a:gd name="connsiteX4" fmla="*/ 68165 w 112624"/>
                <a:gd name="connsiteY4" fmla="*/ 83180 h 228759"/>
                <a:gd name="connsiteX5" fmla="*/ 95152 w 112624"/>
                <a:gd name="connsiteY5" fmla="*/ 11743 h 228759"/>
                <a:gd name="connsiteX6" fmla="*/ 104677 w 112624"/>
                <a:gd name="connsiteY6" fmla="*/ 56193 h 228759"/>
                <a:gd name="connsiteX7" fmla="*/ 106265 w 112624"/>
                <a:gd name="connsiteY7" fmla="*/ 227643 h 228759"/>
                <a:gd name="connsiteX8" fmla="*/ 112615 w 112624"/>
                <a:gd name="connsiteY8" fmla="*/ 126043 h 228759"/>
                <a:gd name="connsiteX9" fmla="*/ 104677 w 112624"/>
                <a:gd name="connsiteY9" fmla="*/ 43493 h 228759"/>
                <a:gd name="connsiteX10" fmla="*/ 77690 w 112624"/>
                <a:gd name="connsiteY10" fmla="*/ 97468 h 228759"/>
                <a:gd name="connsiteX11" fmla="*/ 71340 w 112624"/>
                <a:gd name="connsiteY11" fmla="*/ 111755 h 228759"/>
                <a:gd name="connsiteX12" fmla="*/ 14190 w 112624"/>
                <a:gd name="connsiteY12" fmla="*/ 72068 h 228759"/>
                <a:gd name="connsiteX13" fmla="*/ 1490 w 112624"/>
                <a:gd name="connsiteY13" fmla="*/ 210180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24" h="228759">
                  <a:moveTo>
                    <a:pt x="1490" y="210180"/>
                  </a:moveTo>
                  <a:cubicBezTo>
                    <a:pt x="-627" y="213090"/>
                    <a:pt x="-362" y="124455"/>
                    <a:pt x="1490" y="89530"/>
                  </a:cubicBezTo>
                  <a:cubicBezTo>
                    <a:pt x="3342" y="54605"/>
                    <a:pt x="7840" y="6980"/>
                    <a:pt x="12602" y="630"/>
                  </a:cubicBezTo>
                  <a:cubicBezTo>
                    <a:pt x="17364" y="-5720"/>
                    <a:pt x="20805" y="37672"/>
                    <a:pt x="30065" y="51430"/>
                  </a:cubicBezTo>
                  <a:cubicBezTo>
                    <a:pt x="39326" y="65188"/>
                    <a:pt x="57317" y="89794"/>
                    <a:pt x="68165" y="83180"/>
                  </a:cubicBezTo>
                  <a:cubicBezTo>
                    <a:pt x="79013" y="76566"/>
                    <a:pt x="89067" y="16241"/>
                    <a:pt x="95152" y="11743"/>
                  </a:cubicBezTo>
                  <a:cubicBezTo>
                    <a:pt x="101237" y="7245"/>
                    <a:pt x="102825" y="20210"/>
                    <a:pt x="104677" y="56193"/>
                  </a:cubicBezTo>
                  <a:cubicBezTo>
                    <a:pt x="106529" y="92176"/>
                    <a:pt x="104942" y="216001"/>
                    <a:pt x="106265" y="227643"/>
                  </a:cubicBezTo>
                  <a:cubicBezTo>
                    <a:pt x="107588" y="239285"/>
                    <a:pt x="112880" y="156735"/>
                    <a:pt x="112615" y="126043"/>
                  </a:cubicBezTo>
                  <a:cubicBezTo>
                    <a:pt x="112350" y="95351"/>
                    <a:pt x="110498" y="48255"/>
                    <a:pt x="104677" y="43493"/>
                  </a:cubicBezTo>
                  <a:cubicBezTo>
                    <a:pt x="98856" y="38731"/>
                    <a:pt x="83246" y="86091"/>
                    <a:pt x="77690" y="97468"/>
                  </a:cubicBezTo>
                  <a:cubicBezTo>
                    <a:pt x="72134" y="108845"/>
                    <a:pt x="81923" y="115988"/>
                    <a:pt x="71340" y="111755"/>
                  </a:cubicBezTo>
                  <a:cubicBezTo>
                    <a:pt x="60757" y="107522"/>
                    <a:pt x="25038" y="56193"/>
                    <a:pt x="14190" y="72068"/>
                  </a:cubicBezTo>
                  <a:cubicBezTo>
                    <a:pt x="3342" y="87943"/>
                    <a:pt x="3607" y="207270"/>
                    <a:pt x="1490" y="2101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0" name="フリーフォーム: 図形 2109">
              <a:extLst>
                <a:ext uri="{FF2B5EF4-FFF2-40B4-BE49-F238E27FC236}">
                  <a16:creationId xmlns:a16="http://schemas.microsoft.com/office/drawing/2014/main" id="{7358E66D-9DC7-44A8-865A-39EB2FF75FC1}"/>
                </a:ext>
              </a:extLst>
            </p:cNvPr>
            <p:cNvSpPr/>
            <p:nvPr/>
          </p:nvSpPr>
          <p:spPr>
            <a:xfrm>
              <a:off x="5041642" y="4709761"/>
              <a:ext cx="113156" cy="233192"/>
            </a:xfrm>
            <a:custGeom>
              <a:avLst/>
              <a:gdLst>
                <a:gd name="connsiteX0" fmla="*/ 342 w 113156"/>
                <a:gd name="connsiteY0" fmla="*/ 9239 h 233192"/>
                <a:gd name="connsiteX1" fmla="*/ 14630 w 113156"/>
                <a:gd name="connsiteY1" fmla="*/ 166401 h 233192"/>
                <a:gd name="connsiteX2" fmla="*/ 36855 w 113156"/>
                <a:gd name="connsiteY2" fmla="*/ 231489 h 233192"/>
                <a:gd name="connsiteX3" fmla="*/ 100355 w 113156"/>
                <a:gd name="connsiteY3" fmla="*/ 194976 h 233192"/>
                <a:gd name="connsiteX4" fmla="*/ 113055 w 113156"/>
                <a:gd name="connsiteY4" fmla="*/ 2889 h 233192"/>
                <a:gd name="connsiteX5" fmla="*/ 105117 w 113156"/>
                <a:gd name="connsiteY5" fmla="*/ 87026 h 233192"/>
                <a:gd name="connsiteX6" fmla="*/ 84480 w 113156"/>
                <a:gd name="connsiteY6" fmla="*/ 191801 h 233192"/>
                <a:gd name="connsiteX7" fmla="*/ 55905 w 113156"/>
                <a:gd name="connsiteY7" fmla="*/ 217201 h 233192"/>
                <a:gd name="connsiteX8" fmla="*/ 28917 w 113156"/>
                <a:gd name="connsiteY8" fmla="*/ 193389 h 233192"/>
                <a:gd name="connsiteX9" fmla="*/ 342 w 113156"/>
                <a:gd name="connsiteY9" fmla="*/ 9239 h 2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56" h="233192">
                  <a:moveTo>
                    <a:pt x="342" y="9239"/>
                  </a:moveTo>
                  <a:cubicBezTo>
                    <a:pt x="-2039" y="4741"/>
                    <a:pt x="8545" y="129360"/>
                    <a:pt x="14630" y="166401"/>
                  </a:cubicBezTo>
                  <a:cubicBezTo>
                    <a:pt x="20715" y="203442"/>
                    <a:pt x="22567" y="226726"/>
                    <a:pt x="36855" y="231489"/>
                  </a:cubicBezTo>
                  <a:cubicBezTo>
                    <a:pt x="51143" y="236252"/>
                    <a:pt x="87655" y="233076"/>
                    <a:pt x="100355" y="194976"/>
                  </a:cubicBezTo>
                  <a:cubicBezTo>
                    <a:pt x="113055" y="156876"/>
                    <a:pt x="112261" y="20881"/>
                    <a:pt x="113055" y="2889"/>
                  </a:cubicBezTo>
                  <a:cubicBezTo>
                    <a:pt x="113849" y="-15103"/>
                    <a:pt x="109879" y="55541"/>
                    <a:pt x="105117" y="87026"/>
                  </a:cubicBezTo>
                  <a:cubicBezTo>
                    <a:pt x="100355" y="118511"/>
                    <a:pt x="92682" y="170105"/>
                    <a:pt x="84480" y="191801"/>
                  </a:cubicBezTo>
                  <a:cubicBezTo>
                    <a:pt x="76278" y="213497"/>
                    <a:pt x="65165" y="216936"/>
                    <a:pt x="55905" y="217201"/>
                  </a:cubicBezTo>
                  <a:cubicBezTo>
                    <a:pt x="46645" y="217466"/>
                    <a:pt x="37913" y="222758"/>
                    <a:pt x="28917" y="193389"/>
                  </a:cubicBezTo>
                  <a:cubicBezTo>
                    <a:pt x="19921" y="164020"/>
                    <a:pt x="2723" y="13737"/>
                    <a:pt x="342" y="92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a:extLst>
                <a:ext uri="{FF2B5EF4-FFF2-40B4-BE49-F238E27FC236}">
                  <a16:creationId xmlns:a16="http://schemas.microsoft.com/office/drawing/2014/main" id="{4609F8E7-B6CF-4337-AE0B-44BF3F24FB9B}"/>
                </a:ext>
              </a:extLst>
            </p:cNvPr>
            <p:cNvGrpSpPr/>
            <p:nvPr/>
          </p:nvGrpSpPr>
          <p:grpSpPr>
            <a:xfrm rot="20785597">
              <a:off x="5148774" y="4705413"/>
              <a:ext cx="153917" cy="230758"/>
              <a:chOff x="5194161" y="4721225"/>
              <a:chExt cx="153917" cy="230758"/>
            </a:xfrm>
            <a:grpFill/>
          </p:grpSpPr>
          <p:sp>
            <p:nvSpPr>
              <p:cNvPr id="2111" name="フリーフォーム: 図形 2110">
                <a:extLst>
                  <a:ext uri="{FF2B5EF4-FFF2-40B4-BE49-F238E27FC236}">
                    <a16:creationId xmlns:a16="http://schemas.microsoft.com/office/drawing/2014/main" id="{B38DEA16-9C99-475A-B496-C436773727CC}"/>
                  </a:ext>
                </a:extLst>
              </p:cNvPr>
              <p:cNvSpPr/>
              <p:nvPr/>
            </p:nvSpPr>
            <p:spPr>
              <a:xfrm>
                <a:off x="5194161" y="4721225"/>
                <a:ext cx="61095" cy="219086"/>
              </a:xfrm>
              <a:custGeom>
                <a:avLst/>
                <a:gdLst>
                  <a:gd name="connsiteX0" fmla="*/ 20777 w 20777"/>
                  <a:gd name="connsiteY0" fmla="*/ 0 h 219086"/>
                  <a:gd name="connsiteX1" fmla="*/ 139 w 20777"/>
                  <a:gd name="connsiteY1" fmla="*/ 219075 h 219086"/>
                  <a:gd name="connsiteX2" fmla="*/ 20777 w 20777"/>
                  <a:gd name="connsiteY2" fmla="*/ 0 h 219086"/>
                </a:gdLst>
                <a:ahLst/>
                <a:cxnLst>
                  <a:cxn ang="0">
                    <a:pos x="connsiteX0" y="connsiteY0"/>
                  </a:cxn>
                  <a:cxn ang="0">
                    <a:pos x="connsiteX1" y="connsiteY1"/>
                  </a:cxn>
                  <a:cxn ang="0">
                    <a:pos x="connsiteX2" y="connsiteY2"/>
                  </a:cxn>
                </a:cxnLst>
                <a:rect l="l" t="t" r="r" b="b"/>
                <a:pathLst>
                  <a:path w="20777" h="219086">
                    <a:moveTo>
                      <a:pt x="20777" y="0"/>
                    </a:moveTo>
                    <a:cubicBezTo>
                      <a:pt x="20777" y="0"/>
                      <a:pt x="-1978" y="217223"/>
                      <a:pt x="139" y="219075"/>
                    </a:cubicBezTo>
                    <a:cubicBezTo>
                      <a:pt x="2256" y="220927"/>
                      <a:pt x="20777" y="0"/>
                      <a:pt x="2077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フリーフォーム: 図形 63">
                <a:extLst>
                  <a:ext uri="{FF2B5EF4-FFF2-40B4-BE49-F238E27FC236}">
                    <a16:creationId xmlns:a16="http://schemas.microsoft.com/office/drawing/2014/main" id="{8DAD0410-EC46-4D52-B75F-0E250AE28A5E}"/>
                  </a:ext>
                </a:extLst>
              </p:cNvPr>
              <p:cNvSpPr/>
              <p:nvPr/>
            </p:nvSpPr>
            <p:spPr>
              <a:xfrm>
                <a:off x="5233457" y="4724399"/>
                <a:ext cx="114621" cy="227584"/>
              </a:xfrm>
              <a:custGeom>
                <a:avLst/>
                <a:gdLst>
                  <a:gd name="connsiteX0" fmla="*/ 22756 w 114621"/>
                  <a:gd name="connsiteY0" fmla="*/ 1 h 227584"/>
                  <a:gd name="connsiteX1" fmla="*/ 102131 w 114621"/>
                  <a:gd name="connsiteY1" fmla="*/ 49214 h 227584"/>
                  <a:gd name="connsiteX2" fmla="*/ 79906 w 114621"/>
                  <a:gd name="connsiteY2" fmla="*/ 85726 h 227584"/>
                  <a:gd name="connsiteX3" fmla="*/ 2118 w 114621"/>
                  <a:gd name="connsiteY3" fmla="*/ 76201 h 227584"/>
                  <a:gd name="connsiteX4" fmla="*/ 22756 w 114621"/>
                  <a:gd name="connsiteY4" fmla="*/ 106364 h 227584"/>
                  <a:gd name="connsiteX5" fmla="*/ 30693 w 114621"/>
                  <a:gd name="connsiteY5" fmla="*/ 227014 h 227584"/>
                  <a:gd name="connsiteX6" fmla="*/ 33868 w 114621"/>
                  <a:gd name="connsiteY6" fmla="*/ 149226 h 227584"/>
                  <a:gd name="connsiteX7" fmla="*/ 11643 w 114621"/>
                  <a:gd name="connsiteY7" fmla="*/ 88901 h 227584"/>
                  <a:gd name="connsiteX8" fmla="*/ 94193 w 114621"/>
                  <a:gd name="connsiteY8" fmla="*/ 88901 h 227584"/>
                  <a:gd name="connsiteX9" fmla="*/ 111656 w 114621"/>
                  <a:gd name="connsiteY9" fmla="*/ 50801 h 227584"/>
                  <a:gd name="connsiteX10" fmla="*/ 22756 w 114621"/>
                  <a:gd name="connsiteY10" fmla="*/ 1 h 22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21" h="227584">
                    <a:moveTo>
                      <a:pt x="22756" y="1"/>
                    </a:moveTo>
                    <a:cubicBezTo>
                      <a:pt x="21169" y="-263"/>
                      <a:pt x="92606" y="34927"/>
                      <a:pt x="102131" y="49214"/>
                    </a:cubicBezTo>
                    <a:cubicBezTo>
                      <a:pt x="111656" y="63501"/>
                      <a:pt x="96575" y="81228"/>
                      <a:pt x="79906" y="85726"/>
                    </a:cubicBezTo>
                    <a:cubicBezTo>
                      <a:pt x="63237" y="90224"/>
                      <a:pt x="11643" y="72761"/>
                      <a:pt x="2118" y="76201"/>
                    </a:cubicBezTo>
                    <a:cubicBezTo>
                      <a:pt x="-7407" y="79641"/>
                      <a:pt x="17994" y="81229"/>
                      <a:pt x="22756" y="106364"/>
                    </a:cubicBezTo>
                    <a:cubicBezTo>
                      <a:pt x="27518" y="131499"/>
                      <a:pt x="28841" y="219870"/>
                      <a:pt x="30693" y="227014"/>
                    </a:cubicBezTo>
                    <a:cubicBezTo>
                      <a:pt x="32545" y="234158"/>
                      <a:pt x="37043" y="172245"/>
                      <a:pt x="33868" y="149226"/>
                    </a:cubicBezTo>
                    <a:cubicBezTo>
                      <a:pt x="30693" y="126207"/>
                      <a:pt x="1589" y="98955"/>
                      <a:pt x="11643" y="88901"/>
                    </a:cubicBezTo>
                    <a:cubicBezTo>
                      <a:pt x="21697" y="78847"/>
                      <a:pt x="77524" y="95251"/>
                      <a:pt x="94193" y="88901"/>
                    </a:cubicBezTo>
                    <a:cubicBezTo>
                      <a:pt x="110862" y="82551"/>
                      <a:pt x="119593" y="64295"/>
                      <a:pt x="111656" y="50801"/>
                    </a:cubicBezTo>
                    <a:cubicBezTo>
                      <a:pt x="103719" y="37307"/>
                      <a:pt x="24343" y="265"/>
                      <a:pt x="2275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9" name="グループ化 68">
              <a:extLst>
                <a:ext uri="{FF2B5EF4-FFF2-40B4-BE49-F238E27FC236}">
                  <a16:creationId xmlns:a16="http://schemas.microsoft.com/office/drawing/2014/main" id="{1922EAC5-D2CA-4544-B4DB-F1E6237330E1}"/>
                </a:ext>
              </a:extLst>
            </p:cNvPr>
            <p:cNvGrpSpPr/>
            <p:nvPr/>
          </p:nvGrpSpPr>
          <p:grpSpPr>
            <a:xfrm>
              <a:off x="5292565" y="4733709"/>
              <a:ext cx="69011" cy="226780"/>
              <a:chOff x="5346132" y="4767260"/>
              <a:chExt cx="69011" cy="226780"/>
            </a:xfrm>
            <a:grpFill/>
          </p:grpSpPr>
          <p:sp>
            <p:nvSpPr>
              <p:cNvPr id="65" name="フリーフォーム: 図形 64">
                <a:extLst>
                  <a:ext uri="{FF2B5EF4-FFF2-40B4-BE49-F238E27FC236}">
                    <a16:creationId xmlns:a16="http://schemas.microsoft.com/office/drawing/2014/main" id="{1B5AAB04-5F08-46B3-9C02-3F79EC159961}"/>
                  </a:ext>
                </a:extLst>
              </p:cNvPr>
              <p:cNvSpPr/>
              <p:nvPr/>
            </p:nvSpPr>
            <p:spPr>
              <a:xfrm>
                <a:off x="5346132" y="4767260"/>
                <a:ext cx="57722" cy="226780"/>
              </a:xfrm>
              <a:custGeom>
                <a:avLst/>
                <a:gdLst>
                  <a:gd name="connsiteX0" fmla="*/ 57718 w 57722"/>
                  <a:gd name="connsiteY0" fmla="*/ 3 h 226780"/>
                  <a:gd name="connsiteX1" fmla="*/ 568 w 57722"/>
                  <a:gd name="connsiteY1" fmla="*/ 85728 h 226780"/>
                  <a:gd name="connsiteX2" fmla="*/ 27556 w 57722"/>
                  <a:gd name="connsiteY2" fmla="*/ 225428 h 226780"/>
                  <a:gd name="connsiteX3" fmla="*/ 13268 w 57722"/>
                  <a:gd name="connsiteY3" fmla="*/ 152403 h 226780"/>
                  <a:gd name="connsiteX4" fmla="*/ 3743 w 57722"/>
                  <a:gd name="connsiteY4" fmla="*/ 82553 h 226780"/>
                  <a:gd name="connsiteX5" fmla="*/ 57718 w 57722"/>
                  <a:gd name="connsiteY5" fmla="*/ 3 h 22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2" h="226780">
                    <a:moveTo>
                      <a:pt x="57718" y="3"/>
                    </a:moveTo>
                    <a:cubicBezTo>
                      <a:pt x="57189" y="532"/>
                      <a:pt x="5595" y="48157"/>
                      <a:pt x="568" y="85728"/>
                    </a:cubicBezTo>
                    <a:cubicBezTo>
                      <a:pt x="-4459" y="123299"/>
                      <a:pt x="25439" y="214316"/>
                      <a:pt x="27556" y="225428"/>
                    </a:cubicBezTo>
                    <a:cubicBezTo>
                      <a:pt x="29673" y="236540"/>
                      <a:pt x="17237" y="176216"/>
                      <a:pt x="13268" y="152403"/>
                    </a:cubicBezTo>
                    <a:cubicBezTo>
                      <a:pt x="9299" y="128591"/>
                      <a:pt x="-2343" y="104778"/>
                      <a:pt x="3743" y="82553"/>
                    </a:cubicBezTo>
                    <a:cubicBezTo>
                      <a:pt x="9828" y="60328"/>
                      <a:pt x="58247" y="-526"/>
                      <a:pt x="57718" y="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リーフォーム: 図形 65">
                <a:extLst>
                  <a:ext uri="{FF2B5EF4-FFF2-40B4-BE49-F238E27FC236}">
                    <a16:creationId xmlns:a16="http://schemas.microsoft.com/office/drawing/2014/main" id="{E8BDCC0D-A346-4DAB-BB2B-511A1E645ABD}"/>
                  </a:ext>
                </a:extLst>
              </p:cNvPr>
              <p:cNvSpPr/>
              <p:nvPr/>
            </p:nvSpPr>
            <p:spPr>
              <a:xfrm>
                <a:off x="5375235" y="4775184"/>
                <a:ext cx="39908" cy="199734"/>
              </a:xfrm>
              <a:custGeom>
                <a:avLst/>
                <a:gdLst>
                  <a:gd name="connsiteX0" fmla="*/ 33378 w 39908"/>
                  <a:gd name="connsiteY0" fmla="*/ 16 h 199734"/>
                  <a:gd name="connsiteX1" fmla="*/ 39728 w 39908"/>
                  <a:gd name="connsiteY1" fmla="*/ 85741 h 199734"/>
                  <a:gd name="connsiteX2" fmla="*/ 25440 w 39908"/>
                  <a:gd name="connsiteY2" fmla="*/ 157179 h 199734"/>
                  <a:gd name="connsiteX3" fmla="*/ 40 w 39908"/>
                  <a:gd name="connsiteY3" fmla="*/ 196866 h 199734"/>
                  <a:gd name="connsiteX4" fmla="*/ 31790 w 39908"/>
                  <a:gd name="connsiteY4" fmla="*/ 79391 h 199734"/>
                  <a:gd name="connsiteX5" fmla="*/ 33378 w 39908"/>
                  <a:gd name="connsiteY5" fmla="*/ 16 h 19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8" h="199734">
                    <a:moveTo>
                      <a:pt x="33378" y="16"/>
                    </a:moveTo>
                    <a:cubicBezTo>
                      <a:pt x="34701" y="1074"/>
                      <a:pt x="41051" y="59547"/>
                      <a:pt x="39728" y="85741"/>
                    </a:cubicBezTo>
                    <a:cubicBezTo>
                      <a:pt x="38405" y="111935"/>
                      <a:pt x="32055" y="138658"/>
                      <a:pt x="25440" y="157179"/>
                    </a:cubicBezTo>
                    <a:cubicBezTo>
                      <a:pt x="18825" y="175700"/>
                      <a:pt x="-1018" y="209831"/>
                      <a:pt x="40" y="196866"/>
                    </a:cubicBezTo>
                    <a:cubicBezTo>
                      <a:pt x="1098" y="183901"/>
                      <a:pt x="26498" y="110083"/>
                      <a:pt x="31790" y="79391"/>
                    </a:cubicBezTo>
                    <a:cubicBezTo>
                      <a:pt x="37082" y="48699"/>
                      <a:pt x="32055" y="-1042"/>
                      <a:pt x="33378" y="1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465537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安室奈美恵、ワールド キャリアブランド「アンタイトル」の顔に - 写真1">
            <a:extLst>
              <a:ext uri="{FF2B5EF4-FFF2-40B4-BE49-F238E27FC236}">
                <a16:creationId xmlns:a16="http://schemas.microsoft.com/office/drawing/2014/main" id="{AB2824BB-191B-40FB-8C1E-38EF820FBB8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67100" y="530303"/>
            <a:ext cx="5270500" cy="6872732"/>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図形 4" hidden="1">
            <a:extLst>
              <a:ext uri="{FF2B5EF4-FFF2-40B4-BE49-F238E27FC236}">
                <a16:creationId xmlns:a16="http://schemas.microsoft.com/office/drawing/2014/main" id="{81A9D027-1564-4557-B9C6-10B4BA7AD3B9}"/>
              </a:ext>
            </a:extLst>
          </p:cNvPr>
          <p:cNvSpPr/>
          <p:nvPr/>
        </p:nvSpPr>
        <p:spPr>
          <a:xfrm>
            <a:off x="4339351" y="728062"/>
            <a:ext cx="1593571" cy="2257933"/>
          </a:xfrm>
          <a:custGeom>
            <a:avLst/>
            <a:gdLst>
              <a:gd name="connsiteX0" fmla="*/ 448549 w 1593571"/>
              <a:gd name="connsiteY0" fmla="*/ 106127 h 2257933"/>
              <a:gd name="connsiteX1" fmla="*/ 270749 w 1593571"/>
              <a:gd name="connsiteY1" fmla="*/ 207727 h 2257933"/>
              <a:gd name="connsiteX2" fmla="*/ 54849 w 1593571"/>
              <a:gd name="connsiteY2" fmla="*/ 669160 h 2257933"/>
              <a:gd name="connsiteX3" fmla="*/ 8282 w 1593571"/>
              <a:gd name="connsiteY3" fmla="*/ 978194 h 2257933"/>
              <a:gd name="connsiteX4" fmla="*/ 12516 w 1593571"/>
              <a:gd name="connsiteY4" fmla="*/ 1257594 h 2257933"/>
              <a:gd name="connsiteX5" fmla="*/ 131049 w 1593571"/>
              <a:gd name="connsiteY5" fmla="*/ 1714794 h 2257933"/>
              <a:gd name="connsiteX6" fmla="*/ 169149 w 1593571"/>
              <a:gd name="connsiteY6" fmla="*/ 1824860 h 2257933"/>
              <a:gd name="connsiteX7" fmla="*/ 372349 w 1593571"/>
              <a:gd name="connsiteY7" fmla="*/ 2006894 h 2257933"/>
              <a:gd name="connsiteX8" fmla="*/ 584016 w 1593571"/>
              <a:gd name="connsiteY8" fmla="*/ 2184694 h 2257933"/>
              <a:gd name="connsiteX9" fmla="*/ 905749 w 1593571"/>
              <a:gd name="connsiteY9" fmla="*/ 2248194 h 2257933"/>
              <a:gd name="connsiteX10" fmla="*/ 1295216 w 1593571"/>
              <a:gd name="connsiteY10" fmla="*/ 1989960 h 2257933"/>
              <a:gd name="connsiteX11" fmla="*/ 1451849 w 1593571"/>
              <a:gd name="connsiteY11" fmla="*/ 1668227 h 2257933"/>
              <a:gd name="connsiteX12" fmla="*/ 1570382 w 1593571"/>
              <a:gd name="connsiteY12" fmla="*/ 1194094 h 2257933"/>
              <a:gd name="connsiteX13" fmla="*/ 1544982 w 1593571"/>
              <a:gd name="connsiteY13" fmla="*/ 804627 h 2257933"/>
              <a:gd name="connsiteX14" fmla="*/ 1092016 w 1593571"/>
              <a:gd name="connsiteY14" fmla="*/ 123060 h 2257933"/>
              <a:gd name="connsiteX15" fmla="*/ 694082 w 1593571"/>
              <a:gd name="connsiteY15" fmla="*/ 294 h 2257933"/>
              <a:gd name="connsiteX16" fmla="*/ 448549 w 1593571"/>
              <a:gd name="connsiteY16" fmla="*/ 106127 h 225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3571" h="2257933">
                <a:moveTo>
                  <a:pt x="448549" y="106127"/>
                </a:moveTo>
                <a:cubicBezTo>
                  <a:pt x="377994" y="140699"/>
                  <a:pt x="336366" y="113888"/>
                  <a:pt x="270749" y="207727"/>
                </a:cubicBezTo>
                <a:cubicBezTo>
                  <a:pt x="205132" y="301566"/>
                  <a:pt x="98593" y="540749"/>
                  <a:pt x="54849" y="669160"/>
                </a:cubicBezTo>
                <a:cubicBezTo>
                  <a:pt x="11104" y="797571"/>
                  <a:pt x="15337" y="880122"/>
                  <a:pt x="8282" y="978194"/>
                </a:cubicBezTo>
                <a:cubicBezTo>
                  <a:pt x="1226" y="1076266"/>
                  <a:pt x="-7945" y="1134827"/>
                  <a:pt x="12516" y="1257594"/>
                </a:cubicBezTo>
                <a:cubicBezTo>
                  <a:pt x="32977" y="1380361"/>
                  <a:pt x="104943" y="1620250"/>
                  <a:pt x="131049" y="1714794"/>
                </a:cubicBezTo>
                <a:cubicBezTo>
                  <a:pt x="157154" y="1809338"/>
                  <a:pt x="128932" y="1776177"/>
                  <a:pt x="169149" y="1824860"/>
                </a:cubicBezTo>
                <a:cubicBezTo>
                  <a:pt x="209366" y="1873543"/>
                  <a:pt x="303204" y="1946922"/>
                  <a:pt x="372349" y="2006894"/>
                </a:cubicBezTo>
                <a:cubicBezTo>
                  <a:pt x="441493" y="2066866"/>
                  <a:pt x="495116" y="2144477"/>
                  <a:pt x="584016" y="2184694"/>
                </a:cubicBezTo>
                <a:cubicBezTo>
                  <a:pt x="672916" y="2224911"/>
                  <a:pt x="787216" y="2280650"/>
                  <a:pt x="905749" y="2248194"/>
                </a:cubicBezTo>
                <a:cubicBezTo>
                  <a:pt x="1024282" y="2215738"/>
                  <a:pt x="1204199" y="2086621"/>
                  <a:pt x="1295216" y="1989960"/>
                </a:cubicBezTo>
                <a:cubicBezTo>
                  <a:pt x="1386233" y="1893299"/>
                  <a:pt x="1405988" y="1800871"/>
                  <a:pt x="1451849" y="1668227"/>
                </a:cubicBezTo>
                <a:cubicBezTo>
                  <a:pt x="1497710" y="1535583"/>
                  <a:pt x="1554860" y="1338027"/>
                  <a:pt x="1570382" y="1194094"/>
                </a:cubicBezTo>
                <a:cubicBezTo>
                  <a:pt x="1585904" y="1050161"/>
                  <a:pt x="1624710" y="983133"/>
                  <a:pt x="1544982" y="804627"/>
                </a:cubicBezTo>
                <a:cubicBezTo>
                  <a:pt x="1465254" y="626121"/>
                  <a:pt x="1233833" y="257115"/>
                  <a:pt x="1092016" y="123060"/>
                </a:cubicBezTo>
                <a:cubicBezTo>
                  <a:pt x="950199" y="-10995"/>
                  <a:pt x="802738" y="5938"/>
                  <a:pt x="694082" y="294"/>
                </a:cubicBezTo>
                <a:cubicBezTo>
                  <a:pt x="585426" y="-5350"/>
                  <a:pt x="519104" y="71555"/>
                  <a:pt x="448549" y="106127"/>
                </a:cubicBezTo>
                <a:close/>
              </a:path>
            </a:pathLst>
          </a:custGeom>
          <a:noFill/>
          <a:ln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0" name="グループ化 129">
            <a:extLst>
              <a:ext uri="{FF2B5EF4-FFF2-40B4-BE49-F238E27FC236}">
                <a16:creationId xmlns:a16="http://schemas.microsoft.com/office/drawing/2014/main" id="{8787B254-16C6-4D76-A2F1-3DB23A68D9F8}"/>
              </a:ext>
            </a:extLst>
          </p:cNvPr>
          <p:cNvGrpSpPr/>
          <p:nvPr/>
        </p:nvGrpSpPr>
        <p:grpSpPr>
          <a:xfrm>
            <a:off x="3361267" y="350967"/>
            <a:ext cx="5112931" cy="6162677"/>
            <a:chOff x="3361267" y="350967"/>
            <a:chExt cx="5112931" cy="6162677"/>
          </a:xfrm>
        </p:grpSpPr>
        <p:sp>
          <p:nvSpPr>
            <p:cNvPr id="6" name="フリーフォーム: 図形 5">
              <a:extLst>
                <a:ext uri="{FF2B5EF4-FFF2-40B4-BE49-F238E27FC236}">
                  <a16:creationId xmlns:a16="http://schemas.microsoft.com/office/drawing/2014/main" id="{C613D496-E725-4136-B250-3E2AD58B9639}"/>
                </a:ext>
              </a:extLst>
            </p:cNvPr>
            <p:cNvSpPr/>
            <p:nvPr/>
          </p:nvSpPr>
          <p:spPr>
            <a:xfrm>
              <a:off x="4738666" y="1481399"/>
              <a:ext cx="284501" cy="86361"/>
            </a:xfrm>
            <a:custGeom>
              <a:avLst/>
              <a:gdLst>
                <a:gd name="connsiteX0" fmla="*/ 22 w 284501"/>
                <a:gd name="connsiteY0" fmla="*/ 33828 h 86361"/>
                <a:gd name="connsiteX1" fmla="*/ 74634 w 284501"/>
                <a:gd name="connsiteY1" fmla="*/ 5253 h 86361"/>
                <a:gd name="connsiteX2" fmla="*/ 114322 w 284501"/>
                <a:gd name="connsiteY2" fmla="*/ 490 h 86361"/>
                <a:gd name="connsiteX3" fmla="*/ 174647 w 284501"/>
                <a:gd name="connsiteY3" fmla="*/ 11603 h 86361"/>
                <a:gd name="connsiteX4" fmla="*/ 227034 w 284501"/>
                <a:gd name="connsiteY4" fmla="*/ 21128 h 86361"/>
                <a:gd name="connsiteX5" fmla="*/ 242909 w 284501"/>
                <a:gd name="connsiteY5" fmla="*/ 37003 h 86361"/>
                <a:gd name="connsiteX6" fmla="*/ 282597 w 284501"/>
                <a:gd name="connsiteY6" fmla="*/ 67165 h 86361"/>
                <a:gd name="connsiteX7" fmla="*/ 269897 w 284501"/>
                <a:gd name="connsiteY7" fmla="*/ 86215 h 86361"/>
                <a:gd name="connsiteX8" fmla="*/ 198459 w 284501"/>
                <a:gd name="connsiteY8" fmla="*/ 75103 h 86361"/>
                <a:gd name="connsiteX9" fmla="*/ 147659 w 284501"/>
                <a:gd name="connsiteY9" fmla="*/ 59228 h 86361"/>
                <a:gd name="connsiteX10" fmla="*/ 82572 w 284501"/>
                <a:gd name="connsiteY10" fmla="*/ 33828 h 86361"/>
                <a:gd name="connsiteX11" fmla="*/ 22 w 284501"/>
                <a:gd name="connsiteY11" fmla="*/ 33828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501" h="86361">
                  <a:moveTo>
                    <a:pt x="22" y="33828"/>
                  </a:moveTo>
                  <a:cubicBezTo>
                    <a:pt x="-1301" y="29066"/>
                    <a:pt x="55584" y="10809"/>
                    <a:pt x="74634" y="5253"/>
                  </a:cubicBezTo>
                  <a:cubicBezTo>
                    <a:pt x="93684" y="-303"/>
                    <a:pt x="97653" y="-568"/>
                    <a:pt x="114322" y="490"/>
                  </a:cubicBezTo>
                  <a:cubicBezTo>
                    <a:pt x="130991" y="1548"/>
                    <a:pt x="174647" y="11603"/>
                    <a:pt x="174647" y="11603"/>
                  </a:cubicBezTo>
                  <a:cubicBezTo>
                    <a:pt x="193432" y="15043"/>
                    <a:pt x="215657" y="16895"/>
                    <a:pt x="227034" y="21128"/>
                  </a:cubicBezTo>
                  <a:cubicBezTo>
                    <a:pt x="238411" y="25361"/>
                    <a:pt x="233649" y="29330"/>
                    <a:pt x="242909" y="37003"/>
                  </a:cubicBezTo>
                  <a:cubicBezTo>
                    <a:pt x="252169" y="44676"/>
                    <a:pt x="278099" y="58963"/>
                    <a:pt x="282597" y="67165"/>
                  </a:cubicBezTo>
                  <a:cubicBezTo>
                    <a:pt x="287095" y="75367"/>
                    <a:pt x="283920" y="84892"/>
                    <a:pt x="269897" y="86215"/>
                  </a:cubicBezTo>
                  <a:cubicBezTo>
                    <a:pt x="255874" y="87538"/>
                    <a:pt x="218832" y="79601"/>
                    <a:pt x="198459" y="75103"/>
                  </a:cubicBezTo>
                  <a:cubicBezTo>
                    <a:pt x="178086" y="70605"/>
                    <a:pt x="166974" y="66107"/>
                    <a:pt x="147659" y="59228"/>
                  </a:cubicBezTo>
                  <a:cubicBezTo>
                    <a:pt x="128345" y="52349"/>
                    <a:pt x="107178" y="37268"/>
                    <a:pt x="82572" y="33828"/>
                  </a:cubicBezTo>
                  <a:cubicBezTo>
                    <a:pt x="57966" y="30388"/>
                    <a:pt x="1345" y="38590"/>
                    <a:pt x="22" y="3382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E49B7C71-9F94-418D-93B9-D179B5C9D3FE}"/>
                </a:ext>
              </a:extLst>
            </p:cNvPr>
            <p:cNvSpPr/>
            <p:nvPr/>
          </p:nvSpPr>
          <p:spPr>
            <a:xfrm>
              <a:off x="4529939" y="1462524"/>
              <a:ext cx="438988" cy="104658"/>
            </a:xfrm>
            <a:custGeom>
              <a:avLst/>
              <a:gdLst>
                <a:gd name="connsiteX0" fmla="*/ 438936 w 438988"/>
                <a:gd name="connsiteY0" fmla="*/ 103503 h 104658"/>
                <a:gd name="connsiteX1" fmla="*/ 343686 w 438988"/>
                <a:gd name="connsiteY1" fmla="*/ 82865 h 104658"/>
                <a:gd name="connsiteX2" fmla="*/ 257961 w 438988"/>
                <a:gd name="connsiteY2" fmla="*/ 60640 h 104658"/>
                <a:gd name="connsiteX3" fmla="*/ 200811 w 438988"/>
                <a:gd name="connsiteY3" fmla="*/ 46353 h 104658"/>
                <a:gd name="connsiteX4" fmla="*/ 126199 w 438988"/>
                <a:gd name="connsiteY4" fmla="*/ 25715 h 104658"/>
                <a:gd name="connsiteX5" fmla="*/ 40474 w 438988"/>
                <a:gd name="connsiteY5" fmla="*/ 60640 h 104658"/>
                <a:gd name="connsiteX6" fmla="*/ 786 w 438988"/>
                <a:gd name="connsiteY6" fmla="*/ 71753 h 104658"/>
                <a:gd name="connsiteX7" fmla="*/ 21424 w 438988"/>
                <a:gd name="connsiteY7" fmla="*/ 52703 h 104658"/>
                <a:gd name="connsiteX8" fmla="*/ 105561 w 438988"/>
                <a:gd name="connsiteY8" fmla="*/ 9840 h 104658"/>
                <a:gd name="connsiteX9" fmla="*/ 200811 w 438988"/>
                <a:gd name="connsiteY9" fmla="*/ 315 h 104658"/>
                <a:gd name="connsiteX10" fmla="*/ 299236 w 438988"/>
                <a:gd name="connsiteY10" fmla="*/ 6665 h 104658"/>
                <a:gd name="connsiteX11" fmla="*/ 356386 w 438988"/>
                <a:gd name="connsiteY11" fmla="*/ 46353 h 104658"/>
                <a:gd name="connsiteX12" fmla="*/ 438936 w 438988"/>
                <a:gd name="connsiteY12" fmla="*/ 103503 h 10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88" h="104658">
                  <a:moveTo>
                    <a:pt x="438936" y="103503"/>
                  </a:moveTo>
                  <a:cubicBezTo>
                    <a:pt x="436819" y="109588"/>
                    <a:pt x="373848" y="90009"/>
                    <a:pt x="343686" y="82865"/>
                  </a:cubicBezTo>
                  <a:cubicBezTo>
                    <a:pt x="313524" y="75721"/>
                    <a:pt x="257961" y="60640"/>
                    <a:pt x="257961" y="60640"/>
                  </a:cubicBezTo>
                  <a:lnTo>
                    <a:pt x="200811" y="46353"/>
                  </a:lnTo>
                  <a:cubicBezTo>
                    <a:pt x="178851" y="40532"/>
                    <a:pt x="152922" y="23334"/>
                    <a:pt x="126199" y="25715"/>
                  </a:cubicBezTo>
                  <a:cubicBezTo>
                    <a:pt x="99476" y="28096"/>
                    <a:pt x="61376" y="52967"/>
                    <a:pt x="40474" y="60640"/>
                  </a:cubicBezTo>
                  <a:cubicBezTo>
                    <a:pt x="19572" y="68313"/>
                    <a:pt x="3961" y="73076"/>
                    <a:pt x="786" y="71753"/>
                  </a:cubicBezTo>
                  <a:cubicBezTo>
                    <a:pt x="-2389" y="70430"/>
                    <a:pt x="3961" y="63022"/>
                    <a:pt x="21424" y="52703"/>
                  </a:cubicBezTo>
                  <a:cubicBezTo>
                    <a:pt x="38887" y="42384"/>
                    <a:pt x="75663" y="18571"/>
                    <a:pt x="105561" y="9840"/>
                  </a:cubicBezTo>
                  <a:cubicBezTo>
                    <a:pt x="135459" y="1109"/>
                    <a:pt x="168532" y="844"/>
                    <a:pt x="200811" y="315"/>
                  </a:cubicBezTo>
                  <a:cubicBezTo>
                    <a:pt x="233090" y="-214"/>
                    <a:pt x="273307" y="-1008"/>
                    <a:pt x="299236" y="6665"/>
                  </a:cubicBezTo>
                  <a:cubicBezTo>
                    <a:pt x="325165" y="14338"/>
                    <a:pt x="333632" y="32859"/>
                    <a:pt x="356386" y="46353"/>
                  </a:cubicBezTo>
                  <a:cubicBezTo>
                    <a:pt x="379140" y="59847"/>
                    <a:pt x="441053" y="97418"/>
                    <a:pt x="438936" y="1035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CBABA139-6841-48EA-B0CF-9FC11FE92596}"/>
                </a:ext>
              </a:extLst>
            </p:cNvPr>
            <p:cNvSpPr/>
            <p:nvPr/>
          </p:nvSpPr>
          <p:spPr>
            <a:xfrm>
              <a:off x="4849336" y="1478483"/>
              <a:ext cx="150909" cy="28870"/>
            </a:xfrm>
            <a:custGeom>
              <a:avLst/>
              <a:gdLst>
                <a:gd name="connsiteX0" fmla="*/ 477 w 150909"/>
                <a:gd name="connsiteY0" fmla="*/ 231 h 28870"/>
                <a:gd name="connsiteX1" fmla="*/ 111602 w 150909"/>
                <a:gd name="connsiteY1" fmla="*/ 6581 h 28870"/>
                <a:gd name="connsiteX2" fmla="*/ 149702 w 150909"/>
                <a:gd name="connsiteY2" fmla="*/ 28806 h 28870"/>
                <a:gd name="connsiteX3" fmla="*/ 73502 w 150909"/>
                <a:gd name="connsiteY3" fmla="*/ 12931 h 28870"/>
                <a:gd name="connsiteX4" fmla="*/ 477 w 150909"/>
                <a:gd name="connsiteY4" fmla="*/ 231 h 28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09" h="28870">
                  <a:moveTo>
                    <a:pt x="477" y="231"/>
                  </a:moveTo>
                  <a:cubicBezTo>
                    <a:pt x="6827" y="-827"/>
                    <a:pt x="86731" y="1819"/>
                    <a:pt x="111602" y="6581"/>
                  </a:cubicBezTo>
                  <a:cubicBezTo>
                    <a:pt x="136473" y="11343"/>
                    <a:pt x="156052" y="27748"/>
                    <a:pt x="149702" y="28806"/>
                  </a:cubicBezTo>
                  <a:cubicBezTo>
                    <a:pt x="143352" y="29864"/>
                    <a:pt x="94139" y="17693"/>
                    <a:pt x="73502" y="12931"/>
                  </a:cubicBezTo>
                  <a:cubicBezTo>
                    <a:pt x="52865" y="8169"/>
                    <a:pt x="-5873" y="1289"/>
                    <a:pt x="477" y="23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CE5C4D0B-3A8F-48E4-80C5-A48B2481BC21}"/>
                </a:ext>
              </a:extLst>
            </p:cNvPr>
            <p:cNvSpPr/>
            <p:nvPr/>
          </p:nvSpPr>
          <p:spPr>
            <a:xfrm>
              <a:off x="4505325" y="1715252"/>
              <a:ext cx="84138" cy="82139"/>
            </a:xfrm>
            <a:custGeom>
              <a:avLst/>
              <a:gdLst>
                <a:gd name="connsiteX0" fmla="*/ 0 w 84138"/>
                <a:gd name="connsiteY0" fmla="*/ 0 h 82139"/>
                <a:gd name="connsiteX1" fmla="*/ 47625 w 84138"/>
                <a:gd name="connsiteY1" fmla="*/ 31750 h 82139"/>
                <a:gd name="connsiteX2" fmla="*/ 58738 w 84138"/>
                <a:gd name="connsiteY2" fmla="*/ 31750 h 82139"/>
                <a:gd name="connsiteX3" fmla="*/ 77788 w 84138"/>
                <a:gd name="connsiteY3" fmla="*/ 25400 h 82139"/>
                <a:gd name="connsiteX4" fmla="*/ 80963 w 84138"/>
                <a:gd name="connsiteY4" fmla="*/ 34925 h 82139"/>
                <a:gd name="connsiteX5" fmla="*/ 84138 w 84138"/>
                <a:gd name="connsiteY5" fmla="*/ 66675 h 82139"/>
                <a:gd name="connsiteX6" fmla="*/ 80963 w 84138"/>
                <a:gd name="connsiteY6" fmla="*/ 79375 h 82139"/>
                <a:gd name="connsiteX7" fmla="*/ 71438 w 84138"/>
                <a:gd name="connsiteY7" fmla="*/ 80962 h 82139"/>
                <a:gd name="connsiteX8" fmla="*/ 55563 w 84138"/>
                <a:gd name="connsiteY8" fmla="*/ 65087 h 82139"/>
                <a:gd name="connsiteX9" fmla="*/ 36513 w 84138"/>
                <a:gd name="connsiteY9" fmla="*/ 42862 h 82139"/>
                <a:gd name="connsiteX10" fmla="*/ 0 w 84138"/>
                <a:gd name="connsiteY10" fmla="*/ 0 h 8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 h="82139">
                  <a:moveTo>
                    <a:pt x="0" y="0"/>
                  </a:moveTo>
                  <a:cubicBezTo>
                    <a:pt x="18917" y="13229"/>
                    <a:pt x="37835" y="26458"/>
                    <a:pt x="47625" y="31750"/>
                  </a:cubicBezTo>
                  <a:cubicBezTo>
                    <a:pt x="57415" y="37042"/>
                    <a:pt x="53711" y="32808"/>
                    <a:pt x="58738" y="31750"/>
                  </a:cubicBezTo>
                  <a:cubicBezTo>
                    <a:pt x="63765" y="30692"/>
                    <a:pt x="74084" y="24871"/>
                    <a:pt x="77788" y="25400"/>
                  </a:cubicBezTo>
                  <a:cubicBezTo>
                    <a:pt x="81492" y="25929"/>
                    <a:pt x="79905" y="28046"/>
                    <a:pt x="80963" y="34925"/>
                  </a:cubicBezTo>
                  <a:cubicBezTo>
                    <a:pt x="82021" y="41804"/>
                    <a:pt x="84138" y="59267"/>
                    <a:pt x="84138" y="66675"/>
                  </a:cubicBezTo>
                  <a:cubicBezTo>
                    <a:pt x="84138" y="74083"/>
                    <a:pt x="83080" y="76994"/>
                    <a:pt x="80963" y="79375"/>
                  </a:cubicBezTo>
                  <a:cubicBezTo>
                    <a:pt x="78846" y="81756"/>
                    <a:pt x="75671" y="83343"/>
                    <a:pt x="71438" y="80962"/>
                  </a:cubicBezTo>
                  <a:cubicBezTo>
                    <a:pt x="67205" y="78581"/>
                    <a:pt x="61384" y="71437"/>
                    <a:pt x="55563" y="65087"/>
                  </a:cubicBezTo>
                  <a:cubicBezTo>
                    <a:pt x="49742" y="58737"/>
                    <a:pt x="36513" y="42862"/>
                    <a:pt x="36513" y="42862"/>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9C8A7C3-5276-48D5-A7EE-24258E74B553}"/>
                </a:ext>
              </a:extLst>
            </p:cNvPr>
            <p:cNvSpPr/>
            <p:nvPr/>
          </p:nvSpPr>
          <p:spPr>
            <a:xfrm>
              <a:off x="4590213" y="1651493"/>
              <a:ext cx="326913" cy="138371"/>
            </a:xfrm>
            <a:custGeom>
              <a:avLst/>
              <a:gdLst>
                <a:gd name="connsiteX0" fmla="*/ 16712 w 326913"/>
                <a:gd name="connsiteY0" fmla="*/ 138371 h 138371"/>
                <a:gd name="connsiteX1" fmla="*/ 23062 w 326913"/>
                <a:gd name="connsiteY1" fmla="*/ 78046 h 138371"/>
                <a:gd name="connsiteX2" fmla="*/ 43700 w 326913"/>
                <a:gd name="connsiteY2" fmla="*/ 60584 h 138371"/>
                <a:gd name="connsiteX3" fmla="*/ 77037 w 326913"/>
                <a:gd name="connsiteY3" fmla="*/ 38359 h 138371"/>
                <a:gd name="connsiteX4" fmla="*/ 146887 w 326913"/>
                <a:gd name="connsiteY4" fmla="*/ 16134 h 138371"/>
                <a:gd name="connsiteX5" fmla="*/ 207212 w 326913"/>
                <a:gd name="connsiteY5" fmla="*/ 11371 h 138371"/>
                <a:gd name="connsiteX6" fmla="*/ 251662 w 326913"/>
                <a:gd name="connsiteY6" fmla="*/ 19309 h 138371"/>
                <a:gd name="connsiteX7" fmla="*/ 285000 w 326913"/>
                <a:gd name="connsiteY7" fmla="*/ 36771 h 138371"/>
                <a:gd name="connsiteX8" fmla="*/ 326275 w 326913"/>
                <a:gd name="connsiteY8" fmla="*/ 62171 h 138371"/>
                <a:gd name="connsiteX9" fmla="*/ 308812 w 326913"/>
                <a:gd name="connsiteY9" fmla="*/ 47884 h 138371"/>
                <a:gd name="connsiteX10" fmla="*/ 291350 w 326913"/>
                <a:gd name="connsiteY10" fmla="*/ 20896 h 138371"/>
                <a:gd name="connsiteX11" fmla="*/ 227850 w 326913"/>
                <a:gd name="connsiteY11" fmla="*/ 3434 h 138371"/>
                <a:gd name="connsiteX12" fmla="*/ 153237 w 326913"/>
                <a:gd name="connsiteY12" fmla="*/ 1846 h 138371"/>
                <a:gd name="connsiteX13" fmla="*/ 80212 w 326913"/>
                <a:gd name="connsiteY13" fmla="*/ 24071 h 138371"/>
                <a:gd name="connsiteX14" fmla="*/ 19887 w 326913"/>
                <a:gd name="connsiteY14" fmla="*/ 57409 h 138371"/>
                <a:gd name="connsiteX15" fmla="*/ 837 w 326913"/>
                <a:gd name="connsiteY15" fmla="*/ 78046 h 138371"/>
                <a:gd name="connsiteX16" fmla="*/ 16712 w 326913"/>
                <a:gd name="connsiteY16" fmla="*/ 138371 h 1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913" h="138371">
                  <a:moveTo>
                    <a:pt x="16712" y="138371"/>
                  </a:moveTo>
                  <a:cubicBezTo>
                    <a:pt x="20416" y="138371"/>
                    <a:pt x="18564" y="91010"/>
                    <a:pt x="23062" y="78046"/>
                  </a:cubicBezTo>
                  <a:cubicBezTo>
                    <a:pt x="27560" y="65082"/>
                    <a:pt x="34704" y="67199"/>
                    <a:pt x="43700" y="60584"/>
                  </a:cubicBezTo>
                  <a:cubicBezTo>
                    <a:pt x="52696" y="53969"/>
                    <a:pt x="59839" y="45767"/>
                    <a:pt x="77037" y="38359"/>
                  </a:cubicBezTo>
                  <a:cubicBezTo>
                    <a:pt x="94235" y="30951"/>
                    <a:pt x="125191" y="20632"/>
                    <a:pt x="146887" y="16134"/>
                  </a:cubicBezTo>
                  <a:cubicBezTo>
                    <a:pt x="168583" y="11636"/>
                    <a:pt x="189750" y="10842"/>
                    <a:pt x="207212" y="11371"/>
                  </a:cubicBezTo>
                  <a:cubicBezTo>
                    <a:pt x="224674" y="11900"/>
                    <a:pt x="238697" y="15076"/>
                    <a:pt x="251662" y="19309"/>
                  </a:cubicBezTo>
                  <a:cubicBezTo>
                    <a:pt x="264627" y="23542"/>
                    <a:pt x="272565" y="29627"/>
                    <a:pt x="285000" y="36771"/>
                  </a:cubicBezTo>
                  <a:cubicBezTo>
                    <a:pt x="297435" y="43915"/>
                    <a:pt x="322306" y="60319"/>
                    <a:pt x="326275" y="62171"/>
                  </a:cubicBezTo>
                  <a:cubicBezTo>
                    <a:pt x="330244" y="64023"/>
                    <a:pt x="314633" y="54763"/>
                    <a:pt x="308812" y="47884"/>
                  </a:cubicBezTo>
                  <a:cubicBezTo>
                    <a:pt x="302991" y="41005"/>
                    <a:pt x="304844" y="28304"/>
                    <a:pt x="291350" y="20896"/>
                  </a:cubicBezTo>
                  <a:cubicBezTo>
                    <a:pt x="277856" y="13488"/>
                    <a:pt x="250869" y="6609"/>
                    <a:pt x="227850" y="3434"/>
                  </a:cubicBezTo>
                  <a:cubicBezTo>
                    <a:pt x="204831" y="259"/>
                    <a:pt x="177843" y="-1593"/>
                    <a:pt x="153237" y="1846"/>
                  </a:cubicBezTo>
                  <a:cubicBezTo>
                    <a:pt x="128631" y="5285"/>
                    <a:pt x="102437" y="14811"/>
                    <a:pt x="80212" y="24071"/>
                  </a:cubicBezTo>
                  <a:cubicBezTo>
                    <a:pt x="57987" y="33331"/>
                    <a:pt x="33116" y="48413"/>
                    <a:pt x="19887" y="57409"/>
                  </a:cubicBezTo>
                  <a:cubicBezTo>
                    <a:pt x="6658" y="66405"/>
                    <a:pt x="5600" y="70373"/>
                    <a:pt x="837" y="78046"/>
                  </a:cubicBezTo>
                  <a:cubicBezTo>
                    <a:pt x="-3926" y="85719"/>
                    <a:pt x="13008" y="138371"/>
                    <a:pt x="16712" y="1383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7F85A4F0-085E-4364-B3CF-DFE6DFE4CC88}"/>
                </a:ext>
              </a:extLst>
            </p:cNvPr>
            <p:cNvSpPr/>
            <p:nvPr/>
          </p:nvSpPr>
          <p:spPr>
            <a:xfrm>
              <a:off x="4615890" y="1697319"/>
              <a:ext cx="334250" cy="102085"/>
            </a:xfrm>
            <a:custGeom>
              <a:avLst/>
              <a:gdLst>
                <a:gd name="connsiteX0" fmla="*/ 560 w 334250"/>
                <a:gd name="connsiteY0" fmla="*/ 102070 h 102085"/>
                <a:gd name="connsiteX1" fmla="*/ 49773 w 334250"/>
                <a:gd name="connsiteY1" fmla="*/ 35395 h 102085"/>
                <a:gd name="connsiteX2" fmla="*/ 68823 w 334250"/>
                <a:gd name="connsiteY2" fmla="*/ 24283 h 102085"/>
                <a:gd name="connsiteX3" fmla="*/ 100573 w 334250"/>
                <a:gd name="connsiteY3" fmla="*/ 17933 h 102085"/>
                <a:gd name="connsiteX4" fmla="*/ 125973 w 334250"/>
                <a:gd name="connsiteY4" fmla="*/ 17933 h 102085"/>
                <a:gd name="connsiteX5" fmla="*/ 143435 w 334250"/>
                <a:gd name="connsiteY5" fmla="*/ 17933 h 102085"/>
                <a:gd name="connsiteX6" fmla="*/ 178360 w 334250"/>
                <a:gd name="connsiteY6" fmla="*/ 21108 h 102085"/>
                <a:gd name="connsiteX7" fmla="*/ 230748 w 334250"/>
                <a:gd name="connsiteY7" fmla="*/ 27458 h 102085"/>
                <a:gd name="connsiteX8" fmla="*/ 270435 w 334250"/>
                <a:gd name="connsiteY8" fmla="*/ 48095 h 102085"/>
                <a:gd name="connsiteX9" fmla="*/ 284723 w 334250"/>
                <a:gd name="connsiteY9" fmla="*/ 68733 h 102085"/>
                <a:gd name="connsiteX10" fmla="*/ 295835 w 334250"/>
                <a:gd name="connsiteY10" fmla="*/ 78258 h 102085"/>
                <a:gd name="connsiteX11" fmla="*/ 333935 w 334250"/>
                <a:gd name="connsiteY11" fmla="*/ 87783 h 102085"/>
                <a:gd name="connsiteX12" fmla="*/ 311710 w 334250"/>
                <a:gd name="connsiteY12" fmla="*/ 54445 h 102085"/>
                <a:gd name="connsiteX13" fmla="*/ 272023 w 334250"/>
                <a:gd name="connsiteY13" fmla="*/ 25870 h 102085"/>
                <a:gd name="connsiteX14" fmla="*/ 230748 w 334250"/>
                <a:gd name="connsiteY14" fmla="*/ 3645 h 102085"/>
                <a:gd name="connsiteX15" fmla="*/ 198998 w 334250"/>
                <a:gd name="connsiteY15" fmla="*/ 470 h 102085"/>
                <a:gd name="connsiteX16" fmla="*/ 152960 w 334250"/>
                <a:gd name="connsiteY16" fmla="*/ 8408 h 102085"/>
                <a:gd name="connsiteX17" fmla="*/ 132323 w 334250"/>
                <a:gd name="connsiteY17" fmla="*/ 5233 h 102085"/>
                <a:gd name="connsiteX18" fmla="*/ 76760 w 334250"/>
                <a:gd name="connsiteY18" fmla="*/ 6820 h 102085"/>
                <a:gd name="connsiteX19" fmla="*/ 54535 w 334250"/>
                <a:gd name="connsiteY19" fmla="*/ 17933 h 102085"/>
                <a:gd name="connsiteX20" fmla="*/ 24373 w 334250"/>
                <a:gd name="connsiteY20" fmla="*/ 41745 h 102085"/>
                <a:gd name="connsiteX21" fmla="*/ 560 w 334250"/>
                <a:gd name="connsiteY21" fmla="*/ 102070 h 1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250" h="102085">
                  <a:moveTo>
                    <a:pt x="560" y="102070"/>
                  </a:moveTo>
                  <a:cubicBezTo>
                    <a:pt x="4793" y="101012"/>
                    <a:pt x="38396" y="48360"/>
                    <a:pt x="49773" y="35395"/>
                  </a:cubicBezTo>
                  <a:cubicBezTo>
                    <a:pt x="61150" y="22430"/>
                    <a:pt x="60356" y="27193"/>
                    <a:pt x="68823" y="24283"/>
                  </a:cubicBezTo>
                  <a:cubicBezTo>
                    <a:pt x="77290" y="21373"/>
                    <a:pt x="91048" y="18991"/>
                    <a:pt x="100573" y="17933"/>
                  </a:cubicBezTo>
                  <a:cubicBezTo>
                    <a:pt x="110098" y="16875"/>
                    <a:pt x="125973" y="17933"/>
                    <a:pt x="125973" y="17933"/>
                  </a:cubicBezTo>
                  <a:cubicBezTo>
                    <a:pt x="133117" y="17933"/>
                    <a:pt x="134704" y="17404"/>
                    <a:pt x="143435" y="17933"/>
                  </a:cubicBezTo>
                  <a:cubicBezTo>
                    <a:pt x="152166" y="18462"/>
                    <a:pt x="163808" y="19521"/>
                    <a:pt x="178360" y="21108"/>
                  </a:cubicBezTo>
                  <a:cubicBezTo>
                    <a:pt x="192912" y="22695"/>
                    <a:pt x="215402" y="22960"/>
                    <a:pt x="230748" y="27458"/>
                  </a:cubicBezTo>
                  <a:cubicBezTo>
                    <a:pt x="246094" y="31956"/>
                    <a:pt x="261439" y="41216"/>
                    <a:pt x="270435" y="48095"/>
                  </a:cubicBezTo>
                  <a:cubicBezTo>
                    <a:pt x="279431" y="54974"/>
                    <a:pt x="280490" y="63706"/>
                    <a:pt x="284723" y="68733"/>
                  </a:cubicBezTo>
                  <a:cubicBezTo>
                    <a:pt x="288956" y="73760"/>
                    <a:pt x="287633" y="75083"/>
                    <a:pt x="295835" y="78258"/>
                  </a:cubicBezTo>
                  <a:cubicBezTo>
                    <a:pt x="304037" y="81433"/>
                    <a:pt x="331289" y="91752"/>
                    <a:pt x="333935" y="87783"/>
                  </a:cubicBezTo>
                  <a:cubicBezTo>
                    <a:pt x="336581" y="83814"/>
                    <a:pt x="322029" y="64764"/>
                    <a:pt x="311710" y="54445"/>
                  </a:cubicBezTo>
                  <a:cubicBezTo>
                    <a:pt x="301391" y="44126"/>
                    <a:pt x="285517" y="34337"/>
                    <a:pt x="272023" y="25870"/>
                  </a:cubicBezTo>
                  <a:cubicBezTo>
                    <a:pt x="258529" y="17403"/>
                    <a:pt x="242919" y="7878"/>
                    <a:pt x="230748" y="3645"/>
                  </a:cubicBezTo>
                  <a:cubicBezTo>
                    <a:pt x="218577" y="-588"/>
                    <a:pt x="211963" y="-324"/>
                    <a:pt x="198998" y="470"/>
                  </a:cubicBezTo>
                  <a:cubicBezTo>
                    <a:pt x="186033" y="1264"/>
                    <a:pt x="164072" y="7614"/>
                    <a:pt x="152960" y="8408"/>
                  </a:cubicBezTo>
                  <a:cubicBezTo>
                    <a:pt x="141848" y="9202"/>
                    <a:pt x="132323" y="5233"/>
                    <a:pt x="132323" y="5233"/>
                  </a:cubicBezTo>
                  <a:cubicBezTo>
                    <a:pt x="119623" y="4968"/>
                    <a:pt x="89725" y="4703"/>
                    <a:pt x="76760" y="6820"/>
                  </a:cubicBezTo>
                  <a:cubicBezTo>
                    <a:pt x="63795" y="8937"/>
                    <a:pt x="63266" y="12112"/>
                    <a:pt x="54535" y="17933"/>
                  </a:cubicBezTo>
                  <a:cubicBezTo>
                    <a:pt x="45804" y="23754"/>
                    <a:pt x="31517" y="35130"/>
                    <a:pt x="24373" y="41745"/>
                  </a:cubicBezTo>
                  <a:cubicBezTo>
                    <a:pt x="17229" y="48360"/>
                    <a:pt x="-3673" y="103128"/>
                    <a:pt x="560" y="10207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A791C3F8-0593-41B7-9691-53377493D7D6}"/>
                </a:ext>
              </a:extLst>
            </p:cNvPr>
            <p:cNvSpPr/>
            <p:nvPr/>
          </p:nvSpPr>
          <p:spPr>
            <a:xfrm>
              <a:off x="4636818" y="1731645"/>
              <a:ext cx="65378" cy="64931"/>
            </a:xfrm>
            <a:custGeom>
              <a:avLst/>
              <a:gdLst>
                <a:gd name="connsiteX0" fmla="*/ 65357 w 65378"/>
                <a:gd name="connsiteY0" fmla="*/ 21707 h 64931"/>
                <a:gd name="connsiteX1" fmla="*/ 20907 w 65378"/>
                <a:gd name="connsiteY1" fmla="*/ 53457 h 64931"/>
                <a:gd name="connsiteX2" fmla="*/ 19320 w 65378"/>
                <a:gd name="connsiteY2" fmla="*/ 55044 h 64931"/>
                <a:gd name="connsiteX3" fmla="*/ 270 w 65378"/>
                <a:gd name="connsiteY3" fmla="*/ 64569 h 64931"/>
                <a:gd name="connsiteX4" fmla="*/ 8207 w 65378"/>
                <a:gd name="connsiteY4" fmla="*/ 40757 h 64931"/>
                <a:gd name="connsiteX5" fmla="*/ 9795 w 65378"/>
                <a:gd name="connsiteY5" fmla="*/ 21707 h 64931"/>
                <a:gd name="connsiteX6" fmla="*/ 14557 w 65378"/>
                <a:gd name="connsiteY6" fmla="*/ 1069 h 64931"/>
                <a:gd name="connsiteX7" fmla="*/ 65357 w 65378"/>
                <a:gd name="connsiteY7" fmla="*/ 21707 h 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78" h="64931">
                  <a:moveTo>
                    <a:pt x="65357" y="21707"/>
                  </a:moveTo>
                  <a:cubicBezTo>
                    <a:pt x="66415" y="30438"/>
                    <a:pt x="28580" y="47901"/>
                    <a:pt x="20907" y="53457"/>
                  </a:cubicBezTo>
                  <a:cubicBezTo>
                    <a:pt x="13234" y="59013"/>
                    <a:pt x="22759" y="53192"/>
                    <a:pt x="19320" y="55044"/>
                  </a:cubicBezTo>
                  <a:cubicBezTo>
                    <a:pt x="15881" y="56896"/>
                    <a:pt x="2122" y="66950"/>
                    <a:pt x="270" y="64569"/>
                  </a:cubicBezTo>
                  <a:cubicBezTo>
                    <a:pt x="-1582" y="62188"/>
                    <a:pt x="6619" y="47901"/>
                    <a:pt x="8207" y="40757"/>
                  </a:cubicBezTo>
                  <a:cubicBezTo>
                    <a:pt x="9794" y="33613"/>
                    <a:pt x="8737" y="28322"/>
                    <a:pt x="9795" y="21707"/>
                  </a:cubicBezTo>
                  <a:cubicBezTo>
                    <a:pt x="10853" y="15092"/>
                    <a:pt x="9794" y="6625"/>
                    <a:pt x="14557" y="1069"/>
                  </a:cubicBezTo>
                  <a:cubicBezTo>
                    <a:pt x="19319" y="-4487"/>
                    <a:pt x="64299" y="12976"/>
                    <a:pt x="65357" y="2170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A3A2DCBF-A500-47DC-B368-F0F396DC6174}"/>
                </a:ext>
              </a:extLst>
            </p:cNvPr>
            <p:cNvSpPr/>
            <p:nvPr/>
          </p:nvSpPr>
          <p:spPr>
            <a:xfrm>
              <a:off x="4604454" y="1708829"/>
              <a:ext cx="98025" cy="103007"/>
            </a:xfrm>
            <a:custGeom>
              <a:avLst/>
              <a:gdLst>
                <a:gd name="connsiteX0" fmla="*/ 11996 w 98025"/>
                <a:gd name="connsiteY0" fmla="*/ 73 h 103007"/>
                <a:gd name="connsiteX1" fmla="*/ 884 w 98025"/>
                <a:gd name="connsiteY1" fmla="*/ 60398 h 103007"/>
                <a:gd name="connsiteX2" fmla="*/ 884 w 98025"/>
                <a:gd name="connsiteY2" fmla="*/ 76273 h 103007"/>
                <a:gd name="connsiteX3" fmla="*/ 2471 w 98025"/>
                <a:gd name="connsiteY3" fmla="*/ 87385 h 103007"/>
                <a:gd name="connsiteX4" fmla="*/ 27871 w 98025"/>
                <a:gd name="connsiteY4" fmla="*/ 95323 h 103007"/>
                <a:gd name="connsiteX5" fmla="*/ 73909 w 98025"/>
                <a:gd name="connsiteY5" fmla="*/ 101673 h 103007"/>
                <a:gd name="connsiteX6" fmla="*/ 97721 w 98025"/>
                <a:gd name="connsiteY6" fmla="*/ 101673 h 103007"/>
                <a:gd name="connsiteX7" fmla="*/ 85021 w 98025"/>
                <a:gd name="connsiteY7" fmla="*/ 87385 h 103007"/>
                <a:gd name="connsiteX8" fmla="*/ 51684 w 98025"/>
                <a:gd name="connsiteY8" fmla="*/ 77860 h 103007"/>
                <a:gd name="connsiteX9" fmla="*/ 32634 w 98025"/>
                <a:gd name="connsiteY9" fmla="*/ 68335 h 103007"/>
                <a:gd name="connsiteX10" fmla="*/ 32634 w 98025"/>
                <a:gd name="connsiteY10" fmla="*/ 47698 h 103007"/>
                <a:gd name="connsiteX11" fmla="*/ 11996 w 98025"/>
                <a:gd name="connsiteY11" fmla="*/ 73 h 10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25" h="103007">
                  <a:moveTo>
                    <a:pt x="11996" y="73"/>
                  </a:moveTo>
                  <a:cubicBezTo>
                    <a:pt x="6704" y="2190"/>
                    <a:pt x="2736" y="47698"/>
                    <a:pt x="884" y="60398"/>
                  </a:cubicBezTo>
                  <a:cubicBezTo>
                    <a:pt x="-968" y="73098"/>
                    <a:pt x="620" y="71775"/>
                    <a:pt x="884" y="76273"/>
                  </a:cubicBezTo>
                  <a:cubicBezTo>
                    <a:pt x="1148" y="80771"/>
                    <a:pt x="-2027" y="84210"/>
                    <a:pt x="2471" y="87385"/>
                  </a:cubicBezTo>
                  <a:cubicBezTo>
                    <a:pt x="6969" y="90560"/>
                    <a:pt x="15965" y="92942"/>
                    <a:pt x="27871" y="95323"/>
                  </a:cubicBezTo>
                  <a:cubicBezTo>
                    <a:pt x="39777" y="97704"/>
                    <a:pt x="62267" y="100615"/>
                    <a:pt x="73909" y="101673"/>
                  </a:cubicBezTo>
                  <a:cubicBezTo>
                    <a:pt x="85551" y="102731"/>
                    <a:pt x="95869" y="104054"/>
                    <a:pt x="97721" y="101673"/>
                  </a:cubicBezTo>
                  <a:cubicBezTo>
                    <a:pt x="99573" y="99292"/>
                    <a:pt x="92694" y="91354"/>
                    <a:pt x="85021" y="87385"/>
                  </a:cubicBezTo>
                  <a:cubicBezTo>
                    <a:pt x="77348" y="83416"/>
                    <a:pt x="60415" y="81035"/>
                    <a:pt x="51684" y="77860"/>
                  </a:cubicBezTo>
                  <a:cubicBezTo>
                    <a:pt x="42953" y="74685"/>
                    <a:pt x="35809" y="73362"/>
                    <a:pt x="32634" y="68335"/>
                  </a:cubicBezTo>
                  <a:cubicBezTo>
                    <a:pt x="29459" y="63308"/>
                    <a:pt x="31576" y="53254"/>
                    <a:pt x="32634" y="47698"/>
                  </a:cubicBezTo>
                  <a:cubicBezTo>
                    <a:pt x="33692" y="42142"/>
                    <a:pt x="17288" y="-2044"/>
                    <a:pt x="11996" y="7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54AFBF5B-F7F6-4DA6-9A40-3958C7EC0440}"/>
                </a:ext>
              </a:extLst>
            </p:cNvPr>
            <p:cNvSpPr/>
            <p:nvPr/>
          </p:nvSpPr>
          <p:spPr>
            <a:xfrm>
              <a:off x="4632307" y="1691167"/>
              <a:ext cx="231798" cy="57422"/>
            </a:xfrm>
            <a:custGeom>
              <a:avLst/>
              <a:gdLst>
                <a:gd name="connsiteX0" fmla="*/ 18 w 231798"/>
                <a:gd name="connsiteY0" fmla="*/ 57422 h 57422"/>
                <a:gd name="connsiteX1" fmla="*/ 55581 w 231798"/>
                <a:gd name="connsiteY1" fmla="*/ 11385 h 57422"/>
                <a:gd name="connsiteX2" fmla="*/ 82568 w 231798"/>
                <a:gd name="connsiteY2" fmla="*/ 8210 h 57422"/>
                <a:gd name="connsiteX3" fmla="*/ 119081 w 231798"/>
                <a:gd name="connsiteY3" fmla="*/ 8210 h 57422"/>
                <a:gd name="connsiteX4" fmla="*/ 139718 w 231798"/>
                <a:gd name="connsiteY4" fmla="*/ 11385 h 57422"/>
                <a:gd name="connsiteX5" fmla="*/ 176231 w 231798"/>
                <a:gd name="connsiteY5" fmla="*/ 5035 h 57422"/>
                <a:gd name="connsiteX6" fmla="*/ 211156 w 231798"/>
                <a:gd name="connsiteY6" fmla="*/ 3447 h 57422"/>
                <a:gd name="connsiteX7" fmla="*/ 231793 w 231798"/>
                <a:gd name="connsiteY7" fmla="*/ 22497 h 57422"/>
                <a:gd name="connsiteX8" fmla="*/ 212743 w 231798"/>
                <a:gd name="connsiteY8" fmla="*/ 5035 h 57422"/>
                <a:gd name="connsiteX9" fmla="*/ 176231 w 231798"/>
                <a:gd name="connsiteY9" fmla="*/ 272 h 57422"/>
                <a:gd name="connsiteX10" fmla="*/ 141306 w 231798"/>
                <a:gd name="connsiteY10" fmla="*/ 11385 h 57422"/>
                <a:gd name="connsiteX11" fmla="*/ 95268 w 231798"/>
                <a:gd name="connsiteY11" fmla="*/ 11385 h 57422"/>
                <a:gd name="connsiteX12" fmla="*/ 65106 w 231798"/>
                <a:gd name="connsiteY12" fmla="*/ 8210 h 57422"/>
                <a:gd name="connsiteX13" fmla="*/ 49231 w 231798"/>
                <a:gd name="connsiteY13" fmla="*/ 11385 h 57422"/>
                <a:gd name="connsiteX14" fmla="*/ 18 w 231798"/>
                <a:gd name="connsiteY14" fmla="*/ 57422 h 5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98" h="57422">
                  <a:moveTo>
                    <a:pt x="18" y="57422"/>
                  </a:moveTo>
                  <a:cubicBezTo>
                    <a:pt x="1076" y="57422"/>
                    <a:pt x="41823" y="19587"/>
                    <a:pt x="55581" y="11385"/>
                  </a:cubicBezTo>
                  <a:cubicBezTo>
                    <a:pt x="69339" y="3183"/>
                    <a:pt x="71985" y="8739"/>
                    <a:pt x="82568" y="8210"/>
                  </a:cubicBezTo>
                  <a:cubicBezTo>
                    <a:pt x="93151" y="7681"/>
                    <a:pt x="109556" y="7681"/>
                    <a:pt x="119081" y="8210"/>
                  </a:cubicBezTo>
                  <a:cubicBezTo>
                    <a:pt x="128606" y="8739"/>
                    <a:pt x="130193" y="11914"/>
                    <a:pt x="139718" y="11385"/>
                  </a:cubicBezTo>
                  <a:cubicBezTo>
                    <a:pt x="149243" y="10856"/>
                    <a:pt x="164325" y="6358"/>
                    <a:pt x="176231" y="5035"/>
                  </a:cubicBezTo>
                  <a:cubicBezTo>
                    <a:pt x="188137" y="3712"/>
                    <a:pt x="201896" y="537"/>
                    <a:pt x="211156" y="3447"/>
                  </a:cubicBezTo>
                  <a:cubicBezTo>
                    <a:pt x="220416" y="6357"/>
                    <a:pt x="231529" y="22232"/>
                    <a:pt x="231793" y="22497"/>
                  </a:cubicBezTo>
                  <a:cubicBezTo>
                    <a:pt x="232057" y="22762"/>
                    <a:pt x="222003" y="8739"/>
                    <a:pt x="212743" y="5035"/>
                  </a:cubicBezTo>
                  <a:cubicBezTo>
                    <a:pt x="203483" y="1331"/>
                    <a:pt x="188137" y="-786"/>
                    <a:pt x="176231" y="272"/>
                  </a:cubicBezTo>
                  <a:cubicBezTo>
                    <a:pt x="164325" y="1330"/>
                    <a:pt x="154800" y="9533"/>
                    <a:pt x="141306" y="11385"/>
                  </a:cubicBezTo>
                  <a:cubicBezTo>
                    <a:pt x="127812" y="13237"/>
                    <a:pt x="107968" y="11914"/>
                    <a:pt x="95268" y="11385"/>
                  </a:cubicBezTo>
                  <a:cubicBezTo>
                    <a:pt x="82568" y="10856"/>
                    <a:pt x="72779" y="8210"/>
                    <a:pt x="65106" y="8210"/>
                  </a:cubicBezTo>
                  <a:cubicBezTo>
                    <a:pt x="57433" y="8210"/>
                    <a:pt x="55846" y="7416"/>
                    <a:pt x="49231" y="11385"/>
                  </a:cubicBezTo>
                  <a:cubicBezTo>
                    <a:pt x="42616" y="15354"/>
                    <a:pt x="-1040" y="57422"/>
                    <a:pt x="18" y="5742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3BCB7BF8-C889-4160-AEFD-E9577BAD1CC5}"/>
                </a:ext>
              </a:extLst>
            </p:cNvPr>
            <p:cNvSpPr/>
            <p:nvPr/>
          </p:nvSpPr>
          <p:spPr>
            <a:xfrm>
              <a:off x="4723130" y="1799968"/>
              <a:ext cx="190283" cy="20064"/>
            </a:xfrm>
            <a:custGeom>
              <a:avLst/>
              <a:gdLst>
                <a:gd name="connsiteX0" fmla="*/ 190183 w 190283"/>
                <a:gd name="connsiteY0" fmla="*/ 1009 h 20064"/>
                <a:gd name="connsiteX1" fmla="*/ 120333 w 190283"/>
                <a:gd name="connsiteY1" fmla="*/ 13709 h 20064"/>
                <a:gd name="connsiteX2" fmla="*/ 101283 w 190283"/>
                <a:gd name="connsiteY2" fmla="*/ 7359 h 20064"/>
                <a:gd name="connsiteX3" fmla="*/ 74295 w 190283"/>
                <a:gd name="connsiteY3" fmla="*/ 7359 h 20064"/>
                <a:gd name="connsiteX4" fmla="*/ 33020 w 190283"/>
                <a:gd name="connsiteY4" fmla="*/ 8946 h 20064"/>
                <a:gd name="connsiteX5" fmla="*/ 1270 w 190283"/>
                <a:gd name="connsiteY5" fmla="*/ 20059 h 20064"/>
                <a:gd name="connsiteX6" fmla="*/ 10795 w 190283"/>
                <a:gd name="connsiteY6" fmla="*/ 7359 h 20064"/>
                <a:gd name="connsiteX7" fmla="*/ 52070 w 190283"/>
                <a:gd name="connsiteY7" fmla="*/ 2596 h 20064"/>
                <a:gd name="connsiteX8" fmla="*/ 109220 w 190283"/>
                <a:gd name="connsiteY8" fmla="*/ 2596 h 20064"/>
                <a:gd name="connsiteX9" fmla="*/ 136208 w 190283"/>
                <a:gd name="connsiteY9" fmla="*/ 2596 h 20064"/>
                <a:gd name="connsiteX10" fmla="*/ 190183 w 190283"/>
                <a:gd name="connsiteY10" fmla="*/ 1009 h 2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83" h="20064">
                  <a:moveTo>
                    <a:pt x="190183" y="1009"/>
                  </a:moveTo>
                  <a:cubicBezTo>
                    <a:pt x="187537" y="2861"/>
                    <a:pt x="135150" y="12651"/>
                    <a:pt x="120333" y="13709"/>
                  </a:cubicBezTo>
                  <a:cubicBezTo>
                    <a:pt x="105516" y="14767"/>
                    <a:pt x="108956" y="8417"/>
                    <a:pt x="101283" y="7359"/>
                  </a:cubicBezTo>
                  <a:cubicBezTo>
                    <a:pt x="93610" y="6301"/>
                    <a:pt x="85672" y="7095"/>
                    <a:pt x="74295" y="7359"/>
                  </a:cubicBezTo>
                  <a:cubicBezTo>
                    <a:pt x="62918" y="7623"/>
                    <a:pt x="45191" y="6829"/>
                    <a:pt x="33020" y="8946"/>
                  </a:cubicBezTo>
                  <a:cubicBezTo>
                    <a:pt x="20849" y="11063"/>
                    <a:pt x="4974" y="20323"/>
                    <a:pt x="1270" y="20059"/>
                  </a:cubicBezTo>
                  <a:cubicBezTo>
                    <a:pt x="-2434" y="19795"/>
                    <a:pt x="2328" y="10269"/>
                    <a:pt x="10795" y="7359"/>
                  </a:cubicBezTo>
                  <a:cubicBezTo>
                    <a:pt x="19262" y="4449"/>
                    <a:pt x="35666" y="3390"/>
                    <a:pt x="52070" y="2596"/>
                  </a:cubicBezTo>
                  <a:cubicBezTo>
                    <a:pt x="68474" y="1802"/>
                    <a:pt x="109220" y="2596"/>
                    <a:pt x="109220" y="2596"/>
                  </a:cubicBezTo>
                  <a:cubicBezTo>
                    <a:pt x="123243" y="2596"/>
                    <a:pt x="129858" y="5242"/>
                    <a:pt x="136208" y="2596"/>
                  </a:cubicBezTo>
                  <a:cubicBezTo>
                    <a:pt x="142558" y="-50"/>
                    <a:pt x="192829" y="-843"/>
                    <a:pt x="190183" y="100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C36E765A-10BD-4815-AFE2-A429FCA5532E}"/>
                </a:ext>
              </a:extLst>
            </p:cNvPr>
            <p:cNvSpPr/>
            <p:nvPr/>
          </p:nvSpPr>
          <p:spPr>
            <a:xfrm>
              <a:off x="4704854" y="1710817"/>
              <a:ext cx="214925" cy="57547"/>
            </a:xfrm>
            <a:custGeom>
              <a:avLst/>
              <a:gdLst>
                <a:gd name="connsiteX0" fmla="*/ 496 w 214925"/>
                <a:gd name="connsiteY0" fmla="*/ 39360 h 57547"/>
                <a:gd name="connsiteX1" fmla="*/ 68759 w 214925"/>
                <a:gd name="connsiteY1" fmla="*/ 15547 h 57547"/>
                <a:gd name="connsiteX2" fmla="*/ 98921 w 214925"/>
                <a:gd name="connsiteY2" fmla="*/ 12372 h 57547"/>
                <a:gd name="connsiteX3" fmla="*/ 122734 w 214925"/>
                <a:gd name="connsiteY3" fmla="*/ 10785 h 57547"/>
                <a:gd name="connsiteX4" fmla="*/ 148134 w 214925"/>
                <a:gd name="connsiteY4" fmla="*/ 23485 h 57547"/>
                <a:gd name="connsiteX5" fmla="*/ 162421 w 214925"/>
                <a:gd name="connsiteY5" fmla="*/ 40947 h 57547"/>
                <a:gd name="connsiteX6" fmla="*/ 170359 w 214925"/>
                <a:gd name="connsiteY6" fmla="*/ 50472 h 57547"/>
                <a:gd name="connsiteX7" fmla="*/ 214809 w 214925"/>
                <a:gd name="connsiteY7" fmla="*/ 56822 h 57547"/>
                <a:gd name="connsiteX8" fmla="*/ 181471 w 214925"/>
                <a:gd name="connsiteY8" fmla="*/ 33010 h 57547"/>
                <a:gd name="connsiteX9" fmla="*/ 127496 w 214925"/>
                <a:gd name="connsiteY9" fmla="*/ 2847 h 57547"/>
                <a:gd name="connsiteX10" fmla="*/ 43359 w 214925"/>
                <a:gd name="connsiteY10" fmla="*/ 1260 h 57547"/>
                <a:gd name="connsiteX11" fmla="*/ 496 w 214925"/>
                <a:gd name="connsiteY11" fmla="*/ 39360 h 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25" h="57547">
                  <a:moveTo>
                    <a:pt x="496" y="39360"/>
                  </a:moveTo>
                  <a:cubicBezTo>
                    <a:pt x="4729" y="41741"/>
                    <a:pt x="52355" y="20045"/>
                    <a:pt x="68759" y="15547"/>
                  </a:cubicBezTo>
                  <a:cubicBezTo>
                    <a:pt x="85163" y="11049"/>
                    <a:pt x="89925" y="13166"/>
                    <a:pt x="98921" y="12372"/>
                  </a:cubicBezTo>
                  <a:cubicBezTo>
                    <a:pt x="107917" y="11578"/>
                    <a:pt x="114532" y="8933"/>
                    <a:pt x="122734" y="10785"/>
                  </a:cubicBezTo>
                  <a:cubicBezTo>
                    <a:pt x="130936" y="12637"/>
                    <a:pt x="141520" y="18458"/>
                    <a:pt x="148134" y="23485"/>
                  </a:cubicBezTo>
                  <a:cubicBezTo>
                    <a:pt x="154748" y="28512"/>
                    <a:pt x="158717" y="36449"/>
                    <a:pt x="162421" y="40947"/>
                  </a:cubicBezTo>
                  <a:cubicBezTo>
                    <a:pt x="166125" y="45445"/>
                    <a:pt x="161628" y="47826"/>
                    <a:pt x="170359" y="50472"/>
                  </a:cubicBezTo>
                  <a:cubicBezTo>
                    <a:pt x="179090" y="53118"/>
                    <a:pt x="212957" y="59732"/>
                    <a:pt x="214809" y="56822"/>
                  </a:cubicBezTo>
                  <a:cubicBezTo>
                    <a:pt x="216661" y="53912"/>
                    <a:pt x="196023" y="42006"/>
                    <a:pt x="181471" y="33010"/>
                  </a:cubicBezTo>
                  <a:cubicBezTo>
                    <a:pt x="166919" y="24014"/>
                    <a:pt x="150515" y="8139"/>
                    <a:pt x="127496" y="2847"/>
                  </a:cubicBezTo>
                  <a:cubicBezTo>
                    <a:pt x="104477" y="-2445"/>
                    <a:pt x="66907" y="1260"/>
                    <a:pt x="43359" y="1260"/>
                  </a:cubicBezTo>
                  <a:cubicBezTo>
                    <a:pt x="19811" y="1260"/>
                    <a:pt x="-3737" y="36979"/>
                    <a:pt x="496" y="3936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01F39E07-182E-4E42-BD46-F9DA2A60BA6C}"/>
                </a:ext>
              </a:extLst>
            </p:cNvPr>
            <p:cNvSpPr/>
            <p:nvPr/>
          </p:nvSpPr>
          <p:spPr>
            <a:xfrm>
              <a:off x="4668222" y="1708854"/>
              <a:ext cx="187703" cy="87064"/>
            </a:xfrm>
            <a:custGeom>
              <a:avLst/>
              <a:gdLst>
                <a:gd name="connsiteX0" fmla="*/ 616 w 187703"/>
                <a:gd name="connsiteY0" fmla="*/ 20685 h 87064"/>
                <a:gd name="connsiteX1" fmla="*/ 53003 w 187703"/>
                <a:gd name="connsiteY1" fmla="*/ 74660 h 87064"/>
                <a:gd name="connsiteX2" fmla="*/ 86341 w 187703"/>
                <a:gd name="connsiteY2" fmla="*/ 85773 h 87064"/>
                <a:gd name="connsiteX3" fmla="*/ 146666 w 187703"/>
                <a:gd name="connsiteY3" fmla="*/ 85773 h 87064"/>
                <a:gd name="connsiteX4" fmla="*/ 168891 w 187703"/>
                <a:gd name="connsiteY4" fmla="*/ 76248 h 87064"/>
                <a:gd name="connsiteX5" fmla="*/ 180003 w 187703"/>
                <a:gd name="connsiteY5" fmla="*/ 52435 h 87064"/>
                <a:gd name="connsiteX6" fmla="*/ 186353 w 187703"/>
                <a:gd name="connsiteY6" fmla="*/ 11160 h 87064"/>
                <a:gd name="connsiteX7" fmla="*/ 153016 w 187703"/>
                <a:gd name="connsiteY7" fmla="*/ 1635 h 87064"/>
                <a:gd name="connsiteX8" fmla="*/ 91103 w 187703"/>
                <a:gd name="connsiteY8" fmla="*/ 48 h 87064"/>
                <a:gd name="connsiteX9" fmla="*/ 616 w 187703"/>
                <a:gd name="connsiteY9" fmla="*/ 20685 h 8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703" h="87064">
                  <a:moveTo>
                    <a:pt x="616" y="20685"/>
                  </a:moveTo>
                  <a:cubicBezTo>
                    <a:pt x="-5734" y="33120"/>
                    <a:pt x="38716" y="63812"/>
                    <a:pt x="53003" y="74660"/>
                  </a:cubicBezTo>
                  <a:cubicBezTo>
                    <a:pt x="67290" y="85508"/>
                    <a:pt x="70731" y="83921"/>
                    <a:pt x="86341" y="85773"/>
                  </a:cubicBezTo>
                  <a:cubicBezTo>
                    <a:pt x="101951" y="87625"/>
                    <a:pt x="132908" y="87360"/>
                    <a:pt x="146666" y="85773"/>
                  </a:cubicBezTo>
                  <a:cubicBezTo>
                    <a:pt x="160424" y="84186"/>
                    <a:pt x="163335" y="81804"/>
                    <a:pt x="168891" y="76248"/>
                  </a:cubicBezTo>
                  <a:cubicBezTo>
                    <a:pt x="174447" y="70692"/>
                    <a:pt x="177093" y="63283"/>
                    <a:pt x="180003" y="52435"/>
                  </a:cubicBezTo>
                  <a:cubicBezTo>
                    <a:pt x="182913" y="41587"/>
                    <a:pt x="190851" y="19627"/>
                    <a:pt x="186353" y="11160"/>
                  </a:cubicBezTo>
                  <a:cubicBezTo>
                    <a:pt x="181855" y="2693"/>
                    <a:pt x="168891" y="3487"/>
                    <a:pt x="153016" y="1635"/>
                  </a:cubicBezTo>
                  <a:cubicBezTo>
                    <a:pt x="137141" y="-217"/>
                    <a:pt x="109359" y="842"/>
                    <a:pt x="91103" y="48"/>
                  </a:cubicBezTo>
                  <a:cubicBezTo>
                    <a:pt x="72847" y="-746"/>
                    <a:pt x="6966" y="8250"/>
                    <a:pt x="616" y="20685"/>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03FE7ED6-11C8-48B5-B722-AEAB390EFE93}"/>
                </a:ext>
              </a:extLst>
            </p:cNvPr>
            <p:cNvSpPr/>
            <p:nvPr/>
          </p:nvSpPr>
          <p:spPr>
            <a:xfrm>
              <a:off x="4742465" y="1727938"/>
              <a:ext cx="60325" cy="60325"/>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月 21">
              <a:extLst>
                <a:ext uri="{FF2B5EF4-FFF2-40B4-BE49-F238E27FC236}">
                  <a16:creationId xmlns:a16="http://schemas.microsoft.com/office/drawing/2014/main" id="{C951CB93-AF2E-4C33-A93C-A563527C2384}"/>
                </a:ext>
              </a:extLst>
            </p:cNvPr>
            <p:cNvSpPr/>
            <p:nvPr/>
          </p:nvSpPr>
          <p:spPr>
            <a:xfrm rot="17001394">
              <a:off x="4748744" y="1731750"/>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3D3EEB6E-4E5F-4AB6-99D6-E06D48F58CC6}"/>
                </a:ext>
              </a:extLst>
            </p:cNvPr>
            <p:cNvSpPr/>
            <p:nvPr/>
          </p:nvSpPr>
          <p:spPr>
            <a:xfrm>
              <a:off x="5229378" y="1530880"/>
              <a:ext cx="160241" cy="319336"/>
            </a:xfrm>
            <a:custGeom>
              <a:avLst/>
              <a:gdLst>
                <a:gd name="connsiteX0" fmla="*/ 160185 w 160241"/>
                <a:gd name="connsiteY0" fmla="*/ 44672 h 319336"/>
                <a:gd name="connsiteX1" fmla="*/ 101447 w 160241"/>
                <a:gd name="connsiteY1" fmla="*/ 104997 h 319336"/>
                <a:gd name="connsiteX2" fmla="*/ 71285 w 160241"/>
                <a:gd name="connsiteY2" fmla="*/ 143097 h 319336"/>
                <a:gd name="connsiteX3" fmla="*/ 50647 w 160241"/>
                <a:gd name="connsiteY3" fmla="*/ 197072 h 319336"/>
                <a:gd name="connsiteX4" fmla="*/ 47472 w 160241"/>
                <a:gd name="connsiteY4" fmla="*/ 252634 h 319336"/>
                <a:gd name="connsiteX5" fmla="*/ 71285 w 160241"/>
                <a:gd name="connsiteY5" fmla="*/ 319309 h 319336"/>
                <a:gd name="connsiteX6" fmla="*/ 36360 w 160241"/>
                <a:gd name="connsiteY6" fmla="*/ 260572 h 319336"/>
                <a:gd name="connsiteX7" fmla="*/ 3022 w 160241"/>
                <a:gd name="connsiteY7" fmla="*/ 239934 h 319336"/>
                <a:gd name="connsiteX8" fmla="*/ 4610 w 160241"/>
                <a:gd name="connsiteY8" fmla="*/ 185959 h 319336"/>
                <a:gd name="connsiteX9" fmla="*/ 30010 w 160241"/>
                <a:gd name="connsiteY9" fmla="*/ 111347 h 319336"/>
                <a:gd name="connsiteX10" fmla="*/ 44297 w 160241"/>
                <a:gd name="connsiteY10" fmla="*/ 78009 h 319336"/>
                <a:gd name="connsiteX11" fmla="*/ 64935 w 160241"/>
                <a:gd name="connsiteY11" fmla="*/ 36734 h 319336"/>
                <a:gd name="connsiteX12" fmla="*/ 96685 w 160241"/>
                <a:gd name="connsiteY12" fmla="*/ 9747 h 319336"/>
                <a:gd name="connsiteX13" fmla="*/ 112560 w 160241"/>
                <a:gd name="connsiteY13" fmla="*/ 222 h 319336"/>
                <a:gd name="connsiteX14" fmla="*/ 160185 w 160241"/>
                <a:gd name="connsiteY14" fmla="*/ 44672 h 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41" h="319336">
                  <a:moveTo>
                    <a:pt x="160185" y="44672"/>
                  </a:moveTo>
                  <a:cubicBezTo>
                    <a:pt x="158333" y="62134"/>
                    <a:pt x="116264" y="88593"/>
                    <a:pt x="101447" y="104997"/>
                  </a:cubicBezTo>
                  <a:cubicBezTo>
                    <a:pt x="86630" y="121401"/>
                    <a:pt x="79752" y="127751"/>
                    <a:pt x="71285" y="143097"/>
                  </a:cubicBezTo>
                  <a:cubicBezTo>
                    <a:pt x="62818" y="158443"/>
                    <a:pt x="54616" y="178816"/>
                    <a:pt x="50647" y="197072"/>
                  </a:cubicBezTo>
                  <a:cubicBezTo>
                    <a:pt x="46678" y="215328"/>
                    <a:pt x="44032" y="232261"/>
                    <a:pt x="47472" y="252634"/>
                  </a:cubicBezTo>
                  <a:cubicBezTo>
                    <a:pt x="50912" y="273007"/>
                    <a:pt x="73137" y="317986"/>
                    <a:pt x="71285" y="319309"/>
                  </a:cubicBezTo>
                  <a:cubicBezTo>
                    <a:pt x="69433" y="320632"/>
                    <a:pt x="47737" y="273801"/>
                    <a:pt x="36360" y="260572"/>
                  </a:cubicBezTo>
                  <a:cubicBezTo>
                    <a:pt x="24983" y="247343"/>
                    <a:pt x="8314" y="252369"/>
                    <a:pt x="3022" y="239934"/>
                  </a:cubicBezTo>
                  <a:cubicBezTo>
                    <a:pt x="-2270" y="227499"/>
                    <a:pt x="112" y="207390"/>
                    <a:pt x="4610" y="185959"/>
                  </a:cubicBezTo>
                  <a:cubicBezTo>
                    <a:pt x="9108" y="164528"/>
                    <a:pt x="23396" y="129338"/>
                    <a:pt x="30010" y="111347"/>
                  </a:cubicBezTo>
                  <a:cubicBezTo>
                    <a:pt x="36624" y="93356"/>
                    <a:pt x="38476" y="90445"/>
                    <a:pt x="44297" y="78009"/>
                  </a:cubicBezTo>
                  <a:cubicBezTo>
                    <a:pt x="50118" y="65574"/>
                    <a:pt x="56204" y="48111"/>
                    <a:pt x="64935" y="36734"/>
                  </a:cubicBezTo>
                  <a:cubicBezTo>
                    <a:pt x="73666" y="25357"/>
                    <a:pt x="88748" y="15832"/>
                    <a:pt x="96685" y="9747"/>
                  </a:cubicBezTo>
                  <a:cubicBezTo>
                    <a:pt x="104622" y="3662"/>
                    <a:pt x="107268" y="-1101"/>
                    <a:pt x="112560" y="222"/>
                  </a:cubicBezTo>
                  <a:cubicBezTo>
                    <a:pt x="117852" y="1545"/>
                    <a:pt x="162037" y="27210"/>
                    <a:pt x="160185" y="4467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BFEE0EBD-1100-455D-9916-D626D538E2AD}"/>
                </a:ext>
              </a:extLst>
            </p:cNvPr>
            <p:cNvSpPr/>
            <p:nvPr/>
          </p:nvSpPr>
          <p:spPr>
            <a:xfrm>
              <a:off x="5301990" y="1542146"/>
              <a:ext cx="55878" cy="68331"/>
            </a:xfrm>
            <a:custGeom>
              <a:avLst/>
              <a:gdLst>
                <a:gd name="connsiteX0" fmla="*/ 38360 w 55878"/>
                <a:gd name="connsiteY0" fmla="*/ 68 h 68331"/>
                <a:gd name="connsiteX1" fmla="*/ 55823 w 55878"/>
                <a:gd name="connsiteY1" fmla="*/ 49281 h 68331"/>
                <a:gd name="connsiteX2" fmla="*/ 43123 w 55878"/>
                <a:gd name="connsiteY2" fmla="*/ 54043 h 68331"/>
                <a:gd name="connsiteX3" fmla="*/ 22485 w 55878"/>
                <a:gd name="connsiteY3" fmla="*/ 68331 h 68331"/>
                <a:gd name="connsiteX4" fmla="*/ 6610 w 55878"/>
                <a:gd name="connsiteY4" fmla="*/ 54043 h 68331"/>
                <a:gd name="connsiteX5" fmla="*/ 260 w 55878"/>
                <a:gd name="connsiteY5" fmla="*/ 38168 h 68331"/>
                <a:gd name="connsiteX6" fmla="*/ 38360 w 55878"/>
                <a:gd name="connsiteY6" fmla="*/ 68 h 6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8" h="68331">
                  <a:moveTo>
                    <a:pt x="38360" y="68"/>
                  </a:moveTo>
                  <a:cubicBezTo>
                    <a:pt x="47620" y="1920"/>
                    <a:pt x="55029" y="40285"/>
                    <a:pt x="55823" y="49281"/>
                  </a:cubicBezTo>
                  <a:cubicBezTo>
                    <a:pt x="56617" y="58277"/>
                    <a:pt x="48679" y="50868"/>
                    <a:pt x="43123" y="54043"/>
                  </a:cubicBezTo>
                  <a:cubicBezTo>
                    <a:pt x="37567" y="57218"/>
                    <a:pt x="28570" y="68331"/>
                    <a:pt x="22485" y="68331"/>
                  </a:cubicBezTo>
                  <a:cubicBezTo>
                    <a:pt x="16400" y="68331"/>
                    <a:pt x="10314" y="59070"/>
                    <a:pt x="6610" y="54043"/>
                  </a:cubicBezTo>
                  <a:cubicBezTo>
                    <a:pt x="2906" y="49016"/>
                    <a:pt x="-1063" y="41607"/>
                    <a:pt x="260" y="38168"/>
                  </a:cubicBezTo>
                  <a:cubicBezTo>
                    <a:pt x="1583" y="34729"/>
                    <a:pt x="29100" y="-1784"/>
                    <a:pt x="38360" y="6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1DB91B5D-C411-4AA1-A75A-52EE5CD84937}"/>
                </a:ext>
              </a:extLst>
            </p:cNvPr>
            <p:cNvSpPr/>
            <p:nvPr/>
          </p:nvSpPr>
          <p:spPr>
            <a:xfrm>
              <a:off x="5256190" y="1931148"/>
              <a:ext cx="60506" cy="184900"/>
            </a:xfrm>
            <a:custGeom>
              <a:avLst/>
              <a:gdLst>
                <a:gd name="connsiteX0" fmla="*/ 23 w 60506"/>
                <a:gd name="connsiteY0" fmla="*/ 4 h 184900"/>
                <a:gd name="connsiteX1" fmla="*/ 23835 w 60506"/>
                <a:gd name="connsiteY1" fmla="*/ 71441 h 184900"/>
                <a:gd name="connsiteX2" fmla="*/ 41298 w 60506"/>
                <a:gd name="connsiteY2" fmla="*/ 120654 h 184900"/>
                <a:gd name="connsiteX3" fmla="*/ 60348 w 60506"/>
                <a:gd name="connsiteY3" fmla="*/ 184154 h 184900"/>
                <a:gd name="connsiteX4" fmla="*/ 30185 w 60506"/>
                <a:gd name="connsiteY4" fmla="*/ 153991 h 184900"/>
                <a:gd name="connsiteX5" fmla="*/ 19073 w 60506"/>
                <a:gd name="connsiteY5" fmla="*/ 131766 h 184900"/>
                <a:gd name="connsiteX6" fmla="*/ 19073 w 60506"/>
                <a:gd name="connsiteY6" fmla="*/ 107954 h 184900"/>
                <a:gd name="connsiteX7" fmla="*/ 19073 w 60506"/>
                <a:gd name="connsiteY7" fmla="*/ 74616 h 184900"/>
                <a:gd name="connsiteX8" fmla="*/ 23 w 60506"/>
                <a:gd name="connsiteY8" fmla="*/ 4 h 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06" h="184900">
                  <a:moveTo>
                    <a:pt x="23" y="4"/>
                  </a:moveTo>
                  <a:cubicBezTo>
                    <a:pt x="817" y="-525"/>
                    <a:pt x="16956" y="51333"/>
                    <a:pt x="23835" y="71441"/>
                  </a:cubicBezTo>
                  <a:cubicBezTo>
                    <a:pt x="30714" y="91549"/>
                    <a:pt x="35213" y="101869"/>
                    <a:pt x="41298" y="120654"/>
                  </a:cubicBezTo>
                  <a:cubicBezTo>
                    <a:pt x="47383" y="139439"/>
                    <a:pt x="62200" y="178598"/>
                    <a:pt x="60348" y="184154"/>
                  </a:cubicBezTo>
                  <a:cubicBezTo>
                    <a:pt x="58496" y="189710"/>
                    <a:pt x="37064" y="162722"/>
                    <a:pt x="30185" y="153991"/>
                  </a:cubicBezTo>
                  <a:cubicBezTo>
                    <a:pt x="23306" y="145260"/>
                    <a:pt x="20925" y="139439"/>
                    <a:pt x="19073" y="131766"/>
                  </a:cubicBezTo>
                  <a:cubicBezTo>
                    <a:pt x="17221" y="124093"/>
                    <a:pt x="19073" y="107954"/>
                    <a:pt x="19073" y="107954"/>
                  </a:cubicBezTo>
                  <a:cubicBezTo>
                    <a:pt x="19073" y="98429"/>
                    <a:pt x="19602" y="89433"/>
                    <a:pt x="19073" y="74616"/>
                  </a:cubicBezTo>
                  <a:cubicBezTo>
                    <a:pt x="18544" y="59799"/>
                    <a:pt x="-771" y="533"/>
                    <a:pt x="23" y="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C21C517A-9FA9-45E5-A05F-64CF26BE23B5}"/>
                </a:ext>
              </a:extLst>
            </p:cNvPr>
            <p:cNvSpPr/>
            <p:nvPr/>
          </p:nvSpPr>
          <p:spPr>
            <a:xfrm>
              <a:off x="5413286" y="1848331"/>
              <a:ext cx="257958" cy="54666"/>
            </a:xfrm>
            <a:custGeom>
              <a:avLst/>
              <a:gdLst>
                <a:gd name="connsiteX0" fmla="*/ 89 w 257958"/>
                <a:gd name="connsiteY0" fmla="*/ 271 h 54666"/>
                <a:gd name="connsiteX1" fmla="*/ 73114 w 257958"/>
                <a:gd name="connsiteY1" fmla="*/ 38371 h 54666"/>
                <a:gd name="connsiteX2" fmla="*/ 114389 w 257958"/>
                <a:gd name="connsiteY2" fmla="*/ 41546 h 54666"/>
                <a:gd name="connsiteX3" fmla="*/ 204877 w 257958"/>
                <a:gd name="connsiteY3" fmla="*/ 54246 h 54666"/>
                <a:gd name="connsiteX4" fmla="*/ 257264 w 257958"/>
                <a:gd name="connsiteY4" fmla="*/ 49483 h 54666"/>
                <a:gd name="connsiteX5" fmla="*/ 230277 w 257958"/>
                <a:gd name="connsiteY5" fmla="*/ 28846 h 54666"/>
                <a:gd name="connsiteX6" fmla="*/ 165189 w 257958"/>
                <a:gd name="connsiteY6" fmla="*/ 27258 h 54666"/>
                <a:gd name="connsiteX7" fmla="*/ 122327 w 257958"/>
                <a:gd name="connsiteY7" fmla="*/ 27258 h 54666"/>
                <a:gd name="connsiteX8" fmla="*/ 88989 w 257958"/>
                <a:gd name="connsiteY8" fmla="*/ 20908 h 54666"/>
                <a:gd name="connsiteX9" fmla="*/ 89 w 257958"/>
                <a:gd name="connsiteY9" fmla="*/ 271 h 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958" h="54666">
                  <a:moveTo>
                    <a:pt x="89" y="271"/>
                  </a:moveTo>
                  <a:cubicBezTo>
                    <a:pt x="-2557" y="3181"/>
                    <a:pt x="54064" y="31492"/>
                    <a:pt x="73114" y="38371"/>
                  </a:cubicBezTo>
                  <a:cubicBezTo>
                    <a:pt x="92164" y="45250"/>
                    <a:pt x="92429" y="38900"/>
                    <a:pt x="114389" y="41546"/>
                  </a:cubicBezTo>
                  <a:cubicBezTo>
                    <a:pt x="136349" y="44192"/>
                    <a:pt x="181065" y="52923"/>
                    <a:pt x="204877" y="54246"/>
                  </a:cubicBezTo>
                  <a:cubicBezTo>
                    <a:pt x="228689" y="55569"/>
                    <a:pt x="253031" y="53716"/>
                    <a:pt x="257264" y="49483"/>
                  </a:cubicBezTo>
                  <a:cubicBezTo>
                    <a:pt x="261497" y="45250"/>
                    <a:pt x="245623" y="32550"/>
                    <a:pt x="230277" y="28846"/>
                  </a:cubicBezTo>
                  <a:cubicBezTo>
                    <a:pt x="214931" y="25142"/>
                    <a:pt x="183181" y="27523"/>
                    <a:pt x="165189" y="27258"/>
                  </a:cubicBezTo>
                  <a:cubicBezTo>
                    <a:pt x="147197" y="26993"/>
                    <a:pt x="135027" y="28316"/>
                    <a:pt x="122327" y="27258"/>
                  </a:cubicBezTo>
                  <a:cubicBezTo>
                    <a:pt x="109627" y="26200"/>
                    <a:pt x="104335" y="23025"/>
                    <a:pt x="88989" y="20908"/>
                  </a:cubicBezTo>
                  <a:cubicBezTo>
                    <a:pt x="73643" y="18791"/>
                    <a:pt x="2735" y="-2639"/>
                    <a:pt x="89" y="2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0EBDAA74-ACB2-4455-9D4A-E3984E9707A0}"/>
                </a:ext>
              </a:extLst>
            </p:cNvPr>
            <p:cNvSpPr/>
            <p:nvPr/>
          </p:nvSpPr>
          <p:spPr>
            <a:xfrm>
              <a:off x="5378327" y="1661265"/>
              <a:ext cx="197000" cy="71505"/>
            </a:xfrm>
            <a:custGeom>
              <a:avLst/>
              <a:gdLst>
                <a:gd name="connsiteX0" fmla="*/ 123 w 197000"/>
                <a:gd name="connsiteY0" fmla="*/ 71449 h 71505"/>
                <a:gd name="connsiteX1" fmla="*/ 55686 w 197000"/>
                <a:gd name="connsiteY1" fmla="*/ 31762 h 71505"/>
                <a:gd name="connsiteX2" fmla="*/ 92198 w 197000"/>
                <a:gd name="connsiteY2" fmla="*/ 15887 h 71505"/>
                <a:gd name="connsiteX3" fmla="*/ 135061 w 197000"/>
                <a:gd name="connsiteY3" fmla="*/ 15887 h 71505"/>
                <a:gd name="connsiteX4" fmla="*/ 166811 w 197000"/>
                <a:gd name="connsiteY4" fmla="*/ 22237 h 71505"/>
                <a:gd name="connsiteX5" fmla="*/ 196973 w 197000"/>
                <a:gd name="connsiteY5" fmla="*/ 34937 h 71505"/>
                <a:gd name="connsiteX6" fmla="*/ 171573 w 197000"/>
                <a:gd name="connsiteY6" fmla="*/ 6362 h 71505"/>
                <a:gd name="connsiteX7" fmla="*/ 138236 w 197000"/>
                <a:gd name="connsiteY7" fmla="*/ 4774 h 71505"/>
                <a:gd name="connsiteX8" fmla="*/ 104898 w 197000"/>
                <a:gd name="connsiteY8" fmla="*/ 12 h 71505"/>
                <a:gd name="connsiteX9" fmla="*/ 73148 w 197000"/>
                <a:gd name="connsiteY9" fmla="*/ 6362 h 71505"/>
                <a:gd name="connsiteX10" fmla="*/ 41398 w 197000"/>
                <a:gd name="connsiteY10" fmla="*/ 22237 h 71505"/>
                <a:gd name="connsiteX11" fmla="*/ 123 w 197000"/>
                <a:gd name="connsiteY11" fmla="*/ 71449 h 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000" h="71505">
                  <a:moveTo>
                    <a:pt x="123" y="71449"/>
                  </a:moveTo>
                  <a:cubicBezTo>
                    <a:pt x="2504" y="73036"/>
                    <a:pt x="40340" y="41022"/>
                    <a:pt x="55686" y="31762"/>
                  </a:cubicBezTo>
                  <a:cubicBezTo>
                    <a:pt x="71032" y="22502"/>
                    <a:pt x="78969" y="18533"/>
                    <a:pt x="92198" y="15887"/>
                  </a:cubicBezTo>
                  <a:cubicBezTo>
                    <a:pt x="105427" y="13241"/>
                    <a:pt x="122626" y="14829"/>
                    <a:pt x="135061" y="15887"/>
                  </a:cubicBezTo>
                  <a:cubicBezTo>
                    <a:pt x="147496" y="16945"/>
                    <a:pt x="156492" y="19062"/>
                    <a:pt x="166811" y="22237"/>
                  </a:cubicBezTo>
                  <a:cubicBezTo>
                    <a:pt x="177130" y="25412"/>
                    <a:pt x="196179" y="37583"/>
                    <a:pt x="196973" y="34937"/>
                  </a:cubicBezTo>
                  <a:cubicBezTo>
                    <a:pt x="197767" y="32291"/>
                    <a:pt x="181363" y="11389"/>
                    <a:pt x="171573" y="6362"/>
                  </a:cubicBezTo>
                  <a:cubicBezTo>
                    <a:pt x="161784" y="1335"/>
                    <a:pt x="149348" y="5832"/>
                    <a:pt x="138236" y="4774"/>
                  </a:cubicBezTo>
                  <a:cubicBezTo>
                    <a:pt x="127124" y="3716"/>
                    <a:pt x="115746" y="-253"/>
                    <a:pt x="104898" y="12"/>
                  </a:cubicBezTo>
                  <a:cubicBezTo>
                    <a:pt x="94050" y="277"/>
                    <a:pt x="83731" y="2658"/>
                    <a:pt x="73148" y="6362"/>
                  </a:cubicBezTo>
                  <a:cubicBezTo>
                    <a:pt x="62565" y="10066"/>
                    <a:pt x="52246" y="15623"/>
                    <a:pt x="41398" y="22237"/>
                  </a:cubicBezTo>
                  <a:cubicBezTo>
                    <a:pt x="30550" y="28851"/>
                    <a:pt x="-2258" y="69862"/>
                    <a:pt x="123" y="7144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FB723E39-DEEA-4A5D-8437-9F6B1D956531}"/>
                </a:ext>
              </a:extLst>
            </p:cNvPr>
            <p:cNvSpPr/>
            <p:nvPr/>
          </p:nvSpPr>
          <p:spPr>
            <a:xfrm>
              <a:off x="5326356" y="1703334"/>
              <a:ext cx="256911" cy="103993"/>
            </a:xfrm>
            <a:custGeom>
              <a:avLst/>
              <a:gdLst>
                <a:gd name="connsiteX0" fmla="*/ 114007 w 256911"/>
                <a:gd name="connsiteY0" fmla="*/ 100818 h 103993"/>
                <a:gd name="connsiteX1" fmla="*/ 15582 w 256911"/>
                <a:gd name="connsiteY1" fmla="*/ 102405 h 103993"/>
                <a:gd name="connsiteX2" fmla="*/ 1294 w 256911"/>
                <a:gd name="connsiteY2" fmla="*/ 102405 h 103993"/>
                <a:gd name="connsiteX3" fmla="*/ 26694 w 256911"/>
                <a:gd name="connsiteY3" fmla="*/ 81768 h 103993"/>
                <a:gd name="connsiteX4" fmla="*/ 56857 w 256911"/>
                <a:gd name="connsiteY4" fmla="*/ 51605 h 103993"/>
                <a:gd name="connsiteX5" fmla="*/ 90194 w 256911"/>
                <a:gd name="connsiteY5" fmla="*/ 24618 h 103993"/>
                <a:gd name="connsiteX6" fmla="*/ 131469 w 256911"/>
                <a:gd name="connsiteY6" fmla="*/ 5568 h 103993"/>
                <a:gd name="connsiteX7" fmla="*/ 158457 w 256911"/>
                <a:gd name="connsiteY7" fmla="*/ 805 h 103993"/>
                <a:gd name="connsiteX8" fmla="*/ 185444 w 256911"/>
                <a:gd name="connsiteY8" fmla="*/ 805 h 103993"/>
                <a:gd name="connsiteX9" fmla="*/ 210844 w 256911"/>
                <a:gd name="connsiteY9" fmla="*/ 8743 h 103993"/>
                <a:gd name="connsiteX10" fmla="*/ 256882 w 256911"/>
                <a:gd name="connsiteY10" fmla="*/ 26205 h 103993"/>
                <a:gd name="connsiteX11" fmla="*/ 217194 w 256911"/>
                <a:gd name="connsiteY11" fmla="*/ 24618 h 103993"/>
                <a:gd name="connsiteX12" fmla="*/ 180682 w 256911"/>
                <a:gd name="connsiteY12" fmla="*/ 24618 h 103993"/>
                <a:gd name="connsiteX13" fmla="*/ 139407 w 256911"/>
                <a:gd name="connsiteY13" fmla="*/ 29380 h 103993"/>
                <a:gd name="connsiteX14" fmla="*/ 129882 w 256911"/>
                <a:gd name="connsiteY14" fmla="*/ 38905 h 103993"/>
                <a:gd name="connsiteX15" fmla="*/ 96544 w 256911"/>
                <a:gd name="connsiteY15" fmla="*/ 42080 h 103993"/>
                <a:gd name="connsiteX16" fmla="*/ 88607 w 256911"/>
                <a:gd name="connsiteY16" fmla="*/ 54780 h 103993"/>
                <a:gd name="connsiteX17" fmla="*/ 71144 w 256911"/>
                <a:gd name="connsiteY17" fmla="*/ 65893 h 103993"/>
                <a:gd name="connsiteX18" fmla="*/ 60032 w 256911"/>
                <a:gd name="connsiteY18" fmla="*/ 77005 h 103993"/>
                <a:gd name="connsiteX19" fmla="*/ 63207 w 256911"/>
                <a:gd name="connsiteY19" fmla="*/ 84943 h 103993"/>
                <a:gd name="connsiteX20" fmla="*/ 114007 w 256911"/>
                <a:gd name="connsiteY20" fmla="*/ 100818 h 10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911" h="103993">
                  <a:moveTo>
                    <a:pt x="114007" y="100818"/>
                  </a:moveTo>
                  <a:cubicBezTo>
                    <a:pt x="106070" y="103728"/>
                    <a:pt x="34367" y="102141"/>
                    <a:pt x="15582" y="102405"/>
                  </a:cubicBezTo>
                  <a:cubicBezTo>
                    <a:pt x="-3203" y="102669"/>
                    <a:pt x="-558" y="105844"/>
                    <a:pt x="1294" y="102405"/>
                  </a:cubicBezTo>
                  <a:cubicBezTo>
                    <a:pt x="3146" y="98966"/>
                    <a:pt x="17433" y="90235"/>
                    <a:pt x="26694" y="81768"/>
                  </a:cubicBezTo>
                  <a:cubicBezTo>
                    <a:pt x="35955" y="73301"/>
                    <a:pt x="46274" y="61130"/>
                    <a:pt x="56857" y="51605"/>
                  </a:cubicBezTo>
                  <a:cubicBezTo>
                    <a:pt x="67440" y="42080"/>
                    <a:pt x="77759" y="32291"/>
                    <a:pt x="90194" y="24618"/>
                  </a:cubicBezTo>
                  <a:cubicBezTo>
                    <a:pt x="102629" y="16945"/>
                    <a:pt x="120092" y="9537"/>
                    <a:pt x="131469" y="5568"/>
                  </a:cubicBezTo>
                  <a:cubicBezTo>
                    <a:pt x="142846" y="1599"/>
                    <a:pt x="149461" y="1599"/>
                    <a:pt x="158457" y="805"/>
                  </a:cubicBezTo>
                  <a:cubicBezTo>
                    <a:pt x="167453" y="11"/>
                    <a:pt x="176713" y="-518"/>
                    <a:pt x="185444" y="805"/>
                  </a:cubicBezTo>
                  <a:cubicBezTo>
                    <a:pt x="194175" y="2128"/>
                    <a:pt x="198938" y="4510"/>
                    <a:pt x="210844" y="8743"/>
                  </a:cubicBezTo>
                  <a:cubicBezTo>
                    <a:pt x="222750" y="12976"/>
                    <a:pt x="255824" y="23559"/>
                    <a:pt x="256882" y="26205"/>
                  </a:cubicBezTo>
                  <a:cubicBezTo>
                    <a:pt x="257940" y="28851"/>
                    <a:pt x="229894" y="24882"/>
                    <a:pt x="217194" y="24618"/>
                  </a:cubicBezTo>
                  <a:cubicBezTo>
                    <a:pt x="204494" y="24353"/>
                    <a:pt x="193646" y="23824"/>
                    <a:pt x="180682" y="24618"/>
                  </a:cubicBezTo>
                  <a:cubicBezTo>
                    <a:pt x="167718" y="25412"/>
                    <a:pt x="147873" y="26999"/>
                    <a:pt x="139407" y="29380"/>
                  </a:cubicBezTo>
                  <a:cubicBezTo>
                    <a:pt x="130941" y="31761"/>
                    <a:pt x="137026" y="36788"/>
                    <a:pt x="129882" y="38905"/>
                  </a:cubicBezTo>
                  <a:cubicBezTo>
                    <a:pt x="122738" y="41022"/>
                    <a:pt x="103423" y="39434"/>
                    <a:pt x="96544" y="42080"/>
                  </a:cubicBezTo>
                  <a:cubicBezTo>
                    <a:pt x="89665" y="44726"/>
                    <a:pt x="92840" y="50811"/>
                    <a:pt x="88607" y="54780"/>
                  </a:cubicBezTo>
                  <a:cubicBezTo>
                    <a:pt x="84374" y="58749"/>
                    <a:pt x="75906" y="62189"/>
                    <a:pt x="71144" y="65893"/>
                  </a:cubicBezTo>
                  <a:cubicBezTo>
                    <a:pt x="66382" y="69597"/>
                    <a:pt x="61355" y="73830"/>
                    <a:pt x="60032" y="77005"/>
                  </a:cubicBezTo>
                  <a:cubicBezTo>
                    <a:pt x="58709" y="80180"/>
                    <a:pt x="56593" y="82033"/>
                    <a:pt x="63207" y="84943"/>
                  </a:cubicBezTo>
                  <a:cubicBezTo>
                    <a:pt x="69821" y="87853"/>
                    <a:pt x="121944" y="97908"/>
                    <a:pt x="114007" y="10081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245F25FC-4DB6-4B40-8DCD-A8A40EB1D406}"/>
                </a:ext>
              </a:extLst>
            </p:cNvPr>
            <p:cNvSpPr/>
            <p:nvPr/>
          </p:nvSpPr>
          <p:spPr>
            <a:xfrm>
              <a:off x="5441903" y="1724774"/>
              <a:ext cx="147019" cy="87784"/>
            </a:xfrm>
            <a:custGeom>
              <a:avLst/>
              <a:gdLst>
                <a:gd name="connsiteX0" fmla="*/ 1635 w 147019"/>
                <a:gd name="connsiteY0" fmla="*/ 25403 h 87784"/>
                <a:gd name="connsiteX1" fmla="*/ 22272 w 147019"/>
                <a:gd name="connsiteY1" fmla="*/ 74615 h 87784"/>
                <a:gd name="connsiteX2" fmla="*/ 42910 w 147019"/>
                <a:gd name="connsiteY2" fmla="*/ 68265 h 87784"/>
                <a:gd name="connsiteX3" fmla="*/ 79422 w 147019"/>
                <a:gd name="connsiteY3" fmla="*/ 87315 h 87784"/>
                <a:gd name="connsiteX4" fmla="*/ 104822 w 147019"/>
                <a:gd name="connsiteY4" fmla="*/ 80965 h 87784"/>
                <a:gd name="connsiteX5" fmla="*/ 128635 w 147019"/>
                <a:gd name="connsiteY5" fmla="*/ 69853 h 87784"/>
                <a:gd name="connsiteX6" fmla="*/ 146097 w 147019"/>
                <a:gd name="connsiteY6" fmla="*/ 53978 h 87784"/>
                <a:gd name="connsiteX7" fmla="*/ 142922 w 147019"/>
                <a:gd name="connsiteY7" fmla="*/ 30165 h 87784"/>
                <a:gd name="connsiteX8" fmla="*/ 128635 w 147019"/>
                <a:gd name="connsiteY8" fmla="*/ 6353 h 87784"/>
                <a:gd name="connsiteX9" fmla="*/ 107997 w 147019"/>
                <a:gd name="connsiteY9" fmla="*/ 1590 h 87784"/>
                <a:gd name="connsiteX10" fmla="*/ 68310 w 147019"/>
                <a:gd name="connsiteY10" fmla="*/ 3 h 87784"/>
                <a:gd name="connsiteX11" fmla="*/ 1635 w 147019"/>
                <a:gd name="connsiteY11" fmla="*/ 25403 h 8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019" h="87784">
                  <a:moveTo>
                    <a:pt x="1635" y="25403"/>
                  </a:moveTo>
                  <a:cubicBezTo>
                    <a:pt x="-6038" y="37838"/>
                    <a:pt x="15393" y="67471"/>
                    <a:pt x="22272" y="74615"/>
                  </a:cubicBezTo>
                  <a:cubicBezTo>
                    <a:pt x="29151" y="81759"/>
                    <a:pt x="33385" y="66148"/>
                    <a:pt x="42910" y="68265"/>
                  </a:cubicBezTo>
                  <a:cubicBezTo>
                    <a:pt x="52435" y="70382"/>
                    <a:pt x="69103" y="85198"/>
                    <a:pt x="79422" y="87315"/>
                  </a:cubicBezTo>
                  <a:cubicBezTo>
                    <a:pt x="89741" y="89432"/>
                    <a:pt x="96620" y="83875"/>
                    <a:pt x="104822" y="80965"/>
                  </a:cubicBezTo>
                  <a:cubicBezTo>
                    <a:pt x="113024" y="78055"/>
                    <a:pt x="121756" y="74351"/>
                    <a:pt x="128635" y="69853"/>
                  </a:cubicBezTo>
                  <a:cubicBezTo>
                    <a:pt x="135514" y="65355"/>
                    <a:pt x="143716" y="60593"/>
                    <a:pt x="146097" y="53978"/>
                  </a:cubicBezTo>
                  <a:cubicBezTo>
                    <a:pt x="148478" y="47363"/>
                    <a:pt x="145832" y="38102"/>
                    <a:pt x="142922" y="30165"/>
                  </a:cubicBezTo>
                  <a:cubicBezTo>
                    <a:pt x="140012" y="22228"/>
                    <a:pt x="134456" y="11115"/>
                    <a:pt x="128635" y="6353"/>
                  </a:cubicBezTo>
                  <a:cubicBezTo>
                    <a:pt x="122814" y="1591"/>
                    <a:pt x="118051" y="2648"/>
                    <a:pt x="107997" y="1590"/>
                  </a:cubicBezTo>
                  <a:cubicBezTo>
                    <a:pt x="97943" y="532"/>
                    <a:pt x="79952" y="267"/>
                    <a:pt x="68310" y="3"/>
                  </a:cubicBezTo>
                  <a:cubicBezTo>
                    <a:pt x="56668" y="-262"/>
                    <a:pt x="9308" y="12968"/>
                    <a:pt x="1635" y="254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025B2C6-361B-44B5-AFD3-F6B73345C629}"/>
                </a:ext>
              </a:extLst>
            </p:cNvPr>
            <p:cNvSpPr/>
            <p:nvPr/>
          </p:nvSpPr>
          <p:spPr>
            <a:xfrm>
              <a:off x="5479847" y="1730433"/>
              <a:ext cx="58722" cy="58722"/>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8112B5E8-D2E8-4ECA-BDDA-20149D4060A5}"/>
                </a:ext>
              </a:extLst>
            </p:cNvPr>
            <p:cNvSpPr/>
            <p:nvPr/>
          </p:nvSpPr>
          <p:spPr>
            <a:xfrm>
              <a:off x="5489142" y="1786678"/>
              <a:ext cx="172013" cy="55398"/>
            </a:xfrm>
            <a:custGeom>
              <a:avLst/>
              <a:gdLst>
                <a:gd name="connsiteX0" fmla="*/ 433 w 172013"/>
                <a:gd name="connsiteY0" fmla="*/ 17474 h 55398"/>
                <a:gd name="connsiteX1" fmla="*/ 48058 w 172013"/>
                <a:gd name="connsiteY1" fmla="*/ 41286 h 55398"/>
                <a:gd name="connsiteX2" fmla="*/ 100446 w 172013"/>
                <a:gd name="connsiteY2" fmla="*/ 50811 h 55398"/>
                <a:gd name="connsiteX3" fmla="*/ 146483 w 172013"/>
                <a:gd name="connsiteY3" fmla="*/ 52399 h 55398"/>
                <a:gd name="connsiteX4" fmla="*/ 165533 w 172013"/>
                <a:gd name="connsiteY4" fmla="*/ 52399 h 55398"/>
                <a:gd name="connsiteX5" fmla="*/ 171883 w 172013"/>
                <a:gd name="connsiteY5" fmla="*/ 12711 h 55398"/>
                <a:gd name="connsiteX6" fmla="*/ 160771 w 172013"/>
                <a:gd name="connsiteY6" fmla="*/ 11 h 55398"/>
                <a:gd name="connsiteX7" fmla="*/ 130608 w 172013"/>
                <a:gd name="connsiteY7" fmla="*/ 14299 h 55398"/>
                <a:gd name="connsiteX8" fmla="*/ 95683 w 172013"/>
                <a:gd name="connsiteY8" fmla="*/ 23824 h 55398"/>
                <a:gd name="connsiteX9" fmla="*/ 76633 w 172013"/>
                <a:gd name="connsiteY9" fmla="*/ 30174 h 55398"/>
                <a:gd name="connsiteX10" fmla="*/ 433 w 172013"/>
                <a:gd name="connsiteY10" fmla="*/ 17474 h 5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013" h="55398">
                  <a:moveTo>
                    <a:pt x="433" y="17474"/>
                  </a:moveTo>
                  <a:cubicBezTo>
                    <a:pt x="-4330" y="19326"/>
                    <a:pt x="31389" y="35730"/>
                    <a:pt x="48058" y="41286"/>
                  </a:cubicBezTo>
                  <a:cubicBezTo>
                    <a:pt x="64727" y="46842"/>
                    <a:pt x="84042" y="48959"/>
                    <a:pt x="100446" y="50811"/>
                  </a:cubicBezTo>
                  <a:cubicBezTo>
                    <a:pt x="116850" y="52663"/>
                    <a:pt x="135635" y="52134"/>
                    <a:pt x="146483" y="52399"/>
                  </a:cubicBezTo>
                  <a:cubicBezTo>
                    <a:pt x="157331" y="52664"/>
                    <a:pt x="161300" y="59014"/>
                    <a:pt x="165533" y="52399"/>
                  </a:cubicBezTo>
                  <a:cubicBezTo>
                    <a:pt x="169766" y="45784"/>
                    <a:pt x="172677" y="21442"/>
                    <a:pt x="171883" y="12711"/>
                  </a:cubicBezTo>
                  <a:cubicBezTo>
                    <a:pt x="171089" y="3980"/>
                    <a:pt x="167650" y="-254"/>
                    <a:pt x="160771" y="11"/>
                  </a:cubicBezTo>
                  <a:cubicBezTo>
                    <a:pt x="153892" y="276"/>
                    <a:pt x="141456" y="10330"/>
                    <a:pt x="130608" y="14299"/>
                  </a:cubicBezTo>
                  <a:cubicBezTo>
                    <a:pt x="119760" y="18268"/>
                    <a:pt x="104679" y="21178"/>
                    <a:pt x="95683" y="23824"/>
                  </a:cubicBezTo>
                  <a:cubicBezTo>
                    <a:pt x="86687" y="26470"/>
                    <a:pt x="86422" y="29116"/>
                    <a:pt x="76633" y="30174"/>
                  </a:cubicBezTo>
                  <a:cubicBezTo>
                    <a:pt x="66844" y="31232"/>
                    <a:pt x="5196" y="15622"/>
                    <a:pt x="433" y="1747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BFB37314-C38A-4A93-9758-E6BC3F336AB9}"/>
                </a:ext>
              </a:extLst>
            </p:cNvPr>
            <p:cNvSpPr/>
            <p:nvPr/>
          </p:nvSpPr>
          <p:spPr>
            <a:xfrm>
              <a:off x="5328642" y="1693698"/>
              <a:ext cx="229423" cy="99356"/>
            </a:xfrm>
            <a:custGeom>
              <a:avLst/>
              <a:gdLst>
                <a:gd name="connsiteX0" fmla="*/ 229196 w 229423"/>
                <a:gd name="connsiteY0" fmla="*/ 18379 h 99356"/>
                <a:gd name="connsiteX1" fmla="*/ 160933 w 229423"/>
                <a:gd name="connsiteY1" fmla="*/ 2504 h 99356"/>
                <a:gd name="connsiteX2" fmla="*/ 130771 w 229423"/>
                <a:gd name="connsiteY2" fmla="*/ 2504 h 99356"/>
                <a:gd name="connsiteX3" fmla="*/ 84733 w 229423"/>
                <a:gd name="connsiteY3" fmla="*/ 26316 h 99356"/>
                <a:gd name="connsiteX4" fmla="*/ 56158 w 229423"/>
                <a:gd name="connsiteY4" fmla="*/ 51716 h 99356"/>
                <a:gd name="connsiteX5" fmla="*/ 30758 w 229423"/>
                <a:gd name="connsiteY5" fmla="*/ 61241 h 99356"/>
                <a:gd name="connsiteX6" fmla="*/ 16471 w 229423"/>
                <a:gd name="connsiteY6" fmla="*/ 77116 h 99356"/>
                <a:gd name="connsiteX7" fmla="*/ 596 w 229423"/>
                <a:gd name="connsiteY7" fmla="*/ 99341 h 99356"/>
                <a:gd name="connsiteX8" fmla="*/ 38696 w 229423"/>
                <a:gd name="connsiteY8" fmla="*/ 80291 h 99356"/>
                <a:gd name="connsiteX9" fmla="*/ 59333 w 229423"/>
                <a:gd name="connsiteY9" fmla="*/ 62829 h 99356"/>
                <a:gd name="connsiteX10" fmla="*/ 102196 w 229423"/>
                <a:gd name="connsiteY10" fmla="*/ 18379 h 99356"/>
                <a:gd name="connsiteX11" fmla="*/ 135533 w 229423"/>
                <a:gd name="connsiteY11" fmla="*/ 10441 h 99356"/>
                <a:gd name="connsiteX12" fmla="*/ 229196 w 229423"/>
                <a:gd name="connsiteY12" fmla="*/ 18379 h 9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23" h="99356">
                  <a:moveTo>
                    <a:pt x="229196" y="18379"/>
                  </a:moveTo>
                  <a:cubicBezTo>
                    <a:pt x="233429" y="17056"/>
                    <a:pt x="177337" y="5150"/>
                    <a:pt x="160933" y="2504"/>
                  </a:cubicBezTo>
                  <a:cubicBezTo>
                    <a:pt x="144529" y="-142"/>
                    <a:pt x="143471" y="-1465"/>
                    <a:pt x="130771" y="2504"/>
                  </a:cubicBezTo>
                  <a:cubicBezTo>
                    <a:pt x="118071" y="6473"/>
                    <a:pt x="97168" y="18114"/>
                    <a:pt x="84733" y="26316"/>
                  </a:cubicBezTo>
                  <a:cubicBezTo>
                    <a:pt x="72297" y="34518"/>
                    <a:pt x="65154" y="45895"/>
                    <a:pt x="56158" y="51716"/>
                  </a:cubicBezTo>
                  <a:cubicBezTo>
                    <a:pt x="47162" y="57537"/>
                    <a:pt x="37372" y="57008"/>
                    <a:pt x="30758" y="61241"/>
                  </a:cubicBezTo>
                  <a:cubicBezTo>
                    <a:pt x="24144" y="65474"/>
                    <a:pt x="21498" y="70766"/>
                    <a:pt x="16471" y="77116"/>
                  </a:cubicBezTo>
                  <a:cubicBezTo>
                    <a:pt x="11444" y="83466"/>
                    <a:pt x="-3108" y="98812"/>
                    <a:pt x="596" y="99341"/>
                  </a:cubicBezTo>
                  <a:cubicBezTo>
                    <a:pt x="4300" y="99870"/>
                    <a:pt x="28906" y="86376"/>
                    <a:pt x="38696" y="80291"/>
                  </a:cubicBezTo>
                  <a:cubicBezTo>
                    <a:pt x="48485" y="74206"/>
                    <a:pt x="48750" y="73148"/>
                    <a:pt x="59333" y="62829"/>
                  </a:cubicBezTo>
                  <a:cubicBezTo>
                    <a:pt x="69916" y="52510"/>
                    <a:pt x="89496" y="27110"/>
                    <a:pt x="102196" y="18379"/>
                  </a:cubicBezTo>
                  <a:cubicBezTo>
                    <a:pt x="114896" y="9648"/>
                    <a:pt x="119394" y="10441"/>
                    <a:pt x="135533" y="10441"/>
                  </a:cubicBezTo>
                  <a:cubicBezTo>
                    <a:pt x="151672" y="10441"/>
                    <a:pt x="224963" y="19702"/>
                    <a:pt x="229196" y="183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月 34">
              <a:extLst>
                <a:ext uri="{FF2B5EF4-FFF2-40B4-BE49-F238E27FC236}">
                  <a16:creationId xmlns:a16="http://schemas.microsoft.com/office/drawing/2014/main" id="{A344E047-5DE0-4D17-AE70-98E6F65EC15D}"/>
                </a:ext>
              </a:extLst>
            </p:cNvPr>
            <p:cNvSpPr/>
            <p:nvPr/>
          </p:nvSpPr>
          <p:spPr>
            <a:xfrm rot="15300000">
              <a:off x="5497970" y="1728349"/>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93E53711-978B-422F-9D8A-E60F8DB977B4}"/>
                </a:ext>
              </a:extLst>
            </p:cNvPr>
            <p:cNvSpPr/>
            <p:nvPr/>
          </p:nvSpPr>
          <p:spPr>
            <a:xfrm>
              <a:off x="5324279" y="1462430"/>
              <a:ext cx="493930" cy="551344"/>
            </a:xfrm>
            <a:custGeom>
              <a:avLst/>
              <a:gdLst>
                <a:gd name="connsiteX0" fmla="*/ 1784 w 493930"/>
                <a:gd name="connsiteY0" fmla="*/ 1997 h 551344"/>
                <a:gd name="connsiteX1" fmla="*/ 39884 w 493930"/>
                <a:gd name="connsiteY1" fmla="*/ 111534 h 551344"/>
                <a:gd name="connsiteX2" fmla="*/ 160534 w 493930"/>
                <a:gd name="connsiteY2" fmla="*/ 225834 h 551344"/>
                <a:gd name="connsiteX3" fmla="*/ 243084 w 493930"/>
                <a:gd name="connsiteY3" fmla="*/ 268697 h 551344"/>
                <a:gd name="connsiteX4" fmla="*/ 284359 w 493930"/>
                <a:gd name="connsiteY4" fmla="*/ 297272 h 551344"/>
                <a:gd name="connsiteX5" fmla="*/ 297059 w 493930"/>
                <a:gd name="connsiteY5" fmla="*/ 330609 h 551344"/>
                <a:gd name="connsiteX6" fmla="*/ 309759 w 493930"/>
                <a:gd name="connsiteY6" fmla="*/ 370297 h 551344"/>
                <a:gd name="connsiteX7" fmla="*/ 371671 w 493930"/>
                <a:gd name="connsiteY7" fmla="*/ 454434 h 551344"/>
                <a:gd name="connsiteX8" fmla="*/ 431996 w 493930"/>
                <a:gd name="connsiteY8" fmla="*/ 519522 h 551344"/>
                <a:gd name="connsiteX9" fmla="*/ 474859 w 493930"/>
                <a:gd name="connsiteY9" fmla="*/ 551272 h 551344"/>
                <a:gd name="connsiteX10" fmla="*/ 493909 w 493930"/>
                <a:gd name="connsiteY10" fmla="*/ 511584 h 551344"/>
                <a:gd name="connsiteX11" fmla="*/ 471684 w 493930"/>
                <a:gd name="connsiteY11" fmla="*/ 473484 h 551344"/>
                <a:gd name="connsiteX12" fmla="*/ 378021 w 493930"/>
                <a:gd name="connsiteY12" fmla="*/ 348072 h 551344"/>
                <a:gd name="connsiteX13" fmla="*/ 416121 w 493930"/>
                <a:gd name="connsiteY13" fmla="*/ 376647 h 551344"/>
                <a:gd name="connsiteX14" fmla="*/ 373259 w 493930"/>
                <a:gd name="connsiteY14" fmla="*/ 306797 h 551344"/>
                <a:gd name="connsiteX15" fmla="*/ 282771 w 493930"/>
                <a:gd name="connsiteY15" fmla="*/ 225834 h 551344"/>
                <a:gd name="connsiteX16" fmla="*/ 179584 w 493930"/>
                <a:gd name="connsiteY16" fmla="*/ 124234 h 551344"/>
                <a:gd name="connsiteX17" fmla="*/ 87509 w 493930"/>
                <a:gd name="connsiteY17" fmla="*/ 46447 h 551344"/>
                <a:gd name="connsiteX18" fmla="*/ 1784 w 493930"/>
                <a:gd name="connsiteY18" fmla="*/ 1997 h 5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930" h="551344">
                  <a:moveTo>
                    <a:pt x="1784" y="1997"/>
                  </a:moveTo>
                  <a:cubicBezTo>
                    <a:pt x="-6153" y="12845"/>
                    <a:pt x="13426" y="74228"/>
                    <a:pt x="39884" y="111534"/>
                  </a:cubicBezTo>
                  <a:cubicBezTo>
                    <a:pt x="66342" y="148840"/>
                    <a:pt x="126667" y="199640"/>
                    <a:pt x="160534" y="225834"/>
                  </a:cubicBezTo>
                  <a:cubicBezTo>
                    <a:pt x="194401" y="252028"/>
                    <a:pt x="222447" y="256791"/>
                    <a:pt x="243084" y="268697"/>
                  </a:cubicBezTo>
                  <a:cubicBezTo>
                    <a:pt x="263721" y="280603"/>
                    <a:pt x="275363" y="286953"/>
                    <a:pt x="284359" y="297272"/>
                  </a:cubicBezTo>
                  <a:cubicBezTo>
                    <a:pt x="293355" y="307591"/>
                    <a:pt x="292826" y="318438"/>
                    <a:pt x="297059" y="330609"/>
                  </a:cubicBezTo>
                  <a:cubicBezTo>
                    <a:pt x="301292" y="342780"/>
                    <a:pt x="297324" y="349660"/>
                    <a:pt x="309759" y="370297"/>
                  </a:cubicBezTo>
                  <a:cubicBezTo>
                    <a:pt x="322194" y="390934"/>
                    <a:pt x="351298" y="429563"/>
                    <a:pt x="371671" y="454434"/>
                  </a:cubicBezTo>
                  <a:cubicBezTo>
                    <a:pt x="392044" y="479305"/>
                    <a:pt x="414798" y="503382"/>
                    <a:pt x="431996" y="519522"/>
                  </a:cubicBezTo>
                  <a:cubicBezTo>
                    <a:pt x="449194" y="535662"/>
                    <a:pt x="464540" y="552595"/>
                    <a:pt x="474859" y="551272"/>
                  </a:cubicBezTo>
                  <a:cubicBezTo>
                    <a:pt x="485178" y="549949"/>
                    <a:pt x="494438" y="524549"/>
                    <a:pt x="493909" y="511584"/>
                  </a:cubicBezTo>
                  <a:cubicBezTo>
                    <a:pt x="493380" y="498619"/>
                    <a:pt x="490999" y="500736"/>
                    <a:pt x="471684" y="473484"/>
                  </a:cubicBezTo>
                  <a:cubicBezTo>
                    <a:pt x="452369" y="446232"/>
                    <a:pt x="387282" y="364212"/>
                    <a:pt x="378021" y="348072"/>
                  </a:cubicBezTo>
                  <a:cubicBezTo>
                    <a:pt x="368761" y="331933"/>
                    <a:pt x="416915" y="383526"/>
                    <a:pt x="416121" y="376647"/>
                  </a:cubicBezTo>
                  <a:cubicBezTo>
                    <a:pt x="415327" y="369768"/>
                    <a:pt x="395484" y="331933"/>
                    <a:pt x="373259" y="306797"/>
                  </a:cubicBezTo>
                  <a:cubicBezTo>
                    <a:pt x="351034" y="281661"/>
                    <a:pt x="315050" y="256261"/>
                    <a:pt x="282771" y="225834"/>
                  </a:cubicBezTo>
                  <a:cubicBezTo>
                    <a:pt x="250492" y="195407"/>
                    <a:pt x="212127" y="154132"/>
                    <a:pt x="179584" y="124234"/>
                  </a:cubicBezTo>
                  <a:cubicBezTo>
                    <a:pt x="147041" y="94336"/>
                    <a:pt x="112909" y="65761"/>
                    <a:pt x="87509" y="46447"/>
                  </a:cubicBezTo>
                  <a:cubicBezTo>
                    <a:pt x="62109" y="27133"/>
                    <a:pt x="9721" y="-8851"/>
                    <a:pt x="1784" y="199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B4BD66E0-C197-4FA9-A018-F08F9AFAB5A1}"/>
                </a:ext>
              </a:extLst>
            </p:cNvPr>
            <p:cNvSpPr/>
            <p:nvPr/>
          </p:nvSpPr>
          <p:spPr>
            <a:xfrm>
              <a:off x="5318125" y="2011790"/>
              <a:ext cx="551280" cy="885187"/>
            </a:xfrm>
            <a:custGeom>
              <a:avLst/>
              <a:gdLst>
                <a:gd name="connsiteX0" fmla="*/ 446088 w 551280"/>
                <a:gd name="connsiteY0" fmla="*/ 324 h 885187"/>
                <a:gd name="connsiteX1" fmla="*/ 401638 w 551280"/>
                <a:gd name="connsiteY1" fmla="*/ 152724 h 885187"/>
                <a:gd name="connsiteX2" fmla="*/ 374650 w 551280"/>
                <a:gd name="connsiteY2" fmla="*/ 300362 h 885187"/>
                <a:gd name="connsiteX3" fmla="*/ 311150 w 551280"/>
                <a:gd name="connsiteY3" fmla="*/ 495624 h 885187"/>
                <a:gd name="connsiteX4" fmla="*/ 280988 w 551280"/>
                <a:gd name="connsiteY4" fmla="*/ 562299 h 885187"/>
                <a:gd name="connsiteX5" fmla="*/ 204788 w 551280"/>
                <a:gd name="connsiteY5" fmla="*/ 640087 h 885187"/>
                <a:gd name="connsiteX6" fmla="*/ 158750 w 551280"/>
                <a:gd name="connsiteY6" fmla="*/ 711524 h 885187"/>
                <a:gd name="connsiteX7" fmla="*/ 114300 w 551280"/>
                <a:gd name="connsiteY7" fmla="*/ 790899 h 885187"/>
                <a:gd name="connsiteX8" fmla="*/ 0 w 551280"/>
                <a:gd name="connsiteY8" fmla="*/ 881387 h 885187"/>
                <a:gd name="connsiteX9" fmla="*/ 115888 w 551280"/>
                <a:gd name="connsiteY9" fmla="*/ 860749 h 885187"/>
                <a:gd name="connsiteX10" fmla="*/ 234950 w 551280"/>
                <a:gd name="connsiteY10" fmla="*/ 792487 h 885187"/>
                <a:gd name="connsiteX11" fmla="*/ 396875 w 551280"/>
                <a:gd name="connsiteY11" fmla="*/ 582937 h 885187"/>
                <a:gd name="connsiteX12" fmla="*/ 496888 w 551280"/>
                <a:gd name="connsiteY12" fmla="*/ 309887 h 885187"/>
                <a:gd name="connsiteX13" fmla="*/ 550863 w 551280"/>
                <a:gd name="connsiteY13" fmla="*/ 117799 h 885187"/>
                <a:gd name="connsiteX14" fmla="*/ 446088 w 551280"/>
                <a:gd name="connsiteY14" fmla="*/ 324 h 8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80" h="885187">
                  <a:moveTo>
                    <a:pt x="446088" y="324"/>
                  </a:moveTo>
                  <a:cubicBezTo>
                    <a:pt x="421217" y="6145"/>
                    <a:pt x="413544" y="102718"/>
                    <a:pt x="401638" y="152724"/>
                  </a:cubicBezTo>
                  <a:cubicBezTo>
                    <a:pt x="389732" y="202730"/>
                    <a:pt x="389731" y="243212"/>
                    <a:pt x="374650" y="300362"/>
                  </a:cubicBezTo>
                  <a:cubicBezTo>
                    <a:pt x="359569" y="357512"/>
                    <a:pt x="326760" y="451968"/>
                    <a:pt x="311150" y="495624"/>
                  </a:cubicBezTo>
                  <a:cubicBezTo>
                    <a:pt x="295540" y="539280"/>
                    <a:pt x="298715" y="538222"/>
                    <a:pt x="280988" y="562299"/>
                  </a:cubicBezTo>
                  <a:cubicBezTo>
                    <a:pt x="263261" y="586376"/>
                    <a:pt x="225161" y="615216"/>
                    <a:pt x="204788" y="640087"/>
                  </a:cubicBezTo>
                  <a:cubicBezTo>
                    <a:pt x="184415" y="664958"/>
                    <a:pt x="173831" y="686389"/>
                    <a:pt x="158750" y="711524"/>
                  </a:cubicBezTo>
                  <a:cubicBezTo>
                    <a:pt x="143669" y="736659"/>
                    <a:pt x="140758" y="762589"/>
                    <a:pt x="114300" y="790899"/>
                  </a:cubicBezTo>
                  <a:cubicBezTo>
                    <a:pt x="87842" y="819209"/>
                    <a:pt x="-265" y="869745"/>
                    <a:pt x="0" y="881387"/>
                  </a:cubicBezTo>
                  <a:cubicBezTo>
                    <a:pt x="265" y="893029"/>
                    <a:pt x="76730" y="875566"/>
                    <a:pt x="115888" y="860749"/>
                  </a:cubicBezTo>
                  <a:cubicBezTo>
                    <a:pt x="155046" y="845932"/>
                    <a:pt x="188119" y="838789"/>
                    <a:pt x="234950" y="792487"/>
                  </a:cubicBezTo>
                  <a:cubicBezTo>
                    <a:pt x="281781" y="746185"/>
                    <a:pt x="353219" y="663370"/>
                    <a:pt x="396875" y="582937"/>
                  </a:cubicBezTo>
                  <a:cubicBezTo>
                    <a:pt x="440531" y="502504"/>
                    <a:pt x="471223" y="387410"/>
                    <a:pt x="496888" y="309887"/>
                  </a:cubicBezTo>
                  <a:cubicBezTo>
                    <a:pt x="522553" y="232364"/>
                    <a:pt x="555361" y="167276"/>
                    <a:pt x="550863" y="117799"/>
                  </a:cubicBezTo>
                  <a:cubicBezTo>
                    <a:pt x="546365" y="68322"/>
                    <a:pt x="470959" y="-5497"/>
                    <a:pt x="446088" y="324"/>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8BE021B5-3564-4A9F-9972-0491CED23D31}"/>
                </a:ext>
              </a:extLst>
            </p:cNvPr>
            <p:cNvSpPr/>
            <p:nvPr/>
          </p:nvSpPr>
          <p:spPr>
            <a:xfrm>
              <a:off x="4967288" y="2221664"/>
              <a:ext cx="95958" cy="46711"/>
            </a:xfrm>
            <a:custGeom>
              <a:avLst/>
              <a:gdLst>
                <a:gd name="connsiteX0" fmla="*/ 0 w 95958"/>
                <a:gd name="connsiteY0" fmla="*/ 0 h 46711"/>
                <a:gd name="connsiteX1" fmla="*/ 31750 w 95958"/>
                <a:gd name="connsiteY1" fmla="*/ 42863 h 46711"/>
                <a:gd name="connsiteX2" fmla="*/ 52387 w 95958"/>
                <a:gd name="connsiteY2" fmla="*/ 42863 h 46711"/>
                <a:gd name="connsiteX3" fmla="*/ 95250 w 95958"/>
                <a:gd name="connsiteY3" fmla="*/ 26988 h 46711"/>
                <a:gd name="connsiteX4" fmla="*/ 77787 w 95958"/>
                <a:gd name="connsiteY4" fmla="*/ 26988 h 46711"/>
                <a:gd name="connsiteX5" fmla="*/ 60325 w 95958"/>
                <a:gd name="connsiteY5" fmla="*/ 28575 h 46711"/>
                <a:gd name="connsiteX6" fmla="*/ 46037 w 95958"/>
                <a:gd name="connsiteY6" fmla="*/ 26988 h 46711"/>
                <a:gd name="connsiteX7" fmla="*/ 0 w 95958"/>
                <a:gd name="connsiteY7" fmla="*/ 0 h 4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58" h="46711">
                  <a:moveTo>
                    <a:pt x="0" y="0"/>
                  </a:moveTo>
                  <a:cubicBezTo>
                    <a:pt x="11509" y="17859"/>
                    <a:pt x="23019" y="35719"/>
                    <a:pt x="31750" y="42863"/>
                  </a:cubicBezTo>
                  <a:cubicBezTo>
                    <a:pt x="40481" y="50007"/>
                    <a:pt x="41804" y="45509"/>
                    <a:pt x="52387" y="42863"/>
                  </a:cubicBezTo>
                  <a:cubicBezTo>
                    <a:pt x="62970" y="40217"/>
                    <a:pt x="91017" y="29634"/>
                    <a:pt x="95250" y="26988"/>
                  </a:cubicBezTo>
                  <a:cubicBezTo>
                    <a:pt x="99483" y="24342"/>
                    <a:pt x="83608" y="26724"/>
                    <a:pt x="77787" y="26988"/>
                  </a:cubicBezTo>
                  <a:cubicBezTo>
                    <a:pt x="71966" y="27252"/>
                    <a:pt x="65617" y="28575"/>
                    <a:pt x="60325" y="28575"/>
                  </a:cubicBezTo>
                  <a:cubicBezTo>
                    <a:pt x="55033" y="28575"/>
                    <a:pt x="46037" y="26988"/>
                    <a:pt x="46037" y="26988"/>
                  </a:cubicBezTo>
                  <a:lnTo>
                    <a:pt x="0" y="0"/>
                  </a:ln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F298B4CE-7EF8-43BF-BC35-C7E0BCB21315}"/>
                </a:ext>
              </a:extLst>
            </p:cNvPr>
            <p:cNvSpPr/>
            <p:nvPr/>
          </p:nvSpPr>
          <p:spPr>
            <a:xfrm>
              <a:off x="5126018" y="2250192"/>
              <a:ext cx="236780" cy="71102"/>
            </a:xfrm>
            <a:custGeom>
              <a:avLst/>
              <a:gdLst>
                <a:gd name="connsiteX0" fmla="*/ 20 w 236780"/>
                <a:gd name="connsiteY0" fmla="*/ 47 h 71102"/>
                <a:gd name="connsiteX1" fmla="*/ 58757 w 236780"/>
                <a:gd name="connsiteY1" fmla="*/ 49260 h 71102"/>
                <a:gd name="connsiteX2" fmla="*/ 120670 w 236780"/>
                <a:gd name="connsiteY2" fmla="*/ 68310 h 71102"/>
                <a:gd name="connsiteX3" fmla="*/ 163532 w 236780"/>
                <a:gd name="connsiteY3" fmla="*/ 68310 h 71102"/>
                <a:gd name="connsiteX4" fmla="*/ 209570 w 236780"/>
                <a:gd name="connsiteY4" fmla="*/ 42910 h 71102"/>
                <a:gd name="connsiteX5" fmla="*/ 236557 w 236780"/>
                <a:gd name="connsiteY5" fmla="*/ 17510 h 71102"/>
                <a:gd name="connsiteX6" fmla="*/ 195282 w 236780"/>
                <a:gd name="connsiteY6" fmla="*/ 36560 h 71102"/>
                <a:gd name="connsiteX7" fmla="*/ 146070 w 236780"/>
                <a:gd name="connsiteY7" fmla="*/ 44497 h 71102"/>
                <a:gd name="connsiteX8" fmla="*/ 114320 w 236780"/>
                <a:gd name="connsiteY8" fmla="*/ 44497 h 71102"/>
                <a:gd name="connsiteX9" fmla="*/ 92095 w 236780"/>
                <a:gd name="connsiteY9" fmla="*/ 44497 h 71102"/>
                <a:gd name="connsiteX10" fmla="*/ 65107 w 236780"/>
                <a:gd name="connsiteY10" fmla="*/ 39735 h 71102"/>
                <a:gd name="connsiteX11" fmla="*/ 20 w 236780"/>
                <a:gd name="connsiteY11" fmla="*/ 47 h 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780" h="71102">
                  <a:moveTo>
                    <a:pt x="20" y="47"/>
                  </a:moveTo>
                  <a:cubicBezTo>
                    <a:pt x="-1038" y="1635"/>
                    <a:pt x="38649" y="37883"/>
                    <a:pt x="58757" y="49260"/>
                  </a:cubicBezTo>
                  <a:cubicBezTo>
                    <a:pt x="78865" y="60637"/>
                    <a:pt x="103208" y="65135"/>
                    <a:pt x="120670" y="68310"/>
                  </a:cubicBezTo>
                  <a:cubicBezTo>
                    <a:pt x="138133" y="71485"/>
                    <a:pt x="148715" y="72543"/>
                    <a:pt x="163532" y="68310"/>
                  </a:cubicBezTo>
                  <a:cubicBezTo>
                    <a:pt x="178349" y="64077"/>
                    <a:pt x="197399" y="51377"/>
                    <a:pt x="209570" y="42910"/>
                  </a:cubicBezTo>
                  <a:cubicBezTo>
                    <a:pt x="221741" y="34443"/>
                    <a:pt x="238938" y="18568"/>
                    <a:pt x="236557" y="17510"/>
                  </a:cubicBezTo>
                  <a:cubicBezTo>
                    <a:pt x="234176" y="16452"/>
                    <a:pt x="210363" y="32062"/>
                    <a:pt x="195282" y="36560"/>
                  </a:cubicBezTo>
                  <a:cubicBezTo>
                    <a:pt x="180201" y="41058"/>
                    <a:pt x="159564" y="43174"/>
                    <a:pt x="146070" y="44497"/>
                  </a:cubicBezTo>
                  <a:cubicBezTo>
                    <a:pt x="132576" y="45820"/>
                    <a:pt x="114320" y="44497"/>
                    <a:pt x="114320" y="44497"/>
                  </a:cubicBezTo>
                  <a:cubicBezTo>
                    <a:pt x="105324" y="44497"/>
                    <a:pt x="100297" y="45291"/>
                    <a:pt x="92095" y="44497"/>
                  </a:cubicBezTo>
                  <a:cubicBezTo>
                    <a:pt x="83893" y="43703"/>
                    <a:pt x="75955" y="42116"/>
                    <a:pt x="65107" y="39735"/>
                  </a:cubicBezTo>
                  <a:cubicBezTo>
                    <a:pt x="54259" y="37354"/>
                    <a:pt x="1078" y="-1541"/>
                    <a:pt x="20" y="4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9EA62453-9F55-45DD-9D2C-FD45D63A481A}"/>
                </a:ext>
              </a:extLst>
            </p:cNvPr>
            <p:cNvSpPr/>
            <p:nvPr/>
          </p:nvSpPr>
          <p:spPr>
            <a:xfrm>
              <a:off x="5017844" y="2170753"/>
              <a:ext cx="114704" cy="36625"/>
            </a:xfrm>
            <a:custGeom>
              <a:avLst/>
              <a:gdLst>
                <a:gd name="connsiteX0" fmla="*/ 244 w 114704"/>
                <a:gd name="connsiteY0" fmla="*/ 36624 h 36625"/>
                <a:gd name="connsiteX1" fmla="*/ 58981 w 114704"/>
                <a:gd name="connsiteY1" fmla="*/ 3286 h 36625"/>
                <a:gd name="connsiteX2" fmla="*/ 76444 w 114704"/>
                <a:gd name="connsiteY2" fmla="*/ 8049 h 36625"/>
                <a:gd name="connsiteX3" fmla="*/ 114544 w 114704"/>
                <a:gd name="connsiteY3" fmla="*/ 31861 h 36625"/>
                <a:gd name="connsiteX4" fmla="*/ 89144 w 114704"/>
                <a:gd name="connsiteY4" fmla="*/ 17574 h 36625"/>
                <a:gd name="connsiteX5" fmla="*/ 65331 w 114704"/>
                <a:gd name="connsiteY5" fmla="*/ 1699 h 36625"/>
                <a:gd name="connsiteX6" fmla="*/ 38344 w 114704"/>
                <a:gd name="connsiteY6" fmla="*/ 1699 h 36625"/>
                <a:gd name="connsiteX7" fmla="*/ 244 w 114704"/>
                <a:gd name="connsiteY7" fmla="*/ 36624 h 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04" h="36625">
                  <a:moveTo>
                    <a:pt x="244" y="36624"/>
                  </a:moveTo>
                  <a:cubicBezTo>
                    <a:pt x="3683" y="36888"/>
                    <a:pt x="46281" y="8049"/>
                    <a:pt x="58981" y="3286"/>
                  </a:cubicBezTo>
                  <a:cubicBezTo>
                    <a:pt x="71681" y="-1477"/>
                    <a:pt x="67184" y="3286"/>
                    <a:pt x="76444" y="8049"/>
                  </a:cubicBezTo>
                  <a:cubicBezTo>
                    <a:pt x="85705" y="12811"/>
                    <a:pt x="112427" y="30273"/>
                    <a:pt x="114544" y="31861"/>
                  </a:cubicBezTo>
                  <a:cubicBezTo>
                    <a:pt x="116661" y="33449"/>
                    <a:pt x="97346" y="22601"/>
                    <a:pt x="89144" y="17574"/>
                  </a:cubicBezTo>
                  <a:cubicBezTo>
                    <a:pt x="80942" y="12547"/>
                    <a:pt x="73798" y="4345"/>
                    <a:pt x="65331" y="1699"/>
                  </a:cubicBezTo>
                  <a:cubicBezTo>
                    <a:pt x="56864" y="-947"/>
                    <a:pt x="46017" y="-153"/>
                    <a:pt x="38344" y="1699"/>
                  </a:cubicBezTo>
                  <a:cubicBezTo>
                    <a:pt x="30671" y="3551"/>
                    <a:pt x="-3195" y="36360"/>
                    <a:pt x="244" y="366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789B115A-F0AF-44D6-BCB7-7B265E30E6C2}"/>
                </a:ext>
              </a:extLst>
            </p:cNvPr>
            <p:cNvSpPr/>
            <p:nvPr/>
          </p:nvSpPr>
          <p:spPr>
            <a:xfrm>
              <a:off x="5233845" y="2178802"/>
              <a:ext cx="68881" cy="39535"/>
            </a:xfrm>
            <a:custGeom>
              <a:avLst/>
              <a:gdLst>
                <a:gd name="connsiteX0" fmla="*/ 143 w 68881"/>
                <a:gd name="connsiteY0" fmla="*/ 0 h 39535"/>
                <a:gd name="connsiteX1" fmla="*/ 50943 w 68881"/>
                <a:gd name="connsiteY1" fmla="*/ 36512 h 39535"/>
                <a:gd name="connsiteX2" fmla="*/ 68405 w 68881"/>
                <a:gd name="connsiteY2" fmla="*/ 36512 h 39535"/>
                <a:gd name="connsiteX3" fmla="*/ 143 w 68881"/>
                <a:gd name="connsiteY3" fmla="*/ 0 h 39535"/>
              </a:gdLst>
              <a:ahLst/>
              <a:cxnLst>
                <a:cxn ang="0">
                  <a:pos x="connsiteX0" y="connsiteY0"/>
                </a:cxn>
                <a:cxn ang="0">
                  <a:pos x="connsiteX1" y="connsiteY1"/>
                </a:cxn>
                <a:cxn ang="0">
                  <a:pos x="connsiteX2" y="connsiteY2"/>
                </a:cxn>
                <a:cxn ang="0">
                  <a:pos x="connsiteX3" y="connsiteY3"/>
                </a:cxn>
              </a:cxnLst>
              <a:rect l="l" t="t" r="r" b="b"/>
              <a:pathLst>
                <a:path w="68881" h="39535">
                  <a:moveTo>
                    <a:pt x="143" y="0"/>
                  </a:moveTo>
                  <a:cubicBezTo>
                    <a:pt x="-2767" y="0"/>
                    <a:pt x="39566" y="30427"/>
                    <a:pt x="50943" y="36512"/>
                  </a:cubicBezTo>
                  <a:cubicBezTo>
                    <a:pt x="62320" y="42597"/>
                    <a:pt x="71051" y="37835"/>
                    <a:pt x="68405" y="36512"/>
                  </a:cubicBezTo>
                  <a:cubicBezTo>
                    <a:pt x="65759" y="35189"/>
                    <a:pt x="3053" y="0"/>
                    <a:pt x="143"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1147DA0E-6579-410B-98A9-991E7383DEEA}"/>
                </a:ext>
              </a:extLst>
            </p:cNvPr>
            <p:cNvSpPr/>
            <p:nvPr/>
          </p:nvSpPr>
          <p:spPr>
            <a:xfrm>
              <a:off x="4598164" y="1777890"/>
              <a:ext cx="383164" cy="116135"/>
            </a:xfrm>
            <a:custGeom>
              <a:avLst/>
              <a:gdLst>
                <a:gd name="connsiteX0" fmla="*/ 824 w 383164"/>
                <a:gd name="connsiteY0" fmla="*/ 26262 h 116135"/>
                <a:gd name="connsiteX1" fmla="*/ 38924 w 383164"/>
                <a:gd name="connsiteY1" fmla="*/ 89762 h 116135"/>
                <a:gd name="connsiteX2" fmla="*/ 75436 w 383164"/>
                <a:gd name="connsiteY2" fmla="*/ 107224 h 116135"/>
                <a:gd name="connsiteX3" fmla="*/ 142111 w 383164"/>
                <a:gd name="connsiteY3" fmla="*/ 110399 h 116135"/>
                <a:gd name="connsiteX4" fmla="*/ 232599 w 383164"/>
                <a:gd name="connsiteY4" fmla="*/ 107224 h 116135"/>
                <a:gd name="connsiteX5" fmla="*/ 380236 w 383164"/>
                <a:gd name="connsiteY5" fmla="*/ 2449 h 116135"/>
                <a:gd name="connsiteX6" fmla="*/ 329436 w 383164"/>
                <a:gd name="connsiteY6" fmla="*/ 34199 h 116135"/>
                <a:gd name="connsiteX7" fmla="*/ 310386 w 383164"/>
                <a:gd name="connsiteY7" fmla="*/ 45312 h 116135"/>
                <a:gd name="connsiteX8" fmla="*/ 289749 w 383164"/>
                <a:gd name="connsiteY8" fmla="*/ 45312 h 116135"/>
                <a:gd name="connsiteX9" fmla="*/ 227836 w 383164"/>
                <a:gd name="connsiteY9" fmla="*/ 58012 h 116135"/>
                <a:gd name="connsiteX10" fmla="*/ 169099 w 383164"/>
                <a:gd name="connsiteY10" fmla="*/ 65949 h 116135"/>
                <a:gd name="connsiteX11" fmla="*/ 116711 w 383164"/>
                <a:gd name="connsiteY11" fmla="*/ 67537 h 116135"/>
                <a:gd name="connsiteX12" fmla="*/ 77024 w 383164"/>
                <a:gd name="connsiteY12" fmla="*/ 67537 h 116135"/>
                <a:gd name="connsiteX13" fmla="*/ 824 w 383164"/>
                <a:gd name="connsiteY13" fmla="*/ 26262 h 1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164" h="116135">
                  <a:moveTo>
                    <a:pt x="824" y="26262"/>
                  </a:moveTo>
                  <a:cubicBezTo>
                    <a:pt x="-5526" y="29966"/>
                    <a:pt x="26489" y="76268"/>
                    <a:pt x="38924" y="89762"/>
                  </a:cubicBezTo>
                  <a:cubicBezTo>
                    <a:pt x="51359" y="103256"/>
                    <a:pt x="58238" y="103785"/>
                    <a:pt x="75436" y="107224"/>
                  </a:cubicBezTo>
                  <a:cubicBezTo>
                    <a:pt x="92634" y="110663"/>
                    <a:pt x="115917" y="110399"/>
                    <a:pt x="142111" y="110399"/>
                  </a:cubicBezTo>
                  <a:cubicBezTo>
                    <a:pt x="168305" y="110399"/>
                    <a:pt x="192911" y="125216"/>
                    <a:pt x="232599" y="107224"/>
                  </a:cubicBezTo>
                  <a:cubicBezTo>
                    <a:pt x="272287" y="89232"/>
                    <a:pt x="364097" y="14620"/>
                    <a:pt x="380236" y="2449"/>
                  </a:cubicBezTo>
                  <a:cubicBezTo>
                    <a:pt x="396375" y="-9722"/>
                    <a:pt x="341078" y="27055"/>
                    <a:pt x="329436" y="34199"/>
                  </a:cubicBezTo>
                  <a:cubicBezTo>
                    <a:pt x="317794" y="41343"/>
                    <a:pt x="317001" y="43460"/>
                    <a:pt x="310386" y="45312"/>
                  </a:cubicBezTo>
                  <a:cubicBezTo>
                    <a:pt x="303772" y="47164"/>
                    <a:pt x="303507" y="43195"/>
                    <a:pt x="289749" y="45312"/>
                  </a:cubicBezTo>
                  <a:cubicBezTo>
                    <a:pt x="275991" y="47429"/>
                    <a:pt x="247944" y="54573"/>
                    <a:pt x="227836" y="58012"/>
                  </a:cubicBezTo>
                  <a:cubicBezTo>
                    <a:pt x="207728" y="61451"/>
                    <a:pt x="187620" y="64362"/>
                    <a:pt x="169099" y="65949"/>
                  </a:cubicBezTo>
                  <a:cubicBezTo>
                    <a:pt x="150578" y="67536"/>
                    <a:pt x="132057" y="67272"/>
                    <a:pt x="116711" y="67537"/>
                  </a:cubicBezTo>
                  <a:cubicBezTo>
                    <a:pt x="101365" y="67802"/>
                    <a:pt x="91841" y="72300"/>
                    <a:pt x="77024" y="67537"/>
                  </a:cubicBezTo>
                  <a:cubicBezTo>
                    <a:pt x="62207" y="62774"/>
                    <a:pt x="7174" y="22558"/>
                    <a:pt x="824" y="26262"/>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D1BAE260-3B30-467B-8779-AA7122C13CA6}"/>
                </a:ext>
              </a:extLst>
            </p:cNvPr>
            <p:cNvSpPr/>
            <p:nvPr/>
          </p:nvSpPr>
          <p:spPr>
            <a:xfrm>
              <a:off x="5377411" y="2074138"/>
              <a:ext cx="367481" cy="737018"/>
            </a:xfrm>
            <a:custGeom>
              <a:avLst/>
              <a:gdLst>
                <a:gd name="connsiteX0" fmla="*/ 365106 w 367481"/>
                <a:gd name="connsiteY0" fmla="*/ 418 h 737018"/>
                <a:gd name="connsiteX1" fmla="*/ 346056 w 367481"/>
                <a:gd name="connsiteY1" fmla="*/ 89318 h 737018"/>
                <a:gd name="connsiteX2" fmla="*/ 314306 w 367481"/>
                <a:gd name="connsiteY2" fmla="*/ 252301 h 737018"/>
                <a:gd name="connsiteX3" fmla="*/ 252922 w 367481"/>
                <a:gd name="connsiteY3" fmla="*/ 411051 h 737018"/>
                <a:gd name="connsiteX4" fmla="*/ 214822 w 367481"/>
                <a:gd name="connsiteY4" fmla="*/ 480901 h 737018"/>
                <a:gd name="connsiteX5" fmla="*/ 153439 w 367481"/>
                <a:gd name="connsiteY5" fmla="*/ 550751 h 737018"/>
                <a:gd name="connsiteX6" fmla="*/ 121689 w 367481"/>
                <a:gd name="connsiteY6" fmla="*/ 631184 h 737018"/>
                <a:gd name="connsiteX7" fmla="*/ 75122 w 367481"/>
                <a:gd name="connsiteY7" fmla="*/ 705268 h 737018"/>
                <a:gd name="connsiteX8" fmla="*/ 3156 w 367481"/>
                <a:gd name="connsiteY8" fmla="*/ 737018 h 737018"/>
                <a:gd name="connsiteX9" fmla="*/ 13739 w 367481"/>
                <a:gd name="connsiteY9" fmla="*/ 705268 h 737018"/>
                <a:gd name="connsiteX10" fmla="*/ 22206 w 367481"/>
                <a:gd name="connsiteY10" fmla="*/ 641768 h 737018"/>
                <a:gd name="connsiteX11" fmla="*/ 121689 w 367481"/>
                <a:gd name="connsiteY11" fmla="*/ 542284 h 737018"/>
                <a:gd name="connsiteX12" fmla="*/ 170372 w 367481"/>
                <a:gd name="connsiteY12" fmla="*/ 436451 h 737018"/>
                <a:gd name="connsiteX13" fmla="*/ 252922 w 367481"/>
                <a:gd name="connsiteY13" fmla="*/ 224784 h 737018"/>
                <a:gd name="connsiteX14" fmla="*/ 291022 w 367481"/>
                <a:gd name="connsiteY14" fmla="*/ 123184 h 737018"/>
                <a:gd name="connsiteX15" fmla="*/ 365106 w 367481"/>
                <a:gd name="connsiteY15" fmla="*/ 418 h 7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481" h="737018">
                  <a:moveTo>
                    <a:pt x="365106" y="418"/>
                  </a:moveTo>
                  <a:cubicBezTo>
                    <a:pt x="374278" y="-5226"/>
                    <a:pt x="354523" y="47338"/>
                    <a:pt x="346056" y="89318"/>
                  </a:cubicBezTo>
                  <a:cubicBezTo>
                    <a:pt x="337589" y="131299"/>
                    <a:pt x="329828" y="198679"/>
                    <a:pt x="314306" y="252301"/>
                  </a:cubicBezTo>
                  <a:cubicBezTo>
                    <a:pt x="298784" y="305923"/>
                    <a:pt x="269503" y="372951"/>
                    <a:pt x="252922" y="411051"/>
                  </a:cubicBezTo>
                  <a:cubicBezTo>
                    <a:pt x="236341" y="449151"/>
                    <a:pt x="231402" y="457618"/>
                    <a:pt x="214822" y="480901"/>
                  </a:cubicBezTo>
                  <a:cubicBezTo>
                    <a:pt x="198241" y="504184"/>
                    <a:pt x="168961" y="525704"/>
                    <a:pt x="153439" y="550751"/>
                  </a:cubicBezTo>
                  <a:cubicBezTo>
                    <a:pt x="137917" y="575798"/>
                    <a:pt x="134742" y="605431"/>
                    <a:pt x="121689" y="631184"/>
                  </a:cubicBezTo>
                  <a:cubicBezTo>
                    <a:pt x="108636" y="656937"/>
                    <a:pt x="94877" y="687629"/>
                    <a:pt x="75122" y="705268"/>
                  </a:cubicBezTo>
                  <a:cubicBezTo>
                    <a:pt x="55367" y="722907"/>
                    <a:pt x="13386" y="737018"/>
                    <a:pt x="3156" y="737018"/>
                  </a:cubicBezTo>
                  <a:cubicBezTo>
                    <a:pt x="-7074" y="737018"/>
                    <a:pt x="10564" y="721143"/>
                    <a:pt x="13739" y="705268"/>
                  </a:cubicBezTo>
                  <a:cubicBezTo>
                    <a:pt x="16914" y="689393"/>
                    <a:pt x="4214" y="668932"/>
                    <a:pt x="22206" y="641768"/>
                  </a:cubicBezTo>
                  <a:cubicBezTo>
                    <a:pt x="40198" y="614604"/>
                    <a:pt x="96995" y="576503"/>
                    <a:pt x="121689" y="542284"/>
                  </a:cubicBezTo>
                  <a:cubicBezTo>
                    <a:pt x="146383" y="508065"/>
                    <a:pt x="148500" y="489368"/>
                    <a:pt x="170372" y="436451"/>
                  </a:cubicBezTo>
                  <a:cubicBezTo>
                    <a:pt x="192244" y="383534"/>
                    <a:pt x="232814" y="276995"/>
                    <a:pt x="252922" y="224784"/>
                  </a:cubicBezTo>
                  <a:cubicBezTo>
                    <a:pt x="273030" y="172573"/>
                    <a:pt x="275853" y="158814"/>
                    <a:pt x="291022" y="123184"/>
                  </a:cubicBezTo>
                  <a:cubicBezTo>
                    <a:pt x="306191" y="87554"/>
                    <a:pt x="355934" y="6062"/>
                    <a:pt x="365106" y="418"/>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3AD446FF-67B5-433A-9F45-B554F8EF8D1F}"/>
                </a:ext>
              </a:extLst>
            </p:cNvPr>
            <p:cNvSpPr/>
            <p:nvPr/>
          </p:nvSpPr>
          <p:spPr>
            <a:xfrm>
              <a:off x="4881546" y="2456572"/>
              <a:ext cx="533496" cy="106819"/>
            </a:xfrm>
            <a:custGeom>
              <a:avLst/>
              <a:gdLst>
                <a:gd name="connsiteX0" fmla="*/ 17 w 533496"/>
                <a:gd name="connsiteY0" fmla="*/ 52430 h 106819"/>
                <a:gd name="connsiteX1" fmla="*/ 65104 w 533496"/>
                <a:gd name="connsiteY1" fmla="*/ 46080 h 106819"/>
                <a:gd name="connsiteX2" fmla="*/ 115904 w 533496"/>
                <a:gd name="connsiteY2" fmla="*/ 28617 h 106819"/>
                <a:gd name="connsiteX3" fmla="*/ 152417 w 533496"/>
                <a:gd name="connsiteY3" fmla="*/ 31792 h 106819"/>
                <a:gd name="connsiteX4" fmla="*/ 201629 w 533496"/>
                <a:gd name="connsiteY4" fmla="*/ 20680 h 106819"/>
                <a:gd name="connsiteX5" fmla="*/ 231792 w 533496"/>
                <a:gd name="connsiteY5" fmla="*/ 28617 h 106819"/>
                <a:gd name="connsiteX6" fmla="*/ 292117 w 533496"/>
                <a:gd name="connsiteY6" fmla="*/ 42 h 106819"/>
                <a:gd name="connsiteX7" fmla="*/ 312754 w 533496"/>
                <a:gd name="connsiteY7" fmla="*/ 22267 h 106819"/>
                <a:gd name="connsiteX8" fmla="*/ 350854 w 533496"/>
                <a:gd name="connsiteY8" fmla="*/ 27030 h 106819"/>
                <a:gd name="connsiteX9" fmla="*/ 373079 w 533496"/>
                <a:gd name="connsiteY9" fmla="*/ 6392 h 106819"/>
                <a:gd name="connsiteX10" fmla="*/ 393717 w 533496"/>
                <a:gd name="connsiteY10" fmla="*/ 7980 h 106819"/>
                <a:gd name="connsiteX11" fmla="*/ 422292 w 533496"/>
                <a:gd name="connsiteY11" fmla="*/ 30205 h 106819"/>
                <a:gd name="connsiteX12" fmla="*/ 468329 w 533496"/>
                <a:gd name="connsiteY12" fmla="*/ 42905 h 106819"/>
                <a:gd name="connsiteX13" fmla="*/ 528654 w 533496"/>
                <a:gd name="connsiteY13" fmla="*/ 46080 h 106819"/>
                <a:gd name="connsiteX14" fmla="*/ 528654 w 533496"/>
                <a:gd name="connsiteY14" fmla="*/ 63542 h 106819"/>
                <a:gd name="connsiteX15" fmla="*/ 519129 w 533496"/>
                <a:gd name="connsiteY15" fmla="*/ 88942 h 106819"/>
                <a:gd name="connsiteX16" fmla="*/ 492142 w 533496"/>
                <a:gd name="connsiteY16" fmla="*/ 106405 h 106819"/>
                <a:gd name="connsiteX17" fmla="*/ 438167 w 533496"/>
                <a:gd name="connsiteY17" fmla="*/ 100055 h 106819"/>
                <a:gd name="connsiteX18" fmla="*/ 377842 w 533496"/>
                <a:gd name="connsiteY18" fmla="*/ 85767 h 106819"/>
                <a:gd name="connsiteX19" fmla="*/ 320692 w 533496"/>
                <a:gd name="connsiteY19" fmla="*/ 76242 h 106819"/>
                <a:gd name="connsiteX20" fmla="*/ 214329 w 533496"/>
                <a:gd name="connsiteY20" fmla="*/ 68305 h 106819"/>
                <a:gd name="connsiteX21" fmla="*/ 147654 w 533496"/>
                <a:gd name="connsiteY21" fmla="*/ 73067 h 106819"/>
                <a:gd name="connsiteX22" fmla="*/ 93679 w 533496"/>
                <a:gd name="connsiteY22" fmla="*/ 85767 h 106819"/>
                <a:gd name="connsiteX23" fmla="*/ 71454 w 533496"/>
                <a:gd name="connsiteY23" fmla="*/ 88942 h 106819"/>
                <a:gd name="connsiteX24" fmla="*/ 17 w 533496"/>
                <a:gd name="connsiteY24" fmla="*/ 52430 h 1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96" h="106819">
                  <a:moveTo>
                    <a:pt x="17" y="52430"/>
                  </a:moveTo>
                  <a:cubicBezTo>
                    <a:pt x="-1041" y="45286"/>
                    <a:pt x="45790" y="50049"/>
                    <a:pt x="65104" y="46080"/>
                  </a:cubicBezTo>
                  <a:cubicBezTo>
                    <a:pt x="84419" y="42111"/>
                    <a:pt x="101352" y="30998"/>
                    <a:pt x="115904" y="28617"/>
                  </a:cubicBezTo>
                  <a:cubicBezTo>
                    <a:pt x="130456" y="26236"/>
                    <a:pt x="138130" y="33115"/>
                    <a:pt x="152417" y="31792"/>
                  </a:cubicBezTo>
                  <a:cubicBezTo>
                    <a:pt x="166705" y="30469"/>
                    <a:pt x="188400" y="21209"/>
                    <a:pt x="201629" y="20680"/>
                  </a:cubicBezTo>
                  <a:cubicBezTo>
                    <a:pt x="214858" y="20151"/>
                    <a:pt x="216711" y="32057"/>
                    <a:pt x="231792" y="28617"/>
                  </a:cubicBezTo>
                  <a:cubicBezTo>
                    <a:pt x="246873" y="25177"/>
                    <a:pt x="278623" y="1100"/>
                    <a:pt x="292117" y="42"/>
                  </a:cubicBezTo>
                  <a:cubicBezTo>
                    <a:pt x="305611" y="-1016"/>
                    <a:pt x="302965" y="17769"/>
                    <a:pt x="312754" y="22267"/>
                  </a:cubicBezTo>
                  <a:cubicBezTo>
                    <a:pt x="322544" y="26765"/>
                    <a:pt x="340800" y="29676"/>
                    <a:pt x="350854" y="27030"/>
                  </a:cubicBezTo>
                  <a:cubicBezTo>
                    <a:pt x="360908" y="24384"/>
                    <a:pt x="365935" y="9567"/>
                    <a:pt x="373079" y="6392"/>
                  </a:cubicBezTo>
                  <a:cubicBezTo>
                    <a:pt x="380223" y="3217"/>
                    <a:pt x="385515" y="4011"/>
                    <a:pt x="393717" y="7980"/>
                  </a:cubicBezTo>
                  <a:cubicBezTo>
                    <a:pt x="401919" y="11949"/>
                    <a:pt x="409857" y="24384"/>
                    <a:pt x="422292" y="30205"/>
                  </a:cubicBezTo>
                  <a:cubicBezTo>
                    <a:pt x="434727" y="36026"/>
                    <a:pt x="450602" y="40259"/>
                    <a:pt x="468329" y="42905"/>
                  </a:cubicBezTo>
                  <a:cubicBezTo>
                    <a:pt x="486056" y="45551"/>
                    <a:pt x="518600" y="42640"/>
                    <a:pt x="528654" y="46080"/>
                  </a:cubicBezTo>
                  <a:cubicBezTo>
                    <a:pt x="538708" y="49519"/>
                    <a:pt x="530242" y="56398"/>
                    <a:pt x="528654" y="63542"/>
                  </a:cubicBezTo>
                  <a:cubicBezTo>
                    <a:pt x="527067" y="70686"/>
                    <a:pt x="525214" y="81798"/>
                    <a:pt x="519129" y="88942"/>
                  </a:cubicBezTo>
                  <a:cubicBezTo>
                    <a:pt x="513044" y="96086"/>
                    <a:pt x="505636" y="104553"/>
                    <a:pt x="492142" y="106405"/>
                  </a:cubicBezTo>
                  <a:cubicBezTo>
                    <a:pt x="478648" y="108257"/>
                    <a:pt x="457217" y="103495"/>
                    <a:pt x="438167" y="100055"/>
                  </a:cubicBezTo>
                  <a:cubicBezTo>
                    <a:pt x="419117" y="96615"/>
                    <a:pt x="397421" y="89736"/>
                    <a:pt x="377842" y="85767"/>
                  </a:cubicBezTo>
                  <a:cubicBezTo>
                    <a:pt x="358263" y="81798"/>
                    <a:pt x="347944" y="79152"/>
                    <a:pt x="320692" y="76242"/>
                  </a:cubicBezTo>
                  <a:cubicBezTo>
                    <a:pt x="293440" y="73332"/>
                    <a:pt x="243169" y="68834"/>
                    <a:pt x="214329" y="68305"/>
                  </a:cubicBezTo>
                  <a:cubicBezTo>
                    <a:pt x="185489" y="67776"/>
                    <a:pt x="167762" y="70157"/>
                    <a:pt x="147654" y="73067"/>
                  </a:cubicBezTo>
                  <a:cubicBezTo>
                    <a:pt x="127546" y="75977"/>
                    <a:pt x="106379" y="83121"/>
                    <a:pt x="93679" y="85767"/>
                  </a:cubicBezTo>
                  <a:cubicBezTo>
                    <a:pt x="80979" y="88413"/>
                    <a:pt x="81243" y="88677"/>
                    <a:pt x="71454" y="88942"/>
                  </a:cubicBezTo>
                  <a:cubicBezTo>
                    <a:pt x="61665" y="89207"/>
                    <a:pt x="1075" y="59574"/>
                    <a:pt x="17" y="5243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C6723586-DCAF-487D-ADC4-8087C500F83A}"/>
                </a:ext>
              </a:extLst>
            </p:cNvPr>
            <p:cNvSpPr/>
            <p:nvPr/>
          </p:nvSpPr>
          <p:spPr>
            <a:xfrm>
              <a:off x="4929106" y="2402537"/>
              <a:ext cx="465244" cy="108441"/>
            </a:xfrm>
            <a:custGeom>
              <a:avLst/>
              <a:gdLst>
                <a:gd name="connsiteX0" fmla="*/ 82 w 465244"/>
                <a:gd name="connsiteY0" fmla="*/ 108052 h 108441"/>
                <a:gd name="connsiteX1" fmla="*/ 52469 w 465244"/>
                <a:gd name="connsiteY1" fmla="*/ 79477 h 108441"/>
                <a:gd name="connsiteX2" fmla="*/ 90569 w 465244"/>
                <a:gd name="connsiteY2" fmla="*/ 77890 h 108441"/>
                <a:gd name="connsiteX3" fmla="*/ 142957 w 465244"/>
                <a:gd name="connsiteY3" fmla="*/ 68365 h 108441"/>
                <a:gd name="connsiteX4" fmla="*/ 179469 w 465244"/>
                <a:gd name="connsiteY4" fmla="*/ 79477 h 108441"/>
                <a:gd name="connsiteX5" fmla="*/ 239794 w 465244"/>
                <a:gd name="connsiteY5" fmla="*/ 55665 h 108441"/>
                <a:gd name="connsiteX6" fmla="*/ 274719 w 465244"/>
                <a:gd name="connsiteY6" fmla="*/ 69952 h 108441"/>
                <a:gd name="connsiteX7" fmla="*/ 309644 w 465244"/>
                <a:gd name="connsiteY7" fmla="*/ 74715 h 108441"/>
                <a:gd name="connsiteX8" fmla="*/ 339807 w 465244"/>
                <a:gd name="connsiteY8" fmla="*/ 62015 h 108441"/>
                <a:gd name="connsiteX9" fmla="*/ 389019 w 465244"/>
                <a:gd name="connsiteY9" fmla="*/ 84240 h 108441"/>
                <a:gd name="connsiteX10" fmla="*/ 465219 w 465244"/>
                <a:gd name="connsiteY10" fmla="*/ 103290 h 108441"/>
                <a:gd name="connsiteX11" fmla="*/ 396957 w 465244"/>
                <a:gd name="connsiteY11" fmla="*/ 62015 h 108441"/>
                <a:gd name="connsiteX12" fmla="*/ 346157 w 465244"/>
                <a:gd name="connsiteY12" fmla="*/ 38202 h 108441"/>
                <a:gd name="connsiteX13" fmla="*/ 311232 w 465244"/>
                <a:gd name="connsiteY13" fmla="*/ 12802 h 108441"/>
                <a:gd name="connsiteX14" fmla="*/ 239794 w 465244"/>
                <a:gd name="connsiteY14" fmla="*/ 14390 h 108441"/>
                <a:gd name="connsiteX15" fmla="*/ 230269 w 465244"/>
                <a:gd name="connsiteY15" fmla="*/ 22327 h 108441"/>
                <a:gd name="connsiteX16" fmla="*/ 196932 w 465244"/>
                <a:gd name="connsiteY16" fmla="*/ 14390 h 108441"/>
                <a:gd name="connsiteX17" fmla="*/ 155657 w 465244"/>
                <a:gd name="connsiteY17" fmla="*/ 102 h 108441"/>
                <a:gd name="connsiteX18" fmla="*/ 109619 w 465244"/>
                <a:gd name="connsiteY18" fmla="*/ 22327 h 108441"/>
                <a:gd name="connsiteX19" fmla="*/ 65169 w 465244"/>
                <a:gd name="connsiteY19" fmla="*/ 55665 h 108441"/>
                <a:gd name="connsiteX20" fmla="*/ 82 w 465244"/>
                <a:gd name="connsiteY20" fmla="*/ 108052 h 1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5244" h="108441">
                  <a:moveTo>
                    <a:pt x="82" y="108052"/>
                  </a:moveTo>
                  <a:cubicBezTo>
                    <a:pt x="-2035" y="112021"/>
                    <a:pt x="37388" y="84504"/>
                    <a:pt x="52469" y="79477"/>
                  </a:cubicBezTo>
                  <a:cubicBezTo>
                    <a:pt x="67550" y="74450"/>
                    <a:pt x="75488" y="79742"/>
                    <a:pt x="90569" y="77890"/>
                  </a:cubicBezTo>
                  <a:cubicBezTo>
                    <a:pt x="105650" y="76038"/>
                    <a:pt x="128140" y="68100"/>
                    <a:pt x="142957" y="68365"/>
                  </a:cubicBezTo>
                  <a:cubicBezTo>
                    <a:pt x="157774" y="68629"/>
                    <a:pt x="163330" y="81594"/>
                    <a:pt x="179469" y="79477"/>
                  </a:cubicBezTo>
                  <a:cubicBezTo>
                    <a:pt x="195608" y="77360"/>
                    <a:pt x="223919" y="57252"/>
                    <a:pt x="239794" y="55665"/>
                  </a:cubicBezTo>
                  <a:cubicBezTo>
                    <a:pt x="255669" y="54077"/>
                    <a:pt x="263077" y="66777"/>
                    <a:pt x="274719" y="69952"/>
                  </a:cubicBezTo>
                  <a:cubicBezTo>
                    <a:pt x="286361" y="73127"/>
                    <a:pt x="298796" y="76038"/>
                    <a:pt x="309644" y="74715"/>
                  </a:cubicBezTo>
                  <a:cubicBezTo>
                    <a:pt x="320492" y="73392"/>
                    <a:pt x="326578" y="60428"/>
                    <a:pt x="339807" y="62015"/>
                  </a:cubicBezTo>
                  <a:cubicBezTo>
                    <a:pt x="353036" y="63602"/>
                    <a:pt x="368117" y="77361"/>
                    <a:pt x="389019" y="84240"/>
                  </a:cubicBezTo>
                  <a:cubicBezTo>
                    <a:pt x="409921" y="91119"/>
                    <a:pt x="463896" y="106994"/>
                    <a:pt x="465219" y="103290"/>
                  </a:cubicBezTo>
                  <a:cubicBezTo>
                    <a:pt x="466542" y="99586"/>
                    <a:pt x="416801" y="72863"/>
                    <a:pt x="396957" y="62015"/>
                  </a:cubicBezTo>
                  <a:cubicBezTo>
                    <a:pt x="377113" y="51167"/>
                    <a:pt x="360445" y="46404"/>
                    <a:pt x="346157" y="38202"/>
                  </a:cubicBezTo>
                  <a:cubicBezTo>
                    <a:pt x="331869" y="30000"/>
                    <a:pt x="328959" y="16771"/>
                    <a:pt x="311232" y="12802"/>
                  </a:cubicBezTo>
                  <a:cubicBezTo>
                    <a:pt x="293505" y="8833"/>
                    <a:pt x="253288" y="12803"/>
                    <a:pt x="239794" y="14390"/>
                  </a:cubicBezTo>
                  <a:cubicBezTo>
                    <a:pt x="226300" y="15977"/>
                    <a:pt x="237413" y="22327"/>
                    <a:pt x="230269" y="22327"/>
                  </a:cubicBezTo>
                  <a:cubicBezTo>
                    <a:pt x="223125" y="22327"/>
                    <a:pt x="209367" y="18094"/>
                    <a:pt x="196932" y="14390"/>
                  </a:cubicBezTo>
                  <a:cubicBezTo>
                    <a:pt x="184497" y="10686"/>
                    <a:pt x="170209" y="-1221"/>
                    <a:pt x="155657" y="102"/>
                  </a:cubicBezTo>
                  <a:cubicBezTo>
                    <a:pt x="141105" y="1425"/>
                    <a:pt x="124700" y="13067"/>
                    <a:pt x="109619" y="22327"/>
                  </a:cubicBezTo>
                  <a:cubicBezTo>
                    <a:pt x="94538" y="31587"/>
                    <a:pt x="79986" y="45346"/>
                    <a:pt x="65169" y="55665"/>
                  </a:cubicBezTo>
                  <a:cubicBezTo>
                    <a:pt x="50352" y="65984"/>
                    <a:pt x="2199" y="104083"/>
                    <a:pt x="82" y="108052"/>
                  </a:cubicBezTo>
                  <a:close/>
                </a:path>
              </a:pathLst>
            </a:custGeom>
            <a:solidFill>
              <a:srgbClr val="FF0000">
                <a:alpha val="69804"/>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F1C8245E-2CAB-41D8-9769-4F0504F34A29}"/>
                </a:ext>
              </a:extLst>
            </p:cNvPr>
            <p:cNvSpPr/>
            <p:nvPr/>
          </p:nvSpPr>
          <p:spPr>
            <a:xfrm>
              <a:off x="5056085" y="2590525"/>
              <a:ext cx="259873" cy="61851"/>
            </a:xfrm>
            <a:custGeom>
              <a:avLst/>
              <a:gdLst>
                <a:gd name="connsiteX0" fmla="*/ 103 w 259873"/>
                <a:gd name="connsiteY0" fmla="*/ 37539 h 61851"/>
                <a:gd name="connsiteX1" fmla="*/ 76303 w 259873"/>
                <a:gd name="connsiteY1" fmla="*/ 61352 h 61851"/>
                <a:gd name="connsiteX2" fmla="*/ 117578 w 259873"/>
                <a:gd name="connsiteY2" fmla="*/ 51827 h 61851"/>
                <a:gd name="connsiteX3" fmla="*/ 189015 w 259873"/>
                <a:gd name="connsiteY3" fmla="*/ 29602 h 61851"/>
                <a:gd name="connsiteX4" fmla="*/ 258865 w 259873"/>
                <a:gd name="connsiteY4" fmla="*/ 7377 h 61851"/>
                <a:gd name="connsiteX5" fmla="*/ 225528 w 259873"/>
                <a:gd name="connsiteY5" fmla="*/ 1027 h 61851"/>
                <a:gd name="connsiteX6" fmla="*/ 158853 w 259873"/>
                <a:gd name="connsiteY6" fmla="*/ 26427 h 61851"/>
                <a:gd name="connsiteX7" fmla="*/ 125515 w 259873"/>
                <a:gd name="connsiteY7" fmla="*/ 35952 h 61851"/>
                <a:gd name="connsiteX8" fmla="*/ 106465 w 259873"/>
                <a:gd name="connsiteY8" fmla="*/ 34364 h 61851"/>
                <a:gd name="connsiteX9" fmla="*/ 93765 w 259873"/>
                <a:gd name="connsiteY9" fmla="*/ 35952 h 61851"/>
                <a:gd name="connsiteX10" fmla="*/ 103 w 259873"/>
                <a:gd name="connsiteY10" fmla="*/ 37539 h 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873" h="61851">
                  <a:moveTo>
                    <a:pt x="103" y="37539"/>
                  </a:moveTo>
                  <a:cubicBezTo>
                    <a:pt x="-2807" y="41772"/>
                    <a:pt x="56724" y="58971"/>
                    <a:pt x="76303" y="61352"/>
                  </a:cubicBezTo>
                  <a:cubicBezTo>
                    <a:pt x="95882" y="63733"/>
                    <a:pt x="98793" y="57119"/>
                    <a:pt x="117578" y="51827"/>
                  </a:cubicBezTo>
                  <a:cubicBezTo>
                    <a:pt x="136363" y="46535"/>
                    <a:pt x="189015" y="29602"/>
                    <a:pt x="189015" y="29602"/>
                  </a:cubicBezTo>
                  <a:cubicBezTo>
                    <a:pt x="212563" y="22194"/>
                    <a:pt x="252780" y="12139"/>
                    <a:pt x="258865" y="7377"/>
                  </a:cubicBezTo>
                  <a:cubicBezTo>
                    <a:pt x="264950" y="2615"/>
                    <a:pt x="242197" y="-2148"/>
                    <a:pt x="225528" y="1027"/>
                  </a:cubicBezTo>
                  <a:cubicBezTo>
                    <a:pt x="208859" y="4202"/>
                    <a:pt x="175522" y="20606"/>
                    <a:pt x="158853" y="26427"/>
                  </a:cubicBezTo>
                  <a:cubicBezTo>
                    <a:pt x="142184" y="32248"/>
                    <a:pt x="134246" y="34629"/>
                    <a:pt x="125515" y="35952"/>
                  </a:cubicBezTo>
                  <a:cubicBezTo>
                    <a:pt x="116784" y="37275"/>
                    <a:pt x="111757" y="34364"/>
                    <a:pt x="106465" y="34364"/>
                  </a:cubicBezTo>
                  <a:cubicBezTo>
                    <a:pt x="101173" y="34364"/>
                    <a:pt x="104348" y="36746"/>
                    <a:pt x="93765" y="35952"/>
                  </a:cubicBezTo>
                  <a:cubicBezTo>
                    <a:pt x="83182" y="35158"/>
                    <a:pt x="3013" y="33306"/>
                    <a:pt x="103" y="375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6B19E65D-EDD2-4305-B98E-D307EB96CB57}"/>
                </a:ext>
              </a:extLst>
            </p:cNvPr>
            <p:cNvSpPr/>
            <p:nvPr/>
          </p:nvSpPr>
          <p:spPr>
            <a:xfrm>
              <a:off x="4910133" y="2521702"/>
              <a:ext cx="430604" cy="94132"/>
            </a:xfrm>
            <a:custGeom>
              <a:avLst/>
              <a:gdLst>
                <a:gd name="connsiteX0" fmla="*/ 430217 w 430604"/>
                <a:gd name="connsiteY0" fmla="*/ 47625 h 94132"/>
                <a:gd name="connsiteX1" fmla="*/ 376242 w 430604"/>
                <a:gd name="connsiteY1" fmla="*/ 60325 h 94132"/>
                <a:gd name="connsiteX2" fmla="*/ 347667 w 430604"/>
                <a:gd name="connsiteY2" fmla="*/ 71437 h 94132"/>
                <a:gd name="connsiteX3" fmla="*/ 295280 w 430604"/>
                <a:gd name="connsiteY3" fmla="*/ 90487 h 94132"/>
                <a:gd name="connsiteX4" fmla="*/ 225430 w 430604"/>
                <a:gd name="connsiteY4" fmla="*/ 93662 h 94132"/>
                <a:gd name="connsiteX5" fmla="*/ 166692 w 430604"/>
                <a:gd name="connsiteY5" fmla="*/ 93662 h 94132"/>
                <a:gd name="connsiteX6" fmla="*/ 128592 w 430604"/>
                <a:gd name="connsiteY6" fmla="*/ 93662 h 94132"/>
                <a:gd name="connsiteX7" fmla="*/ 87317 w 430604"/>
                <a:gd name="connsiteY7" fmla="*/ 87312 h 94132"/>
                <a:gd name="connsiteX8" fmla="*/ 36517 w 430604"/>
                <a:gd name="connsiteY8" fmla="*/ 63500 h 94132"/>
                <a:gd name="connsiteX9" fmla="*/ 1592 w 430604"/>
                <a:gd name="connsiteY9" fmla="*/ 44450 h 94132"/>
                <a:gd name="connsiteX10" fmla="*/ 88905 w 430604"/>
                <a:gd name="connsiteY10" fmla="*/ 22225 h 94132"/>
                <a:gd name="connsiteX11" fmla="*/ 163517 w 430604"/>
                <a:gd name="connsiteY11" fmla="*/ 6350 h 94132"/>
                <a:gd name="connsiteX12" fmla="*/ 211142 w 430604"/>
                <a:gd name="connsiteY12" fmla="*/ 0 h 94132"/>
                <a:gd name="connsiteX13" fmla="*/ 282580 w 430604"/>
                <a:gd name="connsiteY13" fmla="*/ 6350 h 94132"/>
                <a:gd name="connsiteX14" fmla="*/ 346080 w 430604"/>
                <a:gd name="connsiteY14" fmla="*/ 19050 h 94132"/>
                <a:gd name="connsiteX15" fmla="*/ 430217 w 430604"/>
                <a:gd name="connsiteY15" fmla="*/ 47625 h 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604" h="94132">
                  <a:moveTo>
                    <a:pt x="430217" y="47625"/>
                  </a:moveTo>
                  <a:cubicBezTo>
                    <a:pt x="435244" y="54504"/>
                    <a:pt x="390000" y="56356"/>
                    <a:pt x="376242" y="60325"/>
                  </a:cubicBezTo>
                  <a:cubicBezTo>
                    <a:pt x="362484" y="64294"/>
                    <a:pt x="347667" y="71437"/>
                    <a:pt x="347667" y="71437"/>
                  </a:cubicBezTo>
                  <a:cubicBezTo>
                    <a:pt x="334173" y="76464"/>
                    <a:pt x="315653" y="86783"/>
                    <a:pt x="295280" y="90487"/>
                  </a:cubicBezTo>
                  <a:cubicBezTo>
                    <a:pt x="274907" y="94191"/>
                    <a:pt x="246861" y="93133"/>
                    <a:pt x="225430" y="93662"/>
                  </a:cubicBezTo>
                  <a:cubicBezTo>
                    <a:pt x="203999" y="94191"/>
                    <a:pt x="166692" y="93662"/>
                    <a:pt x="166692" y="93662"/>
                  </a:cubicBezTo>
                  <a:cubicBezTo>
                    <a:pt x="150552" y="93662"/>
                    <a:pt x="141821" y="94720"/>
                    <a:pt x="128592" y="93662"/>
                  </a:cubicBezTo>
                  <a:cubicBezTo>
                    <a:pt x="115363" y="92604"/>
                    <a:pt x="102663" y="92339"/>
                    <a:pt x="87317" y="87312"/>
                  </a:cubicBezTo>
                  <a:cubicBezTo>
                    <a:pt x="71971" y="82285"/>
                    <a:pt x="50804" y="70644"/>
                    <a:pt x="36517" y="63500"/>
                  </a:cubicBezTo>
                  <a:cubicBezTo>
                    <a:pt x="22230" y="56356"/>
                    <a:pt x="-7139" y="51329"/>
                    <a:pt x="1592" y="44450"/>
                  </a:cubicBezTo>
                  <a:cubicBezTo>
                    <a:pt x="10323" y="37571"/>
                    <a:pt x="61918" y="28575"/>
                    <a:pt x="88905" y="22225"/>
                  </a:cubicBezTo>
                  <a:cubicBezTo>
                    <a:pt x="115892" y="15875"/>
                    <a:pt x="143144" y="10054"/>
                    <a:pt x="163517" y="6350"/>
                  </a:cubicBezTo>
                  <a:cubicBezTo>
                    <a:pt x="183890" y="2646"/>
                    <a:pt x="191298" y="0"/>
                    <a:pt x="211142" y="0"/>
                  </a:cubicBezTo>
                  <a:cubicBezTo>
                    <a:pt x="230986" y="0"/>
                    <a:pt x="260090" y="3175"/>
                    <a:pt x="282580" y="6350"/>
                  </a:cubicBezTo>
                  <a:cubicBezTo>
                    <a:pt x="305070" y="9525"/>
                    <a:pt x="326236" y="12435"/>
                    <a:pt x="346080" y="19050"/>
                  </a:cubicBezTo>
                  <a:cubicBezTo>
                    <a:pt x="365924" y="25665"/>
                    <a:pt x="425190" y="40746"/>
                    <a:pt x="430217" y="476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26D8D02F-89F3-4DE0-A551-37E10E4240D0}"/>
                </a:ext>
              </a:extLst>
            </p:cNvPr>
            <p:cNvSpPr/>
            <p:nvPr/>
          </p:nvSpPr>
          <p:spPr>
            <a:xfrm>
              <a:off x="5049619" y="2635962"/>
              <a:ext cx="206297" cy="76417"/>
            </a:xfrm>
            <a:custGeom>
              <a:avLst/>
              <a:gdLst>
                <a:gd name="connsiteX0" fmla="*/ 1806 w 206297"/>
                <a:gd name="connsiteY0" fmla="*/ 3215 h 76417"/>
                <a:gd name="connsiteX1" fmla="*/ 39906 w 206297"/>
                <a:gd name="connsiteY1" fmla="*/ 71477 h 76417"/>
                <a:gd name="connsiteX2" fmla="*/ 104994 w 206297"/>
                <a:gd name="connsiteY2" fmla="*/ 71477 h 76417"/>
                <a:gd name="connsiteX3" fmla="*/ 162144 w 206297"/>
                <a:gd name="connsiteY3" fmla="*/ 74652 h 76417"/>
                <a:gd name="connsiteX4" fmla="*/ 146269 w 206297"/>
                <a:gd name="connsiteY4" fmla="*/ 58777 h 76417"/>
                <a:gd name="connsiteX5" fmla="*/ 127219 w 206297"/>
                <a:gd name="connsiteY5" fmla="*/ 30202 h 76417"/>
                <a:gd name="connsiteX6" fmla="*/ 190719 w 206297"/>
                <a:gd name="connsiteY6" fmla="*/ 31790 h 76417"/>
                <a:gd name="connsiteX7" fmla="*/ 205006 w 206297"/>
                <a:gd name="connsiteY7" fmla="*/ 19090 h 76417"/>
                <a:gd name="connsiteX8" fmla="*/ 166906 w 206297"/>
                <a:gd name="connsiteY8" fmla="*/ 15915 h 76417"/>
                <a:gd name="connsiteX9" fmla="*/ 141506 w 206297"/>
                <a:gd name="connsiteY9" fmla="*/ 40 h 76417"/>
                <a:gd name="connsiteX10" fmla="*/ 97056 w 206297"/>
                <a:gd name="connsiteY10" fmla="*/ 11152 h 76417"/>
                <a:gd name="connsiteX11" fmla="*/ 1806 w 206297"/>
                <a:gd name="connsiteY11" fmla="*/ 3215 h 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297" h="76417">
                  <a:moveTo>
                    <a:pt x="1806" y="3215"/>
                  </a:moveTo>
                  <a:cubicBezTo>
                    <a:pt x="-7719" y="13269"/>
                    <a:pt x="22708" y="60100"/>
                    <a:pt x="39906" y="71477"/>
                  </a:cubicBezTo>
                  <a:cubicBezTo>
                    <a:pt x="57104" y="82854"/>
                    <a:pt x="84621" y="70948"/>
                    <a:pt x="104994" y="71477"/>
                  </a:cubicBezTo>
                  <a:cubicBezTo>
                    <a:pt x="125367" y="72006"/>
                    <a:pt x="155265" y="76769"/>
                    <a:pt x="162144" y="74652"/>
                  </a:cubicBezTo>
                  <a:cubicBezTo>
                    <a:pt x="169023" y="72535"/>
                    <a:pt x="152090" y="66185"/>
                    <a:pt x="146269" y="58777"/>
                  </a:cubicBezTo>
                  <a:cubicBezTo>
                    <a:pt x="140448" y="51369"/>
                    <a:pt x="119811" y="34700"/>
                    <a:pt x="127219" y="30202"/>
                  </a:cubicBezTo>
                  <a:cubicBezTo>
                    <a:pt x="134627" y="25704"/>
                    <a:pt x="177755" y="33642"/>
                    <a:pt x="190719" y="31790"/>
                  </a:cubicBezTo>
                  <a:cubicBezTo>
                    <a:pt x="203683" y="29938"/>
                    <a:pt x="208975" y="21736"/>
                    <a:pt x="205006" y="19090"/>
                  </a:cubicBezTo>
                  <a:cubicBezTo>
                    <a:pt x="201037" y="16444"/>
                    <a:pt x="177489" y="19090"/>
                    <a:pt x="166906" y="15915"/>
                  </a:cubicBezTo>
                  <a:cubicBezTo>
                    <a:pt x="156323" y="12740"/>
                    <a:pt x="153148" y="834"/>
                    <a:pt x="141506" y="40"/>
                  </a:cubicBezTo>
                  <a:cubicBezTo>
                    <a:pt x="129864" y="-754"/>
                    <a:pt x="115577" y="10358"/>
                    <a:pt x="97056" y="11152"/>
                  </a:cubicBezTo>
                  <a:cubicBezTo>
                    <a:pt x="78535" y="11946"/>
                    <a:pt x="11331" y="-6839"/>
                    <a:pt x="1806" y="3215"/>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28F122D6-867C-4BF5-B142-95F362F0053E}"/>
                </a:ext>
              </a:extLst>
            </p:cNvPr>
            <p:cNvSpPr/>
            <p:nvPr/>
          </p:nvSpPr>
          <p:spPr>
            <a:xfrm>
              <a:off x="4867589" y="2505907"/>
              <a:ext cx="112420" cy="40302"/>
            </a:xfrm>
            <a:custGeom>
              <a:avLst/>
              <a:gdLst>
                <a:gd name="connsiteX0" fmla="*/ 112399 w 112420"/>
                <a:gd name="connsiteY0" fmla="*/ 36432 h 40302"/>
                <a:gd name="connsiteX1" fmla="*/ 36199 w 112420"/>
                <a:gd name="connsiteY1" fmla="*/ 39607 h 40302"/>
                <a:gd name="connsiteX2" fmla="*/ 2861 w 112420"/>
                <a:gd name="connsiteY2" fmla="*/ 36432 h 40302"/>
                <a:gd name="connsiteX3" fmla="*/ 2861 w 112420"/>
                <a:gd name="connsiteY3" fmla="*/ 23732 h 40302"/>
                <a:gd name="connsiteX4" fmla="*/ 12386 w 112420"/>
                <a:gd name="connsiteY4" fmla="*/ 3095 h 40302"/>
                <a:gd name="connsiteX5" fmla="*/ 28261 w 112420"/>
                <a:gd name="connsiteY5" fmla="*/ 3095 h 40302"/>
                <a:gd name="connsiteX6" fmla="*/ 112399 w 112420"/>
                <a:gd name="connsiteY6" fmla="*/ 36432 h 4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 h="40302">
                  <a:moveTo>
                    <a:pt x="112399" y="36432"/>
                  </a:moveTo>
                  <a:cubicBezTo>
                    <a:pt x="113722" y="42517"/>
                    <a:pt x="54455" y="39607"/>
                    <a:pt x="36199" y="39607"/>
                  </a:cubicBezTo>
                  <a:cubicBezTo>
                    <a:pt x="17943" y="39607"/>
                    <a:pt x="8417" y="39078"/>
                    <a:pt x="2861" y="36432"/>
                  </a:cubicBezTo>
                  <a:cubicBezTo>
                    <a:pt x="-2695" y="33786"/>
                    <a:pt x="1274" y="29288"/>
                    <a:pt x="2861" y="23732"/>
                  </a:cubicBezTo>
                  <a:cubicBezTo>
                    <a:pt x="4448" y="18176"/>
                    <a:pt x="8153" y="6534"/>
                    <a:pt x="12386" y="3095"/>
                  </a:cubicBezTo>
                  <a:cubicBezTo>
                    <a:pt x="16619" y="-344"/>
                    <a:pt x="16884" y="-1667"/>
                    <a:pt x="28261" y="3095"/>
                  </a:cubicBezTo>
                  <a:cubicBezTo>
                    <a:pt x="39638" y="7857"/>
                    <a:pt x="111076" y="30347"/>
                    <a:pt x="112399" y="3643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E81DBA75-DDDF-4025-8496-2661B282DEFA}"/>
                </a:ext>
              </a:extLst>
            </p:cNvPr>
            <p:cNvSpPr/>
            <p:nvPr/>
          </p:nvSpPr>
          <p:spPr>
            <a:xfrm>
              <a:off x="5032374" y="2877302"/>
              <a:ext cx="391133" cy="94865"/>
            </a:xfrm>
            <a:custGeom>
              <a:avLst/>
              <a:gdLst>
                <a:gd name="connsiteX0" fmla="*/ 390526 w 391133"/>
                <a:gd name="connsiteY0" fmla="*/ 0 h 94865"/>
                <a:gd name="connsiteX1" fmla="*/ 312739 w 391133"/>
                <a:gd name="connsiteY1" fmla="*/ 38100 h 94865"/>
                <a:gd name="connsiteX2" fmla="*/ 227014 w 391133"/>
                <a:gd name="connsiteY2" fmla="*/ 85725 h 94865"/>
                <a:gd name="connsiteX3" fmla="*/ 142876 w 391133"/>
                <a:gd name="connsiteY3" fmla="*/ 93662 h 94865"/>
                <a:gd name="connsiteX4" fmla="*/ 1 w 391133"/>
                <a:gd name="connsiteY4" fmla="*/ 69850 h 94865"/>
                <a:gd name="connsiteX5" fmla="*/ 146051 w 391133"/>
                <a:gd name="connsiteY5" fmla="*/ 69850 h 94865"/>
                <a:gd name="connsiteX6" fmla="*/ 206376 w 391133"/>
                <a:gd name="connsiteY6" fmla="*/ 61912 h 94865"/>
                <a:gd name="connsiteX7" fmla="*/ 269876 w 391133"/>
                <a:gd name="connsiteY7" fmla="*/ 38100 h 94865"/>
                <a:gd name="connsiteX8" fmla="*/ 390526 w 391133"/>
                <a:gd name="connsiteY8" fmla="*/ 0 h 9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133" h="94865">
                  <a:moveTo>
                    <a:pt x="390526" y="0"/>
                  </a:moveTo>
                  <a:cubicBezTo>
                    <a:pt x="397670" y="0"/>
                    <a:pt x="339991" y="23813"/>
                    <a:pt x="312739" y="38100"/>
                  </a:cubicBezTo>
                  <a:cubicBezTo>
                    <a:pt x="285487" y="52387"/>
                    <a:pt x="255324" y="76465"/>
                    <a:pt x="227014" y="85725"/>
                  </a:cubicBezTo>
                  <a:cubicBezTo>
                    <a:pt x="198704" y="94985"/>
                    <a:pt x="180711" y="96308"/>
                    <a:pt x="142876" y="93662"/>
                  </a:cubicBezTo>
                  <a:cubicBezTo>
                    <a:pt x="105041" y="91016"/>
                    <a:pt x="-528" y="73819"/>
                    <a:pt x="1" y="69850"/>
                  </a:cubicBezTo>
                  <a:cubicBezTo>
                    <a:pt x="530" y="65881"/>
                    <a:pt x="111655" y="71173"/>
                    <a:pt x="146051" y="69850"/>
                  </a:cubicBezTo>
                  <a:cubicBezTo>
                    <a:pt x="180447" y="68527"/>
                    <a:pt x="185739" y="67204"/>
                    <a:pt x="206376" y="61912"/>
                  </a:cubicBezTo>
                  <a:cubicBezTo>
                    <a:pt x="227013" y="56620"/>
                    <a:pt x="244741" y="46567"/>
                    <a:pt x="269876" y="38100"/>
                  </a:cubicBezTo>
                  <a:cubicBezTo>
                    <a:pt x="295011" y="29633"/>
                    <a:pt x="383382" y="0"/>
                    <a:pt x="390526"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0545D3C4-66E9-4719-BA12-8F9DE3C9413C}"/>
                </a:ext>
              </a:extLst>
            </p:cNvPr>
            <p:cNvSpPr/>
            <p:nvPr/>
          </p:nvSpPr>
          <p:spPr>
            <a:xfrm>
              <a:off x="4505560" y="1667577"/>
              <a:ext cx="115730" cy="74471"/>
            </a:xfrm>
            <a:custGeom>
              <a:avLst/>
              <a:gdLst>
                <a:gd name="connsiteX0" fmla="*/ 115653 w 115730"/>
                <a:gd name="connsiteY0" fmla="*/ 27037 h 74471"/>
                <a:gd name="connsiteX1" fmla="*/ 58503 w 115730"/>
                <a:gd name="connsiteY1" fmla="*/ 50 h 74471"/>
                <a:gd name="connsiteX2" fmla="*/ 20403 w 115730"/>
                <a:gd name="connsiteY2" fmla="*/ 20687 h 74471"/>
                <a:gd name="connsiteX3" fmla="*/ 1353 w 115730"/>
                <a:gd name="connsiteY3" fmla="*/ 34975 h 74471"/>
                <a:gd name="connsiteX4" fmla="*/ 4528 w 115730"/>
                <a:gd name="connsiteY4" fmla="*/ 52437 h 74471"/>
                <a:gd name="connsiteX5" fmla="*/ 28340 w 115730"/>
                <a:gd name="connsiteY5" fmla="*/ 63550 h 74471"/>
                <a:gd name="connsiteX6" fmla="*/ 55328 w 115730"/>
                <a:gd name="connsiteY6" fmla="*/ 73075 h 74471"/>
                <a:gd name="connsiteX7" fmla="*/ 71203 w 115730"/>
                <a:gd name="connsiteY7" fmla="*/ 73075 h 74471"/>
                <a:gd name="connsiteX8" fmla="*/ 115653 w 115730"/>
                <a:gd name="connsiteY8" fmla="*/ 27037 h 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0" h="74471">
                  <a:moveTo>
                    <a:pt x="115653" y="27037"/>
                  </a:moveTo>
                  <a:cubicBezTo>
                    <a:pt x="113536" y="14866"/>
                    <a:pt x="74378" y="1108"/>
                    <a:pt x="58503" y="50"/>
                  </a:cubicBezTo>
                  <a:cubicBezTo>
                    <a:pt x="42628" y="-1008"/>
                    <a:pt x="29928" y="14866"/>
                    <a:pt x="20403" y="20687"/>
                  </a:cubicBezTo>
                  <a:cubicBezTo>
                    <a:pt x="10878" y="26508"/>
                    <a:pt x="3999" y="29683"/>
                    <a:pt x="1353" y="34975"/>
                  </a:cubicBezTo>
                  <a:cubicBezTo>
                    <a:pt x="-1293" y="40267"/>
                    <a:pt x="30" y="47675"/>
                    <a:pt x="4528" y="52437"/>
                  </a:cubicBezTo>
                  <a:cubicBezTo>
                    <a:pt x="9026" y="57199"/>
                    <a:pt x="19873" y="60110"/>
                    <a:pt x="28340" y="63550"/>
                  </a:cubicBezTo>
                  <a:cubicBezTo>
                    <a:pt x="36807" y="66990"/>
                    <a:pt x="48184" y="71488"/>
                    <a:pt x="55328" y="73075"/>
                  </a:cubicBezTo>
                  <a:cubicBezTo>
                    <a:pt x="62472" y="74663"/>
                    <a:pt x="66441" y="75192"/>
                    <a:pt x="71203" y="73075"/>
                  </a:cubicBezTo>
                  <a:cubicBezTo>
                    <a:pt x="75965" y="70958"/>
                    <a:pt x="117770" y="39208"/>
                    <a:pt x="115653" y="2703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E0B52DFF-B604-4DD7-8DD0-EECFDE364E8D}"/>
                </a:ext>
              </a:extLst>
            </p:cNvPr>
            <p:cNvSpPr/>
            <p:nvPr/>
          </p:nvSpPr>
          <p:spPr>
            <a:xfrm>
              <a:off x="4947941" y="1696783"/>
              <a:ext cx="209777" cy="413928"/>
            </a:xfrm>
            <a:custGeom>
              <a:avLst/>
              <a:gdLst>
                <a:gd name="connsiteX0" fmla="*/ 206672 w 209777"/>
                <a:gd name="connsiteY0" fmla="*/ 1006 h 413928"/>
                <a:gd name="connsiteX1" fmla="*/ 182859 w 209777"/>
                <a:gd name="connsiteY1" fmla="*/ 77206 h 413928"/>
                <a:gd name="connsiteX2" fmla="*/ 174922 w 209777"/>
                <a:gd name="connsiteY2" fmla="*/ 191506 h 413928"/>
                <a:gd name="connsiteX3" fmla="*/ 181272 w 209777"/>
                <a:gd name="connsiteY3" fmla="*/ 267706 h 413928"/>
                <a:gd name="connsiteX4" fmla="*/ 171747 w 209777"/>
                <a:gd name="connsiteY4" fmla="*/ 339144 h 413928"/>
                <a:gd name="connsiteX5" fmla="*/ 152697 w 209777"/>
                <a:gd name="connsiteY5" fmla="*/ 404231 h 413928"/>
                <a:gd name="connsiteX6" fmla="*/ 143172 w 209777"/>
                <a:gd name="connsiteY6" fmla="*/ 386769 h 413928"/>
                <a:gd name="connsiteX7" fmla="*/ 119359 w 209777"/>
                <a:gd name="connsiteY7" fmla="*/ 334381 h 413928"/>
                <a:gd name="connsiteX8" fmla="*/ 141584 w 209777"/>
                <a:gd name="connsiteY8" fmla="*/ 275644 h 413928"/>
                <a:gd name="connsiteX9" fmla="*/ 124122 w 209777"/>
                <a:gd name="connsiteY9" fmla="*/ 239131 h 413928"/>
                <a:gd name="connsiteX10" fmla="*/ 119359 w 209777"/>
                <a:gd name="connsiteY10" fmla="*/ 231194 h 413928"/>
                <a:gd name="connsiteX11" fmla="*/ 81259 w 209777"/>
                <a:gd name="connsiteY11" fmla="*/ 291519 h 413928"/>
                <a:gd name="connsiteX12" fmla="*/ 60622 w 209777"/>
                <a:gd name="connsiteY12" fmla="*/ 328031 h 413928"/>
                <a:gd name="connsiteX13" fmla="*/ 17759 w 209777"/>
                <a:gd name="connsiteY13" fmla="*/ 413756 h 413928"/>
                <a:gd name="connsiteX14" fmla="*/ 297 w 209777"/>
                <a:gd name="connsiteY14" fmla="*/ 347081 h 413928"/>
                <a:gd name="connsiteX15" fmla="*/ 30459 w 209777"/>
                <a:gd name="connsiteY15" fmla="*/ 242306 h 413928"/>
                <a:gd name="connsiteX16" fmla="*/ 97134 w 209777"/>
                <a:gd name="connsiteY16" fmla="*/ 161344 h 413928"/>
                <a:gd name="connsiteX17" fmla="*/ 105072 w 209777"/>
                <a:gd name="connsiteY17" fmla="*/ 131181 h 413928"/>
                <a:gd name="connsiteX18" fmla="*/ 206672 w 209777"/>
                <a:gd name="connsiteY18" fmla="*/ 1006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777" h="413928">
                  <a:moveTo>
                    <a:pt x="206672" y="1006"/>
                  </a:moveTo>
                  <a:cubicBezTo>
                    <a:pt x="219637" y="-7990"/>
                    <a:pt x="188151" y="45456"/>
                    <a:pt x="182859" y="77206"/>
                  </a:cubicBezTo>
                  <a:cubicBezTo>
                    <a:pt x="177567" y="108956"/>
                    <a:pt x="175186" y="159756"/>
                    <a:pt x="174922" y="191506"/>
                  </a:cubicBezTo>
                  <a:cubicBezTo>
                    <a:pt x="174657" y="223256"/>
                    <a:pt x="181801" y="243100"/>
                    <a:pt x="181272" y="267706"/>
                  </a:cubicBezTo>
                  <a:cubicBezTo>
                    <a:pt x="180743" y="292312"/>
                    <a:pt x="176510" y="316390"/>
                    <a:pt x="171747" y="339144"/>
                  </a:cubicBezTo>
                  <a:cubicBezTo>
                    <a:pt x="166984" y="361898"/>
                    <a:pt x="157459" y="396294"/>
                    <a:pt x="152697" y="404231"/>
                  </a:cubicBezTo>
                  <a:cubicBezTo>
                    <a:pt x="147934" y="412169"/>
                    <a:pt x="148728" y="398411"/>
                    <a:pt x="143172" y="386769"/>
                  </a:cubicBezTo>
                  <a:cubicBezTo>
                    <a:pt x="137616" y="375127"/>
                    <a:pt x="119624" y="352902"/>
                    <a:pt x="119359" y="334381"/>
                  </a:cubicBezTo>
                  <a:cubicBezTo>
                    <a:pt x="119094" y="315860"/>
                    <a:pt x="140790" y="291519"/>
                    <a:pt x="141584" y="275644"/>
                  </a:cubicBezTo>
                  <a:cubicBezTo>
                    <a:pt x="142378" y="259769"/>
                    <a:pt x="127826" y="246539"/>
                    <a:pt x="124122" y="239131"/>
                  </a:cubicBezTo>
                  <a:cubicBezTo>
                    <a:pt x="120418" y="231723"/>
                    <a:pt x="126503" y="222463"/>
                    <a:pt x="119359" y="231194"/>
                  </a:cubicBezTo>
                  <a:cubicBezTo>
                    <a:pt x="112215" y="239925"/>
                    <a:pt x="91048" y="275380"/>
                    <a:pt x="81259" y="291519"/>
                  </a:cubicBezTo>
                  <a:cubicBezTo>
                    <a:pt x="71470" y="307658"/>
                    <a:pt x="71205" y="307658"/>
                    <a:pt x="60622" y="328031"/>
                  </a:cubicBezTo>
                  <a:cubicBezTo>
                    <a:pt x="50039" y="348404"/>
                    <a:pt x="27813" y="410581"/>
                    <a:pt x="17759" y="413756"/>
                  </a:cubicBezTo>
                  <a:cubicBezTo>
                    <a:pt x="7705" y="416931"/>
                    <a:pt x="-1820" y="375656"/>
                    <a:pt x="297" y="347081"/>
                  </a:cubicBezTo>
                  <a:cubicBezTo>
                    <a:pt x="2414" y="318506"/>
                    <a:pt x="14320" y="273262"/>
                    <a:pt x="30459" y="242306"/>
                  </a:cubicBezTo>
                  <a:cubicBezTo>
                    <a:pt x="46598" y="211350"/>
                    <a:pt x="84699" y="179865"/>
                    <a:pt x="97134" y="161344"/>
                  </a:cubicBezTo>
                  <a:cubicBezTo>
                    <a:pt x="109569" y="142823"/>
                    <a:pt x="88668" y="151554"/>
                    <a:pt x="105072" y="131181"/>
                  </a:cubicBezTo>
                  <a:cubicBezTo>
                    <a:pt x="121476" y="110808"/>
                    <a:pt x="193707" y="10002"/>
                    <a:pt x="206672" y="1006"/>
                  </a:cubicBezTo>
                  <a:close/>
                </a:path>
              </a:pathLst>
            </a:custGeom>
            <a:solidFill>
              <a:srgbClr val="FF0000">
                <a:alpha val="2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BFB08509-AF84-4D82-B800-8E3D04EE7182}"/>
                </a:ext>
              </a:extLst>
            </p:cNvPr>
            <p:cNvSpPr/>
            <p:nvPr/>
          </p:nvSpPr>
          <p:spPr>
            <a:xfrm>
              <a:off x="4485964" y="1621501"/>
              <a:ext cx="181994" cy="79930"/>
            </a:xfrm>
            <a:custGeom>
              <a:avLst/>
              <a:gdLst>
                <a:gd name="connsiteX0" fmla="*/ 143186 w 181994"/>
                <a:gd name="connsiteY0" fmla="*/ 71526 h 79930"/>
                <a:gd name="connsiteX1" fmla="*/ 181286 w 181994"/>
                <a:gd name="connsiteY1" fmla="*/ 36601 h 79930"/>
                <a:gd name="connsiteX2" fmla="*/ 165411 w 181994"/>
                <a:gd name="connsiteY2" fmla="*/ 8026 h 79930"/>
                <a:gd name="connsiteX3" fmla="*/ 133661 w 181994"/>
                <a:gd name="connsiteY3" fmla="*/ 1676 h 79930"/>
                <a:gd name="connsiteX4" fmla="*/ 97149 w 181994"/>
                <a:gd name="connsiteY4" fmla="*/ 1676 h 79930"/>
                <a:gd name="connsiteX5" fmla="*/ 28886 w 181994"/>
                <a:gd name="connsiteY5" fmla="*/ 20726 h 79930"/>
                <a:gd name="connsiteX6" fmla="*/ 8249 w 181994"/>
                <a:gd name="connsiteY6" fmla="*/ 38188 h 79930"/>
                <a:gd name="connsiteX7" fmla="*/ 311 w 181994"/>
                <a:gd name="connsiteY7" fmla="*/ 79463 h 79930"/>
                <a:gd name="connsiteX8" fmla="*/ 17774 w 181994"/>
                <a:gd name="connsiteY8" fmla="*/ 58826 h 79930"/>
                <a:gd name="connsiteX9" fmla="*/ 57461 w 181994"/>
                <a:gd name="connsiteY9" fmla="*/ 33426 h 79930"/>
                <a:gd name="connsiteX10" fmla="*/ 143186 w 181994"/>
                <a:gd name="connsiteY10" fmla="*/ 71526 h 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94" h="79930">
                  <a:moveTo>
                    <a:pt x="143186" y="71526"/>
                  </a:moveTo>
                  <a:cubicBezTo>
                    <a:pt x="163823" y="72055"/>
                    <a:pt x="177582" y="47184"/>
                    <a:pt x="181286" y="36601"/>
                  </a:cubicBezTo>
                  <a:cubicBezTo>
                    <a:pt x="184990" y="26018"/>
                    <a:pt x="173348" y="13847"/>
                    <a:pt x="165411" y="8026"/>
                  </a:cubicBezTo>
                  <a:cubicBezTo>
                    <a:pt x="157474" y="2205"/>
                    <a:pt x="145038" y="2734"/>
                    <a:pt x="133661" y="1676"/>
                  </a:cubicBezTo>
                  <a:cubicBezTo>
                    <a:pt x="122284" y="618"/>
                    <a:pt x="114611" y="-1499"/>
                    <a:pt x="97149" y="1676"/>
                  </a:cubicBezTo>
                  <a:cubicBezTo>
                    <a:pt x="79686" y="4851"/>
                    <a:pt x="43703" y="14641"/>
                    <a:pt x="28886" y="20726"/>
                  </a:cubicBezTo>
                  <a:cubicBezTo>
                    <a:pt x="14069" y="26811"/>
                    <a:pt x="13011" y="28399"/>
                    <a:pt x="8249" y="38188"/>
                  </a:cubicBezTo>
                  <a:cubicBezTo>
                    <a:pt x="3487" y="47977"/>
                    <a:pt x="-1277" y="76023"/>
                    <a:pt x="311" y="79463"/>
                  </a:cubicBezTo>
                  <a:cubicBezTo>
                    <a:pt x="1898" y="82903"/>
                    <a:pt x="8249" y="66499"/>
                    <a:pt x="17774" y="58826"/>
                  </a:cubicBezTo>
                  <a:cubicBezTo>
                    <a:pt x="27299" y="51153"/>
                    <a:pt x="41851" y="37395"/>
                    <a:pt x="57461" y="33426"/>
                  </a:cubicBezTo>
                  <a:cubicBezTo>
                    <a:pt x="73071" y="29457"/>
                    <a:pt x="122549" y="70997"/>
                    <a:pt x="143186" y="7152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04D8391F-427E-4D81-AD58-544645948D2A}"/>
                </a:ext>
              </a:extLst>
            </p:cNvPr>
            <p:cNvSpPr/>
            <p:nvPr/>
          </p:nvSpPr>
          <p:spPr>
            <a:xfrm>
              <a:off x="4840663" y="2224800"/>
              <a:ext cx="115513" cy="147779"/>
            </a:xfrm>
            <a:custGeom>
              <a:avLst/>
              <a:gdLst>
                <a:gd name="connsiteX0" fmla="*/ 115512 w 115513"/>
                <a:gd name="connsiteY0" fmla="*/ 39 h 147779"/>
                <a:gd name="connsiteX1" fmla="*/ 67887 w 115513"/>
                <a:gd name="connsiteY1" fmla="*/ 47664 h 147779"/>
                <a:gd name="connsiteX2" fmla="*/ 10737 w 115513"/>
                <a:gd name="connsiteY2" fmla="*/ 120689 h 147779"/>
                <a:gd name="connsiteX3" fmla="*/ 1212 w 115513"/>
                <a:gd name="connsiteY3" fmla="*/ 147677 h 147779"/>
                <a:gd name="connsiteX4" fmla="*/ 26612 w 115513"/>
                <a:gd name="connsiteY4" fmla="*/ 112752 h 147779"/>
                <a:gd name="connsiteX5" fmla="*/ 61537 w 115513"/>
                <a:gd name="connsiteY5" fmla="*/ 65127 h 147779"/>
                <a:gd name="connsiteX6" fmla="*/ 66300 w 115513"/>
                <a:gd name="connsiteY6" fmla="*/ 39727 h 147779"/>
                <a:gd name="connsiteX7" fmla="*/ 115512 w 115513"/>
                <a:gd name="connsiteY7" fmla="*/ 39 h 14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13" h="147779">
                  <a:moveTo>
                    <a:pt x="115512" y="39"/>
                  </a:moveTo>
                  <a:cubicBezTo>
                    <a:pt x="115776" y="1362"/>
                    <a:pt x="85349" y="27556"/>
                    <a:pt x="67887" y="47664"/>
                  </a:cubicBezTo>
                  <a:cubicBezTo>
                    <a:pt x="50425" y="67772"/>
                    <a:pt x="21849" y="104020"/>
                    <a:pt x="10737" y="120689"/>
                  </a:cubicBezTo>
                  <a:cubicBezTo>
                    <a:pt x="-375" y="137358"/>
                    <a:pt x="-1434" y="149000"/>
                    <a:pt x="1212" y="147677"/>
                  </a:cubicBezTo>
                  <a:cubicBezTo>
                    <a:pt x="3858" y="146354"/>
                    <a:pt x="26612" y="112752"/>
                    <a:pt x="26612" y="112752"/>
                  </a:cubicBezTo>
                  <a:cubicBezTo>
                    <a:pt x="36666" y="98994"/>
                    <a:pt x="54922" y="77298"/>
                    <a:pt x="61537" y="65127"/>
                  </a:cubicBezTo>
                  <a:cubicBezTo>
                    <a:pt x="68152" y="52956"/>
                    <a:pt x="60215" y="48723"/>
                    <a:pt x="66300" y="39727"/>
                  </a:cubicBezTo>
                  <a:cubicBezTo>
                    <a:pt x="72385" y="30731"/>
                    <a:pt x="115248" y="-1284"/>
                    <a:pt x="115512" y="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D2A6F99B-BED1-49E2-9A5F-C36C311AA01D}"/>
                </a:ext>
              </a:extLst>
            </p:cNvPr>
            <p:cNvSpPr/>
            <p:nvPr/>
          </p:nvSpPr>
          <p:spPr>
            <a:xfrm>
              <a:off x="5235078" y="1529228"/>
              <a:ext cx="99405" cy="156760"/>
            </a:xfrm>
            <a:custGeom>
              <a:avLst/>
              <a:gdLst>
                <a:gd name="connsiteX0" fmla="*/ 98922 w 99405"/>
                <a:gd name="connsiteY0" fmla="*/ 286 h 156760"/>
                <a:gd name="connsiteX1" fmla="*/ 48122 w 99405"/>
                <a:gd name="connsiteY1" fmla="*/ 49499 h 156760"/>
                <a:gd name="connsiteX2" fmla="*/ 24310 w 99405"/>
                <a:gd name="connsiteY2" fmla="*/ 89186 h 156760"/>
                <a:gd name="connsiteX3" fmla="*/ 5260 w 99405"/>
                <a:gd name="connsiteY3" fmla="*/ 155861 h 156760"/>
                <a:gd name="connsiteX4" fmla="*/ 497 w 99405"/>
                <a:gd name="connsiteY4" fmla="*/ 124111 h 156760"/>
                <a:gd name="connsiteX5" fmla="*/ 14785 w 99405"/>
                <a:gd name="connsiteY5" fmla="*/ 73311 h 156760"/>
                <a:gd name="connsiteX6" fmla="*/ 98922 w 99405"/>
                <a:gd name="connsiteY6" fmla="*/ 286 h 1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05" h="156760">
                  <a:moveTo>
                    <a:pt x="98922" y="286"/>
                  </a:moveTo>
                  <a:cubicBezTo>
                    <a:pt x="104478" y="-3683"/>
                    <a:pt x="60557" y="34682"/>
                    <a:pt x="48122" y="49499"/>
                  </a:cubicBezTo>
                  <a:cubicBezTo>
                    <a:pt x="35687" y="64316"/>
                    <a:pt x="31454" y="71459"/>
                    <a:pt x="24310" y="89186"/>
                  </a:cubicBezTo>
                  <a:cubicBezTo>
                    <a:pt x="17166" y="106913"/>
                    <a:pt x="9229" y="150040"/>
                    <a:pt x="5260" y="155861"/>
                  </a:cubicBezTo>
                  <a:cubicBezTo>
                    <a:pt x="1291" y="161682"/>
                    <a:pt x="-1090" y="137869"/>
                    <a:pt x="497" y="124111"/>
                  </a:cubicBezTo>
                  <a:cubicBezTo>
                    <a:pt x="2084" y="110353"/>
                    <a:pt x="1027" y="92096"/>
                    <a:pt x="14785" y="73311"/>
                  </a:cubicBezTo>
                  <a:cubicBezTo>
                    <a:pt x="28543" y="54526"/>
                    <a:pt x="93366" y="4255"/>
                    <a:pt x="98922" y="28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322B78FE-B5AF-4518-AAD6-FB3FE172CA73}"/>
                </a:ext>
              </a:extLst>
            </p:cNvPr>
            <p:cNvSpPr/>
            <p:nvPr/>
          </p:nvSpPr>
          <p:spPr>
            <a:xfrm>
              <a:off x="4367439" y="1757300"/>
              <a:ext cx="503041" cy="1098518"/>
            </a:xfrm>
            <a:custGeom>
              <a:avLst/>
              <a:gdLst>
                <a:gd name="connsiteX0" fmla="*/ 48986 w 503041"/>
                <a:gd name="connsiteY0" fmla="*/ 137339 h 1098518"/>
                <a:gd name="connsiteX1" fmla="*/ 112486 w 503041"/>
                <a:gd name="connsiteY1" fmla="*/ 369114 h 1098518"/>
                <a:gd name="connsiteX2" fmla="*/ 172811 w 503041"/>
                <a:gd name="connsiteY2" fmla="*/ 588189 h 1098518"/>
                <a:gd name="connsiteX3" fmla="*/ 280761 w 503041"/>
                <a:gd name="connsiteY3" fmla="*/ 775514 h 1098518"/>
                <a:gd name="connsiteX4" fmla="*/ 407761 w 503041"/>
                <a:gd name="connsiteY4" fmla="*/ 940614 h 1098518"/>
                <a:gd name="connsiteX5" fmla="*/ 503011 w 503041"/>
                <a:gd name="connsiteY5" fmla="*/ 1096189 h 1098518"/>
                <a:gd name="connsiteX6" fmla="*/ 398236 w 503041"/>
                <a:gd name="connsiteY6" fmla="*/ 1019989 h 1098518"/>
                <a:gd name="connsiteX7" fmla="*/ 201386 w 503041"/>
                <a:gd name="connsiteY7" fmla="*/ 832664 h 1098518"/>
                <a:gd name="connsiteX8" fmla="*/ 150586 w 503041"/>
                <a:gd name="connsiteY8" fmla="*/ 765989 h 1098518"/>
                <a:gd name="connsiteX9" fmla="*/ 17236 w 503041"/>
                <a:gd name="connsiteY9" fmla="*/ 327839 h 1098518"/>
                <a:gd name="connsiteX10" fmla="*/ 1361 w 503041"/>
                <a:gd name="connsiteY10" fmla="*/ 184964 h 1098518"/>
                <a:gd name="connsiteX11" fmla="*/ 14061 w 503041"/>
                <a:gd name="connsiteY11" fmla="*/ 814 h 1098518"/>
                <a:gd name="connsiteX12" fmla="*/ 48986 w 503041"/>
                <a:gd name="connsiteY12" fmla="*/ 137339 h 109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041" h="1098518">
                  <a:moveTo>
                    <a:pt x="48986" y="137339"/>
                  </a:moveTo>
                  <a:cubicBezTo>
                    <a:pt x="65390" y="198722"/>
                    <a:pt x="112486" y="369114"/>
                    <a:pt x="112486" y="369114"/>
                  </a:cubicBezTo>
                  <a:cubicBezTo>
                    <a:pt x="133124" y="444256"/>
                    <a:pt x="144765" y="520456"/>
                    <a:pt x="172811" y="588189"/>
                  </a:cubicBezTo>
                  <a:cubicBezTo>
                    <a:pt x="200857" y="655922"/>
                    <a:pt x="241603" y="716777"/>
                    <a:pt x="280761" y="775514"/>
                  </a:cubicBezTo>
                  <a:cubicBezTo>
                    <a:pt x="319919" y="834251"/>
                    <a:pt x="370719" y="887168"/>
                    <a:pt x="407761" y="940614"/>
                  </a:cubicBezTo>
                  <a:cubicBezTo>
                    <a:pt x="444803" y="994060"/>
                    <a:pt x="504598" y="1082960"/>
                    <a:pt x="503011" y="1096189"/>
                  </a:cubicBezTo>
                  <a:cubicBezTo>
                    <a:pt x="501424" y="1109418"/>
                    <a:pt x="448507" y="1063910"/>
                    <a:pt x="398236" y="1019989"/>
                  </a:cubicBezTo>
                  <a:cubicBezTo>
                    <a:pt x="347965" y="976068"/>
                    <a:pt x="242661" y="874997"/>
                    <a:pt x="201386" y="832664"/>
                  </a:cubicBezTo>
                  <a:cubicBezTo>
                    <a:pt x="160111" y="790331"/>
                    <a:pt x="181278" y="850126"/>
                    <a:pt x="150586" y="765989"/>
                  </a:cubicBezTo>
                  <a:cubicBezTo>
                    <a:pt x="119894" y="681852"/>
                    <a:pt x="42107" y="424676"/>
                    <a:pt x="17236" y="327839"/>
                  </a:cubicBezTo>
                  <a:cubicBezTo>
                    <a:pt x="-7635" y="231002"/>
                    <a:pt x="1890" y="239468"/>
                    <a:pt x="1361" y="184964"/>
                  </a:cubicBezTo>
                  <a:cubicBezTo>
                    <a:pt x="832" y="130460"/>
                    <a:pt x="8769" y="10868"/>
                    <a:pt x="14061" y="814"/>
                  </a:cubicBezTo>
                  <a:cubicBezTo>
                    <a:pt x="19353" y="-9240"/>
                    <a:pt x="32582" y="75956"/>
                    <a:pt x="48986" y="137339"/>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D7BD9B23-8AE7-4D03-BF3F-0AF7C8B08277}"/>
                </a:ext>
              </a:extLst>
            </p:cNvPr>
            <p:cNvSpPr/>
            <p:nvPr/>
          </p:nvSpPr>
          <p:spPr>
            <a:xfrm>
              <a:off x="5289840" y="2410283"/>
              <a:ext cx="133924" cy="85322"/>
            </a:xfrm>
            <a:custGeom>
              <a:avLst/>
              <a:gdLst>
                <a:gd name="connsiteX0" fmla="*/ 1298 w 133924"/>
                <a:gd name="connsiteY0" fmla="*/ 294 h 85322"/>
                <a:gd name="connsiteX1" fmla="*/ 34635 w 133924"/>
                <a:gd name="connsiteY1" fmla="*/ 38394 h 85322"/>
                <a:gd name="connsiteX2" fmla="*/ 77498 w 133924"/>
                <a:gd name="connsiteY2" fmla="*/ 57444 h 85322"/>
                <a:gd name="connsiteX3" fmla="*/ 133060 w 133924"/>
                <a:gd name="connsiteY3" fmla="*/ 78081 h 85322"/>
                <a:gd name="connsiteX4" fmla="*/ 109248 w 133924"/>
                <a:gd name="connsiteY4" fmla="*/ 84431 h 85322"/>
                <a:gd name="connsiteX5" fmla="*/ 80673 w 133924"/>
                <a:gd name="connsiteY5" fmla="*/ 60619 h 85322"/>
                <a:gd name="connsiteX6" fmla="*/ 1298 w 133924"/>
                <a:gd name="connsiteY6" fmla="*/ 294 h 8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4" h="85322">
                  <a:moveTo>
                    <a:pt x="1298" y="294"/>
                  </a:moveTo>
                  <a:cubicBezTo>
                    <a:pt x="-6375" y="-3410"/>
                    <a:pt x="21935" y="28869"/>
                    <a:pt x="34635" y="38394"/>
                  </a:cubicBezTo>
                  <a:cubicBezTo>
                    <a:pt x="47335" y="47919"/>
                    <a:pt x="61094" y="50830"/>
                    <a:pt x="77498" y="57444"/>
                  </a:cubicBezTo>
                  <a:cubicBezTo>
                    <a:pt x="93902" y="64059"/>
                    <a:pt x="127768" y="73583"/>
                    <a:pt x="133060" y="78081"/>
                  </a:cubicBezTo>
                  <a:cubicBezTo>
                    <a:pt x="138352" y="82579"/>
                    <a:pt x="117979" y="87341"/>
                    <a:pt x="109248" y="84431"/>
                  </a:cubicBezTo>
                  <a:cubicBezTo>
                    <a:pt x="100517" y="81521"/>
                    <a:pt x="99458" y="74377"/>
                    <a:pt x="80673" y="60619"/>
                  </a:cubicBezTo>
                  <a:cubicBezTo>
                    <a:pt x="61888" y="46861"/>
                    <a:pt x="8971" y="3998"/>
                    <a:pt x="1298" y="29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A8E08787-6307-4849-8F2C-2EF43C36DED4}"/>
                </a:ext>
              </a:extLst>
            </p:cNvPr>
            <p:cNvSpPr/>
            <p:nvPr/>
          </p:nvSpPr>
          <p:spPr>
            <a:xfrm>
              <a:off x="5011560" y="2664538"/>
              <a:ext cx="74814" cy="54124"/>
            </a:xfrm>
            <a:custGeom>
              <a:avLst/>
              <a:gdLst>
                <a:gd name="connsiteX0" fmla="*/ 74790 w 74814"/>
                <a:gd name="connsiteY0" fmla="*/ 28614 h 54124"/>
                <a:gd name="connsiteX1" fmla="*/ 9703 w 74814"/>
                <a:gd name="connsiteY1" fmla="*/ 54014 h 54124"/>
                <a:gd name="connsiteX2" fmla="*/ 178 w 74814"/>
                <a:gd name="connsiteY2" fmla="*/ 36551 h 54124"/>
                <a:gd name="connsiteX3" fmla="*/ 8115 w 74814"/>
                <a:gd name="connsiteY3" fmla="*/ 6389 h 54124"/>
                <a:gd name="connsiteX4" fmla="*/ 17640 w 74814"/>
                <a:gd name="connsiteY4" fmla="*/ 39 h 54124"/>
                <a:gd name="connsiteX5" fmla="*/ 74790 w 74814"/>
                <a:gd name="connsiteY5" fmla="*/ 28614 h 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14" h="54124">
                  <a:moveTo>
                    <a:pt x="74790" y="28614"/>
                  </a:moveTo>
                  <a:cubicBezTo>
                    <a:pt x="73467" y="37610"/>
                    <a:pt x="22138" y="52691"/>
                    <a:pt x="9703" y="54014"/>
                  </a:cubicBezTo>
                  <a:cubicBezTo>
                    <a:pt x="-2732" y="55337"/>
                    <a:pt x="443" y="44488"/>
                    <a:pt x="178" y="36551"/>
                  </a:cubicBezTo>
                  <a:cubicBezTo>
                    <a:pt x="-87" y="28614"/>
                    <a:pt x="5205" y="12474"/>
                    <a:pt x="8115" y="6389"/>
                  </a:cubicBezTo>
                  <a:cubicBezTo>
                    <a:pt x="11025" y="304"/>
                    <a:pt x="11819" y="1097"/>
                    <a:pt x="17640" y="39"/>
                  </a:cubicBezTo>
                  <a:cubicBezTo>
                    <a:pt x="23461" y="-1019"/>
                    <a:pt x="76113" y="19618"/>
                    <a:pt x="74790" y="2861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フリーフォーム: 図形 60">
              <a:extLst>
                <a:ext uri="{FF2B5EF4-FFF2-40B4-BE49-F238E27FC236}">
                  <a16:creationId xmlns:a16="http://schemas.microsoft.com/office/drawing/2014/main" id="{31C47A93-F2A2-4E56-A9AC-2B79D8A86334}"/>
                </a:ext>
              </a:extLst>
            </p:cNvPr>
            <p:cNvSpPr/>
            <p:nvPr/>
          </p:nvSpPr>
          <p:spPr>
            <a:xfrm>
              <a:off x="5214830" y="1921564"/>
              <a:ext cx="458708" cy="503619"/>
            </a:xfrm>
            <a:custGeom>
              <a:avLst/>
              <a:gdLst>
                <a:gd name="connsiteX0" fmla="*/ 285858 w 458708"/>
                <a:gd name="connsiteY0" fmla="*/ 63 h 503619"/>
                <a:gd name="connsiteX1" fmla="*/ 360470 w 458708"/>
                <a:gd name="connsiteY1" fmla="*/ 95313 h 503619"/>
                <a:gd name="connsiteX2" fmla="*/ 389045 w 458708"/>
                <a:gd name="connsiteY2" fmla="*/ 195325 h 503619"/>
                <a:gd name="connsiteX3" fmla="*/ 341420 w 458708"/>
                <a:gd name="connsiteY3" fmla="*/ 312800 h 503619"/>
                <a:gd name="connsiteX4" fmla="*/ 263633 w 458708"/>
                <a:gd name="connsiteY4" fmla="*/ 404875 h 503619"/>
                <a:gd name="connsiteX5" fmla="*/ 189020 w 458708"/>
                <a:gd name="connsiteY5" fmla="*/ 446150 h 503619"/>
                <a:gd name="connsiteX6" fmla="*/ 115995 w 458708"/>
                <a:gd name="connsiteY6" fmla="*/ 446150 h 503619"/>
                <a:gd name="connsiteX7" fmla="*/ 54083 w 458708"/>
                <a:gd name="connsiteY7" fmla="*/ 430275 h 503619"/>
                <a:gd name="connsiteX8" fmla="*/ 6458 w 458708"/>
                <a:gd name="connsiteY8" fmla="*/ 449325 h 503619"/>
                <a:gd name="connsiteX9" fmla="*/ 6458 w 458708"/>
                <a:gd name="connsiteY9" fmla="*/ 469963 h 503619"/>
                <a:gd name="connsiteX10" fmla="*/ 62020 w 458708"/>
                <a:gd name="connsiteY10" fmla="*/ 479488 h 503619"/>
                <a:gd name="connsiteX11" fmla="*/ 157270 w 458708"/>
                <a:gd name="connsiteY11" fmla="*/ 503300 h 503619"/>
                <a:gd name="connsiteX12" fmla="*/ 281095 w 458708"/>
                <a:gd name="connsiteY12" fmla="*/ 460438 h 503619"/>
                <a:gd name="connsiteX13" fmla="*/ 416033 w 458708"/>
                <a:gd name="connsiteY13" fmla="*/ 284225 h 503619"/>
                <a:gd name="connsiteX14" fmla="*/ 452545 w 458708"/>
                <a:gd name="connsiteY14" fmla="*/ 109600 h 503619"/>
                <a:gd name="connsiteX15" fmla="*/ 285858 w 458708"/>
                <a:gd name="connsiteY15" fmla="*/ 63 h 50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8708" h="503619">
                  <a:moveTo>
                    <a:pt x="285858" y="63"/>
                  </a:moveTo>
                  <a:cubicBezTo>
                    <a:pt x="270512" y="-2318"/>
                    <a:pt x="343272" y="62769"/>
                    <a:pt x="360470" y="95313"/>
                  </a:cubicBezTo>
                  <a:cubicBezTo>
                    <a:pt x="377668" y="127857"/>
                    <a:pt x="392220" y="159077"/>
                    <a:pt x="389045" y="195325"/>
                  </a:cubicBezTo>
                  <a:cubicBezTo>
                    <a:pt x="385870" y="231573"/>
                    <a:pt x="362322" y="277875"/>
                    <a:pt x="341420" y="312800"/>
                  </a:cubicBezTo>
                  <a:cubicBezTo>
                    <a:pt x="320518" y="347725"/>
                    <a:pt x="289033" y="382650"/>
                    <a:pt x="263633" y="404875"/>
                  </a:cubicBezTo>
                  <a:cubicBezTo>
                    <a:pt x="238233" y="427100"/>
                    <a:pt x="213626" y="439271"/>
                    <a:pt x="189020" y="446150"/>
                  </a:cubicBezTo>
                  <a:cubicBezTo>
                    <a:pt x="164414" y="453029"/>
                    <a:pt x="138484" y="448796"/>
                    <a:pt x="115995" y="446150"/>
                  </a:cubicBezTo>
                  <a:cubicBezTo>
                    <a:pt x="93506" y="443504"/>
                    <a:pt x="72339" y="429746"/>
                    <a:pt x="54083" y="430275"/>
                  </a:cubicBezTo>
                  <a:cubicBezTo>
                    <a:pt x="35827" y="430804"/>
                    <a:pt x="14395" y="442710"/>
                    <a:pt x="6458" y="449325"/>
                  </a:cubicBezTo>
                  <a:cubicBezTo>
                    <a:pt x="-1479" y="455940"/>
                    <a:pt x="-2802" y="464936"/>
                    <a:pt x="6458" y="469963"/>
                  </a:cubicBezTo>
                  <a:cubicBezTo>
                    <a:pt x="15718" y="474990"/>
                    <a:pt x="36885" y="473932"/>
                    <a:pt x="62020" y="479488"/>
                  </a:cubicBezTo>
                  <a:cubicBezTo>
                    <a:pt x="87155" y="485044"/>
                    <a:pt x="120758" y="506475"/>
                    <a:pt x="157270" y="503300"/>
                  </a:cubicBezTo>
                  <a:cubicBezTo>
                    <a:pt x="193782" y="500125"/>
                    <a:pt x="237968" y="496950"/>
                    <a:pt x="281095" y="460438"/>
                  </a:cubicBezTo>
                  <a:cubicBezTo>
                    <a:pt x="324222" y="423926"/>
                    <a:pt x="387458" y="342698"/>
                    <a:pt x="416033" y="284225"/>
                  </a:cubicBezTo>
                  <a:cubicBezTo>
                    <a:pt x="444608" y="225752"/>
                    <a:pt x="471066" y="156431"/>
                    <a:pt x="452545" y="109600"/>
                  </a:cubicBezTo>
                  <a:cubicBezTo>
                    <a:pt x="434024" y="62769"/>
                    <a:pt x="301204" y="2444"/>
                    <a:pt x="285858" y="63"/>
                  </a:cubicBezTo>
                  <a:close/>
                </a:path>
              </a:pathLst>
            </a:custGeom>
            <a:solidFill>
              <a:srgbClr val="FF0000">
                <a:alpha val="2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フリーフォーム: 図形 61">
              <a:extLst>
                <a:ext uri="{FF2B5EF4-FFF2-40B4-BE49-F238E27FC236}">
                  <a16:creationId xmlns:a16="http://schemas.microsoft.com/office/drawing/2014/main" id="{C75577C8-DF64-4E37-9376-A5EB8D1792FB}"/>
                </a:ext>
              </a:extLst>
            </p:cNvPr>
            <p:cNvSpPr/>
            <p:nvPr/>
          </p:nvSpPr>
          <p:spPr>
            <a:xfrm>
              <a:off x="5536009" y="2046833"/>
              <a:ext cx="173211" cy="485909"/>
            </a:xfrm>
            <a:custGeom>
              <a:avLst/>
              <a:gdLst>
                <a:gd name="connsiteX0" fmla="*/ 172641 w 173211"/>
                <a:gd name="connsiteY0" fmla="*/ 206 h 485909"/>
                <a:gd name="connsiteX1" fmla="*/ 142479 w 173211"/>
                <a:gd name="connsiteY1" fmla="*/ 109744 h 485909"/>
                <a:gd name="connsiteX2" fmla="*/ 58341 w 173211"/>
                <a:gd name="connsiteY2" fmla="*/ 312944 h 485909"/>
                <a:gd name="connsiteX3" fmla="*/ 5954 w 173211"/>
                <a:gd name="connsiteY3" fmla="*/ 432006 h 485909"/>
                <a:gd name="connsiteX4" fmla="*/ 1191 w 173211"/>
                <a:gd name="connsiteY4" fmla="*/ 484394 h 485909"/>
                <a:gd name="connsiteX5" fmla="*/ 1191 w 173211"/>
                <a:gd name="connsiteY5" fmla="*/ 378031 h 485909"/>
                <a:gd name="connsiteX6" fmla="*/ 12304 w 173211"/>
                <a:gd name="connsiteY6" fmla="*/ 311356 h 485909"/>
                <a:gd name="connsiteX7" fmla="*/ 120254 w 173211"/>
                <a:gd name="connsiteY7" fmla="*/ 135144 h 485909"/>
                <a:gd name="connsiteX8" fmla="*/ 172641 w 173211"/>
                <a:gd name="connsiteY8" fmla="*/ 206 h 48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11" h="485909">
                  <a:moveTo>
                    <a:pt x="172641" y="206"/>
                  </a:moveTo>
                  <a:cubicBezTo>
                    <a:pt x="176345" y="-4027"/>
                    <a:pt x="161529" y="57621"/>
                    <a:pt x="142479" y="109744"/>
                  </a:cubicBezTo>
                  <a:cubicBezTo>
                    <a:pt x="123429" y="161867"/>
                    <a:pt x="81095" y="259234"/>
                    <a:pt x="58341" y="312944"/>
                  </a:cubicBezTo>
                  <a:cubicBezTo>
                    <a:pt x="35587" y="366654"/>
                    <a:pt x="15479" y="403431"/>
                    <a:pt x="5954" y="432006"/>
                  </a:cubicBezTo>
                  <a:cubicBezTo>
                    <a:pt x="-3571" y="460581"/>
                    <a:pt x="1985" y="493390"/>
                    <a:pt x="1191" y="484394"/>
                  </a:cubicBezTo>
                  <a:cubicBezTo>
                    <a:pt x="397" y="475398"/>
                    <a:pt x="-661" y="406871"/>
                    <a:pt x="1191" y="378031"/>
                  </a:cubicBezTo>
                  <a:cubicBezTo>
                    <a:pt x="3043" y="349191"/>
                    <a:pt x="-7540" y="351837"/>
                    <a:pt x="12304" y="311356"/>
                  </a:cubicBezTo>
                  <a:cubicBezTo>
                    <a:pt x="32148" y="270875"/>
                    <a:pt x="95648" y="184356"/>
                    <a:pt x="120254" y="135144"/>
                  </a:cubicBezTo>
                  <a:cubicBezTo>
                    <a:pt x="144860" y="85932"/>
                    <a:pt x="168937" y="4439"/>
                    <a:pt x="172641" y="20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EC31AEEC-C6A3-4BE7-97EF-89CBEBCDDAAC}"/>
                </a:ext>
              </a:extLst>
            </p:cNvPr>
            <p:cNvSpPr/>
            <p:nvPr/>
          </p:nvSpPr>
          <p:spPr>
            <a:xfrm>
              <a:off x="5210166" y="2397330"/>
              <a:ext cx="310386" cy="471503"/>
            </a:xfrm>
            <a:custGeom>
              <a:avLst/>
              <a:gdLst>
                <a:gd name="connsiteX0" fmla="*/ 9 w 310386"/>
                <a:gd name="connsiteY0" fmla="*/ 305347 h 471503"/>
                <a:gd name="connsiteX1" fmla="*/ 103197 w 310386"/>
                <a:gd name="connsiteY1" fmla="*/ 367259 h 471503"/>
                <a:gd name="connsiteX2" fmla="*/ 107959 w 310386"/>
                <a:gd name="connsiteY2" fmla="*/ 433934 h 471503"/>
                <a:gd name="connsiteX3" fmla="*/ 69859 w 310386"/>
                <a:gd name="connsiteY3" fmla="*/ 470447 h 471503"/>
                <a:gd name="connsiteX4" fmla="*/ 160347 w 310386"/>
                <a:gd name="connsiteY4" fmla="*/ 394247 h 471503"/>
                <a:gd name="connsiteX5" fmla="*/ 168284 w 310386"/>
                <a:gd name="connsiteY5" fmla="*/ 340272 h 471503"/>
                <a:gd name="connsiteX6" fmla="*/ 230197 w 310386"/>
                <a:gd name="connsiteY6" fmla="*/ 229147 h 471503"/>
                <a:gd name="connsiteX7" fmla="*/ 303222 w 310386"/>
                <a:gd name="connsiteY7" fmla="*/ 140247 h 471503"/>
                <a:gd name="connsiteX8" fmla="*/ 306397 w 310386"/>
                <a:gd name="connsiteY8" fmla="*/ 3722 h 471503"/>
                <a:gd name="connsiteX9" fmla="*/ 292109 w 310386"/>
                <a:gd name="connsiteY9" fmla="*/ 40234 h 471503"/>
                <a:gd name="connsiteX10" fmla="*/ 244484 w 310386"/>
                <a:gd name="connsiteY10" fmla="*/ 57697 h 471503"/>
                <a:gd name="connsiteX11" fmla="*/ 149234 w 310386"/>
                <a:gd name="connsiteY11" fmla="*/ 37059 h 471503"/>
                <a:gd name="connsiteX12" fmla="*/ 173047 w 310386"/>
                <a:gd name="connsiteY12" fmla="*/ 57697 h 471503"/>
                <a:gd name="connsiteX13" fmla="*/ 225434 w 310386"/>
                <a:gd name="connsiteY13" fmla="*/ 86272 h 471503"/>
                <a:gd name="connsiteX14" fmla="*/ 220672 w 310386"/>
                <a:gd name="connsiteY14" fmla="*/ 125959 h 471503"/>
                <a:gd name="connsiteX15" fmla="*/ 142884 w 310386"/>
                <a:gd name="connsiteY15" fmla="*/ 192634 h 471503"/>
                <a:gd name="connsiteX16" fmla="*/ 6359 w 310386"/>
                <a:gd name="connsiteY16" fmla="*/ 235497 h 471503"/>
                <a:gd name="connsiteX17" fmla="*/ 65097 w 310386"/>
                <a:gd name="connsiteY17" fmla="*/ 241847 h 471503"/>
                <a:gd name="connsiteX18" fmla="*/ 96847 w 310386"/>
                <a:gd name="connsiteY18" fmla="*/ 241847 h 471503"/>
                <a:gd name="connsiteX19" fmla="*/ 9 w 310386"/>
                <a:gd name="connsiteY19" fmla="*/ 305347 h 47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386" h="471503">
                  <a:moveTo>
                    <a:pt x="9" y="305347"/>
                  </a:moveTo>
                  <a:cubicBezTo>
                    <a:pt x="1067" y="326249"/>
                    <a:pt x="85205" y="345828"/>
                    <a:pt x="103197" y="367259"/>
                  </a:cubicBezTo>
                  <a:cubicBezTo>
                    <a:pt x="121189" y="388690"/>
                    <a:pt x="113515" y="416736"/>
                    <a:pt x="107959" y="433934"/>
                  </a:cubicBezTo>
                  <a:cubicBezTo>
                    <a:pt x="102403" y="451132"/>
                    <a:pt x="61128" y="477062"/>
                    <a:pt x="69859" y="470447"/>
                  </a:cubicBezTo>
                  <a:cubicBezTo>
                    <a:pt x="78590" y="463832"/>
                    <a:pt x="143943" y="415943"/>
                    <a:pt x="160347" y="394247"/>
                  </a:cubicBezTo>
                  <a:cubicBezTo>
                    <a:pt x="176751" y="372551"/>
                    <a:pt x="156642" y="367789"/>
                    <a:pt x="168284" y="340272"/>
                  </a:cubicBezTo>
                  <a:cubicBezTo>
                    <a:pt x="179926" y="312755"/>
                    <a:pt x="207707" y="262484"/>
                    <a:pt x="230197" y="229147"/>
                  </a:cubicBezTo>
                  <a:cubicBezTo>
                    <a:pt x="252687" y="195810"/>
                    <a:pt x="290522" y="177818"/>
                    <a:pt x="303222" y="140247"/>
                  </a:cubicBezTo>
                  <a:cubicBezTo>
                    <a:pt x="315922" y="102676"/>
                    <a:pt x="308249" y="20391"/>
                    <a:pt x="306397" y="3722"/>
                  </a:cubicBezTo>
                  <a:cubicBezTo>
                    <a:pt x="304545" y="-12947"/>
                    <a:pt x="302428" y="31238"/>
                    <a:pt x="292109" y="40234"/>
                  </a:cubicBezTo>
                  <a:cubicBezTo>
                    <a:pt x="281790" y="49230"/>
                    <a:pt x="268296" y="58226"/>
                    <a:pt x="244484" y="57697"/>
                  </a:cubicBezTo>
                  <a:cubicBezTo>
                    <a:pt x="220672" y="57168"/>
                    <a:pt x="161140" y="37059"/>
                    <a:pt x="149234" y="37059"/>
                  </a:cubicBezTo>
                  <a:cubicBezTo>
                    <a:pt x="137328" y="37059"/>
                    <a:pt x="160347" y="49495"/>
                    <a:pt x="173047" y="57697"/>
                  </a:cubicBezTo>
                  <a:cubicBezTo>
                    <a:pt x="185747" y="65899"/>
                    <a:pt x="217497" y="74895"/>
                    <a:pt x="225434" y="86272"/>
                  </a:cubicBezTo>
                  <a:cubicBezTo>
                    <a:pt x="233371" y="97649"/>
                    <a:pt x="234430" y="108232"/>
                    <a:pt x="220672" y="125959"/>
                  </a:cubicBezTo>
                  <a:cubicBezTo>
                    <a:pt x="206914" y="143686"/>
                    <a:pt x="178603" y="174378"/>
                    <a:pt x="142884" y="192634"/>
                  </a:cubicBezTo>
                  <a:cubicBezTo>
                    <a:pt x="107165" y="210890"/>
                    <a:pt x="19324" y="227295"/>
                    <a:pt x="6359" y="235497"/>
                  </a:cubicBezTo>
                  <a:cubicBezTo>
                    <a:pt x="-6606" y="243699"/>
                    <a:pt x="50016" y="240789"/>
                    <a:pt x="65097" y="241847"/>
                  </a:cubicBezTo>
                  <a:cubicBezTo>
                    <a:pt x="80178" y="242905"/>
                    <a:pt x="105314" y="236291"/>
                    <a:pt x="96847" y="241847"/>
                  </a:cubicBezTo>
                  <a:cubicBezTo>
                    <a:pt x="88380" y="247403"/>
                    <a:pt x="-1049" y="284445"/>
                    <a:pt x="9" y="305347"/>
                  </a:cubicBezTo>
                  <a:close/>
                </a:path>
              </a:pathLst>
            </a:custGeom>
            <a:solidFill>
              <a:srgbClr val="FF0000">
                <a:alpha val="2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フリーフォーム: 図形 1023">
              <a:extLst>
                <a:ext uri="{FF2B5EF4-FFF2-40B4-BE49-F238E27FC236}">
                  <a16:creationId xmlns:a16="http://schemas.microsoft.com/office/drawing/2014/main" id="{2E2A61F4-E61F-4CA4-B7A6-2658F48C9F61}"/>
                </a:ext>
              </a:extLst>
            </p:cNvPr>
            <p:cNvSpPr/>
            <p:nvPr/>
          </p:nvSpPr>
          <p:spPr>
            <a:xfrm>
              <a:off x="4783444" y="1515220"/>
              <a:ext cx="319476" cy="400392"/>
            </a:xfrm>
            <a:custGeom>
              <a:avLst/>
              <a:gdLst>
                <a:gd name="connsiteX0" fmla="*/ 1281 w 319476"/>
                <a:gd name="connsiteY0" fmla="*/ 11119 h 400392"/>
                <a:gd name="connsiteX1" fmla="*/ 74306 w 319476"/>
                <a:gd name="connsiteY1" fmla="*/ 57157 h 400392"/>
                <a:gd name="connsiteX2" fmla="*/ 207656 w 319476"/>
                <a:gd name="connsiteY2" fmla="*/ 87319 h 400392"/>
                <a:gd name="connsiteX3" fmla="*/ 239406 w 319476"/>
                <a:gd name="connsiteY3" fmla="*/ 119069 h 400392"/>
                <a:gd name="connsiteX4" fmla="*/ 244169 w 319476"/>
                <a:gd name="connsiteY4" fmla="*/ 198444 h 400392"/>
                <a:gd name="connsiteX5" fmla="*/ 228294 w 319476"/>
                <a:gd name="connsiteY5" fmla="*/ 285757 h 400392"/>
                <a:gd name="connsiteX6" fmla="*/ 210831 w 319476"/>
                <a:gd name="connsiteY6" fmla="*/ 336557 h 400392"/>
                <a:gd name="connsiteX7" fmla="*/ 193369 w 319476"/>
                <a:gd name="connsiteY7" fmla="*/ 400057 h 400392"/>
                <a:gd name="connsiteX8" fmla="*/ 253694 w 319476"/>
                <a:gd name="connsiteY8" fmla="*/ 358782 h 400392"/>
                <a:gd name="connsiteX9" fmla="*/ 263219 w 319476"/>
                <a:gd name="connsiteY9" fmla="*/ 296869 h 400392"/>
                <a:gd name="connsiteX10" fmla="*/ 264806 w 319476"/>
                <a:gd name="connsiteY10" fmla="*/ 231782 h 400392"/>
                <a:gd name="connsiteX11" fmla="*/ 272744 w 319476"/>
                <a:gd name="connsiteY11" fmla="*/ 158757 h 400392"/>
                <a:gd name="connsiteX12" fmla="*/ 317194 w 319476"/>
                <a:gd name="connsiteY12" fmla="*/ 76207 h 400392"/>
                <a:gd name="connsiteX13" fmla="*/ 302906 w 319476"/>
                <a:gd name="connsiteY13" fmla="*/ 17469 h 400392"/>
                <a:gd name="connsiteX14" fmla="*/ 217181 w 319476"/>
                <a:gd name="connsiteY14" fmla="*/ 7 h 400392"/>
                <a:gd name="connsiteX15" fmla="*/ 229881 w 319476"/>
                <a:gd name="connsiteY15" fmla="*/ 15882 h 400392"/>
                <a:gd name="connsiteX16" fmla="*/ 248931 w 319476"/>
                <a:gd name="connsiteY16" fmla="*/ 53982 h 400392"/>
                <a:gd name="connsiteX17" fmla="*/ 226706 w 319476"/>
                <a:gd name="connsiteY17" fmla="*/ 61919 h 400392"/>
                <a:gd name="connsiteX18" fmla="*/ 180669 w 319476"/>
                <a:gd name="connsiteY18" fmla="*/ 63507 h 400392"/>
                <a:gd name="connsiteX19" fmla="*/ 133044 w 319476"/>
                <a:gd name="connsiteY19" fmla="*/ 58744 h 400392"/>
                <a:gd name="connsiteX20" fmla="*/ 1281 w 319476"/>
                <a:gd name="connsiteY20" fmla="*/ 11119 h 4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476" h="400392">
                  <a:moveTo>
                    <a:pt x="1281" y="11119"/>
                  </a:moveTo>
                  <a:cubicBezTo>
                    <a:pt x="-8509" y="10855"/>
                    <a:pt x="39910" y="44457"/>
                    <a:pt x="74306" y="57157"/>
                  </a:cubicBezTo>
                  <a:cubicBezTo>
                    <a:pt x="108702" y="69857"/>
                    <a:pt x="180139" y="77000"/>
                    <a:pt x="207656" y="87319"/>
                  </a:cubicBezTo>
                  <a:cubicBezTo>
                    <a:pt x="235173" y="97638"/>
                    <a:pt x="233321" y="100548"/>
                    <a:pt x="239406" y="119069"/>
                  </a:cubicBezTo>
                  <a:cubicBezTo>
                    <a:pt x="245491" y="137590"/>
                    <a:pt x="246021" y="170663"/>
                    <a:pt x="244169" y="198444"/>
                  </a:cubicBezTo>
                  <a:cubicBezTo>
                    <a:pt x="242317" y="226225"/>
                    <a:pt x="233850" y="262738"/>
                    <a:pt x="228294" y="285757"/>
                  </a:cubicBezTo>
                  <a:cubicBezTo>
                    <a:pt x="222738" y="308776"/>
                    <a:pt x="216652" y="317507"/>
                    <a:pt x="210831" y="336557"/>
                  </a:cubicBezTo>
                  <a:cubicBezTo>
                    <a:pt x="205010" y="355607"/>
                    <a:pt x="186225" y="396353"/>
                    <a:pt x="193369" y="400057"/>
                  </a:cubicBezTo>
                  <a:cubicBezTo>
                    <a:pt x="200513" y="403761"/>
                    <a:pt x="242052" y="375980"/>
                    <a:pt x="253694" y="358782"/>
                  </a:cubicBezTo>
                  <a:cubicBezTo>
                    <a:pt x="265336" y="341584"/>
                    <a:pt x="261367" y="318036"/>
                    <a:pt x="263219" y="296869"/>
                  </a:cubicBezTo>
                  <a:cubicBezTo>
                    <a:pt x="265071" y="275702"/>
                    <a:pt x="263219" y="254801"/>
                    <a:pt x="264806" y="231782"/>
                  </a:cubicBezTo>
                  <a:cubicBezTo>
                    <a:pt x="266393" y="208763"/>
                    <a:pt x="264013" y="184686"/>
                    <a:pt x="272744" y="158757"/>
                  </a:cubicBezTo>
                  <a:cubicBezTo>
                    <a:pt x="281475" y="132828"/>
                    <a:pt x="312167" y="99755"/>
                    <a:pt x="317194" y="76207"/>
                  </a:cubicBezTo>
                  <a:cubicBezTo>
                    <a:pt x="322221" y="52659"/>
                    <a:pt x="319575" y="30169"/>
                    <a:pt x="302906" y="17469"/>
                  </a:cubicBezTo>
                  <a:cubicBezTo>
                    <a:pt x="286237" y="4769"/>
                    <a:pt x="229352" y="271"/>
                    <a:pt x="217181" y="7"/>
                  </a:cubicBezTo>
                  <a:cubicBezTo>
                    <a:pt x="205010" y="-257"/>
                    <a:pt x="224589" y="6886"/>
                    <a:pt x="229881" y="15882"/>
                  </a:cubicBezTo>
                  <a:cubicBezTo>
                    <a:pt x="235173" y="24878"/>
                    <a:pt x="249460" y="46309"/>
                    <a:pt x="248931" y="53982"/>
                  </a:cubicBezTo>
                  <a:cubicBezTo>
                    <a:pt x="248402" y="61655"/>
                    <a:pt x="238083" y="60332"/>
                    <a:pt x="226706" y="61919"/>
                  </a:cubicBezTo>
                  <a:cubicBezTo>
                    <a:pt x="215329" y="63507"/>
                    <a:pt x="196279" y="64036"/>
                    <a:pt x="180669" y="63507"/>
                  </a:cubicBezTo>
                  <a:cubicBezTo>
                    <a:pt x="165059" y="62978"/>
                    <a:pt x="158444" y="64300"/>
                    <a:pt x="133044" y="58744"/>
                  </a:cubicBezTo>
                  <a:cubicBezTo>
                    <a:pt x="107644" y="53188"/>
                    <a:pt x="11071" y="11383"/>
                    <a:pt x="1281" y="11119"/>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図形 1026">
              <a:extLst>
                <a:ext uri="{FF2B5EF4-FFF2-40B4-BE49-F238E27FC236}">
                  <a16:creationId xmlns:a16="http://schemas.microsoft.com/office/drawing/2014/main" id="{48740C3C-37B2-4F0A-88C5-CC2CFF7A4F28}"/>
                </a:ext>
              </a:extLst>
            </p:cNvPr>
            <p:cNvSpPr/>
            <p:nvPr/>
          </p:nvSpPr>
          <p:spPr>
            <a:xfrm>
              <a:off x="4832513" y="1532426"/>
              <a:ext cx="202306" cy="41570"/>
            </a:xfrm>
            <a:custGeom>
              <a:avLst/>
              <a:gdLst>
                <a:gd name="connsiteX0" fmla="*/ 1425 w 202306"/>
                <a:gd name="connsiteY0" fmla="*/ 263 h 41570"/>
                <a:gd name="connsiteX1" fmla="*/ 49050 w 202306"/>
                <a:gd name="connsiteY1" fmla="*/ 22488 h 41570"/>
                <a:gd name="connsiteX2" fmla="*/ 126837 w 202306"/>
                <a:gd name="connsiteY2" fmla="*/ 41538 h 41570"/>
                <a:gd name="connsiteX3" fmla="*/ 201450 w 202306"/>
                <a:gd name="connsiteY3" fmla="*/ 27251 h 41570"/>
                <a:gd name="connsiteX4" fmla="*/ 163350 w 202306"/>
                <a:gd name="connsiteY4" fmla="*/ 35188 h 41570"/>
                <a:gd name="connsiteX5" fmla="*/ 103025 w 202306"/>
                <a:gd name="connsiteY5" fmla="*/ 38363 h 41570"/>
                <a:gd name="connsiteX6" fmla="*/ 1425 w 202306"/>
                <a:gd name="connsiteY6" fmla="*/ 263 h 4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06" h="41570">
                  <a:moveTo>
                    <a:pt x="1425" y="263"/>
                  </a:moveTo>
                  <a:cubicBezTo>
                    <a:pt x="-7571" y="-2383"/>
                    <a:pt x="28148" y="15609"/>
                    <a:pt x="49050" y="22488"/>
                  </a:cubicBezTo>
                  <a:cubicBezTo>
                    <a:pt x="69952" y="29367"/>
                    <a:pt x="101437" y="40744"/>
                    <a:pt x="126837" y="41538"/>
                  </a:cubicBezTo>
                  <a:cubicBezTo>
                    <a:pt x="152237" y="42332"/>
                    <a:pt x="195365" y="28309"/>
                    <a:pt x="201450" y="27251"/>
                  </a:cubicBezTo>
                  <a:cubicBezTo>
                    <a:pt x="207536" y="26193"/>
                    <a:pt x="179754" y="33336"/>
                    <a:pt x="163350" y="35188"/>
                  </a:cubicBezTo>
                  <a:cubicBezTo>
                    <a:pt x="146946" y="37040"/>
                    <a:pt x="125515" y="42596"/>
                    <a:pt x="103025" y="38363"/>
                  </a:cubicBezTo>
                  <a:cubicBezTo>
                    <a:pt x="80535" y="34130"/>
                    <a:pt x="10421" y="2909"/>
                    <a:pt x="1425" y="26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フリーフォーム: 図形 1027">
              <a:extLst>
                <a:ext uri="{FF2B5EF4-FFF2-40B4-BE49-F238E27FC236}">
                  <a16:creationId xmlns:a16="http://schemas.microsoft.com/office/drawing/2014/main" id="{9EBBD202-F489-4C43-A3E0-F161FC95A5CE}"/>
                </a:ext>
              </a:extLst>
            </p:cNvPr>
            <p:cNvSpPr/>
            <p:nvPr/>
          </p:nvSpPr>
          <p:spPr>
            <a:xfrm>
              <a:off x="4721206" y="1596579"/>
              <a:ext cx="273142" cy="183834"/>
            </a:xfrm>
            <a:custGeom>
              <a:avLst/>
              <a:gdLst>
                <a:gd name="connsiteX0" fmla="*/ 19 w 273142"/>
                <a:gd name="connsiteY0" fmla="*/ 20248 h 183834"/>
                <a:gd name="connsiteX1" fmla="*/ 98444 w 273142"/>
                <a:gd name="connsiteY1" fmla="*/ 4373 h 183834"/>
                <a:gd name="connsiteX2" fmla="*/ 161944 w 273142"/>
                <a:gd name="connsiteY2" fmla="*/ 1198 h 183834"/>
                <a:gd name="connsiteX3" fmla="*/ 220682 w 273142"/>
                <a:gd name="connsiteY3" fmla="*/ 21835 h 183834"/>
                <a:gd name="connsiteX4" fmla="*/ 255607 w 273142"/>
                <a:gd name="connsiteY4" fmla="*/ 42473 h 183834"/>
                <a:gd name="connsiteX5" fmla="*/ 265132 w 273142"/>
                <a:gd name="connsiteY5" fmla="*/ 93273 h 183834"/>
                <a:gd name="connsiteX6" fmla="*/ 273069 w 273142"/>
                <a:gd name="connsiteY6" fmla="*/ 134548 h 183834"/>
                <a:gd name="connsiteX7" fmla="*/ 260369 w 273142"/>
                <a:gd name="connsiteY7" fmla="*/ 183760 h 183834"/>
                <a:gd name="connsiteX8" fmla="*/ 230207 w 273142"/>
                <a:gd name="connsiteY8" fmla="*/ 144073 h 183834"/>
                <a:gd name="connsiteX9" fmla="*/ 228619 w 273142"/>
                <a:gd name="connsiteY9" fmla="*/ 80573 h 183834"/>
                <a:gd name="connsiteX10" fmla="*/ 173057 w 273142"/>
                <a:gd name="connsiteY10" fmla="*/ 61523 h 183834"/>
                <a:gd name="connsiteX11" fmla="*/ 90507 w 273142"/>
                <a:gd name="connsiteY11" fmla="*/ 47235 h 183834"/>
                <a:gd name="connsiteX12" fmla="*/ 19 w 273142"/>
                <a:gd name="connsiteY12" fmla="*/ 20248 h 18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142" h="183834">
                  <a:moveTo>
                    <a:pt x="19" y="20248"/>
                  </a:moveTo>
                  <a:cubicBezTo>
                    <a:pt x="1342" y="13105"/>
                    <a:pt x="71456" y="7548"/>
                    <a:pt x="98444" y="4373"/>
                  </a:cubicBezTo>
                  <a:cubicBezTo>
                    <a:pt x="125432" y="1198"/>
                    <a:pt x="141571" y="-1712"/>
                    <a:pt x="161944" y="1198"/>
                  </a:cubicBezTo>
                  <a:cubicBezTo>
                    <a:pt x="182317" y="4108"/>
                    <a:pt x="205072" y="14956"/>
                    <a:pt x="220682" y="21835"/>
                  </a:cubicBezTo>
                  <a:cubicBezTo>
                    <a:pt x="236292" y="28714"/>
                    <a:pt x="248199" y="30567"/>
                    <a:pt x="255607" y="42473"/>
                  </a:cubicBezTo>
                  <a:cubicBezTo>
                    <a:pt x="263015" y="54379"/>
                    <a:pt x="262222" y="77927"/>
                    <a:pt x="265132" y="93273"/>
                  </a:cubicBezTo>
                  <a:cubicBezTo>
                    <a:pt x="268042" y="108619"/>
                    <a:pt x="273863" y="119467"/>
                    <a:pt x="273069" y="134548"/>
                  </a:cubicBezTo>
                  <a:cubicBezTo>
                    <a:pt x="272275" y="149629"/>
                    <a:pt x="267513" y="182173"/>
                    <a:pt x="260369" y="183760"/>
                  </a:cubicBezTo>
                  <a:cubicBezTo>
                    <a:pt x="253225" y="185348"/>
                    <a:pt x="235499" y="161271"/>
                    <a:pt x="230207" y="144073"/>
                  </a:cubicBezTo>
                  <a:cubicBezTo>
                    <a:pt x="224915" y="126875"/>
                    <a:pt x="238144" y="94331"/>
                    <a:pt x="228619" y="80573"/>
                  </a:cubicBezTo>
                  <a:cubicBezTo>
                    <a:pt x="219094" y="66815"/>
                    <a:pt x="196076" y="67079"/>
                    <a:pt x="173057" y="61523"/>
                  </a:cubicBezTo>
                  <a:cubicBezTo>
                    <a:pt x="150038" y="55967"/>
                    <a:pt x="116965" y="48823"/>
                    <a:pt x="90507" y="47235"/>
                  </a:cubicBezTo>
                  <a:cubicBezTo>
                    <a:pt x="64049" y="45648"/>
                    <a:pt x="-1304" y="27391"/>
                    <a:pt x="19" y="2024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フリーフォーム: 図形 1028">
              <a:extLst>
                <a:ext uri="{FF2B5EF4-FFF2-40B4-BE49-F238E27FC236}">
                  <a16:creationId xmlns:a16="http://schemas.microsoft.com/office/drawing/2014/main" id="{21795C34-3147-4C6D-9929-E87C58D48CA2}"/>
                </a:ext>
              </a:extLst>
            </p:cNvPr>
            <p:cNvSpPr/>
            <p:nvPr/>
          </p:nvSpPr>
          <p:spPr>
            <a:xfrm>
              <a:off x="4751386" y="1611689"/>
              <a:ext cx="94067" cy="25892"/>
            </a:xfrm>
            <a:custGeom>
              <a:avLst/>
              <a:gdLst>
                <a:gd name="connsiteX0" fmla="*/ 2 w 94067"/>
                <a:gd name="connsiteY0" fmla="*/ 6725 h 25892"/>
                <a:gd name="connsiteX1" fmla="*/ 84139 w 94067"/>
                <a:gd name="connsiteY1" fmla="*/ 375 h 25892"/>
                <a:gd name="connsiteX2" fmla="*/ 92077 w 94067"/>
                <a:gd name="connsiteY2" fmla="*/ 16250 h 25892"/>
                <a:gd name="connsiteX3" fmla="*/ 80964 w 94067"/>
                <a:gd name="connsiteY3" fmla="*/ 25775 h 25892"/>
                <a:gd name="connsiteX4" fmla="*/ 2 w 94067"/>
                <a:gd name="connsiteY4" fmla="*/ 6725 h 2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67" h="25892">
                  <a:moveTo>
                    <a:pt x="2" y="6725"/>
                  </a:moveTo>
                  <a:cubicBezTo>
                    <a:pt x="531" y="2492"/>
                    <a:pt x="68793" y="-1213"/>
                    <a:pt x="84139" y="375"/>
                  </a:cubicBezTo>
                  <a:cubicBezTo>
                    <a:pt x="99485" y="1962"/>
                    <a:pt x="92606" y="12017"/>
                    <a:pt x="92077" y="16250"/>
                  </a:cubicBezTo>
                  <a:cubicBezTo>
                    <a:pt x="91548" y="20483"/>
                    <a:pt x="91283" y="26833"/>
                    <a:pt x="80964" y="25775"/>
                  </a:cubicBezTo>
                  <a:cubicBezTo>
                    <a:pt x="70645" y="24717"/>
                    <a:pt x="-527" y="10958"/>
                    <a:pt x="2" y="6725"/>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0" name="フリーフォーム: 図形 1029">
              <a:extLst>
                <a:ext uri="{FF2B5EF4-FFF2-40B4-BE49-F238E27FC236}">
                  <a16:creationId xmlns:a16="http://schemas.microsoft.com/office/drawing/2014/main" id="{532D8ABB-45B9-45D3-98DC-F3C36F7A2CFC}"/>
                </a:ext>
              </a:extLst>
            </p:cNvPr>
            <p:cNvSpPr/>
            <p:nvPr/>
          </p:nvSpPr>
          <p:spPr>
            <a:xfrm>
              <a:off x="4834802" y="808581"/>
              <a:ext cx="571139" cy="644412"/>
            </a:xfrm>
            <a:custGeom>
              <a:avLst/>
              <a:gdLst>
                <a:gd name="connsiteX0" fmla="*/ 9330 w 571139"/>
                <a:gd name="connsiteY0" fmla="*/ 225 h 644412"/>
                <a:gd name="connsiteX1" fmla="*/ 19913 w 571139"/>
                <a:gd name="connsiteY1" fmla="*/ 89125 h 644412"/>
                <a:gd name="connsiteX2" fmla="*/ 89763 w 571139"/>
                <a:gd name="connsiteY2" fmla="*/ 161091 h 644412"/>
                <a:gd name="connsiteX3" fmla="*/ 151147 w 571139"/>
                <a:gd name="connsiteY3" fmla="*/ 275391 h 644412"/>
                <a:gd name="connsiteX4" fmla="*/ 225230 w 571139"/>
                <a:gd name="connsiteY4" fmla="*/ 396041 h 644412"/>
                <a:gd name="connsiteX5" fmla="*/ 343763 w 571139"/>
                <a:gd name="connsiteY5" fmla="*/ 539975 h 644412"/>
                <a:gd name="connsiteX6" fmla="*/ 561780 w 571139"/>
                <a:gd name="connsiteY6" fmla="*/ 643691 h 644412"/>
                <a:gd name="connsiteX7" fmla="*/ 513097 w 571139"/>
                <a:gd name="connsiteY7" fmla="*/ 573841 h 644412"/>
                <a:gd name="connsiteX8" fmla="*/ 347997 w 571139"/>
                <a:gd name="connsiteY8" fmla="*/ 357941 h 644412"/>
                <a:gd name="connsiteX9" fmla="*/ 142680 w 571139"/>
                <a:gd name="connsiteY9" fmla="*/ 116641 h 644412"/>
                <a:gd name="connsiteX10" fmla="*/ 9330 w 571139"/>
                <a:gd name="connsiteY10" fmla="*/ 225 h 6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39" h="644412">
                  <a:moveTo>
                    <a:pt x="9330" y="225"/>
                  </a:moveTo>
                  <a:cubicBezTo>
                    <a:pt x="-11131" y="-4361"/>
                    <a:pt x="6507" y="62314"/>
                    <a:pt x="19913" y="89125"/>
                  </a:cubicBezTo>
                  <a:cubicBezTo>
                    <a:pt x="33319" y="115936"/>
                    <a:pt x="67891" y="130047"/>
                    <a:pt x="89763" y="161091"/>
                  </a:cubicBezTo>
                  <a:cubicBezTo>
                    <a:pt x="111635" y="192135"/>
                    <a:pt x="128569" y="236233"/>
                    <a:pt x="151147" y="275391"/>
                  </a:cubicBezTo>
                  <a:cubicBezTo>
                    <a:pt x="173725" y="314549"/>
                    <a:pt x="193127" y="351944"/>
                    <a:pt x="225230" y="396041"/>
                  </a:cubicBezTo>
                  <a:cubicBezTo>
                    <a:pt x="257333" y="440138"/>
                    <a:pt x="287671" y="498700"/>
                    <a:pt x="343763" y="539975"/>
                  </a:cubicBezTo>
                  <a:cubicBezTo>
                    <a:pt x="399855" y="581250"/>
                    <a:pt x="533558" y="638047"/>
                    <a:pt x="561780" y="643691"/>
                  </a:cubicBezTo>
                  <a:cubicBezTo>
                    <a:pt x="590002" y="649335"/>
                    <a:pt x="548728" y="621466"/>
                    <a:pt x="513097" y="573841"/>
                  </a:cubicBezTo>
                  <a:cubicBezTo>
                    <a:pt x="477466" y="526216"/>
                    <a:pt x="409733" y="434141"/>
                    <a:pt x="347997" y="357941"/>
                  </a:cubicBezTo>
                  <a:cubicBezTo>
                    <a:pt x="286261" y="281741"/>
                    <a:pt x="194891" y="176613"/>
                    <a:pt x="142680" y="116641"/>
                  </a:cubicBezTo>
                  <a:cubicBezTo>
                    <a:pt x="90469" y="56669"/>
                    <a:pt x="29791" y="4811"/>
                    <a:pt x="9330" y="22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フリーフォーム: 図形 1030">
              <a:extLst>
                <a:ext uri="{FF2B5EF4-FFF2-40B4-BE49-F238E27FC236}">
                  <a16:creationId xmlns:a16="http://schemas.microsoft.com/office/drawing/2014/main" id="{303B4B2B-FB40-4FD5-A911-0D5F84373EE2}"/>
                </a:ext>
              </a:extLst>
            </p:cNvPr>
            <p:cNvSpPr/>
            <p:nvPr/>
          </p:nvSpPr>
          <p:spPr>
            <a:xfrm>
              <a:off x="4614685" y="1848566"/>
              <a:ext cx="355762" cy="479833"/>
            </a:xfrm>
            <a:custGeom>
              <a:avLst/>
              <a:gdLst>
                <a:gd name="connsiteX0" fmla="*/ 347840 w 355762"/>
                <a:gd name="connsiteY0" fmla="*/ 1623 h 479833"/>
                <a:gd name="connsiteX1" fmla="*/ 262115 w 355762"/>
                <a:gd name="connsiteY1" fmla="*/ 77823 h 479833"/>
                <a:gd name="connsiteX2" fmla="*/ 198615 w 355762"/>
                <a:gd name="connsiteY2" fmla="*/ 109573 h 479833"/>
                <a:gd name="connsiteX3" fmla="*/ 135115 w 355762"/>
                <a:gd name="connsiteY3" fmla="*/ 163548 h 479833"/>
                <a:gd name="connsiteX4" fmla="*/ 122415 w 355762"/>
                <a:gd name="connsiteY4" fmla="*/ 220698 h 479833"/>
                <a:gd name="connsiteX5" fmla="*/ 150990 w 355762"/>
                <a:gd name="connsiteY5" fmla="*/ 309598 h 479833"/>
                <a:gd name="connsiteX6" fmla="*/ 198615 w 355762"/>
                <a:gd name="connsiteY6" fmla="*/ 322298 h 479833"/>
                <a:gd name="connsiteX7" fmla="*/ 293865 w 355762"/>
                <a:gd name="connsiteY7" fmla="*/ 258798 h 479833"/>
                <a:gd name="connsiteX8" fmla="*/ 341490 w 355762"/>
                <a:gd name="connsiteY8" fmla="*/ 261973 h 479833"/>
                <a:gd name="connsiteX9" fmla="*/ 341490 w 355762"/>
                <a:gd name="connsiteY9" fmla="*/ 312773 h 479833"/>
                <a:gd name="connsiteX10" fmla="*/ 328790 w 355762"/>
                <a:gd name="connsiteY10" fmla="*/ 341348 h 479833"/>
                <a:gd name="connsiteX11" fmla="*/ 265290 w 355762"/>
                <a:gd name="connsiteY11" fmla="*/ 401673 h 479833"/>
                <a:gd name="connsiteX12" fmla="*/ 179565 w 355762"/>
                <a:gd name="connsiteY12" fmla="*/ 477873 h 479833"/>
                <a:gd name="connsiteX13" fmla="*/ 93840 w 355762"/>
                <a:gd name="connsiteY13" fmla="*/ 315948 h 479833"/>
                <a:gd name="connsiteX14" fmla="*/ 4940 w 355762"/>
                <a:gd name="connsiteY14" fmla="*/ 201648 h 479833"/>
                <a:gd name="connsiteX15" fmla="*/ 46215 w 355762"/>
                <a:gd name="connsiteY15" fmla="*/ 157198 h 479833"/>
                <a:gd name="connsiteX16" fmla="*/ 347840 w 355762"/>
                <a:gd name="connsiteY16" fmla="*/ 1623 h 4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762" h="479833">
                  <a:moveTo>
                    <a:pt x="347840" y="1623"/>
                  </a:moveTo>
                  <a:cubicBezTo>
                    <a:pt x="383823" y="-11606"/>
                    <a:pt x="286986" y="59831"/>
                    <a:pt x="262115" y="77823"/>
                  </a:cubicBezTo>
                  <a:cubicBezTo>
                    <a:pt x="237244" y="95815"/>
                    <a:pt x="219782" y="95286"/>
                    <a:pt x="198615" y="109573"/>
                  </a:cubicBezTo>
                  <a:cubicBezTo>
                    <a:pt x="177448" y="123861"/>
                    <a:pt x="147815" y="145027"/>
                    <a:pt x="135115" y="163548"/>
                  </a:cubicBezTo>
                  <a:cubicBezTo>
                    <a:pt x="122415" y="182069"/>
                    <a:pt x="119769" y="196356"/>
                    <a:pt x="122415" y="220698"/>
                  </a:cubicBezTo>
                  <a:cubicBezTo>
                    <a:pt x="125061" y="245040"/>
                    <a:pt x="138290" y="292665"/>
                    <a:pt x="150990" y="309598"/>
                  </a:cubicBezTo>
                  <a:cubicBezTo>
                    <a:pt x="163690" y="326531"/>
                    <a:pt x="174803" y="330765"/>
                    <a:pt x="198615" y="322298"/>
                  </a:cubicBezTo>
                  <a:cubicBezTo>
                    <a:pt x="222427" y="313831"/>
                    <a:pt x="270053" y="268852"/>
                    <a:pt x="293865" y="258798"/>
                  </a:cubicBezTo>
                  <a:cubicBezTo>
                    <a:pt x="317677" y="248744"/>
                    <a:pt x="333552" y="252977"/>
                    <a:pt x="341490" y="261973"/>
                  </a:cubicBezTo>
                  <a:cubicBezTo>
                    <a:pt x="349428" y="270969"/>
                    <a:pt x="343607" y="299544"/>
                    <a:pt x="341490" y="312773"/>
                  </a:cubicBezTo>
                  <a:cubicBezTo>
                    <a:pt x="339373" y="326002"/>
                    <a:pt x="341490" y="326531"/>
                    <a:pt x="328790" y="341348"/>
                  </a:cubicBezTo>
                  <a:cubicBezTo>
                    <a:pt x="316090" y="356165"/>
                    <a:pt x="290161" y="378919"/>
                    <a:pt x="265290" y="401673"/>
                  </a:cubicBezTo>
                  <a:cubicBezTo>
                    <a:pt x="240419" y="424427"/>
                    <a:pt x="208140" y="492160"/>
                    <a:pt x="179565" y="477873"/>
                  </a:cubicBezTo>
                  <a:cubicBezTo>
                    <a:pt x="150990" y="463586"/>
                    <a:pt x="122944" y="361986"/>
                    <a:pt x="93840" y="315948"/>
                  </a:cubicBezTo>
                  <a:cubicBezTo>
                    <a:pt x="64736" y="269910"/>
                    <a:pt x="12878" y="228106"/>
                    <a:pt x="4940" y="201648"/>
                  </a:cubicBezTo>
                  <a:cubicBezTo>
                    <a:pt x="-2998" y="175190"/>
                    <a:pt x="-8289" y="185773"/>
                    <a:pt x="46215" y="157198"/>
                  </a:cubicBezTo>
                  <a:cubicBezTo>
                    <a:pt x="100719" y="128623"/>
                    <a:pt x="311857" y="14852"/>
                    <a:pt x="347840" y="1623"/>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フリーフォーム: 図形 1031">
              <a:extLst>
                <a:ext uri="{FF2B5EF4-FFF2-40B4-BE49-F238E27FC236}">
                  <a16:creationId xmlns:a16="http://schemas.microsoft.com/office/drawing/2014/main" id="{F3DFE44C-0820-46C6-80AA-7B384B2E04BB}"/>
                </a:ext>
              </a:extLst>
            </p:cNvPr>
            <p:cNvSpPr/>
            <p:nvPr/>
          </p:nvSpPr>
          <p:spPr>
            <a:xfrm>
              <a:off x="4413147" y="1726215"/>
              <a:ext cx="531129" cy="899553"/>
            </a:xfrm>
            <a:custGeom>
              <a:avLst/>
              <a:gdLst>
                <a:gd name="connsiteX0" fmla="*/ 76303 w 531129"/>
                <a:gd name="connsiteY0" fmla="*/ 82699 h 899553"/>
                <a:gd name="connsiteX1" fmla="*/ 181078 w 531129"/>
                <a:gd name="connsiteY1" fmla="*/ 371624 h 899553"/>
                <a:gd name="connsiteX2" fmla="*/ 276328 w 531129"/>
                <a:gd name="connsiteY2" fmla="*/ 581174 h 899553"/>
                <a:gd name="connsiteX3" fmla="*/ 457303 w 531129"/>
                <a:gd name="connsiteY3" fmla="*/ 708174 h 899553"/>
                <a:gd name="connsiteX4" fmla="*/ 476353 w 531129"/>
                <a:gd name="connsiteY4" fmla="*/ 758974 h 899553"/>
                <a:gd name="connsiteX5" fmla="*/ 441428 w 531129"/>
                <a:gd name="connsiteY5" fmla="*/ 758974 h 899553"/>
                <a:gd name="connsiteX6" fmla="*/ 435078 w 531129"/>
                <a:gd name="connsiteY6" fmla="*/ 809774 h 899553"/>
                <a:gd name="connsiteX7" fmla="*/ 454128 w 531129"/>
                <a:gd name="connsiteY7" fmla="*/ 841524 h 899553"/>
                <a:gd name="connsiteX8" fmla="*/ 530328 w 531129"/>
                <a:gd name="connsiteY8" fmla="*/ 898674 h 899553"/>
                <a:gd name="connsiteX9" fmla="*/ 400153 w 531129"/>
                <a:gd name="connsiteY9" fmla="*/ 866924 h 899553"/>
                <a:gd name="connsiteX10" fmla="*/ 228703 w 531129"/>
                <a:gd name="connsiteY10" fmla="*/ 749449 h 899553"/>
                <a:gd name="connsiteX11" fmla="*/ 82653 w 531129"/>
                <a:gd name="connsiteY11" fmla="*/ 343049 h 899553"/>
                <a:gd name="connsiteX12" fmla="*/ 103 w 531129"/>
                <a:gd name="connsiteY12" fmla="*/ 16024 h 899553"/>
                <a:gd name="connsiteX13" fmla="*/ 76303 w 531129"/>
                <a:gd name="connsiteY13" fmla="*/ 82699 h 89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1129" h="899553">
                  <a:moveTo>
                    <a:pt x="76303" y="82699"/>
                  </a:moveTo>
                  <a:cubicBezTo>
                    <a:pt x="106465" y="141966"/>
                    <a:pt x="147741" y="288545"/>
                    <a:pt x="181078" y="371624"/>
                  </a:cubicBezTo>
                  <a:cubicBezTo>
                    <a:pt x="214416" y="454703"/>
                    <a:pt x="230290" y="525082"/>
                    <a:pt x="276328" y="581174"/>
                  </a:cubicBezTo>
                  <a:cubicBezTo>
                    <a:pt x="322366" y="637266"/>
                    <a:pt x="423966" y="678541"/>
                    <a:pt x="457303" y="708174"/>
                  </a:cubicBezTo>
                  <a:cubicBezTo>
                    <a:pt x="490640" y="737807"/>
                    <a:pt x="478999" y="750507"/>
                    <a:pt x="476353" y="758974"/>
                  </a:cubicBezTo>
                  <a:cubicBezTo>
                    <a:pt x="473707" y="767441"/>
                    <a:pt x="448307" y="750507"/>
                    <a:pt x="441428" y="758974"/>
                  </a:cubicBezTo>
                  <a:cubicBezTo>
                    <a:pt x="434549" y="767441"/>
                    <a:pt x="432961" y="796016"/>
                    <a:pt x="435078" y="809774"/>
                  </a:cubicBezTo>
                  <a:cubicBezTo>
                    <a:pt x="437195" y="823532"/>
                    <a:pt x="438253" y="826707"/>
                    <a:pt x="454128" y="841524"/>
                  </a:cubicBezTo>
                  <a:cubicBezTo>
                    <a:pt x="470003" y="856341"/>
                    <a:pt x="539324" y="894441"/>
                    <a:pt x="530328" y="898674"/>
                  </a:cubicBezTo>
                  <a:cubicBezTo>
                    <a:pt x="521332" y="902907"/>
                    <a:pt x="450424" y="891795"/>
                    <a:pt x="400153" y="866924"/>
                  </a:cubicBezTo>
                  <a:cubicBezTo>
                    <a:pt x="349882" y="842053"/>
                    <a:pt x="281620" y="836762"/>
                    <a:pt x="228703" y="749449"/>
                  </a:cubicBezTo>
                  <a:cubicBezTo>
                    <a:pt x="175786" y="662137"/>
                    <a:pt x="120753" y="465286"/>
                    <a:pt x="82653" y="343049"/>
                  </a:cubicBezTo>
                  <a:cubicBezTo>
                    <a:pt x="44553" y="220812"/>
                    <a:pt x="2749" y="58886"/>
                    <a:pt x="103" y="16024"/>
                  </a:cubicBezTo>
                  <a:cubicBezTo>
                    <a:pt x="-2543" y="-26838"/>
                    <a:pt x="46141" y="23432"/>
                    <a:pt x="76303" y="82699"/>
                  </a:cubicBezTo>
                  <a:close/>
                </a:path>
              </a:pathLst>
            </a:custGeom>
            <a:solidFill>
              <a:srgbClr val="FF0000">
                <a:alpha val="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フリーフォーム: 図形 1032">
              <a:extLst>
                <a:ext uri="{FF2B5EF4-FFF2-40B4-BE49-F238E27FC236}">
                  <a16:creationId xmlns:a16="http://schemas.microsoft.com/office/drawing/2014/main" id="{63AEA9F0-2645-43B3-9084-EFEAD861E047}"/>
                </a:ext>
              </a:extLst>
            </p:cNvPr>
            <p:cNvSpPr/>
            <p:nvPr/>
          </p:nvSpPr>
          <p:spPr>
            <a:xfrm>
              <a:off x="5172058" y="1526527"/>
              <a:ext cx="162314" cy="337048"/>
            </a:xfrm>
            <a:custGeom>
              <a:avLst/>
              <a:gdLst>
                <a:gd name="connsiteX0" fmla="*/ 161942 w 162314"/>
                <a:gd name="connsiteY0" fmla="*/ 2987 h 337048"/>
                <a:gd name="connsiteX1" fmla="*/ 63517 w 162314"/>
                <a:gd name="connsiteY1" fmla="*/ 53787 h 337048"/>
                <a:gd name="connsiteX2" fmla="*/ 44467 w 162314"/>
                <a:gd name="connsiteY2" fmla="*/ 126812 h 337048"/>
                <a:gd name="connsiteX3" fmla="*/ 41292 w 162314"/>
                <a:gd name="connsiteY3" fmla="*/ 230000 h 337048"/>
                <a:gd name="connsiteX4" fmla="*/ 42880 w 162314"/>
                <a:gd name="connsiteY4" fmla="*/ 336362 h 337048"/>
                <a:gd name="connsiteX5" fmla="*/ 22242 w 162314"/>
                <a:gd name="connsiteY5" fmla="*/ 268100 h 337048"/>
                <a:gd name="connsiteX6" fmla="*/ 23830 w 162314"/>
                <a:gd name="connsiteY6" fmla="*/ 122050 h 337048"/>
                <a:gd name="connsiteX7" fmla="*/ 17 w 162314"/>
                <a:gd name="connsiteY7" fmla="*/ 37912 h 337048"/>
                <a:gd name="connsiteX8" fmla="*/ 20655 w 162314"/>
                <a:gd name="connsiteY8" fmla="*/ 61725 h 337048"/>
                <a:gd name="connsiteX9" fmla="*/ 57167 w 162314"/>
                <a:gd name="connsiteY9" fmla="*/ 45850 h 337048"/>
                <a:gd name="connsiteX10" fmla="*/ 96855 w 162314"/>
                <a:gd name="connsiteY10" fmla="*/ 10925 h 337048"/>
                <a:gd name="connsiteX11" fmla="*/ 161942 w 162314"/>
                <a:gd name="connsiteY11" fmla="*/ 2987 h 3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14" h="337048">
                  <a:moveTo>
                    <a:pt x="161942" y="2987"/>
                  </a:moveTo>
                  <a:cubicBezTo>
                    <a:pt x="156386" y="10131"/>
                    <a:pt x="83096" y="33150"/>
                    <a:pt x="63517" y="53787"/>
                  </a:cubicBezTo>
                  <a:cubicBezTo>
                    <a:pt x="43938" y="74424"/>
                    <a:pt x="48171" y="97443"/>
                    <a:pt x="44467" y="126812"/>
                  </a:cubicBezTo>
                  <a:cubicBezTo>
                    <a:pt x="40763" y="156181"/>
                    <a:pt x="41556" y="195075"/>
                    <a:pt x="41292" y="230000"/>
                  </a:cubicBezTo>
                  <a:cubicBezTo>
                    <a:pt x="41027" y="264925"/>
                    <a:pt x="46055" y="330012"/>
                    <a:pt x="42880" y="336362"/>
                  </a:cubicBezTo>
                  <a:cubicBezTo>
                    <a:pt x="39705" y="342712"/>
                    <a:pt x="25417" y="303819"/>
                    <a:pt x="22242" y="268100"/>
                  </a:cubicBezTo>
                  <a:cubicBezTo>
                    <a:pt x="19067" y="232381"/>
                    <a:pt x="27534" y="160415"/>
                    <a:pt x="23830" y="122050"/>
                  </a:cubicBezTo>
                  <a:cubicBezTo>
                    <a:pt x="20126" y="83685"/>
                    <a:pt x="546" y="47966"/>
                    <a:pt x="17" y="37912"/>
                  </a:cubicBezTo>
                  <a:cubicBezTo>
                    <a:pt x="-512" y="27858"/>
                    <a:pt x="11130" y="60402"/>
                    <a:pt x="20655" y="61725"/>
                  </a:cubicBezTo>
                  <a:cubicBezTo>
                    <a:pt x="30180" y="63048"/>
                    <a:pt x="44467" y="54317"/>
                    <a:pt x="57167" y="45850"/>
                  </a:cubicBezTo>
                  <a:cubicBezTo>
                    <a:pt x="69867" y="37383"/>
                    <a:pt x="84420" y="19127"/>
                    <a:pt x="96855" y="10925"/>
                  </a:cubicBezTo>
                  <a:cubicBezTo>
                    <a:pt x="109290" y="2723"/>
                    <a:pt x="167498" y="-4157"/>
                    <a:pt x="161942" y="2987"/>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図形 1033">
              <a:extLst>
                <a:ext uri="{FF2B5EF4-FFF2-40B4-BE49-F238E27FC236}">
                  <a16:creationId xmlns:a16="http://schemas.microsoft.com/office/drawing/2014/main" id="{9C88187E-DB02-4304-8350-A8E456D6BB34}"/>
                </a:ext>
              </a:extLst>
            </p:cNvPr>
            <p:cNvSpPr/>
            <p:nvPr/>
          </p:nvSpPr>
          <p:spPr>
            <a:xfrm>
              <a:off x="5167256" y="2089874"/>
              <a:ext cx="98494" cy="124358"/>
            </a:xfrm>
            <a:custGeom>
              <a:avLst/>
              <a:gdLst>
                <a:gd name="connsiteX0" fmla="*/ 98482 w 98494"/>
                <a:gd name="connsiteY0" fmla="*/ 28 h 124358"/>
                <a:gd name="connsiteX1" fmla="*/ 47682 w 98494"/>
                <a:gd name="connsiteY1" fmla="*/ 60353 h 124358"/>
                <a:gd name="connsiteX2" fmla="*/ 20694 w 98494"/>
                <a:gd name="connsiteY2" fmla="*/ 96865 h 124358"/>
                <a:gd name="connsiteX3" fmla="*/ 57 w 98494"/>
                <a:gd name="connsiteY3" fmla="*/ 123853 h 124358"/>
                <a:gd name="connsiteX4" fmla="*/ 27044 w 98494"/>
                <a:gd name="connsiteY4" fmla="*/ 73053 h 124358"/>
                <a:gd name="connsiteX5" fmla="*/ 42919 w 98494"/>
                <a:gd name="connsiteY5" fmla="*/ 52415 h 124358"/>
                <a:gd name="connsiteX6" fmla="*/ 98482 w 98494"/>
                <a:gd name="connsiteY6" fmla="*/ 28 h 1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94" h="124358">
                  <a:moveTo>
                    <a:pt x="98482" y="28"/>
                  </a:moveTo>
                  <a:cubicBezTo>
                    <a:pt x="99276" y="1351"/>
                    <a:pt x="60647" y="44214"/>
                    <a:pt x="47682" y="60353"/>
                  </a:cubicBezTo>
                  <a:cubicBezTo>
                    <a:pt x="34717" y="76493"/>
                    <a:pt x="28631" y="86282"/>
                    <a:pt x="20694" y="96865"/>
                  </a:cubicBezTo>
                  <a:cubicBezTo>
                    <a:pt x="12757" y="107448"/>
                    <a:pt x="-1001" y="127822"/>
                    <a:pt x="57" y="123853"/>
                  </a:cubicBezTo>
                  <a:cubicBezTo>
                    <a:pt x="1115" y="119884"/>
                    <a:pt x="19900" y="84959"/>
                    <a:pt x="27044" y="73053"/>
                  </a:cubicBezTo>
                  <a:cubicBezTo>
                    <a:pt x="34188" y="61147"/>
                    <a:pt x="34717" y="61146"/>
                    <a:pt x="42919" y="52415"/>
                  </a:cubicBezTo>
                  <a:cubicBezTo>
                    <a:pt x="51121" y="43684"/>
                    <a:pt x="97688" y="-1295"/>
                    <a:pt x="98482" y="2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図形 1034">
              <a:extLst>
                <a:ext uri="{FF2B5EF4-FFF2-40B4-BE49-F238E27FC236}">
                  <a16:creationId xmlns:a16="http://schemas.microsoft.com/office/drawing/2014/main" id="{3400DA85-0801-481E-B35A-C27938F721FF}"/>
                </a:ext>
              </a:extLst>
            </p:cNvPr>
            <p:cNvSpPr/>
            <p:nvPr/>
          </p:nvSpPr>
          <p:spPr>
            <a:xfrm>
              <a:off x="5067204" y="2123195"/>
              <a:ext cx="85875" cy="78009"/>
            </a:xfrm>
            <a:custGeom>
              <a:avLst/>
              <a:gdLst>
                <a:gd name="connsiteX0" fmla="*/ 96 w 85875"/>
                <a:gd name="connsiteY0" fmla="*/ 44 h 78009"/>
                <a:gd name="connsiteX1" fmla="*/ 39784 w 85875"/>
                <a:gd name="connsiteY1" fmla="*/ 57194 h 78009"/>
                <a:gd name="connsiteX2" fmla="*/ 85821 w 85875"/>
                <a:gd name="connsiteY2" fmla="*/ 77832 h 78009"/>
                <a:gd name="connsiteX3" fmla="*/ 30259 w 85875"/>
                <a:gd name="connsiteY3" fmla="*/ 47669 h 78009"/>
                <a:gd name="connsiteX4" fmla="*/ 96 w 85875"/>
                <a:gd name="connsiteY4" fmla="*/ 44 h 7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5" h="78009">
                  <a:moveTo>
                    <a:pt x="96" y="44"/>
                  </a:moveTo>
                  <a:cubicBezTo>
                    <a:pt x="1683" y="1631"/>
                    <a:pt x="25497" y="44229"/>
                    <a:pt x="39784" y="57194"/>
                  </a:cubicBezTo>
                  <a:cubicBezTo>
                    <a:pt x="54071" y="70159"/>
                    <a:pt x="87408" y="79419"/>
                    <a:pt x="85821" y="77832"/>
                  </a:cubicBezTo>
                  <a:cubicBezTo>
                    <a:pt x="84234" y="76245"/>
                    <a:pt x="43753" y="55871"/>
                    <a:pt x="30259" y="47669"/>
                  </a:cubicBezTo>
                  <a:cubicBezTo>
                    <a:pt x="16765" y="39467"/>
                    <a:pt x="-1491" y="-1543"/>
                    <a:pt x="96" y="4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フリーフォーム: 図形 1035">
              <a:extLst>
                <a:ext uri="{FF2B5EF4-FFF2-40B4-BE49-F238E27FC236}">
                  <a16:creationId xmlns:a16="http://schemas.microsoft.com/office/drawing/2014/main" id="{4AFB4043-5512-4C72-99F7-E71F5756DB4B}"/>
                </a:ext>
              </a:extLst>
            </p:cNvPr>
            <p:cNvSpPr/>
            <p:nvPr/>
          </p:nvSpPr>
          <p:spPr>
            <a:xfrm>
              <a:off x="4968368" y="2097787"/>
              <a:ext cx="43402" cy="146154"/>
            </a:xfrm>
            <a:custGeom>
              <a:avLst/>
              <a:gdLst>
                <a:gd name="connsiteX0" fmla="*/ 43370 w 43402"/>
                <a:gd name="connsiteY0" fmla="*/ 52 h 146154"/>
                <a:gd name="connsiteX1" fmla="*/ 13207 w 43402"/>
                <a:gd name="connsiteY1" fmla="*/ 44502 h 146154"/>
                <a:gd name="connsiteX2" fmla="*/ 8445 w 43402"/>
                <a:gd name="connsiteY2" fmla="*/ 66727 h 146154"/>
                <a:gd name="connsiteX3" fmla="*/ 507 w 43402"/>
                <a:gd name="connsiteY3" fmla="*/ 104827 h 146154"/>
                <a:gd name="connsiteX4" fmla="*/ 24320 w 43402"/>
                <a:gd name="connsiteY4" fmla="*/ 146102 h 146154"/>
                <a:gd name="connsiteX5" fmla="*/ 10032 w 43402"/>
                <a:gd name="connsiteY5" fmla="*/ 112765 h 146154"/>
                <a:gd name="connsiteX6" fmla="*/ 507 w 43402"/>
                <a:gd name="connsiteY6" fmla="*/ 81015 h 146154"/>
                <a:gd name="connsiteX7" fmla="*/ 6857 w 43402"/>
                <a:gd name="connsiteY7" fmla="*/ 54027 h 146154"/>
                <a:gd name="connsiteX8" fmla="*/ 43370 w 43402"/>
                <a:gd name="connsiteY8" fmla="*/ 52 h 14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146154">
                  <a:moveTo>
                    <a:pt x="43370" y="52"/>
                  </a:moveTo>
                  <a:cubicBezTo>
                    <a:pt x="44428" y="-1536"/>
                    <a:pt x="19028" y="33390"/>
                    <a:pt x="13207" y="44502"/>
                  </a:cubicBezTo>
                  <a:cubicBezTo>
                    <a:pt x="7386" y="55614"/>
                    <a:pt x="10562" y="56673"/>
                    <a:pt x="8445" y="66727"/>
                  </a:cubicBezTo>
                  <a:cubicBezTo>
                    <a:pt x="6328" y="76781"/>
                    <a:pt x="-2139" y="91598"/>
                    <a:pt x="507" y="104827"/>
                  </a:cubicBezTo>
                  <a:cubicBezTo>
                    <a:pt x="3153" y="118056"/>
                    <a:pt x="22733" y="144779"/>
                    <a:pt x="24320" y="146102"/>
                  </a:cubicBezTo>
                  <a:cubicBezTo>
                    <a:pt x="25907" y="147425"/>
                    <a:pt x="14001" y="123613"/>
                    <a:pt x="10032" y="112765"/>
                  </a:cubicBezTo>
                  <a:cubicBezTo>
                    <a:pt x="6063" y="101917"/>
                    <a:pt x="1036" y="90805"/>
                    <a:pt x="507" y="81015"/>
                  </a:cubicBezTo>
                  <a:cubicBezTo>
                    <a:pt x="-22" y="71225"/>
                    <a:pt x="5534" y="62494"/>
                    <a:pt x="6857" y="54027"/>
                  </a:cubicBezTo>
                  <a:cubicBezTo>
                    <a:pt x="8180" y="45560"/>
                    <a:pt x="42312" y="1640"/>
                    <a:pt x="43370" y="5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図形 1036">
              <a:extLst>
                <a:ext uri="{FF2B5EF4-FFF2-40B4-BE49-F238E27FC236}">
                  <a16:creationId xmlns:a16="http://schemas.microsoft.com/office/drawing/2014/main" id="{D697AD95-3B92-402F-8F10-6176537EA524}"/>
                </a:ext>
              </a:extLst>
            </p:cNvPr>
            <p:cNvSpPr/>
            <p:nvPr/>
          </p:nvSpPr>
          <p:spPr>
            <a:xfrm>
              <a:off x="5174730" y="2232084"/>
              <a:ext cx="157944" cy="56182"/>
            </a:xfrm>
            <a:custGeom>
              <a:avLst/>
              <a:gdLst>
                <a:gd name="connsiteX0" fmla="*/ 13220 w 157944"/>
                <a:gd name="connsiteY0" fmla="*/ 693 h 56182"/>
                <a:gd name="connsiteX1" fmla="*/ 97358 w 157944"/>
                <a:gd name="connsiteY1" fmla="*/ 22918 h 56182"/>
                <a:gd name="connsiteX2" fmla="*/ 138633 w 157944"/>
                <a:gd name="connsiteY2" fmla="*/ 5455 h 56182"/>
                <a:gd name="connsiteX3" fmla="*/ 157683 w 157944"/>
                <a:gd name="connsiteY3" fmla="*/ 30855 h 56182"/>
                <a:gd name="connsiteX4" fmla="*/ 125933 w 157944"/>
                <a:gd name="connsiteY4" fmla="*/ 43555 h 56182"/>
                <a:gd name="connsiteX5" fmla="*/ 78308 w 157944"/>
                <a:gd name="connsiteY5" fmla="*/ 51493 h 56182"/>
                <a:gd name="connsiteX6" fmla="*/ 27508 w 157944"/>
                <a:gd name="connsiteY6" fmla="*/ 53080 h 56182"/>
                <a:gd name="connsiteX7" fmla="*/ 5283 w 157944"/>
                <a:gd name="connsiteY7" fmla="*/ 54668 h 56182"/>
                <a:gd name="connsiteX8" fmla="*/ 13220 w 157944"/>
                <a:gd name="connsiteY8" fmla="*/ 693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44" h="56182">
                  <a:moveTo>
                    <a:pt x="13220" y="693"/>
                  </a:moveTo>
                  <a:cubicBezTo>
                    <a:pt x="28566" y="-4599"/>
                    <a:pt x="76456" y="22124"/>
                    <a:pt x="97358" y="22918"/>
                  </a:cubicBezTo>
                  <a:cubicBezTo>
                    <a:pt x="118260" y="23712"/>
                    <a:pt x="128579" y="4132"/>
                    <a:pt x="138633" y="5455"/>
                  </a:cubicBezTo>
                  <a:cubicBezTo>
                    <a:pt x="148687" y="6778"/>
                    <a:pt x="159800" y="24505"/>
                    <a:pt x="157683" y="30855"/>
                  </a:cubicBezTo>
                  <a:cubicBezTo>
                    <a:pt x="155566" y="37205"/>
                    <a:pt x="139162" y="40115"/>
                    <a:pt x="125933" y="43555"/>
                  </a:cubicBezTo>
                  <a:cubicBezTo>
                    <a:pt x="112704" y="46995"/>
                    <a:pt x="94712" y="49906"/>
                    <a:pt x="78308" y="51493"/>
                  </a:cubicBezTo>
                  <a:cubicBezTo>
                    <a:pt x="61904" y="53080"/>
                    <a:pt x="39679" y="52551"/>
                    <a:pt x="27508" y="53080"/>
                  </a:cubicBezTo>
                  <a:cubicBezTo>
                    <a:pt x="15337" y="53609"/>
                    <a:pt x="13749" y="58637"/>
                    <a:pt x="5283" y="54668"/>
                  </a:cubicBezTo>
                  <a:cubicBezTo>
                    <a:pt x="-3183" y="50699"/>
                    <a:pt x="-2126" y="5985"/>
                    <a:pt x="13220" y="693"/>
                  </a:cubicBezTo>
                  <a:close/>
                </a:path>
              </a:pathLst>
            </a:custGeom>
            <a:solidFill>
              <a:srgbClr val="FF0000">
                <a:alpha val="1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8" name="フリーフォーム: 図形 1037">
              <a:extLst>
                <a:ext uri="{FF2B5EF4-FFF2-40B4-BE49-F238E27FC236}">
                  <a16:creationId xmlns:a16="http://schemas.microsoft.com/office/drawing/2014/main" id="{8B216A3A-E3DE-4BEB-BB8C-59E4B480CB40}"/>
                </a:ext>
              </a:extLst>
            </p:cNvPr>
            <p:cNvSpPr/>
            <p:nvPr/>
          </p:nvSpPr>
          <p:spPr>
            <a:xfrm>
              <a:off x="4383413" y="964786"/>
              <a:ext cx="455065" cy="731878"/>
            </a:xfrm>
            <a:custGeom>
              <a:avLst/>
              <a:gdLst>
                <a:gd name="connsiteX0" fmla="*/ 453170 w 455065"/>
                <a:gd name="connsiteY0" fmla="*/ 59903 h 731878"/>
                <a:gd name="connsiteX1" fmla="*/ 404487 w 455065"/>
                <a:gd name="connsiteY1" fmla="*/ 127636 h 731878"/>
                <a:gd name="connsiteX2" fmla="*/ 415070 w 455065"/>
                <a:gd name="connsiteY2" fmla="*/ 235586 h 731878"/>
                <a:gd name="connsiteX3" fmla="*/ 362154 w 455065"/>
                <a:gd name="connsiteY3" fmla="*/ 354120 h 731878"/>
                <a:gd name="connsiteX4" fmla="*/ 252087 w 455065"/>
                <a:gd name="connsiteY4" fmla="*/ 436670 h 731878"/>
                <a:gd name="connsiteX5" fmla="*/ 201287 w 455065"/>
                <a:gd name="connsiteY5" fmla="*/ 502286 h 731878"/>
                <a:gd name="connsiteX6" fmla="*/ 178004 w 455065"/>
                <a:gd name="connsiteY6" fmla="*/ 519220 h 731878"/>
                <a:gd name="connsiteX7" fmla="*/ 51004 w 455065"/>
                <a:gd name="connsiteY7" fmla="*/ 610236 h 731878"/>
                <a:gd name="connsiteX8" fmla="*/ 21370 w 455065"/>
                <a:gd name="connsiteY8" fmla="*/ 730886 h 731878"/>
                <a:gd name="connsiteX9" fmla="*/ 204 w 455065"/>
                <a:gd name="connsiteY9" fmla="*/ 654686 h 731878"/>
                <a:gd name="connsiteX10" fmla="*/ 34070 w 455065"/>
                <a:gd name="connsiteY10" fmla="*/ 438786 h 731878"/>
                <a:gd name="connsiteX11" fmla="*/ 148370 w 455065"/>
                <a:gd name="connsiteY11" fmla="*/ 153036 h 731878"/>
                <a:gd name="connsiteX12" fmla="*/ 328287 w 455065"/>
                <a:gd name="connsiteY12" fmla="*/ 2753 h 731878"/>
                <a:gd name="connsiteX13" fmla="*/ 453170 w 455065"/>
                <a:gd name="connsiteY13" fmla="*/ 59903 h 73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5065" h="731878">
                  <a:moveTo>
                    <a:pt x="453170" y="59903"/>
                  </a:moveTo>
                  <a:cubicBezTo>
                    <a:pt x="465870" y="80717"/>
                    <a:pt x="410837" y="98356"/>
                    <a:pt x="404487" y="127636"/>
                  </a:cubicBezTo>
                  <a:cubicBezTo>
                    <a:pt x="398137" y="156916"/>
                    <a:pt x="422125" y="197839"/>
                    <a:pt x="415070" y="235586"/>
                  </a:cubicBezTo>
                  <a:cubicBezTo>
                    <a:pt x="408015" y="273333"/>
                    <a:pt x="389318" y="320606"/>
                    <a:pt x="362154" y="354120"/>
                  </a:cubicBezTo>
                  <a:cubicBezTo>
                    <a:pt x="334990" y="387634"/>
                    <a:pt x="278898" y="411976"/>
                    <a:pt x="252087" y="436670"/>
                  </a:cubicBezTo>
                  <a:cubicBezTo>
                    <a:pt x="225276" y="461364"/>
                    <a:pt x="213634" y="488528"/>
                    <a:pt x="201287" y="502286"/>
                  </a:cubicBezTo>
                  <a:cubicBezTo>
                    <a:pt x="188940" y="516044"/>
                    <a:pt x="178004" y="519220"/>
                    <a:pt x="178004" y="519220"/>
                  </a:cubicBezTo>
                  <a:cubicBezTo>
                    <a:pt x="152957" y="537212"/>
                    <a:pt x="77110" y="574958"/>
                    <a:pt x="51004" y="610236"/>
                  </a:cubicBezTo>
                  <a:cubicBezTo>
                    <a:pt x="24898" y="645514"/>
                    <a:pt x="29837" y="723478"/>
                    <a:pt x="21370" y="730886"/>
                  </a:cubicBezTo>
                  <a:cubicBezTo>
                    <a:pt x="12903" y="738294"/>
                    <a:pt x="-1913" y="703369"/>
                    <a:pt x="204" y="654686"/>
                  </a:cubicBezTo>
                  <a:cubicBezTo>
                    <a:pt x="2321" y="606003"/>
                    <a:pt x="9376" y="522394"/>
                    <a:pt x="34070" y="438786"/>
                  </a:cubicBezTo>
                  <a:cubicBezTo>
                    <a:pt x="58764" y="355178"/>
                    <a:pt x="99334" y="225708"/>
                    <a:pt x="148370" y="153036"/>
                  </a:cubicBezTo>
                  <a:cubicBezTo>
                    <a:pt x="197406" y="80364"/>
                    <a:pt x="277134" y="17922"/>
                    <a:pt x="328287" y="2753"/>
                  </a:cubicBezTo>
                  <a:cubicBezTo>
                    <a:pt x="379440" y="-12416"/>
                    <a:pt x="440470" y="39089"/>
                    <a:pt x="453170" y="59903"/>
                  </a:cubicBezTo>
                  <a:close/>
                </a:path>
              </a:pathLst>
            </a:custGeom>
            <a:solidFill>
              <a:srgbClr val="FF0000">
                <a:alpha val="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フリーフォーム: 図形 1038">
              <a:extLst>
                <a:ext uri="{FF2B5EF4-FFF2-40B4-BE49-F238E27FC236}">
                  <a16:creationId xmlns:a16="http://schemas.microsoft.com/office/drawing/2014/main" id="{4DD22053-4069-406D-A3E3-A0B65F0C532F}"/>
                </a:ext>
              </a:extLst>
            </p:cNvPr>
            <p:cNvSpPr/>
            <p:nvPr/>
          </p:nvSpPr>
          <p:spPr>
            <a:xfrm>
              <a:off x="4967541" y="2794673"/>
              <a:ext cx="466548" cy="150891"/>
            </a:xfrm>
            <a:custGeom>
              <a:avLst/>
              <a:gdLst>
                <a:gd name="connsiteX0" fmla="*/ 466472 w 466548"/>
                <a:gd name="connsiteY0" fmla="*/ 79 h 150891"/>
                <a:gd name="connsiteX1" fmla="*/ 398209 w 466548"/>
                <a:gd name="connsiteY1" fmla="*/ 47704 h 150891"/>
                <a:gd name="connsiteX2" fmla="*/ 364872 w 466548"/>
                <a:gd name="connsiteY2" fmla="*/ 77866 h 150891"/>
                <a:gd name="connsiteX3" fmla="*/ 328359 w 466548"/>
                <a:gd name="connsiteY3" fmla="*/ 109616 h 150891"/>
                <a:gd name="connsiteX4" fmla="*/ 260097 w 466548"/>
                <a:gd name="connsiteY4" fmla="*/ 139779 h 150891"/>
                <a:gd name="connsiteX5" fmla="*/ 163259 w 466548"/>
                <a:gd name="connsiteY5" fmla="*/ 150891 h 150891"/>
                <a:gd name="connsiteX6" fmla="*/ 6097 w 466548"/>
                <a:gd name="connsiteY6" fmla="*/ 139779 h 150891"/>
                <a:gd name="connsiteX7" fmla="*/ 44197 w 466548"/>
                <a:gd name="connsiteY7" fmla="*/ 131841 h 150891"/>
                <a:gd name="connsiteX8" fmla="*/ 156909 w 466548"/>
                <a:gd name="connsiteY8" fmla="*/ 147716 h 150891"/>
                <a:gd name="connsiteX9" fmla="*/ 280734 w 466548"/>
                <a:gd name="connsiteY9" fmla="*/ 115966 h 150891"/>
                <a:gd name="connsiteX10" fmla="*/ 383922 w 466548"/>
                <a:gd name="connsiteY10" fmla="*/ 38179 h 150891"/>
                <a:gd name="connsiteX11" fmla="*/ 466472 w 466548"/>
                <a:gd name="connsiteY11" fmla="*/ 79 h 15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548" h="150891">
                  <a:moveTo>
                    <a:pt x="466472" y="79"/>
                  </a:moveTo>
                  <a:cubicBezTo>
                    <a:pt x="468853" y="1667"/>
                    <a:pt x="415142" y="34740"/>
                    <a:pt x="398209" y="47704"/>
                  </a:cubicBezTo>
                  <a:cubicBezTo>
                    <a:pt x="381276" y="60669"/>
                    <a:pt x="376514" y="67547"/>
                    <a:pt x="364872" y="77866"/>
                  </a:cubicBezTo>
                  <a:cubicBezTo>
                    <a:pt x="353230" y="88185"/>
                    <a:pt x="345822" y="99297"/>
                    <a:pt x="328359" y="109616"/>
                  </a:cubicBezTo>
                  <a:cubicBezTo>
                    <a:pt x="310896" y="119935"/>
                    <a:pt x="287614" y="132900"/>
                    <a:pt x="260097" y="139779"/>
                  </a:cubicBezTo>
                  <a:cubicBezTo>
                    <a:pt x="232580" y="146658"/>
                    <a:pt x="205592" y="150891"/>
                    <a:pt x="163259" y="150891"/>
                  </a:cubicBezTo>
                  <a:cubicBezTo>
                    <a:pt x="120926" y="150891"/>
                    <a:pt x="25941" y="142954"/>
                    <a:pt x="6097" y="139779"/>
                  </a:cubicBezTo>
                  <a:cubicBezTo>
                    <a:pt x="-13747" y="136604"/>
                    <a:pt x="19062" y="130518"/>
                    <a:pt x="44197" y="131841"/>
                  </a:cubicBezTo>
                  <a:cubicBezTo>
                    <a:pt x="69332" y="133164"/>
                    <a:pt x="117486" y="150362"/>
                    <a:pt x="156909" y="147716"/>
                  </a:cubicBezTo>
                  <a:cubicBezTo>
                    <a:pt x="196332" y="145070"/>
                    <a:pt x="242899" y="134222"/>
                    <a:pt x="280734" y="115966"/>
                  </a:cubicBezTo>
                  <a:cubicBezTo>
                    <a:pt x="318569" y="97710"/>
                    <a:pt x="356405" y="55377"/>
                    <a:pt x="383922" y="38179"/>
                  </a:cubicBezTo>
                  <a:cubicBezTo>
                    <a:pt x="411439" y="20981"/>
                    <a:pt x="464091" y="-1509"/>
                    <a:pt x="466472" y="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フリーフォーム: 図形 1039">
              <a:extLst>
                <a:ext uri="{FF2B5EF4-FFF2-40B4-BE49-F238E27FC236}">
                  <a16:creationId xmlns:a16="http://schemas.microsoft.com/office/drawing/2014/main" id="{140D70EA-7AAE-4492-9F7D-C2056AD21053}"/>
                </a:ext>
              </a:extLst>
            </p:cNvPr>
            <p:cNvSpPr/>
            <p:nvPr/>
          </p:nvSpPr>
          <p:spPr>
            <a:xfrm>
              <a:off x="5273528" y="1391850"/>
              <a:ext cx="78534" cy="82467"/>
            </a:xfrm>
            <a:custGeom>
              <a:avLst/>
              <a:gdLst>
                <a:gd name="connsiteX0" fmla="*/ 147 w 78534"/>
                <a:gd name="connsiteY0" fmla="*/ 1139 h 82467"/>
                <a:gd name="connsiteX1" fmla="*/ 46185 w 78534"/>
                <a:gd name="connsiteY1" fmla="*/ 61464 h 82467"/>
                <a:gd name="connsiteX2" fmla="*/ 47772 w 78534"/>
                <a:gd name="connsiteY2" fmla="*/ 82102 h 82467"/>
                <a:gd name="connsiteX3" fmla="*/ 77935 w 78534"/>
                <a:gd name="connsiteY3" fmla="*/ 47177 h 82467"/>
                <a:gd name="connsiteX4" fmla="*/ 63647 w 78534"/>
                <a:gd name="connsiteY4" fmla="*/ 23364 h 82467"/>
                <a:gd name="connsiteX5" fmla="*/ 147 w 78534"/>
                <a:gd name="connsiteY5" fmla="*/ 1139 h 8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4" h="82467">
                  <a:moveTo>
                    <a:pt x="147" y="1139"/>
                  </a:moveTo>
                  <a:cubicBezTo>
                    <a:pt x="-2763" y="7489"/>
                    <a:pt x="38248" y="47970"/>
                    <a:pt x="46185" y="61464"/>
                  </a:cubicBezTo>
                  <a:cubicBezTo>
                    <a:pt x="54122" y="74958"/>
                    <a:pt x="42480" y="84483"/>
                    <a:pt x="47772" y="82102"/>
                  </a:cubicBezTo>
                  <a:cubicBezTo>
                    <a:pt x="53064" y="79721"/>
                    <a:pt x="75289" y="56967"/>
                    <a:pt x="77935" y="47177"/>
                  </a:cubicBezTo>
                  <a:cubicBezTo>
                    <a:pt x="80581" y="37387"/>
                    <a:pt x="74230" y="29979"/>
                    <a:pt x="63647" y="23364"/>
                  </a:cubicBezTo>
                  <a:cubicBezTo>
                    <a:pt x="53064" y="16749"/>
                    <a:pt x="3057" y="-5211"/>
                    <a:pt x="147" y="11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フリーフォーム: 図形 1040">
              <a:extLst>
                <a:ext uri="{FF2B5EF4-FFF2-40B4-BE49-F238E27FC236}">
                  <a16:creationId xmlns:a16="http://schemas.microsoft.com/office/drawing/2014/main" id="{731ED824-6409-4DEC-9654-BAB49908648B}"/>
                </a:ext>
              </a:extLst>
            </p:cNvPr>
            <p:cNvSpPr/>
            <p:nvPr/>
          </p:nvSpPr>
          <p:spPr>
            <a:xfrm>
              <a:off x="4465333" y="870377"/>
              <a:ext cx="318203" cy="348281"/>
            </a:xfrm>
            <a:custGeom>
              <a:avLst/>
              <a:gdLst>
                <a:gd name="connsiteX0" fmla="*/ 317805 w 318203"/>
                <a:gd name="connsiteY0" fmla="*/ 325 h 348281"/>
                <a:gd name="connsiteX1" fmla="*/ 220967 w 318203"/>
                <a:gd name="connsiteY1" fmla="*/ 41600 h 348281"/>
                <a:gd name="connsiteX2" fmla="*/ 162230 w 318203"/>
                <a:gd name="connsiteY2" fmla="*/ 84462 h 348281"/>
                <a:gd name="connsiteX3" fmla="*/ 90792 w 318203"/>
                <a:gd name="connsiteY3" fmla="*/ 195587 h 348281"/>
                <a:gd name="connsiteX4" fmla="*/ 305 w 318203"/>
                <a:gd name="connsiteY4" fmla="*/ 347987 h 348281"/>
                <a:gd name="connsiteX5" fmla="*/ 63805 w 318203"/>
                <a:gd name="connsiteY5" fmla="*/ 230512 h 348281"/>
                <a:gd name="connsiteX6" fmla="*/ 130480 w 318203"/>
                <a:gd name="connsiteY6" fmla="*/ 100337 h 348281"/>
                <a:gd name="connsiteX7" fmla="*/ 181280 w 318203"/>
                <a:gd name="connsiteY7" fmla="*/ 27312 h 348281"/>
                <a:gd name="connsiteX8" fmla="*/ 317805 w 318203"/>
                <a:gd name="connsiteY8" fmla="*/ 325 h 3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203" h="348281">
                  <a:moveTo>
                    <a:pt x="317805" y="325"/>
                  </a:moveTo>
                  <a:cubicBezTo>
                    <a:pt x="324419" y="2706"/>
                    <a:pt x="246896" y="27577"/>
                    <a:pt x="220967" y="41600"/>
                  </a:cubicBezTo>
                  <a:cubicBezTo>
                    <a:pt x="195038" y="55623"/>
                    <a:pt x="183926" y="58797"/>
                    <a:pt x="162230" y="84462"/>
                  </a:cubicBezTo>
                  <a:cubicBezTo>
                    <a:pt x="140534" y="110127"/>
                    <a:pt x="117779" y="151666"/>
                    <a:pt x="90792" y="195587"/>
                  </a:cubicBezTo>
                  <a:cubicBezTo>
                    <a:pt x="63804" y="239508"/>
                    <a:pt x="4803" y="342166"/>
                    <a:pt x="305" y="347987"/>
                  </a:cubicBezTo>
                  <a:cubicBezTo>
                    <a:pt x="-4193" y="353808"/>
                    <a:pt x="42109" y="271787"/>
                    <a:pt x="63805" y="230512"/>
                  </a:cubicBezTo>
                  <a:cubicBezTo>
                    <a:pt x="85501" y="189237"/>
                    <a:pt x="110901" y="134204"/>
                    <a:pt x="130480" y="100337"/>
                  </a:cubicBezTo>
                  <a:cubicBezTo>
                    <a:pt x="150059" y="66470"/>
                    <a:pt x="154557" y="45833"/>
                    <a:pt x="181280" y="27312"/>
                  </a:cubicBezTo>
                  <a:cubicBezTo>
                    <a:pt x="208003" y="8791"/>
                    <a:pt x="311191" y="-2056"/>
                    <a:pt x="317805" y="3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フリーフォーム: 図形 1041">
              <a:extLst>
                <a:ext uri="{FF2B5EF4-FFF2-40B4-BE49-F238E27FC236}">
                  <a16:creationId xmlns:a16="http://schemas.microsoft.com/office/drawing/2014/main" id="{A9DE5B67-96D2-43EF-BDC7-43B53648E586}"/>
                </a:ext>
              </a:extLst>
            </p:cNvPr>
            <p:cNvSpPr/>
            <p:nvPr/>
          </p:nvSpPr>
          <p:spPr>
            <a:xfrm>
              <a:off x="4388900" y="1129723"/>
              <a:ext cx="133697" cy="276346"/>
            </a:xfrm>
            <a:custGeom>
              <a:avLst/>
              <a:gdLst>
                <a:gd name="connsiteX0" fmla="*/ 132300 w 133697"/>
                <a:gd name="connsiteY0" fmla="*/ 2916 h 276346"/>
                <a:gd name="connsiteX1" fmla="*/ 83088 w 133697"/>
                <a:gd name="connsiteY1" fmla="*/ 80704 h 276346"/>
                <a:gd name="connsiteX2" fmla="*/ 59275 w 133697"/>
                <a:gd name="connsiteY2" fmla="*/ 144204 h 276346"/>
                <a:gd name="connsiteX3" fmla="*/ 29113 w 133697"/>
                <a:gd name="connsiteY3" fmla="*/ 202941 h 276346"/>
                <a:gd name="connsiteX4" fmla="*/ 3713 w 133697"/>
                <a:gd name="connsiteY4" fmla="*/ 274379 h 276346"/>
                <a:gd name="connsiteX5" fmla="*/ 2125 w 133697"/>
                <a:gd name="connsiteY5" fmla="*/ 250566 h 276346"/>
                <a:gd name="connsiteX6" fmla="*/ 22763 w 133697"/>
                <a:gd name="connsiteY6" fmla="*/ 190241 h 276346"/>
                <a:gd name="connsiteX7" fmla="*/ 132300 w 133697"/>
                <a:gd name="connsiteY7" fmla="*/ 2916 h 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697" h="276346">
                  <a:moveTo>
                    <a:pt x="132300" y="2916"/>
                  </a:moveTo>
                  <a:cubicBezTo>
                    <a:pt x="142354" y="-15340"/>
                    <a:pt x="95259" y="57156"/>
                    <a:pt x="83088" y="80704"/>
                  </a:cubicBezTo>
                  <a:cubicBezTo>
                    <a:pt x="70917" y="104252"/>
                    <a:pt x="68271" y="123831"/>
                    <a:pt x="59275" y="144204"/>
                  </a:cubicBezTo>
                  <a:cubicBezTo>
                    <a:pt x="50279" y="164577"/>
                    <a:pt x="38373" y="181245"/>
                    <a:pt x="29113" y="202941"/>
                  </a:cubicBezTo>
                  <a:cubicBezTo>
                    <a:pt x="19853" y="224637"/>
                    <a:pt x="8211" y="266442"/>
                    <a:pt x="3713" y="274379"/>
                  </a:cubicBezTo>
                  <a:cubicBezTo>
                    <a:pt x="-785" y="282317"/>
                    <a:pt x="-1050" y="264589"/>
                    <a:pt x="2125" y="250566"/>
                  </a:cubicBezTo>
                  <a:cubicBezTo>
                    <a:pt x="5300" y="236543"/>
                    <a:pt x="4771" y="224108"/>
                    <a:pt x="22763" y="190241"/>
                  </a:cubicBezTo>
                  <a:cubicBezTo>
                    <a:pt x="40755" y="156374"/>
                    <a:pt x="122246" y="21172"/>
                    <a:pt x="132300" y="291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フリーフォーム: 図形 1042">
              <a:extLst>
                <a:ext uri="{FF2B5EF4-FFF2-40B4-BE49-F238E27FC236}">
                  <a16:creationId xmlns:a16="http://schemas.microsoft.com/office/drawing/2014/main" id="{3604B4A3-84C0-401F-A819-05544861BBFE}"/>
                </a:ext>
              </a:extLst>
            </p:cNvPr>
            <p:cNvSpPr/>
            <p:nvPr/>
          </p:nvSpPr>
          <p:spPr>
            <a:xfrm>
              <a:off x="4332286" y="1345248"/>
              <a:ext cx="71920" cy="243392"/>
            </a:xfrm>
            <a:custGeom>
              <a:avLst/>
              <a:gdLst>
                <a:gd name="connsiteX0" fmla="*/ 71439 w 71920"/>
                <a:gd name="connsiteY0" fmla="*/ 1704 h 243392"/>
                <a:gd name="connsiteX1" fmla="*/ 42864 w 71920"/>
                <a:gd name="connsiteY1" fmla="*/ 69966 h 243392"/>
                <a:gd name="connsiteX2" fmla="*/ 23814 w 71920"/>
                <a:gd name="connsiteY2" fmla="*/ 162041 h 243392"/>
                <a:gd name="connsiteX3" fmla="*/ 2 w 71920"/>
                <a:gd name="connsiteY3" fmla="*/ 243004 h 243392"/>
                <a:gd name="connsiteX4" fmla="*/ 22227 w 71920"/>
                <a:gd name="connsiteY4" fmla="*/ 190616 h 243392"/>
                <a:gd name="connsiteX5" fmla="*/ 17464 w 71920"/>
                <a:gd name="connsiteY5" fmla="*/ 141404 h 243392"/>
                <a:gd name="connsiteX6" fmla="*/ 71439 w 71920"/>
                <a:gd name="connsiteY6" fmla="*/ 1704 h 2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0" h="243392">
                  <a:moveTo>
                    <a:pt x="71439" y="1704"/>
                  </a:moveTo>
                  <a:cubicBezTo>
                    <a:pt x="75672" y="-10202"/>
                    <a:pt x="50801" y="43243"/>
                    <a:pt x="42864" y="69966"/>
                  </a:cubicBezTo>
                  <a:cubicBezTo>
                    <a:pt x="34927" y="96689"/>
                    <a:pt x="30958" y="133201"/>
                    <a:pt x="23814" y="162041"/>
                  </a:cubicBezTo>
                  <a:cubicBezTo>
                    <a:pt x="16670" y="190881"/>
                    <a:pt x="266" y="238242"/>
                    <a:pt x="2" y="243004"/>
                  </a:cubicBezTo>
                  <a:cubicBezTo>
                    <a:pt x="-262" y="247766"/>
                    <a:pt x="19317" y="207549"/>
                    <a:pt x="22227" y="190616"/>
                  </a:cubicBezTo>
                  <a:cubicBezTo>
                    <a:pt x="25137" y="173683"/>
                    <a:pt x="11114" y="168391"/>
                    <a:pt x="17464" y="141404"/>
                  </a:cubicBezTo>
                  <a:cubicBezTo>
                    <a:pt x="23814" y="114417"/>
                    <a:pt x="67206" y="13610"/>
                    <a:pt x="71439" y="1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フリーフォーム: 図形 1043">
              <a:extLst>
                <a:ext uri="{FF2B5EF4-FFF2-40B4-BE49-F238E27FC236}">
                  <a16:creationId xmlns:a16="http://schemas.microsoft.com/office/drawing/2014/main" id="{525DB1F2-66FD-4856-B262-133D11E7B1A9}"/>
                </a:ext>
              </a:extLst>
            </p:cNvPr>
            <p:cNvSpPr/>
            <p:nvPr/>
          </p:nvSpPr>
          <p:spPr>
            <a:xfrm>
              <a:off x="4319554" y="1584373"/>
              <a:ext cx="47659" cy="409291"/>
            </a:xfrm>
            <a:custGeom>
              <a:avLst/>
              <a:gdLst>
                <a:gd name="connsiteX0" fmla="*/ 34 w 47659"/>
                <a:gd name="connsiteY0" fmla="*/ 704 h 409291"/>
                <a:gd name="connsiteX1" fmla="*/ 31784 w 47659"/>
                <a:gd name="connsiteY1" fmla="*/ 49916 h 409291"/>
                <a:gd name="connsiteX2" fmla="*/ 30196 w 47659"/>
                <a:gd name="connsiteY2" fmla="*/ 84841 h 409291"/>
                <a:gd name="connsiteX3" fmla="*/ 30196 w 47659"/>
                <a:gd name="connsiteY3" fmla="*/ 129291 h 409291"/>
                <a:gd name="connsiteX4" fmla="*/ 39721 w 47659"/>
                <a:gd name="connsiteY4" fmla="*/ 189616 h 409291"/>
                <a:gd name="connsiteX5" fmla="*/ 39721 w 47659"/>
                <a:gd name="connsiteY5" fmla="*/ 248354 h 409291"/>
                <a:gd name="connsiteX6" fmla="*/ 39721 w 47659"/>
                <a:gd name="connsiteY6" fmla="*/ 300741 h 409291"/>
                <a:gd name="connsiteX7" fmla="*/ 47659 w 47659"/>
                <a:gd name="connsiteY7" fmla="*/ 403929 h 409291"/>
                <a:gd name="connsiteX8" fmla="*/ 39721 w 47659"/>
                <a:gd name="connsiteY8" fmla="*/ 389641 h 409291"/>
                <a:gd name="connsiteX9" fmla="*/ 23846 w 47659"/>
                <a:gd name="connsiteY9" fmla="*/ 346779 h 409291"/>
                <a:gd name="connsiteX10" fmla="*/ 38134 w 47659"/>
                <a:gd name="connsiteY10" fmla="*/ 234066 h 409291"/>
                <a:gd name="connsiteX11" fmla="*/ 36546 w 47659"/>
                <a:gd name="connsiteY11" fmla="*/ 143579 h 409291"/>
                <a:gd name="connsiteX12" fmla="*/ 25434 w 47659"/>
                <a:gd name="connsiteY12" fmla="*/ 89604 h 409291"/>
                <a:gd name="connsiteX13" fmla="*/ 34 w 47659"/>
                <a:gd name="connsiteY13" fmla="*/ 704 h 4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59" h="409291">
                  <a:moveTo>
                    <a:pt x="34" y="704"/>
                  </a:moveTo>
                  <a:cubicBezTo>
                    <a:pt x="1092" y="-5911"/>
                    <a:pt x="26757" y="35893"/>
                    <a:pt x="31784" y="49916"/>
                  </a:cubicBezTo>
                  <a:cubicBezTo>
                    <a:pt x="36811" y="63939"/>
                    <a:pt x="30461" y="71612"/>
                    <a:pt x="30196" y="84841"/>
                  </a:cubicBezTo>
                  <a:cubicBezTo>
                    <a:pt x="29931" y="98070"/>
                    <a:pt x="28609" y="111829"/>
                    <a:pt x="30196" y="129291"/>
                  </a:cubicBezTo>
                  <a:cubicBezTo>
                    <a:pt x="31783" y="146753"/>
                    <a:pt x="38134" y="169772"/>
                    <a:pt x="39721" y="189616"/>
                  </a:cubicBezTo>
                  <a:cubicBezTo>
                    <a:pt x="41309" y="209460"/>
                    <a:pt x="39721" y="248354"/>
                    <a:pt x="39721" y="248354"/>
                  </a:cubicBezTo>
                  <a:cubicBezTo>
                    <a:pt x="39721" y="266875"/>
                    <a:pt x="38398" y="274812"/>
                    <a:pt x="39721" y="300741"/>
                  </a:cubicBezTo>
                  <a:cubicBezTo>
                    <a:pt x="41044" y="326670"/>
                    <a:pt x="47659" y="389112"/>
                    <a:pt x="47659" y="403929"/>
                  </a:cubicBezTo>
                  <a:cubicBezTo>
                    <a:pt x="47659" y="418746"/>
                    <a:pt x="43690" y="399166"/>
                    <a:pt x="39721" y="389641"/>
                  </a:cubicBezTo>
                  <a:cubicBezTo>
                    <a:pt x="35752" y="380116"/>
                    <a:pt x="24110" y="372708"/>
                    <a:pt x="23846" y="346779"/>
                  </a:cubicBezTo>
                  <a:cubicBezTo>
                    <a:pt x="23582" y="320850"/>
                    <a:pt x="36017" y="267933"/>
                    <a:pt x="38134" y="234066"/>
                  </a:cubicBezTo>
                  <a:cubicBezTo>
                    <a:pt x="40251" y="200199"/>
                    <a:pt x="38663" y="167656"/>
                    <a:pt x="36546" y="143579"/>
                  </a:cubicBezTo>
                  <a:cubicBezTo>
                    <a:pt x="34429" y="119502"/>
                    <a:pt x="28609" y="109977"/>
                    <a:pt x="25434" y="89604"/>
                  </a:cubicBezTo>
                  <a:cubicBezTo>
                    <a:pt x="22259" y="69231"/>
                    <a:pt x="-1024" y="7319"/>
                    <a:pt x="34" y="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フリーフォーム: 図形 1044">
              <a:extLst>
                <a:ext uri="{FF2B5EF4-FFF2-40B4-BE49-F238E27FC236}">
                  <a16:creationId xmlns:a16="http://schemas.microsoft.com/office/drawing/2014/main" id="{572CE3EE-69CA-4014-AC31-4A13A763A4D6}"/>
                </a:ext>
              </a:extLst>
            </p:cNvPr>
            <p:cNvSpPr/>
            <p:nvPr/>
          </p:nvSpPr>
          <p:spPr>
            <a:xfrm>
              <a:off x="4364279" y="1991462"/>
              <a:ext cx="183057" cy="604319"/>
            </a:xfrm>
            <a:custGeom>
              <a:avLst/>
              <a:gdLst>
                <a:gd name="connsiteX0" fmla="*/ 2934 w 183057"/>
                <a:gd name="connsiteY0" fmla="*/ 15 h 604319"/>
                <a:gd name="connsiteX1" fmla="*/ 14046 w 183057"/>
                <a:gd name="connsiteY1" fmla="*/ 85740 h 604319"/>
                <a:gd name="connsiteX2" fmla="*/ 4521 w 183057"/>
                <a:gd name="connsiteY2" fmla="*/ 144477 h 604319"/>
                <a:gd name="connsiteX3" fmla="*/ 37859 w 183057"/>
                <a:gd name="connsiteY3" fmla="*/ 219090 h 604319"/>
                <a:gd name="connsiteX4" fmla="*/ 83896 w 183057"/>
                <a:gd name="connsiteY4" fmla="*/ 327040 h 604319"/>
                <a:gd name="connsiteX5" fmla="*/ 91834 w 183057"/>
                <a:gd name="connsiteY5" fmla="*/ 415940 h 604319"/>
                <a:gd name="connsiteX6" fmla="*/ 106121 w 183057"/>
                <a:gd name="connsiteY6" fmla="*/ 477852 h 604319"/>
                <a:gd name="connsiteX7" fmla="*/ 180734 w 183057"/>
                <a:gd name="connsiteY7" fmla="*/ 598502 h 604319"/>
                <a:gd name="connsiteX8" fmla="*/ 160096 w 183057"/>
                <a:gd name="connsiteY8" fmla="*/ 577865 h 604319"/>
                <a:gd name="connsiteX9" fmla="*/ 118821 w 183057"/>
                <a:gd name="connsiteY9" fmla="*/ 512777 h 604319"/>
                <a:gd name="connsiteX10" fmla="*/ 114059 w 183057"/>
                <a:gd name="connsiteY10" fmla="*/ 425465 h 604319"/>
                <a:gd name="connsiteX11" fmla="*/ 75959 w 183057"/>
                <a:gd name="connsiteY11" fmla="*/ 311165 h 604319"/>
                <a:gd name="connsiteX12" fmla="*/ 28334 w 183057"/>
                <a:gd name="connsiteY12" fmla="*/ 176227 h 604319"/>
                <a:gd name="connsiteX13" fmla="*/ 2934 w 183057"/>
                <a:gd name="connsiteY13" fmla="*/ 79390 h 604319"/>
                <a:gd name="connsiteX14" fmla="*/ 2934 w 183057"/>
                <a:gd name="connsiteY14" fmla="*/ 15 h 60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57" h="604319">
                  <a:moveTo>
                    <a:pt x="2934" y="15"/>
                  </a:moveTo>
                  <a:cubicBezTo>
                    <a:pt x="4786" y="1073"/>
                    <a:pt x="13782" y="61663"/>
                    <a:pt x="14046" y="85740"/>
                  </a:cubicBezTo>
                  <a:cubicBezTo>
                    <a:pt x="14311" y="109817"/>
                    <a:pt x="552" y="122252"/>
                    <a:pt x="4521" y="144477"/>
                  </a:cubicBezTo>
                  <a:cubicBezTo>
                    <a:pt x="8490" y="166702"/>
                    <a:pt x="24630" y="188663"/>
                    <a:pt x="37859" y="219090"/>
                  </a:cubicBezTo>
                  <a:cubicBezTo>
                    <a:pt x="51088" y="249517"/>
                    <a:pt x="74900" y="294232"/>
                    <a:pt x="83896" y="327040"/>
                  </a:cubicBezTo>
                  <a:cubicBezTo>
                    <a:pt x="92892" y="359848"/>
                    <a:pt x="88130" y="390805"/>
                    <a:pt x="91834" y="415940"/>
                  </a:cubicBezTo>
                  <a:cubicBezTo>
                    <a:pt x="95538" y="441075"/>
                    <a:pt x="91304" y="447425"/>
                    <a:pt x="106121" y="477852"/>
                  </a:cubicBezTo>
                  <a:cubicBezTo>
                    <a:pt x="120938" y="508279"/>
                    <a:pt x="171738" y="581833"/>
                    <a:pt x="180734" y="598502"/>
                  </a:cubicBezTo>
                  <a:cubicBezTo>
                    <a:pt x="189730" y="615171"/>
                    <a:pt x="170415" y="592152"/>
                    <a:pt x="160096" y="577865"/>
                  </a:cubicBezTo>
                  <a:cubicBezTo>
                    <a:pt x="149777" y="563578"/>
                    <a:pt x="126494" y="538177"/>
                    <a:pt x="118821" y="512777"/>
                  </a:cubicBezTo>
                  <a:cubicBezTo>
                    <a:pt x="111148" y="487377"/>
                    <a:pt x="121203" y="459067"/>
                    <a:pt x="114059" y="425465"/>
                  </a:cubicBezTo>
                  <a:cubicBezTo>
                    <a:pt x="106915" y="391863"/>
                    <a:pt x="90246" y="352705"/>
                    <a:pt x="75959" y="311165"/>
                  </a:cubicBezTo>
                  <a:cubicBezTo>
                    <a:pt x="61672" y="269625"/>
                    <a:pt x="40505" y="214856"/>
                    <a:pt x="28334" y="176227"/>
                  </a:cubicBezTo>
                  <a:cubicBezTo>
                    <a:pt x="16163" y="137598"/>
                    <a:pt x="8490" y="106642"/>
                    <a:pt x="2934" y="79390"/>
                  </a:cubicBezTo>
                  <a:cubicBezTo>
                    <a:pt x="-2622" y="52138"/>
                    <a:pt x="1082" y="-1043"/>
                    <a:pt x="2934" y="1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6" name="フリーフォーム: 図形 1045">
              <a:extLst>
                <a:ext uri="{FF2B5EF4-FFF2-40B4-BE49-F238E27FC236}">
                  <a16:creationId xmlns:a16="http://schemas.microsoft.com/office/drawing/2014/main" id="{8112981B-925C-4687-9133-561562567FA4}"/>
                </a:ext>
              </a:extLst>
            </p:cNvPr>
            <p:cNvSpPr/>
            <p:nvPr/>
          </p:nvSpPr>
          <p:spPr>
            <a:xfrm>
              <a:off x="4504644" y="2552382"/>
              <a:ext cx="527532" cy="399152"/>
            </a:xfrm>
            <a:custGeom>
              <a:avLst/>
              <a:gdLst>
                <a:gd name="connsiteX0" fmla="*/ 3856 w 527532"/>
                <a:gd name="connsiteY0" fmla="*/ 540 h 399152"/>
                <a:gd name="connsiteX1" fmla="*/ 69473 w 527532"/>
                <a:gd name="connsiteY1" fmla="*/ 110607 h 399152"/>
                <a:gd name="connsiteX2" fmla="*/ 147789 w 527532"/>
                <a:gd name="connsiteY2" fmla="*/ 197390 h 399152"/>
                <a:gd name="connsiteX3" fmla="*/ 283256 w 527532"/>
                <a:gd name="connsiteY3" fmla="*/ 290524 h 399152"/>
                <a:gd name="connsiteX4" fmla="*/ 516089 w 527532"/>
                <a:gd name="connsiteY4" fmla="*/ 394240 h 399152"/>
                <a:gd name="connsiteX5" fmla="*/ 480106 w 527532"/>
                <a:gd name="connsiteY5" fmla="*/ 375190 h 399152"/>
                <a:gd name="connsiteX6" fmla="*/ 378506 w 527532"/>
                <a:gd name="connsiteY6" fmla="*/ 311690 h 399152"/>
                <a:gd name="connsiteX7" fmla="*/ 249389 w 527532"/>
                <a:gd name="connsiteY7" fmla="*/ 239724 h 399152"/>
                <a:gd name="connsiteX8" fmla="*/ 188006 w 527532"/>
                <a:gd name="connsiteY8" fmla="*/ 159290 h 399152"/>
                <a:gd name="connsiteX9" fmla="*/ 3856 w 527532"/>
                <a:gd name="connsiteY9" fmla="*/ 540 h 3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532" h="399152">
                  <a:moveTo>
                    <a:pt x="3856" y="540"/>
                  </a:moveTo>
                  <a:cubicBezTo>
                    <a:pt x="-15900" y="-7574"/>
                    <a:pt x="45484" y="77799"/>
                    <a:pt x="69473" y="110607"/>
                  </a:cubicBezTo>
                  <a:cubicBezTo>
                    <a:pt x="93462" y="143415"/>
                    <a:pt x="112159" y="167404"/>
                    <a:pt x="147789" y="197390"/>
                  </a:cubicBezTo>
                  <a:cubicBezTo>
                    <a:pt x="183420" y="227376"/>
                    <a:pt x="221873" y="257716"/>
                    <a:pt x="283256" y="290524"/>
                  </a:cubicBezTo>
                  <a:cubicBezTo>
                    <a:pt x="344639" y="323332"/>
                    <a:pt x="483281" y="380129"/>
                    <a:pt x="516089" y="394240"/>
                  </a:cubicBezTo>
                  <a:cubicBezTo>
                    <a:pt x="548897" y="408351"/>
                    <a:pt x="503036" y="388948"/>
                    <a:pt x="480106" y="375190"/>
                  </a:cubicBezTo>
                  <a:cubicBezTo>
                    <a:pt x="457176" y="361432"/>
                    <a:pt x="416959" y="334268"/>
                    <a:pt x="378506" y="311690"/>
                  </a:cubicBezTo>
                  <a:cubicBezTo>
                    <a:pt x="340053" y="289112"/>
                    <a:pt x="281139" y="265124"/>
                    <a:pt x="249389" y="239724"/>
                  </a:cubicBezTo>
                  <a:cubicBezTo>
                    <a:pt x="217639" y="214324"/>
                    <a:pt x="225753" y="192098"/>
                    <a:pt x="188006" y="159290"/>
                  </a:cubicBezTo>
                  <a:cubicBezTo>
                    <a:pt x="150259" y="126482"/>
                    <a:pt x="23612" y="8654"/>
                    <a:pt x="3856" y="5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フリーフォーム: 図形 1046">
              <a:extLst>
                <a:ext uri="{FF2B5EF4-FFF2-40B4-BE49-F238E27FC236}">
                  <a16:creationId xmlns:a16="http://schemas.microsoft.com/office/drawing/2014/main" id="{5A0F3AE2-6D92-4C0A-A39F-C845455027EE}"/>
                </a:ext>
              </a:extLst>
            </p:cNvPr>
            <p:cNvSpPr/>
            <p:nvPr/>
          </p:nvSpPr>
          <p:spPr>
            <a:xfrm>
              <a:off x="4240772" y="718912"/>
              <a:ext cx="301122" cy="346478"/>
            </a:xfrm>
            <a:custGeom>
              <a:avLst/>
              <a:gdLst>
                <a:gd name="connsiteX0" fmla="*/ 301066 w 301122"/>
                <a:gd name="connsiteY0" fmla="*/ 4152 h 346478"/>
                <a:gd name="connsiteX1" fmla="*/ 215341 w 301122"/>
                <a:gd name="connsiteY1" fmla="*/ 51777 h 346478"/>
                <a:gd name="connsiteX2" fmla="*/ 123266 w 301122"/>
                <a:gd name="connsiteY2" fmla="*/ 127977 h 346478"/>
                <a:gd name="connsiteX3" fmla="*/ 72466 w 301122"/>
                <a:gd name="connsiteY3" fmla="*/ 201002 h 346478"/>
                <a:gd name="connsiteX4" fmla="*/ 5791 w 301122"/>
                <a:gd name="connsiteY4" fmla="*/ 343877 h 346478"/>
                <a:gd name="connsiteX5" fmla="*/ 15316 w 301122"/>
                <a:gd name="connsiteY5" fmla="*/ 280377 h 346478"/>
                <a:gd name="connsiteX6" fmla="*/ 110566 w 301122"/>
                <a:gd name="connsiteY6" fmla="*/ 121627 h 346478"/>
                <a:gd name="connsiteX7" fmla="*/ 202641 w 301122"/>
                <a:gd name="connsiteY7" fmla="*/ 18440 h 346478"/>
                <a:gd name="connsiteX8" fmla="*/ 301066 w 301122"/>
                <a:gd name="connsiteY8" fmla="*/ 4152 h 34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22" h="346478">
                  <a:moveTo>
                    <a:pt x="301066" y="4152"/>
                  </a:moveTo>
                  <a:cubicBezTo>
                    <a:pt x="303183" y="9708"/>
                    <a:pt x="244974" y="31140"/>
                    <a:pt x="215341" y="51777"/>
                  </a:cubicBezTo>
                  <a:cubicBezTo>
                    <a:pt x="185708" y="72414"/>
                    <a:pt x="147078" y="103106"/>
                    <a:pt x="123266" y="127977"/>
                  </a:cubicBezTo>
                  <a:cubicBezTo>
                    <a:pt x="99454" y="152848"/>
                    <a:pt x="92045" y="165019"/>
                    <a:pt x="72466" y="201002"/>
                  </a:cubicBezTo>
                  <a:cubicBezTo>
                    <a:pt x="52887" y="236985"/>
                    <a:pt x="15316" y="330648"/>
                    <a:pt x="5791" y="343877"/>
                  </a:cubicBezTo>
                  <a:cubicBezTo>
                    <a:pt x="-3734" y="357106"/>
                    <a:pt x="-2146" y="317419"/>
                    <a:pt x="15316" y="280377"/>
                  </a:cubicBezTo>
                  <a:cubicBezTo>
                    <a:pt x="32778" y="243335"/>
                    <a:pt x="79345" y="165283"/>
                    <a:pt x="110566" y="121627"/>
                  </a:cubicBezTo>
                  <a:cubicBezTo>
                    <a:pt x="141787" y="77971"/>
                    <a:pt x="174860" y="41988"/>
                    <a:pt x="202641" y="18440"/>
                  </a:cubicBezTo>
                  <a:cubicBezTo>
                    <a:pt x="230422" y="-5108"/>
                    <a:pt x="298949" y="-1404"/>
                    <a:pt x="301066" y="41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フリーフォーム: 図形 1047">
              <a:extLst>
                <a:ext uri="{FF2B5EF4-FFF2-40B4-BE49-F238E27FC236}">
                  <a16:creationId xmlns:a16="http://schemas.microsoft.com/office/drawing/2014/main" id="{797008AA-7644-4152-B66A-1DA05FF5BE72}"/>
                </a:ext>
              </a:extLst>
            </p:cNvPr>
            <p:cNvSpPr/>
            <p:nvPr/>
          </p:nvSpPr>
          <p:spPr>
            <a:xfrm>
              <a:off x="4166897" y="1034762"/>
              <a:ext cx="98728" cy="738258"/>
            </a:xfrm>
            <a:custGeom>
              <a:avLst/>
              <a:gdLst>
                <a:gd name="connsiteX0" fmla="*/ 98719 w 98728"/>
                <a:gd name="connsiteY0" fmla="*/ 1040 h 738258"/>
                <a:gd name="connsiteX1" fmla="*/ 66969 w 98728"/>
                <a:gd name="connsiteY1" fmla="*/ 64540 h 738258"/>
                <a:gd name="connsiteX2" fmla="*/ 16169 w 98728"/>
                <a:gd name="connsiteY2" fmla="*/ 178840 h 738258"/>
                <a:gd name="connsiteX3" fmla="*/ 6644 w 98728"/>
                <a:gd name="connsiteY3" fmla="*/ 305840 h 738258"/>
                <a:gd name="connsiteX4" fmla="*/ 19344 w 98728"/>
                <a:gd name="connsiteY4" fmla="*/ 499515 h 738258"/>
                <a:gd name="connsiteX5" fmla="*/ 60619 w 98728"/>
                <a:gd name="connsiteY5" fmla="*/ 731290 h 738258"/>
                <a:gd name="connsiteX6" fmla="*/ 51094 w 98728"/>
                <a:gd name="connsiteY6" fmla="*/ 664615 h 738258"/>
                <a:gd name="connsiteX7" fmla="*/ 294 w 98728"/>
                <a:gd name="connsiteY7" fmla="*/ 529677 h 738258"/>
                <a:gd name="connsiteX8" fmla="*/ 32044 w 98728"/>
                <a:gd name="connsiteY8" fmla="*/ 286790 h 738258"/>
                <a:gd name="connsiteX9" fmla="*/ 70144 w 98728"/>
                <a:gd name="connsiteY9" fmla="*/ 113752 h 738258"/>
                <a:gd name="connsiteX10" fmla="*/ 98719 w 98728"/>
                <a:gd name="connsiteY10" fmla="*/ 1040 h 7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728" h="738258">
                  <a:moveTo>
                    <a:pt x="98719" y="1040"/>
                  </a:moveTo>
                  <a:cubicBezTo>
                    <a:pt x="98190" y="-7162"/>
                    <a:pt x="80727" y="34907"/>
                    <a:pt x="66969" y="64540"/>
                  </a:cubicBezTo>
                  <a:cubicBezTo>
                    <a:pt x="53211" y="94173"/>
                    <a:pt x="26223" y="138623"/>
                    <a:pt x="16169" y="178840"/>
                  </a:cubicBezTo>
                  <a:cubicBezTo>
                    <a:pt x="6115" y="219057"/>
                    <a:pt x="6115" y="252394"/>
                    <a:pt x="6644" y="305840"/>
                  </a:cubicBezTo>
                  <a:cubicBezTo>
                    <a:pt x="7173" y="359286"/>
                    <a:pt x="10348" y="428607"/>
                    <a:pt x="19344" y="499515"/>
                  </a:cubicBezTo>
                  <a:cubicBezTo>
                    <a:pt x="28340" y="570423"/>
                    <a:pt x="55327" y="703773"/>
                    <a:pt x="60619" y="731290"/>
                  </a:cubicBezTo>
                  <a:cubicBezTo>
                    <a:pt x="65911" y="758807"/>
                    <a:pt x="61148" y="698217"/>
                    <a:pt x="51094" y="664615"/>
                  </a:cubicBezTo>
                  <a:cubicBezTo>
                    <a:pt x="41040" y="631013"/>
                    <a:pt x="3469" y="592648"/>
                    <a:pt x="294" y="529677"/>
                  </a:cubicBezTo>
                  <a:cubicBezTo>
                    <a:pt x="-2881" y="466706"/>
                    <a:pt x="20402" y="356111"/>
                    <a:pt x="32044" y="286790"/>
                  </a:cubicBezTo>
                  <a:cubicBezTo>
                    <a:pt x="43686" y="217469"/>
                    <a:pt x="61677" y="156085"/>
                    <a:pt x="70144" y="113752"/>
                  </a:cubicBezTo>
                  <a:cubicBezTo>
                    <a:pt x="78611" y="71419"/>
                    <a:pt x="99248" y="9242"/>
                    <a:pt x="98719" y="10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フリーフォーム: 図形 1048">
              <a:extLst>
                <a:ext uri="{FF2B5EF4-FFF2-40B4-BE49-F238E27FC236}">
                  <a16:creationId xmlns:a16="http://schemas.microsoft.com/office/drawing/2014/main" id="{5612666B-CD0F-4F4E-8464-6DA2AD1D3622}"/>
                </a:ext>
              </a:extLst>
            </p:cNvPr>
            <p:cNvSpPr/>
            <p:nvPr/>
          </p:nvSpPr>
          <p:spPr>
            <a:xfrm>
              <a:off x="4709206" y="2568150"/>
              <a:ext cx="320787" cy="266797"/>
            </a:xfrm>
            <a:custGeom>
              <a:avLst/>
              <a:gdLst>
                <a:gd name="connsiteX0" fmla="*/ 137961 w 320787"/>
                <a:gd name="connsiteY0" fmla="*/ 52506 h 266797"/>
                <a:gd name="connsiteX1" fmla="*/ 209927 w 320787"/>
                <a:gd name="connsiteY1" fmla="*/ 84256 h 266797"/>
                <a:gd name="connsiteX2" fmla="*/ 317877 w 320787"/>
                <a:gd name="connsiteY2" fmla="*/ 94839 h 266797"/>
                <a:gd name="connsiteX3" fmla="*/ 290361 w 320787"/>
                <a:gd name="connsiteY3" fmla="*/ 118122 h 266797"/>
                <a:gd name="connsiteX4" fmla="*/ 294594 w 320787"/>
                <a:gd name="connsiteY4" fmla="*/ 154106 h 266797"/>
                <a:gd name="connsiteX5" fmla="*/ 260727 w 320787"/>
                <a:gd name="connsiteY5" fmla="*/ 151989 h 266797"/>
                <a:gd name="connsiteX6" fmla="*/ 199344 w 320787"/>
                <a:gd name="connsiteY6" fmla="*/ 171039 h 266797"/>
                <a:gd name="connsiteX7" fmla="*/ 207811 w 320787"/>
                <a:gd name="connsiteY7" fmla="*/ 232422 h 266797"/>
                <a:gd name="connsiteX8" fmla="*/ 226861 w 320787"/>
                <a:gd name="connsiteY8" fmla="*/ 262056 h 266797"/>
                <a:gd name="connsiteX9" fmla="*/ 121027 w 320787"/>
                <a:gd name="connsiteY9" fmla="*/ 132939 h 266797"/>
                <a:gd name="connsiteX10" fmla="*/ 377 w 320787"/>
                <a:gd name="connsiteY10" fmla="*/ 3822 h 266797"/>
                <a:gd name="connsiteX11" fmla="*/ 85044 w 320787"/>
                <a:gd name="connsiteY11" fmla="*/ 35572 h 266797"/>
                <a:gd name="connsiteX12" fmla="*/ 137961 w 320787"/>
                <a:gd name="connsiteY12" fmla="*/ 52506 h 2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7" h="266797">
                  <a:moveTo>
                    <a:pt x="137961" y="52506"/>
                  </a:moveTo>
                  <a:cubicBezTo>
                    <a:pt x="158775" y="60620"/>
                    <a:pt x="179941" y="77201"/>
                    <a:pt x="209927" y="84256"/>
                  </a:cubicBezTo>
                  <a:cubicBezTo>
                    <a:pt x="239913" y="91312"/>
                    <a:pt x="304471" y="89195"/>
                    <a:pt x="317877" y="94839"/>
                  </a:cubicBezTo>
                  <a:cubicBezTo>
                    <a:pt x="331283" y="100483"/>
                    <a:pt x="294242" y="108244"/>
                    <a:pt x="290361" y="118122"/>
                  </a:cubicBezTo>
                  <a:cubicBezTo>
                    <a:pt x="286481" y="128000"/>
                    <a:pt x="299533" y="148462"/>
                    <a:pt x="294594" y="154106"/>
                  </a:cubicBezTo>
                  <a:cubicBezTo>
                    <a:pt x="289655" y="159751"/>
                    <a:pt x="276602" y="149167"/>
                    <a:pt x="260727" y="151989"/>
                  </a:cubicBezTo>
                  <a:cubicBezTo>
                    <a:pt x="244852" y="154811"/>
                    <a:pt x="208163" y="157633"/>
                    <a:pt x="199344" y="171039"/>
                  </a:cubicBezTo>
                  <a:cubicBezTo>
                    <a:pt x="190525" y="184445"/>
                    <a:pt x="203225" y="217253"/>
                    <a:pt x="207811" y="232422"/>
                  </a:cubicBezTo>
                  <a:cubicBezTo>
                    <a:pt x="212397" y="247592"/>
                    <a:pt x="241325" y="278637"/>
                    <a:pt x="226861" y="262056"/>
                  </a:cubicBezTo>
                  <a:cubicBezTo>
                    <a:pt x="212397" y="245476"/>
                    <a:pt x="158774" y="175978"/>
                    <a:pt x="121027" y="132939"/>
                  </a:cubicBezTo>
                  <a:cubicBezTo>
                    <a:pt x="83280" y="89900"/>
                    <a:pt x="6374" y="20050"/>
                    <a:pt x="377" y="3822"/>
                  </a:cubicBezTo>
                  <a:cubicBezTo>
                    <a:pt x="-5620" y="-12406"/>
                    <a:pt x="61408" y="27811"/>
                    <a:pt x="85044" y="35572"/>
                  </a:cubicBezTo>
                  <a:cubicBezTo>
                    <a:pt x="108680" y="43333"/>
                    <a:pt x="117147" y="44392"/>
                    <a:pt x="137961" y="5250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フリーフォーム: 図形 1049">
              <a:extLst>
                <a:ext uri="{FF2B5EF4-FFF2-40B4-BE49-F238E27FC236}">
                  <a16:creationId xmlns:a16="http://schemas.microsoft.com/office/drawing/2014/main" id="{9DCEDEC4-8D79-4970-BFFC-D16B61BF93D9}"/>
                </a:ext>
              </a:extLst>
            </p:cNvPr>
            <p:cNvSpPr/>
            <p:nvPr/>
          </p:nvSpPr>
          <p:spPr>
            <a:xfrm>
              <a:off x="4215772" y="1756704"/>
              <a:ext cx="115831" cy="272043"/>
            </a:xfrm>
            <a:custGeom>
              <a:avLst/>
              <a:gdLst>
                <a:gd name="connsiteX0" fmla="*/ 2745 w 115831"/>
                <a:gd name="connsiteY0" fmla="*/ 352 h 272043"/>
                <a:gd name="connsiteX1" fmla="*/ 2745 w 115831"/>
                <a:gd name="connsiteY1" fmla="*/ 59618 h 272043"/>
                <a:gd name="connsiteX2" fmla="*/ 4861 w 115831"/>
                <a:gd name="connsiteY2" fmla="*/ 95602 h 272043"/>
                <a:gd name="connsiteX3" fmla="*/ 32378 w 115831"/>
                <a:gd name="connsiteY3" fmla="*/ 112535 h 272043"/>
                <a:gd name="connsiteX4" fmla="*/ 112811 w 115831"/>
                <a:gd name="connsiteY4" fmla="*/ 199318 h 272043"/>
                <a:gd name="connsiteX5" fmla="*/ 100111 w 115831"/>
                <a:gd name="connsiteY5" fmla="*/ 271285 h 272043"/>
                <a:gd name="connsiteX6" fmla="*/ 112811 w 115831"/>
                <a:gd name="connsiteY6" fmla="*/ 233185 h 272043"/>
                <a:gd name="connsiteX7" fmla="*/ 100111 w 115831"/>
                <a:gd name="connsiteY7" fmla="*/ 171802 h 272043"/>
                <a:gd name="connsiteX8" fmla="*/ 51428 w 115831"/>
                <a:gd name="connsiteY8" fmla="*/ 104068 h 272043"/>
                <a:gd name="connsiteX9" fmla="*/ 38728 w 115831"/>
                <a:gd name="connsiteY9" fmla="*/ 89252 h 272043"/>
                <a:gd name="connsiteX10" fmla="*/ 2745 w 115831"/>
                <a:gd name="connsiteY10" fmla="*/ 352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31" h="272043">
                  <a:moveTo>
                    <a:pt x="2745" y="352"/>
                  </a:moveTo>
                  <a:cubicBezTo>
                    <a:pt x="-3252" y="-4587"/>
                    <a:pt x="2392" y="43743"/>
                    <a:pt x="2745" y="59618"/>
                  </a:cubicBezTo>
                  <a:cubicBezTo>
                    <a:pt x="3098" y="75493"/>
                    <a:pt x="-78" y="86783"/>
                    <a:pt x="4861" y="95602"/>
                  </a:cubicBezTo>
                  <a:cubicBezTo>
                    <a:pt x="9800" y="104421"/>
                    <a:pt x="14386" y="95249"/>
                    <a:pt x="32378" y="112535"/>
                  </a:cubicBezTo>
                  <a:cubicBezTo>
                    <a:pt x="50370" y="129821"/>
                    <a:pt x="101522" y="172860"/>
                    <a:pt x="112811" y="199318"/>
                  </a:cubicBezTo>
                  <a:cubicBezTo>
                    <a:pt x="124100" y="225776"/>
                    <a:pt x="100111" y="265641"/>
                    <a:pt x="100111" y="271285"/>
                  </a:cubicBezTo>
                  <a:cubicBezTo>
                    <a:pt x="100111" y="276929"/>
                    <a:pt x="112811" y="249765"/>
                    <a:pt x="112811" y="233185"/>
                  </a:cubicBezTo>
                  <a:cubicBezTo>
                    <a:pt x="112811" y="216605"/>
                    <a:pt x="110341" y="193321"/>
                    <a:pt x="100111" y="171802"/>
                  </a:cubicBezTo>
                  <a:cubicBezTo>
                    <a:pt x="89881" y="150283"/>
                    <a:pt x="61659" y="117826"/>
                    <a:pt x="51428" y="104068"/>
                  </a:cubicBezTo>
                  <a:cubicBezTo>
                    <a:pt x="41198" y="90310"/>
                    <a:pt x="45431" y="103716"/>
                    <a:pt x="38728" y="89252"/>
                  </a:cubicBezTo>
                  <a:cubicBezTo>
                    <a:pt x="32025" y="74788"/>
                    <a:pt x="8742" y="5291"/>
                    <a:pt x="2745" y="3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フリーフォーム: 図形 1050">
              <a:extLst>
                <a:ext uri="{FF2B5EF4-FFF2-40B4-BE49-F238E27FC236}">
                  <a16:creationId xmlns:a16="http://schemas.microsoft.com/office/drawing/2014/main" id="{C184CF9A-E662-4555-9ACB-CD63C34AFA08}"/>
                </a:ext>
              </a:extLst>
            </p:cNvPr>
            <p:cNvSpPr/>
            <p:nvPr/>
          </p:nvSpPr>
          <p:spPr>
            <a:xfrm>
              <a:off x="4120746" y="1743843"/>
              <a:ext cx="89305" cy="68330"/>
            </a:xfrm>
            <a:custGeom>
              <a:avLst/>
              <a:gdLst>
                <a:gd name="connsiteX0" fmla="*/ 89304 w 89305"/>
                <a:gd name="connsiteY0" fmla="*/ 2629 h 68330"/>
                <a:gd name="connsiteX1" fmla="*/ 21571 w 89305"/>
                <a:gd name="connsiteY1" fmla="*/ 34379 h 68330"/>
                <a:gd name="connsiteX2" fmla="*/ 404 w 89305"/>
                <a:gd name="connsiteY2" fmla="*/ 68246 h 68330"/>
                <a:gd name="connsiteX3" fmla="*/ 8871 w 89305"/>
                <a:gd name="connsiteY3" fmla="*/ 42846 h 68330"/>
                <a:gd name="connsiteX4" fmla="*/ 23687 w 89305"/>
                <a:gd name="connsiteY4" fmla="*/ 6863 h 68330"/>
                <a:gd name="connsiteX5" fmla="*/ 89304 w 89305"/>
                <a:gd name="connsiteY5" fmla="*/ 2629 h 6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05" h="68330">
                  <a:moveTo>
                    <a:pt x="89304" y="2629"/>
                  </a:moveTo>
                  <a:cubicBezTo>
                    <a:pt x="88951" y="7215"/>
                    <a:pt x="36388" y="23443"/>
                    <a:pt x="21571" y="34379"/>
                  </a:cubicBezTo>
                  <a:cubicBezTo>
                    <a:pt x="6754" y="45315"/>
                    <a:pt x="2521" y="66835"/>
                    <a:pt x="404" y="68246"/>
                  </a:cubicBezTo>
                  <a:cubicBezTo>
                    <a:pt x="-1713" y="69657"/>
                    <a:pt x="4991" y="53076"/>
                    <a:pt x="8871" y="42846"/>
                  </a:cubicBezTo>
                  <a:cubicBezTo>
                    <a:pt x="12751" y="32616"/>
                    <a:pt x="12398" y="14271"/>
                    <a:pt x="23687" y="6863"/>
                  </a:cubicBezTo>
                  <a:cubicBezTo>
                    <a:pt x="34976" y="-545"/>
                    <a:pt x="89657" y="-1957"/>
                    <a:pt x="89304" y="262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フリーフォーム: 図形 1051">
              <a:extLst>
                <a:ext uri="{FF2B5EF4-FFF2-40B4-BE49-F238E27FC236}">
                  <a16:creationId xmlns:a16="http://schemas.microsoft.com/office/drawing/2014/main" id="{8095F36C-6DE5-4C01-A538-0CFE84F20755}"/>
                </a:ext>
              </a:extLst>
            </p:cNvPr>
            <p:cNvSpPr/>
            <p:nvPr/>
          </p:nvSpPr>
          <p:spPr>
            <a:xfrm>
              <a:off x="4109922" y="1786677"/>
              <a:ext cx="41746" cy="275592"/>
            </a:xfrm>
            <a:custGeom>
              <a:avLst/>
              <a:gdLst>
                <a:gd name="connsiteX0" fmla="*/ 17578 w 41746"/>
                <a:gd name="connsiteY0" fmla="*/ 12 h 275592"/>
                <a:gd name="connsiteX1" fmla="*/ 645 w 41746"/>
                <a:gd name="connsiteY1" fmla="*/ 82562 h 275592"/>
                <a:gd name="connsiteX2" fmla="*/ 6995 w 41746"/>
                <a:gd name="connsiteY2" fmla="*/ 133362 h 275592"/>
                <a:gd name="connsiteX3" fmla="*/ 38745 w 41746"/>
                <a:gd name="connsiteY3" fmla="*/ 268829 h 275592"/>
                <a:gd name="connsiteX4" fmla="*/ 38745 w 41746"/>
                <a:gd name="connsiteY4" fmla="*/ 247662 h 275592"/>
                <a:gd name="connsiteX5" fmla="*/ 23928 w 41746"/>
                <a:gd name="connsiteY5" fmla="*/ 182045 h 275592"/>
                <a:gd name="connsiteX6" fmla="*/ 23928 w 41746"/>
                <a:gd name="connsiteY6" fmla="*/ 114312 h 275592"/>
                <a:gd name="connsiteX7" fmla="*/ 11228 w 41746"/>
                <a:gd name="connsiteY7" fmla="*/ 76212 h 275592"/>
                <a:gd name="connsiteX8" fmla="*/ 17578 w 41746"/>
                <a:gd name="connsiteY8" fmla="*/ 12 h 2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6" h="275592">
                  <a:moveTo>
                    <a:pt x="17578" y="12"/>
                  </a:moveTo>
                  <a:cubicBezTo>
                    <a:pt x="15814" y="1070"/>
                    <a:pt x="2409" y="60337"/>
                    <a:pt x="645" y="82562"/>
                  </a:cubicBezTo>
                  <a:cubicBezTo>
                    <a:pt x="-1119" y="104787"/>
                    <a:pt x="645" y="102317"/>
                    <a:pt x="6995" y="133362"/>
                  </a:cubicBezTo>
                  <a:cubicBezTo>
                    <a:pt x="13345" y="164407"/>
                    <a:pt x="33453" y="249779"/>
                    <a:pt x="38745" y="268829"/>
                  </a:cubicBezTo>
                  <a:cubicBezTo>
                    <a:pt x="44037" y="287879"/>
                    <a:pt x="41214" y="262126"/>
                    <a:pt x="38745" y="247662"/>
                  </a:cubicBezTo>
                  <a:cubicBezTo>
                    <a:pt x="36276" y="233198"/>
                    <a:pt x="26397" y="204270"/>
                    <a:pt x="23928" y="182045"/>
                  </a:cubicBezTo>
                  <a:cubicBezTo>
                    <a:pt x="21459" y="159820"/>
                    <a:pt x="26045" y="131951"/>
                    <a:pt x="23928" y="114312"/>
                  </a:cubicBezTo>
                  <a:cubicBezTo>
                    <a:pt x="21811" y="96673"/>
                    <a:pt x="13697" y="89618"/>
                    <a:pt x="11228" y="76212"/>
                  </a:cubicBezTo>
                  <a:cubicBezTo>
                    <a:pt x="8758" y="62807"/>
                    <a:pt x="19342" y="-1046"/>
                    <a:pt x="17578" y="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フリーフォーム: 図形 1052">
              <a:extLst>
                <a:ext uri="{FF2B5EF4-FFF2-40B4-BE49-F238E27FC236}">
                  <a16:creationId xmlns:a16="http://schemas.microsoft.com/office/drawing/2014/main" id="{96510531-15F7-4D83-AADE-B802E44D799B}"/>
                </a:ext>
              </a:extLst>
            </p:cNvPr>
            <p:cNvSpPr/>
            <p:nvPr/>
          </p:nvSpPr>
          <p:spPr>
            <a:xfrm>
              <a:off x="4144172" y="2053340"/>
              <a:ext cx="202544" cy="307495"/>
            </a:xfrm>
            <a:custGeom>
              <a:avLst/>
              <a:gdLst>
                <a:gd name="connsiteX0" fmla="*/ 261 w 202544"/>
                <a:gd name="connsiteY0" fmla="*/ 49 h 307495"/>
                <a:gd name="connsiteX1" fmla="*/ 25661 w 202544"/>
                <a:gd name="connsiteY1" fmla="*/ 80482 h 307495"/>
                <a:gd name="connsiteX2" fmla="*/ 74345 w 202544"/>
                <a:gd name="connsiteY2" fmla="*/ 163032 h 307495"/>
                <a:gd name="connsiteX3" fmla="*/ 137845 w 202544"/>
                <a:gd name="connsiteY3" fmla="*/ 247699 h 307495"/>
                <a:gd name="connsiteX4" fmla="*/ 201345 w 202544"/>
                <a:gd name="connsiteY4" fmla="*/ 306966 h 307495"/>
                <a:gd name="connsiteX5" fmla="*/ 173828 w 202544"/>
                <a:gd name="connsiteY5" fmla="*/ 270982 h 307495"/>
                <a:gd name="connsiteX6" fmla="*/ 106095 w 202544"/>
                <a:gd name="connsiteY6" fmla="*/ 175732 h 307495"/>
                <a:gd name="connsiteX7" fmla="*/ 40478 w 202544"/>
                <a:gd name="connsiteY7" fmla="*/ 69899 h 307495"/>
                <a:gd name="connsiteX8" fmla="*/ 261 w 202544"/>
                <a:gd name="connsiteY8" fmla="*/ 49 h 3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44" h="307495">
                  <a:moveTo>
                    <a:pt x="261" y="49"/>
                  </a:moveTo>
                  <a:cubicBezTo>
                    <a:pt x="-2208" y="1813"/>
                    <a:pt x="13314" y="53318"/>
                    <a:pt x="25661" y="80482"/>
                  </a:cubicBezTo>
                  <a:cubicBezTo>
                    <a:pt x="38008" y="107646"/>
                    <a:pt x="55648" y="135163"/>
                    <a:pt x="74345" y="163032"/>
                  </a:cubicBezTo>
                  <a:cubicBezTo>
                    <a:pt x="93042" y="190901"/>
                    <a:pt x="116678" y="223710"/>
                    <a:pt x="137845" y="247699"/>
                  </a:cubicBezTo>
                  <a:cubicBezTo>
                    <a:pt x="159012" y="271688"/>
                    <a:pt x="195348" y="303086"/>
                    <a:pt x="201345" y="306966"/>
                  </a:cubicBezTo>
                  <a:cubicBezTo>
                    <a:pt x="207342" y="310847"/>
                    <a:pt x="189703" y="292854"/>
                    <a:pt x="173828" y="270982"/>
                  </a:cubicBezTo>
                  <a:cubicBezTo>
                    <a:pt x="157953" y="249110"/>
                    <a:pt x="128320" y="209246"/>
                    <a:pt x="106095" y="175732"/>
                  </a:cubicBezTo>
                  <a:cubicBezTo>
                    <a:pt x="83870" y="142218"/>
                    <a:pt x="55647" y="95652"/>
                    <a:pt x="40478" y="69899"/>
                  </a:cubicBezTo>
                  <a:cubicBezTo>
                    <a:pt x="25309" y="44146"/>
                    <a:pt x="2730" y="-1715"/>
                    <a:pt x="261"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4" name="フリーフォーム: 図形 1053">
              <a:extLst>
                <a:ext uri="{FF2B5EF4-FFF2-40B4-BE49-F238E27FC236}">
                  <a16:creationId xmlns:a16="http://schemas.microsoft.com/office/drawing/2014/main" id="{59F0291D-E617-4E56-AB69-864EFEC6D7C6}"/>
                </a:ext>
              </a:extLst>
            </p:cNvPr>
            <p:cNvSpPr/>
            <p:nvPr/>
          </p:nvSpPr>
          <p:spPr>
            <a:xfrm>
              <a:off x="4321843" y="2313500"/>
              <a:ext cx="127428" cy="51348"/>
            </a:xfrm>
            <a:custGeom>
              <a:avLst/>
              <a:gdLst>
                <a:gd name="connsiteX0" fmla="*/ 390 w 127428"/>
                <a:gd name="connsiteY0" fmla="*/ 239 h 51348"/>
                <a:gd name="connsiteX1" fmla="*/ 89290 w 127428"/>
                <a:gd name="connsiteY1" fmla="*/ 23522 h 51348"/>
                <a:gd name="connsiteX2" fmla="*/ 127390 w 127428"/>
                <a:gd name="connsiteY2" fmla="*/ 51039 h 51348"/>
                <a:gd name="connsiteX3" fmla="*/ 95640 w 127428"/>
                <a:gd name="connsiteY3" fmla="*/ 38339 h 51348"/>
                <a:gd name="connsiteX4" fmla="*/ 57540 w 127428"/>
                <a:gd name="connsiteY4" fmla="*/ 38339 h 51348"/>
                <a:gd name="connsiteX5" fmla="*/ 390 w 127428"/>
                <a:gd name="connsiteY5" fmla="*/ 239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8" h="51348">
                  <a:moveTo>
                    <a:pt x="390" y="239"/>
                  </a:moveTo>
                  <a:cubicBezTo>
                    <a:pt x="5682" y="-2231"/>
                    <a:pt x="68123" y="15055"/>
                    <a:pt x="89290" y="23522"/>
                  </a:cubicBezTo>
                  <a:cubicBezTo>
                    <a:pt x="110457" y="31989"/>
                    <a:pt x="126332" y="48570"/>
                    <a:pt x="127390" y="51039"/>
                  </a:cubicBezTo>
                  <a:cubicBezTo>
                    <a:pt x="128448" y="53509"/>
                    <a:pt x="107282" y="40456"/>
                    <a:pt x="95640" y="38339"/>
                  </a:cubicBezTo>
                  <a:cubicBezTo>
                    <a:pt x="83998" y="36222"/>
                    <a:pt x="69887" y="37986"/>
                    <a:pt x="57540" y="38339"/>
                  </a:cubicBezTo>
                  <a:cubicBezTo>
                    <a:pt x="45193" y="38692"/>
                    <a:pt x="-4902" y="2709"/>
                    <a:pt x="390" y="2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フリーフォーム: 図形 1054">
              <a:extLst>
                <a:ext uri="{FF2B5EF4-FFF2-40B4-BE49-F238E27FC236}">
                  <a16:creationId xmlns:a16="http://schemas.microsoft.com/office/drawing/2014/main" id="{BAA5EEF8-9377-45BC-8E80-EE043BB7A4F7}"/>
                </a:ext>
              </a:extLst>
            </p:cNvPr>
            <p:cNvSpPr/>
            <p:nvPr/>
          </p:nvSpPr>
          <p:spPr>
            <a:xfrm>
              <a:off x="4191991" y="1904782"/>
              <a:ext cx="113698" cy="285362"/>
            </a:xfrm>
            <a:custGeom>
              <a:avLst/>
              <a:gdLst>
                <a:gd name="connsiteX0" fmla="*/ 18059 w 113698"/>
                <a:gd name="connsiteY0" fmla="*/ 440 h 285362"/>
                <a:gd name="connsiteX1" fmla="*/ 20176 w 113698"/>
                <a:gd name="connsiteY1" fmla="*/ 125324 h 285362"/>
                <a:gd name="connsiteX2" fmla="*/ 39226 w 113698"/>
                <a:gd name="connsiteY2" fmla="*/ 199407 h 285362"/>
                <a:gd name="connsiteX3" fmla="*/ 47692 w 113698"/>
                <a:gd name="connsiteY3" fmla="*/ 229040 h 285362"/>
                <a:gd name="connsiteX4" fmla="*/ 113309 w 113698"/>
                <a:gd name="connsiteY4" fmla="*/ 284074 h 285362"/>
                <a:gd name="connsiteX5" fmla="*/ 73092 w 113698"/>
                <a:gd name="connsiteY5" fmla="*/ 260790 h 285362"/>
                <a:gd name="connsiteX6" fmla="*/ 34992 w 113698"/>
                <a:gd name="connsiteY6" fmla="*/ 182474 h 285362"/>
                <a:gd name="connsiteX7" fmla="*/ 1126 w 113698"/>
                <a:gd name="connsiteY7" fmla="*/ 87224 h 285362"/>
                <a:gd name="connsiteX8" fmla="*/ 18059 w 113698"/>
                <a:gd name="connsiteY8" fmla="*/ 440 h 28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98" h="285362">
                  <a:moveTo>
                    <a:pt x="18059" y="440"/>
                  </a:moveTo>
                  <a:cubicBezTo>
                    <a:pt x="21234" y="6790"/>
                    <a:pt x="16648" y="92163"/>
                    <a:pt x="20176" y="125324"/>
                  </a:cubicBezTo>
                  <a:cubicBezTo>
                    <a:pt x="23704" y="158485"/>
                    <a:pt x="34640" y="182121"/>
                    <a:pt x="39226" y="199407"/>
                  </a:cubicBezTo>
                  <a:cubicBezTo>
                    <a:pt x="43812" y="216693"/>
                    <a:pt x="35345" y="214929"/>
                    <a:pt x="47692" y="229040"/>
                  </a:cubicBezTo>
                  <a:cubicBezTo>
                    <a:pt x="60039" y="243151"/>
                    <a:pt x="109076" y="278782"/>
                    <a:pt x="113309" y="284074"/>
                  </a:cubicBezTo>
                  <a:cubicBezTo>
                    <a:pt x="117542" y="289366"/>
                    <a:pt x="86145" y="277723"/>
                    <a:pt x="73092" y="260790"/>
                  </a:cubicBezTo>
                  <a:cubicBezTo>
                    <a:pt x="60039" y="243857"/>
                    <a:pt x="46986" y="211402"/>
                    <a:pt x="34992" y="182474"/>
                  </a:cubicBezTo>
                  <a:cubicBezTo>
                    <a:pt x="22998" y="153546"/>
                    <a:pt x="7123" y="116505"/>
                    <a:pt x="1126" y="87224"/>
                  </a:cubicBezTo>
                  <a:cubicBezTo>
                    <a:pt x="-4871" y="57943"/>
                    <a:pt x="14884" y="-5910"/>
                    <a:pt x="18059" y="4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フリーフォーム: 図形 1055">
              <a:extLst>
                <a:ext uri="{FF2B5EF4-FFF2-40B4-BE49-F238E27FC236}">
                  <a16:creationId xmlns:a16="http://schemas.microsoft.com/office/drawing/2014/main" id="{4E13E295-16A0-4BE5-9752-6A001C8234F4}"/>
                </a:ext>
              </a:extLst>
            </p:cNvPr>
            <p:cNvSpPr/>
            <p:nvPr/>
          </p:nvSpPr>
          <p:spPr>
            <a:xfrm>
              <a:off x="4311631" y="2204018"/>
              <a:ext cx="91490" cy="35808"/>
            </a:xfrm>
            <a:custGeom>
              <a:avLst/>
              <a:gdLst>
                <a:gd name="connsiteX0" fmla="*/ 19 w 91490"/>
                <a:gd name="connsiteY0" fmla="*/ 184 h 35808"/>
                <a:gd name="connsiteX1" fmla="*/ 66694 w 91490"/>
                <a:gd name="connsiteY1" fmla="*/ 20821 h 35808"/>
                <a:gd name="connsiteX2" fmla="*/ 82569 w 91490"/>
                <a:gd name="connsiteY2" fmla="*/ 9709 h 35808"/>
                <a:gd name="connsiteX3" fmla="*/ 90507 w 91490"/>
                <a:gd name="connsiteY3" fmla="*/ 20821 h 35808"/>
                <a:gd name="connsiteX4" fmla="*/ 60344 w 91490"/>
                <a:gd name="connsiteY4" fmla="*/ 35109 h 35808"/>
                <a:gd name="connsiteX5" fmla="*/ 19 w 91490"/>
                <a:gd name="connsiteY5" fmla="*/ 184 h 3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0" h="35808">
                  <a:moveTo>
                    <a:pt x="19" y="184"/>
                  </a:moveTo>
                  <a:cubicBezTo>
                    <a:pt x="1077" y="-2197"/>
                    <a:pt x="52936" y="19234"/>
                    <a:pt x="66694" y="20821"/>
                  </a:cubicBezTo>
                  <a:cubicBezTo>
                    <a:pt x="80452" y="22408"/>
                    <a:pt x="78600" y="9709"/>
                    <a:pt x="82569" y="9709"/>
                  </a:cubicBezTo>
                  <a:cubicBezTo>
                    <a:pt x="86538" y="9709"/>
                    <a:pt x="94211" y="16588"/>
                    <a:pt x="90507" y="20821"/>
                  </a:cubicBezTo>
                  <a:cubicBezTo>
                    <a:pt x="86803" y="25054"/>
                    <a:pt x="78336" y="39078"/>
                    <a:pt x="60344" y="35109"/>
                  </a:cubicBezTo>
                  <a:cubicBezTo>
                    <a:pt x="42352" y="31140"/>
                    <a:pt x="-1039" y="2565"/>
                    <a:pt x="19" y="18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フリーフォーム: 図形 1056">
              <a:extLst>
                <a:ext uri="{FF2B5EF4-FFF2-40B4-BE49-F238E27FC236}">
                  <a16:creationId xmlns:a16="http://schemas.microsoft.com/office/drawing/2014/main" id="{4F6F7ED8-770B-4D9E-86CD-35E2159D235E}"/>
                </a:ext>
              </a:extLst>
            </p:cNvPr>
            <p:cNvSpPr/>
            <p:nvPr/>
          </p:nvSpPr>
          <p:spPr>
            <a:xfrm>
              <a:off x="4289527" y="1943813"/>
              <a:ext cx="76104" cy="190676"/>
            </a:xfrm>
            <a:custGeom>
              <a:avLst/>
              <a:gdLst>
                <a:gd name="connsiteX0" fmla="*/ 9423 w 76104"/>
                <a:gd name="connsiteY0" fmla="*/ 39 h 190676"/>
                <a:gd name="connsiteX1" fmla="*/ 18948 w 76104"/>
                <a:gd name="connsiteY1" fmla="*/ 49251 h 190676"/>
                <a:gd name="connsiteX2" fmla="*/ 30061 w 76104"/>
                <a:gd name="connsiteY2" fmla="*/ 109576 h 190676"/>
                <a:gd name="connsiteX3" fmla="*/ 76098 w 76104"/>
                <a:gd name="connsiteY3" fmla="*/ 190539 h 190676"/>
                <a:gd name="connsiteX4" fmla="*/ 33236 w 76104"/>
                <a:gd name="connsiteY4" fmla="*/ 127039 h 190676"/>
                <a:gd name="connsiteX5" fmla="*/ 1486 w 76104"/>
                <a:gd name="connsiteY5" fmla="*/ 57189 h 190676"/>
                <a:gd name="connsiteX6" fmla="*/ 9423 w 76104"/>
                <a:gd name="connsiteY6" fmla="*/ 39 h 19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4" h="190676">
                  <a:moveTo>
                    <a:pt x="9423" y="39"/>
                  </a:moveTo>
                  <a:cubicBezTo>
                    <a:pt x="12333" y="-1284"/>
                    <a:pt x="15508" y="30995"/>
                    <a:pt x="18948" y="49251"/>
                  </a:cubicBezTo>
                  <a:cubicBezTo>
                    <a:pt x="22388" y="67507"/>
                    <a:pt x="20536" y="86028"/>
                    <a:pt x="30061" y="109576"/>
                  </a:cubicBezTo>
                  <a:cubicBezTo>
                    <a:pt x="39586" y="133124"/>
                    <a:pt x="75569" y="187629"/>
                    <a:pt x="76098" y="190539"/>
                  </a:cubicBezTo>
                  <a:cubicBezTo>
                    <a:pt x="76627" y="193450"/>
                    <a:pt x="45671" y="149264"/>
                    <a:pt x="33236" y="127039"/>
                  </a:cubicBezTo>
                  <a:cubicBezTo>
                    <a:pt x="20801" y="104814"/>
                    <a:pt x="6778" y="75445"/>
                    <a:pt x="1486" y="57189"/>
                  </a:cubicBezTo>
                  <a:cubicBezTo>
                    <a:pt x="-3806" y="38933"/>
                    <a:pt x="6513" y="1362"/>
                    <a:pt x="9423" y="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フリーフォーム: 図形 1057">
              <a:extLst>
                <a:ext uri="{FF2B5EF4-FFF2-40B4-BE49-F238E27FC236}">
                  <a16:creationId xmlns:a16="http://schemas.microsoft.com/office/drawing/2014/main" id="{EA02271B-2BDE-4765-B61E-D6BA8AAB2131}"/>
                </a:ext>
              </a:extLst>
            </p:cNvPr>
            <p:cNvSpPr/>
            <p:nvPr/>
          </p:nvSpPr>
          <p:spPr>
            <a:xfrm>
              <a:off x="4465949" y="507116"/>
              <a:ext cx="170573" cy="241534"/>
            </a:xfrm>
            <a:custGeom>
              <a:avLst/>
              <a:gdLst>
                <a:gd name="connsiteX0" fmla="*/ 169551 w 170573"/>
                <a:gd name="connsiteY0" fmla="*/ 48 h 241534"/>
                <a:gd name="connsiteX1" fmla="*/ 131451 w 170573"/>
                <a:gd name="connsiteY1" fmla="*/ 54023 h 241534"/>
                <a:gd name="connsiteX2" fmla="*/ 106051 w 170573"/>
                <a:gd name="connsiteY2" fmla="*/ 107998 h 241534"/>
                <a:gd name="connsiteX3" fmla="*/ 83826 w 170573"/>
                <a:gd name="connsiteY3" fmla="*/ 165148 h 241534"/>
                <a:gd name="connsiteX4" fmla="*/ 1276 w 170573"/>
                <a:gd name="connsiteY4" fmla="*/ 241348 h 241534"/>
                <a:gd name="connsiteX5" fmla="*/ 36201 w 170573"/>
                <a:gd name="connsiteY5" fmla="*/ 184198 h 241534"/>
                <a:gd name="connsiteX6" fmla="*/ 71126 w 170573"/>
                <a:gd name="connsiteY6" fmla="*/ 107998 h 241534"/>
                <a:gd name="connsiteX7" fmla="*/ 87001 w 170573"/>
                <a:gd name="connsiteY7" fmla="*/ 63548 h 241534"/>
                <a:gd name="connsiteX8" fmla="*/ 169551 w 170573"/>
                <a:gd name="connsiteY8" fmla="*/ 48 h 2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573" h="241534">
                  <a:moveTo>
                    <a:pt x="169551" y="48"/>
                  </a:moveTo>
                  <a:cubicBezTo>
                    <a:pt x="176959" y="-1539"/>
                    <a:pt x="142034" y="36031"/>
                    <a:pt x="131451" y="54023"/>
                  </a:cubicBezTo>
                  <a:cubicBezTo>
                    <a:pt x="120868" y="72015"/>
                    <a:pt x="113988" y="89477"/>
                    <a:pt x="106051" y="107998"/>
                  </a:cubicBezTo>
                  <a:cubicBezTo>
                    <a:pt x="98114" y="126519"/>
                    <a:pt x="101288" y="142923"/>
                    <a:pt x="83826" y="165148"/>
                  </a:cubicBezTo>
                  <a:cubicBezTo>
                    <a:pt x="66364" y="187373"/>
                    <a:pt x="9214" y="238173"/>
                    <a:pt x="1276" y="241348"/>
                  </a:cubicBezTo>
                  <a:cubicBezTo>
                    <a:pt x="-6662" y="244523"/>
                    <a:pt x="24559" y="206423"/>
                    <a:pt x="36201" y="184198"/>
                  </a:cubicBezTo>
                  <a:cubicBezTo>
                    <a:pt x="47843" y="161973"/>
                    <a:pt x="62659" y="128106"/>
                    <a:pt x="71126" y="107998"/>
                  </a:cubicBezTo>
                  <a:cubicBezTo>
                    <a:pt x="79593" y="87890"/>
                    <a:pt x="73243" y="79952"/>
                    <a:pt x="87001" y="63548"/>
                  </a:cubicBezTo>
                  <a:cubicBezTo>
                    <a:pt x="100759" y="47144"/>
                    <a:pt x="162143" y="1635"/>
                    <a:pt x="169551" y="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フリーフォーム: 図形 1058">
              <a:extLst>
                <a:ext uri="{FF2B5EF4-FFF2-40B4-BE49-F238E27FC236}">
                  <a16:creationId xmlns:a16="http://schemas.microsoft.com/office/drawing/2014/main" id="{44BDC575-BC53-4842-84E0-4A7DB9B373AF}"/>
                </a:ext>
              </a:extLst>
            </p:cNvPr>
            <p:cNvSpPr/>
            <p:nvPr/>
          </p:nvSpPr>
          <p:spPr>
            <a:xfrm>
              <a:off x="5427041" y="513452"/>
              <a:ext cx="434128" cy="339904"/>
            </a:xfrm>
            <a:custGeom>
              <a:avLst/>
              <a:gdLst>
                <a:gd name="connsiteX0" fmla="*/ 2209 w 434128"/>
                <a:gd name="connsiteY0" fmla="*/ 62 h 339904"/>
                <a:gd name="connsiteX1" fmla="*/ 110159 w 434128"/>
                <a:gd name="connsiteY1" fmla="*/ 76262 h 339904"/>
                <a:gd name="connsiteX2" fmla="*/ 243509 w 434128"/>
                <a:gd name="connsiteY2" fmla="*/ 158812 h 339904"/>
                <a:gd name="connsiteX3" fmla="*/ 341934 w 434128"/>
                <a:gd name="connsiteY3" fmla="*/ 250887 h 339904"/>
                <a:gd name="connsiteX4" fmla="*/ 434009 w 434128"/>
                <a:gd name="connsiteY4" fmla="*/ 339787 h 339904"/>
                <a:gd name="connsiteX5" fmla="*/ 357809 w 434128"/>
                <a:gd name="connsiteY5" fmla="*/ 231837 h 339904"/>
                <a:gd name="connsiteX6" fmla="*/ 211759 w 434128"/>
                <a:gd name="connsiteY6" fmla="*/ 88962 h 339904"/>
                <a:gd name="connsiteX7" fmla="*/ 2209 w 434128"/>
                <a:gd name="connsiteY7" fmla="*/ 62 h 33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28" h="339904">
                  <a:moveTo>
                    <a:pt x="2209" y="62"/>
                  </a:moveTo>
                  <a:cubicBezTo>
                    <a:pt x="-14724" y="-2055"/>
                    <a:pt x="69942" y="49804"/>
                    <a:pt x="110159" y="76262"/>
                  </a:cubicBezTo>
                  <a:cubicBezTo>
                    <a:pt x="150376" y="102720"/>
                    <a:pt x="204880" y="129708"/>
                    <a:pt x="243509" y="158812"/>
                  </a:cubicBezTo>
                  <a:cubicBezTo>
                    <a:pt x="282138" y="187916"/>
                    <a:pt x="310184" y="220725"/>
                    <a:pt x="341934" y="250887"/>
                  </a:cubicBezTo>
                  <a:cubicBezTo>
                    <a:pt x="373684" y="281049"/>
                    <a:pt x="431363" y="342962"/>
                    <a:pt x="434009" y="339787"/>
                  </a:cubicBezTo>
                  <a:cubicBezTo>
                    <a:pt x="436655" y="336612"/>
                    <a:pt x="394851" y="273641"/>
                    <a:pt x="357809" y="231837"/>
                  </a:cubicBezTo>
                  <a:cubicBezTo>
                    <a:pt x="320767" y="190033"/>
                    <a:pt x="267321" y="127591"/>
                    <a:pt x="211759" y="88962"/>
                  </a:cubicBezTo>
                  <a:cubicBezTo>
                    <a:pt x="156197" y="50333"/>
                    <a:pt x="19142" y="2179"/>
                    <a:pt x="2209"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フリーフォーム: 図形 1059">
              <a:extLst>
                <a:ext uri="{FF2B5EF4-FFF2-40B4-BE49-F238E27FC236}">
                  <a16:creationId xmlns:a16="http://schemas.microsoft.com/office/drawing/2014/main" id="{F7134230-9542-40AB-900D-3D4572B38D48}"/>
                </a:ext>
              </a:extLst>
            </p:cNvPr>
            <p:cNvSpPr/>
            <p:nvPr/>
          </p:nvSpPr>
          <p:spPr>
            <a:xfrm>
              <a:off x="5838448" y="821483"/>
              <a:ext cx="276667" cy="486548"/>
            </a:xfrm>
            <a:custGeom>
              <a:avLst/>
              <a:gdLst>
                <a:gd name="connsiteX0" fmla="*/ 377 w 276667"/>
                <a:gd name="connsiteY0" fmla="*/ 6 h 486548"/>
                <a:gd name="connsiteX1" fmla="*/ 89277 w 276667"/>
                <a:gd name="connsiteY1" fmla="*/ 177806 h 486548"/>
                <a:gd name="connsiteX2" fmla="*/ 190877 w 276667"/>
                <a:gd name="connsiteY2" fmla="*/ 387356 h 486548"/>
                <a:gd name="connsiteX3" fmla="*/ 276602 w 276667"/>
                <a:gd name="connsiteY3" fmla="*/ 485781 h 486548"/>
                <a:gd name="connsiteX4" fmla="*/ 203577 w 276667"/>
                <a:gd name="connsiteY4" fmla="*/ 339731 h 486548"/>
                <a:gd name="connsiteX5" fmla="*/ 124202 w 276667"/>
                <a:gd name="connsiteY5" fmla="*/ 171456 h 486548"/>
                <a:gd name="connsiteX6" fmla="*/ 377 w 276667"/>
                <a:gd name="connsiteY6" fmla="*/ 6 h 48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667" h="486548">
                  <a:moveTo>
                    <a:pt x="377" y="6"/>
                  </a:moveTo>
                  <a:cubicBezTo>
                    <a:pt x="-5444" y="1064"/>
                    <a:pt x="57527" y="113248"/>
                    <a:pt x="89277" y="177806"/>
                  </a:cubicBezTo>
                  <a:cubicBezTo>
                    <a:pt x="121027" y="242364"/>
                    <a:pt x="159656" y="336027"/>
                    <a:pt x="190877" y="387356"/>
                  </a:cubicBezTo>
                  <a:cubicBezTo>
                    <a:pt x="222098" y="438685"/>
                    <a:pt x="274485" y="493718"/>
                    <a:pt x="276602" y="485781"/>
                  </a:cubicBezTo>
                  <a:cubicBezTo>
                    <a:pt x="278719" y="477844"/>
                    <a:pt x="228977" y="392119"/>
                    <a:pt x="203577" y="339731"/>
                  </a:cubicBezTo>
                  <a:cubicBezTo>
                    <a:pt x="178177" y="287344"/>
                    <a:pt x="154894" y="223843"/>
                    <a:pt x="124202" y="171456"/>
                  </a:cubicBezTo>
                  <a:cubicBezTo>
                    <a:pt x="93510" y="119069"/>
                    <a:pt x="6198" y="-1052"/>
                    <a:pt x="377" y="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フリーフォーム: 図形 1060">
              <a:extLst>
                <a:ext uri="{FF2B5EF4-FFF2-40B4-BE49-F238E27FC236}">
                  <a16:creationId xmlns:a16="http://schemas.microsoft.com/office/drawing/2014/main" id="{23B37DAC-D867-4410-BDBD-61352AEC637C}"/>
                </a:ext>
              </a:extLst>
            </p:cNvPr>
            <p:cNvSpPr/>
            <p:nvPr/>
          </p:nvSpPr>
          <p:spPr>
            <a:xfrm>
              <a:off x="6091853" y="1272268"/>
              <a:ext cx="195401" cy="550567"/>
            </a:xfrm>
            <a:custGeom>
              <a:avLst/>
              <a:gdLst>
                <a:gd name="connsiteX0" fmla="*/ 972 w 195401"/>
                <a:gd name="connsiteY0" fmla="*/ 71 h 550567"/>
                <a:gd name="connsiteX1" fmla="*/ 29547 w 195401"/>
                <a:gd name="connsiteY1" fmla="*/ 127071 h 550567"/>
                <a:gd name="connsiteX2" fmla="*/ 77172 w 195401"/>
                <a:gd name="connsiteY2" fmla="*/ 285821 h 550567"/>
                <a:gd name="connsiteX3" fmla="*/ 115272 w 195401"/>
                <a:gd name="connsiteY3" fmla="*/ 400121 h 550567"/>
                <a:gd name="connsiteX4" fmla="*/ 194647 w 195401"/>
                <a:gd name="connsiteY4" fmla="*/ 549346 h 550567"/>
                <a:gd name="connsiteX5" fmla="*/ 153372 w 195401"/>
                <a:gd name="connsiteY5" fmla="*/ 460446 h 550567"/>
                <a:gd name="connsiteX6" fmla="*/ 121622 w 195401"/>
                <a:gd name="connsiteY6" fmla="*/ 279471 h 550567"/>
                <a:gd name="connsiteX7" fmla="*/ 64472 w 195401"/>
                <a:gd name="connsiteY7" fmla="*/ 111196 h 550567"/>
                <a:gd name="connsiteX8" fmla="*/ 972 w 195401"/>
                <a:gd name="connsiteY8" fmla="*/ 71 h 55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01" h="550567">
                  <a:moveTo>
                    <a:pt x="972" y="71"/>
                  </a:moveTo>
                  <a:cubicBezTo>
                    <a:pt x="-4849" y="2717"/>
                    <a:pt x="16847" y="79446"/>
                    <a:pt x="29547" y="127071"/>
                  </a:cubicBezTo>
                  <a:cubicBezTo>
                    <a:pt x="42247" y="174696"/>
                    <a:pt x="62885" y="240313"/>
                    <a:pt x="77172" y="285821"/>
                  </a:cubicBezTo>
                  <a:cubicBezTo>
                    <a:pt x="91460" y="331329"/>
                    <a:pt x="95693" y="356200"/>
                    <a:pt x="115272" y="400121"/>
                  </a:cubicBezTo>
                  <a:cubicBezTo>
                    <a:pt x="134851" y="444042"/>
                    <a:pt x="188297" y="539292"/>
                    <a:pt x="194647" y="549346"/>
                  </a:cubicBezTo>
                  <a:cubicBezTo>
                    <a:pt x="200997" y="559400"/>
                    <a:pt x="165543" y="505425"/>
                    <a:pt x="153372" y="460446"/>
                  </a:cubicBezTo>
                  <a:cubicBezTo>
                    <a:pt x="141201" y="415467"/>
                    <a:pt x="136439" y="337679"/>
                    <a:pt x="121622" y="279471"/>
                  </a:cubicBezTo>
                  <a:cubicBezTo>
                    <a:pt x="106805" y="221263"/>
                    <a:pt x="82993" y="153529"/>
                    <a:pt x="64472" y="111196"/>
                  </a:cubicBezTo>
                  <a:cubicBezTo>
                    <a:pt x="45951" y="68863"/>
                    <a:pt x="6793" y="-2575"/>
                    <a:pt x="972" y="7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2" name="フリーフォーム: 図形 1061">
              <a:extLst>
                <a:ext uri="{FF2B5EF4-FFF2-40B4-BE49-F238E27FC236}">
                  <a16:creationId xmlns:a16="http://schemas.microsoft.com/office/drawing/2014/main" id="{311244E7-6D2E-4DBA-8CC6-59A3AD1C5F27}"/>
                </a:ext>
              </a:extLst>
            </p:cNvPr>
            <p:cNvSpPr/>
            <p:nvPr/>
          </p:nvSpPr>
          <p:spPr>
            <a:xfrm>
              <a:off x="6251409" y="1735812"/>
              <a:ext cx="174826" cy="423290"/>
            </a:xfrm>
            <a:custGeom>
              <a:avLst/>
              <a:gdLst>
                <a:gd name="connsiteX0" fmla="*/ 166 w 174826"/>
                <a:gd name="connsiteY0" fmla="*/ 77 h 423290"/>
                <a:gd name="connsiteX1" fmla="*/ 41441 w 174826"/>
                <a:gd name="connsiteY1" fmla="*/ 146127 h 423290"/>
                <a:gd name="connsiteX2" fmla="*/ 85891 w 174826"/>
                <a:gd name="connsiteY2" fmla="*/ 298527 h 423290"/>
                <a:gd name="connsiteX3" fmla="*/ 136691 w 174826"/>
                <a:gd name="connsiteY3" fmla="*/ 365202 h 423290"/>
                <a:gd name="connsiteX4" fmla="*/ 174791 w 174826"/>
                <a:gd name="connsiteY4" fmla="*/ 422352 h 423290"/>
                <a:gd name="connsiteX5" fmla="*/ 143041 w 174826"/>
                <a:gd name="connsiteY5" fmla="*/ 317577 h 423290"/>
                <a:gd name="connsiteX6" fmla="*/ 114466 w 174826"/>
                <a:gd name="connsiteY6" fmla="*/ 231852 h 423290"/>
                <a:gd name="connsiteX7" fmla="*/ 57316 w 174826"/>
                <a:gd name="connsiteY7" fmla="*/ 127077 h 423290"/>
                <a:gd name="connsiteX8" fmla="*/ 166 w 174826"/>
                <a:gd name="connsiteY8" fmla="*/ 77 h 42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 h="423290">
                  <a:moveTo>
                    <a:pt x="166" y="77"/>
                  </a:moveTo>
                  <a:cubicBezTo>
                    <a:pt x="-2480" y="3252"/>
                    <a:pt x="27154" y="96385"/>
                    <a:pt x="41441" y="146127"/>
                  </a:cubicBezTo>
                  <a:cubicBezTo>
                    <a:pt x="55729" y="195869"/>
                    <a:pt x="70016" y="262015"/>
                    <a:pt x="85891" y="298527"/>
                  </a:cubicBezTo>
                  <a:cubicBezTo>
                    <a:pt x="101766" y="335040"/>
                    <a:pt x="121874" y="344565"/>
                    <a:pt x="136691" y="365202"/>
                  </a:cubicBezTo>
                  <a:cubicBezTo>
                    <a:pt x="151508" y="385839"/>
                    <a:pt x="173733" y="430289"/>
                    <a:pt x="174791" y="422352"/>
                  </a:cubicBezTo>
                  <a:cubicBezTo>
                    <a:pt x="175849" y="414415"/>
                    <a:pt x="153095" y="349327"/>
                    <a:pt x="143041" y="317577"/>
                  </a:cubicBezTo>
                  <a:cubicBezTo>
                    <a:pt x="132987" y="285827"/>
                    <a:pt x="128754" y="263602"/>
                    <a:pt x="114466" y="231852"/>
                  </a:cubicBezTo>
                  <a:cubicBezTo>
                    <a:pt x="100179" y="200102"/>
                    <a:pt x="75837" y="161473"/>
                    <a:pt x="57316" y="127077"/>
                  </a:cubicBezTo>
                  <a:cubicBezTo>
                    <a:pt x="38795" y="92681"/>
                    <a:pt x="2812" y="-3098"/>
                    <a:pt x="166" y="7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フリーフォーム: 図形 1062">
              <a:extLst>
                <a:ext uri="{FF2B5EF4-FFF2-40B4-BE49-F238E27FC236}">
                  <a16:creationId xmlns:a16="http://schemas.microsoft.com/office/drawing/2014/main" id="{C7E176F6-D2E7-4F3C-8DC6-04FCB3661A41}"/>
                </a:ext>
              </a:extLst>
            </p:cNvPr>
            <p:cNvSpPr/>
            <p:nvPr/>
          </p:nvSpPr>
          <p:spPr>
            <a:xfrm>
              <a:off x="6403369" y="2104181"/>
              <a:ext cx="149901" cy="467375"/>
            </a:xfrm>
            <a:custGeom>
              <a:avLst/>
              <a:gdLst>
                <a:gd name="connsiteX0" fmla="*/ 606 w 149901"/>
                <a:gd name="connsiteY0" fmla="*/ 8 h 467375"/>
                <a:gd name="connsiteX1" fmla="*/ 48231 w 149901"/>
                <a:gd name="connsiteY1" fmla="*/ 139708 h 467375"/>
                <a:gd name="connsiteX2" fmla="*/ 95856 w 149901"/>
                <a:gd name="connsiteY2" fmla="*/ 231783 h 467375"/>
                <a:gd name="connsiteX3" fmla="*/ 124431 w 149901"/>
                <a:gd name="connsiteY3" fmla="*/ 358783 h 467375"/>
                <a:gd name="connsiteX4" fmla="*/ 149831 w 149901"/>
                <a:gd name="connsiteY4" fmla="*/ 466733 h 467375"/>
                <a:gd name="connsiteX5" fmla="*/ 130781 w 149901"/>
                <a:gd name="connsiteY5" fmla="*/ 307983 h 467375"/>
                <a:gd name="connsiteX6" fmla="*/ 95856 w 149901"/>
                <a:gd name="connsiteY6" fmla="*/ 206383 h 467375"/>
                <a:gd name="connsiteX7" fmla="*/ 83156 w 149901"/>
                <a:gd name="connsiteY7" fmla="*/ 146058 h 467375"/>
                <a:gd name="connsiteX8" fmla="*/ 606 w 149901"/>
                <a:gd name="connsiteY8" fmla="*/ 8 h 4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01" h="467375">
                  <a:moveTo>
                    <a:pt x="606" y="8"/>
                  </a:moveTo>
                  <a:cubicBezTo>
                    <a:pt x="-5215" y="-1050"/>
                    <a:pt x="32356" y="101079"/>
                    <a:pt x="48231" y="139708"/>
                  </a:cubicBezTo>
                  <a:cubicBezTo>
                    <a:pt x="64106" y="178337"/>
                    <a:pt x="83156" y="195271"/>
                    <a:pt x="95856" y="231783"/>
                  </a:cubicBezTo>
                  <a:cubicBezTo>
                    <a:pt x="108556" y="268296"/>
                    <a:pt x="115435" y="319625"/>
                    <a:pt x="124431" y="358783"/>
                  </a:cubicBezTo>
                  <a:cubicBezTo>
                    <a:pt x="133427" y="397941"/>
                    <a:pt x="148773" y="475200"/>
                    <a:pt x="149831" y="466733"/>
                  </a:cubicBezTo>
                  <a:cubicBezTo>
                    <a:pt x="150889" y="458266"/>
                    <a:pt x="139777" y="351375"/>
                    <a:pt x="130781" y="307983"/>
                  </a:cubicBezTo>
                  <a:cubicBezTo>
                    <a:pt x="121785" y="264591"/>
                    <a:pt x="103793" y="233370"/>
                    <a:pt x="95856" y="206383"/>
                  </a:cubicBezTo>
                  <a:cubicBezTo>
                    <a:pt x="87919" y="179396"/>
                    <a:pt x="95856" y="178866"/>
                    <a:pt x="83156" y="146058"/>
                  </a:cubicBezTo>
                  <a:cubicBezTo>
                    <a:pt x="70456" y="113250"/>
                    <a:pt x="6427" y="1066"/>
                    <a:pt x="606" y="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フリーフォーム: 図形 1063">
              <a:extLst>
                <a:ext uri="{FF2B5EF4-FFF2-40B4-BE49-F238E27FC236}">
                  <a16:creationId xmlns:a16="http://schemas.microsoft.com/office/drawing/2014/main" id="{48A2F2B9-7BD9-4A1A-A99F-13DAB22AAE56}"/>
                </a:ext>
              </a:extLst>
            </p:cNvPr>
            <p:cNvSpPr/>
            <p:nvPr/>
          </p:nvSpPr>
          <p:spPr>
            <a:xfrm>
              <a:off x="6524973" y="2537180"/>
              <a:ext cx="33001" cy="450095"/>
            </a:xfrm>
            <a:custGeom>
              <a:avLst/>
              <a:gdLst>
                <a:gd name="connsiteX0" fmla="*/ 21877 w 33001"/>
                <a:gd name="connsiteY0" fmla="*/ 926 h 450095"/>
                <a:gd name="connsiteX1" fmla="*/ 21877 w 33001"/>
                <a:gd name="connsiteY1" fmla="*/ 110992 h 450095"/>
                <a:gd name="connsiteX2" fmla="*/ 11294 w 33001"/>
                <a:gd name="connsiteY2" fmla="*/ 193542 h 450095"/>
                <a:gd name="connsiteX3" fmla="*/ 710 w 33001"/>
                <a:gd name="connsiteY3" fmla="*/ 288792 h 450095"/>
                <a:gd name="connsiteX4" fmla="*/ 32460 w 33001"/>
                <a:gd name="connsiteY4" fmla="*/ 449659 h 450095"/>
                <a:gd name="connsiteX5" fmla="*/ 19760 w 33001"/>
                <a:gd name="connsiteY5" fmla="*/ 331126 h 450095"/>
                <a:gd name="connsiteX6" fmla="*/ 7060 w 33001"/>
                <a:gd name="connsiteY6" fmla="*/ 176609 h 450095"/>
                <a:gd name="connsiteX7" fmla="*/ 21877 w 33001"/>
                <a:gd name="connsiteY7" fmla="*/ 926 h 45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1" h="450095">
                  <a:moveTo>
                    <a:pt x="21877" y="926"/>
                  </a:moveTo>
                  <a:cubicBezTo>
                    <a:pt x="24346" y="-10010"/>
                    <a:pt x="23641" y="78889"/>
                    <a:pt x="21877" y="110992"/>
                  </a:cubicBezTo>
                  <a:cubicBezTo>
                    <a:pt x="20113" y="143095"/>
                    <a:pt x="14822" y="163909"/>
                    <a:pt x="11294" y="193542"/>
                  </a:cubicBezTo>
                  <a:cubicBezTo>
                    <a:pt x="7766" y="223175"/>
                    <a:pt x="-2818" y="246106"/>
                    <a:pt x="710" y="288792"/>
                  </a:cubicBezTo>
                  <a:cubicBezTo>
                    <a:pt x="4238" y="331478"/>
                    <a:pt x="29285" y="442603"/>
                    <a:pt x="32460" y="449659"/>
                  </a:cubicBezTo>
                  <a:cubicBezTo>
                    <a:pt x="35635" y="456715"/>
                    <a:pt x="23993" y="376634"/>
                    <a:pt x="19760" y="331126"/>
                  </a:cubicBezTo>
                  <a:cubicBezTo>
                    <a:pt x="15527" y="285618"/>
                    <a:pt x="6707" y="227762"/>
                    <a:pt x="7060" y="176609"/>
                  </a:cubicBezTo>
                  <a:cubicBezTo>
                    <a:pt x="7413" y="125456"/>
                    <a:pt x="19408" y="11862"/>
                    <a:pt x="21877" y="92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フリーフォーム: 図形 1064">
              <a:extLst>
                <a:ext uri="{FF2B5EF4-FFF2-40B4-BE49-F238E27FC236}">
                  <a16:creationId xmlns:a16="http://schemas.microsoft.com/office/drawing/2014/main" id="{08244416-6EE3-419C-99E6-E30D10B19B33}"/>
                </a:ext>
              </a:extLst>
            </p:cNvPr>
            <p:cNvSpPr/>
            <p:nvPr/>
          </p:nvSpPr>
          <p:spPr>
            <a:xfrm>
              <a:off x="6553564" y="2937434"/>
              <a:ext cx="143999" cy="390924"/>
            </a:xfrm>
            <a:custGeom>
              <a:avLst/>
              <a:gdLst>
                <a:gd name="connsiteX0" fmla="*/ 5986 w 143999"/>
                <a:gd name="connsiteY0" fmla="*/ 722 h 390924"/>
                <a:gd name="connsiteX1" fmla="*/ 1753 w 143999"/>
                <a:gd name="connsiteY1" fmla="*/ 72688 h 390924"/>
                <a:gd name="connsiteX2" fmla="*/ 31386 w 143999"/>
                <a:gd name="connsiteY2" fmla="*/ 138305 h 390924"/>
                <a:gd name="connsiteX3" fmla="*/ 63136 w 143999"/>
                <a:gd name="connsiteY3" fmla="*/ 263188 h 390924"/>
                <a:gd name="connsiteX4" fmla="*/ 143569 w 143999"/>
                <a:gd name="connsiteY4" fmla="*/ 390188 h 390924"/>
                <a:gd name="connsiteX5" fmla="*/ 92769 w 143999"/>
                <a:gd name="connsiteY5" fmla="*/ 309755 h 390924"/>
                <a:gd name="connsiteX6" fmla="*/ 41969 w 143999"/>
                <a:gd name="connsiteY6" fmla="*/ 193338 h 390924"/>
                <a:gd name="connsiteX7" fmla="*/ 27153 w 143999"/>
                <a:gd name="connsiteY7" fmla="*/ 119255 h 390924"/>
                <a:gd name="connsiteX8" fmla="*/ 5986 w 143999"/>
                <a:gd name="connsiteY8" fmla="*/ 722 h 39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 h="390924">
                  <a:moveTo>
                    <a:pt x="5986" y="722"/>
                  </a:moveTo>
                  <a:cubicBezTo>
                    <a:pt x="1753" y="-7039"/>
                    <a:pt x="-2480" y="49758"/>
                    <a:pt x="1753" y="72688"/>
                  </a:cubicBezTo>
                  <a:cubicBezTo>
                    <a:pt x="5986" y="95618"/>
                    <a:pt x="21156" y="106555"/>
                    <a:pt x="31386" y="138305"/>
                  </a:cubicBezTo>
                  <a:cubicBezTo>
                    <a:pt x="41616" y="170055"/>
                    <a:pt x="44439" y="221207"/>
                    <a:pt x="63136" y="263188"/>
                  </a:cubicBezTo>
                  <a:cubicBezTo>
                    <a:pt x="81833" y="305169"/>
                    <a:pt x="138630" y="382427"/>
                    <a:pt x="143569" y="390188"/>
                  </a:cubicBezTo>
                  <a:cubicBezTo>
                    <a:pt x="148508" y="397949"/>
                    <a:pt x="109702" y="342563"/>
                    <a:pt x="92769" y="309755"/>
                  </a:cubicBezTo>
                  <a:cubicBezTo>
                    <a:pt x="75836" y="276947"/>
                    <a:pt x="52905" y="225088"/>
                    <a:pt x="41969" y="193338"/>
                  </a:cubicBezTo>
                  <a:cubicBezTo>
                    <a:pt x="31033" y="161588"/>
                    <a:pt x="33503" y="147477"/>
                    <a:pt x="27153" y="119255"/>
                  </a:cubicBezTo>
                  <a:cubicBezTo>
                    <a:pt x="20803" y="91033"/>
                    <a:pt x="10219" y="8483"/>
                    <a:pt x="5986" y="72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フリーフォーム: 図形 1065">
              <a:extLst>
                <a:ext uri="{FF2B5EF4-FFF2-40B4-BE49-F238E27FC236}">
                  <a16:creationId xmlns:a16="http://schemas.microsoft.com/office/drawing/2014/main" id="{4BE06024-2287-4441-8DFD-46267DEF0C0E}"/>
                </a:ext>
              </a:extLst>
            </p:cNvPr>
            <p:cNvSpPr/>
            <p:nvPr/>
          </p:nvSpPr>
          <p:spPr>
            <a:xfrm>
              <a:off x="4535521" y="613396"/>
              <a:ext cx="257947" cy="170252"/>
            </a:xfrm>
            <a:custGeom>
              <a:avLst/>
              <a:gdLst>
                <a:gd name="connsiteX0" fmla="*/ 57117 w 257947"/>
                <a:gd name="connsiteY0" fmla="*/ 131 h 170252"/>
                <a:gd name="connsiteX1" fmla="*/ 119029 w 257947"/>
                <a:gd name="connsiteY1" fmla="*/ 68393 h 170252"/>
                <a:gd name="connsiteX2" fmla="*/ 257142 w 257947"/>
                <a:gd name="connsiteY2" fmla="*/ 168406 h 170252"/>
                <a:gd name="connsiteX3" fmla="*/ 173004 w 257947"/>
                <a:gd name="connsiteY3" fmla="*/ 130306 h 170252"/>
                <a:gd name="connsiteX4" fmla="*/ 111092 w 257947"/>
                <a:gd name="connsiteY4" fmla="*/ 92206 h 170252"/>
                <a:gd name="connsiteX5" fmla="*/ 1554 w 257947"/>
                <a:gd name="connsiteY5" fmla="*/ 77918 h 170252"/>
                <a:gd name="connsiteX6" fmla="*/ 47592 w 257947"/>
                <a:gd name="connsiteY6" fmla="*/ 73156 h 170252"/>
                <a:gd name="connsiteX7" fmla="*/ 61879 w 257947"/>
                <a:gd name="connsiteY7" fmla="*/ 50931 h 170252"/>
                <a:gd name="connsiteX8" fmla="*/ 57117 w 257947"/>
                <a:gd name="connsiteY8" fmla="*/ 131 h 1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47" h="170252">
                  <a:moveTo>
                    <a:pt x="57117" y="131"/>
                  </a:moveTo>
                  <a:cubicBezTo>
                    <a:pt x="66642" y="3041"/>
                    <a:pt x="85691" y="40347"/>
                    <a:pt x="119029" y="68393"/>
                  </a:cubicBezTo>
                  <a:cubicBezTo>
                    <a:pt x="152367" y="96439"/>
                    <a:pt x="248146" y="158087"/>
                    <a:pt x="257142" y="168406"/>
                  </a:cubicBezTo>
                  <a:cubicBezTo>
                    <a:pt x="266138" y="178725"/>
                    <a:pt x="197346" y="143006"/>
                    <a:pt x="173004" y="130306"/>
                  </a:cubicBezTo>
                  <a:cubicBezTo>
                    <a:pt x="148662" y="117606"/>
                    <a:pt x="139667" y="100937"/>
                    <a:pt x="111092" y="92206"/>
                  </a:cubicBezTo>
                  <a:cubicBezTo>
                    <a:pt x="82517" y="83475"/>
                    <a:pt x="12137" y="81093"/>
                    <a:pt x="1554" y="77918"/>
                  </a:cubicBezTo>
                  <a:cubicBezTo>
                    <a:pt x="-9029" y="74743"/>
                    <a:pt x="37538" y="77654"/>
                    <a:pt x="47592" y="73156"/>
                  </a:cubicBezTo>
                  <a:cubicBezTo>
                    <a:pt x="57646" y="68658"/>
                    <a:pt x="59762" y="58339"/>
                    <a:pt x="61879" y="50931"/>
                  </a:cubicBezTo>
                  <a:cubicBezTo>
                    <a:pt x="63996" y="43523"/>
                    <a:pt x="47592" y="-2779"/>
                    <a:pt x="57117" y="13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フリーフォーム: 図形 1066">
              <a:extLst>
                <a:ext uri="{FF2B5EF4-FFF2-40B4-BE49-F238E27FC236}">
                  <a16:creationId xmlns:a16="http://schemas.microsoft.com/office/drawing/2014/main" id="{3B4446F0-30C0-4077-8B3B-0C5DA9AE8B4A}"/>
                </a:ext>
              </a:extLst>
            </p:cNvPr>
            <p:cNvSpPr/>
            <p:nvPr/>
          </p:nvSpPr>
          <p:spPr>
            <a:xfrm>
              <a:off x="5857019" y="2063358"/>
              <a:ext cx="200292" cy="849717"/>
            </a:xfrm>
            <a:custGeom>
              <a:avLst/>
              <a:gdLst>
                <a:gd name="connsiteX0" fmla="*/ 221 w 200292"/>
                <a:gd name="connsiteY0" fmla="*/ 191 h 849717"/>
                <a:gd name="connsiteX1" fmla="*/ 71341 w 200292"/>
                <a:gd name="connsiteY1" fmla="*/ 188151 h 849717"/>
                <a:gd name="connsiteX2" fmla="*/ 106901 w 200292"/>
                <a:gd name="connsiteY2" fmla="*/ 310071 h 849717"/>
                <a:gd name="connsiteX3" fmla="*/ 106901 w 200292"/>
                <a:gd name="connsiteY3" fmla="*/ 396431 h 849717"/>
                <a:gd name="connsiteX4" fmla="*/ 111981 w 200292"/>
                <a:gd name="connsiteY4" fmla="*/ 538671 h 849717"/>
                <a:gd name="connsiteX5" fmla="*/ 147541 w 200292"/>
                <a:gd name="connsiteY5" fmla="*/ 660591 h 849717"/>
                <a:gd name="connsiteX6" fmla="*/ 198341 w 200292"/>
                <a:gd name="connsiteY6" fmla="*/ 848551 h 849717"/>
                <a:gd name="connsiteX7" fmla="*/ 188181 w 200292"/>
                <a:gd name="connsiteY7" fmla="*/ 731711 h 849717"/>
                <a:gd name="connsiteX8" fmla="*/ 172941 w 200292"/>
                <a:gd name="connsiteY8" fmla="*/ 564071 h 849717"/>
                <a:gd name="connsiteX9" fmla="*/ 117061 w 200292"/>
                <a:gd name="connsiteY9" fmla="*/ 396431 h 849717"/>
                <a:gd name="connsiteX10" fmla="*/ 96741 w 200292"/>
                <a:gd name="connsiteY10" fmla="*/ 157671 h 849717"/>
                <a:gd name="connsiteX11" fmla="*/ 221 w 200292"/>
                <a:gd name="connsiteY11" fmla="*/ 191 h 84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92" h="849717">
                  <a:moveTo>
                    <a:pt x="221" y="191"/>
                  </a:moveTo>
                  <a:cubicBezTo>
                    <a:pt x="-4012" y="5271"/>
                    <a:pt x="53561" y="136504"/>
                    <a:pt x="71341" y="188151"/>
                  </a:cubicBezTo>
                  <a:cubicBezTo>
                    <a:pt x="89121" y="239798"/>
                    <a:pt x="100974" y="275358"/>
                    <a:pt x="106901" y="310071"/>
                  </a:cubicBezTo>
                  <a:cubicBezTo>
                    <a:pt x="112828" y="344784"/>
                    <a:pt x="106054" y="358331"/>
                    <a:pt x="106901" y="396431"/>
                  </a:cubicBezTo>
                  <a:cubicBezTo>
                    <a:pt x="107748" y="434531"/>
                    <a:pt x="105208" y="494644"/>
                    <a:pt x="111981" y="538671"/>
                  </a:cubicBezTo>
                  <a:cubicBezTo>
                    <a:pt x="118754" y="582698"/>
                    <a:pt x="133148" y="608944"/>
                    <a:pt x="147541" y="660591"/>
                  </a:cubicBezTo>
                  <a:cubicBezTo>
                    <a:pt x="161934" y="712238"/>
                    <a:pt x="191568" y="836698"/>
                    <a:pt x="198341" y="848551"/>
                  </a:cubicBezTo>
                  <a:cubicBezTo>
                    <a:pt x="205114" y="860404"/>
                    <a:pt x="192414" y="779124"/>
                    <a:pt x="188181" y="731711"/>
                  </a:cubicBezTo>
                  <a:cubicBezTo>
                    <a:pt x="183948" y="684298"/>
                    <a:pt x="184794" y="619951"/>
                    <a:pt x="172941" y="564071"/>
                  </a:cubicBezTo>
                  <a:cubicBezTo>
                    <a:pt x="161088" y="508191"/>
                    <a:pt x="129761" y="464164"/>
                    <a:pt x="117061" y="396431"/>
                  </a:cubicBezTo>
                  <a:cubicBezTo>
                    <a:pt x="104361" y="328698"/>
                    <a:pt x="114521" y="222864"/>
                    <a:pt x="96741" y="157671"/>
                  </a:cubicBezTo>
                  <a:cubicBezTo>
                    <a:pt x="78961" y="92478"/>
                    <a:pt x="4454" y="-4889"/>
                    <a:pt x="221" y="1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フリーフォーム: 図形 1067">
              <a:extLst>
                <a:ext uri="{FF2B5EF4-FFF2-40B4-BE49-F238E27FC236}">
                  <a16:creationId xmlns:a16="http://schemas.microsoft.com/office/drawing/2014/main" id="{E98651C7-ED77-4169-A165-2F6B587F7FE2}"/>
                </a:ext>
              </a:extLst>
            </p:cNvPr>
            <p:cNvSpPr/>
            <p:nvPr/>
          </p:nvSpPr>
          <p:spPr>
            <a:xfrm>
              <a:off x="6028265" y="2813365"/>
              <a:ext cx="492417" cy="733548"/>
            </a:xfrm>
            <a:custGeom>
              <a:avLst/>
              <a:gdLst>
                <a:gd name="connsiteX0" fmla="*/ 11855 w 492417"/>
                <a:gd name="connsiteY0" fmla="*/ 2024 h 733548"/>
                <a:gd name="connsiteX1" fmla="*/ 37255 w 492417"/>
                <a:gd name="connsiteY1" fmla="*/ 179824 h 733548"/>
                <a:gd name="connsiteX2" fmla="*/ 133775 w 492417"/>
                <a:gd name="connsiteY2" fmla="*/ 291584 h 733548"/>
                <a:gd name="connsiteX3" fmla="*/ 225215 w 492417"/>
                <a:gd name="connsiteY3" fmla="*/ 403344 h 733548"/>
                <a:gd name="connsiteX4" fmla="*/ 423335 w 492417"/>
                <a:gd name="connsiteY4" fmla="*/ 550664 h 733548"/>
                <a:gd name="connsiteX5" fmla="*/ 489375 w 492417"/>
                <a:gd name="connsiteY5" fmla="*/ 733544 h 733548"/>
                <a:gd name="connsiteX6" fmla="*/ 453815 w 492417"/>
                <a:gd name="connsiteY6" fmla="*/ 555744 h 733548"/>
                <a:gd name="connsiteX7" fmla="*/ 220135 w 492417"/>
                <a:gd name="connsiteY7" fmla="*/ 306824 h 733548"/>
                <a:gd name="connsiteX8" fmla="*/ 11855 w 492417"/>
                <a:gd name="connsiteY8" fmla="*/ 2024 h 73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17" h="733548">
                  <a:moveTo>
                    <a:pt x="11855" y="2024"/>
                  </a:moveTo>
                  <a:cubicBezTo>
                    <a:pt x="-18625" y="-19143"/>
                    <a:pt x="16935" y="131564"/>
                    <a:pt x="37255" y="179824"/>
                  </a:cubicBezTo>
                  <a:cubicBezTo>
                    <a:pt x="57575" y="228084"/>
                    <a:pt x="102448" y="254331"/>
                    <a:pt x="133775" y="291584"/>
                  </a:cubicBezTo>
                  <a:cubicBezTo>
                    <a:pt x="165102" y="328837"/>
                    <a:pt x="176955" y="360164"/>
                    <a:pt x="225215" y="403344"/>
                  </a:cubicBezTo>
                  <a:cubicBezTo>
                    <a:pt x="273475" y="446524"/>
                    <a:pt x="379308" y="495631"/>
                    <a:pt x="423335" y="550664"/>
                  </a:cubicBezTo>
                  <a:cubicBezTo>
                    <a:pt x="467362" y="605697"/>
                    <a:pt x="484295" y="732697"/>
                    <a:pt x="489375" y="733544"/>
                  </a:cubicBezTo>
                  <a:cubicBezTo>
                    <a:pt x="494455" y="734391"/>
                    <a:pt x="498688" y="626864"/>
                    <a:pt x="453815" y="555744"/>
                  </a:cubicBezTo>
                  <a:cubicBezTo>
                    <a:pt x="408942" y="484624"/>
                    <a:pt x="293795" y="397417"/>
                    <a:pt x="220135" y="306824"/>
                  </a:cubicBezTo>
                  <a:cubicBezTo>
                    <a:pt x="146475" y="216231"/>
                    <a:pt x="42335" y="23191"/>
                    <a:pt x="11855" y="20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フリーフォーム: 図形 1068">
              <a:extLst>
                <a:ext uri="{FF2B5EF4-FFF2-40B4-BE49-F238E27FC236}">
                  <a16:creationId xmlns:a16="http://schemas.microsoft.com/office/drawing/2014/main" id="{BA6EFD34-C541-44DB-B2AB-F4677EE60401}"/>
                </a:ext>
              </a:extLst>
            </p:cNvPr>
            <p:cNvSpPr/>
            <p:nvPr/>
          </p:nvSpPr>
          <p:spPr>
            <a:xfrm>
              <a:off x="6507326" y="3497085"/>
              <a:ext cx="571460" cy="563629"/>
            </a:xfrm>
            <a:custGeom>
              <a:avLst/>
              <a:gdLst>
                <a:gd name="connsiteX0" fmla="*/ 5234 w 571460"/>
                <a:gd name="connsiteY0" fmla="*/ 4104 h 563629"/>
                <a:gd name="connsiteX1" fmla="*/ 101754 w 571460"/>
                <a:gd name="connsiteY1" fmla="*/ 120944 h 563629"/>
                <a:gd name="connsiteX2" fmla="*/ 203354 w 571460"/>
                <a:gd name="connsiteY2" fmla="*/ 263184 h 563629"/>
                <a:gd name="connsiteX3" fmla="*/ 315114 w 571460"/>
                <a:gd name="connsiteY3" fmla="*/ 364784 h 563629"/>
                <a:gd name="connsiteX4" fmla="*/ 569114 w 571460"/>
                <a:gd name="connsiteY4" fmla="*/ 562904 h 563629"/>
                <a:gd name="connsiteX5" fmla="*/ 431954 w 571460"/>
                <a:gd name="connsiteY5" fmla="*/ 425744 h 563629"/>
                <a:gd name="connsiteX6" fmla="*/ 269394 w 571460"/>
                <a:gd name="connsiteY6" fmla="*/ 273344 h 563629"/>
                <a:gd name="connsiteX7" fmla="*/ 5234 w 571460"/>
                <a:gd name="connsiteY7" fmla="*/ 4104 h 5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460" h="563629">
                  <a:moveTo>
                    <a:pt x="5234" y="4104"/>
                  </a:moveTo>
                  <a:cubicBezTo>
                    <a:pt x="-22706" y="-21296"/>
                    <a:pt x="68734" y="77764"/>
                    <a:pt x="101754" y="120944"/>
                  </a:cubicBezTo>
                  <a:cubicBezTo>
                    <a:pt x="134774" y="164124"/>
                    <a:pt x="167794" y="222544"/>
                    <a:pt x="203354" y="263184"/>
                  </a:cubicBezTo>
                  <a:cubicBezTo>
                    <a:pt x="238914" y="303824"/>
                    <a:pt x="254154" y="314831"/>
                    <a:pt x="315114" y="364784"/>
                  </a:cubicBezTo>
                  <a:cubicBezTo>
                    <a:pt x="376074" y="414737"/>
                    <a:pt x="549641" y="552744"/>
                    <a:pt x="569114" y="562904"/>
                  </a:cubicBezTo>
                  <a:cubicBezTo>
                    <a:pt x="588587" y="573064"/>
                    <a:pt x="481907" y="474004"/>
                    <a:pt x="431954" y="425744"/>
                  </a:cubicBezTo>
                  <a:cubicBezTo>
                    <a:pt x="382001" y="377484"/>
                    <a:pt x="339667" y="342771"/>
                    <a:pt x="269394" y="273344"/>
                  </a:cubicBezTo>
                  <a:cubicBezTo>
                    <a:pt x="199121" y="203917"/>
                    <a:pt x="33174" y="29504"/>
                    <a:pt x="5234" y="41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フリーフォーム: 図形 1069">
              <a:extLst>
                <a:ext uri="{FF2B5EF4-FFF2-40B4-BE49-F238E27FC236}">
                  <a16:creationId xmlns:a16="http://schemas.microsoft.com/office/drawing/2014/main" id="{5C1F9929-71D7-43CE-8958-9770DF9A72F8}"/>
                </a:ext>
              </a:extLst>
            </p:cNvPr>
            <p:cNvSpPr/>
            <p:nvPr/>
          </p:nvSpPr>
          <p:spPr>
            <a:xfrm>
              <a:off x="6649482" y="3246897"/>
              <a:ext cx="914645" cy="427109"/>
            </a:xfrm>
            <a:custGeom>
              <a:avLst/>
              <a:gdLst>
                <a:gd name="connsiteX0" fmla="*/ 238 w 914645"/>
                <a:gd name="connsiteY0" fmla="*/ 292 h 427109"/>
                <a:gd name="connsiteX1" fmla="*/ 183118 w 914645"/>
                <a:gd name="connsiteY1" fmla="*/ 188252 h 427109"/>
                <a:gd name="connsiteX2" fmla="*/ 498078 w 914645"/>
                <a:gd name="connsiteY2" fmla="*/ 305092 h 427109"/>
                <a:gd name="connsiteX3" fmla="*/ 914638 w 914645"/>
                <a:gd name="connsiteY3" fmla="*/ 427012 h 427109"/>
                <a:gd name="connsiteX4" fmla="*/ 487918 w 914645"/>
                <a:gd name="connsiteY4" fmla="*/ 284772 h 427109"/>
                <a:gd name="connsiteX5" fmla="*/ 218678 w 914645"/>
                <a:gd name="connsiteY5" fmla="*/ 147612 h 427109"/>
                <a:gd name="connsiteX6" fmla="*/ 238 w 914645"/>
                <a:gd name="connsiteY6" fmla="*/ 292 h 42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5" h="427109">
                  <a:moveTo>
                    <a:pt x="238" y="292"/>
                  </a:moveTo>
                  <a:cubicBezTo>
                    <a:pt x="-5689" y="7065"/>
                    <a:pt x="100145" y="137452"/>
                    <a:pt x="183118" y="188252"/>
                  </a:cubicBezTo>
                  <a:cubicBezTo>
                    <a:pt x="266091" y="239052"/>
                    <a:pt x="376158" y="265299"/>
                    <a:pt x="498078" y="305092"/>
                  </a:cubicBezTo>
                  <a:cubicBezTo>
                    <a:pt x="619998" y="344885"/>
                    <a:pt x="916331" y="430399"/>
                    <a:pt x="914638" y="427012"/>
                  </a:cubicBezTo>
                  <a:cubicBezTo>
                    <a:pt x="912945" y="423625"/>
                    <a:pt x="603911" y="331339"/>
                    <a:pt x="487918" y="284772"/>
                  </a:cubicBezTo>
                  <a:cubicBezTo>
                    <a:pt x="371925" y="238205"/>
                    <a:pt x="302498" y="189099"/>
                    <a:pt x="218678" y="147612"/>
                  </a:cubicBezTo>
                  <a:cubicBezTo>
                    <a:pt x="134858" y="106125"/>
                    <a:pt x="6165" y="-6481"/>
                    <a:pt x="238" y="292"/>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フリーフォーム: 図形 1070">
              <a:extLst>
                <a:ext uri="{FF2B5EF4-FFF2-40B4-BE49-F238E27FC236}">
                  <a16:creationId xmlns:a16="http://schemas.microsoft.com/office/drawing/2014/main" id="{6BCA41B0-A439-4D05-ACC1-506C1923B1B1}"/>
                </a:ext>
              </a:extLst>
            </p:cNvPr>
            <p:cNvSpPr/>
            <p:nvPr/>
          </p:nvSpPr>
          <p:spPr>
            <a:xfrm>
              <a:off x="7063156" y="4044660"/>
              <a:ext cx="684604" cy="693305"/>
            </a:xfrm>
            <a:custGeom>
              <a:avLst/>
              <a:gdLst>
                <a:gd name="connsiteX0" fmla="*/ 3124 w 684604"/>
                <a:gd name="connsiteY0" fmla="*/ 89 h 693305"/>
                <a:gd name="connsiteX1" fmla="*/ 140284 w 684604"/>
                <a:gd name="connsiteY1" fmla="*/ 127089 h 693305"/>
                <a:gd name="connsiteX2" fmla="*/ 313004 w 684604"/>
                <a:gd name="connsiteY2" fmla="*/ 223609 h 693305"/>
                <a:gd name="connsiteX3" fmla="*/ 495884 w 684604"/>
                <a:gd name="connsiteY3" fmla="*/ 381089 h 693305"/>
                <a:gd name="connsiteX4" fmla="*/ 587324 w 684604"/>
                <a:gd name="connsiteY4" fmla="*/ 508089 h 693305"/>
                <a:gd name="connsiteX5" fmla="*/ 668604 w 684604"/>
                <a:gd name="connsiteY5" fmla="*/ 690969 h 693305"/>
                <a:gd name="connsiteX6" fmla="*/ 668604 w 684604"/>
                <a:gd name="connsiteY6" fmla="*/ 599529 h 693305"/>
                <a:gd name="connsiteX7" fmla="*/ 500964 w 684604"/>
                <a:gd name="connsiteY7" fmla="*/ 426809 h 693305"/>
                <a:gd name="connsiteX8" fmla="*/ 363804 w 684604"/>
                <a:gd name="connsiteY8" fmla="*/ 315049 h 693305"/>
                <a:gd name="connsiteX9" fmla="*/ 277444 w 684604"/>
                <a:gd name="connsiteY9" fmla="*/ 147409 h 693305"/>
                <a:gd name="connsiteX10" fmla="*/ 3124 w 684604"/>
                <a:gd name="connsiteY10" fmla="*/ 89 h 69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604" h="693305">
                  <a:moveTo>
                    <a:pt x="3124" y="89"/>
                  </a:moveTo>
                  <a:cubicBezTo>
                    <a:pt x="-19736" y="-3298"/>
                    <a:pt x="88637" y="89836"/>
                    <a:pt x="140284" y="127089"/>
                  </a:cubicBezTo>
                  <a:cubicBezTo>
                    <a:pt x="191931" y="164342"/>
                    <a:pt x="253737" y="181276"/>
                    <a:pt x="313004" y="223609"/>
                  </a:cubicBezTo>
                  <a:cubicBezTo>
                    <a:pt x="372271" y="265942"/>
                    <a:pt x="450164" y="333676"/>
                    <a:pt x="495884" y="381089"/>
                  </a:cubicBezTo>
                  <a:cubicBezTo>
                    <a:pt x="541604" y="428502"/>
                    <a:pt x="558537" y="456442"/>
                    <a:pt x="587324" y="508089"/>
                  </a:cubicBezTo>
                  <a:cubicBezTo>
                    <a:pt x="616111" y="559736"/>
                    <a:pt x="655057" y="675729"/>
                    <a:pt x="668604" y="690969"/>
                  </a:cubicBezTo>
                  <a:cubicBezTo>
                    <a:pt x="682151" y="706209"/>
                    <a:pt x="696544" y="643556"/>
                    <a:pt x="668604" y="599529"/>
                  </a:cubicBezTo>
                  <a:cubicBezTo>
                    <a:pt x="640664" y="555502"/>
                    <a:pt x="551764" y="474222"/>
                    <a:pt x="500964" y="426809"/>
                  </a:cubicBezTo>
                  <a:cubicBezTo>
                    <a:pt x="450164" y="379396"/>
                    <a:pt x="401057" y="361616"/>
                    <a:pt x="363804" y="315049"/>
                  </a:cubicBezTo>
                  <a:cubicBezTo>
                    <a:pt x="326551" y="268482"/>
                    <a:pt x="337557" y="195669"/>
                    <a:pt x="277444" y="147409"/>
                  </a:cubicBezTo>
                  <a:cubicBezTo>
                    <a:pt x="217331" y="99149"/>
                    <a:pt x="25984" y="3476"/>
                    <a:pt x="3124" y="8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フリーフォーム: 図形 1071">
              <a:extLst>
                <a:ext uri="{FF2B5EF4-FFF2-40B4-BE49-F238E27FC236}">
                  <a16:creationId xmlns:a16="http://schemas.microsoft.com/office/drawing/2014/main" id="{F3803E12-8096-4644-A4C7-F28A906ED563}"/>
                </a:ext>
              </a:extLst>
            </p:cNvPr>
            <p:cNvSpPr/>
            <p:nvPr/>
          </p:nvSpPr>
          <p:spPr>
            <a:xfrm>
              <a:off x="7233211" y="3694225"/>
              <a:ext cx="708488" cy="502951"/>
            </a:xfrm>
            <a:custGeom>
              <a:avLst/>
              <a:gdLst>
                <a:gd name="connsiteX0" fmla="*/ 709 w 708488"/>
                <a:gd name="connsiteY0" fmla="*/ 4 h 502951"/>
                <a:gd name="connsiteX1" fmla="*/ 290269 w 708488"/>
                <a:gd name="connsiteY1" fmla="*/ 193044 h 502951"/>
                <a:gd name="connsiteX2" fmla="*/ 574749 w 708488"/>
                <a:gd name="connsiteY2" fmla="*/ 365764 h 502951"/>
                <a:gd name="connsiteX3" fmla="*/ 706829 w 708488"/>
                <a:gd name="connsiteY3" fmla="*/ 502924 h 502951"/>
                <a:gd name="connsiteX4" fmla="*/ 630629 w 708488"/>
                <a:gd name="connsiteY4" fmla="*/ 375924 h 502951"/>
                <a:gd name="connsiteX5" fmla="*/ 376629 w 708488"/>
                <a:gd name="connsiteY5" fmla="*/ 187964 h 502951"/>
                <a:gd name="connsiteX6" fmla="*/ 709 w 708488"/>
                <a:gd name="connsiteY6" fmla="*/ 4 h 5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488" h="502951">
                  <a:moveTo>
                    <a:pt x="709" y="4"/>
                  </a:moveTo>
                  <a:cubicBezTo>
                    <a:pt x="-13684" y="851"/>
                    <a:pt x="194596" y="132084"/>
                    <a:pt x="290269" y="193044"/>
                  </a:cubicBezTo>
                  <a:cubicBezTo>
                    <a:pt x="385942" y="254004"/>
                    <a:pt x="505322" y="314117"/>
                    <a:pt x="574749" y="365764"/>
                  </a:cubicBezTo>
                  <a:cubicBezTo>
                    <a:pt x="644176" y="417411"/>
                    <a:pt x="697516" y="501231"/>
                    <a:pt x="706829" y="502924"/>
                  </a:cubicBezTo>
                  <a:cubicBezTo>
                    <a:pt x="716142" y="504617"/>
                    <a:pt x="685662" y="428417"/>
                    <a:pt x="630629" y="375924"/>
                  </a:cubicBezTo>
                  <a:cubicBezTo>
                    <a:pt x="575596" y="323431"/>
                    <a:pt x="478229" y="248924"/>
                    <a:pt x="376629" y="187964"/>
                  </a:cubicBezTo>
                  <a:cubicBezTo>
                    <a:pt x="275029" y="127004"/>
                    <a:pt x="15102" y="-843"/>
                    <a:pt x="709" y="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フリーフォーム: 図形 1072">
              <a:extLst>
                <a:ext uri="{FF2B5EF4-FFF2-40B4-BE49-F238E27FC236}">
                  <a16:creationId xmlns:a16="http://schemas.microsoft.com/office/drawing/2014/main" id="{68022A76-8FCF-439B-BC80-DEACFF54EAA7}"/>
                </a:ext>
              </a:extLst>
            </p:cNvPr>
            <p:cNvSpPr/>
            <p:nvPr/>
          </p:nvSpPr>
          <p:spPr>
            <a:xfrm>
              <a:off x="7482262" y="4070087"/>
              <a:ext cx="420720" cy="701324"/>
            </a:xfrm>
            <a:custGeom>
              <a:avLst/>
              <a:gdLst>
                <a:gd name="connsiteX0" fmla="*/ 578 w 420720"/>
                <a:gd name="connsiteY0" fmla="*/ 62 h 701324"/>
                <a:gd name="connsiteX1" fmla="*/ 178378 w 420720"/>
                <a:gd name="connsiteY1" fmla="*/ 198182 h 701324"/>
                <a:gd name="connsiteX2" fmla="*/ 371418 w 420720"/>
                <a:gd name="connsiteY2" fmla="*/ 396302 h 701324"/>
                <a:gd name="connsiteX3" fmla="*/ 417138 w 420720"/>
                <a:gd name="connsiteY3" fmla="*/ 538542 h 701324"/>
                <a:gd name="connsiteX4" fmla="*/ 417138 w 420720"/>
                <a:gd name="connsiteY4" fmla="*/ 701102 h 701324"/>
                <a:gd name="connsiteX5" fmla="*/ 412058 w 420720"/>
                <a:gd name="connsiteY5" fmla="*/ 569022 h 701324"/>
                <a:gd name="connsiteX6" fmla="*/ 320618 w 420720"/>
                <a:gd name="connsiteY6" fmla="*/ 375982 h 701324"/>
                <a:gd name="connsiteX7" fmla="*/ 239338 w 420720"/>
                <a:gd name="connsiteY7" fmla="*/ 218502 h 701324"/>
                <a:gd name="connsiteX8" fmla="*/ 578 w 420720"/>
                <a:gd name="connsiteY8" fmla="*/ 62 h 70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20" h="701324">
                  <a:moveTo>
                    <a:pt x="578" y="62"/>
                  </a:moveTo>
                  <a:cubicBezTo>
                    <a:pt x="-9582" y="-3325"/>
                    <a:pt x="116571" y="132142"/>
                    <a:pt x="178378" y="198182"/>
                  </a:cubicBezTo>
                  <a:cubicBezTo>
                    <a:pt x="240185" y="264222"/>
                    <a:pt x="331625" y="339575"/>
                    <a:pt x="371418" y="396302"/>
                  </a:cubicBezTo>
                  <a:cubicBezTo>
                    <a:pt x="411211" y="453029"/>
                    <a:pt x="409518" y="487742"/>
                    <a:pt x="417138" y="538542"/>
                  </a:cubicBezTo>
                  <a:cubicBezTo>
                    <a:pt x="424758" y="589342"/>
                    <a:pt x="417985" y="696022"/>
                    <a:pt x="417138" y="701102"/>
                  </a:cubicBezTo>
                  <a:cubicBezTo>
                    <a:pt x="416291" y="706182"/>
                    <a:pt x="428145" y="623209"/>
                    <a:pt x="412058" y="569022"/>
                  </a:cubicBezTo>
                  <a:cubicBezTo>
                    <a:pt x="395971" y="514835"/>
                    <a:pt x="349405" y="434402"/>
                    <a:pt x="320618" y="375982"/>
                  </a:cubicBezTo>
                  <a:cubicBezTo>
                    <a:pt x="291831" y="317562"/>
                    <a:pt x="295218" y="282849"/>
                    <a:pt x="239338" y="218502"/>
                  </a:cubicBezTo>
                  <a:cubicBezTo>
                    <a:pt x="183458" y="154155"/>
                    <a:pt x="10738" y="3449"/>
                    <a:pt x="578"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フリーフォーム: 図形 1073">
              <a:extLst>
                <a:ext uri="{FF2B5EF4-FFF2-40B4-BE49-F238E27FC236}">
                  <a16:creationId xmlns:a16="http://schemas.microsoft.com/office/drawing/2014/main" id="{E5E646BD-F53C-4AB1-8C38-5C61E2DAA294}"/>
                </a:ext>
              </a:extLst>
            </p:cNvPr>
            <p:cNvSpPr/>
            <p:nvPr/>
          </p:nvSpPr>
          <p:spPr>
            <a:xfrm>
              <a:off x="5738774" y="3673860"/>
              <a:ext cx="416082" cy="652999"/>
            </a:xfrm>
            <a:custGeom>
              <a:avLst/>
              <a:gdLst>
                <a:gd name="connsiteX0" fmla="*/ 1626 w 416082"/>
                <a:gd name="connsiteY0" fmla="*/ 49 h 652999"/>
                <a:gd name="connsiteX1" fmla="*/ 98146 w 416082"/>
                <a:gd name="connsiteY1" fmla="*/ 248969 h 652999"/>
                <a:gd name="connsiteX2" fmla="*/ 214986 w 416082"/>
                <a:gd name="connsiteY2" fmla="*/ 391209 h 652999"/>
                <a:gd name="connsiteX3" fmla="*/ 413106 w 416082"/>
                <a:gd name="connsiteY3" fmla="*/ 650289 h 652999"/>
                <a:gd name="connsiteX4" fmla="*/ 326746 w 416082"/>
                <a:gd name="connsiteY4" fmla="*/ 518209 h 652999"/>
                <a:gd name="connsiteX5" fmla="*/ 225146 w 416082"/>
                <a:gd name="connsiteY5" fmla="*/ 381049 h 652999"/>
                <a:gd name="connsiteX6" fmla="*/ 179426 w 416082"/>
                <a:gd name="connsiteY6" fmla="*/ 228649 h 652999"/>
                <a:gd name="connsiteX7" fmla="*/ 1626 w 416082"/>
                <a:gd name="connsiteY7" fmla="*/ 49 h 6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82" h="652999">
                  <a:moveTo>
                    <a:pt x="1626" y="49"/>
                  </a:moveTo>
                  <a:cubicBezTo>
                    <a:pt x="-11921" y="3436"/>
                    <a:pt x="62586" y="183776"/>
                    <a:pt x="98146" y="248969"/>
                  </a:cubicBezTo>
                  <a:cubicBezTo>
                    <a:pt x="133706" y="314162"/>
                    <a:pt x="162493" y="324322"/>
                    <a:pt x="214986" y="391209"/>
                  </a:cubicBezTo>
                  <a:cubicBezTo>
                    <a:pt x="267479" y="458096"/>
                    <a:pt x="394479" y="629122"/>
                    <a:pt x="413106" y="650289"/>
                  </a:cubicBezTo>
                  <a:cubicBezTo>
                    <a:pt x="431733" y="671456"/>
                    <a:pt x="358073" y="563082"/>
                    <a:pt x="326746" y="518209"/>
                  </a:cubicBezTo>
                  <a:cubicBezTo>
                    <a:pt x="295419" y="473336"/>
                    <a:pt x="249699" y="429309"/>
                    <a:pt x="225146" y="381049"/>
                  </a:cubicBezTo>
                  <a:cubicBezTo>
                    <a:pt x="200593" y="332789"/>
                    <a:pt x="214139" y="290456"/>
                    <a:pt x="179426" y="228649"/>
                  </a:cubicBezTo>
                  <a:cubicBezTo>
                    <a:pt x="144713" y="166842"/>
                    <a:pt x="15173" y="-3338"/>
                    <a:pt x="1626"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フリーフォーム: 図形 1074">
              <a:extLst>
                <a:ext uri="{FF2B5EF4-FFF2-40B4-BE49-F238E27FC236}">
                  <a16:creationId xmlns:a16="http://schemas.microsoft.com/office/drawing/2014/main" id="{59D62C66-76F7-43EC-B558-BBB1051E5C20}"/>
                </a:ext>
              </a:extLst>
            </p:cNvPr>
            <p:cNvSpPr/>
            <p:nvPr/>
          </p:nvSpPr>
          <p:spPr>
            <a:xfrm>
              <a:off x="6146788" y="4293157"/>
              <a:ext cx="213421" cy="634704"/>
            </a:xfrm>
            <a:custGeom>
              <a:avLst/>
              <a:gdLst>
                <a:gd name="connsiteX0" fmla="*/ 12 w 213421"/>
                <a:gd name="connsiteY0" fmla="*/ 512 h 634704"/>
                <a:gd name="connsiteX1" fmla="*/ 71132 w 213421"/>
                <a:gd name="connsiteY1" fmla="*/ 137672 h 634704"/>
                <a:gd name="connsiteX2" fmla="*/ 172732 w 213421"/>
                <a:gd name="connsiteY2" fmla="*/ 391672 h 634704"/>
                <a:gd name="connsiteX3" fmla="*/ 193052 w 213421"/>
                <a:gd name="connsiteY3" fmla="*/ 630432 h 634704"/>
                <a:gd name="connsiteX4" fmla="*/ 213372 w 213421"/>
                <a:gd name="connsiteY4" fmla="*/ 538992 h 634704"/>
                <a:gd name="connsiteX5" fmla="*/ 198132 w 213421"/>
                <a:gd name="connsiteY5" fmla="*/ 462792 h 634704"/>
                <a:gd name="connsiteX6" fmla="*/ 177812 w 213421"/>
                <a:gd name="connsiteY6" fmla="*/ 320552 h 634704"/>
                <a:gd name="connsiteX7" fmla="*/ 111772 w 213421"/>
                <a:gd name="connsiteY7" fmla="*/ 218952 h 634704"/>
                <a:gd name="connsiteX8" fmla="*/ 86372 w 213421"/>
                <a:gd name="connsiteY8" fmla="*/ 142752 h 634704"/>
                <a:gd name="connsiteX9" fmla="*/ 76212 w 213421"/>
                <a:gd name="connsiteY9" fmla="*/ 91952 h 634704"/>
                <a:gd name="connsiteX10" fmla="*/ 12 w 213421"/>
                <a:gd name="connsiteY10" fmla="*/ 512 h 63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421" h="634704">
                  <a:moveTo>
                    <a:pt x="12" y="512"/>
                  </a:moveTo>
                  <a:cubicBezTo>
                    <a:pt x="-835" y="8132"/>
                    <a:pt x="42345" y="72479"/>
                    <a:pt x="71132" y="137672"/>
                  </a:cubicBezTo>
                  <a:cubicBezTo>
                    <a:pt x="99919" y="202865"/>
                    <a:pt x="152412" y="309545"/>
                    <a:pt x="172732" y="391672"/>
                  </a:cubicBezTo>
                  <a:cubicBezTo>
                    <a:pt x="193052" y="473799"/>
                    <a:pt x="186279" y="605879"/>
                    <a:pt x="193052" y="630432"/>
                  </a:cubicBezTo>
                  <a:cubicBezTo>
                    <a:pt x="199825" y="654985"/>
                    <a:pt x="212525" y="566932"/>
                    <a:pt x="213372" y="538992"/>
                  </a:cubicBezTo>
                  <a:cubicBezTo>
                    <a:pt x="214219" y="511052"/>
                    <a:pt x="204059" y="499199"/>
                    <a:pt x="198132" y="462792"/>
                  </a:cubicBezTo>
                  <a:cubicBezTo>
                    <a:pt x="192205" y="426385"/>
                    <a:pt x="192205" y="361192"/>
                    <a:pt x="177812" y="320552"/>
                  </a:cubicBezTo>
                  <a:cubicBezTo>
                    <a:pt x="163419" y="279912"/>
                    <a:pt x="127012" y="248585"/>
                    <a:pt x="111772" y="218952"/>
                  </a:cubicBezTo>
                  <a:cubicBezTo>
                    <a:pt x="96532" y="189319"/>
                    <a:pt x="92299" y="163919"/>
                    <a:pt x="86372" y="142752"/>
                  </a:cubicBezTo>
                  <a:cubicBezTo>
                    <a:pt x="80445" y="121585"/>
                    <a:pt x="88065" y="111425"/>
                    <a:pt x="76212" y="91952"/>
                  </a:cubicBezTo>
                  <a:cubicBezTo>
                    <a:pt x="64359" y="72479"/>
                    <a:pt x="859" y="-7108"/>
                    <a:pt x="12" y="5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フリーフォーム: 図形 1075">
              <a:extLst>
                <a:ext uri="{FF2B5EF4-FFF2-40B4-BE49-F238E27FC236}">
                  <a16:creationId xmlns:a16="http://schemas.microsoft.com/office/drawing/2014/main" id="{DE69887A-A33B-40B8-A4AE-CF14F6C70345}"/>
                </a:ext>
              </a:extLst>
            </p:cNvPr>
            <p:cNvSpPr/>
            <p:nvPr/>
          </p:nvSpPr>
          <p:spPr>
            <a:xfrm>
              <a:off x="5562417" y="2195197"/>
              <a:ext cx="451665" cy="1212891"/>
            </a:xfrm>
            <a:custGeom>
              <a:avLst/>
              <a:gdLst>
                <a:gd name="connsiteX0" fmla="*/ 324033 w 451665"/>
                <a:gd name="connsiteY0" fmla="*/ 9 h 1212891"/>
                <a:gd name="connsiteX1" fmla="*/ 364250 w 451665"/>
                <a:gd name="connsiteY1" fmla="*/ 124892 h 1212891"/>
                <a:gd name="connsiteX2" fmla="*/ 381183 w 451665"/>
                <a:gd name="connsiteY2" fmla="*/ 224375 h 1212891"/>
                <a:gd name="connsiteX3" fmla="*/ 387533 w 451665"/>
                <a:gd name="connsiteY3" fmla="*/ 319625 h 1212891"/>
                <a:gd name="connsiteX4" fmla="*/ 379066 w 451665"/>
                <a:gd name="connsiteY4" fmla="*/ 389475 h 1212891"/>
                <a:gd name="connsiteX5" fmla="*/ 408700 w 451665"/>
                <a:gd name="connsiteY5" fmla="*/ 505892 h 1212891"/>
                <a:gd name="connsiteX6" fmla="*/ 448916 w 451665"/>
                <a:gd name="connsiteY6" fmla="*/ 609609 h 1212891"/>
                <a:gd name="connsiteX7" fmla="*/ 446800 w 451665"/>
                <a:gd name="connsiteY7" fmla="*/ 666759 h 1212891"/>
                <a:gd name="connsiteX8" fmla="*/ 436216 w 451665"/>
                <a:gd name="connsiteY8" fmla="*/ 683692 h 1212891"/>
                <a:gd name="connsiteX9" fmla="*/ 440450 w 451665"/>
                <a:gd name="connsiteY9" fmla="*/ 635009 h 1212891"/>
                <a:gd name="connsiteX10" fmla="*/ 440450 w 451665"/>
                <a:gd name="connsiteY10" fmla="*/ 696392 h 1212891"/>
                <a:gd name="connsiteX11" fmla="*/ 400233 w 451665"/>
                <a:gd name="connsiteY11" fmla="*/ 751425 h 1212891"/>
                <a:gd name="connsiteX12" fmla="*/ 328266 w 451665"/>
                <a:gd name="connsiteY12" fmla="*/ 802225 h 1212891"/>
                <a:gd name="connsiteX13" fmla="*/ 389650 w 451665"/>
                <a:gd name="connsiteY13" fmla="*/ 895359 h 1212891"/>
                <a:gd name="connsiteX14" fmla="*/ 398116 w 451665"/>
                <a:gd name="connsiteY14" fmla="*/ 865725 h 1212891"/>
                <a:gd name="connsiteX15" fmla="*/ 370600 w 451665"/>
                <a:gd name="connsiteY15" fmla="*/ 891125 h 1212891"/>
                <a:gd name="connsiteX16" fmla="*/ 273233 w 451665"/>
                <a:gd name="connsiteY16" fmla="*/ 939809 h 1212891"/>
                <a:gd name="connsiteX17" fmla="*/ 84850 w 451665"/>
                <a:gd name="connsiteY17" fmla="*/ 1060459 h 1212891"/>
                <a:gd name="connsiteX18" fmla="*/ 25583 w 451665"/>
                <a:gd name="connsiteY18" fmla="*/ 1212859 h 1212891"/>
                <a:gd name="connsiteX19" fmla="*/ 48866 w 451665"/>
                <a:gd name="connsiteY19" fmla="*/ 1073159 h 1212891"/>
                <a:gd name="connsiteX20" fmla="*/ 19233 w 451665"/>
                <a:gd name="connsiteY20" fmla="*/ 973675 h 1212891"/>
                <a:gd name="connsiteX21" fmla="*/ 2300 w 451665"/>
                <a:gd name="connsiteY21" fmla="*/ 717559 h 1212891"/>
                <a:gd name="connsiteX22" fmla="*/ 27700 w 451665"/>
                <a:gd name="connsiteY22" fmla="*/ 615959 h 1212891"/>
                <a:gd name="connsiteX23" fmla="*/ 247833 w 451665"/>
                <a:gd name="connsiteY23" fmla="*/ 258242 h 1212891"/>
                <a:gd name="connsiteX24" fmla="*/ 283816 w 451665"/>
                <a:gd name="connsiteY24" fmla="*/ 131242 h 1212891"/>
                <a:gd name="connsiteX25" fmla="*/ 324033 w 451665"/>
                <a:gd name="connsiteY25" fmla="*/ 9 h 121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1665" h="1212891">
                  <a:moveTo>
                    <a:pt x="324033" y="9"/>
                  </a:moveTo>
                  <a:cubicBezTo>
                    <a:pt x="337439" y="-1049"/>
                    <a:pt x="354725" y="87498"/>
                    <a:pt x="364250" y="124892"/>
                  </a:cubicBezTo>
                  <a:cubicBezTo>
                    <a:pt x="373775" y="162286"/>
                    <a:pt x="377303" y="191920"/>
                    <a:pt x="381183" y="224375"/>
                  </a:cubicBezTo>
                  <a:cubicBezTo>
                    <a:pt x="385064" y="256831"/>
                    <a:pt x="387886" y="292108"/>
                    <a:pt x="387533" y="319625"/>
                  </a:cubicBezTo>
                  <a:cubicBezTo>
                    <a:pt x="387180" y="347142"/>
                    <a:pt x="375538" y="358430"/>
                    <a:pt x="379066" y="389475"/>
                  </a:cubicBezTo>
                  <a:cubicBezTo>
                    <a:pt x="382594" y="420520"/>
                    <a:pt x="397058" y="469203"/>
                    <a:pt x="408700" y="505892"/>
                  </a:cubicBezTo>
                  <a:cubicBezTo>
                    <a:pt x="420342" y="542581"/>
                    <a:pt x="442566" y="582798"/>
                    <a:pt x="448916" y="609609"/>
                  </a:cubicBezTo>
                  <a:cubicBezTo>
                    <a:pt x="455266" y="636420"/>
                    <a:pt x="448917" y="654412"/>
                    <a:pt x="446800" y="666759"/>
                  </a:cubicBezTo>
                  <a:cubicBezTo>
                    <a:pt x="444683" y="679106"/>
                    <a:pt x="437274" y="688983"/>
                    <a:pt x="436216" y="683692"/>
                  </a:cubicBezTo>
                  <a:cubicBezTo>
                    <a:pt x="435158" y="678401"/>
                    <a:pt x="439744" y="632892"/>
                    <a:pt x="440450" y="635009"/>
                  </a:cubicBezTo>
                  <a:cubicBezTo>
                    <a:pt x="441156" y="637126"/>
                    <a:pt x="447153" y="676989"/>
                    <a:pt x="440450" y="696392"/>
                  </a:cubicBezTo>
                  <a:cubicBezTo>
                    <a:pt x="433747" y="715795"/>
                    <a:pt x="418930" y="733786"/>
                    <a:pt x="400233" y="751425"/>
                  </a:cubicBezTo>
                  <a:cubicBezTo>
                    <a:pt x="381536" y="769064"/>
                    <a:pt x="330030" y="778236"/>
                    <a:pt x="328266" y="802225"/>
                  </a:cubicBezTo>
                  <a:cubicBezTo>
                    <a:pt x="326502" y="826214"/>
                    <a:pt x="378008" y="884776"/>
                    <a:pt x="389650" y="895359"/>
                  </a:cubicBezTo>
                  <a:cubicBezTo>
                    <a:pt x="401292" y="905942"/>
                    <a:pt x="401291" y="866431"/>
                    <a:pt x="398116" y="865725"/>
                  </a:cubicBezTo>
                  <a:cubicBezTo>
                    <a:pt x="394941" y="865019"/>
                    <a:pt x="391414" y="878778"/>
                    <a:pt x="370600" y="891125"/>
                  </a:cubicBezTo>
                  <a:cubicBezTo>
                    <a:pt x="349786" y="903472"/>
                    <a:pt x="320858" y="911587"/>
                    <a:pt x="273233" y="939809"/>
                  </a:cubicBezTo>
                  <a:cubicBezTo>
                    <a:pt x="225608" y="968031"/>
                    <a:pt x="126125" y="1014951"/>
                    <a:pt x="84850" y="1060459"/>
                  </a:cubicBezTo>
                  <a:cubicBezTo>
                    <a:pt x="43575" y="1105967"/>
                    <a:pt x="31580" y="1210742"/>
                    <a:pt x="25583" y="1212859"/>
                  </a:cubicBezTo>
                  <a:cubicBezTo>
                    <a:pt x="19586" y="1214976"/>
                    <a:pt x="49924" y="1113023"/>
                    <a:pt x="48866" y="1073159"/>
                  </a:cubicBezTo>
                  <a:cubicBezTo>
                    <a:pt x="47808" y="1033295"/>
                    <a:pt x="26994" y="1032942"/>
                    <a:pt x="19233" y="973675"/>
                  </a:cubicBezTo>
                  <a:cubicBezTo>
                    <a:pt x="11472" y="914408"/>
                    <a:pt x="889" y="777178"/>
                    <a:pt x="2300" y="717559"/>
                  </a:cubicBezTo>
                  <a:cubicBezTo>
                    <a:pt x="3711" y="657940"/>
                    <a:pt x="-13222" y="692512"/>
                    <a:pt x="27700" y="615959"/>
                  </a:cubicBezTo>
                  <a:cubicBezTo>
                    <a:pt x="68622" y="539406"/>
                    <a:pt x="205147" y="339028"/>
                    <a:pt x="247833" y="258242"/>
                  </a:cubicBezTo>
                  <a:cubicBezTo>
                    <a:pt x="290519" y="177456"/>
                    <a:pt x="272527" y="167578"/>
                    <a:pt x="283816" y="131242"/>
                  </a:cubicBezTo>
                  <a:cubicBezTo>
                    <a:pt x="295105" y="94906"/>
                    <a:pt x="310627" y="1067"/>
                    <a:pt x="324033" y="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フリーフォーム: 図形 1076">
              <a:extLst>
                <a:ext uri="{FF2B5EF4-FFF2-40B4-BE49-F238E27FC236}">
                  <a16:creationId xmlns:a16="http://schemas.microsoft.com/office/drawing/2014/main" id="{ED5C00DE-D9AF-45BA-BB7A-59BB8A21D71B}"/>
                </a:ext>
              </a:extLst>
            </p:cNvPr>
            <p:cNvSpPr/>
            <p:nvPr/>
          </p:nvSpPr>
          <p:spPr>
            <a:xfrm>
              <a:off x="4622800" y="399085"/>
              <a:ext cx="254150" cy="100544"/>
            </a:xfrm>
            <a:custGeom>
              <a:avLst/>
              <a:gdLst>
                <a:gd name="connsiteX0" fmla="*/ 0 w 254150"/>
                <a:gd name="connsiteY0" fmla="*/ 100448 h 100544"/>
                <a:gd name="connsiteX1" fmla="*/ 55033 w 254150"/>
                <a:gd name="connsiteY1" fmla="*/ 41182 h 100544"/>
                <a:gd name="connsiteX2" fmla="*/ 169333 w 254150"/>
                <a:gd name="connsiteY2" fmla="*/ 36948 h 100544"/>
                <a:gd name="connsiteX3" fmla="*/ 254000 w 254150"/>
                <a:gd name="connsiteY3" fmla="*/ 3082 h 100544"/>
                <a:gd name="connsiteX4" fmla="*/ 186267 w 254150"/>
                <a:gd name="connsiteY4" fmla="*/ 7315 h 100544"/>
                <a:gd name="connsiteX5" fmla="*/ 55033 w 254150"/>
                <a:gd name="connsiteY5" fmla="*/ 53882 h 100544"/>
                <a:gd name="connsiteX6" fmla="*/ 0 w 254150"/>
                <a:gd name="connsiteY6" fmla="*/ 100448 h 1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150" h="100544">
                  <a:moveTo>
                    <a:pt x="0" y="100448"/>
                  </a:moveTo>
                  <a:cubicBezTo>
                    <a:pt x="0" y="98331"/>
                    <a:pt x="26811" y="51765"/>
                    <a:pt x="55033" y="41182"/>
                  </a:cubicBezTo>
                  <a:cubicBezTo>
                    <a:pt x="83255" y="30599"/>
                    <a:pt x="136172" y="43298"/>
                    <a:pt x="169333" y="36948"/>
                  </a:cubicBezTo>
                  <a:cubicBezTo>
                    <a:pt x="202494" y="30598"/>
                    <a:pt x="251178" y="8021"/>
                    <a:pt x="254000" y="3082"/>
                  </a:cubicBezTo>
                  <a:cubicBezTo>
                    <a:pt x="256822" y="-1857"/>
                    <a:pt x="219428" y="-1152"/>
                    <a:pt x="186267" y="7315"/>
                  </a:cubicBezTo>
                  <a:cubicBezTo>
                    <a:pt x="153106" y="15782"/>
                    <a:pt x="83255" y="38360"/>
                    <a:pt x="55033" y="53882"/>
                  </a:cubicBezTo>
                  <a:cubicBezTo>
                    <a:pt x="26811" y="69404"/>
                    <a:pt x="0" y="102565"/>
                    <a:pt x="0" y="1004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フリーフォーム: 図形 1077">
              <a:extLst>
                <a:ext uri="{FF2B5EF4-FFF2-40B4-BE49-F238E27FC236}">
                  <a16:creationId xmlns:a16="http://schemas.microsoft.com/office/drawing/2014/main" id="{3CB0B988-4C2C-4361-8208-984879E5A47F}"/>
                </a:ext>
              </a:extLst>
            </p:cNvPr>
            <p:cNvSpPr/>
            <p:nvPr/>
          </p:nvSpPr>
          <p:spPr>
            <a:xfrm>
              <a:off x="4906164" y="350967"/>
              <a:ext cx="572041" cy="220555"/>
            </a:xfrm>
            <a:custGeom>
              <a:avLst/>
              <a:gdLst>
                <a:gd name="connsiteX0" fmla="*/ 269 w 572041"/>
                <a:gd name="connsiteY0" fmla="*/ 42733 h 220555"/>
                <a:gd name="connsiteX1" fmla="*/ 89169 w 572041"/>
                <a:gd name="connsiteY1" fmla="*/ 30033 h 220555"/>
                <a:gd name="connsiteX2" fmla="*/ 178069 w 572041"/>
                <a:gd name="connsiteY2" fmla="*/ 25800 h 220555"/>
                <a:gd name="connsiteX3" fmla="*/ 233103 w 572041"/>
                <a:gd name="connsiteY3" fmla="*/ 38500 h 220555"/>
                <a:gd name="connsiteX4" fmla="*/ 271203 w 572041"/>
                <a:gd name="connsiteY4" fmla="*/ 51200 h 220555"/>
                <a:gd name="connsiteX5" fmla="*/ 368569 w 572041"/>
                <a:gd name="connsiteY5" fmla="*/ 89300 h 220555"/>
                <a:gd name="connsiteX6" fmla="*/ 457469 w 572041"/>
                <a:gd name="connsiteY6" fmla="*/ 123166 h 220555"/>
                <a:gd name="connsiteX7" fmla="*/ 571769 w 572041"/>
                <a:gd name="connsiteY7" fmla="*/ 220533 h 220555"/>
                <a:gd name="connsiteX8" fmla="*/ 487103 w 572041"/>
                <a:gd name="connsiteY8" fmla="*/ 131633 h 220555"/>
                <a:gd name="connsiteX9" fmla="*/ 415136 w 572041"/>
                <a:gd name="connsiteY9" fmla="*/ 72366 h 220555"/>
                <a:gd name="connsiteX10" fmla="*/ 262736 w 572041"/>
                <a:gd name="connsiteY10" fmla="*/ 55433 h 220555"/>
                <a:gd name="connsiteX11" fmla="*/ 118803 w 572041"/>
                <a:gd name="connsiteY11" fmla="*/ 400 h 220555"/>
                <a:gd name="connsiteX12" fmla="*/ 269 w 572041"/>
                <a:gd name="connsiteY12" fmla="*/ 42733 h 22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041" h="220555">
                  <a:moveTo>
                    <a:pt x="269" y="42733"/>
                  </a:moveTo>
                  <a:cubicBezTo>
                    <a:pt x="-4670" y="47672"/>
                    <a:pt x="59536" y="32855"/>
                    <a:pt x="89169" y="30033"/>
                  </a:cubicBezTo>
                  <a:cubicBezTo>
                    <a:pt x="118802" y="27211"/>
                    <a:pt x="154080" y="24389"/>
                    <a:pt x="178069" y="25800"/>
                  </a:cubicBezTo>
                  <a:cubicBezTo>
                    <a:pt x="202058" y="27211"/>
                    <a:pt x="217581" y="34267"/>
                    <a:pt x="233103" y="38500"/>
                  </a:cubicBezTo>
                  <a:cubicBezTo>
                    <a:pt x="248625" y="42733"/>
                    <a:pt x="248625" y="42733"/>
                    <a:pt x="271203" y="51200"/>
                  </a:cubicBezTo>
                  <a:cubicBezTo>
                    <a:pt x="293781" y="59667"/>
                    <a:pt x="368569" y="89300"/>
                    <a:pt x="368569" y="89300"/>
                  </a:cubicBezTo>
                  <a:cubicBezTo>
                    <a:pt x="399613" y="101294"/>
                    <a:pt x="423602" y="101294"/>
                    <a:pt x="457469" y="123166"/>
                  </a:cubicBezTo>
                  <a:cubicBezTo>
                    <a:pt x="491336" y="145038"/>
                    <a:pt x="566830" y="219122"/>
                    <a:pt x="571769" y="220533"/>
                  </a:cubicBezTo>
                  <a:cubicBezTo>
                    <a:pt x="576708" y="221944"/>
                    <a:pt x="513208" y="156327"/>
                    <a:pt x="487103" y="131633"/>
                  </a:cubicBezTo>
                  <a:cubicBezTo>
                    <a:pt x="460998" y="106939"/>
                    <a:pt x="452530" y="85066"/>
                    <a:pt x="415136" y="72366"/>
                  </a:cubicBezTo>
                  <a:cubicBezTo>
                    <a:pt x="377742" y="59666"/>
                    <a:pt x="312125" y="67427"/>
                    <a:pt x="262736" y="55433"/>
                  </a:cubicBezTo>
                  <a:cubicBezTo>
                    <a:pt x="213347" y="43439"/>
                    <a:pt x="161136" y="5339"/>
                    <a:pt x="118803" y="400"/>
                  </a:cubicBezTo>
                  <a:cubicBezTo>
                    <a:pt x="76470" y="-4539"/>
                    <a:pt x="5208" y="37794"/>
                    <a:pt x="269" y="427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9" name="フリーフォーム: 図形 1078">
              <a:extLst>
                <a:ext uri="{FF2B5EF4-FFF2-40B4-BE49-F238E27FC236}">
                  <a16:creationId xmlns:a16="http://schemas.microsoft.com/office/drawing/2014/main" id="{F04A257E-575D-491B-A624-EDA870D48CA0}"/>
                </a:ext>
              </a:extLst>
            </p:cNvPr>
            <p:cNvSpPr/>
            <p:nvPr/>
          </p:nvSpPr>
          <p:spPr>
            <a:xfrm>
              <a:off x="5228167" y="1118327"/>
              <a:ext cx="635467" cy="664673"/>
            </a:xfrm>
            <a:custGeom>
              <a:avLst/>
              <a:gdLst>
                <a:gd name="connsiteX0" fmla="*/ 0 w 635467"/>
                <a:gd name="connsiteY0" fmla="*/ 11973 h 664673"/>
                <a:gd name="connsiteX1" fmla="*/ 97366 w 635467"/>
                <a:gd name="connsiteY1" fmla="*/ 138973 h 664673"/>
                <a:gd name="connsiteX2" fmla="*/ 215900 w 635467"/>
                <a:gd name="connsiteY2" fmla="*/ 321006 h 664673"/>
                <a:gd name="connsiteX3" fmla="*/ 376766 w 635467"/>
                <a:gd name="connsiteY3" fmla="*/ 515740 h 664673"/>
                <a:gd name="connsiteX4" fmla="*/ 626533 w 635467"/>
                <a:gd name="connsiteY4" fmla="*/ 659673 h 664673"/>
                <a:gd name="connsiteX5" fmla="*/ 584200 w 635467"/>
                <a:gd name="connsiteY5" fmla="*/ 634273 h 664673"/>
                <a:gd name="connsiteX6" fmla="*/ 465666 w 635467"/>
                <a:gd name="connsiteY6" fmla="*/ 566540 h 664673"/>
                <a:gd name="connsiteX7" fmla="*/ 397933 w 635467"/>
                <a:gd name="connsiteY7" fmla="*/ 452240 h 664673"/>
                <a:gd name="connsiteX8" fmla="*/ 232833 w 635467"/>
                <a:gd name="connsiteY8" fmla="*/ 244806 h 664673"/>
                <a:gd name="connsiteX9" fmla="*/ 97366 w 635467"/>
                <a:gd name="connsiteY9" fmla="*/ 33140 h 664673"/>
                <a:gd name="connsiteX10" fmla="*/ 0 w 635467"/>
                <a:gd name="connsiteY10" fmla="*/ 11973 h 66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467" h="664673">
                  <a:moveTo>
                    <a:pt x="0" y="11973"/>
                  </a:moveTo>
                  <a:cubicBezTo>
                    <a:pt x="0" y="29612"/>
                    <a:pt x="61383" y="87468"/>
                    <a:pt x="97366" y="138973"/>
                  </a:cubicBezTo>
                  <a:cubicBezTo>
                    <a:pt x="133349" y="190478"/>
                    <a:pt x="169333" y="258212"/>
                    <a:pt x="215900" y="321006"/>
                  </a:cubicBezTo>
                  <a:cubicBezTo>
                    <a:pt x="262467" y="383800"/>
                    <a:pt x="308327" y="459295"/>
                    <a:pt x="376766" y="515740"/>
                  </a:cubicBezTo>
                  <a:cubicBezTo>
                    <a:pt x="445205" y="572185"/>
                    <a:pt x="591961" y="639918"/>
                    <a:pt x="626533" y="659673"/>
                  </a:cubicBezTo>
                  <a:cubicBezTo>
                    <a:pt x="661105" y="679428"/>
                    <a:pt x="584200" y="634273"/>
                    <a:pt x="584200" y="634273"/>
                  </a:cubicBezTo>
                  <a:cubicBezTo>
                    <a:pt x="557389" y="618751"/>
                    <a:pt x="496710" y="596879"/>
                    <a:pt x="465666" y="566540"/>
                  </a:cubicBezTo>
                  <a:cubicBezTo>
                    <a:pt x="434622" y="536201"/>
                    <a:pt x="436738" y="505862"/>
                    <a:pt x="397933" y="452240"/>
                  </a:cubicBezTo>
                  <a:cubicBezTo>
                    <a:pt x="359128" y="398618"/>
                    <a:pt x="282928" y="314656"/>
                    <a:pt x="232833" y="244806"/>
                  </a:cubicBezTo>
                  <a:cubicBezTo>
                    <a:pt x="182739" y="174956"/>
                    <a:pt x="136171" y="74062"/>
                    <a:pt x="97366" y="33140"/>
                  </a:cubicBezTo>
                  <a:cubicBezTo>
                    <a:pt x="58561" y="-7782"/>
                    <a:pt x="0" y="-5666"/>
                    <a:pt x="0" y="1197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0" name="フリーフォーム: 図形 1079">
              <a:extLst>
                <a:ext uri="{FF2B5EF4-FFF2-40B4-BE49-F238E27FC236}">
                  <a16:creationId xmlns:a16="http://schemas.microsoft.com/office/drawing/2014/main" id="{22EA0C00-5630-4C34-80EF-6FE03DC16E97}"/>
                </a:ext>
              </a:extLst>
            </p:cNvPr>
            <p:cNvSpPr/>
            <p:nvPr/>
          </p:nvSpPr>
          <p:spPr>
            <a:xfrm>
              <a:off x="5361921" y="1115488"/>
              <a:ext cx="525533" cy="633618"/>
            </a:xfrm>
            <a:custGeom>
              <a:avLst/>
              <a:gdLst>
                <a:gd name="connsiteX0" fmla="*/ 1712 w 525533"/>
                <a:gd name="connsiteY0" fmla="*/ 2112 h 633618"/>
                <a:gd name="connsiteX1" fmla="*/ 56746 w 525533"/>
                <a:gd name="connsiteY1" fmla="*/ 99479 h 633618"/>
                <a:gd name="connsiteX2" fmla="*/ 149879 w 525533"/>
                <a:gd name="connsiteY2" fmla="*/ 226479 h 633618"/>
                <a:gd name="connsiteX3" fmla="*/ 226079 w 525533"/>
                <a:gd name="connsiteY3" fmla="*/ 345012 h 633618"/>
                <a:gd name="connsiteX4" fmla="*/ 319212 w 525533"/>
                <a:gd name="connsiteY4" fmla="*/ 429679 h 633618"/>
                <a:gd name="connsiteX5" fmla="*/ 518179 w 525533"/>
                <a:gd name="connsiteY5" fmla="*/ 632879 h 633618"/>
                <a:gd name="connsiteX6" fmla="*/ 480079 w 525533"/>
                <a:gd name="connsiteY6" fmla="*/ 497412 h 633618"/>
                <a:gd name="connsiteX7" fmla="*/ 454679 w 525533"/>
                <a:gd name="connsiteY7" fmla="*/ 480479 h 633618"/>
                <a:gd name="connsiteX8" fmla="*/ 319212 w 525533"/>
                <a:gd name="connsiteY8" fmla="*/ 374645 h 633618"/>
                <a:gd name="connsiteX9" fmla="*/ 234546 w 525533"/>
                <a:gd name="connsiteY9" fmla="*/ 226479 h 633618"/>
                <a:gd name="connsiteX10" fmla="*/ 234546 w 525533"/>
                <a:gd name="connsiteY10" fmla="*/ 141812 h 633618"/>
                <a:gd name="connsiteX11" fmla="*/ 120246 w 525533"/>
                <a:gd name="connsiteY11" fmla="*/ 40212 h 633618"/>
                <a:gd name="connsiteX12" fmla="*/ 1712 w 525533"/>
                <a:gd name="connsiteY12" fmla="*/ 2112 h 63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533" h="633618">
                  <a:moveTo>
                    <a:pt x="1712" y="2112"/>
                  </a:moveTo>
                  <a:cubicBezTo>
                    <a:pt x="-8871" y="11990"/>
                    <a:pt x="32052" y="62085"/>
                    <a:pt x="56746" y="99479"/>
                  </a:cubicBezTo>
                  <a:cubicBezTo>
                    <a:pt x="81440" y="136873"/>
                    <a:pt x="121657" y="185557"/>
                    <a:pt x="149879" y="226479"/>
                  </a:cubicBezTo>
                  <a:cubicBezTo>
                    <a:pt x="178101" y="267401"/>
                    <a:pt x="197857" y="311145"/>
                    <a:pt x="226079" y="345012"/>
                  </a:cubicBezTo>
                  <a:cubicBezTo>
                    <a:pt x="254301" y="378879"/>
                    <a:pt x="270529" y="381701"/>
                    <a:pt x="319212" y="429679"/>
                  </a:cubicBezTo>
                  <a:cubicBezTo>
                    <a:pt x="367895" y="477657"/>
                    <a:pt x="491368" y="621590"/>
                    <a:pt x="518179" y="632879"/>
                  </a:cubicBezTo>
                  <a:cubicBezTo>
                    <a:pt x="544990" y="644168"/>
                    <a:pt x="490662" y="522812"/>
                    <a:pt x="480079" y="497412"/>
                  </a:cubicBezTo>
                  <a:cubicBezTo>
                    <a:pt x="469496" y="472012"/>
                    <a:pt x="481490" y="500940"/>
                    <a:pt x="454679" y="480479"/>
                  </a:cubicBezTo>
                  <a:cubicBezTo>
                    <a:pt x="427868" y="460018"/>
                    <a:pt x="355901" y="416978"/>
                    <a:pt x="319212" y="374645"/>
                  </a:cubicBezTo>
                  <a:cubicBezTo>
                    <a:pt x="282523" y="332312"/>
                    <a:pt x="248657" y="265284"/>
                    <a:pt x="234546" y="226479"/>
                  </a:cubicBezTo>
                  <a:cubicBezTo>
                    <a:pt x="220435" y="187674"/>
                    <a:pt x="253596" y="172856"/>
                    <a:pt x="234546" y="141812"/>
                  </a:cubicBezTo>
                  <a:cubicBezTo>
                    <a:pt x="215496" y="110768"/>
                    <a:pt x="152702" y="61379"/>
                    <a:pt x="120246" y="40212"/>
                  </a:cubicBezTo>
                  <a:cubicBezTo>
                    <a:pt x="87790" y="19045"/>
                    <a:pt x="12295" y="-7766"/>
                    <a:pt x="1712" y="21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1" name="フリーフォーム: 図形 1080">
              <a:extLst>
                <a:ext uri="{FF2B5EF4-FFF2-40B4-BE49-F238E27FC236}">
                  <a16:creationId xmlns:a16="http://schemas.microsoft.com/office/drawing/2014/main" id="{5CD176FB-BF4C-4C00-9EF5-5E89E212E851}"/>
                </a:ext>
              </a:extLst>
            </p:cNvPr>
            <p:cNvSpPr/>
            <p:nvPr/>
          </p:nvSpPr>
          <p:spPr>
            <a:xfrm>
              <a:off x="4790564" y="488906"/>
              <a:ext cx="560129" cy="381046"/>
            </a:xfrm>
            <a:custGeom>
              <a:avLst/>
              <a:gdLst>
                <a:gd name="connsiteX0" fmla="*/ 3686 w 560129"/>
                <a:gd name="connsiteY0" fmla="*/ 44 h 381046"/>
                <a:gd name="connsiteX1" fmla="*/ 257686 w 560129"/>
                <a:gd name="connsiteY1" fmla="*/ 82594 h 381046"/>
                <a:gd name="connsiteX2" fmla="*/ 470411 w 560129"/>
                <a:gd name="connsiteY2" fmla="*/ 215944 h 381046"/>
                <a:gd name="connsiteX3" fmla="*/ 524386 w 560129"/>
                <a:gd name="connsiteY3" fmla="*/ 311194 h 381046"/>
                <a:gd name="connsiteX4" fmla="*/ 464061 w 560129"/>
                <a:gd name="connsiteY4" fmla="*/ 269919 h 381046"/>
                <a:gd name="connsiteX5" fmla="*/ 559311 w 560129"/>
                <a:gd name="connsiteY5" fmla="*/ 381044 h 381046"/>
                <a:gd name="connsiteX6" fmla="*/ 505336 w 560129"/>
                <a:gd name="connsiteY6" fmla="*/ 273094 h 381046"/>
                <a:gd name="connsiteX7" fmla="*/ 422786 w 560129"/>
                <a:gd name="connsiteY7" fmla="*/ 200069 h 381046"/>
                <a:gd name="connsiteX8" fmla="*/ 127511 w 560129"/>
                <a:gd name="connsiteY8" fmla="*/ 73069 h 381046"/>
                <a:gd name="connsiteX9" fmla="*/ 3686 w 560129"/>
                <a:gd name="connsiteY9" fmla="*/ 44 h 3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129" h="381046">
                  <a:moveTo>
                    <a:pt x="3686" y="44"/>
                  </a:moveTo>
                  <a:cubicBezTo>
                    <a:pt x="25382" y="1631"/>
                    <a:pt x="179898" y="46611"/>
                    <a:pt x="257686" y="82594"/>
                  </a:cubicBezTo>
                  <a:cubicBezTo>
                    <a:pt x="335474" y="118577"/>
                    <a:pt x="425961" y="177844"/>
                    <a:pt x="470411" y="215944"/>
                  </a:cubicBezTo>
                  <a:cubicBezTo>
                    <a:pt x="514861" y="254044"/>
                    <a:pt x="525444" y="302198"/>
                    <a:pt x="524386" y="311194"/>
                  </a:cubicBezTo>
                  <a:cubicBezTo>
                    <a:pt x="523328" y="320190"/>
                    <a:pt x="458240" y="258277"/>
                    <a:pt x="464061" y="269919"/>
                  </a:cubicBezTo>
                  <a:cubicBezTo>
                    <a:pt x="469882" y="281561"/>
                    <a:pt x="552432" y="380515"/>
                    <a:pt x="559311" y="381044"/>
                  </a:cubicBezTo>
                  <a:cubicBezTo>
                    <a:pt x="566190" y="381573"/>
                    <a:pt x="528090" y="303256"/>
                    <a:pt x="505336" y="273094"/>
                  </a:cubicBezTo>
                  <a:cubicBezTo>
                    <a:pt x="482582" y="242932"/>
                    <a:pt x="485757" y="233407"/>
                    <a:pt x="422786" y="200069"/>
                  </a:cubicBezTo>
                  <a:cubicBezTo>
                    <a:pt x="359815" y="166731"/>
                    <a:pt x="194715" y="106406"/>
                    <a:pt x="127511" y="73069"/>
                  </a:cubicBezTo>
                  <a:cubicBezTo>
                    <a:pt x="60307" y="39732"/>
                    <a:pt x="-18010" y="-1543"/>
                    <a:pt x="3686" y="4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フリーフォーム: 図形 1081">
              <a:extLst>
                <a:ext uri="{FF2B5EF4-FFF2-40B4-BE49-F238E27FC236}">
                  <a16:creationId xmlns:a16="http://schemas.microsoft.com/office/drawing/2014/main" id="{4B34613F-CBAC-41CD-8CE1-60B8D45BDD28}"/>
                </a:ext>
              </a:extLst>
            </p:cNvPr>
            <p:cNvSpPr/>
            <p:nvPr/>
          </p:nvSpPr>
          <p:spPr>
            <a:xfrm>
              <a:off x="4720411" y="478818"/>
              <a:ext cx="582589" cy="375334"/>
            </a:xfrm>
            <a:custGeom>
              <a:avLst/>
              <a:gdLst>
                <a:gd name="connsiteX0" fmla="*/ 3989 w 582589"/>
                <a:gd name="connsiteY0" fmla="*/ 607 h 375334"/>
                <a:gd name="connsiteX1" fmla="*/ 108764 w 582589"/>
                <a:gd name="connsiteY1" fmla="*/ 64107 h 375334"/>
                <a:gd name="connsiteX2" fmla="*/ 289739 w 582589"/>
                <a:gd name="connsiteY2" fmla="*/ 149832 h 375334"/>
                <a:gd name="connsiteX3" fmla="*/ 499289 w 582589"/>
                <a:gd name="connsiteY3" fmla="*/ 241907 h 375334"/>
                <a:gd name="connsiteX4" fmla="*/ 578664 w 582589"/>
                <a:gd name="connsiteY4" fmla="*/ 375257 h 375334"/>
                <a:gd name="connsiteX5" fmla="*/ 543739 w 582589"/>
                <a:gd name="connsiteY5" fmla="*/ 260957 h 375334"/>
                <a:gd name="connsiteX6" fmla="*/ 318314 w 582589"/>
                <a:gd name="connsiteY6" fmla="*/ 241907 h 375334"/>
                <a:gd name="connsiteX7" fmla="*/ 245289 w 582589"/>
                <a:gd name="connsiteY7" fmla="*/ 102207 h 375334"/>
                <a:gd name="connsiteX8" fmla="*/ 3989 w 582589"/>
                <a:gd name="connsiteY8" fmla="*/ 607 h 3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89" h="375334">
                  <a:moveTo>
                    <a:pt x="3989" y="607"/>
                  </a:moveTo>
                  <a:cubicBezTo>
                    <a:pt x="-18765" y="-5743"/>
                    <a:pt x="61139" y="39236"/>
                    <a:pt x="108764" y="64107"/>
                  </a:cubicBezTo>
                  <a:cubicBezTo>
                    <a:pt x="156389" y="88978"/>
                    <a:pt x="224651" y="120199"/>
                    <a:pt x="289739" y="149832"/>
                  </a:cubicBezTo>
                  <a:cubicBezTo>
                    <a:pt x="354827" y="179465"/>
                    <a:pt x="451135" y="204336"/>
                    <a:pt x="499289" y="241907"/>
                  </a:cubicBezTo>
                  <a:cubicBezTo>
                    <a:pt x="547443" y="279478"/>
                    <a:pt x="571256" y="372082"/>
                    <a:pt x="578664" y="375257"/>
                  </a:cubicBezTo>
                  <a:cubicBezTo>
                    <a:pt x="586072" y="378432"/>
                    <a:pt x="587131" y="283182"/>
                    <a:pt x="543739" y="260957"/>
                  </a:cubicBezTo>
                  <a:cubicBezTo>
                    <a:pt x="500347" y="238732"/>
                    <a:pt x="368056" y="268365"/>
                    <a:pt x="318314" y="241907"/>
                  </a:cubicBezTo>
                  <a:cubicBezTo>
                    <a:pt x="268572" y="215449"/>
                    <a:pt x="294501" y="139249"/>
                    <a:pt x="245289" y="102207"/>
                  </a:cubicBezTo>
                  <a:cubicBezTo>
                    <a:pt x="196077" y="65165"/>
                    <a:pt x="26743" y="6957"/>
                    <a:pt x="3989" y="6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3" name="フリーフォーム: 図形 1082">
              <a:extLst>
                <a:ext uri="{FF2B5EF4-FFF2-40B4-BE49-F238E27FC236}">
                  <a16:creationId xmlns:a16="http://schemas.microsoft.com/office/drawing/2014/main" id="{639CA529-6E28-4875-B408-F655FA5A7A2A}"/>
                </a:ext>
              </a:extLst>
            </p:cNvPr>
            <p:cNvSpPr/>
            <p:nvPr/>
          </p:nvSpPr>
          <p:spPr>
            <a:xfrm>
              <a:off x="4708242" y="512572"/>
              <a:ext cx="403551" cy="300234"/>
            </a:xfrm>
            <a:custGeom>
              <a:avLst/>
              <a:gdLst>
                <a:gd name="connsiteX0" fmla="*/ 12983 w 403551"/>
                <a:gd name="connsiteY0" fmla="*/ 4953 h 300234"/>
                <a:gd name="connsiteX1" fmla="*/ 92358 w 403551"/>
                <a:gd name="connsiteY1" fmla="*/ 87503 h 300234"/>
                <a:gd name="connsiteX2" fmla="*/ 222533 w 403551"/>
                <a:gd name="connsiteY2" fmla="*/ 157353 h 300234"/>
                <a:gd name="connsiteX3" fmla="*/ 374933 w 403551"/>
                <a:gd name="connsiteY3" fmla="*/ 246253 h 300234"/>
                <a:gd name="connsiteX4" fmla="*/ 384458 w 403551"/>
                <a:gd name="connsiteY4" fmla="*/ 300228 h 300234"/>
                <a:gd name="connsiteX5" fmla="*/ 371758 w 403551"/>
                <a:gd name="connsiteY5" fmla="*/ 243078 h 300234"/>
                <a:gd name="connsiteX6" fmla="*/ 12983 w 403551"/>
                <a:gd name="connsiteY6" fmla="*/ 4953 h 30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51" h="300234">
                  <a:moveTo>
                    <a:pt x="12983" y="4953"/>
                  </a:moveTo>
                  <a:cubicBezTo>
                    <a:pt x="-33584" y="-20976"/>
                    <a:pt x="57433" y="62103"/>
                    <a:pt x="92358" y="87503"/>
                  </a:cubicBezTo>
                  <a:cubicBezTo>
                    <a:pt x="127283" y="112903"/>
                    <a:pt x="175437" y="130895"/>
                    <a:pt x="222533" y="157353"/>
                  </a:cubicBezTo>
                  <a:cubicBezTo>
                    <a:pt x="269629" y="183811"/>
                    <a:pt x="347946" y="222441"/>
                    <a:pt x="374933" y="246253"/>
                  </a:cubicBezTo>
                  <a:cubicBezTo>
                    <a:pt x="401920" y="270065"/>
                    <a:pt x="384987" y="300757"/>
                    <a:pt x="384458" y="300228"/>
                  </a:cubicBezTo>
                  <a:cubicBezTo>
                    <a:pt x="383929" y="299699"/>
                    <a:pt x="435258" y="289115"/>
                    <a:pt x="371758" y="243078"/>
                  </a:cubicBezTo>
                  <a:cubicBezTo>
                    <a:pt x="308258" y="197041"/>
                    <a:pt x="59550" y="30882"/>
                    <a:pt x="12983" y="495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フリーフォーム: 図形 1083">
              <a:extLst>
                <a:ext uri="{FF2B5EF4-FFF2-40B4-BE49-F238E27FC236}">
                  <a16:creationId xmlns:a16="http://schemas.microsoft.com/office/drawing/2014/main" id="{16B96E65-2CBE-4301-9BD1-F1298D322F5C}"/>
                </a:ext>
              </a:extLst>
            </p:cNvPr>
            <p:cNvSpPr/>
            <p:nvPr/>
          </p:nvSpPr>
          <p:spPr>
            <a:xfrm>
              <a:off x="4619366" y="479422"/>
              <a:ext cx="522113" cy="441735"/>
            </a:xfrm>
            <a:custGeom>
              <a:avLst/>
              <a:gdLst>
                <a:gd name="connsiteX0" fmla="*/ 60584 w 522113"/>
                <a:gd name="connsiteY0" fmla="*/ 3 h 441735"/>
                <a:gd name="connsiteX1" fmla="*/ 92334 w 522113"/>
                <a:gd name="connsiteY1" fmla="*/ 95253 h 441735"/>
                <a:gd name="connsiteX2" fmla="*/ 162184 w 522113"/>
                <a:gd name="connsiteY2" fmla="*/ 158753 h 441735"/>
                <a:gd name="connsiteX3" fmla="*/ 514609 w 522113"/>
                <a:gd name="connsiteY3" fmla="*/ 431803 h 441735"/>
                <a:gd name="connsiteX4" fmla="*/ 393959 w 522113"/>
                <a:gd name="connsiteY4" fmla="*/ 371478 h 441735"/>
                <a:gd name="connsiteX5" fmla="*/ 286009 w 522113"/>
                <a:gd name="connsiteY5" fmla="*/ 269878 h 441735"/>
                <a:gd name="connsiteX6" fmla="*/ 317759 w 522113"/>
                <a:gd name="connsiteY6" fmla="*/ 377828 h 441735"/>
                <a:gd name="connsiteX7" fmla="*/ 251084 w 522113"/>
                <a:gd name="connsiteY7" fmla="*/ 295278 h 441735"/>
                <a:gd name="connsiteX8" fmla="*/ 114559 w 522113"/>
                <a:gd name="connsiteY8" fmla="*/ 203203 h 441735"/>
                <a:gd name="connsiteX9" fmla="*/ 47884 w 522113"/>
                <a:gd name="connsiteY9" fmla="*/ 168278 h 441735"/>
                <a:gd name="connsiteX10" fmla="*/ 3434 w 522113"/>
                <a:gd name="connsiteY10" fmla="*/ 111128 h 441735"/>
                <a:gd name="connsiteX11" fmla="*/ 9784 w 522113"/>
                <a:gd name="connsiteY11" fmla="*/ 98428 h 441735"/>
                <a:gd name="connsiteX12" fmla="*/ 60584 w 522113"/>
                <a:gd name="connsiteY12" fmla="*/ 3 h 4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113" h="441735">
                  <a:moveTo>
                    <a:pt x="60584" y="3"/>
                  </a:moveTo>
                  <a:cubicBezTo>
                    <a:pt x="74342" y="-526"/>
                    <a:pt x="75401" y="68795"/>
                    <a:pt x="92334" y="95253"/>
                  </a:cubicBezTo>
                  <a:cubicBezTo>
                    <a:pt x="109267" y="121711"/>
                    <a:pt x="91805" y="102661"/>
                    <a:pt x="162184" y="158753"/>
                  </a:cubicBezTo>
                  <a:cubicBezTo>
                    <a:pt x="232563" y="214845"/>
                    <a:pt x="475980" y="396349"/>
                    <a:pt x="514609" y="431803"/>
                  </a:cubicBezTo>
                  <a:cubicBezTo>
                    <a:pt x="553238" y="467257"/>
                    <a:pt x="432059" y="398465"/>
                    <a:pt x="393959" y="371478"/>
                  </a:cubicBezTo>
                  <a:cubicBezTo>
                    <a:pt x="355859" y="344491"/>
                    <a:pt x="298709" y="268820"/>
                    <a:pt x="286009" y="269878"/>
                  </a:cubicBezTo>
                  <a:cubicBezTo>
                    <a:pt x="273309" y="270936"/>
                    <a:pt x="323580" y="373595"/>
                    <a:pt x="317759" y="377828"/>
                  </a:cubicBezTo>
                  <a:cubicBezTo>
                    <a:pt x="311938" y="382061"/>
                    <a:pt x="284951" y="324382"/>
                    <a:pt x="251084" y="295278"/>
                  </a:cubicBezTo>
                  <a:cubicBezTo>
                    <a:pt x="217217" y="266174"/>
                    <a:pt x="148426" y="224370"/>
                    <a:pt x="114559" y="203203"/>
                  </a:cubicBezTo>
                  <a:cubicBezTo>
                    <a:pt x="80692" y="182036"/>
                    <a:pt x="66405" y="183624"/>
                    <a:pt x="47884" y="168278"/>
                  </a:cubicBezTo>
                  <a:cubicBezTo>
                    <a:pt x="29363" y="152932"/>
                    <a:pt x="9784" y="122770"/>
                    <a:pt x="3434" y="111128"/>
                  </a:cubicBezTo>
                  <a:cubicBezTo>
                    <a:pt x="-2916" y="99486"/>
                    <a:pt x="-270" y="113245"/>
                    <a:pt x="9784" y="98428"/>
                  </a:cubicBezTo>
                  <a:cubicBezTo>
                    <a:pt x="19838" y="83611"/>
                    <a:pt x="46826" y="532"/>
                    <a:pt x="60584" y="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5" name="フリーフォーム: 図形 1084">
              <a:extLst>
                <a:ext uri="{FF2B5EF4-FFF2-40B4-BE49-F238E27FC236}">
                  <a16:creationId xmlns:a16="http://schemas.microsoft.com/office/drawing/2014/main" id="{3223FEB3-6F60-4166-89D7-E89ECF57F103}"/>
                </a:ext>
              </a:extLst>
            </p:cNvPr>
            <p:cNvSpPr/>
            <p:nvPr/>
          </p:nvSpPr>
          <p:spPr>
            <a:xfrm>
              <a:off x="4883148" y="420957"/>
              <a:ext cx="411751" cy="280780"/>
            </a:xfrm>
            <a:custGeom>
              <a:avLst/>
              <a:gdLst>
                <a:gd name="connsiteX0" fmla="*/ 2 w 411751"/>
                <a:gd name="connsiteY0" fmla="*/ 14018 h 280780"/>
                <a:gd name="connsiteX1" fmla="*/ 133352 w 411751"/>
                <a:gd name="connsiteY1" fmla="*/ 52118 h 280780"/>
                <a:gd name="connsiteX2" fmla="*/ 288927 w 411751"/>
                <a:gd name="connsiteY2" fmla="*/ 163243 h 280780"/>
                <a:gd name="connsiteX3" fmla="*/ 409577 w 411751"/>
                <a:gd name="connsiteY3" fmla="*/ 280718 h 280780"/>
                <a:gd name="connsiteX4" fmla="*/ 184152 w 411751"/>
                <a:gd name="connsiteY4" fmla="*/ 147368 h 280780"/>
                <a:gd name="connsiteX5" fmla="*/ 130177 w 411751"/>
                <a:gd name="connsiteY5" fmla="*/ 10843 h 280780"/>
                <a:gd name="connsiteX6" fmla="*/ 2 w 411751"/>
                <a:gd name="connsiteY6" fmla="*/ 14018 h 28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751" h="280780">
                  <a:moveTo>
                    <a:pt x="2" y="14018"/>
                  </a:moveTo>
                  <a:cubicBezTo>
                    <a:pt x="531" y="20897"/>
                    <a:pt x="85198" y="27247"/>
                    <a:pt x="133352" y="52118"/>
                  </a:cubicBezTo>
                  <a:cubicBezTo>
                    <a:pt x="181506" y="76989"/>
                    <a:pt x="242890" y="125143"/>
                    <a:pt x="288927" y="163243"/>
                  </a:cubicBezTo>
                  <a:cubicBezTo>
                    <a:pt x="334964" y="201343"/>
                    <a:pt x="427040" y="283364"/>
                    <a:pt x="409577" y="280718"/>
                  </a:cubicBezTo>
                  <a:cubicBezTo>
                    <a:pt x="392114" y="278072"/>
                    <a:pt x="230719" y="192347"/>
                    <a:pt x="184152" y="147368"/>
                  </a:cubicBezTo>
                  <a:cubicBezTo>
                    <a:pt x="137585" y="102389"/>
                    <a:pt x="159810" y="33597"/>
                    <a:pt x="130177" y="10843"/>
                  </a:cubicBezTo>
                  <a:cubicBezTo>
                    <a:pt x="100544" y="-11911"/>
                    <a:pt x="-527" y="7139"/>
                    <a:pt x="2" y="1401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6" name="フリーフォーム: 図形 1085">
              <a:extLst>
                <a:ext uri="{FF2B5EF4-FFF2-40B4-BE49-F238E27FC236}">
                  <a16:creationId xmlns:a16="http://schemas.microsoft.com/office/drawing/2014/main" id="{46EB5800-BFA8-4A79-9C3B-BA92BB9C8D11}"/>
                </a:ext>
              </a:extLst>
            </p:cNvPr>
            <p:cNvSpPr/>
            <p:nvPr/>
          </p:nvSpPr>
          <p:spPr>
            <a:xfrm>
              <a:off x="4775192" y="452360"/>
              <a:ext cx="239539" cy="61814"/>
            </a:xfrm>
            <a:custGeom>
              <a:avLst/>
              <a:gdLst>
                <a:gd name="connsiteX0" fmla="*/ 8 w 239539"/>
                <a:gd name="connsiteY0" fmla="*/ 1665 h 61814"/>
                <a:gd name="connsiteX1" fmla="*/ 130183 w 239539"/>
                <a:gd name="connsiteY1" fmla="*/ 8015 h 61814"/>
                <a:gd name="connsiteX2" fmla="*/ 238133 w 239539"/>
                <a:gd name="connsiteY2" fmla="*/ 58815 h 61814"/>
                <a:gd name="connsiteX3" fmla="*/ 187333 w 239539"/>
                <a:gd name="connsiteY3" fmla="*/ 52465 h 61814"/>
                <a:gd name="connsiteX4" fmla="*/ 123833 w 239539"/>
                <a:gd name="connsiteY4" fmla="*/ 23890 h 61814"/>
                <a:gd name="connsiteX5" fmla="*/ 8 w 239539"/>
                <a:gd name="connsiteY5" fmla="*/ 1665 h 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39" h="61814">
                  <a:moveTo>
                    <a:pt x="8" y="1665"/>
                  </a:moveTo>
                  <a:cubicBezTo>
                    <a:pt x="1066" y="-981"/>
                    <a:pt x="90496" y="-1510"/>
                    <a:pt x="130183" y="8015"/>
                  </a:cubicBezTo>
                  <a:cubicBezTo>
                    <a:pt x="169871" y="17540"/>
                    <a:pt x="228608" y="51407"/>
                    <a:pt x="238133" y="58815"/>
                  </a:cubicBezTo>
                  <a:cubicBezTo>
                    <a:pt x="247658" y="66223"/>
                    <a:pt x="206383" y="58286"/>
                    <a:pt x="187333" y="52465"/>
                  </a:cubicBezTo>
                  <a:cubicBezTo>
                    <a:pt x="168283" y="46644"/>
                    <a:pt x="149762" y="31298"/>
                    <a:pt x="123833" y="23890"/>
                  </a:cubicBezTo>
                  <a:cubicBezTo>
                    <a:pt x="97904" y="16482"/>
                    <a:pt x="-1050" y="4311"/>
                    <a:pt x="8" y="166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7" name="フリーフォーム: 図形 1086">
              <a:extLst>
                <a:ext uri="{FF2B5EF4-FFF2-40B4-BE49-F238E27FC236}">
                  <a16:creationId xmlns:a16="http://schemas.microsoft.com/office/drawing/2014/main" id="{87EFEE14-375A-4B23-9C8C-39D89766C00C}"/>
                </a:ext>
              </a:extLst>
            </p:cNvPr>
            <p:cNvSpPr/>
            <p:nvPr/>
          </p:nvSpPr>
          <p:spPr>
            <a:xfrm>
              <a:off x="5009433" y="396665"/>
              <a:ext cx="648456" cy="384387"/>
            </a:xfrm>
            <a:custGeom>
              <a:avLst/>
              <a:gdLst>
                <a:gd name="connsiteX0" fmla="*/ 717 w 648456"/>
                <a:gd name="connsiteY0" fmla="*/ 210 h 384387"/>
                <a:gd name="connsiteX1" fmla="*/ 188042 w 648456"/>
                <a:gd name="connsiteY1" fmla="*/ 95460 h 384387"/>
                <a:gd name="connsiteX2" fmla="*/ 321392 w 648456"/>
                <a:gd name="connsiteY2" fmla="*/ 136735 h 384387"/>
                <a:gd name="connsiteX3" fmla="*/ 489667 w 648456"/>
                <a:gd name="connsiteY3" fmla="*/ 247860 h 384387"/>
                <a:gd name="connsiteX4" fmla="*/ 648417 w 648456"/>
                <a:gd name="connsiteY4" fmla="*/ 384385 h 384387"/>
                <a:gd name="connsiteX5" fmla="*/ 502367 w 648456"/>
                <a:gd name="connsiteY5" fmla="*/ 251035 h 384387"/>
                <a:gd name="connsiteX6" fmla="*/ 261067 w 648456"/>
                <a:gd name="connsiteY6" fmla="*/ 124035 h 384387"/>
                <a:gd name="connsiteX7" fmla="*/ 717 w 648456"/>
                <a:gd name="connsiteY7" fmla="*/ 210 h 38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56" h="384387">
                  <a:moveTo>
                    <a:pt x="717" y="210"/>
                  </a:moveTo>
                  <a:cubicBezTo>
                    <a:pt x="-11454" y="-4552"/>
                    <a:pt x="134596" y="72706"/>
                    <a:pt x="188042" y="95460"/>
                  </a:cubicBezTo>
                  <a:cubicBezTo>
                    <a:pt x="241488" y="118214"/>
                    <a:pt x="271121" y="111335"/>
                    <a:pt x="321392" y="136735"/>
                  </a:cubicBezTo>
                  <a:cubicBezTo>
                    <a:pt x="371663" y="162135"/>
                    <a:pt x="435163" y="206585"/>
                    <a:pt x="489667" y="247860"/>
                  </a:cubicBezTo>
                  <a:cubicBezTo>
                    <a:pt x="544171" y="289135"/>
                    <a:pt x="646300" y="383856"/>
                    <a:pt x="648417" y="384385"/>
                  </a:cubicBezTo>
                  <a:cubicBezTo>
                    <a:pt x="650534" y="384914"/>
                    <a:pt x="566925" y="294427"/>
                    <a:pt x="502367" y="251035"/>
                  </a:cubicBezTo>
                  <a:cubicBezTo>
                    <a:pt x="437809" y="207643"/>
                    <a:pt x="342559" y="164252"/>
                    <a:pt x="261067" y="124035"/>
                  </a:cubicBezTo>
                  <a:cubicBezTo>
                    <a:pt x="179575" y="83818"/>
                    <a:pt x="12888" y="4972"/>
                    <a:pt x="71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8" name="フリーフォーム: 図形 1087">
              <a:extLst>
                <a:ext uri="{FF2B5EF4-FFF2-40B4-BE49-F238E27FC236}">
                  <a16:creationId xmlns:a16="http://schemas.microsoft.com/office/drawing/2014/main" id="{E89E6B85-B607-4E3D-B2F8-8B11390BEE8E}"/>
                </a:ext>
              </a:extLst>
            </p:cNvPr>
            <p:cNvSpPr/>
            <p:nvPr/>
          </p:nvSpPr>
          <p:spPr>
            <a:xfrm>
              <a:off x="5064108" y="460277"/>
              <a:ext cx="270635" cy="197429"/>
            </a:xfrm>
            <a:custGeom>
              <a:avLst/>
              <a:gdLst>
                <a:gd name="connsiteX0" fmla="*/ 17 w 270635"/>
                <a:gd name="connsiteY0" fmla="*/ 98 h 197429"/>
                <a:gd name="connsiteX1" fmla="*/ 149242 w 270635"/>
                <a:gd name="connsiteY1" fmla="*/ 85823 h 197429"/>
                <a:gd name="connsiteX2" fmla="*/ 266717 w 270635"/>
                <a:gd name="connsiteY2" fmla="*/ 196948 h 197429"/>
                <a:gd name="connsiteX3" fmla="*/ 234967 w 270635"/>
                <a:gd name="connsiteY3" fmla="*/ 123923 h 197429"/>
                <a:gd name="connsiteX4" fmla="*/ 158767 w 270635"/>
                <a:gd name="connsiteY4" fmla="*/ 69948 h 197429"/>
                <a:gd name="connsiteX5" fmla="*/ 17 w 270635"/>
                <a:gd name="connsiteY5" fmla="*/ 98 h 1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635" h="197429">
                  <a:moveTo>
                    <a:pt x="17" y="98"/>
                  </a:moveTo>
                  <a:cubicBezTo>
                    <a:pt x="-1571" y="2744"/>
                    <a:pt x="104792" y="53015"/>
                    <a:pt x="149242" y="85823"/>
                  </a:cubicBezTo>
                  <a:cubicBezTo>
                    <a:pt x="193692" y="118631"/>
                    <a:pt x="252429" y="190598"/>
                    <a:pt x="266717" y="196948"/>
                  </a:cubicBezTo>
                  <a:cubicBezTo>
                    <a:pt x="281005" y="203298"/>
                    <a:pt x="252959" y="145090"/>
                    <a:pt x="234967" y="123923"/>
                  </a:cubicBezTo>
                  <a:cubicBezTo>
                    <a:pt x="216975" y="102756"/>
                    <a:pt x="196338" y="91115"/>
                    <a:pt x="158767" y="69948"/>
                  </a:cubicBezTo>
                  <a:cubicBezTo>
                    <a:pt x="121196" y="48781"/>
                    <a:pt x="1605" y="-2548"/>
                    <a:pt x="17" y="9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9" name="フリーフォーム: 図形 1088">
              <a:extLst>
                <a:ext uri="{FF2B5EF4-FFF2-40B4-BE49-F238E27FC236}">
                  <a16:creationId xmlns:a16="http://schemas.microsoft.com/office/drawing/2014/main" id="{0F17285F-D4A6-4D6C-9DCC-3C128D8A6474}"/>
                </a:ext>
              </a:extLst>
            </p:cNvPr>
            <p:cNvSpPr/>
            <p:nvPr/>
          </p:nvSpPr>
          <p:spPr>
            <a:xfrm>
              <a:off x="5688157" y="774570"/>
              <a:ext cx="819020" cy="2138816"/>
            </a:xfrm>
            <a:custGeom>
              <a:avLst/>
              <a:gdLst>
                <a:gd name="connsiteX0" fmla="*/ 52243 w 819020"/>
                <a:gd name="connsiteY0" fmla="*/ 4363 h 2138816"/>
                <a:gd name="connsiteX1" fmla="*/ 221576 w 819020"/>
                <a:gd name="connsiteY1" fmla="*/ 334563 h 2138816"/>
                <a:gd name="connsiteX2" fmla="*/ 407843 w 819020"/>
                <a:gd name="connsiteY2" fmla="*/ 707097 h 2138816"/>
                <a:gd name="connsiteX3" fmla="*/ 526376 w 819020"/>
                <a:gd name="connsiteY3" fmla="*/ 1054230 h 2138816"/>
                <a:gd name="connsiteX4" fmla="*/ 594110 w 819020"/>
                <a:gd name="connsiteY4" fmla="*/ 1274363 h 2138816"/>
                <a:gd name="connsiteX5" fmla="*/ 738043 w 819020"/>
                <a:gd name="connsiteY5" fmla="*/ 1511430 h 2138816"/>
                <a:gd name="connsiteX6" fmla="*/ 780376 w 819020"/>
                <a:gd name="connsiteY6" fmla="*/ 1646897 h 2138816"/>
                <a:gd name="connsiteX7" fmla="*/ 814243 w 819020"/>
                <a:gd name="connsiteY7" fmla="*/ 1943230 h 2138816"/>
                <a:gd name="connsiteX8" fmla="*/ 814243 w 819020"/>
                <a:gd name="connsiteY8" fmla="*/ 2137963 h 2138816"/>
                <a:gd name="connsiteX9" fmla="*/ 771910 w 819020"/>
                <a:gd name="connsiteY9" fmla="*/ 1994030 h 2138816"/>
                <a:gd name="connsiteX10" fmla="*/ 687243 w 819020"/>
                <a:gd name="connsiteY10" fmla="*/ 1553763 h 2138816"/>
                <a:gd name="connsiteX11" fmla="*/ 331643 w 819020"/>
                <a:gd name="connsiteY11" fmla="*/ 724030 h 2138816"/>
                <a:gd name="connsiteX12" fmla="*/ 18376 w 819020"/>
                <a:gd name="connsiteY12" fmla="*/ 182163 h 2138816"/>
                <a:gd name="connsiteX13" fmla="*/ 52243 w 819020"/>
                <a:gd name="connsiteY13" fmla="*/ 4363 h 21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9020" h="2138816">
                  <a:moveTo>
                    <a:pt x="52243" y="4363"/>
                  </a:moveTo>
                  <a:cubicBezTo>
                    <a:pt x="86110" y="29763"/>
                    <a:pt x="162309" y="217441"/>
                    <a:pt x="221576" y="334563"/>
                  </a:cubicBezTo>
                  <a:cubicBezTo>
                    <a:pt x="280843" y="451685"/>
                    <a:pt x="357043" y="587153"/>
                    <a:pt x="407843" y="707097"/>
                  </a:cubicBezTo>
                  <a:cubicBezTo>
                    <a:pt x="458643" y="827042"/>
                    <a:pt x="495332" y="959686"/>
                    <a:pt x="526376" y="1054230"/>
                  </a:cubicBezTo>
                  <a:cubicBezTo>
                    <a:pt x="557420" y="1148774"/>
                    <a:pt x="558832" y="1198163"/>
                    <a:pt x="594110" y="1274363"/>
                  </a:cubicBezTo>
                  <a:cubicBezTo>
                    <a:pt x="629388" y="1350563"/>
                    <a:pt x="706999" y="1449341"/>
                    <a:pt x="738043" y="1511430"/>
                  </a:cubicBezTo>
                  <a:cubicBezTo>
                    <a:pt x="769087" y="1573519"/>
                    <a:pt x="767676" y="1574930"/>
                    <a:pt x="780376" y="1646897"/>
                  </a:cubicBezTo>
                  <a:cubicBezTo>
                    <a:pt x="793076" y="1718864"/>
                    <a:pt x="808599" y="1861386"/>
                    <a:pt x="814243" y="1943230"/>
                  </a:cubicBezTo>
                  <a:cubicBezTo>
                    <a:pt x="819888" y="2025074"/>
                    <a:pt x="821299" y="2129496"/>
                    <a:pt x="814243" y="2137963"/>
                  </a:cubicBezTo>
                  <a:cubicBezTo>
                    <a:pt x="807188" y="2146430"/>
                    <a:pt x="793077" y="2091397"/>
                    <a:pt x="771910" y="1994030"/>
                  </a:cubicBezTo>
                  <a:cubicBezTo>
                    <a:pt x="750743" y="1896663"/>
                    <a:pt x="760621" y="1765430"/>
                    <a:pt x="687243" y="1553763"/>
                  </a:cubicBezTo>
                  <a:cubicBezTo>
                    <a:pt x="613865" y="1342096"/>
                    <a:pt x="443121" y="952630"/>
                    <a:pt x="331643" y="724030"/>
                  </a:cubicBezTo>
                  <a:cubicBezTo>
                    <a:pt x="220165" y="495430"/>
                    <a:pt x="62120" y="296463"/>
                    <a:pt x="18376" y="182163"/>
                  </a:cubicBezTo>
                  <a:cubicBezTo>
                    <a:pt x="-25368" y="67863"/>
                    <a:pt x="18376" y="-21037"/>
                    <a:pt x="52243" y="436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0" name="フリーフォーム: 図形 1089">
              <a:extLst>
                <a:ext uri="{FF2B5EF4-FFF2-40B4-BE49-F238E27FC236}">
                  <a16:creationId xmlns:a16="http://schemas.microsoft.com/office/drawing/2014/main" id="{77F127CD-7A3A-4654-A96A-3171549C505F}"/>
                </a:ext>
              </a:extLst>
            </p:cNvPr>
            <p:cNvSpPr/>
            <p:nvPr/>
          </p:nvSpPr>
          <p:spPr>
            <a:xfrm>
              <a:off x="5574849" y="831006"/>
              <a:ext cx="851544" cy="2120272"/>
            </a:xfrm>
            <a:custGeom>
              <a:avLst/>
              <a:gdLst>
                <a:gd name="connsiteX0" fmla="*/ 13151 w 851544"/>
                <a:gd name="connsiteY0" fmla="*/ 15661 h 2120272"/>
                <a:gd name="connsiteX1" fmla="*/ 140151 w 851544"/>
                <a:gd name="connsiteY1" fmla="*/ 286594 h 2120272"/>
                <a:gd name="connsiteX2" fmla="*/ 470351 w 851544"/>
                <a:gd name="connsiteY2" fmla="*/ 879261 h 2120272"/>
                <a:gd name="connsiteX3" fmla="*/ 656618 w 851544"/>
                <a:gd name="connsiteY3" fmla="*/ 1353394 h 2120272"/>
                <a:gd name="connsiteX4" fmla="*/ 732818 w 851544"/>
                <a:gd name="connsiteY4" fmla="*/ 1708994 h 2120272"/>
                <a:gd name="connsiteX5" fmla="*/ 732818 w 851544"/>
                <a:gd name="connsiteY5" fmla="*/ 1937594 h 2120272"/>
                <a:gd name="connsiteX6" fmla="*/ 766684 w 851544"/>
                <a:gd name="connsiteY6" fmla="*/ 2106927 h 2120272"/>
                <a:gd name="connsiteX7" fmla="*/ 809018 w 851544"/>
                <a:gd name="connsiteY7" fmla="*/ 2073061 h 2120272"/>
                <a:gd name="connsiteX8" fmla="*/ 825951 w 851544"/>
                <a:gd name="connsiteY8" fmla="*/ 1785194 h 2120272"/>
                <a:gd name="connsiteX9" fmla="*/ 436484 w 851544"/>
                <a:gd name="connsiteY9" fmla="*/ 726861 h 2120272"/>
                <a:gd name="connsiteX10" fmla="*/ 13151 w 851544"/>
                <a:gd name="connsiteY10" fmla="*/ 15661 h 21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544" h="2120272">
                  <a:moveTo>
                    <a:pt x="13151" y="15661"/>
                  </a:moveTo>
                  <a:cubicBezTo>
                    <a:pt x="-36238" y="-57717"/>
                    <a:pt x="63951" y="142661"/>
                    <a:pt x="140151" y="286594"/>
                  </a:cubicBezTo>
                  <a:cubicBezTo>
                    <a:pt x="216351" y="430527"/>
                    <a:pt x="384273" y="701461"/>
                    <a:pt x="470351" y="879261"/>
                  </a:cubicBezTo>
                  <a:cubicBezTo>
                    <a:pt x="556429" y="1057061"/>
                    <a:pt x="612873" y="1215105"/>
                    <a:pt x="656618" y="1353394"/>
                  </a:cubicBezTo>
                  <a:cubicBezTo>
                    <a:pt x="700363" y="1491683"/>
                    <a:pt x="720118" y="1611627"/>
                    <a:pt x="732818" y="1708994"/>
                  </a:cubicBezTo>
                  <a:cubicBezTo>
                    <a:pt x="745518" y="1806361"/>
                    <a:pt x="727174" y="1871272"/>
                    <a:pt x="732818" y="1937594"/>
                  </a:cubicBezTo>
                  <a:cubicBezTo>
                    <a:pt x="738462" y="2003916"/>
                    <a:pt x="753984" y="2084349"/>
                    <a:pt x="766684" y="2106927"/>
                  </a:cubicBezTo>
                  <a:cubicBezTo>
                    <a:pt x="779384" y="2129505"/>
                    <a:pt x="799140" y="2126683"/>
                    <a:pt x="809018" y="2073061"/>
                  </a:cubicBezTo>
                  <a:cubicBezTo>
                    <a:pt x="818896" y="2019439"/>
                    <a:pt x="888040" y="2009561"/>
                    <a:pt x="825951" y="1785194"/>
                  </a:cubicBezTo>
                  <a:cubicBezTo>
                    <a:pt x="763862" y="1560827"/>
                    <a:pt x="570539" y="1014728"/>
                    <a:pt x="436484" y="726861"/>
                  </a:cubicBezTo>
                  <a:cubicBezTo>
                    <a:pt x="302429" y="438994"/>
                    <a:pt x="62540" y="89039"/>
                    <a:pt x="13151" y="156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1" name="フリーフォーム: 図形 1090">
              <a:extLst>
                <a:ext uri="{FF2B5EF4-FFF2-40B4-BE49-F238E27FC236}">
                  <a16:creationId xmlns:a16="http://schemas.microsoft.com/office/drawing/2014/main" id="{42684C03-03FF-4459-A873-B287A0FBFA3B}"/>
                </a:ext>
              </a:extLst>
            </p:cNvPr>
            <p:cNvSpPr/>
            <p:nvPr/>
          </p:nvSpPr>
          <p:spPr>
            <a:xfrm>
              <a:off x="5287261" y="720430"/>
              <a:ext cx="444342" cy="435772"/>
            </a:xfrm>
            <a:custGeom>
              <a:avLst/>
              <a:gdLst>
                <a:gd name="connsiteX0" fmla="*/ 172 w 444342"/>
                <a:gd name="connsiteY0" fmla="*/ 11937 h 435772"/>
                <a:gd name="connsiteX1" fmla="*/ 165272 w 444342"/>
                <a:gd name="connsiteY1" fmla="*/ 219370 h 435772"/>
                <a:gd name="connsiteX2" fmla="*/ 237239 w 444342"/>
                <a:gd name="connsiteY2" fmla="*/ 329437 h 435772"/>
                <a:gd name="connsiteX3" fmla="*/ 440439 w 444342"/>
                <a:gd name="connsiteY3" fmla="*/ 435270 h 435772"/>
                <a:gd name="connsiteX4" fmla="*/ 364239 w 444342"/>
                <a:gd name="connsiteY4" fmla="*/ 363303 h 435772"/>
                <a:gd name="connsiteX5" fmla="*/ 279572 w 444342"/>
                <a:gd name="connsiteY5" fmla="*/ 227837 h 435772"/>
                <a:gd name="connsiteX6" fmla="*/ 207606 w 444342"/>
                <a:gd name="connsiteY6" fmla="*/ 105070 h 435772"/>
                <a:gd name="connsiteX7" fmla="*/ 135639 w 444342"/>
                <a:gd name="connsiteY7" fmla="*/ 37337 h 435772"/>
                <a:gd name="connsiteX8" fmla="*/ 172 w 444342"/>
                <a:gd name="connsiteY8" fmla="*/ 11937 h 43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42" h="435772">
                  <a:moveTo>
                    <a:pt x="172" y="11937"/>
                  </a:moveTo>
                  <a:cubicBezTo>
                    <a:pt x="5111" y="42276"/>
                    <a:pt x="125761" y="166453"/>
                    <a:pt x="165272" y="219370"/>
                  </a:cubicBezTo>
                  <a:cubicBezTo>
                    <a:pt x="204783" y="272287"/>
                    <a:pt x="191378" y="293454"/>
                    <a:pt x="237239" y="329437"/>
                  </a:cubicBezTo>
                  <a:cubicBezTo>
                    <a:pt x="283100" y="365420"/>
                    <a:pt x="419272" y="429626"/>
                    <a:pt x="440439" y="435270"/>
                  </a:cubicBezTo>
                  <a:cubicBezTo>
                    <a:pt x="461606" y="440914"/>
                    <a:pt x="391050" y="397875"/>
                    <a:pt x="364239" y="363303"/>
                  </a:cubicBezTo>
                  <a:cubicBezTo>
                    <a:pt x="337428" y="328731"/>
                    <a:pt x="305677" y="270876"/>
                    <a:pt x="279572" y="227837"/>
                  </a:cubicBezTo>
                  <a:cubicBezTo>
                    <a:pt x="253467" y="184798"/>
                    <a:pt x="231595" y="136820"/>
                    <a:pt x="207606" y="105070"/>
                  </a:cubicBezTo>
                  <a:cubicBezTo>
                    <a:pt x="183617" y="73320"/>
                    <a:pt x="173739" y="58504"/>
                    <a:pt x="135639" y="37337"/>
                  </a:cubicBezTo>
                  <a:cubicBezTo>
                    <a:pt x="97539" y="16170"/>
                    <a:pt x="-4767" y="-18402"/>
                    <a:pt x="172" y="1193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2" name="フリーフォーム: 図形 1091">
              <a:extLst>
                <a:ext uri="{FF2B5EF4-FFF2-40B4-BE49-F238E27FC236}">
                  <a16:creationId xmlns:a16="http://schemas.microsoft.com/office/drawing/2014/main" id="{1C5A4B6D-98F0-4ACD-8D5E-081C5780A813}"/>
                </a:ext>
              </a:extLst>
            </p:cNvPr>
            <p:cNvSpPr/>
            <p:nvPr/>
          </p:nvSpPr>
          <p:spPr>
            <a:xfrm>
              <a:off x="5784848" y="1809703"/>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9A6FCD0B-16DD-4B7B-BB51-9B185C8D5F27}"/>
                </a:ext>
              </a:extLst>
            </p:cNvPr>
            <p:cNvSpPr/>
            <p:nvPr/>
          </p:nvSpPr>
          <p:spPr>
            <a:xfrm>
              <a:off x="5914944" y="1776661"/>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図形 133">
              <a:extLst>
                <a:ext uri="{FF2B5EF4-FFF2-40B4-BE49-F238E27FC236}">
                  <a16:creationId xmlns:a16="http://schemas.microsoft.com/office/drawing/2014/main" id="{0C64B326-1AB1-4C15-B470-3404B7495258}"/>
                </a:ext>
              </a:extLst>
            </p:cNvPr>
            <p:cNvSpPr/>
            <p:nvPr/>
          </p:nvSpPr>
          <p:spPr>
            <a:xfrm rot="20527306" flipH="1" flipV="1">
              <a:off x="5644701" y="1028806"/>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3" name="フリーフォーム: 図形 1092">
              <a:extLst>
                <a:ext uri="{FF2B5EF4-FFF2-40B4-BE49-F238E27FC236}">
                  <a16:creationId xmlns:a16="http://schemas.microsoft.com/office/drawing/2014/main" id="{F2499FCE-92CA-4204-B785-607803825CAD}"/>
                </a:ext>
              </a:extLst>
            </p:cNvPr>
            <p:cNvSpPr/>
            <p:nvPr/>
          </p:nvSpPr>
          <p:spPr>
            <a:xfrm>
              <a:off x="5892259" y="1579739"/>
              <a:ext cx="274045" cy="401823"/>
            </a:xfrm>
            <a:custGeom>
              <a:avLst/>
              <a:gdLst>
                <a:gd name="connsiteX0" fmla="*/ 19591 w 274045"/>
                <a:gd name="connsiteY0" fmla="*/ 4586 h 401823"/>
                <a:gd name="connsiteX1" fmla="*/ 127541 w 274045"/>
                <a:gd name="connsiteY1" fmla="*/ 239536 h 401823"/>
                <a:gd name="connsiteX2" fmla="*/ 273591 w 274045"/>
                <a:gd name="connsiteY2" fmla="*/ 395111 h 401823"/>
                <a:gd name="connsiteX3" fmla="*/ 171991 w 274045"/>
                <a:gd name="connsiteY3" fmla="*/ 357011 h 401823"/>
                <a:gd name="connsiteX4" fmla="*/ 130716 w 274045"/>
                <a:gd name="connsiteY4" fmla="*/ 207786 h 401823"/>
                <a:gd name="connsiteX5" fmla="*/ 10066 w 274045"/>
                <a:gd name="connsiteY5" fmla="*/ 93486 h 401823"/>
                <a:gd name="connsiteX6" fmla="*/ 19591 w 274045"/>
                <a:gd name="connsiteY6" fmla="*/ 4586 h 4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045" h="401823">
                  <a:moveTo>
                    <a:pt x="19591" y="4586"/>
                  </a:moveTo>
                  <a:cubicBezTo>
                    <a:pt x="39170" y="28928"/>
                    <a:pt x="85208" y="174449"/>
                    <a:pt x="127541" y="239536"/>
                  </a:cubicBezTo>
                  <a:cubicBezTo>
                    <a:pt x="169874" y="304623"/>
                    <a:pt x="266183" y="375532"/>
                    <a:pt x="273591" y="395111"/>
                  </a:cubicBezTo>
                  <a:cubicBezTo>
                    <a:pt x="280999" y="414690"/>
                    <a:pt x="195803" y="388232"/>
                    <a:pt x="171991" y="357011"/>
                  </a:cubicBezTo>
                  <a:cubicBezTo>
                    <a:pt x="148179" y="325790"/>
                    <a:pt x="157704" y="251707"/>
                    <a:pt x="130716" y="207786"/>
                  </a:cubicBezTo>
                  <a:cubicBezTo>
                    <a:pt x="103729" y="163865"/>
                    <a:pt x="28058" y="127882"/>
                    <a:pt x="10066" y="93486"/>
                  </a:cubicBezTo>
                  <a:cubicBezTo>
                    <a:pt x="-7926" y="59090"/>
                    <a:pt x="12" y="-19756"/>
                    <a:pt x="19591" y="458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4" name="フリーフォーム: 図形 1093">
              <a:extLst>
                <a:ext uri="{FF2B5EF4-FFF2-40B4-BE49-F238E27FC236}">
                  <a16:creationId xmlns:a16="http://schemas.microsoft.com/office/drawing/2014/main" id="{09A3E69C-0AC6-44BE-A3BC-6A9EF8E06E2A}"/>
                </a:ext>
              </a:extLst>
            </p:cNvPr>
            <p:cNvSpPr/>
            <p:nvPr/>
          </p:nvSpPr>
          <p:spPr>
            <a:xfrm>
              <a:off x="4229688" y="1368215"/>
              <a:ext cx="155297" cy="509424"/>
            </a:xfrm>
            <a:custGeom>
              <a:avLst/>
              <a:gdLst>
                <a:gd name="connsiteX0" fmla="*/ 154987 w 155297"/>
                <a:gd name="connsiteY0" fmla="*/ 210 h 509424"/>
                <a:gd name="connsiteX1" fmla="*/ 94662 w 155297"/>
                <a:gd name="connsiteY1" fmla="*/ 89110 h 509424"/>
                <a:gd name="connsiteX2" fmla="*/ 72437 w 155297"/>
                <a:gd name="connsiteY2" fmla="*/ 174835 h 509424"/>
                <a:gd name="connsiteX3" fmla="*/ 91487 w 155297"/>
                <a:gd name="connsiteY3" fmla="*/ 289135 h 509424"/>
                <a:gd name="connsiteX4" fmla="*/ 101012 w 155297"/>
                <a:gd name="connsiteY4" fmla="*/ 374860 h 509424"/>
                <a:gd name="connsiteX5" fmla="*/ 104187 w 155297"/>
                <a:gd name="connsiteY5" fmla="*/ 428835 h 509424"/>
                <a:gd name="connsiteX6" fmla="*/ 75612 w 155297"/>
                <a:gd name="connsiteY6" fmla="*/ 508210 h 509424"/>
                <a:gd name="connsiteX7" fmla="*/ 88312 w 155297"/>
                <a:gd name="connsiteY7" fmla="*/ 476460 h 509424"/>
                <a:gd name="connsiteX8" fmla="*/ 50212 w 155297"/>
                <a:gd name="connsiteY8" fmla="*/ 470110 h 509424"/>
                <a:gd name="connsiteX9" fmla="*/ 62912 w 155297"/>
                <a:gd name="connsiteY9" fmla="*/ 397085 h 509424"/>
                <a:gd name="connsiteX10" fmla="*/ 5762 w 155297"/>
                <a:gd name="connsiteY10" fmla="*/ 346285 h 509424"/>
                <a:gd name="connsiteX11" fmla="*/ 2587 w 155297"/>
                <a:gd name="connsiteY11" fmla="*/ 270085 h 509424"/>
                <a:gd name="connsiteX12" fmla="*/ 2587 w 155297"/>
                <a:gd name="connsiteY12" fmla="*/ 228810 h 509424"/>
                <a:gd name="connsiteX13" fmla="*/ 2587 w 155297"/>
                <a:gd name="connsiteY13" fmla="*/ 228810 h 509424"/>
                <a:gd name="connsiteX14" fmla="*/ 2587 w 155297"/>
                <a:gd name="connsiteY14" fmla="*/ 184360 h 509424"/>
                <a:gd name="connsiteX15" fmla="*/ 37512 w 155297"/>
                <a:gd name="connsiteY15" fmla="*/ 152610 h 509424"/>
                <a:gd name="connsiteX16" fmla="*/ 66087 w 155297"/>
                <a:gd name="connsiteY16" fmla="*/ 66885 h 509424"/>
                <a:gd name="connsiteX17" fmla="*/ 154987 w 155297"/>
                <a:gd name="connsiteY17" fmla="*/ 210 h 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97" h="509424">
                  <a:moveTo>
                    <a:pt x="154987" y="210"/>
                  </a:moveTo>
                  <a:cubicBezTo>
                    <a:pt x="159749" y="3914"/>
                    <a:pt x="108420" y="60006"/>
                    <a:pt x="94662" y="89110"/>
                  </a:cubicBezTo>
                  <a:cubicBezTo>
                    <a:pt x="80904" y="118214"/>
                    <a:pt x="72966" y="141498"/>
                    <a:pt x="72437" y="174835"/>
                  </a:cubicBezTo>
                  <a:cubicBezTo>
                    <a:pt x="71908" y="208172"/>
                    <a:pt x="86725" y="255798"/>
                    <a:pt x="91487" y="289135"/>
                  </a:cubicBezTo>
                  <a:cubicBezTo>
                    <a:pt x="96249" y="322472"/>
                    <a:pt x="98895" y="351577"/>
                    <a:pt x="101012" y="374860"/>
                  </a:cubicBezTo>
                  <a:cubicBezTo>
                    <a:pt x="103129" y="398143"/>
                    <a:pt x="108420" y="406610"/>
                    <a:pt x="104187" y="428835"/>
                  </a:cubicBezTo>
                  <a:cubicBezTo>
                    <a:pt x="99954" y="451060"/>
                    <a:pt x="78258" y="500273"/>
                    <a:pt x="75612" y="508210"/>
                  </a:cubicBezTo>
                  <a:cubicBezTo>
                    <a:pt x="72966" y="516147"/>
                    <a:pt x="92545" y="482810"/>
                    <a:pt x="88312" y="476460"/>
                  </a:cubicBezTo>
                  <a:cubicBezTo>
                    <a:pt x="84079" y="470110"/>
                    <a:pt x="54445" y="483339"/>
                    <a:pt x="50212" y="470110"/>
                  </a:cubicBezTo>
                  <a:cubicBezTo>
                    <a:pt x="45979" y="456881"/>
                    <a:pt x="70320" y="417722"/>
                    <a:pt x="62912" y="397085"/>
                  </a:cubicBezTo>
                  <a:cubicBezTo>
                    <a:pt x="55504" y="376448"/>
                    <a:pt x="15816" y="367452"/>
                    <a:pt x="5762" y="346285"/>
                  </a:cubicBezTo>
                  <a:cubicBezTo>
                    <a:pt x="-4292" y="325118"/>
                    <a:pt x="3116" y="289664"/>
                    <a:pt x="2587" y="270085"/>
                  </a:cubicBezTo>
                  <a:cubicBezTo>
                    <a:pt x="2058" y="250506"/>
                    <a:pt x="2587" y="228810"/>
                    <a:pt x="2587" y="228810"/>
                  </a:cubicBezTo>
                  <a:lnTo>
                    <a:pt x="2587" y="228810"/>
                  </a:lnTo>
                  <a:cubicBezTo>
                    <a:pt x="2587" y="221402"/>
                    <a:pt x="-3234" y="197060"/>
                    <a:pt x="2587" y="184360"/>
                  </a:cubicBezTo>
                  <a:cubicBezTo>
                    <a:pt x="8408" y="171660"/>
                    <a:pt x="26929" y="172189"/>
                    <a:pt x="37512" y="152610"/>
                  </a:cubicBezTo>
                  <a:cubicBezTo>
                    <a:pt x="48095" y="133031"/>
                    <a:pt x="47037" y="91227"/>
                    <a:pt x="66087" y="66885"/>
                  </a:cubicBezTo>
                  <a:cubicBezTo>
                    <a:pt x="85137" y="42543"/>
                    <a:pt x="150225" y="-3494"/>
                    <a:pt x="15498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5" name="フリーフォーム: 図形 1094">
              <a:extLst>
                <a:ext uri="{FF2B5EF4-FFF2-40B4-BE49-F238E27FC236}">
                  <a16:creationId xmlns:a16="http://schemas.microsoft.com/office/drawing/2014/main" id="{B2B75471-1B72-4090-AD81-844537A8FABE}"/>
                </a:ext>
              </a:extLst>
            </p:cNvPr>
            <p:cNvSpPr/>
            <p:nvPr/>
          </p:nvSpPr>
          <p:spPr>
            <a:xfrm>
              <a:off x="4457434" y="831799"/>
              <a:ext cx="305066" cy="299475"/>
            </a:xfrm>
            <a:custGeom>
              <a:avLst/>
              <a:gdLst>
                <a:gd name="connsiteX0" fmla="*/ 305066 w 305066"/>
                <a:gd name="connsiteY0" fmla="*/ 6401 h 299475"/>
                <a:gd name="connsiteX1" fmla="*/ 143141 w 305066"/>
                <a:gd name="connsiteY1" fmla="*/ 79426 h 299475"/>
                <a:gd name="connsiteX2" fmla="*/ 79641 w 305066"/>
                <a:gd name="connsiteY2" fmla="*/ 177851 h 299475"/>
                <a:gd name="connsiteX3" fmla="*/ 266 w 305066"/>
                <a:gd name="connsiteY3" fmla="*/ 298501 h 299475"/>
                <a:gd name="connsiteX4" fmla="*/ 108216 w 305066"/>
                <a:gd name="connsiteY4" fmla="*/ 108001 h 299475"/>
                <a:gd name="connsiteX5" fmla="*/ 143141 w 305066"/>
                <a:gd name="connsiteY5" fmla="*/ 15926 h 299475"/>
                <a:gd name="connsiteX6" fmla="*/ 305066 w 305066"/>
                <a:gd name="connsiteY6" fmla="*/ 6401 h 29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66" h="299475">
                  <a:moveTo>
                    <a:pt x="305066" y="6401"/>
                  </a:moveTo>
                  <a:cubicBezTo>
                    <a:pt x="305066" y="16984"/>
                    <a:pt x="180712" y="50851"/>
                    <a:pt x="143141" y="79426"/>
                  </a:cubicBezTo>
                  <a:cubicBezTo>
                    <a:pt x="105570" y="108001"/>
                    <a:pt x="103453" y="141339"/>
                    <a:pt x="79641" y="177851"/>
                  </a:cubicBezTo>
                  <a:cubicBezTo>
                    <a:pt x="55829" y="214363"/>
                    <a:pt x="-4496" y="310143"/>
                    <a:pt x="266" y="298501"/>
                  </a:cubicBezTo>
                  <a:cubicBezTo>
                    <a:pt x="5028" y="286859"/>
                    <a:pt x="84403" y="155097"/>
                    <a:pt x="108216" y="108001"/>
                  </a:cubicBezTo>
                  <a:cubicBezTo>
                    <a:pt x="132029" y="60905"/>
                    <a:pt x="110862" y="33918"/>
                    <a:pt x="143141" y="15926"/>
                  </a:cubicBezTo>
                  <a:cubicBezTo>
                    <a:pt x="175420" y="-2066"/>
                    <a:pt x="305066" y="-4182"/>
                    <a:pt x="305066" y="640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6" name="フリーフォーム: 図形 1095">
              <a:extLst>
                <a:ext uri="{FF2B5EF4-FFF2-40B4-BE49-F238E27FC236}">
                  <a16:creationId xmlns:a16="http://schemas.microsoft.com/office/drawing/2014/main" id="{9EDA03D4-1699-41E8-945B-5E1C8033C019}"/>
                </a:ext>
              </a:extLst>
            </p:cNvPr>
            <p:cNvSpPr/>
            <p:nvPr/>
          </p:nvSpPr>
          <p:spPr>
            <a:xfrm>
              <a:off x="4251321" y="794709"/>
              <a:ext cx="448388" cy="605530"/>
            </a:xfrm>
            <a:custGeom>
              <a:avLst/>
              <a:gdLst>
                <a:gd name="connsiteX0" fmla="*/ 447679 w 448388"/>
                <a:gd name="connsiteY0" fmla="*/ 2216 h 605530"/>
                <a:gd name="connsiteX1" fmla="*/ 254004 w 448388"/>
                <a:gd name="connsiteY1" fmla="*/ 122866 h 605530"/>
                <a:gd name="connsiteX2" fmla="*/ 177804 w 448388"/>
                <a:gd name="connsiteY2" fmla="*/ 291141 h 605530"/>
                <a:gd name="connsiteX3" fmla="*/ 73029 w 448388"/>
                <a:gd name="connsiteY3" fmla="*/ 449891 h 605530"/>
                <a:gd name="connsiteX4" fmla="*/ 4 w 448388"/>
                <a:gd name="connsiteY4" fmla="*/ 605466 h 605530"/>
                <a:gd name="connsiteX5" fmla="*/ 76204 w 448388"/>
                <a:gd name="connsiteY5" fmla="*/ 465766 h 605530"/>
                <a:gd name="connsiteX6" fmla="*/ 177804 w 448388"/>
                <a:gd name="connsiteY6" fmla="*/ 227641 h 605530"/>
                <a:gd name="connsiteX7" fmla="*/ 447679 w 448388"/>
                <a:gd name="connsiteY7" fmla="*/ 2216 h 6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88" h="605530">
                  <a:moveTo>
                    <a:pt x="447679" y="2216"/>
                  </a:moveTo>
                  <a:cubicBezTo>
                    <a:pt x="460379" y="-15247"/>
                    <a:pt x="298983" y="74712"/>
                    <a:pt x="254004" y="122866"/>
                  </a:cubicBezTo>
                  <a:cubicBezTo>
                    <a:pt x="209025" y="171020"/>
                    <a:pt x="207966" y="236637"/>
                    <a:pt x="177804" y="291141"/>
                  </a:cubicBezTo>
                  <a:cubicBezTo>
                    <a:pt x="147642" y="345645"/>
                    <a:pt x="102662" y="397504"/>
                    <a:pt x="73029" y="449891"/>
                  </a:cubicBezTo>
                  <a:cubicBezTo>
                    <a:pt x="43396" y="502278"/>
                    <a:pt x="-525" y="602820"/>
                    <a:pt x="4" y="605466"/>
                  </a:cubicBezTo>
                  <a:cubicBezTo>
                    <a:pt x="533" y="608112"/>
                    <a:pt x="46571" y="528737"/>
                    <a:pt x="76204" y="465766"/>
                  </a:cubicBezTo>
                  <a:cubicBezTo>
                    <a:pt x="105837" y="402795"/>
                    <a:pt x="118537" y="305958"/>
                    <a:pt x="177804" y="227641"/>
                  </a:cubicBezTo>
                  <a:cubicBezTo>
                    <a:pt x="237071" y="149324"/>
                    <a:pt x="434979" y="19679"/>
                    <a:pt x="447679" y="221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7" name="フリーフォーム: 図形 1096">
              <a:extLst>
                <a:ext uri="{FF2B5EF4-FFF2-40B4-BE49-F238E27FC236}">
                  <a16:creationId xmlns:a16="http://schemas.microsoft.com/office/drawing/2014/main" id="{30B3A197-7E7A-4B42-80B0-678B7C8ACC9A}"/>
                </a:ext>
              </a:extLst>
            </p:cNvPr>
            <p:cNvSpPr/>
            <p:nvPr/>
          </p:nvSpPr>
          <p:spPr>
            <a:xfrm>
              <a:off x="4219507" y="833917"/>
              <a:ext cx="340903" cy="595813"/>
            </a:xfrm>
            <a:custGeom>
              <a:avLst/>
              <a:gdLst>
                <a:gd name="connsiteX0" fmla="*/ 339793 w 340903"/>
                <a:gd name="connsiteY0" fmla="*/ 1108 h 595813"/>
                <a:gd name="connsiteX1" fmla="*/ 200093 w 340903"/>
                <a:gd name="connsiteY1" fmla="*/ 128108 h 595813"/>
                <a:gd name="connsiteX2" fmla="*/ 127068 w 340903"/>
                <a:gd name="connsiteY2" fmla="*/ 290033 h 595813"/>
                <a:gd name="connsiteX3" fmla="*/ 66743 w 340903"/>
                <a:gd name="connsiteY3" fmla="*/ 451958 h 595813"/>
                <a:gd name="connsiteX4" fmla="*/ 68 w 340903"/>
                <a:gd name="connsiteY4" fmla="*/ 594833 h 595813"/>
                <a:gd name="connsiteX5" fmla="*/ 79443 w 340903"/>
                <a:gd name="connsiteY5" fmla="*/ 378933 h 595813"/>
                <a:gd name="connsiteX6" fmla="*/ 117543 w 340903"/>
                <a:gd name="connsiteY6" fmla="*/ 201133 h 595813"/>
                <a:gd name="connsiteX7" fmla="*/ 339793 w 340903"/>
                <a:gd name="connsiteY7" fmla="*/ 1108 h 59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03" h="595813">
                  <a:moveTo>
                    <a:pt x="339793" y="1108"/>
                  </a:moveTo>
                  <a:cubicBezTo>
                    <a:pt x="353551" y="-11063"/>
                    <a:pt x="235547" y="79954"/>
                    <a:pt x="200093" y="128108"/>
                  </a:cubicBezTo>
                  <a:cubicBezTo>
                    <a:pt x="164639" y="176262"/>
                    <a:pt x="149293" y="236058"/>
                    <a:pt x="127068" y="290033"/>
                  </a:cubicBezTo>
                  <a:cubicBezTo>
                    <a:pt x="104843" y="344008"/>
                    <a:pt x="87910" y="401158"/>
                    <a:pt x="66743" y="451958"/>
                  </a:cubicBezTo>
                  <a:cubicBezTo>
                    <a:pt x="45576" y="502758"/>
                    <a:pt x="-2049" y="607004"/>
                    <a:pt x="68" y="594833"/>
                  </a:cubicBezTo>
                  <a:cubicBezTo>
                    <a:pt x="2185" y="582662"/>
                    <a:pt x="59864" y="444550"/>
                    <a:pt x="79443" y="378933"/>
                  </a:cubicBezTo>
                  <a:cubicBezTo>
                    <a:pt x="99022" y="313316"/>
                    <a:pt x="75739" y="261987"/>
                    <a:pt x="117543" y="201133"/>
                  </a:cubicBezTo>
                  <a:cubicBezTo>
                    <a:pt x="159347" y="140279"/>
                    <a:pt x="326035" y="13279"/>
                    <a:pt x="339793" y="11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8" name="フリーフォーム: 図形 1097">
              <a:extLst>
                <a:ext uri="{FF2B5EF4-FFF2-40B4-BE49-F238E27FC236}">
                  <a16:creationId xmlns:a16="http://schemas.microsoft.com/office/drawing/2014/main" id="{07FE54BF-0ABE-491B-8D2D-60D47506662E}"/>
                </a:ext>
              </a:extLst>
            </p:cNvPr>
            <p:cNvSpPr/>
            <p:nvPr/>
          </p:nvSpPr>
          <p:spPr>
            <a:xfrm>
              <a:off x="4206468" y="783217"/>
              <a:ext cx="343308" cy="710812"/>
            </a:xfrm>
            <a:custGeom>
              <a:avLst/>
              <a:gdLst>
                <a:gd name="connsiteX0" fmla="*/ 343307 w 343308"/>
                <a:gd name="connsiteY0" fmla="*/ 1008 h 710812"/>
                <a:gd name="connsiteX1" fmla="*/ 181382 w 343308"/>
                <a:gd name="connsiteY1" fmla="*/ 108958 h 710812"/>
                <a:gd name="connsiteX2" fmla="*/ 86132 w 343308"/>
                <a:gd name="connsiteY2" fmla="*/ 299458 h 710812"/>
                <a:gd name="connsiteX3" fmla="*/ 35332 w 343308"/>
                <a:gd name="connsiteY3" fmla="*/ 502658 h 710812"/>
                <a:gd name="connsiteX4" fmla="*/ 3582 w 343308"/>
                <a:gd name="connsiteY4" fmla="*/ 709033 h 710812"/>
                <a:gd name="connsiteX5" fmla="*/ 3582 w 343308"/>
                <a:gd name="connsiteY5" fmla="*/ 588383 h 710812"/>
                <a:gd name="connsiteX6" fmla="*/ 28982 w 343308"/>
                <a:gd name="connsiteY6" fmla="*/ 347083 h 710812"/>
                <a:gd name="connsiteX7" fmla="*/ 124232 w 343308"/>
                <a:gd name="connsiteY7" fmla="*/ 121658 h 710812"/>
                <a:gd name="connsiteX8" fmla="*/ 184557 w 343308"/>
                <a:gd name="connsiteY8" fmla="*/ 58158 h 710812"/>
                <a:gd name="connsiteX9" fmla="*/ 343307 w 343308"/>
                <a:gd name="connsiteY9" fmla="*/ 1008 h 71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08" h="710812">
                  <a:moveTo>
                    <a:pt x="343307" y="1008"/>
                  </a:moveTo>
                  <a:cubicBezTo>
                    <a:pt x="342778" y="9475"/>
                    <a:pt x="224244" y="59216"/>
                    <a:pt x="181382" y="108958"/>
                  </a:cubicBezTo>
                  <a:cubicBezTo>
                    <a:pt x="138519" y="158700"/>
                    <a:pt x="110474" y="233841"/>
                    <a:pt x="86132" y="299458"/>
                  </a:cubicBezTo>
                  <a:cubicBezTo>
                    <a:pt x="61790" y="365075"/>
                    <a:pt x="49090" y="434396"/>
                    <a:pt x="35332" y="502658"/>
                  </a:cubicBezTo>
                  <a:cubicBezTo>
                    <a:pt x="21574" y="570920"/>
                    <a:pt x="8874" y="694746"/>
                    <a:pt x="3582" y="709033"/>
                  </a:cubicBezTo>
                  <a:cubicBezTo>
                    <a:pt x="-1710" y="723320"/>
                    <a:pt x="-651" y="648708"/>
                    <a:pt x="3582" y="588383"/>
                  </a:cubicBezTo>
                  <a:cubicBezTo>
                    <a:pt x="7815" y="528058"/>
                    <a:pt x="8874" y="424871"/>
                    <a:pt x="28982" y="347083"/>
                  </a:cubicBezTo>
                  <a:cubicBezTo>
                    <a:pt x="49090" y="269296"/>
                    <a:pt x="98303" y="169812"/>
                    <a:pt x="124232" y="121658"/>
                  </a:cubicBezTo>
                  <a:cubicBezTo>
                    <a:pt x="150161" y="73504"/>
                    <a:pt x="152278" y="76679"/>
                    <a:pt x="184557" y="58158"/>
                  </a:cubicBezTo>
                  <a:cubicBezTo>
                    <a:pt x="216836" y="39637"/>
                    <a:pt x="343836" y="-7459"/>
                    <a:pt x="343307" y="10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9" name="フリーフォーム: 図形 1098">
              <a:extLst>
                <a:ext uri="{FF2B5EF4-FFF2-40B4-BE49-F238E27FC236}">
                  <a16:creationId xmlns:a16="http://schemas.microsoft.com/office/drawing/2014/main" id="{B9DBC5D8-BF08-4C93-BF91-28D4B160434E}"/>
                </a:ext>
              </a:extLst>
            </p:cNvPr>
            <p:cNvSpPr/>
            <p:nvPr/>
          </p:nvSpPr>
          <p:spPr>
            <a:xfrm>
              <a:off x="4314075" y="1094226"/>
              <a:ext cx="213614" cy="246285"/>
            </a:xfrm>
            <a:custGeom>
              <a:avLst/>
              <a:gdLst>
                <a:gd name="connsiteX0" fmla="*/ 213475 w 213614"/>
                <a:gd name="connsiteY0" fmla="*/ 20199 h 246285"/>
                <a:gd name="connsiteX1" fmla="*/ 105525 w 213614"/>
                <a:gd name="connsiteY1" fmla="*/ 131324 h 246285"/>
                <a:gd name="connsiteX2" fmla="*/ 73775 w 213614"/>
                <a:gd name="connsiteY2" fmla="*/ 229749 h 246285"/>
                <a:gd name="connsiteX3" fmla="*/ 42025 w 213614"/>
                <a:gd name="connsiteY3" fmla="*/ 194824 h 246285"/>
                <a:gd name="connsiteX4" fmla="*/ 750 w 213614"/>
                <a:gd name="connsiteY4" fmla="*/ 245624 h 246285"/>
                <a:gd name="connsiteX5" fmla="*/ 19800 w 213614"/>
                <a:gd name="connsiteY5" fmla="*/ 217049 h 246285"/>
                <a:gd name="connsiteX6" fmla="*/ 73775 w 213614"/>
                <a:gd name="connsiteY6" fmla="*/ 124974 h 246285"/>
                <a:gd name="connsiteX7" fmla="*/ 127750 w 213614"/>
                <a:gd name="connsiteY7" fmla="*/ 10674 h 246285"/>
                <a:gd name="connsiteX8" fmla="*/ 213475 w 213614"/>
                <a:gd name="connsiteY8" fmla="*/ 20199 h 24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4" h="246285">
                  <a:moveTo>
                    <a:pt x="213475" y="20199"/>
                  </a:moveTo>
                  <a:cubicBezTo>
                    <a:pt x="209771" y="40307"/>
                    <a:pt x="128808" y="96399"/>
                    <a:pt x="105525" y="131324"/>
                  </a:cubicBezTo>
                  <a:cubicBezTo>
                    <a:pt x="82242" y="166249"/>
                    <a:pt x="84358" y="219166"/>
                    <a:pt x="73775" y="229749"/>
                  </a:cubicBezTo>
                  <a:cubicBezTo>
                    <a:pt x="63192" y="240332"/>
                    <a:pt x="54196" y="192178"/>
                    <a:pt x="42025" y="194824"/>
                  </a:cubicBezTo>
                  <a:cubicBezTo>
                    <a:pt x="29854" y="197470"/>
                    <a:pt x="4454" y="241920"/>
                    <a:pt x="750" y="245624"/>
                  </a:cubicBezTo>
                  <a:cubicBezTo>
                    <a:pt x="-2954" y="249328"/>
                    <a:pt x="7629" y="237157"/>
                    <a:pt x="19800" y="217049"/>
                  </a:cubicBezTo>
                  <a:cubicBezTo>
                    <a:pt x="31971" y="196941"/>
                    <a:pt x="55783" y="159370"/>
                    <a:pt x="73775" y="124974"/>
                  </a:cubicBezTo>
                  <a:cubicBezTo>
                    <a:pt x="91767" y="90578"/>
                    <a:pt x="109229" y="29724"/>
                    <a:pt x="127750" y="10674"/>
                  </a:cubicBezTo>
                  <a:cubicBezTo>
                    <a:pt x="146271" y="-8376"/>
                    <a:pt x="217179" y="91"/>
                    <a:pt x="213475" y="2019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0" name="フリーフォーム: 図形 1099">
              <a:extLst>
                <a:ext uri="{FF2B5EF4-FFF2-40B4-BE49-F238E27FC236}">
                  <a16:creationId xmlns:a16="http://schemas.microsoft.com/office/drawing/2014/main" id="{46F03948-3589-40AE-AE86-C2483BAFC327}"/>
                </a:ext>
              </a:extLst>
            </p:cNvPr>
            <p:cNvSpPr/>
            <p:nvPr/>
          </p:nvSpPr>
          <p:spPr>
            <a:xfrm>
              <a:off x="5558755" y="634958"/>
              <a:ext cx="141766" cy="111756"/>
            </a:xfrm>
            <a:custGeom>
              <a:avLst/>
              <a:gdLst>
                <a:gd name="connsiteX0" fmla="*/ 670 w 141766"/>
                <a:gd name="connsiteY0" fmla="*/ 42 h 111756"/>
                <a:gd name="connsiteX1" fmla="*/ 89570 w 141766"/>
                <a:gd name="connsiteY1" fmla="*/ 92117 h 111756"/>
                <a:gd name="connsiteX2" fmla="*/ 140370 w 141766"/>
                <a:gd name="connsiteY2" fmla="*/ 104817 h 111756"/>
                <a:gd name="connsiteX3" fmla="*/ 670 w 141766"/>
                <a:gd name="connsiteY3" fmla="*/ 42 h 111756"/>
              </a:gdLst>
              <a:ahLst/>
              <a:cxnLst>
                <a:cxn ang="0">
                  <a:pos x="connsiteX0" y="connsiteY0"/>
                </a:cxn>
                <a:cxn ang="0">
                  <a:pos x="connsiteX1" y="connsiteY1"/>
                </a:cxn>
                <a:cxn ang="0">
                  <a:pos x="connsiteX2" y="connsiteY2"/>
                </a:cxn>
                <a:cxn ang="0">
                  <a:pos x="connsiteX3" y="connsiteY3"/>
                </a:cxn>
              </a:cxnLst>
              <a:rect l="l" t="t" r="r" b="b"/>
              <a:pathLst>
                <a:path w="141766" h="111756">
                  <a:moveTo>
                    <a:pt x="670" y="42"/>
                  </a:moveTo>
                  <a:cubicBezTo>
                    <a:pt x="-7797" y="-2075"/>
                    <a:pt x="66287" y="74655"/>
                    <a:pt x="89570" y="92117"/>
                  </a:cubicBezTo>
                  <a:cubicBezTo>
                    <a:pt x="112853" y="109580"/>
                    <a:pt x="149366" y="119104"/>
                    <a:pt x="140370" y="104817"/>
                  </a:cubicBezTo>
                  <a:cubicBezTo>
                    <a:pt x="131374" y="90530"/>
                    <a:pt x="9137" y="2159"/>
                    <a:pt x="670" y="4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1" name="フリーフォーム: 図形 1100">
              <a:extLst>
                <a:ext uri="{FF2B5EF4-FFF2-40B4-BE49-F238E27FC236}">
                  <a16:creationId xmlns:a16="http://schemas.microsoft.com/office/drawing/2014/main" id="{5A147579-50B0-463B-8591-9B9CE6C0C151}"/>
                </a:ext>
              </a:extLst>
            </p:cNvPr>
            <p:cNvSpPr/>
            <p:nvPr/>
          </p:nvSpPr>
          <p:spPr>
            <a:xfrm>
              <a:off x="4908550" y="695325"/>
              <a:ext cx="286605" cy="212951"/>
            </a:xfrm>
            <a:custGeom>
              <a:avLst/>
              <a:gdLst>
                <a:gd name="connsiteX0" fmla="*/ 0 w 286605"/>
                <a:gd name="connsiteY0" fmla="*/ 0 h 212951"/>
                <a:gd name="connsiteX1" fmla="*/ 41275 w 286605"/>
                <a:gd name="connsiteY1" fmla="*/ 41275 h 212951"/>
                <a:gd name="connsiteX2" fmla="*/ 206375 w 286605"/>
                <a:gd name="connsiteY2" fmla="*/ 117475 h 212951"/>
                <a:gd name="connsiteX3" fmla="*/ 285750 w 286605"/>
                <a:gd name="connsiteY3" fmla="*/ 212725 h 212951"/>
                <a:gd name="connsiteX4" fmla="*/ 241300 w 286605"/>
                <a:gd name="connsiteY4" fmla="*/ 88900 h 212951"/>
                <a:gd name="connsiteX5" fmla="*/ 133350 w 286605"/>
                <a:gd name="connsiteY5" fmla="*/ 53975 h 212951"/>
                <a:gd name="connsiteX6" fmla="*/ 0 w 286605"/>
                <a:gd name="connsiteY6" fmla="*/ 0 h 21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05" h="212951">
                  <a:moveTo>
                    <a:pt x="0" y="0"/>
                  </a:moveTo>
                  <a:cubicBezTo>
                    <a:pt x="3439" y="10848"/>
                    <a:pt x="6879" y="21696"/>
                    <a:pt x="41275" y="41275"/>
                  </a:cubicBezTo>
                  <a:cubicBezTo>
                    <a:pt x="75671" y="60854"/>
                    <a:pt x="165629" y="88900"/>
                    <a:pt x="206375" y="117475"/>
                  </a:cubicBezTo>
                  <a:cubicBezTo>
                    <a:pt x="247121" y="146050"/>
                    <a:pt x="279929" y="217487"/>
                    <a:pt x="285750" y="212725"/>
                  </a:cubicBezTo>
                  <a:cubicBezTo>
                    <a:pt x="291571" y="207963"/>
                    <a:pt x="266700" y="115358"/>
                    <a:pt x="241300" y="88900"/>
                  </a:cubicBezTo>
                  <a:cubicBezTo>
                    <a:pt x="215900" y="62442"/>
                    <a:pt x="133350" y="53975"/>
                    <a:pt x="133350" y="53975"/>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2" name="フリーフォーム: 図形 1101">
              <a:extLst>
                <a:ext uri="{FF2B5EF4-FFF2-40B4-BE49-F238E27FC236}">
                  <a16:creationId xmlns:a16="http://schemas.microsoft.com/office/drawing/2014/main" id="{DB63A6D6-A0B3-494A-99DD-DBB2935691AE}"/>
                </a:ext>
              </a:extLst>
            </p:cNvPr>
            <p:cNvSpPr/>
            <p:nvPr/>
          </p:nvSpPr>
          <p:spPr>
            <a:xfrm>
              <a:off x="6002429" y="3025526"/>
              <a:ext cx="827034" cy="1474682"/>
            </a:xfrm>
            <a:custGeom>
              <a:avLst/>
              <a:gdLst>
                <a:gd name="connsiteX0" fmla="*/ 13138 w 827034"/>
                <a:gd name="connsiteY0" fmla="*/ 1307 h 1474682"/>
                <a:gd name="connsiteX1" fmla="*/ 224804 w 827034"/>
                <a:gd name="connsiteY1" fmla="*/ 280707 h 1474682"/>
                <a:gd name="connsiteX2" fmla="*/ 309471 w 827034"/>
                <a:gd name="connsiteY2" fmla="*/ 352674 h 1474682"/>
                <a:gd name="connsiteX3" fmla="*/ 313704 w 827034"/>
                <a:gd name="connsiteY3" fmla="*/ 492374 h 1474682"/>
                <a:gd name="connsiteX4" fmla="*/ 301004 w 827034"/>
                <a:gd name="connsiteY4" fmla="*/ 644774 h 1474682"/>
                <a:gd name="connsiteX5" fmla="*/ 279838 w 827034"/>
                <a:gd name="connsiteY5" fmla="*/ 754841 h 1474682"/>
                <a:gd name="connsiteX6" fmla="*/ 753971 w 827034"/>
                <a:gd name="connsiteY6" fmla="*/ 1351741 h 1474682"/>
                <a:gd name="connsiteX7" fmla="*/ 821704 w 827034"/>
                <a:gd name="connsiteY7" fmla="*/ 1474507 h 1474682"/>
                <a:gd name="connsiteX8" fmla="*/ 715871 w 827034"/>
                <a:gd name="connsiteY8" fmla="*/ 1343274 h 1474682"/>
                <a:gd name="connsiteX9" fmla="*/ 648138 w 827034"/>
                <a:gd name="connsiteY9" fmla="*/ 1038474 h 1474682"/>
                <a:gd name="connsiteX10" fmla="*/ 174004 w 827034"/>
                <a:gd name="connsiteY10" fmla="*/ 653241 h 1474682"/>
                <a:gd name="connsiteX11" fmla="*/ 38538 w 827034"/>
                <a:gd name="connsiteY11" fmla="*/ 407707 h 1474682"/>
                <a:gd name="connsiteX12" fmla="*/ 13138 w 827034"/>
                <a:gd name="connsiteY12" fmla="*/ 1307 h 147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034" h="1474682">
                  <a:moveTo>
                    <a:pt x="13138" y="1307"/>
                  </a:moveTo>
                  <a:cubicBezTo>
                    <a:pt x="44182" y="-19860"/>
                    <a:pt x="175415" y="222146"/>
                    <a:pt x="224804" y="280707"/>
                  </a:cubicBezTo>
                  <a:cubicBezTo>
                    <a:pt x="274193" y="339268"/>
                    <a:pt x="294654" y="317396"/>
                    <a:pt x="309471" y="352674"/>
                  </a:cubicBezTo>
                  <a:cubicBezTo>
                    <a:pt x="324288" y="387952"/>
                    <a:pt x="315115" y="443691"/>
                    <a:pt x="313704" y="492374"/>
                  </a:cubicBezTo>
                  <a:cubicBezTo>
                    <a:pt x="312293" y="541057"/>
                    <a:pt x="306648" y="601030"/>
                    <a:pt x="301004" y="644774"/>
                  </a:cubicBezTo>
                  <a:cubicBezTo>
                    <a:pt x="295360" y="688519"/>
                    <a:pt x="204344" y="637013"/>
                    <a:pt x="279838" y="754841"/>
                  </a:cubicBezTo>
                  <a:cubicBezTo>
                    <a:pt x="355332" y="872669"/>
                    <a:pt x="663660" y="1231797"/>
                    <a:pt x="753971" y="1351741"/>
                  </a:cubicBezTo>
                  <a:cubicBezTo>
                    <a:pt x="844282" y="1471685"/>
                    <a:pt x="828054" y="1475918"/>
                    <a:pt x="821704" y="1474507"/>
                  </a:cubicBezTo>
                  <a:cubicBezTo>
                    <a:pt x="815354" y="1473096"/>
                    <a:pt x="744799" y="1415946"/>
                    <a:pt x="715871" y="1343274"/>
                  </a:cubicBezTo>
                  <a:cubicBezTo>
                    <a:pt x="686943" y="1270602"/>
                    <a:pt x="738449" y="1153480"/>
                    <a:pt x="648138" y="1038474"/>
                  </a:cubicBezTo>
                  <a:cubicBezTo>
                    <a:pt x="557827" y="923468"/>
                    <a:pt x="275604" y="758369"/>
                    <a:pt x="174004" y="653241"/>
                  </a:cubicBezTo>
                  <a:cubicBezTo>
                    <a:pt x="72404" y="548113"/>
                    <a:pt x="64643" y="511424"/>
                    <a:pt x="38538" y="407707"/>
                  </a:cubicBezTo>
                  <a:cubicBezTo>
                    <a:pt x="12433" y="303990"/>
                    <a:pt x="-17906" y="22474"/>
                    <a:pt x="13138" y="13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3" name="フリーフォーム: 図形 1102">
              <a:extLst>
                <a:ext uri="{FF2B5EF4-FFF2-40B4-BE49-F238E27FC236}">
                  <a16:creationId xmlns:a16="http://schemas.microsoft.com/office/drawing/2014/main" id="{1AC69015-28E2-4294-9422-104A8974BA42}"/>
                </a:ext>
              </a:extLst>
            </p:cNvPr>
            <p:cNvSpPr/>
            <p:nvPr/>
          </p:nvSpPr>
          <p:spPr>
            <a:xfrm>
              <a:off x="5841718" y="3132332"/>
              <a:ext cx="160024" cy="326980"/>
            </a:xfrm>
            <a:custGeom>
              <a:avLst/>
              <a:gdLst>
                <a:gd name="connsiteX0" fmla="*/ 89182 w 160024"/>
                <a:gd name="connsiteY0" fmla="*/ 335 h 326980"/>
                <a:gd name="connsiteX1" fmla="*/ 282 w 160024"/>
                <a:gd name="connsiteY1" fmla="*/ 72301 h 326980"/>
                <a:gd name="connsiteX2" fmla="*/ 63782 w 160024"/>
                <a:gd name="connsiteY2" fmla="*/ 156968 h 326980"/>
                <a:gd name="connsiteX3" fmla="*/ 139982 w 160024"/>
                <a:gd name="connsiteY3" fmla="*/ 326301 h 326980"/>
                <a:gd name="connsiteX4" fmla="*/ 156915 w 160024"/>
                <a:gd name="connsiteY4" fmla="*/ 212001 h 326980"/>
                <a:gd name="connsiteX5" fmla="*/ 89182 w 160024"/>
                <a:gd name="connsiteY5" fmla="*/ 101935 h 326980"/>
                <a:gd name="connsiteX6" fmla="*/ 89182 w 160024"/>
                <a:gd name="connsiteY6" fmla="*/ 335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4" h="326980">
                  <a:moveTo>
                    <a:pt x="89182" y="335"/>
                  </a:moveTo>
                  <a:cubicBezTo>
                    <a:pt x="74365" y="-4604"/>
                    <a:pt x="4515" y="46195"/>
                    <a:pt x="282" y="72301"/>
                  </a:cubicBezTo>
                  <a:cubicBezTo>
                    <a:pt x="-3951" y="98407"/>
                    <a:pt x="40499" y="114635"/>
                    <a:pt x="63782" y="156968"/>
                  </a:cubicBezTo>
                  <a:cubicBezTo>
                    <a:pt x="87065" y="199301"/>
                    <a:pt x="124460" y="317129"/>
                    <a:pt x="139982" y="326301"/>
                  </a:cubicBezTo>
                  <a:cubicBezTo>
                    <a:pt x="155504" y="335473"/>
                    <a:pt x="165382" y="249395"/>
                    <a:pt x="156915" y="212001"/>
                  </a:cubicBezTo>
                  <a:cubicBezTo>
                    <a:pt x="148448" y="174607"/>
                    <a:pt x="100471" y="132274"/>
                    <a:pt x="89182" y="101935"/>
                  </a:cubicBezTo>
                  <a:cubicBezTo>
                    <a:pt x="77893" y="71596"/>
                    <a:pt x="103999" y="5274"/>
                    <a:pt x="89182" y="33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4" name="フリーフォーム: 図形 1103">
              <a:extLst>
                <a:ext uri="{FF2B5EF4-FFF2-40B4-BE49-F238E27FC236}">
                  <a16:creationId xmlns:a16="http://schemas.microsoft.com/office/drawing/2014/main" id="{24A902ED-A973-4FD1-A8C1-A42B276D9DE7}"/>
                </a:ext>
              </a:extLst>
            </p:cNvPr>
            <p:cNvSpPr/>
            <p:nvPr/>
          </p:nvSpPr>
          <p:spPr>
            <a:xfrm>
              <a:off x="5777253" y="3176960"/>
              <a:ext cx="87305" cy="188548"/>
            </a:xfrm>
            <a:custGeom>
              <a:avLst/>
              <a:gdLst>
                <a:gd name="connsiteX0" fmla="*/ 86972 w 87305"/>
                <a:gd name="connsiteY0" fmla="*/ 1215 h 188548"/>
                <a:gd name="connsiteX1" fmla="*/ 32997 w 87305"/>
                <a:gd name="connsiteY1" fmla="*/ 74240 h 188548"/>
                <a:gd name="connsiteX2" fmla="*/ 20297 w 87305"/>
                <a:gd name="connsiteY2" fmla="*/ 134565 h 188548"/>
                <a:gd name="connsiteX3" fmla="*/ 4422 w 87305"/>
                <a:gd name="connsiteY3" fmla="*/ 188540 h 188548"/>
                <a:gd name="connsiteX4" fmla="*/ 4422 w 87305"/>
                <a:gd name="connsiteY4" fmla="*/ 137740 h 188548"/>
                <a:gd name="connsiteX5" fmla="*/ 86972 w 87305"/>
                <a:gd name="connsiteY5" fmla="*/ 1215 h 18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5" h="188548">
                  <a:moveTo>
                    <a:pt x="86972" y="1215"/>
                  </a:moveTo>
                  <a:cubicBezTo>
                    <a:pt x="91735" y="-9368"/>
                    <a:pt x="44109" y="52015"/>
                    <a:pt x="32997" y="74240"/>
                  </a:cubicBezTo>
                  <a:cubicBezTo>
                    <a:pt x="21885" y="96465"/>
                    <a:pt x="25059" y="115515"/>
                    <a:pt x="20297" y="134565"/>
                  </a:cubicBezTo>
                  <a:cubicBezTo>
                    <a:pt x="15535" y="153615"/>
                    <a:pt x="7068" y="188011"/>
                    <a:pt x="4422" y="188540"/>
                  </a:cubicBezTo>
                  <a:cubicBezTo>
                    <a:pt x="1776" y="189069"/>
                    <a:pt x="-4045" y="164198"/>
                    <a:pt x="4422" y="137740"/>
                  </a:cubicBezTo>
                  <a:cubicBezTo>
                    <a:pt x="12889" y="111282"/>
                    <a:pt x="82209" y="11798"/>
                    <a:pt x="86972" y="12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5" name="フリーフォーム: 図形 1104">
              <a:extLst>
                <a:ext uri="{FF2B5EF4-FFF2-40B4-BE49-F238E27FC236}">
                  <a16:creationId xmlns:a16="http://schemas.microsoft.com/office/drawing/2014/main" id="{A633D9CF-77BF-48B5-BACC-F67CDDF00AB4}"/>
                </a:ext>
              </a:extLst>
            </p:cNvPr>
            <p:cNvSpPr/>
            <p:nvPr/>
          </p:nvSpPr>
          <p:spPr>
            <a:xfrm>
              <a:off x="5666842" y="3339498"/>
              <a:ext cx="109652" cy="267304"/>
            </a:xfrm>
            <a:custGeom>
              <a:avLst/>
              <a:gdLst>
                <a:gd name="connsiteX0" fmla="*/ 108483 w 109652"/>
                <a:gd name="connsiteY0" fmla="*/ 602 h 267304"/>
                <a:gd name="connsiteX1" fmla="*/ 60858 w 109652"/>
                <a:gd name="connsiteY1" fmla="*/ 64102 h 267304"/>
                <a:gd name="connsiteX2" fmla="*/ 41808 w 109652"/>
                <a:gd name="connsiteY2" fmla="*/ 99027 h 267304"/>
                <a:gd name="connsiteX3" fmla="*/ 25933 w 109652"/>
                <a:gd name="connsiteY3" fmla="*/ 143477 h 267304"/>
                <a:gd name="connsiteX4" fmla="*/ 25933 w 109652"/>
                <a:gd name="connsiteY4" fmla="*/ 267302 h 267304"/>
                <a:gd name="connsiteX5" fmla="*/ 6883 w 109652"/>
                <a:gd name="connsiteY5" fmla="*/ 146652 h 267304"/>
                <a:gd name="connsiteX6" fmla="*/ 6883 w 109652"/>
                <a:gd name="connsiteY6" fmla="*/ 105377 h 267304"/>
                <a:gd name="connsiteX7" fmla="*/ 108483 w 109652"/>
                <a:gd name="connsiteY7" fmla="*/ 602 h 26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52" h="267304">
                  <a:moveTo>
                    <a:pt x="108483" y="602"/>
                  </a:moveTo>
                  <a:cubicBezTo>
                    <a:pt x="117479" y="-6277"/>
                    <a:pt x="71970" y="47698"/>
                    <a:pt x="60858" y="64102"/>
                  </a:cubicBezTo>
                  <a:cubicBezTo>
                    <a:pt x="49746" y="80506"/>
                    <a:pt x="47629" y="85798"/>
                    <a:pt x="41808" y="99027"/>
                  </a:cubicBezTo>
                  <a:cubicBezTo>
                    <a:pt x="35987" y="112256"/>
                    <a:pt x="28579" y="115431"/>
                    <a:pt x="25933" y="143477"/>
                  </a:cubicBezTo>
                  <a:cubicBezTo>
                    <a:pt x="23287" y="171523"/>
                    <a:pt x="29108" y="266773"/>
                    <a:pt x="25933" y="267302"/>
                  </a:cubicBezTo>
                  <a:cubicBezTo>
                    <a:pt x="22758" y="267831"/>
                    <a:pt x="10058" y="173640"/>
                    <a:pt x="6883" y="146652"/>
                  </a:cubicBezTo>
                  <a:cubicBezTo>
                    <a:pt x="3708" y="119664"/>
                    <a:pt x="-6875" y="128131"/>
                    <a:pt x="6883" y="105377"/>
                  </a:cubicBezTo>
                  <a:cubicBezTo>
                    <a:pt x="20641" y="82623"/>
                    <a:pt x="99487" y="7481"/>
                    <a:pt x="108483" y="60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6" name="フリーフォーム: 図形 1105">
              <a:extLst>
                <a:ext uri="{FF2B5EF4-FFF2-40B4-BE49-F238E27FC236}">
                  <a16:creationId xmlns:a16="http://schemas.microsoft.com/office/drawing/2014/main" id="{24DEA2BC-0C13-4E23-B404-E64D523A6AAD}"/>
                </a:ext>
              </a:extLst>
            </p:cNvPr>
            <p:cNvSpPr/>
            <p:nvPr/>
          </p:nvSpPr>
          <p:spPr>
            <a:xfrm>
              <a:off x="4555526" y="2609601"/>
              <a:ext cx="64275" cy="495840"/>
            </a:xfrm>
            <a:custGeom>
              <a:avLst/>
              <a:gdLst>
                <a:gd name="connsiteX0" fmla="*/ 13299 w 64275"/>
                <a:gd name="connsiteY0" fmla="*/ 249 h 495840"/>
                <a:gd name="connsiteX1" fmla="*/ 10124 w 64275"/>
                <a:gd name="connsiteY1" fmla="*/ 105024 h 495840"/>
                <a:gd name="connsiteX2" fmla="*/ 25999 w 64275"/>
                <a:gd name="connsiteY2" fmla="*/ 270124 h 495840"/>
                <a:gd name="connsiteX3" fmla="*/ 64099 w 64275"/>
                <a:gd name="connsiteY3" fmla="*/ 489199 h 495840"/>
                <a:gd name="connsiteX4" fmla="*/ 38699 w 64275"/>
                <a:gd name="connsiteY4" fmla="*/ 422524 h 495840"/>
                <a:gd name="connsiteX5" fmla="*/ 3774 w 64275"/>
                <a:gd name="connsiteY5" fmla="*/ 254249 h 495840"/>
                <a:gd name="connsiteX6" fmla="*/ 599 w 64275"/>
                <a:gd name="connsiteY6" fmla="*/ 133599 h 495840"/>
                <a:gd name="connsiteX7" fmla="*/ 13299 w 64275"/>
                <a:gd name="connsiteY7" fmla="*/ 249 h 49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5" h="495840">
                  <a:moveTo>
                    <a:pt x="13299" y="249"/>
                  </a:moveTo>
                  <a:cubicBezTo>
                    <a:pt x="14886" y="-4513"/>
                    <a:pt x="8007" y="60045"/>
                    <a:pt x="10124" y="105024"/>
                  </a:cubicBezTo>
                  <a:cubicBezTo>
                    <a:pt x="12241" y="150003"/>
                    <a:pt x="17003" y="206095"/>
                    <a:pt x="25999" y="270124"/>
                  </a:cubicBezTo>
                  <a:cubicBezTo>
                    <a:pt x="34995" y="334153"/>
                    <a:pt x="61982" y="463799"/>
                    <a:pt x="64099" y="489199"/>
                  </a:cubicBezTo>
                  <a:cubicBezTo>
                    <a:pt x="66216" y="514599"/>
                    <a:pt x="48753" y="461682"/>
                    <a:pt x="38699" y="422524"/>
                  </a:cubicBezTo>
                  <a:cubicBezTo>
                    <a:pt x="28645" y="383366"/>
                    <a:pt x="10124" y="302403"/>
                    <a:pt x="3774" y="254249"/>
                  </a:cubicBezTo>
                  <a:cubicBezTo>
                    <a:pt x="-2576" y="206095"/>
                    <a:pt x="1128" y="169053"/>
                    <a:pt x="599" y="133599"/>
                  </a:cubicBezTo>
                  <a:cubicBezTo>
                    <a:pt x="70" y="98145"/>
                    <a:pt x="11712" y="5011"/>
                    <a:pt x="13299" y="2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7" name="フリーフォーム: 図形 1106">
              <a:extLst>
                <a:ext uri="{FF2B5EF4-FFF2-40B4-BE49-F238E27FC236}">
                  <a16:creationId xmlns:a16="http://schemas.microsoft.com/office/drawing/2014/main" id="{D2516058-278C-465B-8DEA-6D38AC6785E0}"/>
                </a:ext>
              </a:extLst>
            </p:cNvPr>
            <p:cNvSpPr/>
            <p:nvPr/>
          </p:nvSpPr>
          <p:spPr>
            <a:xfrm>
              <a:off x="4587875" y="2716838"/>
              <a:ext cx="1149396" cy="790935"/>
            </a:xfrm>
            <a:custGeom>
              <a:avLst/>
              <a:gdLst>
                <a:gd name="connsiteX0" fmla="*/ 0 w 1149396"/>
                <a:gd name="connsiteY0" fmla="*/ 962 h 790935"/>
                <a:gd name="connsiteX1" fmla="*/ 130175 w 1149396"/>
                <a:gd name="connsiteY1" fmla="*/ 150187 h 790935"/>
                <a:gd name="connsiteX2" fmla="*/ 222250 w 1149396"/>
                <a:gd name="connsiteY2" fmla="*/ 251787 h 790935"/>
                <a:gd name="connsiteX3" fmla="*/ 450850 w 1149396"/>
                <a:gd name="connsiteY3" fmla="*/ 439112 h 790935"/>
                <a:gd name="connsiteX4" fmla="*/ 695325 w 1149396"/>
                <a:gd name="connsiteY4" fmla="*/ 667712 h 790935"/>
                <a:gd name="connsiteX5" fmla="*/ 831850 w 1149396"/>
                <a:gd name="connsiteY5" fmla="*/ 775662 h 790935"/>
                <a:gd name="connsiteX6" fmla="*/ 1035050 w 1149396"/>
                <a:gd name="connsiteY6" fmla="*/ 785187 h 790935"/>
                <a:gd name="connsiteX7" fmla="*/ 1092200 w 1149396"/>
                <a:gd name="connsiteY7" fmla="*/ 728037 h 790935"/>
                <a:gd name="connsiteX8" fmla="*/ 1149350 w 1149396"/>
                <a:gd name="connsiteY8" fmla="*/ 696287 h 790935"/>
                <a:gd name="connsiteX9" fmla="*/ 1082675 w 1149396"/>
                <a:gd name="connsiteY9" fmla="*/ 753437 h 790935"/>
                <a:gd name="connsiteX10" fmla="*/ 1006475 w 1149396"/>
                <a:gd name="connsiteY10" fmla="*/ 740737 h 790935"/>
                <a:gd name="connsiteX11" fmla="*/ 977900 w 1149396"/>
                <a:gd name="connsiteY11" fmla="*/ 693112 h 790935"/>
                <a:gd name="connsiteX12" fmla="*/ 996950 w 1149396"/>
                <a:gd name="connsiteY12" fmla="*/ 575637 h 790935"/>
                <a:gd name="connsiteX13" fmla="*/ 984250 w 1149396"/>
                <a:gd name="connsiteY13" fmla="*/ 502612 h 790935"/>
                <a:gd name="connsiteX14" fmla="*/ 952500 w 1149396"/>
                <a:gd name="connsiteY14" fmla="*/ 375612 h 790935"/>
                <a:gd name="connsiteX15" fmla="*/ 942975 w 1149396"/>
                <a:gd name="connsiteY15" fmla="*/ 204162 h 790935"/>
                <a:gd name="connsiteX16" fmla="*/ 993775 w 1149396"/>
                <a:gd name="connsiteY16" fmla="*/ 67637 h 790935"/>
                <a:gd name="connsiteX17" fmla="*/ 942975 w 1149396"/>
                <a:gd name="connsiteY17" fmla="*/ 147012 h 790935"/>
                <a:gd name="connsiteX18" fmla="*/ 809625 w 1149396"/>
                <a:gd name="connsiteY18" fmla="*/ 204162 h 790935"/>
                <a:gd name="connsiteX19" fmla="*/ 615950 w 1149396"/>
                <a:gd name="connsiteY19" fmla="*/ 267662 h 790935"/>
                <a:gd name="connsiteX20" fmla="*/ 428625 w 1149396"/>
                <a:gd name="connsiteY20" fmla="*/ 235912 h 790935"/>
                <a:gd name="connsiteX21" fmla="*/ 257175 w 1149396"/>
                <a:gd name="connsiteY21" fmla="*/ 162887 h 790935"/>
                <a:gd name="connsiteX22" fmla="*/ 130175 w 1149396"/>
                <a:gd name="connsiteY22" fmla="*/ 89862 h 790935"/>
                <a:gd name="connsiteX23" fmla="*/ 0 w 1149396"/>
                <a:gd name="connsiteY23" fmla="*/ 962 h 7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9396" h="790935">
                  <a:moveTo>
                    <a:pt x="0" y="962"/>
                  </a:moveTo>
                  <a:cubicBezTo>
                    <a:pt x="0" y="11016"/>
                    <a:pt x="93133" y="108383"/>
                    <a:pt x="130175" y="150187"/>
                  </a:cubicBezTo>
                  <a:cubicBezTo>
                    <a:pt x="167217" y="191991"/>
                    <a:pt x="168804" y="203633"/>
                    <a:pt x="222250" y="251787"/>
                  </a:cubicBezTo>
                  <a:cubicBezTo>
                    <a:pt x="275696" y="299941"/>
                    <a:pt x="372004" y="369791"/>
                    <a:pt x="450850" y="439112"/>
                  </a:cubicBezTo>
                  <a:cubicBezTo>
                    <a:pt x="529696" y="508433"/>
                    <a:pt x="631825" y="611620"/>
                    <a:pt x="695325" y="667712"/>
                  </a:cubicBezTo>
                  <a:cubicBezTo>
                    <a:pt x="758825" y="723804"/>
                    <a:pt x="775229" y="756083"/>
                    <a:pt x="831850" y="775662"/>
                  </a:cubicBezTo>
                  <a:cubicBezTo>
                    <a:pt x="888471" y="795241"/>
                    <a:pt x="991658" y="793125"/>
                    <a:pt x="1035050" y="785187"/>
                  </a:cubicBezTo>
                  <a:cubicBezTo>
                    <a:pt x="1078442" y="777249"/>
                    <a:pt x="1073150" y="742854"/>
                    <a:pt x="1092200" y="728037"/>
                  </a:cubicBezTo>
                  <a:cubicBezTo>
                    <a:pt x="1111250" y="713220"/>
                    <a:pt x="1150937" y="692054"/>
                    <a:pt x="1149350" y="696287"/>
                  </a:cubicBezTo>
                  <a:cubicBezTo>
                    <a:pt x="1147763" y="700520"/>
                    <a:pt x="1106488" y="746029"/>
                    <a:pt x="1082675" y="753437"/>
                  </a:cubicBezTo>
                  <a:cubicBezTo>
                    <a:pt x="1058863" y="760845"/>
                    <a:pt x="1023937" y="750791"/>
                    <a:pt x="1006475" y="740737"/>
                  </a:cubicBezTo>
                  <a:cubicBezTo>
                    <a:pt x="989013" y="730683"/>
                    <a:pt x="979487" y="720629"/>
                    <a:pt x="977900" y="693112"/>
                  </a:cubicBezTo>
                  <a:cubicBezTo>
                    <a:pt x="976313" y="665595"/>
                    <a:pt x="995892" y="607387"/>
                    <a:pt x="996950" y="575637"/>
                  </a:cubicBezTo>
                  <a:cubicBezTo>
                    <a:pt x="998008" y="543887"/>
                    <a:pt x="991658" y="535949"/>
                    <a:pt x="984250" y="502612"/>
                  </a:cubicBezTo>
                  <a:cubicBezTo>
                    <a:pt x="976842" y="469275"/>
                    <a:pt x="959379" y="425354"/>
                    <a:pt x="952500" y="375612"/>
                  </a:cubicBezTo>
                  <a:cubicBezTo>
                    <a:pt x="945621" y="325870"/>
                    <a:pt x="936096" y="255491"/>
                    <a:pt x="942975" y="204162"/>
                  </a:cubicBezTo>
                  <a:cubicBezTo>
                    <a:pt x="949854" y="152833"/>
                    <a:pt x="993775" y="77162"/>
                    <a:pt x="993775" y="67637"/>
                  </a:cubicBezTo>
                  <a:cubicBezTo>
                    <a:pt x="993775" y="58112"/>
                    <a:pt x="973667" y="124258"/>
                    <a:pt x="942975" y="147012"/>
                  </a:cubicBezTo>
                  <a:cubicBezTo>
                    <a:pt x="912283" y="169766"/>
                    <a:pt x="864129" y="184054"/>
                    <a:pt x="809625" y="204162"/>
                  </a:cubicBezTo>
                  <a:cubicBezTo>
                    <a:pt x="755121" y="224270"/>
                    <a:pt x="679450" y="262370"/>
                    <a:pt x="615950" y="267662"/>
                  </a:cubicBezTo>
                  <a:cubicBezTo>
                    <a:pt x="552450" y="272954"/>
                    <a:pt x="488421" y="253374"/>
                    <a:pt x="428625" y="235912"/>
                  </a:cubicBezTo>
                  <a:cubicBezTo>
                    <a:pt x="368829" y="218450"/>
                    <a:pt x="306917" y="187229"/>
                    <a:pt x="257175" y="162887"/>
                  </a:cubicBezTo>
                  <a:cubicBezTo>
                    <a:pt x="207433" y="138545"/>
                    <a:pt x="171979" y="117379"/>
                    <a:pt x="130175" y="89862"/>
                  </a:cubicBezTo>
                  <a:cubicBezTo>
                    <a:pt x="88371" y="62345"/>
                    <a:pt x="0" y="-9092"/>
                    <a:pt x="0" y="96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8" name="フリーフォーム: 図形 1107">
              <a:extLst>
                <a:ext uri="{FF2B5EF4-FFF2-40B4-BE49-F238E27FC236}">
                  <a16:creationId xmlns:a16="http://schemas.microsoft.com/office/drawing/2014/main" id="{27A6AE41-9DD3-4F33-88B0-2C8D6F560B9C}"/>
                </a:ext>
              </a:extLst>
            </p:cNvPr>
            <p:cNvSpPr/>
            <p:nvPr/>
          </p:nvSpPr>
          <p:spPr>
            <a:xfrm>
              <a:off x="4579261" y="2944406"/>
              <a:ext cx="994592" cy="1627992"/>
            </a:xfrm>
            <a:custGeom>
              <a:avLst/>
              <a:gdLst>
                <a:gd name="connsiteX0" fmla="*/ 40364 w 994592"/>
                <a:gd name="connsiteY0" fmla="*/ 5169 h 1627992"/>
                <a:gd name="connsiteX1" fmla="*/ 8614 w 994592"/>
                <a:gd name="connsiteY1" fmla="*/ 55969 h 1627992"/>
                <a:gd name="connsiteX2" fmla="*/ 8614 w 994592"/>
                <a:gd name="connsiteY2" fmla="*/ 109944 h 1627992"/>
                <a:gd name="connsiteX3" fmla="*/ 107039 w 994592"/>
                <a:gd name="connsiteY3" fmla="*/ 208369 h 1627992"/>
                <a:gd name="connsiteX4" fmla="*/ 262614 w 994592"/>
                <a:gd name="connsiteY4" fmla="*/ 427444 h 1627992"/>
                <a:gd name="connsiteX5" fmla="*/ 500739 w 994592"/>
                <a:gd name="connsiteY5" fmla="*/ 779869 h 1627992"/>
                <a:gd name="connsiteX6" fmla="*/ 669014 w 994592"/>
                <a:gd name="connsiteY6" fmla="*/ 1110069 h 1627992"/>
                <a:gd name="connsiteX7" fmla="*/ 789664 w 994592"/>
                <a:gd name="connsiteY7" fmla="*/ 1275169 h 1627992"/>
                <a:gd name="connsiteX8" fmla="*/ 989689 w 994592"/>
                <a:gd name="connsiteY8" fmla="*/ 1627594 h 1627992"/>
                <a:gd name="connsiteX9" fmla="*/ 903964 w 994592"/>
                <a:gd name="connsiteY9" fmla="*/ 1335494 h 1627992"/>
                <a:gd name="connsiteX10" fmla="*/ 589639 w 994592"/>
                <a:gd name="connsiteY10" fmla="*/ 910044 h 1627992"/>
                <a:gd name="connsiteX11" fmla="*/ 72114 w 994592"/>
                <a:gd name="connsiteY11" fmla="*/ 189319 h 1627992"/>
                <a:gd name="connsiteX12" fmla="*/ 40364 w 994592"/>
                <a:gd name="connsiteY12" fmla="*/ 5169 h 16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592" h="1627992">
                  <a:moveTo>
                    <a:pt x="40364" y="5169"/>
                  </a:moveTo>
                  <a:cubicBezTo>
                    <a:pt x="29781" y="-17056"/>
                    <a:pt x="13906" y="38507"/>
                    <a:pt x="8614" y="55969"/>
                  </a:cubicBezTo>
                  <a:cubicBezTo>
                    <a:pt x="3322" y="73431"/>
                    <a:pt x="-7790" y="84544"/>
                    <a:pt x="8614" y="109944"/>
                  </a:cubicBezTo>
                  <a:cubicBezTo>
                    <a:pt x="25018" y="135344"/>
                    <a:pt x="64706" y="155452"/>
                    <a:pt x="107039" y="208369"/>
                  </a:cubicBezTo>
                  <a:cubicBezTo>
                    <a:pt x="149372" y="261286"/>
                    <a:pt x="196997" y="332194"/>
                    <a:pt x="262614" y="427444"/>
                  </a:cubicBezTo>
                  <a:cubicBezTo>
                    <a:pt x="328231" y="522694"/>
                    <a:pt x="433006" y="666098"/>
                    <a:pt x="500739" y="779869"/>
                  </a:cubicBezTo>
                  <a:cubicBezTo>
                    <a:pt x="568472" y="893640"/>
                    <a:pt x="620860" y="1027519"/>
                    <a:pt x="669014" y="1110069"/>
                  </a:cubicBezTo>
                  <a:cubicBezTo>
                    <a:pt x="717168" y="1192619"/>
                    <a:pt x="736218" y="1188915"/>
                    <a:pt x="789664" y="1275169"/>
                  </a:cubicBezTo>
                  <a:cubicBezTo>
                    <a:pt x="843110" y="1361423"/>
                    <a:pt x="970639" y="1617540"/>
                    <a:pt x="989689" y="1627594"/>
                  </a:cubicBezTo>
                  <a:cubicBezTo>
                    <a:pt x="1008739" y="1637648"/>
                    <a:pt x="970639" y="1455086"/>
                    <a:pt x="903964" y="1335494"/>
                  </a:cubicBezTo>
                  <a:cubicBezTo>
                    <a:pt x="837289" y="1215902"/>
                    <a:pt x="728281" y="1101073"/>
                    <a:pt x="589639" y="910044"/>
                  </a:cubicBezTo>
                  <a:cubicBezTo>
                    <a:pt x="450997" y="719015"/>
                    <a:pt x="168952" y="339602"/>
                    <a:pt x="72114" y="189319"/>
                  </a:cubicBezTo>
                  <a:cubicBezTo>
                    <a:pt x="-24724" y="39036"/>
                    <a:pt x="50947" y="27394"/>
                    <a:pt x="40364" y="516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9" name="フリーフォーム: 図形 1108">
              <a:extLst>
                <a:ext uri="{FF2B5EF4-FFF2-40B4-BE49-F238E27FC236}">
                  <a16:creationId xmlns:a16="http://schemas.microsoft.com/office/drawing/2014/main" id="{9523EE4F-EFBB-44C0-A26F-91923C6FDEC4}"/>
                </a:ext>
              </a:extLst>
            </p:cNvPr>
            <p:cNvSpPr/>
            <p:nvPr/>
          </p:nvSpPr>
          <p:spPr>
            <a:xfrm>
              <a:off x="5708199" y="3450964"/>
              <a:ext cx="210063" cy="1436253"/>
            </a:xfrm>
            <a:custGeom>
              <a:avLst/>
              <a:gdLst>
                <a:gd name="connsiteX0" fmla="*/ 9976 w 210063"/>
                <a:gd name="connsiteY0" fmla="*/ 261 h 1436253"/>
                <a:gd name="connsiteX1" fmla="*/ 19501 w 210063"/>
                <a:gd name="connsiteY1" fmla="*/ 212986 h 1436253"/>
                <a:gd name="connsiteX2" fmla="*/ 32201 w 210063"/>
                <a:gd name="connsiteY2" fmla="*/ 359036 h 1436253"/>
                <a:gd name="connsiteX3" fmla="*/ 95701 w 210063"/>
                <a:gd name="connsiteY3" fmla="*/ 730511 h 1436253"/>
                <a:gd name="connsiteX4" fmla="*/ 187776 w 210063"/>
                <a:gd name="connsiteY4" fmla="*/ 1127386 h 1436253"/>
                <a:gd name="connsiteX5" fmla="*/ 210001 w 210063"/>
                <a:gd name="connsiteY5" fmla="*/ 1425836 h 1436253"/>
                <a:gd name="connsiteX6" fmla="*/ 194126 w 210063"/>
                <a:gd name="connsiteY6" fmla="*/ 1324236 h 1436253"/>
                <a:gd name="connsiteX7" fmla="*/ 184601 w 210063"/>
                <a:gd name="connsiteY7" fmla="*/ 905136 h 1436253"/>
                <a:gd name="connsiteX8" fmla="*/ 63951 w 210063"/>
                <a:gd name="connsiteY8" fmla="*/ 435236 h 1436253"/>
                <a:gd name="connsiteX9" fmla="*/ 3626 w 210063"/>
                <a:gd name="connsiteY9" fmla="*/ 174886 h 1436253"/>
                <a:gd name="connsiteX10" fmla="*/ 9976 w 210063"/>
                <a:gd name="connsiteY10" fmla="*/ 261 h 1436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0063" h="1436253">
                  <a:moveTo>
                    <a:pt x="9976" y="261"/>
                  </a:moveTo>
                  <a:cubicBezTo>
                    <a:pt x="12622" y="6611"/>
                    <a:pt x="15797" y="153190"/>
                    <a:pt x="19501" y="212986"/>
                  </a:cubicBezTo>
                  <a:cubicBezTo>
                    <a:pt x="23205" y="272782"/>
                    <a:pt x="19501" y="272782"/>
                    <a:pt x="32201" y="359036"/>
                  </a:cubicBezTo>
                  <a:cubicBezTo>
                    <a:pt x="44901" y="445290"/>
                    <a:pt x="69772" y="602453"/>
                    <a:pt x="95701" y="730511"/>
                  </a:cubicBezTo>
                  <a:cubicBezTo>
                    <a:pt x="121630" y="858569"/>
                    <a:pt x="168726" y="1011499"/>
                    <a:pt x="187776" y="1127386"/>
                  </a:cubicBezTo>
                  <a:cubicBezTo>
                    <a:pt x="206826" y="1243274"/>
                    <a:pt x="208943" y="1393028"/>
                    <a:pt x="210001" y="1425836"/>
                  </a:cubicBezTo>
                  <a:cubicBezTo>
                    <a:pt x="211059" y="1458644"/>
                    <a:pt x="198359" y="1411019"/>
                    <a:pt x="194126" y="1324236"/>
                  </a:cubicBezTo>
                  <a:cubicBezTo>
                    <a:pt x="189893" y="1237453"/>
                    <a:pt x="206297" y="1053303"/>
                    <a:pt x="184601" y="905136"/>
                  </a:cubicBezTo>
                  <a:cubicBezTo>
                    <a:pt x="162905" y="756969"/>
                    <a:pt x="94113" y="556944"/>
                    <a:pt x="63951" y="435236"/>
                  </a:cubicBezTo>
                  <a:cubicBezTo>
                    <a:pt x="33789" y="313528"/>
                    <a:pt x="13680" y="245265"/>
                    <a:pt x="3626" y="174886"/>
                  </a:cubicBezTo>
                  <a:cubicBezTo>
                    <a:pt x="-6428" y="104507"/>
                    <a:pt x="7330" y="-6089"/>
                    <a:pt x="9976" y="2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0" name="フリーフォーム: 図形 1109">
              <a:extLst>
                <a:ext uri="{FF2B5EF4-FFF2-40B4-BE49-F238E27FC236}">
                  <a16:creationId xmlns:a16="http://schemas.microsoft.com/office/drawing/2014/main" id="{D94F95EC-2CA9-4114-91FD-1D6DB42A01DF}"/>
                </a:ext>
              </a:extLst>
            </p:cNvPr>
            <p:cNvSpPr/>
            <p:nvPr/>
          </p:nvSpPr>
          <p:spPr>
            <a:xfrm>
              <a:off x="5568651" y="4539924"/>
              <a:ext cx="324737" cy="641839"/>
            </a:xfrm>
            <a:custGeom>
              <a:avLst/>
              <a:gdLst>
                <a:gd name="connsiteX0" fmla="*/ 299 w 324737"/>
                <a:gd name="connsiteY0" fmla="*/ 326 h 641839"/>
                <a:gd name="connsiteX1" fmla="*/ 54274 w 324737"/>
                <a:gd name="connsiteY1" fmla="*/ 86051 h 641839"/>
                <a:gd name="connsiteX2" fmla="*/ 98724 w 324737"/>
                <a:gd name="connsiteY2" fmla="*/ 184476 h 641839"/>
                <a:gd name="connsiteX3" fmla="*/ 162224 w 324737"/>
                <a:gd name="connsiteY3" fmla="*/ 349576 h 641839"/>
                <a:gd name="connsiteX4" fmla="*/ 247949 w 324737"/>
                <a:gd name="connsiteY4" fmla="*/ 505151 h 641839"/>
                <a:gd name="connsiteX5" fmla="*/ 324149 w 324737"/>
                <a:gd name="connsiteY5" fmla="*/ 641676 h 641839"/>
                <a:gd name="connsiteX6" fmla="*/ 276524 w 324737"/>
                <a:gd name="connsiteY6" fmla="*/ 527376 h 641839"/>
                <a:gd name="connsiteX7" fmla="*/ 159049 w 324737"/>
                <a:gd name="connsiteY7" fmla="*/ 292426 h 641839"/>
                <a:gd name="connsiteX8" fmla="*/ 79674 w 324737"/>
                <a:gd name="connsiteY8" fmla="*/ 117801 h 641839"/>
                <a:gd name="connsiteX9" fmla="*/ 299 w 324737"/>
                <a:gd name="connsiteY9" fmla="*/ 326 h 64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737" h="641839">
                  <a:moveTo>
                    <a:pt x="299" y="326"/>
                  </a:moveTo>
                  <a:cubicBezTo>
                    <a:pt x="-3934" y="-4966"/>
                    <a:pt x="37870" y="55359"/>
                    <a:pt x="54274" y="86051"/>
                  </a:cubicBezTo>
                  <a:cubicBezTo>
                    <a:pt x="70678" y="116743"/>
                    <a:pt x="80732" y="140555"/>
                    <a:pt x="98724" y="184476"/>
                  </a:cubicBezTo>
                  <a:cubicBezTo>
                    <a:pt x="116716" y="228397"/>
                    <a:pt x="137353" y="296130"/>
                    <a:pt x="162224" y="349576"/>
                  </a:cubicBezTo>
                  <a:cubicBezTo>
                    <a:pt x="187095" y="403022"/>
                    <a:pt x="220962" y="456468"/>
                    <a:pt x="247949" y="505151"/>
                  </a:cubicBezTo>
                  <a:cubicBezTo>
                    <a:pt x="274937" y="553834"/>
                    <a:pt x="319387" y="637972"/>
                    <a:pt x="324149" y="641676"/>
                  </a:cubicBezTo>
                  <a:cubicBezTo>
                    <a:pt x="328911" y="645380"/>
                    <a:pt x="304041" y="585584"/>
                    <a:pt x="276524" y="527376"/>
                  </a:cubicBezTo>
                  <a:cubicBezTo>
                    <a:pt x="249007" y="469168"/>
                    <a:pt x="191857" y="360688"/>
                    <a:pt x="159049" y="292426"/>
                  </a:cubicBezTo>
                  <a:cubicBezTo>
                    <a:pt x="126241" y="224164"/>
                    <a:pt x="106132" y="165426"/>
                    <a:pt x="79674" y="117801"/>
                  </a:cubicBezTo>
                  <a:cubicBezTo>
                    <a:pt x="53216" y="70176"/>
                    <a:pt x="4532" y="5618"/>
                    <a:pt x="299" y="32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1" name="フリーフォーム: 図形 1110">
              <a:extLst>
                <a:ext uri="{FF2B5EF4-FFF2-40B4-BE49-F238E27FC236}">
                  <a16:creationId xmlns:a16="http://schemas.microsoft.com/office/drawing/2014/main" id="{28464811-CB32-4102-99D4-D98728845CAD}"/>
                </a:ext>
              </a:extLst>
            </p:cNvPr>
            <p:cNvSpPr/>
            <p:nvPr/>
          </p:nvSpPr>
          <p:spPr>
            <a:xfrm>
              <a:off x="5835452" y="4864084"/>
              <a:ext cx="102094" cy="342998"/>
            </a:xfrm>
            <a:custGeom>
              <a:avLst/>
              <a:gdLst>
                <a:gd name="connsiteX0" fmla="*/ 101798 w 102094"/>
                <a:gd name="connsiteY0" fmla="*/ 16 h 342998"/>
                <a:gd name="connsiteX1" fmla="*/ 70048 w 102094"/>
                <a:gd name="connsiteY1" fmla="*/ 155591 h 342998"/>
                <a:gd name="connsiteX2" fmla="*/ 57348 w 102094"/>
                <a:gd name="connsiteY2" fmla="*/ 263541 h 342998"/>
                <a:gd name="connsiteX3" fmla="*/ 198 w 102094"/>
                <a:gd name="connsiteY3" fmla="*/ 342916 h 342998"/>
                <a:gd name="connsiteX4" fmla="*/ 79573 w 102094"/>
                <a:gd name="connsiteY4" fmla="*/ 276241 h 342998"/>
                <a:gd name="connsiteX5" fmla="*/ 85923 w 102094"/>
                <a:gd name="connsiteY5" fmla="*/ 165116 h 342998"/>
                <a:gd name="connsiteX6" fmla="*/ 101798 w 102094"/>
                <a:gd name="connsiteY6" fmla="*/ 16 h 3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94" h="342998">
                  <a:moveTo>
                    <a:pt x="101798" y="16"/>
                  </a:moveTo>
                  <a:cubicBezTo>
                    <a:pt x="99152" y="-1572"/>
                    <a:pt x="77456" y="111670"/>
                    <a:pt x="70048" y="155591"/>
                  </a:cubicBezTo>
                  <a:cubicBezTo>
                    <a:pt x="62640" y="199512"/>
                    <a:pt x="68990" y="232320"/>
                    <a:pt x="57348" y="263541"/>
                  </a:cubicBezTo>
                  <a:cubicBezTo>
                    <a:pt x="45706" y="294762"/>
                    <a:pt x="-3506" y="340799"/>
                    <a:pt x="198" y="342916"/>
                  </a:cubicBezTo>
                  <a:cubicBezTo>
                    <a:pt x="3902" y="345033"/>
                    <a:pt x="65285" y="305874"/>
                    <a:pt x="79573" y="276241"/>
                  </a:cubicBezTo>
                  <a:cubicBezTo>
                    <a:pt x="93861" y="246608"/>
                    <a:pt x="83277" y="207449"/>
                    <a:pt x="85923" y="165116"/>
                  </a:cubicBezTo>
                  <a:cubicBezTo>
                    <a:pt x="88569" y="122783"/>
                    <a:pt x="104444" y="1604"/>
                    <a:pt x="101798" y="1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2" name="フリーフォーム: 図形 1111">
              <a:extLst>
                <a:ext uri="{FF2B5EF4-FFF2-40B4-BE49-F238E27FC236}">
                  <a16:creationId xmlns:a16="http://schemas.microsoft.com/office/drawing/2014/main" id="{5A28AFD3-0624-4090-8B86-83F0CBE72258}"/>
                </a:ext>
              </a:extLst>
            </p:cNvPr>
            <p:cNvSpPr/>
            <p:nvPr/>
          </p:nvSpPr>
          <p:spPr>
            <a:xfrm>
              <a:off x="4504246" y="2953653"/>
              <a:ext cx="224387" cy="464633"/>
            </a:xfrm>
            <a:custGeom>
              <a:avLst/>
              <a:gdLst>
                <a:gd name="connsiteX0" fmla="*/ 80454 w 224387"/>
                <a:gd name="connsiteY0" fmla="*/ 1214 h 464633"/>
                <a:gd name="connsiteX1" fmla="*/ 76221 w 224387"/>
                <a:gd name="connsiteY1" fmla="*/ 140914 h 464633"/>
                <a:gd name="connsiteX2" fmla="*/ 152421 w 224387"/>
                <a:gd name="connsiteY2" fmla="*/ 263680 h 464633"/>
                <a:gd name="connsiteX3" fmla="*/ 224387 w 224387"/>
                <a:gd name="connsiteY3" fmla="*/ 344114 h 464633"/>
                <a:gd name="connsiteX4" fmla="*/ 224387 w 224387"/>
                <a:gd name="connsiteY4" fmla="*/ 344114 h 464633"/>
                <a:gd name="connsiteX5" fmla="*/ 186287 w 224387"/>
                <a:gd name="connsiteY5" fmla="*/ 462647 h 464633"/>
                <a:gd name="connsiteX6" fmla="*/ 194754 w 224387"/>
                <a:gd name="connsiteY6" fmla="*/ 411847 h 464633"/>
                <a:gd name="connsiteX7" fmla="*/ 207454 w 224387"/>
                <a:gd name="connsiteY7" fmla="*/ 327180 h 464633"/>
                <a:gd name="connsiteX8" fmla="*/ 55054 w 224387"/>
                <a:gd name="connsiteY8" fmla="*/ 132447 h 464633"/>
                <a:gd name="connsiteX9" fmla="*/ 21 w 224387"/>
                <a:gd name="connsiteY9" fmla="*/ 77414 h 464633"/>
                <a:gd name="connsiteX10" fmla="*/ 80454 w 224387"/>
                <a:gd name="connsiteY10" fmla="*/ 1214 h 46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87" h="464633">
                  <a:moveTo>
                    <a:pt x="80454" y="1214"/>
                  </a:moveTo>
                  <a:cubicBezTo>
                    <a:pt x="93154" y="11797"/>
                    <a:pt x="64227" y="97170"/>
                    <a:pt x="76221" y="140914"/>
                  </a:cubicBezTo>
                  <a:cubicBezTo>
                    <a:pt x="88215" y="184658"/>
                    <a:pt x="127727" y="229813"/>
                    <a:pt x="152421" y="263680"/>
                  </a:cubicBezTo>
                  <a:cubicBezTo>
                    <a:pt x="177115" y="297547"/>
                    <a:pt x="224387" y="344114"/>
                    <a:pt x="224387" y="344114"/>
                  </a:cubicBezTo>
                  <a:lnTo>
                    <a:pt x="224387" y="344114"/>
                  </a:lnTo>
                  <a:cubicBezTo>
                    <a:pt x="218037" y="363869"/>
                    <a:pt x="191226" y="451358"/>
                    <a:pt x="186287" y="462647"/>
                  </a:cubicBezTo>
                  <a:cubicBezTo>
                    <a:pt x="181348" y="473936"/>
                    <a:pt x="191226" y="434425"/>
                    <a:pt x="194754" y="411847"/>
                  </a:cubicBezTo>
                  <a:cubicBezTo>
                    <a:pt x="198282" y="389269"/>
                    <a:pt x="230737" y="373747"/>
                    <a:pt x="207454" y="327180"/>
                  </a:cubicBezTo>
                  <a:cubicBezTo>
                    <a:pt x="184171" y="280613"/>
                    <a:pt x="89626" y="174075"/>
                    <a:pt x="55054" y="132447"/>
                  </a:cubicBezTo>
                  <a:cubicBezTo>
                    <a:pt x="20482" y="90819"/>
                    <a:pt x="1432" y="102814"/>
                    <a:pt x="21" y="77414"/>
                  </a:cubicBezTo>
                  <a:cubicBezTo>
                    <a:pt x="-1390" y="52014"/>
                    <a:pt x="67754" y="-9369"/>
                    <a:pt x="80454" y="121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3" name="フリーフォーム: 図形 1112">
              <a:extLst>
                <a:ext uri="{FF2B5EF4-FFF2-40B4-BE49-F238E27FC236}">
                  <a16:creationId xmlns:a16="http://schemas.microsoft.com/office/drawing/2014/main" id="{196D5067-C624-4A6A-AF5A-AFDADD021065}"/>
                </a:ext>
              </a:extLst>
            </p:cNvPr>
            <p:cNvSpPr/>
            <p:nvPr/>
          </p:nvSpPr>
          <p:spPr>
            <a:xfrm>
              <a:off x="4453438" y="3306062"/>
              <a:ext cx="287895" cy="434363"/>
            </a:xfrm>
            <a:custGeom>
              <a:avLst/>
              <a:gdLst>
                <a:gd name="connsiteX0" fmla="*/ 287895 w 287895"/>
                <a:gd name="connsiteY0" fmla="*/ 171 h 434363"/>
                <a:gd name="connsiteX1" fmla="*/ 228629 w 287895"/>
                <a:gd name="connsiteY1" fmla="*/ 106005 h 434363"/>
                <a:gd name="connsiteX2" fmla="*/ 160895 w 287895"/>
                <a:gd name="connsiteY2" fmla="*/ 209721 h 434363"/>
                <a:gd name="connsiteX3" fmla="*/ 97395 w 287895"/>
                <a:gd name="connsiteY3" fmla="*/ 324021 h 434363"/>
                <a:gd name="connsiteX4" fmla="*/ 48712 w 287895"/>
                <a:gd name="connsiteY4" fmla="*/ 410805 h 434363"/>
                <a:gd name="connsiteX5" fmla="*/ 29 w 287895"/>
                <a:gd name="connsiteY5" fmla="*/ 434088 h 434363"/>
                <a:gd name="connsiteX6" fmla="*/ 42362 w 287895"/>
                <a:gd name="connsiteY6" fmla="*/ 419271 h 434363"/>
                <a:gd name="connsiteX7" fmla="*/ 93162 w 287895"/>
                <a:gd name="connsiteY7" fmla="*/ 360005 h 434363"/>
                <a:gd name="connsiteX8" fmla="*/ 137612 w 287895"/>
                <a:gd name="connsiteY8" fmla="*/ 288038 h 434363"/>
                <a:gd name="connsiteX9" fmla="*/ 228629 w 287895"/>
                <a:gd name="connsiteY9" fmla="*/ 131405 h 434363"/>
                <a:gd name="connsiteX10" fmla="*/ 287895 w 287895"/>
                <a:gd name="connsiteY10" fmla="*/ 171 h 43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7895" h="434363">
                  <a:moveTo>
                    <a:pt x="287895" y="171"/>
                  </a:moveTo>
                  <a:cubicBezTo>
                    <a:pt x="287895" y="-4062"/>
                    <a:pt x="249796" y="71080"/>
                    <a:pt x="228629" y="106005"/>
                  </a:cubicBezTo>
                  <a:cubicBezTo>
                    <a:pt x="207462" y="140930"/>
                    <a:pt x="182767" y="173385"/>
                    <a:pt x="160895" y="209721"/>
                  </a:cubicBezTo>
                  <a:cubicBezTo>
                    <a:pt x="139023" y="246057"/>
                    <a:pt x="97395" y="324021"/>
                    <a:pt x="97395" y="324021"/>
                  </a:cubicBezTo>
                  <a:cubicBezTo>
                    <a:pt x="78698" y="357535"/>
                    <a:pt x="64940" y="392461"/>
                    <a:pt x="48712" y="410805"/>
                  </a:cubicBezTo>
                  <a:cubicBezTo>
                    <a:pt x="32484" y="429149"/>
                    <a:pt x="1087" y="432677"/>
                    <a:pt x="29" y="434088"/>
                  </a:cubicBezTo>
                  <a:cubicBezTo>
                    <a:pt x="-1029" y="435499"/>
                    <a:pt x="26840" y="431618"/>
                    <a:pt x="42362" y="419271"/>
                  </a:cubicBezTo>
                  <a:cubicBezTo>
                    <a:pt x="57884" y="406924"/>
                    <a:pt x="77287" y="381877"/>
                    <a:pt x="93162" y="360005"/>
                  </a:cubicBezTo>
                  <a:cubicBezTo>
                    <a:pt x="109037" y="338133"/>
                    <a:pt x="115034" y="326138"/>
                    <a:pt x="137612" y="288038"/>
                  </a:cubicBezTo>
                  <a:cubicBezTo>
                    <a:pt x="160190" y="249938"/>
                    <a:pt x="202524" y="177266"/>
                    <a:pt x="228629" y="131405"/>
                  </a:cubicBezTo>
                  <a:cubicBezTo>
                    <a:pt x="254734" y="85544"/>
                    <a:pt x="287895" y="4404"/>
                    <a:pt x="287895" y="17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4" name="フリーフォーム: 図形 1113">
              <a:extLst>
                <a:ext uri="{FF2B5EF4-FFF2-40B4-BE49-F238E27FC236}">
                  <a16:creationId xmlns:a16="http://schemas.microsoft.com/office/drawing/2014/main" id="{064469A2-DE33-4572-B8F1-A12164D0537F}"/>
                </a:ext>
              </a:extLst>
            </p:cNvPr>
            <p:cNvSpPr/>
            <p:nvPr/>
          </p:nvSpPr>
          <p:spPr>
            <a:xfrm>
              <a:off x="4271762" y="3370663"/>
              <a:ext cx="298301" cy="368454"/>
            </a:xfrm>
            <a:custGeom>
              <a:avLst/>
              <a:gdLst>
                <a:gd name="connsiteX0" fmla="*/ 67405 w 298301"/>
                <a:gd name="connsiteY0" fmla="*/ 1187 h 368454"/>
                <a:gd name="connsiteX1" fmla="*/ 88571 w 298301"/>
                <a:gd name="connsiteY1" fmla="*/ 68920 h 368454"/>
                <a:gd name="connsiteX2" fmla="*/ 46238 w 298301"/>
                <a:gd name="connsiteY2" fmla="*/ 164170 h 368454"/>
                <a:gd name="connsiteX3" fmla="*/ 20838 w 298301"/>
                <a:gd name="connsiteY3" fmla="*/ 242487 h 368454"/>
                <a:gd name="connsiteX4" fmla="*/ 10255 w 298301"/>
                <a:gd name="connsiteY4" fmla="*/ 272120 h 368454"/>
                <a:gd name="connsiteX5" fmla="*/ 29305 w 298301"/>
                <a:gd name="connsiteY5" fmla="*/ 295404 h 368454"/>
                <a:gd name="connsiteX6" fmla="*/ 124555 w 298301"/>
                <a:gd name="connsiteY6" fmla="*/ 337737 h 368454"/>
                <a:gd name="connsiteX7" fmla="*/ 298121 w 298301"/>
                <a:gd name="connsiteY7" fmla="*/ 367370 h 368454"/>
                <a:gd name="connsiteX8" fmla="*/ 156305 w 298301"/>
                <a:gd name="connsiteY8" fmla="*/ 356787 h 368454"/>
                <a:gd name="connsiteX9" fmla="*/ 92805 w 298301"/>
                <a:gd name="connsiteY9" fmla="*/ 308104 h 368454"/>
                <a:gd name="connsiteX10" fmla="*/ 20838 w 298301"/>
                <a:gd name="connsiteY10" fmla="*/ 276354 h 368454"/>
                <a:gd name="connsiteX11" fmla="*/ 3905 w 298301"/>
                <a:gd name="connsiteY11" fmla="*/ 246720 h 368454"/>
                <a:gd name="connsiteX12" fmla="*/ 84338 w 298301"/>
                <a:gd name="connsiteY12" fmla="*/ 126070 h 368454"/>
                <a:gd name="connsiteX13" fmla="*/ 67405 w 298301"/>
                <a:gd name="connsiteY13" fmla="*/ 1187 h 368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301" h="368454">
                  <a:moveTo>
                    <a:pt x="67405" y="1187"/>
                  </a:moveTo>
                  <a:cubicBezTo>
                    <a:pt x="68110" y="-8338"/>
                    <a:pt x="92099" y="41756"/>
                    <a:pt x="88571" y="68920"/>
                  </a:cubicBezTo>
                  <a:cubicBezTo>
                    <a:pt x="85043" y="96084"/>
                    <a:pt x="57527" y="135242"/>
                    <a:pt x="46238" y="164170"/>
                  </a:cubicBezTo>
                  <a:cubicBezTo>
                    <a:pt x="34949" y="193098"/>
                    <a:pt x="26835" y="224495"/>
                    <a:pt x="20838" y="242487"/>
                  </a:cubicBezTo>
                  <a:cubicBezTo>
                    <a:pt x="14841" y="260479"/>
                    <a:pt x="8844" y="263300"/>
                    <a:pt x="10255" y="272120"/>
                  </a:cubicBezTo>
                  <a:cubicBezTo>
                    <a:pt x="11666" y="280940"/>
                    <a:pt x="10255" y="284468"/>
                    <a:pt x="29305" y="295404"/>
                  </a:cubicBezTo>
                  <a:cubicBezTo>
                    <a:pt x="48355" y="306340"/>
                    <a:pt x="79752" y="325743"/>
                    <a:pt x="124555" y="337737"/>
                  </a:cubicBezTo>
                  <a:cubicBezTo>
                    <a:pt x="169358" y="349731"/>
                    <a:pt x="292829" y="364195"/>
                    <a:pt x="298121" y="367370"/>
                  </a:cubicBezTo>
                  <a:cubicBezTo>
                    <a:pt x="303413" y="370545"/>
                    <a:pt x="190524" y="366665"/>
                    <a:pt x="156305" y="356787"/>
                  </a:cubicBezTo>
                  <a:cubicBezTo>
                    <a:pt x="122086" y="346909"/>
                    <a:pt x="115383" y="321510"/>
                    <a:pt x="92805" y="308104"/>
                  </a:cubicBezTo>
                  <a:cubicBezTo>
                    <a:pt x="70227" y="294699"/>
                    <a:pt x="35655" y="286585"/>
                    <a:pt x="20838" y="276354"/>
                  </a:cubicBezTo>
                  <a:cubicBezTo>
                    <a:pt x="6021" y="266123"/>
                    <a:pt x="-6678" y="271767"/>
                    <a:pt x="3905" y="246720"/>
                  </a:cubicBezTo>
                  <a:cubicBezTo>
                    <a:pt x="14488" y="221673"/>
                    <a:pt x="69874" y="164170"/>
                    <a:pt x="84338" y="126070"/>
                  </a:cubicBezTo>
                  <a:cubicBezTo>
                    <a:pt x="98802" y="87970"/>
                    <a:pt x="66700" y="10712"/>
                    <a:pt x="67405" y="118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5" name="フリーフォーム: 図形 1114">
              <a:extLst>
                <a:ext uri="{FF2B5EF4-FFF2-40B4-BE49-F238E27FC236}">
                  <a16:creationId xmlns:a16="http://schemas.microsoft.com/office/drawing/2014/main" id="{8DFA93B7-39D7-41A6-B5DE-887B58C68BF0}"/>
                </a:ext>
              </a:extLst>
            </p:cNvPr>
            <p:cNvSpPr/>
            <p:nvPr/>
          </p:nvSpPr>
          <p:spPr>
            <a:xfrm>
              <a:off x="4336882" y="2932830"/>
              <a:ext cx="233021" cy="448881"/>
            </a:xfrm>
            <a:custGeom>
              <a:avLst/>
              <a:gdLst>
                <a:gd name="connsiteX0" fmla="*/ 233001 w 233021"/>
                <a:gd name="connsiteY0" fmla="*/ 870 h 448881"/>
                <a:gd name="connsiteX1" fmla="*/ 180085 w 233021"/>
                <a:gd name="connsiteY1" fmla="*/ 38970 h 448881"/>
                <a:gd name="connsiteX2" fmla="*/ 152568 w 233021"/>
                <a:gd name="connsiteY2" fmla="*/ 87653 h 448881"/>
                <a:gd name="connsiteX3" fmla="*/ 152568 w 233021"/>
                <a:gd name="connsiteY3" fmla="*/ 168087 h 448881"/>
                <a:gd name="connsiteX4" fmla="*/ 133518 w 233021"/>
                <a:gd name="connsiteY4" fmla="*/ 214653 h 448881"/>
                <a:gd name="connsiteX5" fmla="*/ 95418 w 233021"/>
                <a:gd name="connsiteY5" fmla="*/ 314137 h 448881"/>
                <a:gd name="connsiteX6" fmla="*/ 38268 w 233021"/>
                <a:gd name="connsiteY6" fmla="*/ 377637 h 448881"/>
                <a:gd name="connsiteX7" fmla="*/ 168 w 233021"/>
                <a:gd name="connsiteY7" fmla="*/ 447487 h 448881"/>
                <a:gd name="connsiteX8" fmla="*/ 25568 w 233021"/>
                <a:gd name="connsiteY8" fmla="*/ 417853 h 448881"/>
                <a:gd name="connsiteX9" fmla="*/ 55201 w 233021"/>
                <a:gd name="connsiteY9" fmla="*/ 341653 h 448881"/>
                <a:gd name="connsiteX10" fmla="*/ 139868 w 233021"/>
                <a:gd name="connsiteY10" fmla="*/ 212537 h 448881"/>
                <a:gd name="connsiteX11" fmla="*/ 169501 w 233021"/>
                <a:gd name="connsiteY11" fmla="*/ 149037 h 448881"/>
                <a:gd name="connsiteX12" fmla="*/ 173735 w 233021"/>
                <a:gd name="connsiteY12" fmla="*/ 77070 h 448881"/>
                <a:gd name="connsiteX13" fmla="*/ 233001 w 233021"/>
                <a:gd name="connsiteY13" fmla="*/ 870 h 44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021" h="448881">
                  <a:moveTo>
                    <a:pt x="233001" y="870"/>
                  </a:moveTo>
                  <a:cubicBezTo>
                    <a:pt x="234059" y="-5480"/>
                    <a:pt x="193491" y="24506"/>
                    <a:pt x="180085" y="38970"/>
                  </a:cubicBezTo>
                  <a:cubicBezTo>
                    <a:pt x="166679" y="53434"/>
                    <a:pt x="157154" y="66134"/>
                    <a:pt x="152568" y="87653"/>
                  </a:cubicBezTo>
                  <a:cubicBezTo>
                    <a:pt x="147982" y="109172"/>
                    <a:pt x="155743" y="146920"/>
                    <a:pt x="152568" y="168087"/>
                  </a:cubicBezTo>
                  <a:cubicBezTo>
                    <a:pt x="149393" y="189254"/>
                    <a:pt x="143043" y="190311"/>
                    <a:pt x="133518" y="214653"/>
                  </a:cubicBezTo>
                  <a:cubicBezTo>
                    <a:pt x="123993" y="238995"/>
                    <a:pt x="111293" y="286973"/>
                    <a:pt x="95418" y="314137"/>
                  </a:cubicBezTo>
                  <a:cubicBezTo>
                    <a:pt x="79543" y="341301"/>
                    <a:pt x="54143" y="355412"/>
                    <a:pt x="38268" y="377637"/>
                  </a:cubicBezTo>
                  <a:cubicBezTo>
                    <a:pt x="22393" y="399862"/>
                    <a:pt x="2285" y="440784"/>
                    <a:pt x="168" y="447487"/>
                  </a:cubicBezTo>
                  <a:cubicBezTo>
                    <a:pt x="-1949" y="454190"/>
                    <a:pt x="16396" y="435492"/>
                    <a:pt x="25568" y="417853"/>
                  </a:cubicBezTo>
                  <a:cubicBezTo>
                    <a:pt x="34740" y="400214"/>
                    <a:pt x="36151" y="375872"/>
                    <a:pt x="55201" y="341653"/>
                  </a:cubicBezTo>
                  <a:cubicBezTo>
                    <a:pt x="74251" y="307434"/>
                    <a:pt x="120818" y="244640"/>
                    <a:pt x="139868" y="212537"/>
                  </a:cubicBezTo>
                  <a:cubicBezTo>
                    <a:pt x="158918" y="180434"/>
                    <a:pt x="163857" y="171615"/>
                    <a:pt x="169501" y="149037"/>
                  </a:cubicBezTo>
                  <a:cubicBezTo>
                    <a:pt x="175145" y="126459"/>
                    <a:pt x="163857" y="102823"/>
                    <a:pt x="173735" y="77070"/>
                  </a:cubicBezTo>
                  <a:cubicBezTo>
                    <a:pt x="183613" y="51317"/>
                    <a:pt x="231943" y="7220"/>
                    <a:pt x="233001" y="87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6" name="フリーフォーム: 図形 1115">
              <a:extLst>
                <a:ext uri="{FF2B5EF4-FFF2-40B4-BE49-F238E27FC236}">
                  <a16:creationId xmlns:a16="http://schemas.microsoft.com/office/drawing/2014/main" id="{5E52AB6A-9D64-4241-A13E-689848BAAA08}"/>
                </a:ext>
              </a:extLst>
            </p:cNvPr>
            <p:cNvSpPr/>
            <p:nvPr/>
          </p:nvSpPr>
          <p:spPr>
            <a:xfrm>
              <a:off x="3361267" y="3389460"/>
              <a:ext cx="1035933" cy="378207"/>
            </a:xfrm>
            <a:custGeom>
              <a:avLst/>
              <a:gdLst>
                <a:gd name="connsiteX0" fmla="*/ 1028700 w 1035933"/>
                <a:gd name="connsiteY0" fmla="*/ 1440 h 378207"/>
                <a:gd name="connsiteX1" fmla="*/ 905933 w 1035933"/>
                <a:gd name="connsiteY1" fmla="*/ 77640 h 378207"/>
                <a:gd name="connsiteX2" fmla="*/ 694266 w 1035933"/>
                <a:gd name="connsiteY2" fmla="*/ 179240 h 378207"/>
                <a:gd name="connsiteX3" fmla="*/ 584200 w 1035933"/>
                <a:gd name="connsiteY3" fmla="*/ 179240 h 378207"/>
                <a:gd name="connsiteX4" fmla="*/ 287866 w 1035933"/>
                <a:gd name="connsiteY4" fmla="*/ 280840 h 378207"/>
                <a:gd name="connsiteX5" fmla="*/ 0 w 1035933"/>
                <a:gd name="connsiteY5" fmla="*/ 378207 h 378207"/>
                <a:gd name="connsiteX6" fmla="*/ 347133 w 1035933"/>
                <a:gd name="connsiteY6" fmla="*/ 246973 h 378207"/>
                <a:gd name="connsiteX7" fmla="*/ 694266 w 1035933"/>
                <a:gd name="connsiteY7" fmla="*/ 145373 h 378207"/>
                <a:gd name="connsiteX8" fmla="*/ 1028700 w 1035933"/>
                <a:gd name="connsiteY8" fmla="*/ 1440 h 37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5933" h="378207">
                  <a:moveTo>
                    <a:pt x="1028700" y="1440"/>
                  </a:moveTo>
                  <a:cubicBezTo>
                    <a:pt x="1063978" y="-9849"/>
                    <a:pt x="961672" y="48007"/>
                    <a:pt x="905933" y="77640"/>
                  </a:cubicBezTo>
                  <a:cubicBezTo>
                    <a:pt x="850194" y="107273"/>
                    <a:pt x="747888" y="162307"/>
                    <a:pt x="694266" y="179240"/>
                  </a:cubicBezTo>
                  <a:cubicBezTo>
                    <a:pt x="640644" y="196173"/>
                    <a:pt x="651933" y="162307"/>
                    <a:pt x="584200" y="179240"/>
                  </a:cubicBezTo>
                  <a:cubicBezTo>
                    <a:pt x="516467" y="196173"/>
                    <a:pt x="287866" y="280840"/>
                    <a:pt x="287866" y="280840"/>
                  </a:cubicBezTo>
                  <a:lnTo>
                    <a:pt x="0" y="378207"/>
                  </a:lnTo>
                  <a:cubicBezTo>
                    <a:pt x="9878" y="372563"/>
                    <a:pt x="231422" y="285779"/>
                    <a:pt x="347133" y="246973"/>
                  </a:cubicBezTo>
                  <a:cubicBezTo>
                    <a:pt x="462844" y="208167"/>
                    <a:pt x="587022" y="186295"/>
                    <a:pt x="694266" y="145373"/>
                  </a:cubicBezTo>
                  <a:cubicBezTo>
                    <a:pt x="801510" y="104451"/>
                    <a:pt x="993422" y="12729"/>
                    <a:pt x="1028700" y="14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8" name="フリーフォーム: 図形 1117">
              <a:extLst>
                <a:ext uri="{FF2B5EF4-FFF2-40B4-BE49-F238E27FC236}">
                  <a16:creationId xmlns:a16="http://schemas.microsoft.com/office/drawing/2014/main" id="{46962933-BFB2-46D5-A34A-17E81F7B9E2C}"/>
                </a:ext>
              </a:extLst>
            </p:cNvPr>
            <p:cNvSpPr/>
            <p:nvPr/>
          </p:nvSpPr>
          <p:spPr>
            <a:xfrm>
              <a:off x="3695584" y="3559068"/>
              <a:ext cx="302883" cy="106529"/>
            </a:xfrm>
            <a:custGeom>
              <a:avLst/>
              <a:gdLst>
                <a:gd name="connsiteX0" fmla="*/ 301741 w 302883"/>
                <a:gd name="connsiteY0" fmla="*/ 3282 h 106529"/>
                <a:gd name="connsiteX1" fmla="*/ 190616 w 302883"/>
                <a:gd name="connsiteY1" fmla="*/ 63607 h 106529"/>
                <a:gd name="connsiteX2" fmla="*/ 116 w 302883"/>
                <a:gd name="connsiteY2" fmla="*/ 106470 h 106529"/>
                <a:gd name="connsiteX3" fmla="*/ 163629 w 302883"/>
                <a:gd name="connsiteY3" fmla="*/ 71545 h 106529"/>
                <a:gd name="connsiteX4" fmla="*/ 243004 w 302883"/>
                <a:gd name="connsiteY4" fmla="*/ 14395 h 106529"/>
                <a:gd name="connsiteX5" fmla="*/ 301741 w 302883"/>
                <a:gd name="connsiteY5" fmla="*/ 3282 h 10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883" h="106529">
                  <a:moveTo>
                    <a:pt x="301741" y="3282"/>
                  </a:moveTo>
                  <a:cubicBezTo>
                    <a:pt x="293010" y="11484"/>
                    <a:pt x="240887" y="46409"/>
                    <a:pt x="190616" y="63607"/>
                  </a:cubicBezTo>
                  <a:cubicBezTo>
                    <a:pt x="140345" y="80805"/>
                    <a:pt x="4614" y="105147"/>
                    <a:pt x="116" y="106470"/>
                  </a:cubicBezTo>
                  <a:cubicBezTo>
                    <a:pt x="-4382" y="107793"/>
                    <a:pt x="123148" y="86891"/>
                    <a:pt x="163629" y="71545"/>
                  </a:cubicBezTo>
                  <a:cubicBezTo>
                    <a:pt x="204110" y="56199"/>
                    <a:pt x="218927" y="25243"/>
                    <a:pt x="243004" y="14395"/>
                  </a:cubicBezTo>
                  <a:cubicBezTo>
                    <a:pt x="267081" y="3547"/>
                    <a:pt x="310472" y="-4920"/>
                    <a:pt x="301741" y="328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9" name="フリーフォーム: 図形 1118">
              <a:extLst>
                <a:ext uri="{FF2B5EF4-FFF2-40B4-BE49-F238E27FC236}">
                  <a16:creationId xmlns:a16="http://schemas.microsoft.com/office/drawing/2014/main" id="{76B9F455-3FAF-4087-A99C-8EAD3CB43799}"/>
                </a:ext>
              </a:extLst>
            </p:cNvPr>
            <p:cNvSpPr/>
            <p:nvPr/>
          </p:nvSpPr>
          <p:spPr>
            <a:xfrm>
              <a:off x="5897651" y="3454309"/>
              <a:ext cx="832055" cy="950421"/>
            </a:xfrm>
            <a:custGeom>
              <a:avLst/>
              <a:gdLst>
                <a:gd name="connsiteX0" fmla="*/ 229 w 832055"/>
                <a:gd name="connsiteY0" fmla="*/ 91 h 950421"/>
                <a:gd name="connsiteX1" fmla="*/ 254229 w 832055"/>
                <a:gd name="connsiteY1" fmla="*/ 376011 h 950421"/>
                <a:gd name="connsiteX2" fmla="*/ 467589 w 832055"/>
                <a:gd name="connsiteY2" fmla="*/ 589371 h 950421"/>
                <a:gd name="connsiteX3" fmla="*/ 828269 w 832055"/>
                <a:gd name="connsiteY3" fmla="*/ 944971 h 950421"/>
                <a:gd name="connsiteX4" fmla="*/ 635229 w 832055"/>
                <a:gd name="connsiteY4" fmla="*/ 777331 h 950421"/>
                <a:gd name="connsiteX5" fmla="*/ 299949 w 832055"/>
                <a:gd name="connsiteY5" fmla="*/ 411571 h 950421"/>
                <a:gd name="connsiteX6" fmla="*/ 229 w 832055"/>
                <a:gd name="connsiteY6" fmla="*/ 91 h 9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055" h="950421">
                  <a:moveTo>
                    <a:pt x="229" y="91"/>
                  </a:moveTo>
                  <a:cubicBezTo>
                    <a:pt x="-7391" y="-5836"/>
                    <a:pt x="176336" y="277798"/>
                    <a:pt x="254229" y="376011"/>
                  </a:cubicBezTo>
                  <a:cubicBezTo>
                    <a:pt x="332122" y="474224"/>
                    <a:pt x="467589" y="589371"/>
                    <a:pt x="467589" y="589371"/>
                  </a:cubicBezTo>
                  <a:cubicBezTo>
                    <a:pt x="563262" y="684198"/>
                    <a:pt x="800329" y="913644"/>
                    <a:pt x="828269" y="944971"/>
                  </a:cubicBezTo>
                  <a:cubicBezTo>
                    <a:pt x="856209" y="976298"/>
                    <a:pt x="723282" y="866231"/>
                    <a:pt x="635229" y="777331"/>
                  </a:cubicBezTo>
                  <a:cubicBezTo>
                    <a:pt x="547176" y="688431"/>
                    <a:pt x="404089" y="536031"/>
                    <a:pt x="299949" y="411571"/>
                  </a:cubicBezTo>
                  <a:cubicBezTo>
                    <a:pt x="195809" y="287111"/>
                    <a:pt x="7849" y="6018"/>
                    <a:pt x="229" y="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0" name="フリーフォーム: 図形 1119">
              <a:extLst>
                <a:ext uri="{FF2B5EF4-FFF2-40B4-BE49-F238E27FC236}">
                  <a16:creationId xmlns:a16="http://schemas.microsoft.com/office/drawing/2014/main" id="{F583CA96-F7B7-42ED-9A84-25BC121DA15B}"/>
                </a:ext>
              </a:extLst>
            </p:cNvPr>
            <p:cNvSpPr/>
            <p:nvPr/>
          </p:nvSpPr>
          <p:spPr>
            <a:xfrm>
              <a:off x="5800409" y="3336822"/>
              <a:ext cx="708163" cy="1252140"/>
            </a:xfrm>
            <a:custGeom>
              <a:avLst/>
              <a:gdLst>
                <a:gd name="connsiteX0" fmla="*/ 66991 w 708163"/>
                <a:gd name="connsiteY0" fmla="*/ 738 h 1252140"/>
                <a:gd name="connsiteX1" fmla="*/ 82231 w 708163"/>
                <a:gd name="connsiteY1" fmla="*/ 259818 h 1252140"/>
                <a:gd name="connsiteX2" fmla="*/ 315911 w 708163"/>
                <a:gd name="connsiteY2" fmla="*/ 620498 h 1252140"/>
                <a:gd name="connsiteX3" fmla="*/ 549591 w 708163"/>
                <a:gd name="connsiteY3" fmla="*/ 889738 h 1252140"/>
                <a:gd name="connsiteX4" fmla="*/ 696911 w 708163"/>
                <a:gd name="connsiteY4" fmla="*/ 1250418 h 1252140"/>
                <a:gd name="connsiteX5" fmla="*/ 656271 w 708163"/>
                <a:gd name="connsiteY5" fmla="*/ 1011658 h 1252140"/>
                <a:gd name="connsiteX6" fmla="*/ 326071 w 708163"/>
                <a:gd name="connsiteY6" fmla="*/ 681458 h 1252140"/>
                <a:gd name="connsiteX7" fmla="*/ 107631 w 708163"/>
                <a:gd name="connsiteY7" fmla="*/ 391898 h 1252140"/>
                <a:gd name="connsiteX8" fmla="*/ 951 w 708163"/>
                <a:gd name="connsiteY8" fmla="*/ 188698 h 1252140"/>
                <a:gd name="connsiteX9" fmla="*/ 66991 w 708163"/>
                <a:gd name="connsiteY9" fmla="*/ 73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163" h="1252140">
                  <a:moveTo>
                    <a:pt x="66991" y="738"/>
                  </a:moveTo>
                  <a:cubicBezTo>
                    <a:pt x="80538" y="12591"/>
                    <a:pt x="40744" y="156525"/>
                    <a:pt x="82231" y="259818"/>
                  </a:cubicBezTo>
                  <a:cubicBezTo>
                    <a:pt x="123718" y="363111"/>
                    <a:pt x="238018" y="515511"/>
                    <a:pt x="315911" y="620498"/>
                  </a:cubicBezTo>
                  <a:cubicBezTo>
                    <a:pt x="393804" y="725485"/>
                    <a:pt x="486091" y="784751"/>
                    <a:pt x="549591" y="889738"/>
                  </a:cubicBezTo>
                  <a:cubicBezTo>
                    <a:pt x="613091" y="994725"/>
                    <a:pt x="679131" y="1230098"/>
                    <a:pt x="696911" y="1250418"/>
                  </a:cubicBezTo>
                  <a:cubicBezTo>
                    <a:pt x="714691" y="1270738"/>
                    <a:pt x="718078" y="1106485"/>
                    <a:pt x="656271" y="1011658"/>
                  </a:cubicBezTo>
                  <a:cubicBezTo>
                    <a:pt x="594464" y="916831"/>
                    <a:pt x="417511" y="784751"/>
                    <a:pt x="326071" y="681458"/>
                  </a:cubicBezTo>
                  <a:cubicBezTo>
                    <a:pt x="234631" y="578165"/>
                    <a:pt x="161818" y="474025"/>
                    <a:pt x="107631" y="391898"/>
                  </a:cubicBezTo>
                  <a:cubicBezTo>
                    <a:pt x="53444" y="309771"/>
                    <a:pt x="10264" y="254738"/>
                    <a:pt x="951" y="188698"/>
                  </a:cubicBezTo>
                  <a:cubicBezTo>
                    <a:pt x="-8362" y="122658"/>
                    <a:pt x="53444" y="-11115"/>
                    <a:pt x="66991" y="73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1" name="フリーフォーム: 図形 1120">
              <a:extLst>
                <a:ext uri="{FF2B5EF4-FFF2-40B4-BE49-F238E27FC236}">
                  <a16:creationId xmlns:a16="http://schemas.microsoft.com/office/drawing/2014/main" id="{DC13050B-390D-448D-8FB4-046F1EE31C2C}"/>
                </a:ext>
              </a:extLst>
            </p:cNvPr>
            <p:cNvSpPr/>
            <p:nvPr/>
          </p:nvSpPr>
          <p:spPr>
            <a:xfrm>
              <a:off x="5801100" y="3631934"/>
              <a:ext cx="699873" cy="1373754"/>
            </a:xfrm>
            <a:custGeom>
              <a:avLst/>
              <a:gdLst>
                <a:gd name="connsiteX0" fmla="*/ 260 w 699873"/>
                <a:gd name="connsiteY0" fmla="*/ 266 h 1373754"/>
                <a:gd name="connsiteX1" fmla="*/ 233940 w 699873"/>
                <a:gd name="connsiteY1" fmla="*/ 386346 h 1373754"/>
                <a:gd name="connsiteX2" fmla="*/ 477780 w 699873"/>
                <a:gd name="connsiteY2" fmla="*/ 731786 h 1373754"/>
                <a:gd name="connsiteX3" fmla="*/ 609860 w 699873"/>
                <a:gd name="connsiteY3" fmla="*/ 965466 h 1373754"/>
                <a:gd name="connsiteX4" fmla="*/ 696220 w 699873"/>
                <a:gd name="connsiteY4" fmla="*/ 1371866 h 1373754"/>
                <a:gd name="connsiteX5" fmla="*/ 670820 w 699873"/>
                <a:gd name="connsiteY5" fmla="*/ 1097546 h 1373754"/>
                <a:gd name="connsiteX6" fmla="*/ 553980 w 699873"/>
                <a:gd name="connsiteY6" fmla="*/ 645426 h 1373754"/>
                <a:gd name="connsiteX7" fmla="*/ 279660 w 699873"/>
                <a:gd name="connsiteY7" fmla="*/ 330466 h 1373754"/>
                <a:gd name="connsiteX8" fmla="*/ 260 w 699873"/>
                <a:gd name="connsiteY8" fmla="*/ 266 h 137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873" h="1373754">
                  <a:moveTo>
                    <a:pt x="260" y="266"/>
                  </a:moveTo>
                  <a:cubicBezTo>
                    <a:pt x="-7360" y="9579"/>
                    <a:pt x="154353" y="264426"/>
                    <a:pt x="233940" y="386346"/>
                  </a:cubicBezTo>
                  <a:cubicBezTo>
                    <a:pt x="313527" y="508266"/>
                    <a:pt x="415127" y="635266"/>
                    <a:pt x="477780" y="731786"/>
                  </a:cubicBezTo>
                  <a:cubicBezTo>
                    <a:pt x="540433" y="828306"/>
                    <a:pt x="573453" y="858786"/>
                    <a:pt x="609860" y="965466"/>
                  </a:cubicBezTo>
                  <a:cubicBezTo>
                    <a:pt x="646267" y="1072146"/>
                    <a:pt x="686060" y="1349853"/>
                    <a:pt x="696220" y="1371866"/>
                  </a:cubicBezTo>
                  <a:cubicBezTo>
                    <a:pt x="706380" y="1393879"/>
                    <a:pt x="694527" y="1218619"/>
                    <a:pt x="670820" y="1097546"/>
                  </a:cubicBezTo>
                  <a:cubicBezTo>
                    <a:pt x="647113" y="976473"/>
                    <a:pt x="619173" y="773273"/>
                    <a:pt x="553980" y="645426"/>
                  </a:cubicBezTo>
                  <a:cubicBezTo>
                    <a:pt x="488787" y="517579"/>
                    <a:pt x="370253" y="432913"/>
                    <a:pt x="279660" y="330466"/>
                  </a:cubicBezTo>
                  <a:cubicBezTo>
                    <a:pt x="189067" y="228019"/>
                    <a:pt x="7880" y="-9047"/>
                    <a:pt x="260" y="2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フリーフォーム: 図形 1121">
              <a:extLst>
                <a:ext uri="{FF2B5EF4-FFF2-40B4-BE49-F238E27FC236}">
                  <a16:creationId xmlns:a16="http://schemas.microsoft.com/office/drawing/2014/main" id="{B869622A-3B93-454E-9B5D-9D374F1087B1}"/>
                </a:ext>
              </a:extLst>
            </p:cNvPr>
            <p:cNvSpPr/>
            <p:nvPr/>
          </p:nvSpPr>
          <p:spPr>
            <a:xfrm>
              <a:off x="6841482" y="4093984"/>
              <a:ext cx="372244" cy="914977"/>
            </a:xfrm>
            <a:custGeom>
              <a:avLst/>
              <a:gdLst>
                <a:gd name="connsiteX0" fmla="*/ 143518 w 372244"/>
                <a:gd name="connsiteY0" fmla="*/ 496 h 914977"/>
                <a:gd name="connsiteX1" fmla="*/ 316238 w 372244"/>
                <a:gd name="connsiteY1" fmla="*/ 208776 h 914977"/>
                <a:gd name="connsiteX2" fmla="*/ 372118 w 372244"/>
                <a:gd name="connsiteY2" fmla="*/ 523736 h 914977"/>
                <a:gd name="connsiteX3" fmla="*/ 331478 w 372244"/>
                <a:gd name="connsiteY3" fmla="*/ 691376 h 914977"/>
                <a:gd name="connsiteX4" fmla="*/ 331478 w 372244"/>
                <a:gd name="connsiteY4" fmla="*/ 914896 h 914977"/>
                <a:gd name="connsiteX5" fmla="*/ 311158 w 372244"/>
                <a:gd name="connsiteY5" fmla="*/ 665976 h 914977"/>
                <a:gd name="connsiteX6" fmla="*/ 295918 w 372244"/>
                <a:gd name="connsiteY6" fmla="*/ 665976 h 914977"/>
                <a:gd name="connsiteX7" fmla="*/ 179078 w 372244"/>
                <a:gd name="connsiteY7" fmla="*/ 808216 h 914977"/>
                <a:gd name="connsiteX8" fmla="*/ 153678 w 372244"/>
                <a:gd name="connsiteY8" fmla="*/ 635496 h 914977"/>
                <a:gd name="connsiteX9" fmla="*/ 16518 w 372244"/>
                <a:gd name="connsiteY9" fmla="*/ 284976 h 914977"/>
                <a:gd name="connsiteX10" fmla="*/ 6358 w 372244"/>
                <a:gd name="connsiteY10" fmla="*/ 81776 h 914977"/>
                <a:gd name="connsiteX11" fmla="*/ 52078 w 372244"/>
                <a:gd name="connsiteY11" fmla="*/ 147816 h 914977"/>
                <a:gd name="connsiteX12" fmla="*/ 143518 w 372244"/>
                <a:gd name="connsiteY12" fmla="*/ 496 h 91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244" h="914977">
                  <a:moveTo>
                    <a:pt x="143518" y="496"/>
                  </a:moveTo>
                  <a:cubicBezTo>
                    <a:pt x="187545" y="10656"/>
                    <a:pt x="278138" y="121569"/>
                    <a:pt x="316238" y="208776"/>
                  </a:cubicBezTo>
                  <a:cubicBezTo>
                    <a:pt x="354338" y="295983"/>
                    <a:pt x="369578" y="443303"/>
                    <a:pt x="372118" y="523736"/>
                  </a:cubicBezTo>
                  <a:cubicBezTo>
                    <a:pt x="374658" y="604169"/>
                    <a:pt x="338251" y="626183"/>
                    <a:pt x="331478" y="691376"/>
                  </a:cubicBezTo>
                  <a:cubicBezTo>
                    <a:pt x="324705" y="756569"/>
                    <a:pt x="334865" y="919129"/>
                    <a:pt x="331478" y="914896"/>
                  </a:cubicBezTo>
                  <a:cubicBezTo>
                    <a:pt x="328091" y="910663"/>
                    <a:pt x="311158" y="665976"/>
                    <a:pt x="311158" y="665976"/>
                  </a:cubicBezTo>
                  <a:cubicBezTo>
                    <a:pt x="305231" y="624489"/>
                    <a:pt x="317931" y="642269"/>
                    <a:pt x="295918" y="665976"/>
                  </a:cubicBezTo>
                  <a:cubicBezTo>
                    <a:pt x="273905" y="689683"/>
                    <a:pt x="202785" y="813296"/>
                    <a:pt x="179078" y="808216"/>
                  </a:cubicBezTo>
                  <a:cubicBezTo>
                    <a:pt x="155371" y="803136"/>
                    <a:pt x="180771" y="722703"/>
                    <a:pt x="153678" y="635496"/>
                  </a:cubicBezTo>
                  <a:cubicBezTo>
                    <a:pt x="126585" y="548289"/>
                    <a:pt x="41071" y="377263"/>
                    <a:pt x="16518" y="284976"/>
                  </a:cubicBezTo>
                  <a:cubicBezTo>
                    <a:pt x="-8035" y="192689"/>
                    <a:pt x="431" y="104636"/>
                    <a:pt x="6358" y="81776"/>
                  </a:cubicBezTo>
                  <a:cubicBezTo>
                    <a:pt x="12285" y="58916"/>
                    <a:pt x="24985" y="156283"/>
                    <a:pt x="52078" y="147816"/>
                  </a:cubicBezTo>
                  <a:cubicBezTo>
                    <a:pt x="79171" y="139349"/>
                    <a:pt x="99491" y="-9664"/>
                    <a:pt x="143518" y="4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3" name="フリーフォーム: 図形 1122">
              <a:extLst>
                <a:ext uri="{FF2B5EF4-FFF2-40B4-BE49-F238E27FC236}">
                  <a16:creationId xmlns:a16="http://schemas.microsoft.com/office/drawing/2014/main" id="{8DF5228B-D166-46BD-9B42-799D1B5B7F98}"/>
                </a:ext>
              </a:extLst>
            </p:cNvPr>
            <p:cNvSpPr/>
            <p:nvPr/>
          </p:nvSpPr>
          <p:spPr>
            <a:xfrm>
              <a:off x="6465203" y="4830892"/>
              <a:ext cx="201614" cy="665749"/>
            </a:xfrm>
            <a:custGeom>
              <a:avLst/>
              <a:gdLst>
                <a:gd name="connsiteX0" fmla="*/ 199757 w 201614"/>
                <a:gd name="connsiteY0" fmla="*/ 188 h 665749"/>
                <a:gd name="connsiteX1" fmla="*/ 103237 w 201614"/>
                <a:gd name="connsiteY1" fmla="*/ 299908 h 665749"/>
                <a:gd name="connsiteX2" fmla="*/ 82917 w 201614"/>
                <a:gd name="connsiteY2" fmla="*/ 492948 h 665749"/>
                <a:gd name="connsiteX3" fmla="*/ 179437 w 201614"/>
                <a:gd name="connsiteY3" fmla="*/ 665668 h 665749"/>
                <a:gd name="connsiteX4" fmla="*/ 42277 w 201614"/>
                <a:gd name="connsiteY4" fmla="*/ 513268 h 665749"/>
                <a:gd name="connsiteX5" fmla="*/ 6717 w 201614"/>
                <a:gd name="connsiteY5" fmla="*/ 345628 h 665749"/>
                <a:gd name="connsiteX6" fmla="*/ 199757 w 201614"/>
                <a:gd name="connsiteY6" fmla="*/ 188 h 6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14" h="665749">
                  <a:moveTo>
                    <a:pt x="199757" y="188"/>
                  </a:moveTo>
                  <a:cubicBezTo>
                    <a:pt x="215844" y="-7432"/>
                    <a:pt x="122710" y="217781"/>
                    <a:pt x="103237" y="299908"/>
                  </a:cubicBezTo>
                  <a:cubicBezTo>
                    <a:pt x="83764" y="382035"/>
                    <a:pt x="70217" y="431988"/>
                    <a:pt x="82917" y="492948"/>
                  </a:cubicBezTo>
                  <a:cubicBezTo>
                    <a:pt x="95617" y="553908"/>
                    <a:pt x="186210" y="662281"/>
                    <a:pt x="179437" y="665668"/>
                  </a:cubicBezTo>
                  <a:cubicBezTo>
                    <a:pt x="172664" y="669055"/>
                    <a:pt x="71064" y="566608"/>
                    <a:pt x="42277" y="513268"/>
                  </a:cubicBezTo>
                  <a:cubicBezTo>
                    <a:pt x="13490" y="459928"/>
                    <a:pt x="-12756" y="426908"/>
                    <a:pt x="6717" y="345628"/>
                  </a:cubicBezTo>
                  <a:cubicBezTo>
                    <a:pt x="26190" y="264348"/>
                    <a:pt x="183670" y="7808"/>
                    <a:pt x="199757" y="1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フリーフォーム: 図形 1123">
              <a:extLst>
                <a:ext uri="{FF2B5EF4-FFF2-40B4-BE49-F238E27FC236}">
                  <a16:creationId xmlns:a16="http://schemas.microsoft.com/office/drawing/2014/main" id="{C8EE680E-6CFC-42E8-9387-1929B936F421}"/>
                </a:ext>
              </a:extLst>
            </p:cNvPr>
            <p:cNvSpPr/>
            <p:nvPr/>
          </p:nvSpPr>
          <p:spPr>
            <a:xfrm>
              <a:off x="6660427" y="4964077"/>
              <a:ext cx="843013" cy="857742"/>
            </a:xfrm>
            <a:custGeom>
              <a:avLst/>
              <a:gdLst>
                <a:gd name="connsiteX0" fmla="*/ 512533 w 843013"/>
                <a:gd name="connsiteY0" fmla="*/ 65123 h 857742"/>
                <a:gd name="connsiteX1" fmla="*/ 639533 w 843013"/>
                <a:gd name="connsiteY1" fmla="*/ 278483 h 857742"/>
                <a:gd name="connsiteX2" fmla="*/ 771613 w 843013"/>
                <a:gd name="connsiteY2" fmla="*/ 359763 h 857742"/>
                <a:gd name="connsiteX3" fmla="*/ 664933 w 843013"/>
                <a:gd name="connsiteY3" fmla="*/ 354683 h 857742"/>
                <a:gd name="connsiteX4" fmla="*/ 842733 w 843013"/>
                <a:gd name="connsiteY4" fmla="*/ 435963 h 857742"/>
                <a:gd name="connsiteX5" fmla="*/ 705573 w 843013"/>
                <a:gd name="connsiteY5" fmla="*/ 400403 h 857742"/>
                <a:gd name="connsiteX6" fmla="*/ 685253 w 843013"/>
                <a:gd name="connsiteY6" fmla="*/ 517243 h 857742"/>
                <a:gd name="connsiteX7" fmla="*/ 654773 w 843013"/>
                <a:gd name="connsiteY7" fmla="*/ 578203 h 857742"/>
                <a:gd name="connsiteX8" fmla="*/ 568413 w 843013"/>
                <a:gd name="connsiteY8" fmla="*/ 583283 h 857742"/>
                <a:gd name="connsiteX9" fmla="*/ 639533 w 843013"/>
                <a:gd name="connsiteY9" fmla="*/ 613763 h 857742"/>
                <a:gd name="connsiteX10" fmla="*/ 568413 w 843013"/>
                <a:gd name="connsiteY10" fmla="*/ 639163 h 857742"/>
                <a:gd name="connsiteX11" fmla="*/ 517613 w 843013"/>
                <a:gd name="connsiteY11" fmla="*/ 674723 h 857742"/>
                <a:gd name="connsiteX12" fmla="*/ 446493 w 843013"/>
                <a:gd name="connsiteY12" fmla="*/ 771243 h 857742"/>
                <a:gd name="connsiteX13" fmla="*/ 456653 w 843013"/>
                <a:gd name="connsiteY13" fmla="*/ 857603 h 857742"/>
                <a:gd name="connsiteX14" fmla="*/ 339813 w 843013"/>
                <a:gd name="connsiteY14" fmla="*/ 750923 h 857742"/>
                <a:gd name="connsiteX15" fmla="*/ 431253 w 843013"/>
                <a:gd name="connsiteY15" fmla="*/ 593443 h 857742"/>
                <a:gd name="connsiteX16" fmla="*/ 182333 w 843013"/>
                <a:gd name="connsiteY16" fmla="*/ 329283 h 857742"/>
                <a:gd name="connsiteX17" fmla="*/ 9613 w 843013"/>
                <a:gd name="connsiteY17" fmla="*/ 9243 h 857742"/>
                <a:gd name="connsiteX18" fmla="*/ 45173 w 843013"/>
                <a:gd name="connsiteY18" fmla="*/ 95603 h 857742"/>
                <a:gd name="connsiteX19" fmla="*/ 238213 w 843013"/>
                <a:gd name="connsiteY19" fmla="*/ 192123 h 857742"/>
                <a:gd name="connsiteX20" fmla="*/ 421093 w 843013"/>
                <a:gd name="connsiteY20" fmla="*/ 176883 h 857742"/>
                <a:gd name="connsiteX21" fmla="*/ 512533 w 843013"/>
                <a:gd name="connsiteY21" fmla="*/ 65123 h 85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3013" h="857742">
                  <a:moveTo>
                    <a:pt x="512533" y="65123"/>
                  </a:moveTo>
                  <a:cubicBezTo>
                    <a:pt x="548940" y="82056"/>
                    <a:pt x="596353" y="229376"/>
                    <a:pt x="639533" y="278483"/>
                  </a:cubicBezTo>
                  <a:cubicBezTo>
                    <a:pt x="682713" y="327590"/>
                    <a:pt x="767380" y="347063"/>
                    <a:pt x="771613" y="359763"/>
                  </a:cubicBezTo>
                  <a:cubicBezTo>
                    <a:pt x="775846" y="372463"/>
                    <a:pt x="653080" y="341983"/>
                    <a:pt x="664933" y="354683"/>
                  </a:cubicBezTo>
                  <a:cubicBezTo>
                    <a:pt x="676786" y="367383"/>
                    <a:pt x="835960" y="428343"/>
                    <a:pt x="842733" y="435963"/>
                  </a:cubicBezTo>
                  <a:cubicBezTo>
                    <a:pt x="849506" y="443583"/>
                    <a:pt x="731820" y="386856"/>
                    <a:pt x="705573" y="400403"/>
                  </a:cubicBezTo>
                  <a:cubicBezTo>
                    <a:pt x="679326" y="413950"/>
                    <a:pt x="693720" y="487610"/>
                    <a:pt x="685253" y="517243"/>
                  </a:cubicBezTo>
                  <a:cubicBezTo>
                    <a:pt x="676786" y="546876"/>
                    <a:pt x="674246" y="567196"/>
                    <a:pt x="654773" y="578203"/>
                  </a:cubicBezTo>
                  <a:cubicBezTo>
                    <a:pt x="635300" y="589210"/>
                    <a:pt x="570953" y="577356"/>
                    <a:pt x="568413" y="583283"/>
                  </a:cubicBezTo>
                  <a:cubicBezTo>
                    <a:pt x="565873" y="589210"/>
                    <a:pt x="639533" y="604450"/>
                    <a:pt x="639533" y="613763"/>
                  </a:cubicBezTo>
                  <a:cubicBezTo>
                    <a:pt x="639533" y="623076"/>
                    <a:pt x="588733" y="629003"/>
                    <a:pt x="568413" y="639163"/>
                  </a:cubicBezTo>
                  <a:cubicBezTo>
                    <a:pt x="548093" y="649323"/>
                    <a:pt x="537933" y="652710"/>
                    <a:pt x="517613" y="674723"/>
                  </a:cubicBezTo>
                  <a:cubicBezTo>
                    <a:pt x="497293" y="696736"/>
                    <a:pt x="456653" y="740763"/>
                    <a:pt x="446493" y="771243"/>
                  </a:cubicBezTo>
                  <a:cubicBezTo>
                    <a:pt x="436333" y="801723"/>
                    <a:pt x="474433" y="860990"/>
                    <a:pt x="456653" y="857603"/>
                  </a:cubicBezTo>
                  <a:cubicBezTo>
                    <a:pt x="438873" y="854216"/>
                    <a:pt x="344046" y="794950"/>
                    <a:pt x="339813" y="750923"/>
                  </a:cubicBezTo>
                  <a:cubicBezTo>
                    <a:pt x="335580" y="706896"/>
                    <a:pt x="457500" y="663716"/>
                    <a:pt x="431253" y="593443"/>
                  </a:cubicBezTo>
                  <a:cubicBezTo>
                    <a:pt x="405006" y="523170"/>
                    <a:pt x="252606" y="426650"/>
                    <a:pt x="182333" y="329283"/>
                  </a:cubicBezTo>
                  <a:cubicBezTo>
                    <a:pt x="112060" y="231916"/>
                    <a:pt x="32473" y="48190"/>
                    <a:pt x="9613" y="9243"/>
                  </a:cubicBezTo>
                  <a:cubicBezTo>
                    <a:pt x="-13247" y="-29704"/>
                    <a:pt x="7073" y="65123"/>
                    <a:pt x="45173" y="95603"/>
                  </a:cubicBezTo>
                  <a:cubicBezTo>
                    <a:pt x="83273" y="126083"/>
                    <a:pt x="175560" y="178576"/>
                    <a:pt x="238213" y="192123"/>
                  </a:cubicBezTo>
                  <a:cubicBezTo>
                    <a:pt x="300866" y="205670"/>
                    <a:pt x="376220" y="197203"/>
                    <a:pt x="421093" y="176883"/>
                  </a:cubicBezTo>
                  <a:cubicBezTo>
                    <a:pt x="465966" y="156563"/>
                    <a:pt x="476126" y="48190"/>
                    <a:pt x="512533" y="651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5" name="フリーフォーム: 図形 1124">
              <a:extLst>
                <a:ext uri="{FF2B5EF4-FFF2-40B4-BE49-F238E27FC236}">
                  <a16:creationId xmlns:a16="http://schemas.microsoft.com/office/drawing/2014/main" id="{E77A8B81-0187-43AD-B68F-2BDBDE0D6764}"/>
                </a:ext>
              </a:extLst>
            </p:cNvPr>
            <p:cNvSpPr/>
            <p:nvPr/>
          </p:nvSpPr>
          <p:spPr>
            <a:xfrm>
              <a:off x="6785346" y="4433936"/>
              <a:ext cx="175818" cy="577141"/>
            </a:xfrm>
            <a:custGeom>
              <a:avLst/>
              <a:gdLst>
                <a:gd name="connsiteX0" fmla="*/ 21854 w 175818"/>
                <a:gd name="connsiteY0" fmla="*/ 904 h 577141"/>
                <a:gd name="connsiteX1" fmla="*/ 174254 w 175818"/>
                <a:gd name="connsiteY1" fmla="*/ 265064 h 577141"/>
                <a:gd name="connsiteX2" fmla="*/ 103134 w 175818"/>
                <a:gd name="connsiteY2" fmla="*/ 564784 h 577141"/>
                <a:gd name="connsiteX3" fmla="*/ 138694 w 175818"/>
                <a:gd name="connsiteY3" fmla="*/ 503824 h 577141"/>
                <a:gd name="connsiteX4" fmla="*/ 52334 w 175818"/>
                <a:gd name="connsiteY4" fmla="*/ 356504 h 577141"/>
                <a:gd name="connsiteX5" fmla="*/ 1534 w 175818"/>
                <a:gd name="connsiteY5" fmla="*/ 183784 h 577141"/>
                <a:gd name="connsiteX6" fmla="*/ 21854 w 175818"/>
                <a:gd name="connsiteY6" fmla="*/ 90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18" h="577141">
                  <a:moveTo>
                    <a:pt x="21854" y="904"/>
                  </a:moveTo>
                  <a:cubicBezTo>
                    <a:pt x="50641" y="14451"/>
                    <a:pt x="160707" y="171084"/>
                    <a:pt x="174254" y="265064"/>
                  </a:cubicBezTo>
                  <a:cubicBezTo>
                    <a:pt x="187801" y="359044"/>
                    <a:pt x="109061" y="524991"/>
                    <a:pt x="103134" y="564784"/>
                  </a:cubicBezTo>
                  <a:cubicBezTo>
                    <a:pt x="97207" y="604577"/>
                    <a:pt x="147161" y="538537"/>
                    <a:pt x="138694" y="503824"/>
                  </a:cubicBezTo>
                  <a:cubicBezTo>
                    <a:pt x="130227" y="469111"/>
                    <a:pt x="75194" y="409844"/>
                    <a:pt x="52334" y="356504"/>
                  </a:cubicBezTo>
                  <a:cubicBezTo>
                    <a:pt x="29474" y="303164"/>
                    <a:pt x="2381" y="237971"/>
                    <a:pt x="1534" y="183784"/>
                  </a:cubicBezTo>
                  <a:cubicBezTo>
                    <a:pt x="687" y="129597"/>
                    <a:pt x="-6933" y="-12643"/>
                    <a:pt x="21854" y="9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フリーフォーム: 図形 1125">
              <a:extLst>
                <a:ext uri="{FF2B5EF4-FFF2-40B4-BE49-F238E27FC236}">
                  <a16:creationId xmlns:a16="http://schemas.microsoft.com/office/drawing/2014/main" id="{9BA29982-44E4-4756-A54F-4B714A9CFC5F}"/>
                </a:ext>
              </a:extLst>
            </p:cNvPr>
            <p:cNvSpPr/>
            <p:nvPr/>
          </p:nvSpPr>
          <p:spPr>
            <a:xfrm>
              <a:off x="6562287" y="5081265"/>
              <a:ext cx="396149" cy="589415"/>
            </a:xfrm>
            <a:custGeom>
              <a:avLst/>
              <a:gdLst>
                <a:gd name="connsiteX0" fmla="*/ 102673 w 396149"/>
                <a:gd name="connsiteY0" fmla="*/ 3815 h 589415"/>
                <a:gd name="connsiteX1" fmla="*/ 26473 w 396149"/>
                <a:gd name="connsiteY1" fmla="*/ 161295 h 589415"/>
                <a:gd name="connsiteX2" fmla="*/ 31553 w 396149"/>
                <a:gd name="connsiteY2" fmla="*/ 318775 h 589415"/>
                <a:gd name="connsiteX3" fmla="*/ 392233 w 396149"/>
                <a:gd name="connsiteY3" fmla="*/ 588015 h 589415"/>
                <a:gd name="connsiteX4" fmla="*/ 214433 w 396149"/>
                <a:gd name="connsiteY4" fmla="*/ 420375 h 589415"/>
                <a:gd name="connsiteX5" fmla="*/ 77273 w 396149"/>
                <a:gd name="connsiteY5" fmla="*/ 328935 h 589415"/>
                <a:gd name="connsiteX6" fmla="*/ 102673 w 396149"/>
                <a:gd name="connsiteY6" fmla="*/ 3815 h 58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49" h="589415">
                  <a:moveTo>
                    <a:pt x="102673" y="3815"/>
                  </a:moveTo>
                  <a:cubicBezTo>
                    <a:pt x="94206" y="-24125"/>
                    <a:pt x="38326" y="108802"/>
                    <a:pt x="26473" y="161295"/>
                  </a:cubicBezTo>
                  <a:cubicBezTo>
                    <a:pt x="14620" y="213788"/>
                    <a:pt x="-29407" y="247655"/>
                    <a:pt x="31553" y="318775"/>
                  </a:cubicBezTo>
                  <a:cubicBezTo>
                    <a:pt x="92513" y="389895"/>
                    <a:pt x="361753" y="571082"/>
                    <a:pt x="392233" y="588015"/>
                  </a:cubicBezTo>
                  <a:cubicBezTo>
                    <a:pt x="422713" y="604948"/>
                    <a:pt x="266926" y="463555"/>
                    <a:pt x="214433" y="420375"/>
                  </a:cubicBezTo>
                  <a:cubicBezTo>
                    <a:pt x="161940" y="377195"/>
                    <a:pt x="99286" y="393282"/>
                    <a:pt x="77273" y="328935"/>
                  </a:cubicBezTo>
                  <a:cubicBezTo>
                    <a:pt x="55260" y="264588"/>
                    <a:pt x="111140" y="31755"/>
                    <a:pt x="102673" y="38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7" name="フリーフォーム: 図形 1126">
              <a:extLst>
                <a:ext uri="{FF2B5EF4-FFF2-40B4-BE49-F238E27FC236}">
                  <a16:creationId xmlns:a16="http://schemas.microsoft.com/office/drawing/2014/main" id="{D51F2639-1F83-4914-8F2D-92BE4AF5D92B}"/>
                </a:ext>
              </a:extLst>
            </p:cNvPr>
            <p:cNvSpPr/>
            <p:nvPr/>
          </p:nvSpPr>
          <p:spPr>
            <a:xfrm>
              <a:off x="6847750" y="5297491"/>
              <a:ext cx="183365" cy="332784"/>
            </a:xfrm>
            <a:custGeom>
              <a:avLst/>
              <a:gdLst>
                <a:gd name="connsiteX0" fmla="*/ 90 w 183365"/>
                <a:gd name="connsiteY0" fmla="*/ 949 h 332784"/>
                <a:gd name="connsiteX1" fmla="*/ 137250 w 183365"/>
                <a:gd name="connsiteY1" fmla="*/ 193989 h 332784"/>
                <a:gd name="connsiteX2" fmla="*/ 182970 w 183365"/>
                <a:gd name="connsiteY2" fmla="*/ 326069 h 332784"/>
                <a:gd name="connsiteX3" fmla="*/ 116930 w 183365"/>
                <a:gd name="connsiteY3" fmla="*/ 280349 h 332784"/>
                <a:gd name="connsiteX4" fmla="*/ 90 w 183365"/>
                <a:gd name="connsiteY4" fmla="*/ 949 h 33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65" h="332784">
                  <a:moveTo>
                    <a:pt x="90" y="949"/>
                  </a:moveTo>
                  <a:cubicBezTo>
                    <a:pt x="3477" y="-13444"/>
                    <a:pt x="106770" y="139802"/>
                    <a:pt x="137250" y="193989"/>
                  </a:cubicBezTo>
                  <a:cubicBezTo>
                    <a:pt x="167730" y="248176"/>
                    <a:pt x="186357" y="311676"/>
                    <a:pt x="182970" y="326069"/>
                  </a:cubicBezTo>
                  <a:cubicBezTo>
                    <a:pt x="179583" y="340462"/>
                    <a:pt x="144870" y="334536"/>
                    <a:pt x="116930" y="280349"/>
                  </a:cubicBezTo>
                  <a:cubicBezTo>
                    <a:pt x="88990" y="226162"/>
                    <a:pt x="-3297" y="15342"/>
                    <a:pt x="90" y="9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8" name="フリーフォーム: 図形 1127">
              <a:extLst>
                <a:ext uri="{FF2B5EF4-FFF2-40B4-BE49-F238E27FC236}">
                  <a16:creationId xmlns:a16="http://schemas.microsoft.com/office/drawing/2014/main" id="{B23EC363-78B8-4EBD-980B-7A4DACBF04D8}"/>
                </a:ext>
              </a:extLst>
            </p:cNvPr>
            <p:cNvSpPr/>
            <p:nvPr/>
          </p:nvSpPr>
          <p:spPr>
            <a:xfrm>
              <a:off x="7484530" y="3936948"/>
              <a:ext cx="791907" cy="1746705"/>
            </a:xfrm>
            <a:custGeom>
              <a:avLst/>
              <a:gdLst>
                <a:gd name="connsiteX0" fmla="*/ 3 w 791907"/>
                <a:gd name="connsiteY0" fmla="*/ 52 h 1746705"/>
                <a:gd name="connsiteX1" fmla="*/ 482603 w 791907"/>
                <a:gd name="connsiteY1" fmla="*/ 355652 h 1746705"/>
                <a:gd name="connsiteX2" fmla="*/ 414870 w 791907"/>
                <a:gd name="connsiteY2" fmla="*/ 643519 h 1746705"/>
                <a:gd name="connsiteX3" fmla="*/ 381003 w 791907"/>
                <a:gd name="connsiteY3" fmla="*/ 855185 h 1746705"/>
                <a:gd name="connsiteX4" fmla="*/ 330203 w 791907"/>
                <a:gd name="connsiteY4" fmla="*/ 1168452 h 1746705"/>
                <a:gd name="connsiteX5" fmla="*/ 592670 w 791907"/>
                <a:gd name="connsiteY5" fmla="*/ 1659519 h 1746705"/>
                <a:gd name="connsiteX6" fmla="*/ 787403 w 791907"/>
                <a:gd name="connsiteY6" fmla="*/ 1727252 h 1746705"/>
                <a:gd name="connsiteX7" fmla="*/ 397937 w 791907"/>
                <a:gd name="connsiteY7" fmla="*/ 1439385 h 1746705"/>
                <a:gd name="connsiteX8" fmla="*/ 423337 w 791907"/>
                <a:gd name="connsiteY8" fmla="*/ 863652 h 1746705"/>
                <a:gd name="connsiteX9" fmla="*/ 474137 w 791907"/>
                <a:gd name="connsiteY9" fmla="*/ 381052 h 1746705"/>
                <a:gd name="connsiteX10" fmla="*/ 3 w 791907"/>
                <a:gd name="connsiteY10" fmla="*/ 52 h 17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907" h="1746705">
                  <a:moveTo>
                    <a:pt x="3" y="52"/>
                  </a:moveTo>
                  <a:cubicBezTo>
                    <a:pt x="1414" y="-4181"/>
                    <a:pt x="413459" y="248408"/>
                    <a:pt x="482603" y="355652"/>
                  </a:cubicBezTo>
                  <a:cubicBezTo>
                    <a:pt x="551747" y="462896"/>
                    <a:pt x="431803" y="560264"/>
                    <a:pt x="414870" y="643519"/>
                  </a:cubicBezTo>
                  <a:cubicBezTo>
                    <a:pt x="397937" y="726775"/>
                    <a:pt x="395114" y="767696"/>
                    <a:pt x="381003" y="855185"/>
                  </a:cubicBezTo>
                  <a:cubicBezTo>
                    <a:pt x="366892" y="942674"/>
                    <a:pt x="294925" y="1034396"/>
                    <a:pt x="330203" y="1168452"/>
                  </a:cubicBezTo>
                  <a:cubicBezTo>
                    <a:pt x="365481" y="1302508"/>
                    <a:pt x="516470" y="1566386"/>
                    <a:pt x="592670" y="1659519"/>
                  </a:cubicBezTo>
                  <a:cubicBezTo>
                    <a:pt x="668870" y="1752652"/>
                    <a:pt x="819858" y="1763941"/>
                    <a:pt x="787403" y="1727252"/>
                  </a:cubicBezTo>
                  <a:cubicBezTo>
                    <a:pt x="754948" y="1690563"/>
                    <a:pt x="458615" y="1583318"/>
                    <a:pt x="397937" y="1439385"/>
                  </a:cubicBezTo>
                  <a:cubicBezTo>
                    <a:pt x="337259" y="1295452"/>
                    <a:pt x="410637" y="1040041"/>
                    <a:pt x="423337" y="863652"/>
                  </a:cubicBezTo>
                  <a:cubicBezTo>
                    <a:pt x="436037" y="687263"/>
                    <a:pt x="543281" y="526396"/>
                    <a:pt x="474137" y="381052"/>
                  </a:cubicBezTo>
                  <a:cubicBezTo>
                    <a:pt x="404993" y="235708"/>
                    <a:pt x="-1408" y="4285"/>
                    <a:pt x="3" y="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9" name="フリーフォーム: 図形 1128">
              <a:extLst>
                <a:ext uri="{FF2B5EF4-FFF2-40B4-BE49-F238E27FC236}">
                  <a16:creationId xmlns:a16="http://schemas.microsoft.com/office/drawing/2014/main" id="{FB8CAA3B-8C1D-4388-9789-B03983FDE078}"/>
                </a:ext>
              </a:extLst>
            </p:cNvPr>
            <p:cNvSpPr/>
            <p:nvPr/>
          </p:nvSpPr>
          <p:spPr>
            <a:xfrm>
              <a:off x="7602042" y="4885853"/>
              <a:ext cx="589035" cy="1426611"/>
            </a:xfrm>
            <a:custGeom>
              <a:avLst/>
              <a:gdLst>
                <a:gd name="connsiteX0" fmla="*/ 190678 w 589035"/>
                <a:gd name="connsiteY0" fmla="*/ 1107 h 1426611"/>
                <a:gd name="connsiteX1" fmla="*/ 17958 w 589035"/>
                <a:gd name="connsiteY1" fmla="*/ 178907 h 1426611"/>
                <a:gd name="connsiteX2" fmla="*/ 48438 w 589035"/>
                <a:gd name="connsiteY2" fmla="*/ 377027 h 1426611"/>
                <a:gd name="connsiteX3" fmla="*/ 398958 w 589035"/>
                <a:gd name="connsiteY3" fmla="*/ 605627 h 1426611"/>
                <a:gd name="connsiteX4" fmla="*/ 561518 w 589035"/>
                <a:gd name="connsiteY4" fmla="*/ 788507 h 1426611"/>
                <a:gd name="connsiteX5" fmla="*/ 566598 w 589035"/>
                <a:gd name="connsiteY5" fmla="*/ 930747 h 1426611"/>
                <a:gd name="connsiteX6" fmla="*/ 337998 w 589035"/>
                <a:gd name="connsiteY6" fmla="*/ 1423507 h 1426611"/>
                <a:gd name="connsiteX7" fmla="*/ 470078 w 589035"/>
                <a:gd name="connsiteY7" fmla="*/ 1123787 h 1426611"/>
                <a:gd name="connsiteX8" fmla="*/ 500558 w 589035"/>
                <a:gd name="connsiteY8" fmla="*/ 788507 h 1426611"/>
                <a:gd name="connsiteX9" fmla="*/ 271958 w 589035"/>
                <a:gd name="connsiteY9" fmla="*/ 488787 h 1426611"/>
                <a:gd name="connsiteX10" fmla="*/ 114478 w 589035"/>
                <a:gd name="connsiteY10" fmla="*/ 265267 h 1426611"/>
                <a:gd name="connsiteX11" fmla="*/ 190678 w 589035"/>
                <a:gd name="connsiteY11" fmla="*/ 1107 h 14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035" h="1426611">
                  <a:moveTo>
                    <a:pt x="190678" y="1107"/>
                  </a:moveTo>
                  <a:cubicBezTo>
                    <a:pt x="174591" y="-13286"/>
                    <a:pt x="41665" y="116254"/>
                    <a:pt x="17958" y="178907"/>
                  </a:cubicBezTo>
                  <a:cubicBezTo>
                    <a:pt x="-5749" y="241560"/>
                    <a:pt x="-15062" y="305907"/>
                    <a:pt x="48438" y="377027"/>
                  </a:cubicBezTo>
                  <a:cubicBezTo>
                    <a:pt x="111938" y="448147"/>
                    <a:pt x="313445" y="537047"/>
                    <a:pt x="398958" y="605627"/>
                  </a:cubicBezTo>
                  <a:cubicBezTo>
                    <a:pt x="484471" y="674207"/>
                    <a:pt x="533578" y="734320"/>
                    <a:pt x="561518" y="788507"/>
                  </a:cubicBezTo>
                  <a:cubicBezTo>
                    <a:pt x="589458" y="842694"/>
                    <a:pt x="603851" y="824914"/>
                    <a:pt x="566598" y="930747"/>
                  </a:cubicBezTo>
                  <a:cubicBezTo>
                    <a:pt x="529345" y="1036580"/>
                    <a:pt x="354085" y="1391334"/>
                    <a:pt x="337998" y="1423507"/>
                  </a:cubicBezTo>
                  <a:cubicBezTo>
                    <a:pt x="321911" y="1455680"/>
                    <a:pt x="442985" y="1229620"/>
                    <a:pt x="470078" y="1123787"/>
                  </a:cubicBezTo>
                  <a:cubicBezTo>
                    <a:pt x="497171" y="1017954"/>
                    <a:pt x="533578" y="894340"/>
                    <a:pt x="500558" y="788507"/>
                  </a:cubicBezTo>
                  <a:cubicBezTo>
                    <a:pt x="467538" y="682674"/>
                    <a:pt x="336305" y="575994"/>
                    <a:pt x="271958" y="488787"/>
                  </a:cubicBezTo>
                  <a:cubicBezTo>
                    <a:pt x="207611" y="401580"/>
                    <a:pt x="126331" y="354167"/>
                    <a:pt x="114478" y="265267"/>
                  </a:cubicBezTo>
                  <a:cubicBezTo>
                    <a:pt x="102625" y="176367"/>
                    <a:pt x="206765" y="15500"/>
                    <a:pt x="190678" y="11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0" name="フリーフォーム: 図形 1129">
              <a:extLst>
                <a:ext uri="{FF2B5EF4-FFF2-40B4-BE49-F238E27FC236}">
                  <a16:creationId xmlns:a16="http://schemas.microsoft.com/office/drawing/2014/main" id="{52F701A8-4C5D-4CC7-82F1-C53E0F5B962D}"/>
                </a:ext>
              </a:extLst>
            </p:cNvPr>
            <p:cNvSpPr/>
            <p:nvPr/>
          </p:nvSpPr>
          <p:spPr>
            <a:xfrm>
              <a:off x="7533635" y="5156104"/>
              <a:ext cx="497820" cy="469666"/>
            </a:xfrm>
            <a:custGeom>
              <a:avLst/>
              <a:gdLst>
                <a:gd name="connsiteX0" fmla="*/ 5 w 497820"/>
                <a:gd name="connsiteY0" fmla="*/ 96 h 469666"/>
                <a:gd name="connsiteX1" fmla="*/ 172725 w 497820"/>
                <a:gd name="connsiteY1" fmla="*/ 208376 h 469666"/>
                <a:gd name="connsiteX2" fmla="*/ 492765 w 497820"/>
                <a:gd name="connsiteY2" fmla="*/ 467456 h 469666"/>
                <a:gd name="connsiteX3" fmla="*/ 355605 w 497820"/>
                <a:gd name="connsiteY3" fmla="*/ 325216 h 469666"/>
                <a:gd name="connsiteX4" fmla="*/ 177805 w 497820"/>
                <a:gd name="connsiteY4" fmla="*/ 182976 h 469666"/>
                <a:gd name="connsiteX5" fmla="*/ 5 w 497820"/>
                <a:gd name="connsiteY5" fmla="*/ 96 h 46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20" h="469666">
                  <a:moveTo>
                    <a:pt x="5" y="96"/>
                  </a:moveTo>
                  <a:cubicBezTo>
                    <a:pt x="-842" y="4329"/>
                    <a:pt x="90598" y="130483"/>
                    <a:pt x="172725" y="208376"/>
                  </a:cubicBezTo>
                  <a:cubicBezTo>
                    <a:pt x="254852" y="286269"/>
                    <a:pt x="462285" y="447983"/>
                    <a:pt x="492765" y="467456"/>
                  </a:cubicBezTo>
                  <a:cubicBezTo>
                    <a:pt x="523245" y="486929"/>
                    <a:pt x="408098" y="372629"/>
                    <a:pt x="355605" y="325216"/>
                  </a:cubicBezTo>
                  <a:cubicBezTo>
                    <a:pt x="303112" y="277803"/>
                    <a:pt x="233685" y="233776"/>
                    <a:pt x="177805" y="182976"/>
                  </a:cubicBezTo>
                  <a:cubicBezTo>
                    <a:pt x="121925" y="132176"/>
                    <a:pt x="852" y="-4137"/>
                    <a:pt x="5" y="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1" name="フリーフォーム: 図形 1130">
              <a:extLst>
                <a:ext uri="{FF2B5EF4-FFF2-40B4-BE49-F238E27FC236}">
                  <a16:creationId xmlns:a16="http://schemas.microsoft.com/office/drawing/2014/main" id="{CB4A55C3-4B42-4FDC-8E49-FC4E01AD37DB}"/>
                </a:ext>
              </a:extLst>
            </p:cNvPr>
            <p:cNvSpPr/>
            <p:nvPr/>
          </p:nvSpPr>
          <p:spPr>
            <a:xfrm>
              <a:off x="6344163" y="4911299"/>
              <a:ext cx="374155" cy="905755"/>
            </a:xfrm>
            <a:custGeom>
              <a:avLst/>
              <a:gdLst>
                <a:gd name="connsiteX0" fmla="*/ 31237 w 374155"/>
                <a:gd name="connsiteY0" fmla="*/ 1061 h 905755"/>
                <a:gd name="connsiteX1" fmla="*/ 757 w 374155"/>
                <a:gd name="connsiteY1" fmla="*/ 285541 h 905755"/>
                <a:gd name="connsiteX2" fmla="*/ 46477 w 374155"/>
                <a:gd name="connsiteY2" fmla="*/ 509061 h 905755"/>
                <a:gd name="connsiteX3" fmla="*/ 371597 w 374155"/>
                <a:gd name="connsiteY3" fmla="*/ 900221 h 905755"/>
                <a:gd name="connsiteX4" fmla="*/ 193797 w 374155"/>
                <a:gd name="connsiteY4" fmla="*/ 722421 h 905755"/>
                <a:gd name="connsiteX5" fmla="*/ 112517 w 374155"/>
                <a:gd name="connsiteY5" fmla="*/ 488741 h 905755"/>
                <a:gd name="connsiteX6" fmla="*/ 21077 w 374155"/>
                <a:gd name="connsiteY6" fmla="*/ 199181 h 905755"/>
                <a:gd name="connsiteX7" fmla="*/ 31237 w 374155"/>
                <a:gd name="connsiteY7" fmla="*/ 1061 h 9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155" h="905755">
                  <a:moveTo>
                    <a:pt x="31237" y="1061"/>
                  </a:moveTo>
                  <a:cubicBezTo>
                    <a:pt x="27850" y="15454"/>
                    <a:pt x="-1783" y="200874"/>
                    <a:pt x="757" y="285541"/>
                  </a:cubicBezTo>
                  <a:cubicBezTo>
                    <a:pt x="3297" y="370208"/>
                    <a:pt x="-15330" y="406614"/>
                    <a:pt x="46477" y="509061"/>
                  </a:cubicBezTo>
                  <a:cubicBezTo>
                    <a:pt x="108284" y="611508"/>
                    <a:pt x="347044" y="864661"/>
                    <a:pt x="371597" y="900221"/>
                  </a:cubicBezTo>
                  <a:cubicBezTo>
                    <a:pt x="396150" y="935781"/>
                    <a:pt x="236977" y="791001"/>
                    <a:pt x="193797" y="722421"/>
                  </a:cubicBezTo>
                  <a:cubicBezTo>
                    <a:pt x="150617" y="653841"/>
                    <a:pt x="141304" y="575948"/>
                    <a:pt x="112517" y="488741"/>
                  </a:cubicBezTo>
                  <a:cubicBezTo>
                    <a:pt x="83730" y="401534"/>
                    <a:pt x="36317" y="276228"/>
                    <a:pt x="21077" y="199181"/>
                  </a:cubicBezTo>
                  <a:cubicBezTo>
                    <a:pt x="5837" y="122134"/>
                    <a:pt x="34624" y="-13332"/>
                    <a:pt x="31237" y="10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2" name="フリーフォーム: 図形 1131">
              <a:extLst>
                <a:ext uri="{FF2B5EF4-FFF2-40B4-BE49-F238E27FC236}">
                  <a16:creationId xmlns:a16="http://schemas.microsoft.com/office/drawing/2014/main" id="{BA60F424-4C5D-40F6-86A0-C65CAEC80120}"/>
                </a:ext>
              </a:extLst>
            </p:cNvPr>
            <p:cNvSpPr/>
            <p:nvPr/>
          </p:nvSpPr>
          <p:spPr>
            <a:xfrm>
              <a:off x="7193280" y="4221480"/>
              <a:ext cx="412120" cy="417183"/>
            </a:xfrm>
            <a:custGeom>
              <a:avLst/>
              <a:gdLst>
                <a:gd name="connsiteX0" fmla="*/ 0 w 412120"/>
                <a:gd name="connsiteY0" fmla="*/ 0 h 417183"/>
                <a:gd name="connsiteX1" fmla="*/ 167640 w 412120"/>
                <a:gd name="connsiteY1" fmla="*/ 167640 h 417183"/>
                <a:gd name="connsiteX2" fmla="*/ 411480 w 412120"/>
                <a:gd name="connsiteY2" fmla="*/ 416560 h 417183"/>
                <a:gd name="connsiteX3" fmla="*/ 243840 w 412120"/>
                <a:gd name="connsiteY3" fmla="*/ 243840 h 417183"/>
                <a:gd name="connsiteX4" fmla="*/ 0 w 412120"/>
                <a:gd name="connsiteY4" fmla="*/ 0 h 41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20" h="417183">
                  <a:moveTo>
                    <a:pt x="0" y="0"/>
                  </a:moveTo>
                  <a:lnTo>
                    <a:pt x="167640" y="167640"/>
                  </a:lnTo>
                  <a:lnTo>
                    <a:pt x="411480" y="416560"/>
                  </a:lnTo>
                  <a:cubicBezTo>
                    <a:pt x="424180" y="429260"/>
                    <a:pt x="243840" y="243840"/>
                    <a:pt x="243840" y="243840"/>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3" name="フリーフォーム: 図形 1132">
              <a:extLst>
                <a:ext uri="{FF2B5EF4-FFF2-40B4-BE49-F238E27FC236}">
                  <a16:creationId xmlns:a16="http://schemas.microsoft.com/office/drawing/2014/main" id="{BFFCDA79-ABF8-44D7-B6D0-62A8DB8739B1}"/>
                </a:ext>
              </a:extLst>
            </p:cNvPr>
            <p:cNvSpPr/>
            <p:nvPr/>
          </p:nvSpPr>
          <p:spPr>
            <a:xfrm>
              <a:off x="7377401" y="4232494"/>
              <a:ext cx="435639" cy="557966"/>
            </a:xfrm>
            <a:custGeom>
              <a:avLst/>
              <a:gdLst>
                <a:gd name="connsiteX0" fmla="*/ 252759 w 435639"/>
                <a:gd name="connsiteY0" fmla="*/ 44866 h 557966"/>
                <a:gd name="connsiteX1" fmla="*/ 405159 w 435639"/>
                <a:gd name="connsiteY1" fmla="*/ 242986 h 557966"/>
                <a:gd name="connsiteX2" fmla="*/ 435639 w 435639"/>
                <a:gd name="connsiteY2" fmla="*/ 390306 h 557966"/>
                <a:gd name="connsiteX3" fmla="*/ 405159 w 435639"/>
                <a:gd name="connsiteY3" fmla="*/ 557946 h 557966"/>
                <a:gd name="connsiteX4" fmla="*/ 405159 w 435639"/>
                <a:gd name="connsiteY4" fmla="*/ 400466 h 557966"/>
                <a:gd name="connsiteX5" fmla="*/ 308639 w 435639"/>
                <a:gd name="connsiteY5" fmla="*/ 232826 h 557966"/>
                <a:gd name="connsiteX6" fmla="*/ 8919 w 435639"/>
                <a:gd name="connsiteY6" fmla="*/ 4226 h 557966"/>
                <a:gd name="connsiteX7" fmla="*/ 90199 w 435639"/>
                <a:gd name="connsiteY7" fmla="*/ 85506 h 557966"/>
                <a:gd name="connsiteX8" fmla="*/ 207039 w 435639"/>
                <a:gd name="connsiteY8" fmla="*/ 100746 h 557966"/>
                <a:gd name="connsiteX9" fmla="*/ 252759 w 435639"/>
                <a:gd name="connsiteY9" fmla="*/ 44866 h 55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639" h="557966">
                  <a:moveTo>
                    <a:pt x="252759" y="44866"/>
                  </a:moveTo>
                  <a:cubicBezTo>
                    <a:pt x="285779" y="68573"/>
                    <a:pt x="374679" y="185413"/>
                    <a:pt x="405159" y="242986"/>
                  </a:cubicBezTo>
                  <a:cubicBezTo>
                    <a:pt x="435639" y="300559"/>
                    <a:pt x="435639" y="337813"/>
                    <a:pt x="435639" y="390306"/>
                  </a:cubicBezTo>
                  <a:cubicBezTo>
                    <a:pt x="435639" y="442799"/>
                    <a:pt x="410239" y="556253"/>
                    <a:pt x="405159" y="557946"/>
                  </a:cubicBezTo>
                  <a:cubicBezTo>
                    <a:pt x="400079" y="559639"/>
                    <a:pt x="421246" y="454653"/>
                    <a:pt x="405159" y="400466"/>
                  </a:cubicBezTo>
                  <a:cubicBezTo>
                    <a:pt x="389072" y="346279"/>
                    <a:pt x="374679" y="298866"/>
                    <a:pt x="308639" y="232826"/>
                  </a:cubicBezTo>
                  <a:cubicBezTo>
                    <a:pt x="242599" y="166786"/>
                    <a:pt x="45326" y="28779"/>
                    <a:pt x="8919" y="4226"/>
                  </a:cubicBezTo>
                  <a:cubicBezTo>
                    <a:pt x="-27488" y="-20327"/>
                    <a:pt x="57179" y="69419"/>
                    <a:pt x="90199" y="85506"/>
                  </a:cubicBezTo>
                  <a:cubicBezTo>
                    <a:pt x="123219" y="101593"/>
                    <a:pt x="184179" y="104133"/>
                    <a:pt x="207039" y="100746"/>
                  </a:cubicBezTo>
                  <a:cubicBezTo>
                    <a:pt x="229899" y="97359"/>
                    <a:pt x="219739" y="21159"/>
                    <a:pt x="252759" y="448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4" name="フリーフォーム: 図形 1133">
              <a:extLst>
                <a:ext uri="{FF2B5EF4-FFF2-40B4-BE49-F238E27FC236}">
                  <a16:creationId xmlns:a16="http://schemas.microsoft.com/office/drawing/2014/main" id="{44693019-7B3A-4366-8051-6E87DE4B74DC}"/>
                </a:ext>
              </a:extLst>
            </p:cNvPr>
            <p:cNvSpPr/>
            <p:nvPr/>
          </p:nvSpPr>
          <p:spPr>
            <a:xfrm>
              <a:off x="7522794" y="5278032"/>
              <a:ext cx="231155" cy="720944"/>
            </a:xfrm>
            <a:custGeom>
              <a:avLst/>
              <a:gdLst>
                <a:gd name="connsiteX0" fmla="*/ 686 w 231155"/>
                <a:gd name="connsiteY0" fmla="*/ 88 h 720944"/>
                <a:gd name="connsiteX1" fmla="*/ 102286 w 231155"/>
                <a:gd name="connsiteY1" fmla="*/ 309968 h 720944"/>
                <a:gd name="connsiteX2" fmla="*/ 229286 w 231155"/>
                <a:gd name="connsiteY2" fmla="*/ 599528 h 720944"/>
                <a:gd name="connsiteX3" fmla="*/ 178486 w 231155"/>
                <a:gd name="connsiteY3" fmla="*/ 716368 h 720944"/>
                <a:gd name="connsiteX4" fmla="*/ 183566 w 231155"/>
                <a:gd name="connsiteY4" fmla="*/ 457288 h 720944"/>
                <a:gd name="connsiteX5" fmla="*/ 153086 w 231155"/>
                <a:gd name="connsiteY5" fmla="*/ 340448 h 720944"/>
                <a:gd name="connsiteX6" fmla="*/ 686 w 231155"/>
                <a:gd name="connsiteY6" fmla="*/ 88 h 72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55" h="720944">
                  <a:moveTo>
                    <a:pt x="686" y="88"/>
                  </a:moveTo>
                  <a:cubicBezTo>
                    <a:pt x="-7781" y="-4992"/>
                    <a:pt x="64186" y="210061"/>
                    <a:pt x="102286" y="309968"/>
                  </a:cubicBezTo>
                  <a:cubicBezTo>
                    <a:pt x="140386" y="409875"/>
                    <a:pt x="216586" y="531795"/>
                    <a:pt x="229286" y="599528"/>
                  </a:cubicBezTo>
                  <a:cubicBezTo>
                    <a:pt x="241986" y="667261"/>
                    <a:pt x="186106" y="740075"/>
                    <a:pt x="178486" y="716368"/>
                  </a:cubicBezTo>
                  <a:cubicBezTo>
                    <a:pt x="170866" y="692661"/>
                    <a:pt x="187799" y="519941"/>
                    <a:pt x="183566" y="457288"/>
                  </a:cubicBezTo>
                  <a:cubicBezTo>
                    <a:pt x="179333" y="394635"/>
                    <a:pt x="184413" y="415801"/>
                    <a:pt x="153086" y="340448"/>
                  </a:cubicBezTo>
                  <a:cubicBezTo>
                    <a:pt x="121759" y="265095"/>
                    <a:pt x="9153" y="5168"/>
                    <a:pt x="686" y="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フリーフォーム: 図形 1134">
              <a:extLst>
                <a:ext uri="{FF2B5EF4-FFF2-40B4-BE49-F238E27FC236}">
                  <a16:creationId xmlns:a16="http://schemas.microsoft.com/office/drawing/2014/main" id="{F9CA15D9-9105-4B1E-A100-D555D19CF70F}"/>
                </a:ext>
              </a:extLst>
            </p:cNvPr>
            <p:cNvSpPr/>
            <p:nvPr/>
          </p:nvSpPr>
          <p:spPr>
            <a:xfrm>
              <a:off x="7609184" y="5605187"/>
              <a:ext cx="170168" cy="663669"/>
            </a:xfrm>
            <a:custGeom>
              <a:avLst/>
              <a:gdLst>
                <a:gd name="connsiteX0" fmla="*/ 61616 w 170168"/>
                <a:gd name="connsiteY0" fmla="*/ 3133 h 663669"/>
                <a:gd name="connsiteX1" fmla="*/ 168296 w 170168"/>
                <a:gd name="connsiteY1" fmla="*/ 150453 h 663669"/>
                <a:gd name="connsiteX2" fmla="*/ 127656 w 170168"/>
                <a:gd name="connsiteY2" fmla="*/ 328253 h 663669"/>
                <a:gd name="connsiteX3" fmla="*/ 102256 w 170168"/>
                <a:gd name="connsiteY3" fmla="*/ 485733 h 663669"/>
                <a:gd name="connsiteX4" fmla="*/ 656 w 170168"/>
                <a:gd name="connsiteY4" fmla="*/ 663533 h 663669"/>
                <a:gd name="connsiteX5" fmla="*/ 61616 w 170168"/>
                <a:gd name="connsiteY5" fmla="*/ 511133 h 663669"/>
                <a:gd name="connsiteX6" fmla="*/ 122576 w 170168"/>
                <a:gd name="connsiteY6" fmla="*/ 292693 h 663669"/>
                <a:gd name="connsiteX7" fmla="*/ 61616 w 170168"/>
                <a:gd name="connsiteY7" fmla="*/ 3133 h 66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68" h="663669">
                  <a:moveTo>
                    <a:pt x="61616" y="3133"/>
                  </a:moveTo>
                  <a:cubicBezTo>
                    <a:pt x="69236" y="-20574"/>
                    <a:pt x="157289" y="96266"/>
                    <a:pt x="168296" y="150453"/>
                  </a:cubicBezTo>
                  <a:cubicBezTo>
                    <a:pt x="179303" y="204640"/>
                    <a:pt x="138663" y="272373"/>
                    <a:pt x="127656" y="328253"/>
                  </a:cubicBezTo>
                  <a:cubicBezTo>
                    <a:pt x="116649" y="384133"/>
                    <a:pt x="123423" y="429853"/>
                    <a:pt x="102256" y="485733"/>
                  </a:cubicBezTo>
                  <a:cubicBezTo>
                    <a:pt x="81089" y="541613"/>
                    <a:pt x="7429" y="659300"/>
                    <a:pt x="656" y="663533"/>
                  </a:cubicBezTo>
                  <a:cubicBezTo>
                    <a:pt x="-6117" y="667766"/>
                    <a:pt x="41296" y="572940"/>
                    <a:pt x="61616" y="511133"/>
                  </a:cubicBezTo>
                  <a:cubicBezTo>
                    <a:pt x="81936" y="449326"/>
                    <a:pt x="120036" y="377360"/>
                    <a:pt x="122576" y="292693"/>
                  </a:cubicBezTo>
                  <a:cubicBezTo>
                    <a:pt x="125116" y="208026"/>
                    <a:pt x="53996" y="26840"/>
                    <a:pt x="61616" y="31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6" name="フリーフォーム: 図形 1135">
              <a:extLst>
                <a:ext uri="{FF2B5EF4-FFF2-40B4-BE49-F238E27FC236}">
                  <a16:creationId xmlns:a16="http://schemas.microsoft.com/office/drawing/2014/main" id="{B4C78B24-FF9F-4B47-B62A-9F0500DBC2DF}"/>
                </a:ext>
              </a:extLst>
            </p:cNvPr>
            <p:cNvSpPr/>
            <p:nvPr/>
          </p:nvSpPr>
          <p:spPr>
            <a:xfrm>
              <a:off x="6730659" y="5846644"/>
              <a:ext cx="241556" cy="667000"/>
            </a:xfrm>
            <a:custGeom>
              <a:avLst/>
              <a:gdLst>
                <a:gd name="connsiteX0" fmla="*/ 341 w 241556"/>
                <a:gd name="connsiteY0" fmla="*/ 436 h 667000"/>
                <a:gd name="connsiteX1" fmla="*/ 183221 w 241556"/>
                <a:gd name="connsiteY1" fmla="*/ 157916 h 667000"/>
                <a:gd name="connsiteX2" fmla="*/ 239101 w 241556"/>
                <a:gd name="connsiteY2" fmla="*/ 295076 h 667000"/>
                <a:gd name="connsiteX3" fmla="*/ 137501 w 241556"/>
                <a:gd name="connsiteY3" fmla="*/ 665916 h 667000"/>
                <a:gd name="connsiteX4" fmla="*/ 188301 w 241556"/>
                <a:gd name="connsiteY4" fmla="*/ 401756 h 667000"/>
                <a:gd name="connsiteX5" fmla="*/ 234021 w 241556"/>
                <a:gd name="connsiteY5" fmla="*/ 208716 h 667000"/>
                <a:gd name="connsiteX6" fmla="*/ 341 w 241556"/>
                <a:gd name="connsiteY6" fmla="*/ 436 h 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56" h="667000">
                  <a:moveTo>
                    <a:pt x="341" y="436"/>
                  </a:moveTo>
                  <a:cubicBezTo>
                    <a:pt x="-8126" y="-8031"/>
                    <a:pt x="143428" y="108809"/>
                    <a:pt x="183221" y="157916"/>
                  </a:cubicBezTo>
                  <a:cubicBezTo>
                    <a:pt x="223014" y="207023"/>
                    <a:pt x="246721" y="210409"/>
                    <a:pt x="239101" y="295076"/>
                  </a:cubicBezTo>
                  <a:cubicBezTo>
                    <a:pt x="231481" y="379743"/>
                    <a:pt x="145968" y="648136"/>
                    <a:pt x="137501" y="665916"/>
                  </a:cubicBezTo>
                  <a:cubicBezTo>
                    <a:pt x="129034" y="683696"/>
                    <a:pt x="172214" y="477956"/>
                    <a:pt x="188301" y="401756"/>
                  </a:cubicBezTo>
                  <a:cubicBezTo>
                    <a:pt x="204388" y="325556"/>
                    <a:pt x="261961" y="277296"/>
                    <a:pt x="234021" y="208716"/>
                  </a:cubicBezTo>
                  <a:cubicBezTo>
                    <a:pt x="206081" y="140136"/>
                    <a:pt x="8808" y="8903"/>
                    <a:pt x="341" y="43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7" name="フリーフォーム: 図形 1136">
              <a:extLst>
                <a:ext uri="{FF2B5EF4-FFF2-40B4-BE49-F238E27FC236}">
                  <a16:creationId xmlns:a16="http://schemas.microsoft.com/office/drawing/2014/main" id="{F178313B-FA5A-4C67-A415-8DA337CC5D16}"/>
                </a:ext>
              </a:extLst>
            </p:cNvPr>
            <p:cNvSpPr/>
            <p:nvPr/>
          </p:nvSpPr>
          <p:spPr>
            <a:xfrm>
              <a:off x="7162634" y="4223478"/>
              <a:ext cx="346001" cy="873030"/>
            </a:xfrm>
            <a:custGeom>
              <a:avLst/>
              <a:gdLst>
                <a:gd name="connsiteX0" fmla="*/ 166 w 346001"/>
                <a:gd name="connsiteY0" fmla="*/ 3082 h 873030"/>
                <a:gd name="connsiteX1" fmla="*/ 238926 w 346001"/>
                <a:gd name="connsiteY1" fmla="*/ 231682 h 873030"/>
                <a:gd name="connsiteX2" fmla="*/ 325286 w 346001"/>
                <a:gd name="connsiteY2" fmla="*/ 541562 h 873030"/>
                <a:gd name="connsiteX3" fmla="*/ 188126 w 346001"/>
                <a:gd name="connsiteY3" fmla="*/ 871762 h 873030"/>
                <a:gd name="connsiteX4" fmla="*/ 244006 w 346001"/>
                <a:gd name="connsiteY4" fmla="*/ 643162 h 873030"/>
                <a:gd name="connsiteX5" fmla="*/ 345606 w 346001"/>
                <a:gd name="connsiteY5" fmla="*/ 338362 h 873030"/>
                <a:gd name="connsiteX6" fmla="*/ 203366 w 346001"/>
                <a:gd name="connsiteY6" fmla="*/ 114842 h 873030"/>
                <a:gd name="connsiteX7" fmla="*/ 166 w 346001"/>
                <a:gd name="connsiteY7" fmla="*/ 3082 h 87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01" h="873030">
                  <a:moveTo>
                    <a:pt x="166" y="3082"/>
                  </a:moveTo>
                  <a:cubicBezTo>
                    <a:pt x="6093" y="22555"/>
                    <a:pt x="184739" y="141935"/>
                    <a:pt x="238926" y="231682"/>
                  </a:cubicBezTo>
                  <a:cubicBezTo>
                    <a:pt x="293113" y="321429"/>
                    <a:pt x="333753" y="434882"/>
                    <a:pt x="325286" y="541562"/>
                  </a:cubicBezTo>
                  <a:cubicBezTo>
                    <a:pt x="316819" y="648242"/>
                    <a:pt x="201673" y="854829"/>
                    <a:pt x="188126" y="871762"/>
                  </a:cubicBezTo>
                  <a:cubicBezTo>
                    <a:pt x="174579" y="888695"/>
                    <a:pt x="217759" y="732062"/>
                    <a:pt x="244006" y="643162"/>
                  </a:cubicBezTo>
                  <a:cubicBezTo>
                    <a:pt x="270253" y="554262"/>
                    <a:pt x="352379" y="426415"/>
                    <a:pt x="345606" y="338362"/>
                  </a:cubicBezTo>
                  <a:cubicBezTo>
                    <a:pt x="338833" y="250309"/>
                    <a:pt x="258399" y="169029"/>
                    <a:pt x="203366" y="114842"/>
                  </a:cubicBezTo>
                  <a:cubicBezTo>
                    <a:pt x="148333" y="60655"/>
                    <a:pt x="-5761" y="-16391"/>
                    <a:pt x="166" y="308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8" name="フリーフォーム: 図形 1137">
              <a:extLst>
                <a:ext uri="{FF2B5EF4-FFF2-40B4-BE49-F238E27FC236}">
                  <a16:creationId xmlns:a16="http://schemas.microsoft.com/office/drawing/2014/main" id="{14BC3352-5EE6-45CF-8E54-AFB90825862F}"/>
                </a:ext>
              </a:extLst>
            </p:cNvPr>
            <p:cNvSpPr/>
            <p:nvPr/>
          </p:nvSpPr>
          <p:spPr>
            <a:xfrm>
              <a:off x="6314273" y="3122610"/>
              <a:ext cx="828800" cy="641677"/>
            </a:xfrm>
            <a:custGeom>
              <a:avLst/>
              <a:gdLst>
                <a:gd name="connsiteX0" fmla="*/ 167 w 828800"/>
                <a:gd name="connsiteY0" fmla="*/ 1590 h 641677"/>
                <a:gd name="connsiteX1" fmla="*/ 274487 w 828800"/>
                <a:gd name="connsiteY1" fmla="*/ 387670 h 641677"/>
                <a:gd name="connsiteX2" fmla="*/ 482767 w 828800"/>
                <a:gd name="connsiteY2" fmla="*/ 550230 h 641677"/>
                <a:gd name="connsiteX3" fmla="*/ 823127 w 828800"/>
                <a:gd name="connsiteY3" fmla="*/ 641670 h 641677"/>
                <a:gd name="connsiteX4" fmla="*/ 691047 w 828800"/>
                <a:gd name="connsiteY4" fmla="*/ 555310 h 641677"/>
                <a:gd name="connsiteX5" fmla="*/ 630087 w 828800"/>
                <a:gd name="connsiteY5" fmla="*/ 524830 h 641677"/>
                <a:gd name="connsiteX6" fmla="*/ 315127 w 828800"/>
                <a:gd name="connsiteY6" fmla="*/ 260670 h 641677"/>
                <a:gd name="connsiteX7" fmla="*/ 167 w 828800"/>
                <a:gd name="connsiteY7" fmla="*/ 1590 h 64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800" h="641677">
                  <a:moveTo>
                    <a:pt x="167" y="1590"/>
                  </a:moveTo>
                  <a:cubicBezTo>
                    <a:pt x="-6606" y="22757"/>
                    <a:pt x="194054" y="296230"/>
                    <a:pt x="274487" y="387670"/>
                  </a:cubicBezTo>
                  <a:cubicBezTo>
                    <a:pt x="354920" y="479110"/>
                    <a:pt x="391327" y="507897"/>
                    <a:pt x="482767" y="550230"/>
                  </a:cubicBezTo>
                  <a:cubicBezTo>
                    <a:pt x="574207" y="592563"/>
                    <a:pt x="788414" y="640823"/>
                    <a:pt x="823127" y="641670"/>
                  </a:cubicBezTo>
                  <a:cubicBezTo>
                    <a:pt x="857840" y="642517"/>
                    <a:pt x="723220" y="574783"/>
                    <a:pt x="691047" y="555310"/>
                  </a:cubicBezTo>
                  <a:cubicBezTo>
                    <a:pt x="658874" y="535837"/>
                    <a:pt x="692740" y="573937"/>
                    <a:pt x="630087" y="524830"/>
                  </a:cubicBezTo>
                  <a:cubicBezTo>
                    <a:pt x="567434" y="475723"/>
                    <a:pt x="419267" y="345337"/>
                    <a:pt x="315127" y="260670"/>
                  </a:cubicBezTo>
                  <a:cubicBezTo>
                    <a:pt x="210987" y="176003"/>
                    <a:pt x="6940" y="-19577"/>
                    <a:pt x="167" y="159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9" name="フリーフォーム: 図形 1138">
              <a:extLst>
                <a:ext uri="{FF2B5EF4-FFF2-40B4-BE49-F238E27FC236}">
                  <a16:creationId xmlns:a16="http://schemas.microsoft.com/office/drawing/2014/main" id="{B6E865AB-BD82-4F1A-B647-C3BA49BA4A6C}"/>
                </a:ext>
              </a:extLst>
            </p:cNvPr>
            <p:cNvSpPr/>
            <p:nvPr/>
          </p:nvSpPr>
          <p:spPr>
            <a:xfrm>
              <a:off x="4893725" y="2823381"/>
              <a:ext cx="388002" cy="76597"/>
            </a:xfrm>
            <a:custGeom>
              <a:avLst/>
              <a:gdLst>
                <a:gd name="connsiteX0" fmla="*/ 8 w 388002"/>
                <a:gd name="connsiteY0" fmla="*/ 252 h 76597"/>
                <a:gd name="connsiteX1" fmla="*/ 86792 w 388002"/>
                <a:gd name="connsiteY1" fmla="*/ 51052 h 76597"/>
                <a:gd name="connsiteX2" fmla="*/ 249775 w 388002"/>
                <a:gd name="connsiteY2" fmla="*/ 76452 h 76597"/>
                <a:gd name="connsiteX3" fmla="*/ 387358 w 388002"/>
                <a:gd name="connsiteY3" fmla="*/ 61636 h 76597"/>
                <a:gd name="connsiteX4" fmla="*/ 304808 w 388002"/>
                <a:gd name="connsiteY4" fmla="*/ 65869 h 76597"/>
                <a:gd name="connsiteX5" fmla="*/ 91025 w 388002"/>
                <a:gd name="connsiteY5" fmla="*/ 74336 h 76597"/>
                <a:gd name="connsiteX6" fmla="*/ 8 w 388002"/>
                <a:gd name="connsiteY6" fmla="*/ 252 h 7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02" h="76597">
                  <a:moveTo>
                    <a:pt x="8" y="252"/>
                  </a:moveTo>
                  <a:cubicBezTo>
                    <a:pt x="-697" y="-3629"/>
                    <a:pt x="45164" y="38352"/>
                    <a:pt x="86792" y="51052"/>
                  </a:cubicBezTo>
                  <a:cubicBezTo>
                    <a:pt x="128420" y="63752"/>
                    <a:pt x="199681" y="74688"/>
                    <a:pt x="249775" y="76452"/>
                  </a:cubicBezTo>
                  <a:cubicBezTo>
                    <a:pt x="299869" y="78216"/>
                    <a:pt x="378186" y="63400"/>
                    <a:pt x="387358" y="61636"/>
                  </a:cubicBezTo>
                  <a:cubicBezTo>
                    <a:pt x="396530" y="59872"/>
                    <a:pt x="304808" y="65869"/>
                    <a:pt x="304808" y="65869"/>
                  </a:cubicBezTo>
                  <a:cubicBezTo>
                    <a:pt x="255419" y="67986"/>
                    <a:pt x="140414" y="81744"/>
                    <a:pt x="91025" y="74336"/>
                  </a:cubicBezTo>
                  <a:cubicBezTo>
                    <a:pt x="41636" y="66928"/>
                    <a:pt x="713" y="4133"/>
                    <a:pt x="8" y="2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0" name="フリーフォーム: 図形 1139">
              <a:extLst>
                <a:ext uri="{FF2B5EF4-FFF2-40B4-BE49-F238E27FC236}">
                  <a16:creationId xmlns:a16="http://schemas.microsoft.com/office/drawing/2014/main" id="{56EE6AB4-A0FB-4205-8677-230124F9B807}"/>
                </a:ext>
              </a:extLst>
            </p:cNvPr>
            <p:cNvSpPr/>
            <p:nvPr/>
          </p:nvSpPr>
          <p:spPr>
            <a:xfrm>
              <a:off x="6860345" y="2198260"/>
              <a:ext cx="219665" cy="248611"/>
            </a:xfrm>
            <a:custGeom>
              <a:avLst/>
              <a:gdLst>
                <a:gd name="connsiteX0" fmla="*/ 1888 w 219665"/>
                <a:gd name="connsiteY0" fmla="*/ 9423 h 248611"/>
                <a:gd name="connsiteX1" fmla="*/ 18822 w 219665"/>
                <a:gd name="connsiteY1" fmla="*/ 104673 h 248611"/>
                <a:gd name="connsiteX2" fmla="*/ 18822 w 219665"/>
                <a:gd name="connsiteY2" fmla="*/ 185107 h 248611"/>
                <a:gd name="connsiteX3" fmla="*/ 44222 w 219665"/>
                <a:gd name="connsiteY3" fmla="*/ 218973 h 248611"/>
                <a:gd name="connsiteX4" fmla="*/ 131005 w 219665"/>
                <a:gd name="connsiteY4" fmla="*/ 248607 h 248611"/>
                <a:gd name="connsiteX5" fmla="*/ 202972 w 219665"/>
                <a:gd name="connsiteY5" fmla="*/ 216857 h 248611"/>
                <a:gd name="connsiteX6" fmla="*/ 207205 w 219665"/>
                <a:gd name="connsiteY6" fmla="*/ 153357 h 248611"/>
                <a:gd name="connsiteX7" fmla="*/ 205088 w 219665"/>
                <a:gd name="connsiteY7" fmla="*/ 34823 h 248611"/>
                <a:gd name="connsiteX8" fmla="*/ 217788 w 219665"/>
                <a:gd name="connsiteY8" fmla="*/ 20007 h 248611"/>
                <a:gd name="connsiteX9" fmla="*/ 158522 w 219665"/>
                <a:gd name="connsiteY9" fmla="*/ 13657 h 248611"/>
                <a:gd name="connsiteX10" fmla="*/ 162755 w 219665"/>
                <a:gd name="connsiteY10" fmla="*/ 30590 h 248611"/>
                <a:gd name="connsiteX11" fmla="*/ 169105 w 219665"/>
                <a:gd name="connsiteY11" fmla="*/ 81390 h 248611"/>
                <a:gd name="connsiteX12" fmla="*/ 160638 w 219665"/>
                <a:gd name="connsiteY12" fmla="*/ 178757 h 248611"/>
                <a:gd name="connsiteX13" fmla="*/ 135238 w 219665"/>
                <a:gd name="connsiteY13" fmla="*/ 214740 h 248611"/>
                <a:gd name="connsiteX14" fmla="*/ 99255 w 219665"/>
                <a:gd name="connsiteY14" fmla="*/ 221090 h 248611"/>
                <a:gd name="connsiteX15" fmla="*/ 75972 w 219665"/>
                <a:gd name="connsiteY15" fmla="*/ 202040 h 248611"/>
                <a:gd name="connsiteX16" fmla="*/ 59038 w 219665"/>
                <a:gd name="connsiteY16" fmla="*/ 134307 h 248611"/>
                <a:gd name="connsiteX17" fmla="*/ 50572 w 219665"/>
                <a:gd name="connsiteY17" fmla="*/ 41173 h 248611"/>
                <a:gd name="connsiteX18" fmla="*/ 69622 w 219665"/>
                <a:gd name="connsiteY18" fmla="*/ 7307 h 248611"/>
                <a:gd name="connsiteX19" fmla="*/ 1888 w 219665"/>
                <a:gd name="connsiteY19" fmla="*/ 9423 h 2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65" h="248611">
                  <a:moveTo>
                    <a:pt x="1888" y="9423"/>
                  </a:moveTo>
                  <a:cubicBezTo>
                    <a:pt x="-6579" y="25651"/>
                    <a:pt x="16000" y="75392"/>
                    <a:pt x="18822" y="104673"/>
                  </a:cubicBezTo>
                  <a:cubicBezTo>
                    <a:pt x="21644" y="133954"/>
                    <a:pt x="14589" y="166057"/>
                    <a:pt x="18822" y="185107"/>
                  </a:cubicBezTo>
                  <a:cubicBezTo>
                    <a:pt x="23055" y="204157"/>
                    <a:pt x="25525" y="208390"/>
                    <a:pt x="44222" y="218973"/>
                  </a:cubicBezTo>
                  <a:cubicBezTo>
                    <a:pt x="62919" y="229556"/>
                    <a:pt x="104547" y="248960"/>
                    <a:pt x="131005" y="248607"/>
                  </a:cubicBezTo>
                  <a:cubicBezTo>
                    <a:pt x="157463" y="248254"/>
                    <a:pt x="190272" y="232732"/>
                    <a:pt x="202972" y="216857"/>
                  </a:cubicBezTo>
                  <a:cubicBezTo>
                    <a:pt x="215672" y="200982"/>
                    <a:pt x="206852" y="183696"/>
                    <a:pt x="207205" y="153357"/>
                  </a:cubicBezTo>
                  <a:cubicBezTo>
                    <a:pt x="207558" y="123018"/>
                    <a:pt x="203324" y="57048"/>
                    <a:pt x="205088" y="34823"/>
                  </a:cubicBezTo>
                  <a:cubicBezTo>
                    <a:pt x="206852" y="12598"/>
                    <a:pt x="225549" y="23535"/>
                    <a:pt x="217788" y="20007"/>
                  </a:cubicBezTo>
                  <a:cubicBezTo>
                    <a:pt x="210027" y="16479"/>
                    <a:pt x="167694" y="11893"/>
                    <a:pt x="158522" y="13657"/>
                  </a:cubicBezTo>
                  <a:cubicBezTo>
                    <a:pt x="149350" y="15421"/>
                    <a:pt x="160991" y="19301"/>
                    <a:pt x="162755" y="30590"/>
                  </a:cubicBezTo>
                  <a:cubicBezTo>
                    <a:pt x="164519" y="41879"/>
                    <a:pt x="169458" y="56696"/>
                    <a:pt x="169105" y="81390"/>
                  </a:cubicBezTo>
                  <a:cubicBezTo>
                    <a:pt x="168752" y="106084"/>
                    <a:pt x="166283" y="156532"/>
                    <a:pt x="160638" y="178757"/>
                  </a:cubicBezTo>
                  <a:cubicBezTo>
                    <a:pt x="154994" y="200982"/>
                    <a:pt x="145468" y="207685"/>
                    <a:pt x="135238" y="214740"/>
                  </a:cubicBezTo>
                  <a:cubicBezTo>
                    <a:pt x="125008" y="221795"/>
                    <a:pt x="109133" y="223207"/>
                    <a:pt x="99255" y="221090"/>
                  </a:cubicBezTo>
                  <a:cubicBezTo>
                    <a:pt x="89377" y="218973"/>
                    <a:pt x="82675" y="216504"/>
                    <a:pt x="75972" y="202040"/>
                  </a:cubicBezTo>
                  <a:cubicBezTo>
                    <a:pt x="69269" y="187576"/>
                    <a:pt x="63271" y="161118"/>
                    <a:pt x="59038" y="134307"/>
                  </a:cubicBezTo>
                  <a:cubicBezTo>
                    <a:pt x="54805" y="107496"/>
                    <a:pt x="48808" y="62340"/>
                    <a:pt x="50572" y="41173"/>
                  </a:cubicBezTo>
                  <a:cubicBezTo>
                    <a:pt x="52336" y="20006"/>
                    <a:pt x="72444" y="12951"/>
                    <a:pt x="69622" y="7307"/>
                  </a:cubicBezTo>
                  <a:cubicBezTo>
                    <a:pt x="66800" y="1663"/>
                    <a:pt x="10355" y="-6805"/>
                    <a:pt x="1888" y="94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2" name="フリーフォーム: 図形 1141">
              <a:extLst>
                <a:ext uri="{FF2B5EF4-FFF2-40B4-BE49-F238E27FC236}">
                  <a16:creationId xmlns:a16="http://schemas.microsoft.com/office/drawing/2014/main" id="{9DE3492E-6088-4AFC-8D72-5025D37EFD11}"/>
                </a:ext>
              </a:extLst>
            </p:cNvPr>
            <p:cNvSpPr/>
            <p:nvPr/>
          </p:nvSpPr>
          <p:spPr>
            <a:xfrm>
              <a:off x="7108510" y="2193763"/>
              <a:ext cx="56132" cy="256396"/>
            </a:xfrm>
            <a:custGeom>
              <a:avLst/>
              <a:gdLst>
                <a:gd name="connsiteX0" fmla="*/ 41590 w 56132"/>
                <a:gd name="connsiteY0" fmla="*/ 54137 h 256396"/>
                <a:gd name="connsiteX1" fmla="*/ 38415 w 56132"/>
                <a:gd name="connsiteY1" fmla="*/ 149387 h 256396"/>
                <a:gd name="connsiteX2" fmla="*/ 36828 w 56132"/>
                <a:gd name="connsiteY2" fmla="*/ 224000 h 256396"/>
                <a:gd name="connsiteX3" fmla="*/ 55878 w 56132"/>
                <a:gd name="connsiteY3" fmla="*/ 254162 h 256396"/>
                <a:gd name="connsiteX4" fmla="*/ 20953 w 56132"/>
                <a:gd name="connsiteY4" fmla="*/ 254162 h 256396"/>
                <a:gd name="connsiteX5" fmla="*/ 315 w 56132"/>
                <a:gd name="connsiteY5" fmla="*/ 254162 h 256396"/>
                <a:gd name="connsiteX6" fmla="*/ 14603 w 56132"/>
                <a:gd name="connsiteY6" fmla="*/ 244637 h 256396"/>
                <a:gd name="connsiteX7" fmla="*/ 20953 w 56132"/>
                <a:gd name="connsiteY7" fmla="*/ 173200 h 256396"/>
                <a:gd name="connsiteX8" fmla="*/ 315 w 56132"/>
                <a:gd name="connsiteY8" fmla="*/ 12862 h 256396"/>
                <a:gd name="connsiteX9" fmla="*/ 11428 w 56132"/>
                <a:gd name="connsiteY9" fmla="*/ 9687 h 256396"/>
                <a:gd name="connsiteX10" fmla="*/ 41590 w 56132"/>
                <a:gd name="connsiteY10" fmla="*/ 54137 h 25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32" h="256396">
                  <a:moveTo>
                    <a:pt x="41590" y="54137"/>
                  </a:moveTo>
                  <a:cubicBezTo>
                    <a:pt x="46088" y="77420"/>
                    <a:pt x="39209" y="121077"/>
                    <a:pt x="38415" y="149387"/>
                  </a:cubicBezTo>
                  <a:cubicBezTo>
                    <a:pt x="37621" y="177697"/>
                    <a:pt x="33918" y="206538"/>
                    <a:pt x="36828" y="224000"/>
                  </a:cubicBezTo>
                  <a:cubicBezTo>
                    <a:pt x="39738" y="241462"/>
                    <a:pt x="58524" y="249135"/>
                    <a:pt x="55878" y="254162"/>
                  </a:cubicBezTo>
                  <a:cubicBezTo>
                    <a:pt x="53232" y="259189"/>
                    <a:pt x="20953" y="254162"/>
                    <a:pt x="20953" y="254162"/>
                  </a:cubicBezTo>
                  <a:cubicBezTo>
                    <a:pt x="11693" y="254162"/>
                    <a:pt x="1373" y="255750"/>
                    <a:pt x="315" y="254162"/>
                  </a:cubicBezTo>
                  <a:cubicBezTo>
                    <a:pt x="-743" y="252574"/>
                    <a:pt x="11163" y="258131"/>
                    <a:pt x="14603" y="244637"/>
                  </a:cubicBezTo>
                  <a:cubicBezTo>
                    <a:pt x="18043" y="231143"/>
                    <a:pt x="23334" y="211829"/>
                    <a:pt x="20953" y="173200"/>
                  </a:cubicBezTo>
                  <a:cubicBezTo>
                    <a:pt x="18572" y="134571"/>
                    <a:pt x="1902" y="40114"/>
                    <a:pt x="315" y="12862"/>
                  </a:cubicBezTo>
                  <a:cubicBezTo>
                    <a:pt x="-1272" y="-14390"/>
                    <a:pt x="3226" y="10216"/>
                    <a:pt x="11428" y="9687"/>
                  </a:cubicBezTo>
                  <a:cubicBezTo>
                    <a:pt x="19630" y="9158"/>
                    <a:pt x="37092" y="30854"/>
                    <a:pt x="41590" y="5413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3" name="フリーフォーム: 図形 1142">
              <a:extLst>
                <a:ext uri="{FF2B5EF4-FFF2-40B4-BE49-F238E27FC236}">
                  <a16:creationId xmlns:a16="http://schemas.microsoft.com/office/drawing/2014/main" id="{34A4151F-8A8F-4BFF-8061-AF8AD4E30292}"/>
                </a:ext>
              </a:extLst>
            </p:cNvPr>
            <p:cNvSpPr/>
            <p:nvPr/>
          </p:nvSpPr>
          <p:spPr>
            <a:xfrm>
              <a:off x="7140438" y="2197923"/>
              <a:ext cx="198614" cy="262702"/>
            </a:xfrm>
            <a:custGeom>
              <a:avLst/>
              <a:gdLst>
                <a:gd name="connsiteX0" fmla="*/ 6487 w 198614"/>
                <a:gd name="connsiteY0" fmla="*/ 3940 h 262702"/>
                <a:gd name="connsiteX1" fmla="*/ 128725 w 198614"/>
                <a:gd name="connsiteY1" fmla="*/ 157927 h 262702"/>
                <a:gd name="connsiteX2" fmla="*/ 149362 w 198614"/>
                <a:gd name="connsiteY2" fmla="*/ 178565 h 262702"/>
                <a:gd name="connsiteX3" fmla="*/ 154125 w 198614"/>
                <a:gd name="connsiteY3" fmla="*/ 56327 h 262702"/>
                <a:gd name="connsiteX4" fmla="*/ 154125 w 198614"/>
                <a:gd name="connsiteY4" fmla="*/ 27752 h 262702"/>
                <a:gd name="connsiteX5" fmla="*/ 136662 w 198614"/>
                <a:gd name="connsiteY5" fmla="*/ 7115 h 262702"/>
                <a:gd name="connsiteX6" fmla="*/ 196987 w 198614"/>
                <a:gd name="connsiteY6" fmla="*/ 15052 h 262702"/>
                <a:gd name="connsiteX7" fmla="*/ 181112 w 198614"/>
                <a:gd name="connsiteY7" fmla="*/ 22990 h 262702"/>
                <a:gd name="connsiteX8" fmla="*/ 177937 w 198614"/>
                <a:gd name="connsiteY8" fmla="*/ 127765 h 262702"/>
                <a:gd name="connsiteX9" fmla="*/ 177937 w 198614"/>
                <a:gd name="connsiteY9" fmla="*/ 200790 h 262702"/>
                <a:gd name="connsiteX10" fmla="*/ 185875 w 198614"/>
                <a:gd name="connsiteY10" fmla="*/ 262702 h 262702"/>
                <a:gd name="connsiteX11" fmla="*/ 141425 w 198614"/>
                <a:gd name="connsiteY11" fmla="*/ 200790 h 262702"/>
                <a:gd name="connsiteX12" fmla="*/ 30300 w 198614"/>
                <a:gd name="connsiteY12" fmla="*/ 57915 h 262702"/>
                <a:gd name="connsiteX13" fmla="*/ 6487 w 198614"/>
                <a:gd name="connsiteY13" fmla="*/ 3940 h 26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8614" h="262702">
                  <a:moveTo>
                    <a:pt x="6487" y="3940"/>
                  </a:moveTo>
                  <a:cubicBezTo>
                    <a:pt x="22891" y="20609"/>
                    <a:pt x="104913" y="128823"/>
                    <a:pt x="128725" y="157927"/>
                  </a:cubicBezTo>
                  <a:cubicBezTo>
                    <a:pt x="152537" y="187031"/>
                    <a:pt x="145129" y="195498"/>
                    <a:pt x="149362" y="178565"/>
                  </a:cubicBezTo>
                  <a:cubicBezTo>
                    <a:pt x="153595" y="161632"/>
                    <a:pt x="153331" y="81462"/>
                    <a:pt x="154125" y="56327"/>
                  </a:cubicBezTo>
                  <a:cubicBezTo>
                    <a:pt x="154919" y="31192"/>
                    <a:pt x="157036" y="35954"/>
                    <a:pt x="154125" y="27752"/>
                  </a:cubicBezTo>
                  <a:cubicBezTo>
                    <a:pt x="151215" y="19550"/>
                    <a:pt x="129518" y="9232"/>
                    <a:pt x="136662" y="7115"/>
                  </a:cubicBezTo>
                  <a:cubicBezTo>
                    <a:pt x="143806" y="4998"/>
                    <a:pt x="189579" y="12406"/>
                    <a:pt x="196987" y="15052"/>
                  </a:cubicBezTo>
                  <a:cubicBezTo>
                    <a:pt x="204395" y="17698"/>
                    <a:pt x="184287" y="4205"/>
                    <a:pt x="181112" y="22990"/>
                  </a:cubicBezTo>
                  <a:cubicBezTo>
                    <a:pt x="177937" y="41776"/>
                    <a:pt x="178466" y="98132"/>
                    <a:pt x="177937" y="127765"/>
                  </a:cubicBezTo>
                  <a:cubicBezTo>
                    <a:pt x="177408" y="157398"/>
                    <a:pt x="176614" y="178301"/>
                    <a:pt x="177937" y="200790"/>
                  </a:cubicBezTo>
                  <a:cubicBezTo>
                    <a:pt x="179260" y="223279"/>
                    <a:pt x="191960" y="262702"/>
                    <a:pt x="185875" y="262702"/>
                  </a:cubicBezTo>
                  <a:cubicBezTo>
                    <a:pt x="179790" y="262702"/>
                    <a:pt x="167354" y="234921"/>
                    <a:pt x="141425" y="200790"/>
                  </a:cubicBezTo>
                  <a:cubicBezTo>
                    <a:pt x="115496" y="166659"/>
                    <a:pt x="53319" y="88871"/>
                    <a:pt x="30300" y="57915"/>
                  </a:cubicBezTo>
                  <a:cubicBezTo>
                    <a:pt x="7281" y="26959"/>
                    <a:pt x="-9917" y="-12729"/>
                    <a:pt x="6487" y="39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4" name="フリーフォーム: 図形 1143">
              <a:extLst>
                <a:ext uri="{FF2B5EF4-FFF2-40B4-BE49-F238E27FC236}">
                  <a16:creationId xmlns:a16="http://schemas.microsoft.com/office/drawing/2014/main" id="{55F42F13-DC88-4D61-BD83-EE1BE5723157}"/>
                </a:ext>
              </a:extLst>
            </p:cNvPr>
            <p:cNvSpPr/>
            <p:nvPr/>
          </p:nvSpPr>
          <p:spPr>
            <a:xfrm>
              <a:off x="7421330" y="2213598"/>
              <a:ext cx="76447" cy="233147"/>
            </a:xfrm>
            <a:custGeom>
              <a:avLst/>
              <a:gdLst>
                <a:gd name="connsiteX0" fmla="*/ 16108 w 76447"/>
                <a:gd name="connsiteY0" fmla="*/ 16840 h 233147"/>
                <a:gd name="connsiteX1" fmla="*/ 16108 w 76447"/>
                <a:gd name="connsiteY1" fmla="*/ 94627 h 233147"/>
                <a:gd name="connsiteX2" fmla="*/ 25633 w 76447"/>
                <a:gd name="connsiteY2" fmla="*/ 172415 h 233147"/>
                <a:gd name="connsiteX3" fmla="*/ 22458 w 76447"/>
                <a:gd name="connsiteY3" fmla="*/ 199402 h 233147"/>
                <a:gd name="connsiteX4" fmla="*/ 233 w 76447"/>
                <a:gd name="connsiteY4" fmla="*/ 220040 h 233147"/>
                <a:gd name="connsiteX5" fmla="*/ 38333 w 76447"/>
                <a:gd name="connsiteY5" fmla="*/ 223215 h 233147"/>
                <a:gd name="connsiteX6" fmla="*/ 71670 w 76447"/>
                <a:gd name="connsiteY6" fmla="*/ 231152 h 233147"/>
                <a:gd name="connsiteX7" fmla="*/ 62145 w 76447"/>
                <a:gd name="connsiteY7" fmla="*/ 181940 h 233147"/>
                <a:gd name="connsiteX8" fmla="*/ 76433 w 76447"/>
                <a:gd name="connsiteY8" fmla="*/ 15252 h 233147"/>
                <a:gd name="connsiteX9" fmla="*/ 16108 w 76447"/>
                <a:gd name="connsiteY9" fmla="*/ 16840 h 233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447" h="233147">
                  <a:moveTo>
                    <a:pt x="16108" y="16840"/>
                  </a:moveTo>
                  <a:cubicBezTo>
                    <a:pt x="6054" y="30069"/>
                    <a:pt x="14520" y="68698"/>
                    <a:pt x="16108" y="94627"/>
                  </a:cubicBezTo>
                  <a:cubicBezTo>
                    <a:pt x="17696" y="120556"/>
                    <a:pt x="24575" y="154953"/>
                    <a:pt x="25633" y="172415"/>
                  </a:cubicBezTo>
                  <a:cubicBezTo>
                    <a:pt x="26691" y="189877"/>
                    <a:pt x="26691" y="191465"/>
                    <a:pt x="22458" y="199402"/>
                  </a:cubicBezTo>
                  <a:cubicBezTo>
                    <a:pt x="18225" y="207339"/>
                    <a:pt x="-2413" y="216071"/>
                    <a:pt x="233" y="220040"/>
                  </a:cubicBezTo>
                  <a:cubicBezTo>
                    <a:pt x="2879" y="224009"/>
                    <a:pt x="26427" y="221363"/>
                    <a:pt x="38333" y="223215"/>
                  </a:cubicBezTo>
                  <a:cubicBezTo>
                    <a:pt x="50239" y="225067"/>
                    <a:pt x="67701" y="238031"/>
                    <a:pt x="71670" y="231152"/>
                  </a:cubicBezTo>
                  <a:cubicBezTo>
                    <a:pt x="75639" y="224273"/>
                    <a:pt x="61351" y="217923"/>
                    <a:pt x="62145" y="181940"/>
                  </a:cubicBezTo>
                  <a:cubicBezTo>
                    <a:pt x="62939" y="145957"/>
                    <a:pt x="76962" y="43033"/>
                    <a:pt x="76433" y="15252"/>
                  </a:cubicBezTo>
                  <a:cubicBezTo>
                    <a:pt x="75904" y="-12529"/>
                    <a:pt x="26162" y="3611"/>
                    <a:pt x="16108" y="168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5" name="フリーフォーム: 図形 1144">
              <a:extLst>
                <a:ext uri="{FF2B5EF4-FFF2-40B4-BE49-F238E27FC236}">
                  <a16:creationId xmlns:a16="http://schemas.microsoft.com/office/drawing/2014/main" id="{BFD625DA-6DC4-463A-BFF4-5CF13442D382}"/>
                </a:ext>
              </a:extLst>
            </p:cNvPr>
            <p:cNvSpPr/>
            <p:nvPr/>
          </p:nvSpPr>
          <p:spPr>
            <a:xfrm>
              <a:off x="7357796" y="2200274"/>
              <a:ext cx="198298" cy="49754"/>
            </a:xfrm>
            <a:custGeom>
              <a:avLst/>
              <a:gdLst>
                <a:gd name="connsiteX0" fmla="*/ 267 w 198298"/>
                <a:gd name="connsiteY0" fmla="*/ 49214 h 49754"/>
                <a:gd name="connsiteX1" fmla="*/ 119329 w 198298"/>
                <a:gd name="connsiteY1" fmla="*/ 30164 h 49754"/>
                <a:gd name="connsiteX2" fmla="*/ 159017 w 198298"/>
                <a:gd name="connsiteY2" fmla="*/ 25401 h 49754"/>
                <a:gd name="connsiteX3" fmla="*/ 182829 w 198298"/>
                <a:gd name="connsiteY3" fmla="*/ 31751 h 49754"/>
                <a:gd name="connsiteX4" fmla="*/ 193942 w 198298"/>
                <a:gd name="connsiteY4" fmla="*/ 39689 h 49754"/>
                <a:gd name="connsiteX5" fmla="*/ 197117 w 198298"/>
                <a:gd name="connsiteY5" fmla="*/ 6351 h 49754"/>
                <a:gd name="connsiteX6" fmla="*/ 174892 w 198298"/>
                <a:gd name="connsiteY6" fmla="*/ 1 h 49754"/>
                <a:gd name="connsiteX7" fmla="*/ 89167 w 198298"/>
                <a:gd name="connsiteY7" fmla="*/ 6351 h 49754"/>
                <a:gd name="connsiteX8" fmla="*/ 267 w 198298"/>
                <a:gd name="connsiteY8" fmla="*/ 49214 h 4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8298" h="49754">
                  <a:moveTo>
                    <a:pt x="267" y="49214"/>
                  </a:moveTo>
                  <a:cubicBezTo>
                    <a:pt x="5294" y="53183"/>
                    <a:pt x="92871" y="34133"/>
                    <a:pt x="119329" y="30164"/>
                  </a:cubicBezTo>
                  <a:cubicBezTo>
                    <a:pt x="145787" y="26195"/>
                    <a:pt x="148434" y="25136"/>
                    <a:pt x="159017" y="25401"/>
                  </a:cubicBezTo>
                  <a:cubicBezTo>
                    <a:pt x="169600" y="25666"/>
                    <a:pt x="177008" y="29370"/>
                    <a:pt x="182829" y="31751"/>
                  </a:cubicBezTo>
                  <a:cubicBezTo>
                    <a:pt x="188650" y="34132"/>
                    <a:pt x="191561" y="43922"/>
                    <a:pt x="193942" y="39689"/>
                  </a:cubicBezTo>
                  <a:cubicBezTo>
                    <a:pt x="196323" y="35456"/>
                    <a:pt x="200292" y="12966"/>
                    <a:pt x="197117" y="6351"/>
                  </a:cubicBezTo>
                  <a:cubicBezTo>
                    <a:pt x="193942" y="-264"/>
                    <a:pt x="192884" y="1"/>
                    <a:pt x="174892" y="1"/>
                  </a:cubicBezTo>
                  <a:cubicBezTo>
                    <a:pt x="156900" y="1"/>
                    <a:pt x="115890" y="4764"/>
                    <a:pt x="89167" y="6351"/>
                  </a:cubicBezTo>
                  <a:cubicBezTo>
                    <a:pt x="62444" y="7938"/>
                    <a:pt x="-4760" y="45245"/>
                    <a:pt x="267" y="4921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6" name="フリーフォーム: 図形 1145">
              <a:extLst>
                <a:ext uri="{FF2B5EF4-FFF2-40B4-BE49-F238E27FC236}">
                  <a16:creationId xmlns:a16="http://schemas.microsoft.com/office/drawing/2014/main" id="{4FF9F936-FA2D-4462-97ED-53D034319688}"/>
                </a:ext>
              </a:extLst>
            </p:cNvPr>
            <p:cNvSpPr/>
            <p:nvPr/>
          </p:nvSpPr>
          <p:spPr>
            <a:xfrm>
              <a:off x="7362582" y="2203066"/>
              <a:ext cx="102959" cy="8784"/>
            </a:xfrm>
            <a:custGeom>
              <a:avLst/>
              <a:gdLst>
                <a:gd name="connsiteX0" fmla="*/ 243 w 102959"/>
                <a:gd name="connsiteY0" fmla="*/ 384 h 8784"/>
                <a:gd name="connsiteX1" fmla="*/ 100256 w 102959"/>
                <a:gd name="connsiteY1" fmla="*/ 1972 h 8784"/>
                <a:gd name="connsiteX2" fmla="*/ 71681 w 102959"/>
                <a:gd name="connsiteY2" fmla="*/ 8322 h 8784"/>
                <a:gd name="connsiteX3" fmla="*/ 243 w 102959"/>
                <a:gd name="connsiteY3" fmla="*/ 384 h 8784"/>
              </a:gdLst>
              <a:ahLst/>
              <a:cxnLst>
                <a:cxn ang="0">
                  <a:pos x="connsiteX0" y="connsiteY0"/>
                </a:cxn>
                <a:cxn ang="0">
                  <a:pos x="connsiteX1" y="connsiteY1"/>
                </a:cxn>
                <a:cxn ang="0">
                  <a:pos x="connsiteX2" y="connsiteY2"/>
                </a:cxn>
                <a:cxn ang="0">
                  <a:pos x="connsiteX3" y="connsiteY3"/>
                </a:cxn>
              </a:cxnLst>
              <a:rect l="l" t="t" r="r" b="b"/>
              <a:pathLst>
                <a:path w="102959" h="8784">
                  <a:moveTo>
                    <a:pt x="243" y="384"/>
                  </a:moveTo>
                  <a:cubicBezTo>
                    <a:pt x="5005" y="-674"/>
                    <a:pt x="88350" y="649"/>
                    <a:pt x="100256" y="1972"/>
                  </a:cubicBezTo>
                  <a:cubicBezTo>
                    <a:pt x="112162" y="3295"/>
                    <a:pt x="81471" y="5676"/>
                    <a:pt x="71681" y="8322"/>
                  </a:cubicBezTo>
                  <a:cubicBezTo>
                    <a:pt x="61891" y="10968"/>
                    <a:pt x="-4519" y="1442"/>
                    <a:pt x="243" y="38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7" name="フリーフォーム: 図形 1146">
              <a:extLst>
                <a:ext uri="{FF2B5EF4-FFF2-40B4-BE49-F238E27FC236}">
                  <a16:creationId xmlns:a16="http://schemas.microsoft.com/office/drawing/2014/main" id="{2F67D096-FECC-42EC-AE18-2CCF2946906E}"/>
                </a:ext>
              </a:extLst>
            </p:cNvPr>
            <p:cNvSpPr/>
            <p:nvPr/>
          </p:nvSpPr>
          <p:spPr>
            <a:xfrm>
              <a:off x="7594392" y="2224648"/>
              <a:ext cx="68805" cy="228681"/>
            </a:xfrm>
            <a:custGeom>
              <a:avLst/>
              <a:gdLst>
                <a:gd name="connsiteX0" fmla="*/ 16083 w 68805"/>
                <a:gd name="connsiteY0" fmla="*/ 1027 h 228681"/>
                <a:gd name="connsiteX1" fmla="*/ 16083 w 68805"/>
                <a:gd name="connsiteY1" fmla="*/ 112152 h 228681"/>
                <a:gd name="connsiteX2" fmla="*/ 19258 w 68805"/>
                <a:gd name="connsiteY2" fmla="*/ 194702 h 228681"/>
                <a:gd name="connsiteX3" fmla="*/ 208 w 68805"/>
                <a:gd name="connsiteY3" fmla="*/ 228040 h 228681"/>
                <a:gd name="connsiteX4" fmla="*/ 33546 w 68805"/>
                <a:gd name="connsiteY4" fmla="*/ 216927 h 228681"/>
                <a:gd name="connsiteX5" fmla="*/ 68471 w 68805"/>
                <a:gd name="connsiteY5" fmla="*/ 220102 h 228681"/>
                <a:gd name="connsiteX6" fmla="*/ 51008 w 68805"/>
                <a:gd name="connsiteY6" fmla="*/ 182002 h 228681"/>
                <a:gd name="connsiteX7" fmla="*/ 16083 w 68805"/>
                <a:gd name="connsiteY7" fmla="*/ 1027 h 22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05" h="228681">
                  <a:moveTo>
                    <a:pt x="16083" y="1027"/>
                  </a:moveTo>
                  <a:cubicBezTo>
                    <a:pt x="10262" y="-10615"/>
                    <a:pt x="15554" y="79873"/>
                    <a:pt x="16083" y="112152"/>
                  </a:cubicBezTo>
                  <a:cubicBezTo>
                    <a:pt x="16612" y="144431"/>
                    <a:pt x="21904" y="175387"/>
                    <a:pt x="19258" y="194702"/>
                  </a:cubicBezTo>
                  <a:cubicBezTo>
                    <a:pt x="16612" y="214017"/>
                    <a:pt x="-2173" y="224336"/>
                    <a:pt x="208" y="228040"/>
                  </a:cubicBezTo>
                  <a:cubicBezTo>
                    <a:pt x="2589" y="231744"/>
                    <a:pt x="22169" y="218250"/>
                    <a:pt x="33546" y="216927"/>
                  </a:cubicBezTo>
                  <a:cubicBezTo>
                    <a:pt x="44923" y="215604"/>
                    <a:pt x="65561" y="225923"/>
                    <a:pt x="68471" y="220102"/>
                  </a:cubicBezTo>
                  <a:cubicBezTo>
                    <a:pt x="71381" y="214281"/>
                    <a:pt x="54448" y="212958"/>
                    <a:pt x="51008" y="182002"/>
                  </a:cubicBezTo>
                  <a:cubicBezTo>
                    <a:pt x="47568" y="151046"/>
                    <a:pt x="21904" y="12669"/>
                    <a:pt x="16083" y="102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8" name="フリーフォーム: 図形 1147">
              <a:extLst>
                <a:ext uri="{FF2B5EF4-FFF2-40B4-BE49-F238E27FC236}">
                  <a16:creationId xmlns:a16="http://schemas.microsoft.com/office/drawing/2014/main" id="{E2D69BE1-ACA1-4FA9-BC79-E1846FD28A91}"/>
                </a:ext>
              </a:extLst>
            </p:cNvPr>
            <p:cNvSpPr/>
            <p:nvPr/>
          </p:nvSpPr>
          <p:spPr>
            <a:xfrm>
              <a:off x="7596662" y="2201263"/>
              <a:ext cx="59032" cy="181546"/>
            </a:xfrm>
            <a:custGeom>
              <a:avLst/>
              <a:gdLst>
                <a:gd name="connsiteX0" fmla="*/ 45563 w 59032"/>
                <a:gd name="connsiteY0" fmla="*/ 179987 h 181546"/>
                <a:gd name="connsiteX1" fmla="*/ 48738 w 59032"/>
                <a:gd name="connsiteY1" fmla="*/ 97437 h 181546"/>
                <a:gd name="connsiteX2" fmla="*/ 48738 w 59032"/>
                <a:gd name="connsiteY2" fmla="*/ 18062 h 181546"/>
                <a:gd name="connsiteX3" fmla="*/ 56676 w 59032"/>
                <a:gd name="connsiteY3" fmla="*/ 2187 h 181546"/>
                <a:gd name="connsiteX4" fmla="*/ 1113 w 59032"/>
                <a:gd name="connsiteY4" fmla="*/ 2187 h 181546"/>
                <a:gd name="connsiteX5" fmla="*/ 21751 w 59032"/>
                <a:gd name="connsiteY5" fmla="*/ 21237 h 181546"/>
                <a:gd name="connsiteX6" fmla="*/ 45563 w 59032"/>
                <a:gd name="connsiteY6" fmla="*/ 179987 h 18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032" h="181546">
                  <a:moveTo>
                    <a:pt x="45563" y="179987"/>
                  </a:moveTo>
                  <a:cubicBezTo>
                    <a:pt x="50061" y="192687"/>
                    <a:pt x="48209" y="124424"/>
                    <a:pt x="48738" y="97437"/>
                  </a:cubicBezTo>
                  <a:cubicBezTo>
                    <a:pt x="49267" y="70450"/>
                    <a:pt x="47415" y="33937"/>
                    <a:pt x="48738" y="18062"/>
                  </a:cubicBezTo>
                  <a:cubicBezTo>
                    <a:pt x="50061" y="2187"/>
                    <a:pt x="64613" y="4833"/>
                    <a:pt x="56676" y="2187"/>
                  </a:cubicBezTo>
                  <a:cubicBezTo>
                    <a:pt x="48739" y="-459"/>
                    <a:pt x="6934" y="-988"/>
                    <a:pt x="1113" y="2187"/>
                  </a:cubicBezTo>
                  <a:cubicBezTo>
                    <a:pt x="-4708" y="5362"/>
                    <a:pt x="13813" y="-2046"/>
                    <a:pt x="21751" y="21237"/>
                  </a:cubicBezTo>
                  <a:cubicBezTo>
                    <a:pt x="29688" y="44520"/>
                    <a:pt x="41065" y="167287"/>
                    <a:pt x="45563" y="17998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9" name="フリーフォーム: 図形 1148">
              <a:extLst>
                <a:ext uri="{FF2B5EF4-FFF2-40B4-BE49-F238E27FC236}">
                  <a16:creationId xmlns:a16="http://schemas.microsoft.com/office/drawing/2014/main" id="{1D915E50-2C0A-4434-A18B-B9CF496BBD9E}"/>
                </a:ext>
              </a:extLst>
            </p:cNvPr>
            <p:cNvSpPr/>
            <p:nvPr/>
          </p:nvSpPr>
          <p:spPr>
            <a:xfrm>
              <a:off x="7683166" y="2196704"/>
              <a:ext cx="216850" cy="252355"/>
            </a:xfrm>
            <a:custGeom>
              <a:avLst/>
              <a:gdLst>
                <a:gd name="connsiteX0" fmla="*/ 95584 w 216850"/>
                <a:gd name="connsiteY0" fmla="*/ 33734 h 252355"/>
                <a:gd name="connsiteX1" fmla="*/ 93997 w 216850"/>
                <a:gd name="connsiteY1" fmla="*/ 176609 h 252355"/>
                <a:gd name="connsiteX2" fmla="*/ 93997 w 216850"/>
                <a:gd name="connsiteY2" fmla="*/ 221059 h 252355"/>
                <a:gd name="connsiteX3" fmla="*/ 68597 w 216850"/>
                <a:gd name="connsiteY3" fmla="*/ 248046 h 252355"/>
                <a:gd name="connsiteX4" fmla="*/ 144797 w 216850"/>
                <a:gd name="connsiteY4" fmla="*/ 251221 h 252355"/>
                <a:gd name="connsiteX5" fmla="*/ 122572 w 216850"/>
                <a:gd name="connsiteY5" fmla="*/ 236934 h 252355"/>
                <a:gd name="connsiteX6" fmla="*/ 124159 w 216850"/>
                <a:gd name="connsiteY6" fmla="*/ 159146 h 252355"/>
                <a:gd name="connsiteX7" fmla="*/ 149559 w 216850"/>
                <a:gd name="connsiteY7" fmla="*/ 25796 h 252355"/>
                <a:gd name="connsiteX8" fmla="*/ 184484 w 216850"/>
                <a:gd name="connsiteY8" fmla="*/ 24209 h 252355"/>
                <a:gd name="connsiteX9" fmla="*/ 214647 w 216850"/>
                <a:gd name="connsiteY9" fmla="*/ 32146 h 252355"/>
                <a:gd name="connsiteX10" fmla="*/ 192422 w 216850"/>
                <a:gd name="connsiteY10" fmla="*/ 3571 h 252355"/>
                <a:gd name="connsiteX11" fmla="*/ 17797 w 216850"/>
                <a:gd name="connsiteY11" fmla="*/ 3571 h 252355"/>
                <a:gd name="connsiteX12" fmla="*/ 5097 w 216850"/>
                <a:gd name="connsiteY12" fmla="*/ 32146 h 252355"/>
                <a:gd name="connsiteX13" fmla="*/ 11447 w 216850"/>
                <a:gd name="connsiteY13" fmla="*/ 48021 h 252355"/>
                <a:gd name="connsiteX14" fmla="*/ 41609 w 216850"/>
                <a:gd name="connsiteY14" fmla="*/ 38496 h 252355"/>
                <a:gd name="connsiteX15" fmla="*/ 95584 w 216850"/>
                <a:gd name="connsiteY15" fmla="*/ 33734 h 252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6850" h="252355">
                  <a:moveTo>
                    <a:pt x="95584" y="33734"/>
                  </a:moveTo>
                  <a:cubicBezTo>
                    <a:pt x="104315" y="56753"/>
                    <a:pt x="94261" y="145388"/>
                    <a:pt x="93997" y="176609"/>
                  </a:cubicBezTo>
                  <a:cubicBezTo>
                    <a:pt x="93733" y="207830"/>
                    <a:pt x="98230" y="209153"/>
                    <a:pt x="93997" y="221059"/>
                  </a:cubicBezTo>
                  <a:cubicBezTo>
                    <a:pt x="89764" y="232965"/>
                    <a:pt x="60130" y="243019"/>
                    <a:pt x="68597" y="248046"/>
                  </a:cubicBezTo>
                  <a:cubicBezTo>
                    <a:pt x="77064" y="253073"/>
                    <a:pt x="135801" y="253073"/>
                    <a:pt x="144797" y="251221"/>
                  </a:cubicBezTo>
                  <a:cubicBezTo>
                    <a:pt x="153793" y="249369"/>
                    <a:pt x="126012" y="252280"/>
                    <a:pt x="122572" y="236934"/>
                  </a:cubicBezTo>
                  <a:cubicBezTo>
                    <a:pt x="119132" y="221588"/>
                    <a:pt x="119661" y="194336"/>
                    <a:pt x="124159" y="159146"/>
                  </a:cubicBezTo>
                  <a:cubicBezTo>
                    <a:pt x="128657" y="123956"/>
                    <a:pt x="139505" y="48286"/>
                    <a:pt x="149559" y="25796"/>
                  </a:cubicBezTo>
                  <a:cubicBezTo>
                    <a:pt x="159613" y="3306"/>
                    <a:pt x="173636" y="23151"/>
                    <a:pt x="184484" y="24209"/>
                  </a:cubicBezTo>
                  <a:cubicBezTo>
                    <a:pt x="195332" y="25267"/>
                    <a:pt x="213324" y="35586"/>
                    <a:pt x="214647" y="32146"/>
                  </a:cubicBezTo>
                  <a:cubicBezTo>
                    <a:pt x="215970" y="28706"/>
                    <a:pt x="225230" y="8334"/>
                    <a:pt x="192422" y="3571"/>
                  </a:cubicBezTo>
                  <a:cubicBezTo>
                    <a:pt x="159614" y="-1192"/>
                    <a:pt x="49018" y="-1191"/>
                    <a:pt x="17797" y="3571"/>
                  </a:cubicBezTo>
                  <a:cubicBezTo>
                    <a:pt x="-13424" y="8333"/>
                    <a:pt x="6155" y="24738"/>
                    <a:pt x="5097" y="32146"/>
                  </a:cubicBezTo>
                  <a:cubicBezTo>
                    <a:pt x="4039" y="39554"/>
                    <a:pt x="5362" y="46963"/>
                    <a:pt x="11447" y="48021"/>
                  </a:cubicBezTo>
                  <a:cubicBezTo>
                    <a:pt x="17532" y="49079"/>
                    <a:pt x="27851" y="40348"/>
                    <a:pt x="41609" y="38496"/>
                  </a:cubicBezTo>
                  <a:cubicBezTo>
                    <a:pt x="55367" y="36644"/>
                    <a:pt x="86853" y="10715"/>
                    <a:pt x="95584" y="3373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0" name="フリーフォーム: 図形 1149">
              <a:extLst>
                <a:ext uri="{FF2B5EF4-FFF2-40B4-BE49-F238E27FC236}">
                  <a16:creationId xmlns:a16="http://schemas.microsoft.com/office/drawing/2014/main" id="{74B42739-DA5A-460B-BD9C-6DD77FFD21CB}"/>
                </a:ext>
              </a:extLst>
            </p:cNvPr>
            <p:cNvSpPr/>
            <p:nvPr/>
          </p:nvSpPr>
          <p:spPr>
            <a:xfrm>
              <a:off x="7904116" y="2202743"/>
              <a:ext cx="160577" cy="250327"/>
            </a:xfrm>
            <a:custGeom>
              <a:avLst/>
              <a:gdLst>
                <a:gd name="connsiteX0" fmla="*/ 25447 w 160577"/>
                <a:gd name="connsiteY0" fmla="*/ 5470 h 250327"/>
                <a:gd name="connsiteX1" fmla="*/ 34972 w 160577"/>
                <a:gd name="connsiteY1" fmla="*/ 54682 h 250327"/>
                <a:gd name="connsiteX2" fmla="*/ 42909 w 160577"/>
                <a:gd name="connsiteY2" fmla="*/ 230895 h 250327"/>
                <a:gd name="connsiteX3" fmla="*/ 47 w 160577"/>
                <a:gd name="connsiteY3" fmla="*/ 245182 h 250327"/>
                <a:gd name="connsiteX4" fmla="*/ 52434 w 160577"/>
                <a:gd name="connsiteY4" fmla="*/ 245182 h 250327"/>
                <a:gd name="connsiteX5" fmla="*/ 131809 w 160577"/>
                <a:gd name="connsiteY5" fmla="*/ 246770 h 250327"/>
                <a:gd name="connsiteX6" fmla="*/ 160384 w 160577"/>
                <a:gd name="connsiteY6" fmla="*/ 192795 h 250327"/>
                <a:gd name="connsiteX7" fmla="*/ 139747 w 160577"/>
                <a:gd name="connsiteY7" fmla="*/ 213432 h 250327"/>
                <a:gd name="connsiteX8" fmla="*/ 60372 w 160577"/>
                <a:gd name="connsiteY8" fmla="*/ 208670 h 250327"/>
                <a:gd name="connsiteX9" fmla="*/ 69897 w 160577"/>
                <a:gd name="connsiteY9" fmla="*/ 72145 h 250327"/>
                <a:gd name="connsiteX10" fmla="*/ 74659 w 160577"/>
                <a:gd name="connsiteY10" fmla="*/ 27695 h 250327"/>
                <a:gd name="connsiteX11" fmla="*/ 84184 w 160577"/>
                <a:gd name="connsiteY11" fmla="*/ 3882 h 250327"/>
                <a:gd name="connsiteX12" fmla="*/ 25447 w 160577"/>
                <a:gd name="connsiteY12" fmla="*/ 5470 h 25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577" h="250327">
                  <a:moveTo>
                    <a:pt x="25447" y="5470"/>
                  </a:moveTo>
                  <a:cubicBezTo>
                    <a:pt x="17245" y="13937"/>
                    <a:pt x="32062" y="17111"/>
                    <a:pt x="34972" y="54682"/>
                  </a:cubicBezTo>
                  <a:cubicBezTo>
                    <a:pt x="37882" y="92253"/>
                    <a:pt x="48730" y="199145"/>
                    <a:pt x="42909" y="230895"/>
                  </a:cubicBezTo>
                  <a:cubicBezTo>
                    <a:pt x="37088" y="262645"/>
                    <a:pt x="-1541" y="242801"/>
                    <a:pt x="47" y="245182"/>
                  </a:cubicBezTo>
                  <a:cubicBezTo>
                    <a:pt x="1634" y="247563"/>
                    <a:pt x="52434" y="245182"/>
                    <a:pt x="52434" y="245182"/>
                  </a:cubicBezTo>
                  <a:cubicBezTo>
                    <a:pt x="74394" y="245447"/>
                    <a:pt x="113817" y="255501"/>
                    <a:pt x="131809" y="246770"/>
                  </a:cubicBezTo>
                  <a:cubicBezTo>
                    <a:pt x="149801" y="238039"/>
                    <a:pt x="159061" y="198351"/>
                    <a:pt x="160384" y="192795"/>
                  </a:cubicBezTo>
                  <a:cubicBezTo>
                    <a:pt x="161707" y="187239"/>
                    <a:pt x="156416" y="210786"/>
                    <a:pt x="139747" y="213432"/>
                  </a:cubicBezTo>
                  <a:cubicBezTo>
                    <a:pt x="123078" y="216078"/>
                    <a:pt x="72014" y="232218"/>
                    <a:pt x="60372" y="208670"/>
                  </a:cubicBezTo>
                  <a:cubicBezTo>
                    <a:pt x="48730" y="185122"/>
                    <a:pt x="67516" y="102308"/>
                    <a:pt x="69897" y="72145"/>
                  </a:cubicBezTo>
                  <a:cubicBezTo>
                    <a:pt x="72278" y="41983"/>
                    <a:pt x="72278" y="39072"/>
                    <a:pt x="74659" y="27695"/>
                  </a:cubicBezTo>
                  <a:cubicBezTo>
                    <a:pt x="77040" y="16318"/>
                    <a:pt x="87888" y="7851"/>
                    <a:pt x="84184" y="3882"/>
                  </a:cubicBezTo>
                  <a:cubicBezTo>
                    <a:pt x="80480" y="-87"/>
                    <a:pt x="33649" y="-2997"/>
                    <a:pt x="25447" y="547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1" name="フリーフォーム: 図形 1150">
              <a:extLst>
                <a:ext uri="{FF2B5EF4-FFF2-40B4-BE49-F238E27FC236}">
                  <a16:creationId xmlns:a16="http://schemas.microsoft.com/office/drawing/2014/main" id="{8C41EDE2-E47B-49EF-A519-9FF12BF2DFCD}"/>
                </a:ext>
              </a:extLst>
            </p:cNvPr>
            <p:cNvSpPr/>
            <p:nvPr/>
          </p:nvSpPr>
          <p:spPr>
            <a:xfrm>
              <a:off x="8087084" y="2195481"/>
              <a:ext cx="156871" cy="253561"/>
            </a:xfrm>
            <a:custGeom>
              <a:avLst/>
              <a:gdLst>
                <a:gd name="connsiteX0" fmla="*/ 4404 w 156871"/>
                <a:gd name="connsiteY0" fmla="*/ 12732 h 253561"/>
                <a:gd name="connsiteX1" fmla="*/ 20279 w 156871"/>
                <a:gd name="connsiteY1" fmla="*/ 142907 h 253561"/>
                <a:gd name="connsiteX2" fmla="*/ 23454 w 156871"/>
                <a:gd name="connsiteY2" fmla="*/ 215932 h 253561"/>
                <a:gd name="connsiteX3" fmla="*/ 1229 w 156871"/>
                <a:gd name="connsiteY3" fmla="*/ 247682 h 253561"/>
                <a:gd name="connsiteX4" fmla="*/ 66316 w 156871"/>
                <a:gd name="connsiteY4" fmla="*/ 249269 h 253561"/>
                <a:gd name="connsiteX5" fmla="*/ 131404 w 156871"/>
                <a:gd name="connsiteY5" fmla="*/ 249269 h 253561"/>
                <a:gd name="connsiteX6" fmla="*/ 156804 w 156871"/>
                <a:gd name="connsiteY6" fmla="*/ 192119 h 253561"/>
                <a:gd name="connsiteX7" fmla="*/ 137754 w 156871"/>
                <a:gd name="connsiteY7" fmla="*/ 215932 h 253561"/>
                <a:gd name="connsiteX8" fmla="*/ 106004 w 156871"/>
                <a:gd name="connsiteY8" fmla="*/ 223869 h 253561"/>
                <a:gd name="connsiteX9" fmla="*/ 55204 w 156871"/>
                <a:gd name="connsiteY9" fmla="*/ 223869 h 253561"/>
                <a:gd name="connsiteX10" fmla="*/ 56791 w 156871"/>
                <a:gd name="connsiteY10" fmla="*/ 138144 h 253561"/>
                <a:gd name="connsiteX11" fmla="*/ 104416 w 156871"/>
                <a:gd name="connsiteY11" fmla="*/ 138144 h 253561"/>
                <a:gd name="connsiteX12" fmla="*/ 121879 w 156871"/>
                <a:gd name="connsiteY12" fmla="*/ 139732 h 253561"/>
                <a:gd name="connsiteX13" fmla="*/ 118704 w 156871"/>
                <a:gd name="connsiteY13" fmla="*/ 115919 h 253561"/>
                <a:gd name="connsiteX14" fmla="*/ 69491 w 156871"/>
                <a:gd name="connsiteY14" fmla="*/ 104807 h 253561"/>
                <a:gd name="connsiteX15" fmla="*/ 58379 w 156871"/>
                <a:gd name="connsiteY15" fmla="*/ 55594 h 253561"/>
                <a:gd name="connsiteX16" fmla="*/ 64729 w 156871"/>
                <a:gd name="connsiteY16" fmla="*/ 34957 h 253561"/>
                <a:gd name="connsiteX17" fmla="*/ 102829 w 156871"/>
                <a:gd name="connsiteY17" fmla="*/ 31782 h 253561"/>
                <a:gd name="connsiteX18" fmla="*/ 134579 w 156871"/>
                <a:gd name="connsiteY18" fmla="*/ 38132 h 253561"/>
                <a:gd name="connsiteX19" fmla="*/ 104416 w 156871"/>
                <a:gd name="connsiteY19" fmla="*/ 7969 h 253561"/>
                <a:gd name="connsiteX20" fmla="*/ 4404 w 156871"/>
                <a:gd name="connsiteY20" fmla="*/ 12732 h 25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871" h="253561">
                  <a:moveTo>
                    <a:pt x="4404" y="12732"/>
                  </a:moveTo>
                  <a:cubicBezTo>
                    <a:pt x="-9619" y="35222"/>
                    <a:pt x="17104" y="109040"/>
                    <a:pt x="20279" y="142907"/>
                  </a:cubicBezTo>
                  <a:cubicBezTo>
                    <a:pt x="23454" y="176774"/>
                    <a:pt x="26629" y="198470"/>
                    <a:pt x="23454" y="215932"/>
                  </a:cubicBezTo>
                  <a:cubicBezTo>
                    <a:pt x="20279" y="233395"/>
                    <a:pt x="-5915" y="242126"/>
                    <a:pt x="1229" y="247682"/>
                  </a:cubicBezTo>
                  <a:cubicBezTo>
                    <a:pt x="8373" y="253238"/>
                    <a:pt x="44620" y="249005"/>
                    <a:pt x="66316" y="249269"/>
                  </a:cubicBezTo>
                  <a:cubicBezTo>
                    <a:pt x="88012" y="249533"/>
                    <a:pt x="116323" y="258794"/>
                    <a:pt x="131404" y="249269"/>
                  </a:cubicBezTo>
                  <a:cubicBezTo>
                    <a:pt x="146485" y="239744"/>
                    <a:pt x="155746" y="197675"/>
                    <a:pt x="156804" y="192119"/>
                  </a:cubicBezTo>
                  <a:cubicBezTo>
                    <a:pt x="157862" y="186563"/>
                    <a:pt x="146221" y="210640"/>
                    <a:pt x="137754" y="215932"/>
                  </a:cubicBezTo>
                  <a:cubicBezTo>
                    <a:pt x="129287" y="221224"/>
                    <a:pt x="119762" y="222546"/>
                    <a:pt x="106004" y="223869"/>
                  </a:cubicBezTo>
                  <a:cubicBezTo>
                    <a:pt x="92246" y="225192"/>
                    <a:pt x="63406" y="238157"/>
                    <a:pt x="55204" y="223869"/>
                  </a:cubicBezTo>
                  <a:cubicBezTo>
                    <a:pt x="47002" y="209581"/>
                    <a:pt x="48589" y="152431"/>
                    <a:pt x="56791" y="138144"/>
                  </a:cubicBezTo>
                  <a:cubicBezTo>
                    <a:pt x="64993" y="123857"/>
                    <a:pt x="93568" y="137879"/>
                    <a:pt x="104416" y="138144"/>
                  </a:cubicBezTo>
                  <a:cubicBezTo>
                    <a:pt x="115264" y="138409"/>
                    <a:pt x="119498" y="143436"/>
                    <a:pt x="121879" y="139732"/>
                  </a:cubicBezTo>
                  <a:cubicBezTo>
                    <a:pt x="124260" y="136028"/>
                    <a:pt x="127435" y="121740"/>
                    <a:pt x="118704" y="115919"/>
                  </a:cubicBezTo>
                  <a:cubicBezTo>
                    <a:pt x="109973" y="110098"/>
                    <a:pt x="79545" y="114861"/>
                    <a:pt x="69491" y="104807"/>
                  </a:cubicBezTo>
                  <a:cubicBezTo>
                    <a:pt x="59437" y="94753"/>
                    <a:pt x="59173" y="67236"/>
                    <a:pt x="58379" y="55594"/>
                  </a:cubicBezTo>
                  <a:cubicBezTo>
                    <a:pt x="57585" y="43952"/>
                    <a:pt x="57321" y="38926"/>
                    <a:pt x="64729" y="34957"/>
                  </a:cubicBezTo>
                  <a:cubicBezTo>
                    <a:pt x="72137" y="30988"/>
                    <a:pt x="91187" y="31253"/>
                    <a:pt x="102829" y="31782"/>
                  </a:cubicBezTo>
                  <a:cubicBezTo>
                    <a:pt x="114471" y="32311"/>
                    <a:pt x="134315" y="42101"/>
                    <a:pt x="134579" y="38132"/>
                  </a:cubicBezTo>
                  <a:cubicBezTo>
                    <a:pt x="134843" y="34163"/>
                    <a:pt x="121349" y="12467"/>
                    <a:pt x="104416" y="7969"/>
                  </a:cubicBezTo>
                  <a:cubicBezTo>
                    <a:pt x="87483" y="3471"/>
                    <a:pt x="18427" y="-9758"/>
                    <a:pt x="4404" y="1273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フリーフォーム: 図形 195">
              <a:extLst>
                <a:ext uri="{FF2B5EF4-FFF2-40B4-BE49-F238E27FC236}">
                  <a16:creationId xmlns:a16="http://schemas.microsoft.com/office/drawing/2014/main" id="{82732C1C-ED72-44D4-B812-849AEA9E0776}"/>
                </a:ext>
              </a:extLst>
            </p:cNvPr>
            <p:cNvSpPr/>
            <p:nvPr/>
          </p:nvSpPr>
          <p:spPr>
            <a:xfrm>
              <a:off x="8258389" y="2198483"/>
              <a:ext cx="215809" cy="258265"/>
            </a:xfrm>
            <a:custGeom>
              <a:avLst/>
              <a:gdLst>
                <a:gd name="connsiteX0" fmla="*/ 48205 w 215809"/>
                <a:gd name="connsiteY0" fmla="*/ 205 h 258265"/>
                <a:gd name="connsiteX1" fmla="*/ 104561 w 215809"/>
                <a:gd name="connsiteY1" fmla="*/ 6555 h 258265"/>
                <a:gd name="connsiteX2" fmla="*/ 183936 w 215809"/>
                <a:gd name="connsiteY2" fmla="*/ 35130 h 258265"/>
                <a:gd name="connsiteX3" fmla="*/ 214099 w 215809"/>
                <a:gd name="connsiteY3" fmla="*/ 155780 h 258265"/>
                <a:gd name="connsiteX4" fmla="*/ 137899 w 215809"/>
                <a:gd name="connsiteY4" fmla="*/ 251030 h 258265"/>
                <a:gd name="connsiteX5" fmla="*/ 75986 w 215809"/>
                <a:gd name="connsiteY5" fmla="*/ 251030 h 258265"/>
                <a:gd name="connsiteX6" fmla="*/ 14074 w 215809"/>
                <a:gd name="connsiteY6" fmla="*/ 246267 h 258265"/>
                <a:gd name="connsiteX7" fmla="*/ 25186 w 215809"/>
                <a:gd name="connsiteY7" fmla="*/ 216105 h 258265"/>
                <a:gd name="connsiteX8" fmla="*/ 22011 w 215809"/>
                <a:gd name="connsiteY8" fmla="*/ 125617 h 258265"/>
                <a:gd name="connsiteX9" fmla="*/ 26774 w 215809"/>
                <a:gd name="connsiteY9" fmla="*/ 58942 h 258265"/>
                <a:gd name="connsiteX10" fmla="*/ 2961 w 215809"/>
                <a:gd name="connsiteY10" fmla="*/ 4967 h 258265"/>
                <a:gd name="connsiteX11" fmla="*/ 48205 w 215809"/>
                <a:gd name="connsiteY11" fmla="*/ 205 h 258265"/>
                <a:gd name="connsiteX12" fmla="*/ 74833 w 215809"/>
                <a:gd name="connsiteY12" fmla="*/ 24191 h 258265"/>
                <a:gd name="connsiteX13" fmla="*/ 61699 w 215809"/>
                <a:gd name="connsiteY13" fmla="*/ 30367 h 258265"/>
                <a:gd name="connsiteX14" fmla="*/ 58524 w 215809"/>
                <a:gd name="connsiteY14" fmla="*/ 119267 h 258265"/>
                <a:gd name="connsiteX15" fmla="*/ 60111 w 215809"/>
                <a:gd name="connsiteY15" fmla="*/ 224042 h 258265"/>
                <a:gd name="connsiteX16" fmla="*/ 102974 w 215809"/>
                <a:gd name="connsiteY16" fmla="*/ 230392 h 258265"/>
                <a:gd name="connsiteX17" fmla="*/ 164886 w 215809"/>
                <a:gd name="connsiteY17" fmla="*/ 192292 h 258265"/>
                <a:gd name="connsiteX18" fmla="*/ 179174 w 215809"/>
                <a:gd name="connsiteY18" fmla="*/ 122442 h 258265"/>
                <a:gd name="connsiteX19" fmla="*/ 163299 w 215809"/>
                <a:gd name="connsiteY19" fmla="*/ 66880 h 258265"/>
                <a:gd name="connsiteX20" fmla="*/ 128374 w 215809"/>
                <a:gd name="connsiteY20" fmla="*/ 35130 h 258265"/>
                <a:gd name="connsiteX21" fmla="*/ 74833 w 215809"/>
                <a:gd name="connsiteY21" fmla="*/ 24191 h 25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809" h="258265">
                  <a:moveTo>
                    <a:pt x="48205" y="205"/>
                  </a:moveTo>
                  <a:cubicBezTo>
                    <a:pt x="68512" y="933"/>
                    <a:pt x="90671" y="3512"/>
                    <a:pt x="104561" y="6555"/>
                  </a:cubicBezTo>
                  <a:cubicBezTo>
                    <a:pt x="132342" y="12640"/>
                    <a:pt x="165680" y="10259"/>
                    <a:pt x="183936" y="35130"/>
                  </a:cubicBezTo>
                  <a:cubicBezTo>
                    <a:pt x="202192" y="60001"/>
                    <a:pt x="221772" y="119797"/>
                    <a:pt x="214099" y="155780"/>
                  </a:cubicBezTo>
                  <a:cubicBezTo>
                    <a:pt x="206426" y="191763"/>
                    <a:pt x="160918" y="235155"/>
                    <a:pt x="137899" y="251030"/>
                  </a:cubicBezTo>
                  <a:cubicBezTo>
                    <a:pt x="114880" y="266905"/>
                    <a:pt x="96623" y="251824"/>
                    <a:pt x="75986" y="251030"/>
                  </a:cubicBezTo>
                  <a:cubicBezTo>
                    <a:pt x="55349" y="250236"/>
                    <a:pt x="22541" y="252088"/>
                    <a:pt x="14074" y="246267"/>
                  </a:cubicBezTo>
                  <a:cubicBezTo>
                    <a:pt x="5607" y="240446"/>
                    <a:pt x="23863" y="236213"/>
                    <a:pt x="25186" y="216105"/>
                  </a:cubicBezTo>
                  <a:cubicBezTo>
                    <a:pt x="26509" y="195997"/>
                    <a:pt x="21746" y="151811"/>
                    <a:pt x="22011" y="125617"/>
                  </a:cubicBezTo>
                  <a:cubicBezTo>
                    <a:pt x="22276" y="99423"/>
                    <a:pt x="29949" y="79050"/>
                    <a:pt x="26774" y="58942"/>
                  </a:cubicBezTo>
                  <a:cubicBezTo>
                    <a:pt x="23599" y="38834"/>
                    <a:pt x="-10003" y="13698"/>
                    <a:pt x="2961" y="4967"/>
                  </a:cubicBezTo>
                  <a:cubicBezTo>
                    <a:pt x="9443" y="601"/>
                    <a:pt x="27898" y="-523"/>
                    <a:pt x="48205" y="205"/>
                  </a:cubicBezTo>
                  <a:close/>
                  <a:moveTo>
                    <a:pt x="74833" y="24191"/>
                  </a:moveTo>
                  <a:cubicBezTo>
                    <a:pt x="69257" y="24960"/>
                    <a:pt x="64610" y="26861"/>
                    <a:pt x="61699" y="30367"/>
                  </a:cubicBezTo>
                  <a:cubicBezTo>
                    <a:pt x="50057" y="44390"/>
                    <a:pt x="58789" y="86988"/>
                    <a:pt x="58524" y="119267"/>
                  </a:cubicBezTo>
                  <a:cubicBezTo>
                    <a:pt x="58259" y="151546"/>
                    <a:pt x="52703" y="205521"/>
                    <a:pt x="60111" y="224042"/>
                  </a:cubicBezTo>
                  <a:cubicBezTo>
                    <a:pt x="67519" y="242563"/>
                    <a:pt x="85512" y="235684"/>
                    <a:pt x="102974" y="230392"/>
                  </a:cubicBezTo>
                  <a:cubicBezTo>
                    <a:pt x="120436" y="225100"/>
                    <a:pt x="152186" y="210284"/>
                    <a:pt x="164886" y="192292"/>
                  </a:cubicBezTo>
                  <a:cubicBezTo>
                    <a:pt x="177586" y="174300"/>
                    <a:pt x="179439" y="143344"/>
                    <a:pt x="179174" y="122442"/>
                  </a:cubicBezTo>
                  <a:cubicBezTo>
                    <a:pt x="178910" y="101540"/>
                    <a:pt x="171766" y="81432"/>
                    <a:pt x="163299" y="66880"/>
                  </a:cubicBezTo>
                  <a:cubicBezTo>
                    <a:pt x="154832" y="52328"/>
                    <a:pt x="143984" y="42274"/>
                    <a:pt x="128374" y="35130"/>
                  </a:cubicBezTo>
                  <a:cubicBezTo>
                    <a:pt x="116667" y="29772"/>
                    <a:pt x="91564" y="21884"/>
                    <a:pt x="74833" y="241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grpSp>
    </p:spTree>
    <p:extLst>
      <p:ext uri="{BB962C8B-B14F-4D97-AF65-F5344CB8AC3E}">
        <p14:creationId xmlns:p14="http://schemas.microsoft.com/office/powerpoint/2010/main" val="3222695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安室奈美恵、ワールド キャリアブランド「アンタイトル」の顔に - 写真1" hidden="1">
            <a:extLst>
              <a:ext uri="{FF2B5EF4-FFF2-40B4-BE49-F238E27FC236}">
                <a16:creationId xmlns:a16="http://schemas.microsoft.com/office/drawing/2014/main" id="{AB2824BB-191B-40FB-8C1E-38EF820FBB8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67100" y="530303"/>
            <a:ext cx="5270500" cy="6872732"/>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図形 4" hidden="1">
            <a:extLst>
              <a:ext uri="{FF2B5EF4-FFF2-40B4-BE49-F238E27FC236}">
                <a16:creationId xmlns:a16="http://schemas.microsoft.com/office/drawing/2014/main" id="{81A9D027-1564-4557-B9C6-10B4BA7AD3B9}"/>
              </a:ext>
            </a:extLst>
          </p:cNvPr>
          <p:cNvSpPr/>
          <p:nvPr/>
        </p:nvSpPr>
        <p:spPr>
          <a:xfrm>
            <a:off x="4339351" y="728062"/>
            <a:ext cx="1593571" cy="2257933"/>
          </a:xfrm>
          <a:custGeom>
            <a:avLst/>
            <a:gdLst>
              <a:gd name="connsiteX0" fmla="*/ 448549 w 1593571"/>
              <a:gd name="connsiteY0" fmla="*/ 106127 h 2257933"/>
              <a:gd name="connsiteX1" fmla="*/ 270749 w 1593571"/>
              <a:gd name="connsiteY1" fmla="*/ 207727 h 2257933"/>
              <a:gd name="connsiteX2" fmla="*/ 54849 w 1593571"/>
              <a:gd name="connsiteY2" fmla="*/ 669160 h 2257933"/>
              <a:gd name="connsiteX3" fmla="*/ 8282 w 1593571"/>
              <a:gd name="connsiteY3" fmla="*/ 978194 h 2257933"/>
              <a:gd name="connsiteX4" fmla="*/ 12516 w 1593571"/>
              <a:gd name="connsiteY4" fmla="*/ 1257594 h 2257933"/>
              <a:gd name="connsiteX5" fmla="*/ 131049 w 1593571"/>
              <a:gd name="connsiteY5" fmla="*/ 1714794 h 2257933"/>
              <a:gd name="connsiteX6" fmla="*/ 169149 w 1593571"/>
              <a:gd name="connsiteY6" fmla="*/ 1824860 h 2257933"/>
              <a:gd name="connsiteX7" fmla="*/ 372349 w 1593571"/>
              <a:gd name="connsiteY7" fmla="*/ 2006894 h 2257933"/>
              <a:gd name="connsiteX8" fmla="*/ 584016 w 1593571"/>
              <a:gd name="connsiteY8" fmla="*/ 2184694 h 2257933"/>
              <a:gd name="connsiteX9" fmla="*/ 905749 w 1593571"/>
              <a:gd name="connsiteY9" fmla="*/ 2248194 h 2257933"/>
              <a:gd name="connsiteX10" fmla="*/ 1295216 w 1593571"/>
              <a:gd name="connsiteY10" fmla="*/ 1989960 h 2257933"/>
              <a:gd name="connsiteX11" fmla="*/ 1451849 w 1593571"/>
              <a:gd name="connsiteY11" fmla="*/ 1668227 h 2257933"/>
              <a:gd name="connsiteX12" fmla="*/ 1570382 w 1593571"/>
              <a:gd name="connsiteY12" fmla="*/ 1194094 h 2257933"/>
              <a:gd name="connsiteX13" fmla="*/ 1544982 w 1593571"/>
              <a:gd name="connsiteY13" fmla="*/ 804627 h 2257933"/>
              <a:gd name="connsiteX14" fmla="*/ 1092016 w 1593571"/>
              <a:gd name="connsiteY14" fmla="*/ 123060 h 2257933"/>
              <a:gd name="connsiteX15" fmla="*/ 694082 w 1593571"/>
              <a:gd name="connsiteY15" fmla="*/ 294 h 2257933"/>
              <a:gd name="connsiteX16" fmla="*/ 448549 w 1593571"/>
              <a:gd name="connsiteY16" fmla="*/ 106127 h 225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3571" h="2257933">
                <a:moveTo>
                  <a:pt x="448549" y="106127"/>
                </a:moveTo>
                <a:cubicBezTo>
                  <a:pt x="377994" y="140699"/>
                  <a:pt x="336366" y="113888"/>
                  <a:pt x="270749" y="207727"/>
                </a:cubicBezTo>
                <a:cubicBezTo>
                  <a:pt x="205132" y="301566"/>
                  <a:pt x="98593" y="540749"/>
                  <a:pt x="54849" y="669160"/>
                </a:cubicBezTo>
                <a:cubicBezTo>
                  <a:pt x="11104" y="797571"/>
                  <a:pt x="15337" y="880122"/>
                  <a:pt x="8282" y="978194"/>
                </a:cubicBezTo>
                <a:cubicBezTo>
                  <a:pt x="1226" y="1076266"/>
                  <a:pt x="-7945" y="1134827"/>
                  <a:pt x="12516" y="1257594"/>
                </a:cubicBezTo>
                <a:cubicBezTo>
                  <a:pt x="32977" y="1380361"/>
                  <a:pt x="104943" y="1620250"/>
                  <a:pt x="131049" y="1714794"/>
                </a:cubicBezTo>
                <a:cubicBezTo>
                  <a:pt x="157154" y="1809338"/>
                  <a:pt x="128932" y="1776177"/>
                  <a:pt x="169149" y="1824860"/>
                </a:cubicBezTo>
                <a:cubicBezTo>
                  <a:pt x="209366" y="1873543"/>
                  <a:pt x="303204" y="1946922"/>
                  <a:pt x="372349" y="2006894"/>
                </a:cubicBezTo>
                <a:cubicBezTo>
                  <a:pt x="441493" y="2066866"/>
                  <a:pt x="495116" y="2144477"/>
                  <a:pt x="584016" y="2184694"/>
                </a:cubicBezTo>
                <a:cubicBezTo>
                  <a:pt x="672916" y="2224911"/>
                  <a:pt x="787216" y="2280650"/>
                  <a:pt x="905749" y="2248194"/>
                </a:cubicBezTo>
                <a:cubicBezTo>
                  <a:pt x="1024282" y="2215738"/>
                  <a:pt x="1204199" y="2086621"/>
                  <a:pt x="1295216" y="1989960"/>
                </a:cubicBezTo>
                <a:cubicBezTo>
                  <a:pt x="1386233" y="1893299"/>
                  <a:pt x="1405988" y="1800871"/>
                  <a:pt x="1451849" y="1668227"/>
                </a:cubicBezTo>
                <a:cubicBezTo>
                  <a:pt x="1497710" y="1535583"/>
                  <a:pt x="1554860" y="1338027"/>
                  <a:pt x="1570382" y="1194094"/>
                </a:cubicBezTo>
                <a:cubicBezTo>
                  <a:pt x="1585904" y="1050161"/>
                  <a:pt x="1624710" y="983133"/>
                  <a:pt x="1544982" y="804627"/>
                </a:cubicBezTo>
                <a:cubicBezTo>
                  <a:pt x="1465254" y="626121"/>
                  <a:pt x="1233833" y="257115"/>
                  <a:pt x="1092016" y="123060"/>
                </a:cubicBezTo>
                <a:cubicBezTo>
                  <a:pt x="950199" y="-10995"/>
                  <a:pt x="802738" y="5938"/>
                  <a:pt x="694082" y="294"/>
                </a:cubicBezTo>
                <a:cubicBezTo>
                  <a:pt x="585426" y="-5350"/>
                  <a:pt x="519104" y="71555"/>
                  <a:pt x="448549" y="106127"/>
                </a:cubicBezTo>
                <a:close/>
              </a:path>
            </a:pathLst>
          </a:custGeom>
          <a:noFill/>
          <a:ln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a:extLst>
              <a:ext uri="{FF2B5EF4-FFF2-40B4-BE49-F238E27FC236}">
                <a16:creationId xmlns:a16="http://schemas.microsoft.com/office/drawing/2014/main" id="{5E830869-42D5-4834-BED4-6058FB22C4D5}"/>
              </a:ext>
            </a:extLst>
          </p:cNvPr>
          <p:cNvGrpSpPr/>
          <p:nvPr/>
        </p:nvGrpSpPr>
        <p:grpSpPr>
          <a:xfrm>
            <a:off x="3351448" y="350967"/>
            <a:ext cx="5497869" cy="5961497"/>
            <a:chOff x="2778568" y="350967"/>
            <a:chExt cx="5497869" cy="5961497"/>
          </a:xfrm>
        </p:grpSpPr>
        <p:grpSp>
          <p:nvGrpSpPr>
            <p:cNvPr id="4" name="グループ化 3">
              <a:extLst>
                <a:ext uri="{FF2B5EF4-FFF2-40B4-BE49-F238E27FC236}">
                  <a16:creationId xmlns:a16="http://schemas.microsoft.com/office/drawing/2014/main" id="{FDAEEC87-CAB9-4244-95F2-DC2E65C3DCA2}"/>
                </a:ext>
              </a:extLst>
            </p:cNvPr>
            <p:cNvGrpSpPr/>
            <p:nvPr/>
          </p:nvGrpSpPr>
          <p:grpSpPr>
            <a:xfrm>
              <a:off x="4109922" y="350967"/>
              <a:ext cx="4166515" cy="5961497"/>
              <a:chOff x="4109922" y="350967"/>
              <a:chExt cx="4166515" cy="5961497"/>
            </a:xfrm>
          </p:grpSpPr>
          <p:sp>
            <p:nvSpPr>
              <p:cNvPr id="6" name="フリーフォーム: 図形 5">
                <a:extLst>
                  <a:ext uri="{FF2B5EF4-FFF2-40B4-BE49-F238E27FC236}">
                    <a16:creationId xmlns:a16="http://schemas.microsoft.com/office/drawing/2014/main" id="{C613D496-E725-4136-B250-3E2AD58B9639}"/>
                  </a:ext>
                </a:extLst>
              </p:cNvPr>
              <p:cNvSpPr/>
              <p:nvPr/>
            </p:nvSpPr>
            <p:spPr>
              <a:xfrm>
                <a:off x="4738666" y="1481399"/>
                <a:ext cx="284501" cy="86361"/>
              </a:xfrm>
              <a:custGeom>
                <a:avLst/>
                <a:gdLst>
                  <a:gd name="connsiteX0" fmla="*/ 22 w 284501"/>
                  <a:gd name="connsiteY0" fmla="*/ 33828 h 86361"/>
                  <a:gd name="connsiteX1" fmla="*/ 74634 w 284501"/>
                  <a:gd name="connsiteY1" fmla="*/ 5253 h 86361"/>
                  <a:gd name="connsiteX2" fmla="*/ 114322 w 284501"/>
                  <a:gd name="connsiteY2" fmla="*/ 490 h 86361"/>
                  <a:gd name="connsiteX3" fmla="*/ 174647 w 284501"/>
                  <a:gd name="connsiteY3" fmla="*/ 11603 h 86361"/>
                  <a:gd name="connsiteX4" fmla="*/ 227034 w 284501"/>
                  <a:gd name="connsiteY4" fmla="*/ 21128 h 86361"/>
                  <a:gd name="connsiteX5" fmla="*/ 242909 w 284501"/>
                  <a:gd name="connsiteY5" fmla="*/ 37003 h 86361"/>
                  <a:gd name="connsiteX6" fmla="*/ 282597 w 284501"/>
                  <a:gd name="connsiteY6" fmla="*/ 67165 h 86361"/>
                  <a:gd name="connsiteX7" fmla="*/ 269897 w 284501"/>
                  <a:gd name="connsiteY7" fmla="*/ 86215 h 86361"/>
                  <a:gd name="connsiteX8" fmla="*/ 198459 w 284501"/>
                  <a:gd name="connsiteY8" fmla="*/ 75103 h 86361"/>
                  <a:gd name="connsiteX9" fmla="*/ 147659 w 284501"/>
                  <a:gd name="connsiteY9" fmla="*/ 59228 h 86361"/>
                  <a:gd name="connsiteX10" fmla="*/ 82572 w 284501"/>
                  <a:gd name="connsiteY10" fmla="*/ 33828 h 86361"/>
                  <a:gd name="connsiteX11" fmla="*/ 22 w 284501"/>
                  <a:gd name="connsiteY11" fmla="*/ 33828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501" h="86361">
                    <a:moveTo>
                      <a:pt x="22" y="33828"/>
                    </a:moveTo>
                    <a:cubicBezTo>
                      <a:pt x="-1301" y="29066"/>
                      <a:pt x="55584" y="10809"/>
                      <a:pt x="74634" y="5253"/>
                    </a:cubicBezTo>
                    <a:cubicBezTo>
                      <a:pt x="93684" y="-303"/>
                      <a:pt x="97653" y="-568"/>
                      <a:pt x="114322" y="490"/>
                    </a:cubicBezTo>
                    <a:cubicBezTo>
                      <a:pt x="130991" y="1548"/>
                      <a:pt x="174647" y="11603"/>
                      <a:pt x="174647" y="11603"/>
                    </a:cubicBezTo>
                    <a:cubicBezTo>
                      <a:pt x="193432" y="15043"/>
                      <a:pt x="215657" y="16895"/>
                      <a:pt x="227034" y="21128"/>
                    </a:cubicBezTo>
                    <a:cubicBezTo>
                      <a:pt x="238411" y="25361"/>
                      <a:pt x="233649" y="29330"/>
                      <a:pt x="242909" y="37003"/>
                    </a:cubicBezTo>
                    <a:cubicBezTo>
                      <a:pt x="252169" y="44676"/>
                      <a:pt x="278099" y="58963"/>
                      <a:pt x="282597" y="67165"/>
                    </a:cubicBezTo>
                    <a:cubicBezTo>
                      <a:pt x="287095" y="75367"/>
                      <a:pt x="283920" y="84892"/>
                      <a:pt x="269897" y="86215"/>
                    </a:cubicBezTo>
                    <a:cubicBezTo>
                      <a:pt x="255874" y="87538"/>
                      <a:pt x="218832" y="79601"/>
                      <a:pt x="198459" y="75103"/>
                    </a:cubicBezTo>
                    <a:cubicBezTo>
                      <a:pt x="178086" y="70605"/>
                      <a:pt x="166974" y="66107"/>
                      <a:pt x="147659" y="59228"/>
                    </a:cubicBezTo>
                    <a:cubicBezTo>
                      <a:pt x="128345" y="52349"/>
                      <a:pt x="107178" y="37268"/>
                      <a:pt x="82572" y="33828"/>
                    </a:cubicBezTo>
                    <a:cubicBezTo>
                      <a:pt x="57966" y="30388"/>
                      <a:pt x="1345" y="38590"/>
                      <a:pt x="22" y="3382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フリーフォーム: 図形 6">
                <a:extLst>
                  <a:ext uri="{FF2B5EF4-FFF2-40B4-BE49-F238E27FC236}">
                    <a16:creationId xmlns:a16="http://schemas.microsoft.com/office/drawing/2014/main" id="{E49B7C71-9F94-418D-93B9-D179B5C9D3FE}"/>
                  </a:ext>
                </a:extLst>
              </p:cNvPr>
              <p:cNvSpPr/>
              <p:nvPr/>
            </p:nvSpPr>
            <p:spPr>
              <a:xfrm>
                <a:off x="4529939" y="1462524"/>
                <a:ext cx="438988" cy="104658"/>
              </a:xfrm>
              <a:custGeom>
                <a:avLst/>
                <a:gdLst>
                  <a:gd name="connsiteX0" fmla="*/ 438936 w 438988"/>
                  <a:gd name="connsiteY0" fmla="*/ 103503 h 104658"/>
                  <a:gd name="connsiteX1" fmla="*/ 343686 w 438988"/>
                  <a:gd name="connsiteY1" fmla="*/ 82865 h 104658"/>
                  <a:gd name="connsiteX2" fmla="*/ 257961 w 438988"/>
                  <a:gd name="connsiteY2" fmla="*/ 60640 h 104658"/>
                  <a:gd name="connsiteX3" fmla="*/ 200811 w 438988"/>
                  <a:gd name="connsiteY3" fmla="*/ 46353 h 104658"/>
                  <a:gd name="connsiteX4" fmla="*/ 126199 w 438988"/>
                  <a:gd name="connsiteY4" fmla="*/ 25715 h 104658"/>
                  <a:gd name="connsiteX5" fmla="*/ 40474 w 438988"/>
                  <a:gd name="connsiteY5" fmla="*/ 60640 h 104658"/>
                  <a:gd name="connsiteX6" fmla="*/ 786 w 438988"/>
                  <a:gd name="connsiteY6" fmla="*/ 71753 h 104658"/>
                  <a:gd name="connsiteX7" fmla="*/ 21424 w 438988"/>
                  <a:gd name="connsiteY7" fmla="*/ 52703 h 104658"/>
                  <a:gd name="connsiteX8" fmla="*/ 105561 w 438988"/>
                  <a:gd name="connsiteY8" fmla="*/ 9840 h 104658"/>
                  <a:gd name="connsiteX9" fmla="*/ 200811 w 438988"/>
                  <a:gd name="connsiteY9" fmla="*/ 315 h 104658"/>
                  <a:gd name="connsiteX10" fmla="*/ 299236 w 438988"/>
                  <a:gd name="connsiteY10" fmla="*/ 6665 h 104658"/>
                  <a:gd name="connsiteX11" fmla="*/ 356386 w 438988"/>
                  <a:gd name="connsiteY11" fmla="*/ 46353 h 104658"/>
                  <a:gd name="connsiteX12" fmla="*/ 438936 w 438988"/>
                  <a:gd name="connsiteY12" fmla="*/ 103503 h 10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88" h="104658">
                    <a:moveTo>
                      <a:pt x="438936" y="103503"/>
                    </a:moveTo>
                    <a:cubicBezTo>
                      <a:pt x="436819" y="109588"/>
                      <a:pt x="373848" y="90009"/>
                      <a:pt x="343686" y="82865"/>
                    </a:cubicBezTo>
                    <a:cubicBezTo>
                      <a:pt x="313524" y="75721"/>
                      <a:pt x="257961" y="60640"/>
                      <a:pt x="257961" y="60640"/>
                    </a:cubicBezTo>
                    <a:lnTo>
                      <a:pt x="200811" y="46353"/>
                    </a:lnTo>
                    <a:cubicBezTo>
                      <a:pt x="178851" y="40532"/>
                      <a:pt x="152922" y="23334"/>
                      <a:pt x="126199" y="25715"/>
                    </a:cubicBezTo>
                    <a:cubicBezTo>
                      <a:pt x="99476" y="28096"/>
                      <a:pt x="61376" y="52967"/>
                      <a:pt x="40474" y="60640"/>
                    </a:cubicBezTo>
                    <a:cubicBezTo>
                      <a:pt x="19572" y="68313"/>
                      <a:pt x="3961" y="73076"/>
                      <a:pt x="786" y="71753"/>
                    </a:cubicBezTo>
                    <a:cubicBezTo>
                      <a:pt x="-2389" y="70430"/>
                      <a:pt x="3961" y="63022"/>
                      <a:pt x="21424" y="52703"/>
                    </a:cubicBezTo>
                    <a:cubicBezTo>
                      <a:pt x="38887" y="42384"/>
                      <a:pt x="75663" y="18571"/>
                      <a:pt x="105561" y="9840"/>
                    </a:cubicBezTo>
                    <a:cubicBezTo>
                      <a:pt x="135459" y="1109"/>
                      <a:pt x="168532" y="844"/>
                      <a:pt x="200811" y="315"/>
                    </a:cubicBezTo>
                    <a:cubicBezTo>
                      <a:pt x="233090" y="-214"/>
                      <a:pt x="273307" y="-1008"/>
                      <a:pt x="299236" y="6665"/>
                    </a:cubicBezTo>
                    <a:cubicBezTo>
                      <a:pt x="325165" y="14338"/>
                      <a:pt x="333632" y="32859"/>
                      <a:pt x="356386" y="46353"/>
                    </a:cubicBezTo>
                    <a:cubicBezTo>
                      <a:pt x="379140" y="59847"/>
                      <a:pt x="441053" y="97418"/>
                      <a:pt x="438936" y="1035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CBABA139-6841-48EA-B0CF-9FC11FE92596}"/>
                  </a:ext>
                </a:extLst>
              </p:cNvPr>
              <p:cNvSpPr/>
              <p:nvPr/>
            </p:nvSpPr>
            <p:spPr>
              <a:xfrm>
                <a:off x="4849336" y="1478483"/>
                <a:ext cx="150909" cy="28870"/>
              </a:xfrm>
              <a:custGeom>
                <a:avLst/>
                <a:gdLst>
                  <a:gd name="connsiteX0" fmla="*/ 477 w 150909"/>
                  <a:gd name="connsiteY0" fmla="*/ 231 h 28870"/>
                  <a:gd name="connsiteX1" fmla="*/ 111602 w 150909"/>
                  <a:gd name="connsiteY1" fmla="*/ 6581 h 28870"/>
                  <a:gd name="connsiteX2" fmla="*/ 149702 w 150909"/>
                  <a:gd name="connsiteY2" fmla="*/ 28806 h 28870"/>
                  <a:gd name="connsiteX3" fmla="*/ 73502 w 150909"/>
                  <a:gd name="connsiteY3" fmla="*/ 12931 h 28870"/>
                  <a:gd name="connsiteX4" fmla="*/ 477 w 150909"/>
                  <a:gd name="connsiteY4" fmla="*/ 231 h 28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09" h="28870">
                    <a:moveTo>
                      <a:pt x="477" y="231"/>
                    </a:moveTo>
                    <a:cubicBezTo>
                      <a:pt x="6827" y="-827"/>
                      <a:pt x="86731" y="1819"/>
                      <a:pt x="111602" y="6581"/>
                    </a:cubicBezTo>
                    <a:cubicBezTo>
                      <a:pt x="136473" y="11343"/>
                      <a:pt x="156052" y="27748"/>
                      <a:pt x="149702" y="28806"/>
                    </a:cubicBezTo>
                    <a:cubicBezTo>
                      <a:pt x="143352" y="29864"/>
                      <a:pt x="94139" y="17693"/>
                      <a:pt x="73502" y="12931"/>
                    </a:cubicBezTo>
                    <a:cubicBezTo>
                      <a:pt x="52865" y="8169"/>
                      <a:pt x="-5873" y="1289"/>
                      <a:pt x="477" y="23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図形 9">
                <a:extLst>
                  <a:ext uri="{FF2B5EF4-FFF2-40B4-BE49-F238E27FC236}">
                    <a16:creationId xmlns:a16="http://schemas.microsoft.com/office/drawing/2014/main" id="{CE5C4D0B-3A8F-48E4-80C5-A48B2481BC21}"/>
                  </a:ext>
                </a:extLst>
              </p:cNvPr>
              <p:cNvSpPr/>
              <p:nvPr/>
            </p:nvSpPr>
            <p:spPr>
              <a:xfrm>
                <a:off x="4505325" y="1715252"/>
                <a:ext cx="84138" cy="82139"/>
              </a:xfrm>
              <a:custGeom>
                <a:avLst/>
                <a:gdLst>
                  <a:gd name="connsiteX0" fmla="*/ 0 w 84138"/>
                  <a:gd name="connsiteY0" fmla="*/ 0 h 82139"/>
                  <a:gd name="connsiteX1" fmla="*/ 47625 w 84138"/>
                  <a:gd name="connsiteY1" fmla="*/ 31750 h 82139"/>
                  <a:gd name="connsiteX2" fmla="*/ 58738 w 84138"/>
                  <a:gd name="connsiteY2" fmla="*/ 31750 h 82139"/>
                  <a:gd name="connsiteX3" fmla="*/ 77788 w 84138"/>
                  <a:gd name="connsiteY3" fmla="*/ 25400 h 82139"/>
                  <a:gd name="connsiteX4" fmla="*/ 80963 w 84138"/>
                  <a:gd name="connsiteY4" fmla="*/ 34925 h 82139"/>
                  <a:gd name="connsiteX5" fmla="*/ 84138 w 84138"/>
                  <a:gd name="connsiteY5" fmla="*/ 66675 h 82139"/>
                  <a:gd name="connsiteX6" fmla="*/ 80963 w 84138"/>
                  <a:gd name="connsiteY6" fmla="*/ 79375 h 82139"/>
                  <a:gd name="connsiteX7" fmla="*/ 71438 w 84138"/>
                  <a:gd name="connsiteY7" fmla="*/ 80962 h 82139"/>
                  <a:gd name="connsiteX8" fmla="*/ 55563 w 84138"/>
                  <a:gd name="connsiteY8" fmla="*/ 65087 h 82139"/>
                  <a:gd name="connsiteX9" fmla="*/ 36513 w 84138"/>
                  <a:gd name="connsiteY9" fmla="*/ 42862 h 82139"/>
                  <a:gd name="connsiteX10" fmla="*/ 0 w 84138"/>
                  <a:gd name="connsiteY10" fmla="*/ 0 h 8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 h="82139">
                    <a:moveTo>
                      <a:pt x="0" y="0"/>
                    </a:moveTo>
                    <a:cubicBezTo>
                      <a:pt x="18917" y="13229"/>
                      <a:pt x="37835" y="26458"/>
                      <a:pt x="47625" y="31750"/>
                    </a:cubicBezTo>
                    <a:cubicBezTo>
                      <a:pt x="57415" y="37042"/>
                      <a:pt x="53711" y="32808"/>
                      <a:pt x="58738" y="31750"/>
                    </a:cubicBezTo>
                    <a:cubicBezTo>
                      <a:pt x="63765" y="30692"/>
                      <a:pt x="74084" y="24871"/>
                      <a:pt x="77788" y="25400"/>
                    </a:cubicBezTo>
                    <a:cubicBezTo>
                      <a:pt x="81492" y="25929"/>
                      <a:pt x="79905" y="28046"/>
                      <a:pt x="80963" y="34925"/>
                    </a:cubicBezTo>
                    <a:cubicBezTo>
                      <a:pt x="82021" y="41804"/>
                      <a:pt x="84138" y="59267"/>
                      <a:pt x="84138" y="66675"/>
                    </a:cubicBezTo>
                    <a:cubicBezTo>
                      <a:pt x="84138" y="74083"/>
                      <a:pt x="83080" y="76994"/>
                      <a:pt x="80963" y="79375"/>
                    </a:cubicBezTo>
                    <a:cubicBezTo>
                      <a:pt x="78846" y="81756"/>
                      <a:pt x="75671" y="83343"/>
                      <a:pt x="71438" y="80962"/>
                    </a:cubicBezTo>
                    <a:cubicBezTo>
                      <a:pt x="67205" y="78581"/>
                      <a:pt x="61384" y="71437"/>
                      <a:pt x="55563" y="65087"/>
                    </a:cubicBezTo>
                    <a:cubicBezTo>
                      <a:pt x="49742" y="58737"/>
                      <a:pt x="36513" y="42862"/>
                      <a:pt x="36513" y="42862"/>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フリーフォーム: 図形 10">
                <a:extLst>
                  <a:ext uri="{FF2B5EF4-FFF2-40B4-BE49-F238E27FC236}">
                    <a16:creationId xmlns:a16="http://schemas.microsoft.com/office/drawing/2014/main" id="{D9C8A7C3-5276-48D5-A7EE-24258E74B553}"/>
                  </a:ext>
                </a:extLst>
              </p:cNvPr>
              <p:cNvSpPr/>
              <p:nvPr/>
            </p:nvSpPr>
            <p:spPr>
              <a:xfrm>
                <a:off x="4590213" y="1651493"/>
                <a:ext cx="326913" cy="138371"/>
              </a:xfrm>
              <a:custGeom>
                <a:avLst/>
                <a:gdLst>
                  <a:gd name="connsiteX0" fmla="*/ 16712 w 326913"/>
                  <a:gd name="connsiteY0" fmla="*/ 138371 h 138371"/>
                  <a:gd name="connsiteX1" fmla="*/ 23062 w 326913"/>
                  <a:gd name="connsiteY1" fmla="*/ 78046 h 138371"/>
                  <a:gd name="connsiteX2" fmla="*/ 43700 w 326913"/>
                  <a:gd name="connsiteY2" fmla="*/ 60584 h 138371"/>
                  <a:gd name="connsiteX3" fmla="*/ 77037 w 326913"/>
                  <a:gd name="connsiteY3" fmla="*/ 38359 h 138371"/>
                  <a:gd name="connsiteX4" fmla="*/ 146887 w 326913"/>
                  <a:gd name="connsiteY4" fmla="*/ 16134 h 138371"/>
                  <a:gd name="connsiteX5" fmla="*/ 207212 w 326913"/>
                  <a:gd name="connsiteY5" fmla="*/ 11371 h 138371"/>
                  <a:gd name="connsiteX6" fmla="*/ 251662 w 326913"/>
                  <a:gd name="connsiteY6" fmla="*/ 19309 h 138371"/>
                  <a:gd name="connsiteX7" fmla="*/ 285000 w 326913"/>
                  <a:gd name="connsiteY7" fmla="*/ 36771 h 138371"/>
                  <a:gd name="connsiteX8" fmla="*/ 326275 w 326913"/>
                  <a:gd name="connsiteY8" fmla="*/ 62171 h 138371"/>
                  <a:gd name="connsiteX9" fmla="*/ 308812 w 326913"/>
                  <a:gd name="connsiteY9" fmla="*/ 47884 h 138371"/>
                  <a:gd name="connsiteX10" fmla="*/ 291350 w 326913"/>
                  <a:gd name="connsiteY10" fmla="*/ 20896 h 138371"/>
                  <a:gd name="connsiteX11" fmla="*/ 227850 w 326913"/>
                  <a:gd name="connsiteY11" fmla="*/ 3434 h 138371"/>
                  <a:gd name="connsiteX12" fmla="*/ 153237 w 326913"/>
                  <a:gd name="connsiteY12" fmla="*/ 1846 h 138371"/>
                  <a:gd name="connsiteX13" fmla="*/ 80212 w 326913"/>
                  <a:gd name="connsiteY13" fmla="*/ 24071 h 138371"/>
                  <a:gd name="connsiteX14" fmla="*/ 19887 w 326913"/>
                  <a:gd name="connsiteY14" fmla="*/ 57409 h 138371"/>
                  <a:gd name="connsiteX15" fmla="*/ 837 w 326913"/>
                  <a:gd name="connsiteY15" fmla="*/ 78046 h 138371"/>
                  <a:gd name="connsiteX16" fmla="*/ 16712 w 326913"/>
                  <a:gd name="connsiteY16" fmla="*/ 138371 h 1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913" h="138371">
                    <a:moveTo>
                      <a:pt x="16712" y="138371"/>
                    </a:moveTo>
                    <a:cubicBezTo>
                      <a:pt x="20416" y="138371"/>
                      <a:pt x="18564" y="91010"/>
                      <a:pt x="23062" y="78046"/>
                    </a:cubicBezTo>
                    <a:cubicBezTo>
                      <a:pt x="27560" y="65082"/>
                      <a:pt x="34704" y="67199"/>
                      <a:pt x="43700" y="60584"/>
                    </a:cubicBezTo>
                    <a:cubicBezTo>
                      <a:pt x="52696" y="53969"/>
                      <a:pt x="59839" y="45767"/>
                      <a:pt x="77037" y="38359"/>
                    </a:cubicBezTo>
                    <a:cubicBezTo>
                      <a:pt x="94235" y="30951"/>
                      <a:pt x="125191" y="20632"/>
                      <a:pt x="146887" y="16134"/>
                    </a:cubicBezTo>
                    <a:cubicBezTo>
                      <a:pt x="168583" y="11636"/>
                      <a:pt x="189750" y="10842"/>
                      <a:pt x="207212" y="11371"/>
                    </a:cubicBezTo>
                    <a:cubicBezTo>
                      <a:pt x="224674" y="11900"/>
                      <a:pt x="238697" y="15076"/>
                      <a:pt x="251662" y="19309"/>
                    </a:cubicBezTo>
                    <a:cubicBezTo>
                      <a:pt x="264627" y="23542"/>
                      <a:pt x="272565" y="29627"/>
                      <a:pt x="285000" y="36771"/>
                    </a:cubicBezTo>
                    <a:cubicBezTo>
                      <a:pt x="297435" y="43915"/>
                      <a:pt x="322306" y="60319"/>
                      <a:pt x="326275" y="62171"/>
                    </a:cubicBezTo>
                    <a:cubicBezTo>
                      <a:pt x="330244" y="64023"/>
                      <a:pt x="314633" y="54763"/>
                      <a:pt x="308812" y="47884"/>
                    </a:cubicBezTo>
                    <a:cubicBezTo>
                      <a:pt x="302991" y="41005"/>
                      <a:pt x="304844" y="28304"/>
                      <a:pt x="291350" y="20896"/>
                    </a:cubicBezTo>
                    <a:cubicBezTo>
                      <a:pt x="277856" y="13488"/>
                      <a:pt x="250869" y="6609"/>
                      <a:pt x="227850" y="3434"/>
                    </a:cubicBezTo>
                    <a:cubicBezTo>
                      <a:pt x="204831" y="259"/>
                      <a:pt x="177843" y="-1593"/>
                      <a:pt x="153237" y="1846"/>
                    </a:cubicBezTo>
                    <a:cubicBezTo>
                      <a:pt x="128631" y="5285"/>
                      <a:pt x="102437" y="14811"/>
                      <a:pt x="80212" y="24071"/>
                    </a:cubicBezTo>
                    <a:cubicBezTo>
                      <a:pt x="57987" y="33331"/>
                      <a:pt x="33116" y="48413"/>
                      <a:pt x="19887" y="57409"/>
                    </a:cubicBezTo>
                    <a:cubicBezTo>
                      <a:pt x="6658" y="66405"/>
                      <a:pt x="5600" y="70373"/>
                      <a:pt x="837" y="78046"/>
                    </a:cubicBezTo>
                    <a:cubicBezTo>
                      <a:pt x="-3926" y="85719"/>
                      <a:pt x="13008" y="138371"/>
                      <a:pt x="16712" y="1383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フリーフォーム: 図形 1">
                <a:extLst>
                  <a:ext uri="{FF2B5EF4-FFF2-40B4-BE49-F238E27FC236}">
                    <a16:creationId xmlns:a16="http://schemas.microsoft.com/office/drawing/2014/main" id="{7F85A4F0-085E-4364-B3CF-DFE6DFE4CC88}"/>
                  </a:ext>
                </a:extLst>
              </p:cNvPr>
              <p:cNvSpPr/>
              <p:nvPr/>
            </p:nvSpPr>
            <p:spPr>
              <a:xfrm>
                <a:off x="4615890" y="1697319"/>
                <a:ext cx="334250" cy="102085"/>
              </a:xfrm>
              <a:custGeom>
                <a:avLst/>
                <a:gdLst>
                  <a:gd name="connsiteX0" fmla="*/ 560 w 334250"/>
                  <a:gd name="connsiteY0" fmla="*/ 102070 h 102085"/>
                  <a:gd name="connsiteX1" fmla="*/ 49773 w 334250"/>
                  <a:gd name="connsiteY1" fmla="*/ 35395 h 102085"/>
                  <a:gd name="connsiteX2" fmla="*/ 68823 w 334250"/>
                  <a:gd name="connsiteY2" fmla="*/ 24283 h 102085"/>
                  <a:gd name="connsiteX3" fmla="*/ 100573 w 334250"/>
                  <a:gd name="connsiteY3" fmla="*/ 17933 h 102085"/>
                  <a:gd name="connsiteX4" fmla="*/ 125973 w 334250"/>
                  <a:gd name="connsiteY4" fmla="*/ 17933 h 102085"/>
                  <a:gd name="connsiteX5" fmla="*/ 143435 w 334250"/>
                  <a:gd name="connsiteY5" fmla="*/ 17933 h 102085"/>
                  <a:gd name="connsiteX6" fmla="*/ 178360 w 334250"/>
                  <a:gd name="connsiteY6" fmla="*/ 21108 h 102085"/>
                  <a:gd name="connsiteX7" fmla="*/ 230748 w 334250"/>
                  <a:gd name="connsiteY7" fmla="*/ 27458 h 102085"/>
                  <a:gd name="connsiteX8" fmla="*/ 270435 w 334250"/>
                  <a:gd name="connsiteY8" fmla="*/ 48095 h 102085"/>
                  <a:gd name="connsiteX9" fmla="*/ 284723 w 334250"/>
                  <a:gd name="connsiteY9" fmla="*/ 68733 h 102085"/>
                  <a:gd name="connsiteX10" fmla="*/ 295835 w 334250"/>
                  <a:gd name="connsiteY10" fmla="*/ 78258 h 102085"/>
                  <a:gd name="connsiteX11" fmla="*/ 333935 w 334250"/>
                  <a:gd name="connsiteY11" fmla="*/ 87783 h 102085"/>
                  <a:gd name="connsiteX12" fmla="*/ 311710 w 334250"/>
                  <a:gd name="connsiteY12" fmla="*/ 54445 h 102085"/>
                  <a:gd name="connsiteX13" fmla="*/ 272023 w 334250"/>
                  <a:gd name="connsiteY13" fmla="*/ 25870 h 102085"/>
                  <a:gd name="connsiteX14" fmla="*/ 230748 w 334250"/>
                  <a:gd name="connsiteY14" fmla="*/ 3645 h 102085"/>
                  <a:gd name="connsiteX15" fmla="*/ 198998 w 334250"/>
                  <a:gd name="connsiteY15" fmla="*/ 470 h 102085"/>
                  <a:gd name="connsiteX16" fmla="*/ 152960 w 334250"/>
                  <a:gd name="connsiteY16" fmla="*/ 8408 h 102085"/>
                  <a:gd name="connsiteX17" fmla="*/ 132323 w 334250"/>
                  <a:gd name="connsiteY17" fmla="*/ 5233 h 102085"/>
                  <a:gd name="connsiteX18" fmla="*/ 76760 w 334250"/>
                  <a:gd name="connsiteY18" fmla="*/ 6820 h 102085"/>
                  <a:gd name="connsiteX19" fmla="*/ 54535 w 334250"/>
                  <a:gd name="connsiteY19" fmla="*/ 17933 h 102085"/>
                  <a:gd name="connsiteX20" fmla="*/ 24373 w 334250"/>
                  <a:gd name="connsiteY20" fmla="*/ 41745 h 102085"/>
                  <a:gd name="connsiteX21" fmla="*/ 560 w 334250"/>
                  <a:gd name="connsiteY21" fmla="*/ 102070 h 1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250" h="102085">
                    <a:moveTo>
                      <a:pt x="560" y="102070"/>
                    </a:moveTo>
                    <a:cubicBezTo>
                      <a:pt x="4793" y="101012"/>
                      <a:pt x="38396" y="48360"/>
                      <a:pt x="49773" y="35395"/>
                    </a:cubicBezTo>
                    <a:cubicBezTo>
                      <a:pt x="61150" y="22430"/>
                      <a:pt x="60356" y="27193"/>
                      <a:pt x="68823" y="24283"/>
                    </a:cubicBezTo>
                    <a:cubicBezTo>
                      <a:pt x="77290" y="21373"/>
                      <a:pt x="91048" y="18991"/>
                      <a:pt x="100573" y="17933"/>
                    </a:cubicBezTo>
                    <a:cubicBezTo>
                      <a:pt x="110098" y="16875"/>
                      <a:pt x="125973" y="17933"/>
                      <a:pt x="125973" y="17933"/>
                    </a:cubicBezTo>
                    <a:cubicBezTo>
                      <a:pt x="133117" y="17933"/>
                      <a:pt x="134704" y="17404"/>
                      <a:pt x="143435" y="17933"/>
                    </a:cubicBezTo>
                    <a:cubicBezTo>
                      <a:pt x="152166" y="18462"/>
                      <a:pt x="163808" y="19521"/>
                      <a:pt x="178360" y="21108"/>
                    </a:cubicBezTo>
                    <a:cubicBezTo>
                      <a:pt x="192912" y="22695"/>
                      <a:pt x="215402" y="22960"/>
                      <a:pt x="230748" y="27458"/>
                    </a:cubicBezTo>
                    <a:cubicBezTo>
                      <a:pt x="246094" y="31956"/>
                      <a:pt x="261439" y="41216"/>
                      <a:pt x="270435" y="48095"/>
                    </a:cubicBezTo>
                    <a:cubicBezTo>
                      <a:pt x="279431" y="54974"/>
                      <a:pt x="280490" y="63706"/>
                      <a:pt x="284723" y="68733"/>
                    </a:cubicBezTo>
                    <a:cubicBezTo>
                      <a:pt x="288956" y="73760"/>
                      <a:pt x="287633" y="75083"/>
                      <a:pt x="295835" y="78258"/>
                    </a:cubicBezTo>
                    <a:cubicBezTo>
                      <a:pt x="304037" y="81433"/>
                      <a:pt x="331289" y="91752"/>
                      <a:pt x="333935" y="87783"/>
                    </a:cubicBezTo>
                    <a:cubicBezTo>
                      <a:pt x="336581" y="83814"/>
                      <a:pt x="322029" y="64764"/>
                      <a:pt x="311710" y="54445"/>
                    </a:cubicBezTo>
                    <a:cubicBezTo>
                      <a:pt x="301391" y="44126"/>
                      <a:pt x="285517" y="34337"/>
                      <a:pt x="272023" y="25870"/>
                    </a:cubicBezTo>
                    <a:cubicBezTo>
                      <a:pt x="258529" y="17403"/>
                      <a:pt x="242919" y="7878"/>
                      <a:pt x="230748" y="3645"/>
                    </a:cubicBezTo>
                    <a:cubicBezTo>
                      <a:pt x="218577" y="-588"/>
                      <a:pt x="211963" y="-324"/>
                      <a:pt x="198998" y="470"/>
                    </a:cubicBezTo>
                    <a:cubicBezTo>
                      <a:pt x="186033" y="1264"/>
                      <a:pt x="164072" y="7614"/>
                      <a:pt x="152960" y="8408"/>
                    </a:cubicBezTo>
                    <a:cubicBezTo>
                      <a:pt x="141848" y="9202"/>
                      <a:pt x="132323" y="5233"/>
                      <a:pt x="132323" y="5233"/>
                    </a:cubicBezTo>
                    <a:cubicBezTo>
                      <a:pt x="119623" y="4968"/>
                      <a:pt x="89725" y="4703"/>
                      <a:pt x="76760" y="6820"/>
                    </a:cubicBezTo>
                    <a:cubicBezTo>
                      <a:pt x="63795" y="8937"/>
                      <a:pt x="63266" y="12112"/>
                      <a:pt x="54535" y="17933"/>
                    </a:cubicBezTo>
                    <a:cubicBezTo>
                      <a:pt x="45804" y="23754"/>
                      <a:pt x="31517" y="35130"/>
                      <a:pt x="24373" y="41745"/>
                    </a:cubicBezTo>
                    <a:cubicBezTo>
                      <a:pt x="17229" y="48360"/>
                      <a:pt x="-3673" y="103128"/>
                      <a:pt x="560" y="10207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図形 12">
                <a:extLst>
                  <a:ext uri="{FF2B5EF4-FFF2-40B4-BE49-F238E27FC236}">
                    <a16:creationId xmlns:a16="http://schemas.microsoft.com/office/drawing/2014/main" id="{A791C3F8-0593-41B7-9691-53377493D7D6}"/>
                  </a:ext>
                </a:extLst>
              </p:cNvPr>
              <p:cNvSpPr/>
              <p:nvPr/>
            </p:nvSpPr>
            <p:spPr>
              <a:xfrm>
                <a:off x="4636818" y="1731645"/>
                <a:ext cx="65378" cy="64931"/>
              </a:xfrm>
              <a:custGeom>
                <a:avLst/>
                <a:gdLst>
                  <a:gd name="connsiteX0" fmla="*/ 65357 w 65378"/>
                  <a:gd name="connsiteY0" fmla="*/ 21707 h 64931"/>
                  <a:gd name="connsiteX1" fmla="*/ 20907 w 65378"/>
                  <a:gd name="connsiteY1" fmla="*/ 53457 h 64931"/>
                  <a:gd name="connsiteX2" fmla="*/ 19320 w 65378"/>
                  <a:gd name="connsiteY2" fmla="*/ 55044 h 64931"/>
                  <a:gd name="connsiteX3" fmla="*/ 270 w 65378"/>
                  <a:gd name="connsiteY3" fmla="*/ 64569 h 64931"/>
                  <a:gd name="connsiteX4" fmla="*/ 8207 w 65378"/>
                  <a:gd name="connsiteY4" fmla="*/ 40757 h 64931"/>
                  <a:gd name="connsiteX5" fmla="*/ 9795 w 65378"/>
                  <a:gd name="connsiteY5" fmla="*/ 21707 h 64931"/>
                  <a:gd name="connsiteX6" fmla="*/ 14557 w 65378"/>
                  <a:gd name="connsiteY6" fmla="*/ 1069 h 64931"/>
                  <a:gd name="connsiteX7" fmla="*/ 65357 w 65378"/>
                  <a:gd name="connsiteY7" fmla="*/ 21707 h 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78" h="64931">
                    <a:moveTo>
                      <a:pt x="65357" y="21707"/>
                    </a:moveTo>
                    <a:cubicBezTo>
                      <a:pt x="66415" y="30438"/>
                      <a:pt x="28580" y="47901"/>
                      <a:pt x="20907" y="53457"/>
                    </a:cubicBezTo>
                    <a:cubicBezTo>
                      <a:pt x="13234" y="59013"/>
                      <a:pt x="22759" y="53192"/>
                      <a:pt x="19320" y="55044"/>
                    </a:cubicBezTo>
                    <a:cubicBezTo>
                      <a:pt x="15881" y="56896"/>
                      <a:pt x="2122" y="66950"/>
                      <a:pt x="270" y="64569"/>
                    </a:cubicBezTo>
                    <a:cubicBezTo>
                      <a:pt x="-1582" y="62188"/>
                      <a:pt x="6619" y="47901"/>
                      <a:pt x="8207" y="40757"/>
                    </a:cubicBezTo>
                    <a:cubicBezTo>
                      <a:pt x="9794" y="33613"/>
                      <a:pt x="8737" y="28322"/>
                      <a:pt x="9795" y="21707"/>
                    </a:cubicBezTo>
                    <a:cubicBezTo>
                      <a:pt x="10853" y="15092"/>
                      <a:pt x="9794" y="6625"/>
                      <a:pt x="14557" y="1069"/>
                    </a:cubicBezTo>
                    <a:cubicBezTo>
                      <a:pt x="19319" y="-4487"/>
                      <a:pt x="64299" y="12976"/>
                      <a:pt x="65357" y="2170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図形 14">
                <a:extLst>
                  <a:ext uri="{FF2B5EF4-FFF2-40B4-BE49-F238E27FC236}">
                    <a16:creationId xmlns:a16="http://schemas.microsoft.com/office/drawing/2014/main" id="{A3A2DCBF-A500-47DC-B368-F0F396DC6174}"/>
                  </a:ext>
                </a:extLst>
              </p:cNvPr>
              <p:cNvSpPr/>
              <p:nvPr/>
            </p:nvSpPr>
            <p:spPr>
              <a:xfrm>
                <a:off x="4604454" y="1708829"/>
                <a:ext cx="98025" cy="103007"/>
              </a:xfrm>
              <a:custGeom>
                <a:avLst/>
                <a:gdLst>
                  <a:gd name="connsiteX0" fmla="*/ 11996 w 98025"/>
                  <a:gd name="connsiteY0" fmla="*/ 73 h 103007"/>
                  <a:gd name="connsiteX1" fmla="*/ 884 w 98025"/>
                  <a:gd name="connsiteY1" fmla="*/ 60398 h 103007"/>
                  <a:gd name="connsiteX2" fmla="*/ 884 w 98025"/>
                  <a:gd name="connsiteY2" fmla="*/ 76273 h 103007"/>
                  <a:gd name="connsiteX3" fmla="*/ 2471 w 98025"/>
                  <a:gd name="connsiteY3" fmla="*/ 87385 h 103007"/>
                  <a:gd name="connsiteX4" fmla="*/ 27871 w 98025"/>
                  <a:gd name="connsiteY4" fmla="*/ 95323 h 103007"/>
                  <a:gd name="connsiteX5" fmla="*/ 73909 w 98025"/>
                  <a:gd name="connsiteY5" fmla="*/ 101673 h 103007"/>
                  <a:gd name="connsiteX6" fmla="*/ 97721 w 98025"/>
                  <a:gd name="connsiteY6" fmla="*/ 101673 h 103007"/>
                  <a:gd name="connsiteX7" fmla="*/ 85021 w 98025"/>
                  <a:gd name="connsiteY7" fmla="*/ 87385 h 103007"/>
                  <a:gd name="connsiteX8" fmla="*/ 51684 w 98025"/>
                  <a:gd name="connsiteY8" fmla="*/ 77860 h 103007"/>
                  <a:gd name="connsiteX9" fmla="*/ 32634 w 98025"/>
                  <a:gd name="connsiteY9" fmla="*/ 68335 h 103007"/>
                  <a:gd name="connsiteX10" fmla="*/ 32634 w 98025"/>
                  <a:gd name="connsiteY10" fmla="*/ 47698 h 103007"/>
                  <a:gd name="connsiteX11" fmla="*/ 11996 w 98025"/>
                  <a:gd name="connsiteY11" fmla="*/ 73 h 10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25" h="103007">
                    <a:moveTo>
                      <a:pt x="11996" y="73"/>
                    </a:moveTo>
                    <a:cubicBezTo>
                      <a:pt x="6704" y="2190"/>
                      <a:pt x="2736" y="47698"/>
                      <a:pt x="884" y="60398"/>
                    </a:cubicBezTo>
                    <a:cubicBezTo>
                      <a:pt x="-968" y="73098"/>
                      <a:pt x="620" y="71775"/>
                      <a:pt x="884" y="76273"/>
                    </a:cubicBezTo>
                    <a:cubicBezTo>
                      <a:pt x="1148" y="80771"/>
                      <a:pt x="-2027" y="84210"/>
                      <a:pt x="2471" y="87385"/>
                    </a:cubicBezTo>
                    <a:cubicBezTo>
                      <a:pt x="6969" y="90560"/>
                      <a:pt x="15965" y="92942"/>
                      <a:pt x="27871" y="95323"/>
                    </a:cubicBezTo>
                    <a:cubicBezTo>
                      <a:pt x="39777" y="97704"/>
                      <a:pt x="62267" y="100615"/>
                      <a:pt x="73909" y="101673"/>
                    </a:cubicBezTo>
                    <a:cubicBezTo>
                      <a:pt x="85551" y="102731"/>
                      <a:pt x="95869" y="104054"/>
                      <a:pt x="97721" y="101673"/>
                    </a:cubicBezTo>
                    <a:cubicBezTo>
                      <a:pt x="99573" y="99292"/>
                      <a:pt x="92694" y="91354"/>
                      <a:pt x="85021" y="87385"/>
                    </a:cubicBezTo>
                    <a:cubicBezTo>
                      <a:pt x="77348" y="83416"/>
                      <a:pt x="60415" y="81035"/>
                      <a:pt x="51684" y="77860"/>
                    </a:cubicBezTo>
                    <a:cubicBezTo>
                      <a:pt x="42953" y="74685"/>
                      <a:pt x="35809" y="73362"/>
                      <a:pt x="32634" y="68335"/>
                    </a:cubicBezTo>
                    <a:cubicBezTo>
                      <a:pt x="29459" y="63308"/>
                      <a:pt x="31576" y="53254"/>
                      <a:pt x="32634" y="47698"/>
                    </a:cubicBezTo>
                    <a:cubicBezTo>
                      <a:pt x="33692" y="42142"/>
                      <a:pt x="17288" y="-2044"/>
                      <a:pt x="11996" y="7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図形 15">
                <a:extLst>
                  <a:ext uri="{FF2B5EF4-FFF2-40B4-BE49-F238E27FC236}">
                    <a16:creationId xmlns:a16="http://schemas.microsoft.com/office/drawing/2014/main" id="{54AFBF5B-F7F6-4DA6-9A40-3958C7EC0440}"/>
                  </a:ext>
                </a:extLst>
              </p:cNvPr>
              <p:cNvSpPr/>
              <p:nvPr/>
            </p:nvSpPr>
            <p:spPr>
              <a:xfrm>
                <a:off x="4632307" y="1691167"/>
                <a:ext cx="231798" cy="57422"/>
              </a:xfrm>
              <a:custGeom>
                <a:avLst/>
                <a:gdLst>
                  <a:gd name="connsiteX0" fmla="*/ 18 w 231798"/>
                  <a:gd name="connsiteY0" fmla="*/ 57422 h 57422"/>
                  <a:gd name="connsiteX1" fmla="*/ 55581 w 231798"/>
                  <a:gd name="connsiteY1" fmla="*/ 11385 h 57422"/>
                  <a:gd name="connsiteX2" fmla="*/ 82568 w 231798"/>
                  <a:gd name="connsiteY2" fmla="*/ 8210 h 57422"/>
                  <a:gd name="connsiteX3" fmla="*/ 119081 w 231798"/>
                  <a:gd name="connsiteY3" fmla="*/ 8210 h 57422"/>
                  <a:gd name="connsiteX4" fmla="*/ 139718 w 231798"/>
                  <a:gd name="connsiteY4" fmla="*/ 11385 h 57422"/>
                  <a:gd name="connsiteX5" fmla="*/ 176231 w 231798"/>
                  <a:gd name="connsiteY5" fmla="*/ 5035 h 57422"/>
                  <a:gd name="connsiteX6" fmla="*/ 211156 w 231798"/>
                  <a:gd name="connsiteY6" fmla="*/ 3447 h 57422"/>
                  <a:gd name="connsiteX7" fmla="*/ 231793 w 231798"/>
                  <a:gd name="connsiteY7" fmla="*/ 22497 h 57422"/>
                  <a:gd name="connsiteX8" fmla="*/ 212743 w 231798"/>
                  <a:gd name="connsiteY8" fmla="*/ 5035 h 57422"/>
                  <a:gd name="connsiteX9" fmla="*/ 176231 w 231798"/>
                  <a:gd name="connsiteY9" fmla="*/ 272 h 57422"/>
                  <a:gd name="connsiteX10" fmla="*/ 141306 w 231798"/>
                  <a:gd name="connsiteY10" fmla="*/ 11385 h 57422"/>
                  <a:gd name="connsiteX11" fmla="*/ 95268 w 231798"/>
                  <a:gd name="connsiteY11" fmla="*/ 11385 h 57422"/>
                  <a:gd name="connsiteX12" fmla="*/ 65106 w 231798"/>
                  <a:gd name="connsiteY12" fmla="*/ 8210 h 57422"/>
                  <a:gd name="connsiteX13" fmla="*/ 49231 w 231798"/>
                  <a:gd name="connsiteY13" fmla="*/ 11385 h 57422"/>
                  <a:gd name="connsiteX14" fmla="*/ 18 w 231798"/>
                  <a:gd name="connsiteY14" fmla="*/ 57422 h 5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98" h="57422">
                    <a:moveTo>
                      <a:pt x="18" y="57422"/>
                    </a:moveTo>
                    <a:cubicBezTo>
                      <a:pt x="1076" y="57422"/>
                      <a:pt x="41823" y="19587"/>
                      <a:pt x="55581" y="11385"/>
                    </a:cubicBezTo>
                    <a:cubicBezTo>
                      <a:pt x="69339" y="3183"/>
                      <a:pt x="71985" y="8739"/>
                      <a:pt x="82568" y="8210"/>
                    </a:cubicBezTo>
                    <a:cubicBezTo>
                      <a:pt x="93151" y="7681"/>
                      <a:pt x="109556" y="7681"/>
                      <a:pt x="119081" y="8210"/>
                    </a:cubicBezTo>
                    <a:cubicBezTo>
                      <a:pt x="128606" y="8739"/>
                      <a:pt x="130193" y="11914"/>
                      <a:pt x="139718" y="11385"/>
                    </a:cubicBezTo>
                    <a:cubicBezTo>
                      <a:pt x="149243" y="10856"/>
                      <a:pt x="164325" y="6358"/>
                      <a:pt x="176231" y="5035"/>
                    </a:cubicBezTo>
                    <a:cubicBezTo>
                      <a:pt x="188137" y="3712"/>
                      <a:pt x="201896" y="537"/>
                      <a:pt x="211156" y="3447"/>
                    </a:cubicBezTo>
                    <a:cubicBezTo>
                      <a:pt x="220416" y="6357"/>
                      <a:pt x="231529" y="22232"/>
                      <a:pt x="231793" y="22497"/>
                    </a:cubicBezTo>
                    <a:cubicBezTo>
                      <a:pt x="232057" y="22762"/>
                      <a:pt x="222003" y="8739"/>
                      <a:pt x="212743" y="5035"/>
                    </a:cubicBezTo>
                    <a:cubicBezTo>
                      <a:pt x="203483" y="1331"/>
                      <a:pt x="188137" y="-786"/>
                      <a:pt x="176231" y="272"/>
                    </a:cubicBezTo>
                    <a:cubicBezTo>
                      <a:pt x="164325" y="1330"/>
                      <a:pt x="154800" y="9533"/>
                      <a:pt x="141306" y="11385"/>
                    </a:cubicBezTo>
                    <a:cubicBezTo>
                      <a:pt x="127812" y="13237"/>
                      <a:pt x="107968" y="11914"/>
                      <a:pt x="95268" y="11385"/>
                    </a:cubicBezTo>
                    <a:cubicBezTo>
                      <a:pt x="82568" y="10856"/>
                      <a:pt x="72779" y="8210"/>
                      <a:pt x="65106" y="8210"/>
                    </a:cubicBezTo>
                    <a:cubicBezTo>
                      <a:pt x="57433" y="8210"/>
                      <a:pt x="55846" y="7416"/>
                      <a:pt x="49231" y="11385"/>
                    </a:cubicBezTo>
                    <a:cubicBezTo>
                      <a:pt x="42616" y="15354"/>
                      <a:pt x="-1040" y="57422"/>
                      <a:pt x="18" y="5742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図形 16">
                <a:extLst>
                  <a:ext uri="{FF2B5EF4-FFF2-40B4-BE49-F238E27FC236}">
                    <a16:creationId xmlns:a16="http://schemas.microsoft.com/office/drawing/2014/main" id="{3BCB7BF8-C889-4160-AEFD-E9577BAD1CC5}"/>
                  </a:ext>
                </a:extLst>
              </p:cNvPr>
              <p:cNvSpPr/>
              <p:nvPr/>
            </p:nvSpPr>
            <p:spPr>
              <a:xfrm>
                <a:off x="4723130" y="1799968"/>
                <a:ext cx="190283" cy="20064"/>
              </a:xfrm>
              <a:custGeom>
                <a:avLst/>
                <a:gdLst>
                  <a:gd name="connsiteX0" fmla="*/ 190183 w 190283"/>
                  <a:gd name="connsiteY0" fmla="*/ 1009 h 20064"/>
                  <a:gd name="connsiteX1" fmla="*/ 120333 w 190283"/>
                  <a:gd name="connsiteY1" fmla="*/ 13709 h 20064"/>
                  <a:gd name="connsiteX2" fmla="*/ 101283 w 190283"/>
                  <a:gd name="connsiteY2" fmla="*/ 7359 h 20064"/>
                  <a:gd name="connsiteX3" fmla="*/ 74295 w 190283"/>
                  <a:gd name="connsiteY3" fmla="*/ 7359 h 20064"/>
                  <a:gd name="connsiteX4" fmla="*/ 33020 w 190283"/>
                  <a:gd name="connsiteY4" fmla="*/ 8946 h 20064"/>
                  <a:gd name="connsiteX5" fmla="*/ 1270 w 190283"/>
                  <a:gd name="connsiteY5" fmla="*/ 20059 h 20064"/>
                  <a:gd name="connsiteX6" fmla="*/ 10795 w 190283"/>
                  <a:gd name="connsiteY6" fmla="*/ 7359 h 20064"/>
                  <a:gd name="connsiteX7" fmla="*/ 52070 w 190283"/>
                  <a:gd name="connsiteY7" fmla="*/ 2596 h 20064"/>
                  <a:gd name="connsiteX8" fmla="*/ 109220 w 190283"/>
                  <a:gd name="connsiteY8" fmla="*/ 2596 h 20064"/>
                  <a:gd name="connsiteX9" fmla="*/ 136208 w 190283"/>
                  <a:gd name="connsiteY9" fmla="*/ 2596 h 20064"/>
                  <a:gd name="connsiteX10" fmla="*/ 190183 w 190283"/>
                  <a:gd name="connsiteY10" fmla="*/ 1009 h 2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83" h="20064">
                    <a:moveTo>
                      <a:pt x="190183" y="1009"/>
                    </a:moveTo>
                    <a:cubicBezTo>
                      <a:pt x="187537" y="2861"/>
                      <a:pt x="135150" y="12651"/>
                      <a:pt x="120333" y="13709"/>
                    </a:cubicBezTo>
                    <a:cubicBezTo>
                      <a:pt x="105516" y="14767"/>
                      <a:pt x="108956" y="8417"/>
                      <a:pt x="101283" y="7359"/>
                    </a:cubicBezTo>
                    <a:cubicBezTo>
                      <a:pt x="93610" y="6301"/>
                      <a:pt x="85672" y="7095"/>
                      <a:pt x="74295" y="7359"/>
                    </a:cubicBezTo>
                    <a:cubicBezTo>
                      <a:pt x="62918" y="7623"/>
                      <a:pt x="45191" y="6829"/>
                      <a:pt x="33020" y="8946"/>
                    </a:cubicBezTo>
                    <a:cubicBezTo>
                      <a:pt x="20849" y="11063"/>
                      <a:pt x="4974" y="20323"/>
                      <a:pt x="1270" y="20059"/>
                    </a:cubicBezTo>
                    <a:cubicBezTo>
                      <a:pt x="-2434" y="19795"/>
                      <a:pt x="2328" y="10269"/>
                      <a:pt x="10795" y="7359"/>
                    </a:cubicBezTo>
                    <a:cubicBezTo>
                      <a:pt x="19262" y="4449"/>
                      <a:pt x="35666" y="3390"/>
                      <a:pt x="52070" y="2596"/>
                    </a:cubicBezTo>
                    <a:cubicBezTo>
                      <a:pt x="68474" y="1802"/>
                      <a:pt x="109220" y="2596"/>
                      <a:pt x="109220" y="2596"/>
                    </a:cubicBezTo>
                    <a:cubicBezTo>
                      <a:pt x="123243" y="2596"/>
                      <a:pt x="129858" y="5242"/>
                      <a:pt x="136208" y="2596"/>
                    </a:cubicBezTo>
                    <a:cubicBezTo>
                      <a:pt x="142558" y="-50"/>
                      <a:pt x="192829" y="-843"/>
                      <a:pt x="190183" y="100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フリーフォーム: 図形 17">
                <a:extLst>
                  <a:ext uri="{FF2B5EF4-FFF2-40B4-BE49-F238E27FC236}">
                    <a16:creationId xmlns:a16="http://schemas.microsoft.com/office/drawing/2014/main" id="{C36E765A-10BD-4815-AFE2-A429FCA5532E}"/>
                  </a:ext>
                </a:extLst>
              </p:cNvPr>
              <p:cNvSpPr/>
              <p:nvPr/>
            </p:nvSpPr>
            <p:spPr>
              <a:xfrm>
                <a:off x="4704854" y="1710817"/>
                <a:ext cx="214925" cy="57547"/>
              </a:xfrm>
              <a:custGeom>
                <a:avLst/>
                <a:gdLst>
                  <a:gd name="connsiteX0" fmla="*/ 496 w 214925"/>
                  <a:gd name="connsiteY0" fmla="*/ 39360 h 57547"/>
                  <a:gd name="connsiteX1" fmla="*/ 68759 w 214925"/>
                  <a:gd name="connsiteY1" fmla="*/ 15547 h 57547"/>
                  <a:gd name="connsiteX2" fmla="*/ 98921 w 214925"/>
                  <a:gd name="connsiteY2" fmla="*/ 12372 h 57547"/>
                  <a:gd name="connsiteX3" fmla="*/ 122734 w 214925"/>
                  <a:gd name="connsiteY3" fmla="*/ 10785 h 57547"/>
                  <a:gd name="connsiteX4" fmla="*/ 148134 w 214925"/>
                  <a:gd name="connsiteY4" fmla="*/ 23485 h 57547"/>
                  <a:gd name="connsiteX5" fmla="*/ 162421 w 214925"/>
                  <a:gd name="connsiteY5" fmla="*/ 40947 h 57547"/>
                  <a:gd name="connsiteX6" fmla="*/ 170359 w 214925"/>
                  <a:gd name="connsiteY6" fmla="*/ 50472 h 57547"/>
                  <a:gd name="connsiteX7" fmla="*/ 214809 w 214925"/>
                  <a:gd name="connsiteY7" fmla="*/ 56822 h 57547"/>
                  <a:gd name="connsiteX8" fmla="*/ 181471 w 214925"/>
                  <a:gd name="connsiteY8" fmla="*/ 33010 h 57547"/>
                  <a:gd name="connsiteX9" fmla="*/ 127496 w 214925"/>
                  <a:gd name="connsiteY9" fmla="*/ 2847 h 57547"/>
                  <a:gd name="connsiteX10" fmla="*/ 43359 w 214925"/>
                  <a:gd name="connsiteY10" fmla="*/ 1260 h 57547"/>
                  <a:gd name="connsiteX11" fmla="*/ 496 w 214925"/>
                  <a:gd name="connsiteY11" fmla="*/ 39360 h 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25" h="57547">
                    <a:moveTo>
                      <a:pt x="496" y="39360"/>
                    </a:moveTo>
                    <a:cubicBezTo>
                      <a:pt x="4729" y="41741"/>
                      <a:pt x="52355" y="20045"/>
                      <a:pt x="68759" y="15547"/>
                    </a:cubicBezTo>
                    <a:cubicBezTo>
                      <a:pt x="85163" y="11049"/>
                      <a:pt x="89925" y="13166"/>
                      <a:pt x="98921" y="12372"/>
                    </a:cubicBezTo>
                    <a:cubicBezTo>
                      <a:pt x="107917" y="11578"/>
                      <a:pt x="114532" y="8933"/>
                      <a:pt x="122734" y="10785"/>
                    </a:cubicBezTo>
                    <a:cubicBezTo>
                      <a:pt x="130936" y="12637"/>
                      <a:pt x="141520" y="18458"/>
                      <a:pt x="148134" y="23485"/>
                    </a:cubicBezTo>
                    <a:cubicBezTo>
                      <a:pt x="154748" y="28512"/>
                      <a:pt x="158717" y="36449"/>
                      <a:pt x="162421" y="40947"/>
                    </a:cubicBezTo>
                    <a:cubicBezTo>
                      <a:pt x="166125" y="45445"/>
                      <a:pt x="161628" y="47826"/>
                      <a:pt x="170359" y="50472"/>
                    </a:cubicBezTo>
                    <a:cubicBezTo>
                      <a:pt x="179090" y="53118"/>
                      <a:pt x="212957" y="59732"/>
                      <a:pt x="214809" y="56822"/>
                    </a:cubicBezTo>
                    <a:cubicBezTo>
                      <a:pt x="216661" y="53912"/>
                      <a:pt x="196023" y="42006"/>
                      <a:pt x="181471" y="33010"/>
                    </a:cubicBezTo>
                    <a:cubicBezTo>
                      <a:pt x="166919" y="24014"/>
                      <a:pt x="150515" y="8139"/>
                      <a:pt x="127496" y="2847"/>
                    </a:cubicBezTo>
                    <a:cubicBezTo>
                      <a:pt x="104477" y="-2445"/>
                      <a:pt x="66907" y="1260"/>
                      <a:pt x="43359" y="1260"/>
                    </a:cubicBezTo>
                    <a:cubicBezTo>
                      <a:pt x="19811" y="1260"/>
                      <a:pt x="-3737" y="36979"/>
                      <a:pt x="496" y="3936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図形 18">
                <a:extLst>
                  <a:ext uri="{FF2B5EF4-FFF2-40B4-BE49-F238E27FC236}">
                    <a16:creationId xmlns:a16="http://schemas.microsoft.com/office/drawing/2014/main" id="{01F39E07-182E-4E42-BD46-F9DA2A60BA6C}"/>
                  </a:ext>
                </a:extLst>
              </p:cNvPr>
              <p:cNvSpPr/>
              <p:nvPr/>
            </p:nvSpPr>
            <p:spPr>
              <a:xfrm>
                <a:off x="4668222" y="1708854"/>
                <a:ext cx="187703" cy="87064"/>
              </a:xfrm>
              <a:custGeom>
                <a:avLst/>
                <a:gdLst>
                  <a:gd name="connsiteX0" fmla="*/ 616 w 187703"/>
                  <a:gd name="connsiteY0" fmla="*/ 20685 h 87064"/>
                  <a:gd name="connsiteX1" fmla="*/ 53003 w 187703"/>
                  <a:gd name="connsiteY1" fmla="*/ 74660 h 87064"/>
                  <a:gd name="connsiteX2" fmla="*/ 86341 w 187703"/>
                  <a:gd name="connsiteY2" fmla="*/ 85773 h 87064"/>
                  <a:gd name="connsiteX3" fmla="*/ 146666 w 187703"/>
                  <a:gd name="connsiteY3" fmla="*/ 85773 h 87064"/>
                  <a:gd name="connsiteX4" fmla="*/ 168891 w 187703"/>
                  <a:gd name="connsiteY4" fmla="*/ 76248 h 87064"/>
                  <a:gd name="connsiteX5" fmla="*/ 180003 w 187703"/>
                  <a:gd name="connsiteY5" fmla="*/ 52435 h 87064"/>
                  <a:gd name="connsiteX6" fmla="*/ 186353 w 187703"/>
                  <a:gd name="connsiteY6" fmla="*/ 11160 h 87064"/>
                  <a:gd name="connsiteX7" fmla="*/ 153016 w 187703"/>
                  <a:gd name="connsiteY7" fmla="*/ 1635 h 87064"/>
                  <a:gd name="connsiteX8" fmla="*/ 91103 w 187703"/>
                  <a:gd name="connsiteY8" fmla="*/ 48 h 87064"/>
                  <a:gd name="connsiteX9" fmla="*/ 616 w 187703"/>
                  <a:gd name="connsiteY9" fmla="*/ 20685 h 8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703" h="87064">
                    <a:moveTo>
                      <a:pt x="616" y="20685"/>
                    </a:moveTo>
                    <a:cubicBezTo>
                      <a:pt x="-5734" y="33120"/>
                      <a:pt x="38716" y="63812"/>
                      <a:pt x="53003" y="74660"/>
                    </a:cubicBezTo>
                    <a:cubicBezTo>
                      <a:pt x="67290" y="85508"/>
                      <a:pt x="70731" y="83921"/>
                      <a:pt x="86341" y="85773"/>
                    </a:cubicBezTo>
                    <a:cubicBezTo>
                      <a:pt x="101951" y="87625"/>
                      <a:pt x="132908" y="87360"/>
                      <a:pt x="146666" y="85773"/>
                    </a:cubicBezTo>
                    <a:cubicBezTo>
                      <a:pt x="160424" y="84186"/>
                      <a:pt x="163335" y="81804"/>
                      <a:pt x="168891" y="76248"/>
                    </a:cubicBezTo>
                    <a:cubicBezTo>
                      <a:pt x="174447" y="70692"/>
                      <a:pt x="177093" y="63283"/>
                      <a:pt x="180003" y="52435"/>
                    </a:cubicBezTo>
                    <a:cubicBezTo>
                      <a:pt x="182913" y="41587"/>
                      <a:pt x="190851" y="19627"/>
                      <a:pt x="186353" y="11160"/>
                    </a:cubicBezTo>
                    <a:cubicBezTo>
                      <a:pt x="181855" y="2693"/>
                      <a:pt x="168891" y="3487"/>
                      <a:pt x="153016" y="1635"/>
                    </a:cubicBezTo>
                    <a:cubicBezTo>
                      <a:pt x="137141" y="-217"/>
                      <a:pt x="109359" y="842"/>
                      <a:pt x="91103" y="48"/>
                    </a:cubicBezTo>
                    <a:cubicBezTo>
                      <a:pt x="72847" y="-746"/>
                      <a:pt x="6966" y="8250"/>
                      <a:pt x="616" y="20685"/>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03FE7ED6-11C8-48B5-B722-AEAB390EFE93}"/>
                  </a:ext>
                </a:extLst>
              </p:cNvPr>
              <p:cNvSpPr/>
              <p:nvPr/>
            </p:nvSpPr>
            <p:spPr>
              <a:xfrm>
                <a:off x="4742465" y="1727938"/>
                <a:ext cx="60325" cy="60325"/>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月 21">
                <a:extLst>
                  <a:ext uri="{FF2B5EF4-FFF2-40B4-BE49-F238E27FC236}">
                    <a16:creationId xmlns:a16="http://schemas.microsoft.com/office/drawing/2014/main" id="{C951CB93-AF2E-4C33-A93C-A563527C2384}"/>
                  </a:ext>
                </a:extLst>
              </p:cNvPr>
              <p:cNvSpPr/>
              <p:nvPr/>
            </p:nvSpPr>
            <p:spPr>
              <a:xfrm rot="17001394">
                <a:off x="4748744" y="1731750"/>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リーフォーム: 図形 22">
                <a:extLst>
                  <a:ext uri="{FF2B5EF4-FFF2-40B4-BE49-F238E27FC236}">
                    <a16:creationId xmlns:a16="http://schemas.microsoft.com/office/drawing/2014/main" id="{3D3EEB6E-4E5F-4AB6-99D6-E06D48F58CC6}"/>
                  </a:ext>
                </a:extLst>
              </p:cNvPr>
              <p:cNvSpPr/>
              <p:nvPr/>
            </p:nvSpPr>
            <p:spPr>
              <a:xfrm>
                <a:off x="5229378" y="1530880"/>
                <a:ext cx="160241" cy="319336"/>
              </a:xfrm>
              <a:custGeom>
                <a:avLst/>
                <a:gdLst>
                  <a:gd name="connsiteX0" fmla="*/ 160185 w 160241"/>
                  <a:gd name="connsiteY0" fmla="*/ 44672 h 319336"/>
                  <a:gd name="connsiteX1" fmla="*/ 101447 w 160241"/>
                  <a:gd name="connsiteY1" fmla="*/ 104997 h 319336"/>
                  <a:gd name="connsiteX2" fmla="*/ 71285 w 160241"/>
                  <a:gd name="connsiteY2" fmla="*/ 143097 h 319336"/>
                  <a:gd name="connsiteX3" fmla="*/ 50647 w 160241"/>
                  <a:gd name="connsiteY3" fmla="*/ 197072 h 319336"/>
                  <a:gd name="connsiteX4" fmla="*/ 47472 w 160241"/>
                  <a:gd name="connsiteY4" fmla="*/ 252634 h 319336"/>
                  <a:gd name="connsiteX5" fmla="*/ 71285 w 160241"/>
                  <a:gd name="connsiteY5" fmla="*/ 319309 h 319336"/>
                  <a:gd name="connsiteX6" fmla="*/ 36360 w 160241"/>
                  <a:gd name="connsiteY6" fmla="*/ 260572 h 319336"/>
                  <a:gd name="connsiteX7" fmla="*/ 3022 w 160241"/>
                  <a:gd name="connsiteY7" fmla="*/ 239934 h 319336"/>
                  <a:gd name="connsiteX8" fmla="*/ 4610 w 160241"/>
                  <a:gd name="connsiteY8" fmla="*/ 185959 h 319336"/>
                  <a:gd name="connsiteX9" fmla="*/ 30010 w 160241"/>
                  <a:gd name="connsiteY9" fmla="*/ 111347 h 319336"/>
                  <a:gd name="connsiteX10" fmla="*/ 44297 w 160241"/>
                  <a:gd name="connsiteY10" fmla="*/ 78009 h 319336"/>
                  <a:gd name="connsiteX11" fmla="*/ 64935 w 160241"/>
                  <a:gd name="connsiteY11" fmla="*/ 36734 h 319336"/>
                  <a:gd name="connsiteX12" fmla="*/ 96685 w 160241"/>
                  <a:gd name="connsiteY12" fmla="*/ 9747 h 319336"/>
                  <a:gd name="connsiteX13" fmla="*/ 112560 w 160241"/>
                  <a:gd name="connsiteY13" fmla="*/ 222 h 319336"/>
                  <a:gd name="connsiteX14" fmla="*/ 160185 w 160241"/>
                  <a:gd name="connsiteY14" fmla="*/ 44672 h 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41" h="319336">
                    <a:moveTo>
                      <a:pt x="160185" y="44672"/>
                    </a:moveTo>
                    <a:cubicBezTo>
                      <a:pt x="158333" y="62134"/>
                      <a:pt x="116264" y="88593"/>
                      <a:pt x="101447" y="104997"/>
                    </a:cubicBezTo>
                    <a:cubicBezTo>
                      <a:pt x="86630" y="121401"/>
                      <a:pt x="79752" y="127751"/>
                      <a:pt x="71285" y="143097"/>
                    </a:cubicBezTo>
                    <a:cubicBezTo>
                      <a:pt x="62818" y="158443"/>
                      <a:pt x="54616" y="178816"/>
                      <a:pt x="50647" y="197072"/>
                    </a:cubicBezTo>
                    <a:cubicBezTo>
                      <a:pt x="46678" y="215328"/>
                      <a:pt x="44032" y="232261"/>
                      <a:pt x="47472" y="252634"/>
                    </a:cubicBezTo>
                    <a:cubicBezTo>
                      <a:pt x="50912" y="273007"/>
                      <a:pt x="73137" y="317986"/>
                      <a:pt x="71285" y="319309"/>
                    </a:cubicBezTo>
                    <a:cubicBezTo>
                      <a:pt x="69433" y="320632"/>
                      <a:pt x="47737" y="273801"/>
                      <a:pt x="36360" y="260572"/>
                    </a:cubicBezTo>
                    <a:cubicBezTo>
                      <a:pt x="24983" y="247343"/>
                      <a:pt x="8314" y="252369"/>
                      <a:pt x="3022" y="239934"/>
                    </a:cubicBezTo>
                    <a:cubicBezTo>
                      <a:pt x="-2270" y="227499"/>
                      <a:pt x="112" y="207390"/>
                      <a:pt x="4610" y="185959"/>
                    </a:cubicBezTo>
                    <a:cubicBezTo>
                      <a:pt x="9108" y="164528"/>
                      <a:pt x="23396" y="129338"/>
                      <a:pt x="30010" y="111347"/>
                    </a:cubicBezTo>
                    <a:cubicBezTo>
                      <a:pt x="36624" y="93356"/>
                      <a:pt x="38476" y="90445"/>
                      <a:pt x="44297" y="78009"/>
                    </a:cubicBezTo>
                    <a:cubicBezTo>
                      <a:pt x="50118" y="65574"/>
                      <a:pt x="56204" y="48111"/>
                      <a:pt x="64935" y="36734"/>
                    </a:cubicBezTo>
                    <a:cubicBezTo>
                      <a:pt x="73666" y="25357"/>
                      <a:pt x="88748" y="15832"/>
                      <a:pt x="96685" y="9747"/>
                    </a:cubicBezTo>
                    <a:cubicBezTo>
                      <a:pt x="104622" y="3662"/>
                      <a:pt x="107268" y="-1101"/>
                      <a:pt x="112560" y="222"/>
                    </a:cubicBezTo>
                    <a:cubicBezTo>
                      <a:pt x="117852" y="1545"/>
                      <a:pt x="162037" y="27210"/>
                      <a:pt x="160185" y="4467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リーフォーム: 図形 23">
                <a:extLst>
                  <a:ext uri="{FF2B5EF4-FFF2-40B4-BE49-F238E27FC236}">
                    <a16:creationId xmlns:a16="http://schemas.microsoft.com/office/drawing/2014/main" id="{BFEE0EBD-1100-455D-9916-D626D538E2AD}"/>
                  </a:ext>
                </a:extLst>
              </p:cNvPr>
              <p:cNvSpPr/>
              <p:nvPr/>
            </p:nvSpPr>
            <p:spPr>
              <a:xfrm>
                <a:off x="5301990" y="1542146"/>
                <a:ext cx="55878" cy="68331"/>
              </a:xfrm>
              <a:custGeom>
                <a:avLst/>
                <a:gdLst>
                  <a:gd name="connsiteX0" fmla="*/ 38360 w 55878"/>
                  <a:gd name="connsiteY0" fmla="*/ 68 h 68331"/>
                  <a:gd name="connsiteX1" fmla="*/ 55823 w 55878"/>
                  <a:gd name="connsiteY1" fmla="*/ 49281 h 68331"/>
                  <a:gd name="connsiteX2" fmla="*/ 43123 w 55878"/>
                  <a:gd name="connsiteY2" fmla="*/ 54043 h 68331"/>
                  <a:gd name="connsiteX3" fmla="*/ 22485 w 55878"/>
                  <a:gd name="connsiteY3" fmla="*/ 68331 h 68331"/>
                  <a:gd name="connsiteX4" fmla="*/ 6610 w 55878"/>
                  <a:gd name="connsiteY4" fmla="*/ 54043 h 68331"/>
                  <a:gd name="connsiteX5" fmla="*/ 260 w 55878"/>
                  <a:gd name="connsiteY5" fmla="*/ 38168 h 68331"/>
                  <a:gd name="connsiteX6" fmla="*/ 38360 w 55878"/>
                  <a:gd name="connsiteY6" fmla="*/ 68 h 6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8" h="68331">
                    <a:moveTo>
                      <a:pt x="38360" y="68"/>
                    </a:moveTo>
                    <a:cubicBezTo>
                      <a:pt x="47620" y="1920"/>
                      <a:pt x="55029" y="40285"/>
                      <a:pt x="55823" y="49281"/>
                    </a:cubicBezTo>
                    <a:cubicBezTo>
                      <a:pt x="56617" y="58277"/>
                      <a:pt x="48679" y="50868"/>
                      <a:pt x="43123" y="54043"/>
                    </a:cubicBezTo>
                    <a:cubicBezTo>
                      <a:pt x="37567" y="57218"/>
                      <a:pt x="28570" y="68331"/>
                      <a:pt x="22485" y="68331"/>
                    </a:cubicBezTo>
                    <a:cubicBezTo>
                      <a:pt x="16400" y="68331"/>
                      <a:pt x="10314" y="59070"/>
                      <a:pt x="6610" y="54043"/>
                    </a:cubicBezTo>
                    <a:cubicBezTo>
                      <a:pt x="2906" y="49016"/>
                      <a:pt x="-1063" y="41607"/>
                      <a:pt x="260" y="38168"/>
                    </a:cubicBezTo>
                    <a:cubicBezTo>
                      <a:pt x="1583" y="34729"/>
                      <a:pt x="29100" y="-1784"/>
                      <a:pt x="38360" y="6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図形 24">
                <a:extLst>
                  <a:ext uri="{FF2B5EF4-FFF2-40B4-BE49-F238E27FC236}">
                    <a16:creationId xmlns:a16="http://schemas.microsoft.com/office/drawing/2014/main" id="{1DB91B5D-C411-4AA1-A75A-52EE5CD84937}"/>
                  </a:ext>
                </a:extLst>
              </p:cNvPr>
              <p:cNvSpPr/>
              <p:nvPr/>
            </p:nvSpPr>
            <p:spPr>
              <a:xfrm>
                <a:off x="5256190" y="1931148"/>
                <a:ext cx="60506" cy="184900"/>
              </a:xfrm>
              <a:custGeom>
                <a:avLst/>
                <a:gdLst>
                  <a:gd name="connsiteX0" fmla="*/ 23 w 60506"/>
                  <a:gd name="connsiteY0" fmla="*/ 4 h 184900"/>
                  <a:gd name="connsiteX1" fmla="*/ 23835 w 60506"/>
                  <a:gd name="connsiteY1" fmla="*/ 71441 h 184900"/>
                  <a:gd name="connsiteX2" fmla="*/ 41298 w 60506"/>
                  <a:gd name="connsiteY2" fmla="*/ 120654 h 184900"/>
                  <a:gd name="connsiteX3" fmla="*/ 60348 w 60506"/>
                  <a:gd name="connsiteY3" fmla="*/ 184154 h 184900"/>
                  <a:gd name="connsiteX4" fmla="*/ 30185 w 60506"/>
                  <a:gd name="connsiteY4" fmla="*/ 153991 h 184900"/>
                  <a:gd name="connsiteX5" fmla="*/ 19073 w 60506"/>
                  <a:gd name="connsiteY5" fmla="*/ 131766 h 184900"/>
                  <a:gd name="connsiteX6" fmla="*/ 19073 w 60506"/>
                  <a:gd name="connsiteY6" fmla="*/ 107954 h 184900"/>
                  <a:gd name="connsiteX7" fmla="*/ 19073 w 60506"/>
                  <a:gd name="connsiteY7" fmla="*/ 74616 h 184900"/>
                  <a:gd name="connsiteX8" fmla="*/ 23 w 60506"/>
                  <a:gd name="connsiteY8" fmla="*/ 4 h 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06" h="184900">
                    <a:moveTo>
                      <a:pt x="23" y="4"/>
                    </a:moveTo>
                    <a:cubicBezTo>
                      <a:pt x="817" y="-525"/>
                      <a:pt x="16956" y="51333"/>
                      <a:pt x="23835" y="71441"/>
                    </a:cubicBezTo>
                    <a:cubicBezTo>
                      <a:pt x="30714" y="91549"/>
                      <a:pt x="35213" y="101869"/>
                      <a:pt x="41298" y="120654"/>
                    </a:cubicBezTo>
                    <a:cubicBezTo>
                      <a:pt x="47383" y="139439"/>
                      <a:pt x="62200" y="178598"/>
                      <a:pt x="60348" y="184154"/>
                    </a:cubicBezTo>
                    <a:cubicBezTo>
                      <a:pt x="58496" y="189710"/>
                      <a:pt x="37064" y="162722"/>
                      <a:pt x="30185" y="153991"/>
                    </a:cubicBezTo>
                    <a:cubicBezTo>
                      <a:pt x="23306" y="145260"/>
                      <a:pt x="20925" y="139439"/>
                      <a:pt x="19073" y="131766"/>
                    </a:cubicBezTo>
                    <a:cubicBezTo>
                      <a:pt x="17221" y="124093"/>
                      <a:pt x="19073" y="107954"/>
                      <a:pt x="19073" y="107954"/>
                    </a:cubicBezTo>
                    <a:cubicBezTo>
                      <a:pt x="19073" y="98429"/>
                      <a:pt x="19602" y="89433"/>
                      <a:pt x="19073" y="74616"/>
                    </a:cubicBezTo>
                    <a:cubicBezTo>
                      <a:pt x="18544" y="59799"/>
                      <a:pt x="-771" y="533"/>
                      <a:pt x="23" y="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図形 25">
                <a:extLst>
                  <a:ext uri="{FF2B5EF4-FFF2-40B4-BE49-F238E27FC236}">
                    <a16:creationId xmlns:a16="http://schemas.microsoft.com/office/drawing/2014/main" id="{C21C517A-9FA9-45E5-A05F-64CF26BE23B5}"/>
                  </a:ext>
                </a:extLst>
              </p:cNvPr>
              <p:cNvSpPr/>
              <p:nvPr/>
            </p:nvSpPr>
            <p:spPr>
              <a:xfrm>
                <a:off x="5413286" y="1848331"/>
                <a:ext cx="257958" cy="54666"/>
              </a:xfrm>
              <a:custGeom>
                <a:avLst/>
                <a:gdLst>
                  <a:gd name="connsiteX0" fmla="*/ 89 w 257958"/>
                  <a:gd name="connsiteY0" fmla="*/ 271 h 54666"/>
                  <a:gd name="connsiteX1" fmla="*/ 73114 w 257958"/>
                  <a:gd name="connsiteY1" fmla="*/ 38371 h 54666"/>
                  <a:gd name="connsiteX2" fmla="*/ 114389 w 257958"/>
                  <a:gd name="connsiteY2" fmla="*/ 41546 h 54666"/>
                  <a:gd name="connsiteX3" fmla="*/ 204877 w 257958"/>
                  <a:gd name="connsiteY3" fmla="*/ 54246 h 54666"/>
                  <a:gd name="connsiteX4" fmla="*/ 257264 w 257958"/>
                  <a:gd name="connsiteY4" fmla="*/ 49483 h 54666"/>
                  <a:gd name="connsiteX5" fmla="*/ 230277 w 257958"/>
                  <a:gd name="connsiteY5" fmla="*/ 28846 h 54666"/>
                  <a:gd name="connsiteX6" fmla="*/ 165189 w 257958"/>
                  <a:gd name="connsiteY6" fmla="*/ 27258 h 54666"/>
                  <a:gd name="connsiteX7" fmla="*/ 122327 w 257958"/>
                  <a:gd name="connsiteY7" fmla="*/ 27258 h 54666"/>
                  <a:gd name="connsiteX8" fmla="*/ 88989 w 257958"/>
                  <a:gd name="connsiteY8" fmla="*/ 20908 h 54666"/>
                  <a:gd name="connsiteX9" fmla="*/ 89 w 257958"/>
                  <a:gd name="connsiteY9" fmla="*/ 271 h 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958" h="54666">
                    <a:moveTo>
                      <a:pt x="89" y="271"/>
                    </a:moveTo>
                    <a:cubicBezTo>
                      <a:pt x="-2557" y="3181"/>
                      <a:pt x="54064" y="31492"/>
                      <a:pt x="73114" y="38371"/>
                    </a:cubicBezTo>
                    <a:cubicBezTo>
                      <a:pt x="92164" y="45250"/>
                      <a:pt x="92429" y="38900"/>
                      <a:pt x="114389" y="41546"/>
                    </a:cubicBezTo>
                    <a:cubicBezTo>
                      <a:pt x="136349" y="44192"/>
                      <a:pt x="181065" y="52923"/>
                      <a:pt x="204877" y="54246"/>
                    </a:cubicBezTo>
                    <a:cubicBezTo>
                      <a:pt x="228689" y="55569"/>
                      <a:pt x="253031" y="53716"/>
                      <a:pt x="257264" y="49483"/>
                    </a:cubicBezTo>
                    <a:cubicBezTo>
                      <a:pt x="261497" y="45250"/>
                      <a:pt x="245623" y="32550"/>
                      <a:pt x="230277" y="28846"/>
                    </a:cubicBezTo>
                    <a:cubicBezTo>
                      <a:pt x="214931" y="25142"/>
                      <a:pt x="183181" y="27523"/>
                      <a:pt x="165189" y="27258"/>
                    </a:cubicBezTo>
                    <a:cubicBezTo>
                      <a:pt x="147197" y="26993"/>
                      <a:pt x="135027" y="28316"/>
                      <a:pt x="122327" y="27258"/>
                    </a:cubicBezTo>
                    <a:cubicBezTo>
                      <a:pt x="109627" y="26200"/>
                      <a:pt x="104335" y="23025"/>
                      <a:pt x="88989" y="20908"/>
                    </a:cubicBezTo>
                    <a:cubicBezTo>
                      <a:pt x="73643" y="18791"/>
                      <a:pt x="2735" y="-2639"/>
                      <a:pt x="89" y="2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リーフォーム: 図形 26">
                <a:extLst>
                  <a:ext uri="{FF2B5EF4-FFF2-40B4-BE49-F238E27FC236}">
                    <a16:creationId xmlns:a16="http://schemas.microsoft.com/office/drawing/2014/main" id="{0EBDAA74-ACB2-4455-9D4A-E3984E9707A0}"/>
                  </a:ext>
                </a:extLst>
              </p:cNvPr>
              <p:cNvSpPr/>
              <p:nvPr/>
            </p:nvSpPr>
            <p:spPr>
              <a:xfrm>
                <a:off x="5378327" y="1661265"/>
                <a:ext cx="197000" cy="71505"/>
              </a:xfrm>
              <a:custGeom>
                <a:avLst/>
                <a:gdLst>
                  <a:gd name="connsiteX0" fmla="*/ 123 w 197000"/>
                  <a:gd name="connsiteY0" fmla="*/ 71449 h 71505"/>
                  <a:gd name="connsiteX1" fmla="*/ 55686 w 197000"/>
                  <a:gd name="connsiteY1" fmla="*/ 31762 h 71505"/>
                  <a:gd name="connsiteX2" fmla="*/ 92198 w 197000"/>
                  <a:gd name="connsiteY2" fmla="*/ 15887 h 71505"/>
                  <a:gd name="connsiteX3" fmla="*/ 135061 w 197000"/>
                  <a:gd name="connsiteY3" fmla="*/ 15887 h 71505"/>
                  <a:gd name="connsiteX4" fmla="*/ 166811 w 197000"/>
                  <a:gd name="connsiteY4" fmla="*/ 22237 h 71505"/>
                  <a:gd name="connsiteX5" fmla="*/ 196973 w 197000"/>
                  <a:gd name="connsiteY5" fmla="*/ 34937 h 71505"/>
                  <a:gd name="connsiteX6" fmla="*/ 171573 w 197000"/>
                  <a:gd name="connsiteY6" fmla="*/ 6362 h 71505"/>
                  <a:gd name="connsiteX7" fmla="*/ 138236 w 197000"/>
                  <a:gd name="connsiteY7" fmla="*/ 4774 h 71505"/>
                  <a:gd name="connsiteX8" fmla="*/ 104898 w 197000"/>
                  <a:gd name="connsiteY8" fmla="*/ 12 h 71505"/>
                  <a:gd name="connsiteX9" fmla="*/ 73148 w 197000"/>
                  <a:gd name="connsiteY9" fmla="*/ 6362 h 71505"/>
                  <a:gd name="connsiteX10" fmla="*/ 41398 w 197000"/>
                  <a:gd name="connsiteY10" fmla="*/ 22237 h 71505"/>
                  <a:gd name="connsiteX11" fmla="*/ 123 w 197000"/>
                  <a:gd name="connsiteY11" fmla="*/ 71449 h 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000" h="71505">
                    <a:moveTo>
                      <a:pt x="123" y="71449"/>
                    </a:moveTo>
                    <a:cubicBezTo>
                      <a:pt x="2504" y="73036"/>
                      <a:pt x="40340" y="41022"/>
                      <a:pt x="55686" y="31762"/>
                    </a:cubicBezTo>
                    <a:cubicBezTo>
                      <a:pt x="71032" y="22502"/>
                      <a:pt x="78969" y="18533"/>
                      <a:pt x="92198" y="15887"/>
                    </a:cubicBezTo>
                    <a:cubicBezTo>
                      <a:pt x="105427" y="13241"/>
                      <a:pt x="122626" y="14829"/>
                      <a:pt x="135061" y="15887"/>
                    </a:cubicBezTo>
                    <a:cubicBezTo>
                      <a:pt x="147496" y="16945"/>
                      <a:pt x="156492" y="19062"/>
                      <a:pt x="166811" y="22237"/>
                    </a:cubicBezTo>
                    <a:cubicBezTo>
                      <a:pt x="177130" y="25412"/>
                      <a:pt x="196179" y="37583"/>
                      <a:pt x="196973" y="34937"/>
                    </a:cubicBezTo>
                    <a:cubicBezTo>
                      <a:pt x="197767" y="32291"/>
                      <a:pt x="181363" y="11389"/>
                      <a:pt x="171573" y="6362"/>
                    </a:cubicBezTo>
                    <a:cubicBezTo>
                      <a:pt x="161784" y="1335"/>
                      <a:pt x="149348" y="5832"/>
                      <a:pt x="138236" y="4774"/>
                    </a:cubicBezTo>
                    <a:cubicBezTo>
                      <a:pt x="127124" y="3716"/>
                      <a:pt x="115746" y="-253"/>
                      <a:pt x="104898" y="12"/>
                    </a:cubicBezTo>
                    <a:cubicBezTo>
                      <a:pt x="94050" y="277"/>
                      <a:pt x="83731" y="2658"/>
                      <a:pt x="73148" y="6362"/>
                    </a:cubicBezTo>
                    <a:cubicBezTo>
                      <a:pt x="62565" y="10066"/>
                      <a:pt x="52246" y="15623"/>
                      <a:pt x="41398" y="22237"/>
                    </a:cubicBezTo>
                    <a:cubicBezTo>
                      <a:pt x="30550" y="28851"/>
                      <a:pt x="-2258" y="69862"/>
                      <a:pt x="123" y="7144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フリーフォーム: 図形 27">
                <a:extLst>
                  <a:ext uri="{FF2B5EF4-FFF2-40B4-BE49-F238E27FC236}">
                    <a16:creationId xmlns:a16="http://schemas.microsoft.com/office/drawing/2014/main" id="{FB723E39-DEEA-4A5D-8437-9F6B1D956531}"/>
                  </a:ext>
                </a:extLst>
              </p:cNvPr>
              <p:cNvSpPr/>
              <p:nvPr/>
            </p:nvSpPr>
            <p:spPr>
              <a:xfrm>
                <a:off x="5326356" y="1703334"/>
                <a:ext cx="256911" cy="103993"/>
              </a:xfrm>
              <a:custGeom>
                <a:avLst/>
                <a:gdLst>
                  <a:gd name="connsiteX0" fmla="*/ 114007 w 256911"/>
                  <a:gd name="connsiteY0" fmla="*/ 100818 h 103993"/>
                  <a:gd name="connsiteX1" fmla="*/ 15582 w 256911"/>
                  <a:gd name="connsiteY1" fmla="*/ 102405 h 103993"/>
                  <a:gd name="connsiteX2" fmla="*/ 1294 w 256911"/>
                  <a:gd name="connsiteY2" fmla="*/ 102405 h 103993"/>
                  <a:gd name="connsiteX3" fmla="*/ 26694 w 256911"/>
                  <a:gd name="connsiteY3" fmla="*/ 81768 h 103993"/>
                  <a:gd name="connsiteX4" fmla="*/ 56857 w 256911"/>
                  <a:gd name="connsiteY4" fmla="*/ 51605 h 103993"/>
                  <a:gd name="connsiteX5" fmla="*/ 90194 w 256911"/>
                  <a:gd name="connsiteY5" fmla="*/ 24618 h 103993"/>
                  <a:gd name="connsiteX6" fmla="*/ 131469 w 256911"/>
                  <a:gd name="connsiteY6" fmla="*/ 5568 h 103993"/>
                  <a:gd name="connsiteX7" fmla="*/ 158457 w 256911"/>
                  <a:gd name="connsiteY7" fmla="*/ 805 h 103993"/>
                  <a:gd name="connsiteX8" fmla="*/ 185444 w 256911"/>
                  <a:gd name="connsiteY8" fmla="*/ 805 h 103993"/>
                  <a:gd name="connsiteX9" fmla="*/ 210844 w 256911"/>
                  <a:gd name="connsiteY9" fmla="*/ 8743 h 103993"/>
                  <a:gd name="connsiteX10" fmla="*/ 256882 w 256911"/>
                  <a:gd name="connsiteY10" fmla="*/ 26205 h 103993"/>
                  <a:gd name="connsiteX11" fmla="*/ 217194 w 256911"/>
                  <a:gd name="connsiteY11" fmla="*/ 24618 h 103993"/>
                  <a:gd name="connsiteX12" fmla="*/ 180682 w 256911"/>
                  <a:gd name="connsiteY12" fmla="*/ 24618 h 103993"/>
                  <a:gd name="connsiteX13" fmla="*/ 139407 w 256911"/>
                  <a:gd name="connsiteY13" fmla="*/ 29380 h 103993"/>
                  <a:gd name="connsiteX14" fmla="*/ 129882 w 256911"/>
                  <a:gd name="connsiteY14" fmla="*/ 38905 h 103993"/>
                  <a:gd name="connsiteX15" fmla="*/ 96544 w 256911"/>
                  <a:gd name="connsiteY15" fmla="*/ 42080 h 103993"/>
                  <a:gd name="connsiteX16" fmla="*/ 88607 w 256911"/>
                  <a:gd name="connsiteY16" fmla="*/ 54780 h 103993"/>
                  <a:gd name="connsiteX17" fmla="*/ 71144 w 256911"/>
                  <a:gd name="connsiteY17" fmla="*/ 65893 h 103993"/>
                  <a:gd name="connsiteX18" fmla="*/ 60032 w 256911"/>
                  <a:gd name="connsiteY18" fmla="*/ 77005 h 103993"/>
                  <a:gd name="connsiteX19" fmla="*/ 63207 w 256911"/>
                  <a:gd name="connsiteY19" fmla="*/ 84943 h 103993"/>
                  <a:gd name="connsiteX20" fmla="*/ 114007 w 256911"/>
                  <a:gd name="connsiteY20" fmla="*/ 100818 h 10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911" h="103993">
                    <a:moveTo>
                      <a:pt x="114007" y="100818"/>
                    </a:moveTo>
                    <a:cubicBezTo>
                      <a:pt x="106070" y="103728"/>
                      <a:pt x="34367" y="102141"/>
                      <a:pt x="15582" y="102405"/>
                    </a:cubicBezTo>
                    <a:cubicBezTo>
                      <a:pt x="-3203" y="102669"/>
                      <a:pt x="-558" y="105844"/>
                      <a:pt x="1294" y="102405"/>
                    </a:cubicBezTo>
                    <a:cubicBezTo>
                      <a:pt x="3146" y="98966"/>
                      <a:pt x="17433" y="90235"/>
                      <a:pt x="26694" y="81768"/>
                    </a:cubicBezTo>
                    <a:cubicBezTo>
                      <a:pt x="35955" y="73301"/>
                      <a:pt x="46274" y="61130"/>
                      <a:pt x="56857" y="51605"/>
                    </a:cubicBezTo>
                    <a:cubicBezTo>
                      <a:pt x="67440" y="42080"/>
                      <a:pt x="77759" y="32291"/>
                      <a:pt x="90194" y="24618"/>
                    </a:cubicBezTo>
                    <a:cubicBezTo>
                      <a:pt x="102629" y="16945"/>
                      <a:pt x="120092" y="9537"/>
                      <a:pt x="131469" y="5568"/>
                    </a:cubicBezTo>
                    <a:cubicBezTo>
                      <a:pt x="142846" y="1599"/>
                      <a:pt x="149461" y="1599"/>
                      <a:pt x="158457" y="805"/>
                    </a:cubicBezTo>
                    <a:cubicBezTo>
                      <a:pt x="167453" y="11"/>
                      <a:pt x="176713" y="-518"/>
                      <a:pt x="185444" y="805"/>
                    </a:cubicBezTo>
                    <a:cubicBezTo>
                      <a:pt x="194175" y="2128"/>
                      <a:pt x="198938" y="4510"/>
                      <a:pt x="210844" y="8743"/>
                    </a:cubicBezTo>
                    <a:cubicBezTo>
                      <a:pt x="222750" y="12976"/>
                      <a:pt x="255824" y="23559"/>
                      <a:pt x="256882" y="26205"/>
                    </a:cubicBezTo>
                    <a:cubicBezTo>
                      <a:pt x="257940" y="28851"/>
                      <a:pt x="229894" y="24882"/>
                      <a:pt x="217194" y="24618"/>
                    </a:cubicBezTo>
                    <a:cubicBezTo>
                      <a:pt x="204494" y="24353"/>
                      <a:pt x="193646" y="23824"/>
                      <a:pt x="180682" y="24618"/>
                    </a:cubicBezTo>
                    <a:cubicBezTo>
                      <a:pt x="167718" y="25412"/>
                      <a:pt x="147873" y="26999"/>
                      <a:pt x="139407" y="29380"/>
                    </a:cubicBezTo>
                    <a:cubicBezTo>
                      <a:pt x="130941" y="31761"/>
                      <a:pt x="137026" y="36788"/>
                      <a:pt x="129882" y="38905"/>
                    </a:cubicBezTo>
                    <a:cubicBezTo>
                      <a:pt x="122738" y="41022"/>
                      <a:pt x="103423" y="39434"/>
                      <a:pt x="96544" y="42080"/>
                    </a:cubicBezTo>
                    <a:cubicBezTo>
                      <a:pt x="89665" y="44726"/>
                      <a:pt x="92840" y="50811"/>
                      <a:pt x="88607" y="54780"/>
                    </a:cubicBezTo>
                    <a:cubicBezTo>
                      <a:pt x="84374" y="58749"/>
                      <a:pt x="75906" y="62189"/>
                      <a:pt x="71144" y="65893"/>
                    </a:cubicBezTo>
                    <a:cubicBezTo>
                      <a:pt x="66382" y="69597"/>
                      <a:pt x="61355" y="73830"/>
                      <a:pt x="60032" y="77005"/>
                    </a:cubicBezTo>
                    <a:cubicBezTo>
                      <a:pt x="58709" y="80180"/>
                      <a:pt x="56593" y="82033"/>
                      <a:pt x="63207" y="84943"/>
                    </a:cubicBezTo>
                    <a:cubicBezTo>
                      <a:pt x="69821" y="87853"/>
                      <a:pt x="121944" y="97908"/>
                      <a:pt x="114007" y="10081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フリーフォーム: 図形 28">
                <a:extLst>
                  <a:ext uri="{FF2B5EF4-FFF2-40B4-BE49-F238E27FC236}">
                    <a16:creationId xmlns:a16="http://schemas.microsoft.com/office/drawing/2014/main" id="{245F25FC-4DB6-4B40-8DCD-A8A40EB1D406}"/>
                  </a:ext>
                </a:extLst>
              </p:cNvPr>
              <p:cNvSpPr/>
              <p:nvPr/>
            </p:nvSpPr>
            <p:spPr>
              <a:xfrm>
                <a:off x="5441903" y="1724774"/>
                <a:ext cx="147019" cy="87784"/>
              </a:xfrm>
              <a:custGeom>
                <a:avLst/>
                <a:gdLst>
                  <a:gd name="connsiteX0" fmla="*/ 1635 w 147019"/>
                  <a:gd name="connsiteY0" fmla="*/ 25403 h 87784"/>
                  <a:gd name="connsiteX1" fmla="*/ 22272 w 147019"/>
                  <a:gd name="connsiteY1" fmla="*/ 74615 h 87784"/>
                  <a:gd name="connsiteX2" fmla="*/ 42910 w 147019"/>
                  <a:gd name="connsiteY2" fmla="*/ 68265 h 87784"/>
                  <a:gd name="connsiteX3" fmla="*/ 79422 w 147019"/>
                  <a:gd name="connsiteY3" fmla="*/ 87315 h 87784"/>
                  <a:gd name="connsiteX4" fmla="*/ 104822 w 147019"/>
                  <a:gd name="connsiteY4" fmla="*/ 80965 h 87784"/>
                  <a:gd name="connsiteX5" fmla="*/ 128635 w 147019"/>
                  <a:gd name="connsiteY5" fmla="*/ 69853 h 87784"/>
                  <a:gd name="connsiteX6" fmla="*/ 146097 w 147019"/>
                  <a:gd name="connsiteY6" fmla="*/ 53978 h 87784"/>
                  <a:gd name="connsiteX7" fmla="*/ 142922 w 147019"/>
                  <a:gd name="connsiteY7" fmla="*/ 30165 h 87784"/>
                  <a:gd name="connsiteX8" fmla="*/ 128635 w 147019"/>
                  <a:gd name="connsiteY8" fmla="*/ 6353 h 87784"/>
                  <a:gd name="connsiteX9" fmla="*/ 107997 w 147019"/>
                  <a:gd name="connsiteY9" fmla="*/ 1590 h 87784"/>
                  <a:gd name="connsiteX10" fmla="*/ 68310 w 147019"/>
                  <a:gd name="connsiteY10" fmla="*/ 3 h 87784"/>
                  <a:gd name="connsiteX11" fmla="*/ 1635 w 147019"/>
                  <a:gd name="connsiteY11" fmla="*/ 25403 h 8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019" h="87784">
                    <a:moveTo>
                      <a:pt x="1635" y="25403"/>
                    </a:moveTo>
                    <a:cubicBezTo>
                      <a:pt x="-6038" y="37838"/>
                      <a:pt x="15393" y="67471"/>
                      <a:pt x="22272" y="74615"/>
                    </a:cubicBezTo>
                    <a:cubicBezTo>
                      <a:pt x="29151" y="81759"/>
                      <a:pt x="33385" y="66148"/>
                      <a:pt x="42910" y="68265"/>
                    </a:cubicBezTo>
                    <a:cubicBezTo>
                      <a:pt x="52435" y="70382"/>
                      <a:pt x="69103" y="85198"/>
                      <a:pt x="79422" y="87315"/>
                    </a:cubicBezTo>
                    <a:cubicBezTo>
                      <a:pt x="89741" y="89432"/>
                      <a:pt x="96620" y="83875"/>
                      <a:pt x="104822" y="80965"/>
                    </a:cubicBezTo>
                    <a:cubicBezTo>
                      <a:pt x="113024" y="78055"/>
                      <a:pt x="121756" y="74351"/>
                      <a:pt x="128635" y="69853"/>
                    </a:cubicBezTo>
                    <a:cubicBezTo>
                      <a:pt x="135514" y="65355"/>
                      <a:pt x="143716" y="60593"/>
                      <a:pt x="146097" y="53978"/>
                    </a:cubicBezTo>
                    <a:cubicBezTo>
                      <a:pt x="148478" y="47363"/>
                      <a:pt x="145832" y="38102"/>
                      <a:pt x="142922" y="30165"/>
                    </a:cubicBezTo>
                    <a:cubicBezTo>
                      <a:pt x="140012" y="22228"/>
                      <a:pt x="134456" y="11115"/>
                      <a:pt x="128635" y="6353"/>
                    </a:cubicBezTo>
                    <a:cubicBezTo>
                      <a:pt x="122814" y="1591"/>
                      <a:pt x="118051" y="2648"/>
                      <a:pt x="107997" y="1590"/>
                    </a:cubicBezTo>
                    <a:cubicBezTo>
                      <a:pt x="97943" y="532"/>
                      <a:pt x="79952" y="267"/>
                      <a:pt x="68310" y="3"/>
                    </a:cubicBezTo>
                    <a:cubicBezTo>
                      <a:pt x="56668" y="-262"/>
                      <a:pt x="9308" y="12968"/>
                      <a:pt x="1635" y="254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025B2C6-361B-44B5-AFD3-F6B73345C629}"/>
                  </a:ext>
                </a:extLst>
              </p:cNvPr>
              <p:cNvSpPr/>
              <p:nvPr/>
            </p:nvSpPr>
            <p:spPr>
              <a:xfrm>
                <a:off x="5479847" y="1730433"/>
                <a:ext cx="58722" cy="58722"/>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リーフォーム: 図形 29">
                <a:extLst>
                  <a:ext uri="{FF2B5EF4-FFF2-40B4-BE49-F238E27FC236}">
                    <a16:creationId xmlns:a16="http://schemas.microsoft.com/office/drawing/2014/main" id="{8112B5E8-D2E8-4ECA-BDDA-20149D4060A5}"/>
                  </a:ext>
                </a:extLst>
              </p:cNvPr>
              <p:cNvSpPr/>
              <p:nvPr/>
            </p:nvSpPr>
            <p:spPr>
              <a:xfrm>
                <a:off x="5489142" y="1786678"/>
                <a:ext cx="172013" cy="55398"/>
              </a:xfrm>
              <a:custGeom>
                <a:avLst/>
                <a:gdLst>
                  <a:gd name="connsiteX0" fmla="*/ 433 w 172013"/>
                  <a:gd name="connsiteY0" fmla="*/ 17474 h 55398"/>
                  <a:gd name="connsiteX1" fmla="*/ 48058 w 172013"/>
                  <a:gd name="connsiteY1" fmla="*/ 41286 h 55398"/>
                  <a:gd name="connsiteX2" fmla="*/ 100446 w 172013"/>
                  <a:gd name="connsiteY2" fmla="*/ 50811 h 55398"/>
                  <a:gd name="connsiteX3" fmla="*/ 146483 w 172013"/>
                  <a:gd name="connsiteY3" fmla="*/ 52399 h 55398"/>
                  <a:gd name="connsiteX4" fmla="*/ 165533 w 172013"/>
                  <a:gd name="connsiteY4" fmla="*/ 52399 h 55398"/>
                  <a:gd name="connsiteX5" fmla="*/ 171883 w 172013"/>
                  <a:gd name="connsiteY5" fmla="*/ 12711 h 55398"/>
                  <a:gd name="connsiteX6" fmla="*/ 160771 w 172013"/>
                  <a:gd name="connsiteY6" fmla="*/ 11 h 55398"/>
                  <a:gd name="connsiteX7" fmla="*/ 130608 w 172013"/>
                  <a:gd name="connsiteY7" fmla="*/ 14299 h 55398"/>
                  <a:gd name="connsiteX8" fmla="*/ 95683 w 172013"/>
                  <a:gd name="connsiteY8" fmla="*/ 23824 h 55398"/>
                  <a:gd name="connsiteX9" fmla="*/ 76633 w 172013"/>
                  <a:gd name="connsiteY9" fmla="*/ 30174 h 55398"/>
                  <a:gd name="connsiteX10" fmla="*/ 433 w 172013"/>
                  <a:gd name="connsiteY10" fmla="*/ 17474 h 5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013" h="55398">
                    <a:moveTo>
                      <a:pt x="433" y="17474"/>
                    </a:moveTo>
                    <a:cubicBezTo>
                      <a:pt x="-4330" y="19326"/>
                      <a:pt x="31389" y="35730"/>
                      <a:pt x="48058" y="41286"/>
                    </a:cubicBezTo>
                    <a:cubicBezTo>
                      <a:pt x="64727" y="46842"/>
                      <a:pt x="84042" y="48959"/>
                      <a:pt x="100446" y="50811"/>
                    </a:cubicBezTo>
                    <a:cubicBezTo>
                      <a:pt x="116850" y="52663"/>
                      <a:pt x="135635" y="52134"/>
                      <a:pt x="146483" y="52399"/>
                    </a:cubicBezTo>
                    <a:cubicBezTo>
                      <a:pt x="157331" y="52664"/>
                      <a:pt x="161300" y="59014"/>
                      <a:pt x="165533" y="52399"/>
                    </a:cubicBezTo>
                    <a:cubicBezTo>
                      <a:pt x="169766" y="45784"/>
                      <a:pt x="172677" y="21442"/>
                      <a:pt x="171883" y="12711"/>
                    </a:cubicBezTo>
                    <a:cubicBezTo>
                      <a:pt x="171089" y="3980"/>
                      <a:pt x="167650" y="-254"/>
                      <a:pt x="160771" y="11"/>
                    </a:cubicBezTo>
                    <a:cubicBezTo>
                      <a:pt x="153892" y="276"/>
                      <a:pt x="141456" y="10330"/>
                      <a:pt x="130608" y="14299"/>
                    </a:cubicBezTo>
                    <a:cubicBezTo>
                      <a:pt x="119760" y="18268"/>
                      <a:pt x="104679" y="21178"/>
                      <a:pt x="95683" y="23824"/>
                    </a:cubicBezTo>
                    <a:cubicBezTo>
                      <a:pt x="86687" y="26470"/>
                      <a:pt x="86422" y="29116"/>
                      <a:pt x="76633" y="30174"/>
                    </a:cubicBezTo>
                    <a:cubicBezTo>
                      <a:pt x="66844" y="31232"/>
                      <a:pt x="5196" y="15622"/>
                      <a:pt x="433" y="1747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BFB37314-C38A-4A93-9758-E6BC3F336AB9}"/>
                  </a:ext>
                </a:extLst>
              </p:cNvPr>
              <p:cNvSpPr/>
              <p:nvPr/>
            </p:nvSpPr>
            <p:spPr>
              <a:xfrm>
                <a:off x="5328642" y="1693698"/>
                <a:ext cx="229423" cy="99356"/>
              </a:xfrm>
              <a:custGeom>
                <a:avLst/>
                <a:gdLst>
                  <a:gd name="connsiteX0" fmla="*/ 229196 w 229423"/>
                  <a:gd name="connsiteY0" fmla="*/ 18379 h 99356"/>
                  <a:gd name="connsiteX1" fmla="*/ 160933 w 229423"/>
                  <a:gd name="connsiteY1" fmla="*/ 2504 h 99356"/>
                  <a:gd name="connsiteX2" fmla="*/ 130771 w 229423"/>
                  <a:gd name="connsiteY2" fmla="*/ 2504 h 99356"/>
                  <a:gd name="connsiteX3" fmla="*/ 84733 w 229423"/>
                  <a:gd name="connsiteY3" fmla="*/ 26316 h 99356"/>
                  <a:gd name="connsiteX4" fmla="*/ 56158 w 229423"/>
                  <a:gd name="connsiteY4" fmla="*/ 51716 h 99356"/>
                  <a:gd name="connsiteX5" fmla="*/ 30758 w 229423"/>
                  <a:gd name="connsiteY5" fmla="*/ 61241 h 99356"/>
                  <a:gd name="connsiteX6" fmla="*/ 16471 w 229423"/>
                  <a:gd name="connsiteY6" fmla="*/ 77116 h 99356"/>
                  <a:gd name="connsiteX7" fmla="*/ 596 w 229423"/>
                  <a:gd name="connsiteY7" fmla="*/ 99341 h 99356"/>
                  <a:gd name="connsiteX8" fmla="*/ 38696 w 229423"/>
                  <a:gd name="connsiteY8" fmla="*/ 80291 h 99356"/>
                  <a:gd name="connsiteX9" fmla="*/ 59333 w 229423"/>
                  <a:gd name="connsiteY9" fmla="*/ 62829 h 99356"/>
                  <a:gd name="connsiteX10" fmla="*/ 102196 w 229423"/>
                  <a:gd name="connsiteY10" fmla="*/ 18379 h 99356"/>
                  <a:gd name="connsiteX11" fmla="*/ 135533 w 229423"/>
                  <a:gd name="connsiteY11" fmla="*/ 10441 h 99356"/>
                  <a:gd name="connsiteX12" fmla="*/ 229196 w 229423"/>
                  <a:gd name="connsiteY12" fmla="*/ 18379 h 9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23" h="99356">
                    <a:moveTo>
                      <a:pt x="229196" y="18379"/>
                    </a:moveTo>
                    <a:cubicBezTo>
                      <a:pt x="233429" y="17056"/>
                      <a:pt x="177337" y="5150"/>
                      <a:pt x="160933" y="2504"/>
                    </a:cubicBezTo>
                    <a:cubicBezTo>
                      <a:pt x="144529" y="-142"/>
                      <a:pt x="143471" y="-1465"/>
                      <a:pt x="130771" y="2504"/>
                    </a:cubicBezTo>
                    <a:cubicBezTo>
                      <a:pt x="118071" y="6473"/>
                      <a:pt x="97168" y="18114"/>
                      <a:pt x="84733" y="26316"/>
                    </a:cubicBezTo>
                    <a:cubicBezTo>
                      <a:pt x="72297" y="34518"/>
                      <a:pt x="65154" y="45895"/>
                      <a:pt x="56158" y="51716"/>
                    </a:cubicBezTo>
                    <a:cubicBezTo>
                      <a:pt x="47162" y="57537"/>
                      <a:pt x="37372" y="57008"/>
                      <a:pt x="30758" y="61241"/>
                    </a:cubicBezTo>
                    <a:cubicBezTo>
                      <a:pt x="24144" y="65474"/>
                      <a:pt x="21498" y="70766"/>
                      <a:pt x="16471" y="77116"/>
                    </a:cubicBezTo>
                    <a:cubicBezTo>
                      <a:pt x="11444" y="83466"/>
                      <a:pt x="-3108" y="98812"/>
                      <a:pt x="596" y="99341"/>
                    </a:cubicBezTo>
                    <a:cubicBezTo>
                      <a:pt x="4300" y="99870"/>
                      <a:pt x="28906" y="86376"/>
                      <a:pt x="38696" y="80291"/>
                    </a:cubicBezTo>
                    <a:cubicBezTo>
                      <a:pt x="48485" y="74206"/>
                      <a:pt x="48750" y="73148"/>
                      <a:pt x="59333" y="62829"/>
                    </a:cubicBezTo>
                    <a:cubicBezTo>
                      <a:pt x="69916" y="52510"/>
                      <a:pt x="89496" y="27110"/>
                      <a:pt x="102196" y="18379"/>
                    </a:cubicBezTo>
                    <a:cubicBezTo>
                      <a:pt x="114896" y="9648"/>
                      <a:pt x="119394" y="10441"/>
                      <a:pt x="135533" y="10441"/>
                    </a:cubicBezTo>
                    <a:cubicBezTo>
                      <a:pt x="151672" y="10441"/>
                      <a:pt x="224963" y="19702"/>
                      <a:pt x="229196" y="183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月 34">
                <a:extLst>
                  <a:ext uri="{FF2B5EF4-FFF2-40B4-BE49-F238E27FC236}">
                    <a16:creationId xmlns:a16="http://schemas.microsoft.com/office/drawing/2014/main" id="{A344E047-5DE0-4D17-AE70-98E6F65EC15D}"/>
                  </a:ext>
                </a:extLst>
              </p:cNvPr>
              <p:cNvSpPr/>
              <p:nvPr/>
            </p:nvSpPr>
            <p:spPr>
              <a:xfrm rot="15300000">
                <a:off x="5497970" y="1728349"/>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図形 33">
                <a:extLst>
                  <a:ext uri="{FF2B5EF4-FFF2-40B4-BE49-F238E27FC236}">
                    <a16:creationId xmlns:a16="http://schemas.microsoft.com/office/drawing/2014/main" id="{93E53711-978B-422F-9D8A-E60F8DB977B4}"/>
                  </a:ext>
                </a:extLst>
              </p:cNvPr>
              <p:cNvSpPr/>
              <p:nvPr/>
            </p:nvSpPr>
            <p:spPr>
              <a:xfrm>
                <a:off x="5324279" y="1462430"/>
                <a:ext cx="493930" cy="551344"/>
              </a:xfrm>
              <a:custGeom>
                <a:avLst/>
                <a:gdLst>
                  <a:gd name="connsiteX0" fmla="*/ 1784 w 493930"/>
                  <a:gd name="connsiteY0" fmla="*/ 1997 h 551344"/>
                  <a:gd name="connsiteX1" fmla="*/ 39884 w 493930"/>
                  <a:gd name="connsiteY1" fmla="*/ 111534 h 551344"/>
                  <a:gd name="connsiteX2" fmla="*/ 160534 w 493930"/>
                  <a:gd name="connsiteY2" fmla="*/ 225834 h 551344"/>
                  <a:gd name="connsiteX3" fmla="*/ 243084 w 493930"/>
                  <a:gd name="connsiteY3" fmla="*/ 268697 h 551344"/>
                  <a:gd name="connsiteX4" fmla="*/ 284359 w 493930"/>
                  <a:gd name="connsiteY4" fmla="*/ 297272 h 551344"/>
                  <a:gd name="connsiteX5" fmla="*/ 297059 w 493930"/>
                  <a:gd name="connsiteY5" fmla="*/ 330609 h 551344"/>
                  <a:gd name="connsiteX6" fmla="*/ 309759 w 493930"/>
                  <a:gd name="connsiteY6" fmla="*/ 370297 h 551344"/>
                  <a:gd name="connsiteX7" fmla="*/ 371671 w 493930"/>
                  <a:gd name="connsiteY7" fmla="*/ 454434 h 551344"/>
                  <a:gd name="connsiteX8" fmla="*/ 431996 w 493930"/>
                  <a:gd name="connsiteY8" fmla="*/ 519522 h 551344"/>
                  <a:gd name="connsiteX9" fmla="*/ 474859 w 493930"/>
                  <a:gd name="connsiteY9" fmla="*/ 551272 h 551344"/>
                  <a:gd name="connsiteX10" fmla="*/ 493909 w 493930"/>
                  <a:gd name="connsiteY10" fmla="*/ 511584 h 551344"/>
                  <a:gd name="connsiteX11" fmla="*/ 471684 w 493930"/>
                  <a:gd name="connsiteY11" fmla="*/ 473484 h 551344"/>
                  <a:gd name="connsiteX12" fmla="*/ 378021 w 493930"/>
                  <a:gd name="connsiteY12" fmla="*/ 348072 h 551344"/>
                  <a:gd name="connsiteX13" fmla="*/ 416121 w 493930"/>
                  <a:gd name="connsiteY13" fmla="*/ 376647 h 551344"/>
                  <a:gd name="connsiteX14" fmla="*/ 373259 w 493930"/>
                  <a:gd name="connsiteY14" fmla="*/ 306797 h 551344"/>
                  <a:gd name="connsiteX15" fmla="*/ 282771 w 493930"/>
                  <a:gd name="connsiteY15" fmla="*/ 225834 h 551344"/>
                  <a:gd name="connsiteX16" fmla="*/ 179584 w 493930"/>
                  <a:gd name="connsiteY16" fmla="*/ 124234 h 551344"/>
                  <a:gd name="connsiteX17" fmla="*/ 87509 w 493930"/>
                  <a:gd name="connsiteY17" fmla="*/ 46447 h 551344"/>
                  <a:gd name="connsiteX18" fmla="*/ 1784 w 493930"/>
                  <a:gd name="connsiteY18" fmla="*/ 1997 h 5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930" h="551344">
                    <a:moveTo>
                      <a:pt x="1784" y="1997"/>
                    </a:moveTo>
                    <a:cubicBezTo>
                      <a:pt x="-6153" y="12845"/>
                      <a:pt x="13426" y="74228"/>
                      <a:pt x="39884" y="111534"/>
                    </a:cubicBezTo>
                    <a:cubicBezTo>
                      <a:pt x="66342" y="148840"/>
                      <a:pt x="126667" y="199640"/>
                      <a:pt x="160534" y="225834"/>
                    </a:cubicBezTo>
                    <a:cubicBezTo>
                      <a:pt x="194401" y="252028"/>
                      <a:pt x="222447" y="256791"/>
                      <a:pt x="243084" y="268697"/>
                    </a:cubicBezTo>
                    <a:cubicBezTo>
                      <a:pt x="263721" y="280603"/>
                      <a:pt x="275363" y="286953"/>
                      <a:pt x="284359" y="297272"/>
                    </a:cubicBezTo>
                    <a:cubicBezTo>
                      <a:pt x="293355" y="307591"/>
                      <a:pt x="292826" y="318438"/>
                      <a:pt x="297059" y="330609"/>
                    </a:cubicBezTo>
                    <a:cubicBezTo>
                      <a:pt x="301292" y="342780"/>
                      <a:pt x="297324" y="349660"/>
                      <a:pt x="309759" y="370297"/>
                    </a:cubicBezTo>
                    <a:cubicBezTo>
                      <a:pt x="322194" y="390934"/>
                      <a:pt x="351298" y="429563"/>
                      <a:pt x="371671" y="454434"/>
                    </a:cubicBezTo>
                    <a:cubicBezTo>
                      <a:pt x="392044" y="479305"/>
                      <a:pt x="414798" y="503382"/>
                      <a:pt x="431996" y="519522"/>
                    </a:cubicBezTo>
                    <a:cubicBezTo>
                      <a:pt x="449194" y="535662"/>
                      <a:pt x="464540" y="552595"/>
                      <a:pt x="474859" y="551272"/>
                    </a:cubicBezTo>
                    <a:cubicBezTo>
                      <a:pt x="485178" y="549949"/>
                      <a:pt x="494438" y="524549"/>
                      <a:pt x="493909" y="511584"/>
                    </a:cubicBezTo>
                    <a:cubicBezTo>
                      <a:pt x="493380" y="498619"/>
                      <a:pt x="490999" y="500736"/>
                      <a:pt x="471684" y="473484"/>
                    </a:cubicBezTo>
                    <a:cubicBezTo>
                      <a:pt x="452369" y="446232"/>
                      <a:pt x="387282" y="364212"/>
                      <a:pt x="378021" y="348072"/>
                    </a:cubicBezTo>
                    <a:cubicBezTo>
                      <a:pt x="368761" y="331933"/>
                      <a:pt x="416915" y="383526"/>
                      <a:pt x="416121" y="376647"/>
                    </a:cubicBezTo>
                    <a:cubicBezTo>
                      <a:pt x="415327" y="369768"/>
                      <a:pt x="395484" y="331933"/>
                      <a:pt x="373259" y="306797"/>
                    </a:cubicBezTo>
                    <a:cubicBezTo>
                      <a:pt x="351034" y="281661"/>
                      <a:pt x="315050" y="256261"/>
                      <a:pt x="282771" y="225834"/>
                    </a:cubicBezTo>
                    <a:cubicBezTo>
                      <a:pt x="250492" y="195407"/>
                      <a:pt x="212127" y="154132"/>
                      <a:pt x="179584" y="124234"/>
                    </a:cubicBezTo>
                    <a:cubicBezTo>
                      <a:pt x="147041" y="94336"/>
                      <a:pt x="112909" y="65761"/>
                      <a:pt x="87509" y="46447"/>
                    </a:cubicBezTo>
                    <a:cubicBezTo>
                      <a:pt x="62109" y="27133"/>
                      <a:pt x="9721" y="-8851"/>
                      <a:pt x="1784" y="199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フリーフォーム: 図形 35">
                <a:extLst>
                  <a:ext uri="{FF2B5EF4-FFF2-40B4-BE49-F238E27FC236}">
                    <a16:creationId xmlns:a16="http://schemas.microsoft.com/office/drawing/2014/main" id="{B4BD66E0-C197-4FA9-A018-F08F9AFAB5A1}"/>
                  </a:ext>
                </a:extLst>
              </p:cNvPr>
              <p:cNvSpPr/>
              <p:nvPr/>
            </p:nvSpPr>
            <p:spPr>
              <a:xfrm>
                <a:off x="5318125" y="2011790"/>
                <a:ext cx="551280" cy="885187"/>
              </a:xfrm>
              <a:custGeom>
                <a:avLst/>
                <a:gdLst>
                  <a:gd name="connsiteX0" fmla="*/ 446088 w 551280"/>
                  <a:gd name="connsiteY0" fmla="*/ 324 h 885187"/>
                  <a:gd name="connsiteX1" fmla="*/ 401638 w 551280"/>
                  <a:gd name="connsiteY1" fmla="*/ 152724 h 885187"/>
                  <a:gd name="connsiteX2" fmla="*/ 374650 w 551280"/>
                  <a:gd name="connsiteY2" fmla="*/ 300362 h 885187"/>
                  <a:gd name="connsiteX3" fmla="*/ 311150 w 551280"/>
                  <a:gd name="connsiteY3" fmla="*/ 495624 h 885187"/>
                  <a:gd name="connsiteX4" fmla="*/ 280988 w 551280"/>
                  <a:gd name="connsiteY4" fmla="*/ 562299 h 885187"/>
                  <a:gd name="connsiteX5" fmla="*/ 204788 w 551280"/>
                  <a:gd name="connsiteY5" fmla="*/ 640087 h 885187"/>
                  <a:gd name="connsiteX6" fmla="*/ 158750 w 551280"/>
                  <a:gd name="connsiteY6" fmla="*/ 711524 h 885187"/>
                  <a:gd name="connsiteX7" fmla="*/ 114300 w 551280"/>
                  <a:gd name="connsiteY7" fmla="*/ 790899 h 885187"/>
                  <a:gd name="connsiteX8" fmla="*/ 0 w 551280"/>
                  <a:gd name="connsiteY8" fmla="*/ 881387 h 885187"/>
                  <a:gd name="connsiteX9" fmla="*/ 115888 w 551280"/>
                  <a:gd name="connsiteY9" fmla="*/ 860749 h 885187"/>
                  <a:gd name="connsiteX10" fmla="*/ 234950 w 551280"/>
                  <a:gd name="connsiteY10" fmla="*/ 792487 h 885187"/>
                  <a:gd name="connsiteX11" fmla="*/ 396875 w 551280"/>
                  <a:gd name="connsiteY11" fmla="*/ 582937 h 885187"/>
                  <a:gd name="connsiteX12" fmla="*/ 496888 w 551280"/>
                  <a:gd name="connsiteY12" fmla="*/ 309887 h 885187"/>
                  <a:gd name="connsiteX13" fmla="*/ 550863 w 551280"/>
                  <a:gd name="connsiteY13" fmla="*/ 117799 h 885187"/>
                  <a:gd name="connsiteX14" fmla="*/ 446088 w 551280"/>
                  <a:gd name="connsiteY14" fmla="*/ 324 h 8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80" h="885187">
                    <a:moveTo>
                      <a:pt x="446088" y="324"/>
                    </a:moveTo>
                    <a:cubicBezTo>
                      <a:pt x="421217" y="6145"/>
                      <a:pt x="413544" y="102718"/>
                      <a:pt x="401638" y="152724"/>
                    </a:cubicBezTo>
                    <a:cubicBezTo>
                      <a:pt x="389732" y="202730"/>
                      <a:pt x="389731" y="243212"/>
                      <a:pt x="374650" y="300362"/>
                    </a:cubicBezTo>
                    <a:cubicBezTo>
                      <a:pt x="359569" y="357512"/>
                      <a:pt x="326760" y="451968"/>
                      <a:pt x="311150" y="495624"/>
                    </a:cubicBezTo>
                    <a:cubicBezTo>
                      <a:pt x="295540" y="539280"/>
                      <a:pt x="298715" y="538222"/>
                      <a:pt x="280988" y="562299"/>
                    </a:cubicBezTo>
                    <a:cubicBezTo>
                      <a:pt x="263261" y="586376"/>
                      <a:pt x="225161" y="615216"/>
                      <a:pt x="204788" y="640087"/>
                    </a:cubicBezTo>
                    <a:cubicBezTo>
                      <a:pt x="184415" y="664958"/>
                      <a:pt x="173831" y="686389"/>
                      <a:pt x="158750" y="711524"/>
                    </a:cubicBezTo>
                    <a:cubicBezTo>
                      <a:pt x="143669" y="736659"/>
                      <a:pt x="140758" y="762589"/>
                      <a:pt x="114300" y="790899"/>
                    </a:cubicBezTo>
                    <a:cubicBezTo>
                      <a:pt x="87842" y="819209"/>
                      <a:pt x="-265" y="869745"/>
                      <a:pt x="0" y="881387"/>
                    </a:cubicBezTo>
                    <a:cubicBezTo>
                      <a:pt x="265" y="893029"/>
                      <a:pt x="76730" y="875566"/>
                      <a:pt x="115888" y="860749"/>
                    </a:cubicBezTo>
                    <a:cubicBezTo>
                      <a:pt x="155046" y="845932"/>
                      <a:pt x="188119" y="838789"/>
                      <a:pt x="234950" y="792487"/>
                    </a:cubicBezTo>
                    <a:cubicBezTo>
                      <a:pt x="281781" y="746185"/>
                      <a:pt x="353219" y="663370"/>
                      <a:pt x="396875" y="582937"/>
                    </a:cubicBezTo>
                    <a:cubicBezTo>
                      <a:pt x="440531" y="502504"/>
                      <a:pt x="471223" y="387410"/>
                      <a:pt x="496888" y="309887"/>
                    </a:cubicBezTo>
                    <a:cubicBezTo>
                      <a:pt x="522553" y="232364"/>
                      <a:pt x="555361" y="167276"/>
                      <a:pt x="550863" y="117799"/>
                    </a:cubicBezTo>
                    <a:cubicBezTo>
                      <a:pt x="546365" y="68322"/>
                      <a:pt x="470959" y="-5497"/>
                      <a:pt x="446088" y="32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図形 36">
                <a:extLst>
                  <a:ext uri="{FF2B5EF4-FFF2-40B4-BE49-F238E27FC236}">
                    <a16:creationId xmlns:a16="http://schemas.microsoft.com/office/drawing/2014/main" id="{8BE021B5-3564-4A9F-9972-0491CED23D31}"/>
                  </a:ext>
                </a:extLst>
              </p:cNvPr>
              <p:cNvSpPr/>
              <p:nvPr/>
            </p:nvSpPr>
            <p:spPr>
              <a:xfrm>
                <a:off x="4967288" y="2221664"/>
                <a:ext cx="95958" cy="46711"/>
              </a:xfrm>
              <a:custGeom>
                <a:avLst/>
                <a:gdLst>
                  <a:gd name="connsiteX0" fmla="*/ 0 w 95958"/>
                  <a:gd name="connsiteY0" fmla="*/ 0 h 46711"/>
                  <a:gd name="connsiteX1" fmla="*/ 31750 w 95958"/>
                  <a:gd name="connsiteY1" fmla="*/ 42863 h 46711"/>
                  <a:gd name="connsiteX2" fmla="*/ 52387 w 95958"/>
                  <a:gd name="connsiteY2" fmla="*/ 42863 h 46711"/>
                  <a:gd name="connsiteX3" fmla="*/ 95250 w 95958"/>
                  <a:gd name="connsiteY3" fmla="*/ 26988 h 46711"/>
                  <a:gd name="connsiteX4" fmla="*/ 77787 w 95958"/>
                  <a:gd name="connsiteY4" fmla="*/ 26988 h 46711"/>
                  <a:gd name="connsiteX5" fmla="*/ 60325 w 95958"/>
                  <a:gd name="connsiteY5" fmla="*/ 28575 h 46711"/>
                  <a:gd name="connsiteX6" fmla="*/ 46037 w 95958"/>
                  <a:gd name="connsiteY6" fmla="*/ 26988 h 46711"/>
                  <a:gd name="connsiteX7" fmla="*/ 0 w 95958"/>
                  <a:gd name="connsiteY7" fmla="*/ 0 h 4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58" h="46711">
                    <a:moveTo>
                      <a:pt x="0" y="0"/>
                    </a:moveTo>
                    <a:cubicBezTo>
                      <a:pt x="11509" y="17859"/>
                      <a:pt x="23019" y="35719"/>
                      <a:pt x="31750" y="42863"/>
                    </a:cubicBezTo>
                    <a:cubicBezTo>
                      <a:pt x="40481" y="50007"/>
                      <a:pt x="41804" y="45509"/>
                      <a:pt x="52387" y="42863"/>
                    </a:cubicBezTo>
                    <a:cubicBezTo>
                      <a:pt x="62970" y="40217"/>
                      <a:pt x="91017" y="29634"/>
                      <a:pt x="95250" y="26988"/>
                    </a:cubicBezTo>
                    <a:cubicBezTo>
                      <a:pt x="99483" y="24342"/>
                      <a:pt x="83608" y="26724"/>
                      <a:pt x="77787" y="26988"/>
                    </a:cubicBezTo>
                    <a:cubicBezTo>
                      <a:pt x="71966" y="27252"/>
                      <a:pt x="65617" y="28575"/>
                      <a:pt x="60325" y="28575"/>
                    </a:cubicBezTo>
                    <a:cubicBezTo>
                      <a:pt x="55033" y="28575"/>
                      <a:pt x="46037" y="26988"/>
                      <a:pt x="46037" y="26988"/>
                    </a:cubicBezTo>
                    <a:lnTo>
                      <a:pt x="0" y="0"/>
                    </a:ln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図形 37">
                <a:extLst>
                  <a:ext uri="{FF2B5EF4-FFF2-40B4-BE49-F238E27FC236}">
                    <a16:creationId xmlns:a16="http://schemas.microsoft.com/office/drawing/2014/main" id="{F298B4CE-7EF8-43BF-BC35-C7E0BCB21315}"/>
                  </a:ext>
                </a:extLst>
              </p:cNvPr>
              <p:cNvSpPr/>
              <p:nvPr/>
            </p:nvSpPr>
            <p:spPr>
              <a:xfrm>
                <a:off x="5126018" y="2250192"/>
                <a:ext cx="236780" cy="71102"/>
              </a:xfrm>
              <a:custGeom>
                <a:avLst/>
                <a:gdLst>
                  <a:gd name="connsiteX0" fmla="*/ 20 w 236780"/>
                  <a:gd name="connsiteY0" fmla="*/ 47 h 71102"/>
                  <a:gd name="connsiteX1" fmla="*/ 58757 w 236780"/>
                  <a:gd name="connsiteY1" fmla="*/ 49260 h 71102"/>
                  <a:gd name="connsiteX2" fmla="*/ 120670 w 236780"/>
                  <a:gd name="connsiteY2" fmla="*/ 68310 h 71102"/>
                  <a:gd name="connsiteX3" fmla="*/ 163532 w 236780"/>
                  <a:gd name="connsiteY3" fmla="*/ 68310 h 71102"/>
                  <a:gd name="connsiteX4" fmla="*/ 209570 w 236780"/>
                  <a:gd name="connsiteY4" fmla="*/ 42910 h 71102"/>
                  <a:gd name="connsiteX5" fmla="*/ 236557 w 236780"/>
                  <a:gd name="connsiteY5" fmla="*/ 17510 h 71102"/>
                  <a:gd name="connsiteX6" fmla="*/ 195282 w 236780"/>
                  <a:gd name="connsiteY6" fmla="*/ 36560 h 71102"/>
                  <a:gd name="connsiteX7" fmla="*/ 146070 w 236780"/>
                  <a:gd name="connsiteY7" fmla="*/ 44497 h 71102"/>
                  <a:gd name="connsiteX8" fmla="*/ 114320 w 236780"/>
                  <a:gd name="connsiteY8" fmla="*/ 44497 h 71102"/>
                  <a:gd name="connsiteX9" fmla="*/ 92095 w 236780"/>
                  <a:gd name="connsiteY9" fmla="*/ 44497 h 71102"/>
                  <a:gd name="connsiteX10" fmla="*/ 65107 w 236780"/>
                  <a:gd name="connsiteY10" fmla="*/ 39735 h 71102"/>
                  <a:gd name="connsiteX11" fmla="*/ 20 w 236780"/>
                  <a:gd name="connsiteY11" fmla="*/ 47 h 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780" h="71102">
                    <a:moveTo>
                      <a:pt x="20" y="47"/>
                    </a:moveTo>
                    <a:cubicBezTo>
                      <a:pt x="-1038" y="1635"/>
                      <a:pt x="38649" y="37883"/>
                      <a:pt x="58757" y="49260"/>
                    </a:cubicBezTo>
                    <a:cubicBezTo>
                      <a:pt x="78865" y="60637"/>
                      <a:pt x="103208" y="65135"/>
                      <a:pt x="120670" y="68310"/>
                    </a:cubicBezTo>
                    <a:cubicBezTo>
                      <a:pt x="138133" y="71485"/>
                      <a:pt x="148715" y="72543"/>
                      <a:pt x="163532" y="68310"/>
                    </a:cubicBezTo>
                    <a:cubicBezTo>
                      <a:pt x="178349" y="64077"/>
                      <a:pt x="197399" y="51377"/>
                      <a:pt x="209570" y="42910"/>
                    </a:cubicBezTo>
                    <a:cubicBezTo>
                      <a:pt x="221741" y="34443"/>
                      <a:pt x="238938" y="18568"/>
                      <a:pt x="236557" y="17510"/>
                    </a:cubicBezTo>
                    <a:cubicBezTo>
                      <a:pt x="234176" y="16452"/>
                      <a:pt x="210363" y="32062"/>
                      <a:pt x="195282" y="36560"/>
                    </a:cubicBezTo>
                    <a:cubicBezTo>
                      <a:pt x="180201" y="41058"/>
                      <a:pt x="159564" y="43174"/>
                      <a:pt x="146070" y="44497"/>
                    </a:cubicBezTo>
                    <a:cubicBezTo>
                      <a:pt x="132576" y="45820"/>
                      <a:pt x="114320" y="44497"/>
                      <a:pt x="114320" y="44497"/>
                    </a:cubicBezTo>
                    <a:cubicBezTo>
                      <a:pt x="105324" y="44497"/>
                      <a:pt x="100297" y="45291"/>
                      <a:pt x="92095" y="44497"/>
                    </a:cubicBezTo>
                    <a:cubicBezTo>
                      <a:pt x="83893" y="43703"/>
                      <a:pt x="75955" y="42116"/>
                      <a:pt x="65107" y="39735"/>
                    </a:cubicBezTo>
                    <a:cubicBezTo>
                      <a:pt x="54259" y="37354"/>
                      <a:pt x="1078" y="-1541"/>
                      <a:pt x="20" y="4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フリーフォーム: 図形 38">
                <a:extLst>
                  <a:ext uri="{FF2B5EF4-FFF2-40B4-BE49-F238E27FC236}">
                    <a16:creationId xmlns:a16="http://schemas.microsoft.com/office/drawing/2014/main" id="{9EA62453-9F55-45DD-9D2C-FD45D63A481A}"/>
                  </a:ext>
                </a:extLst>
              </p:cNvPr>
              <p:cNvSpPr/>
              <p:nvPr/>
            </p:nvSpPr>
            <p:spPr>
              <a:xfrm>
                <a:off x="5017844" y="2170753"/>
                <a:ext cx="114704" cy="36625"/>
              </a:xfrm>
              <a:custGeom>
                <a:avLst/>
                <a:gdLst>
                  <a:gd name="connsiteX0" fmla="*/ 244 w 114704"/>
                  <a:gd name="connsiteY0" fmla="*/ 36624 h 36625"/>
                  <a:gd name="connsiteX1" fmla="*/ 58981 w 114704"/>
                  <a:gd name="connsiteY1" fmla="*/ 3286 h 36625"/>
                  <a:gd name="connsiteX2" fmla="*/ 76444 w 114704"/>
                  <a:gd name="connsiteY2" fmla="*/ 8049 h 36625"/>
                  <a:gd name="connsiteX3" fmla="*/ 114544 w 114704"/>
                  <a:gd name="connsiteY3" fmla="*/ 31861 h 36625"/>
                  <a:gd name="connsiteX4" fmla="*/ 89144 w 114704"/>
                  <a:gd name="connsiteY4" fmla="*/ 17574 h 36625"/>
                  <a:gd name="connsiteX5" fmla="*/ 65331 w 114704"/>
                  <a:gd name="connsiteY5" fmla="*/ 1699 h 36625"/>
                  <a:gd name="connsiteX6" fmla="*/ 38344 w 114704"/>
                  <a:gd name="connsiteY6" fmla="*/ 1699 h 36625"/>
                  <a:gd name="connsiteX7" fmla="*/ 244 w 114704"/>
                  <a:gd name="connsiteY7" fmla="*/ 36624 h 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04" h="36625">
                    <a:moveTo>
                      <a:pt x="244" y="36624"/>
                    </a:moveTo>
                    <a:cubicBezTo>
                      <a:pt x="3683" y="36888"/>
                      <a:pt x="46281" y="8049"/>
                      <a:pt x="58981" y="3286"/>
                    </a:cubicBezTo>
                    <a:cubicBezTo>
                      <a:pt x="71681" y="-1477"/>
                      <a:pt x="67184" y="3286"/>
                      <a:pt x="76444" y="8049"/>
                    </a:cubicBezTo>
                    <a:cubicBezTo>
                      <a:pt x="85705" y="12811"/>
                      <a:pt x="112427" y="30273"/>
                      <a:pt x="114544" y="31861"/>
                    </a:cubicBezTo>
                    <a:cubicBezTo>
                      <a:pt x="116661" y="33449"/>
                      <a:pt x="97346" y="22601"/>
                      <a:pt x="89144" y="17574"/>
                    </a:cubicBezTo>
                    <a:cubicBezTo>
                      <a:pt x="80942" y="12547"/>
                      <a:pt x="73798" y="4345"/>
                      <a:pt x="65331" y="1699"/>
                    </a:cubicBezTo>
                    <a:cubicBezTo>
                      <a:pt x="56864" y="-947"/>
                      <a:pt x="46017" y="-153"/>
                      <a:pt x="38344" y="1699"/>
                    </a:cubicBezTo>
                    <a:cubicBezTo>
                      <a:pt x="30671" y="3551"/>
                      <a:pt x="-3195" y="36360"/>
                      <a:pt x="244" y="366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図形 39">
                <a:extLst>
                  <a:ext uri="{FF2B5EF4-FFF2-40B4-BE49-F238E27FC236}">
                    <a16:creationId xmlns:a16="http://schemas.microsoft.com/office/drawing/2014/main" id="{789B115A-F0AF-44D6-BCB7-7B265E30E6C2}"/>
                  </a:ext>
                </a:extLst>
              </p:cNvPr>
              <p:cNvSpPr/>
              <p:nvPr/>
            </p:nvSpPr>
            <p:spPr>
              <a:xfrm>
                <a:off x="5233845" y="2178802"/>
                <a:ext cx="68881" cy="39535"/>
              </a:xfrm>
              <a:custGeom>
                <a:avLst/>
                <a:gdLst>
                  <a:gd name="connsiteX0" fmla="*/ 143 w 68881"/>
                  <a:gd name="connsiteY0" fmla="*/ 0 h 39535"/>
                  <a:gd name="connsiteX1" fmla="*/ 50943 w 68881"/>
                  <a:gd name="connsiteY1" fmla="*/ 36512 h 39535"/>
                  <a:gd name="connsiteX2" fmla="*/ 68405 w 68881"/>
                  <a:gd name="connsiteY2" fmla="*/ 36512 h 39535"/>
                  <a:gd name="connsiteX3" fmla="*/ 143 w 68881"/>
                  <a:gd name="connsiteY3" fmla="*/ 0 h 39535"/>
                </a:gdLst>
                <a:ahLst/>
                <a:cxnLst>
                  <a:cxn ang="0">
                    <a:pos x="connsiteX0" y="connsiteY0"/>
                  </a:cxn>
                  <a:cxn ang="0">
                    <a:pos x="connsiteX1" y="connsiteY1"/>
                  </a:cxn>
                  <a:cxn ang="0">
                    <a:pos x="connsiteX2" y="connsiteY2"/>
                  </a:cxn>
                  <a:cxn ang="0">
                    <a:pos x="connsiteX3" y="connsiteY3"/>
                  </a:cxn>
                </a:cxnLst>
                <a:rect l="l" t="t" r="r" b="b"/>
                <a:pathLst>
                  <a:path w="68881" h="39535">
                    <a:moveTo>
                      <a:pt x="143" y="0"/>
                    </a:moveTo>
                    <a:cubicBezTo>
                      <a:pt x="-2767" y="0"/>
                      <a:pt x="39566" y="30427"/>
                      <a:pt x="50943" y="36512"/>
                    </a:cubicBezTo>
                    <a:cubicBezTo>
                      <a:pt x="62320" y="42597"/>
                      <a:pt x="71051" y="37835"/>
                      <a:pt x="68405" y="36512"/>
                    </a:cubicBezTo>
                    <a:cubicBezTo>
                      <a:pt x="65759" y="35189"/>
                      <a:pt x="3053" y="0"/>
                      <a:pt x="143"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リーフォーム: 図形 40">
                <a:extLst>
                  <a:ext uri="{FF2B5EF4-FFF2-40B4-BE49-F238E27FC236}">
                    <a16:creationId xmlns:a16="http://schemas.microsoft.com/office/drawing/2014/main" id="{1147DA0E-6579-410B-98A9-991E7383DEEA}"/>
                  </a:ext>
                </a:extLst>
              </p:cNvPr>
              <p:cNvSpPr/>
              <p:nvPr/>
            </p:nvSpPr>
            <p:spPr>
              <a:xfrm>
                <a:off x="4598164" y="1777890"/>
                <a:ext cx="383164" cy="116135"/>
              </a:xfrm>
              <a:custGeom>
                <a:avLst/>
                <a:gdLst>
                  <a:gd name="connsiteX0" fmla="*/ 824 w 383164"/>
                  <a:gd name="connsiteY0" fmla="*/ 26262 h 116135"/>
                  <a:gd name="connsiteX1" fmla="*/ 38924 w 383164"/>
                  <a:gd name="connsiteY1" fmla="*/ 89762 h 116135"/>
                  <a:gd name="connsiteX2" fmla="*/ 75436 w 383164"/>
                  <a:gd name="connsiteY2" fmla="*/ 107224 h 116135"/>
                  <a:gd name="connsiteX3" fmla="*/ 142111 w 383164"/>
                  <a:gd name="connsiteY3" fmla="*/ 110399 h 116135"/>
                  <a:gd name="connsiteX4" fmla="*/ 232599 w 383164"/>
                  <a:gd name="connsiteY4" fmla="*/ 107224 h 116135"/>
                  <a:gd name="connsiteX5" fmla="*/ 380236 w 383164"/>
                  <a:gd name="connsiteY5" fmla="*/ 2449 h 116135"/>
                  <a:gd name="connsiteX6" fmla="*/ 329436 w 383164"/>
                  <a:gd name="connsiteY6" fmla="*/ 34199 h 116135"/>
                  <a:gd name="connsiteX7" fmla="*/ 310386 w 383164"/>
                  <a:gd name="connsiteY7" fmla="*/ 45312 h 116135"/>
                  <a:gd name="connsiteX8" fmla="*/ 289749 w 383164"/>
                  <a:gd name="connsiteY8" fmla="*/ 45312 h 116135"/>
                  <a:gd name="connsiteX9" fmla="*/ 227836 w 383164"/>
                  <a:gd name="connsiteY9" fmla="*/ 58012 h 116135"/>
                  <a:gd name="connsiteX10" fmla="*/ 169099 w 383164"/>
                  <a:gd name="connsiteY10" fmla="*/ 65949 h 116135"/>
                  <a:gd name="connsiteX11" fmla="*/ 116711 w 383164"/>
                  <a:gd name="connsiteY11" fmla="*/ 67537 h 116135"/>
                  <a:gd name="connsiteX12" fmla="*/ 77024 w 383164"/>
                  <a:gd name="connsiteY12" fmla="*/ 67537 h 116135"/>
                  <a:gd name="connsiteX13" fmla="*/ 824 w 383164"/>
                  <a:gd name="connsiteY13" fmla="*/ 26262 h 1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164" h="116135">
                    <a:moveTo>
                      <a:pt x="824" y="26262"/>
                    </a:moveTo>
                    <a:cubicBezTo>
                      <a:pt x="-5526" y="29966"/>
                      <a:pt x="26489" y="76268"/>
                      <a:pt x="38924" y="89762"/>
                    </a:cubicBezTo>
                    <a:cubicBezTo>
                      <a:pt x="51359" y="103256"/>
                      <a:pt x="58238" y="103785"/>
                      <a:pt x="75436" y="107224"/>
                    </a:cubicBezTo>
                    <a:cubicBezTo>
                      <a:pt x="92634" y="110663"/>
                      <a:pt x="115917" y="110399"/>
                      <a:pt x="142111" y="110399"/>
                    </a:cubicBezTo>
                    <a:cubicBezTo>
                      <a:pt x="168305" y="110399"/>
                      <a:pt x="192911" y="125216"/>
                      <a:pt x="232599" y="107224"/>
                    </a:cubicBezTo>
                    <a:cubicBezTo>
                      <a:pt x="272287" y="89232"/>
                      <a:pt x="364097" y="14620"/>
                      <a:pt x="380236" y="2449"/>
                    </a:cubicBezTo>
                    <a:cubicBezTo>
                      <a:pt x="396375" y="-9722"/>
                      <a:pt x="341078" y="27055"/>
                      <a:pt x="329436" y="34199"/>
                    </a:cubicBezTo>
                    <a:cubicBezTo>
                      <a:pt x="317794" y="41343"/>
                      <a:pt x="317001" y="43460"/>
                      <a:pt x="310386" y="45312"/>
                    </a:cubicBezTo>
                    <a:cubicBezTo>
                      <a:pt x="303772" y="47164"/>
                      <a:pt x="303507" y="43195"/>
                      <a:pt x="289749" y="45312"/>
                    </a:cubicBezTo>
                    <a:cubicBezTo>
                      <a:pt x="275991" y="47429"/>
                      <a:pt x="247944" y="54573"/>
                      <a:pt x="227836" y="58012"/>
                    </a:cubicBezTo>
                    <a:cubicBezTo>
                      <a:pt x="207728" y="61451"/>
                      <a:pt x="187620" y="64362"/>
                      <a:pt x="169099" y="65949"/>
                    </a:cubicBezTo>
                    <a:cubicBezTo>
                      <a:pt x="150578" y="67536"/>
                      <a:pt x="132057" y="67272"/>
                      <a:pt x="116711" y="67537"/>
                    </a:cubicBezTo>
                    <a:cubicBezTo>
                      <a:pt x="101365" y="67802"/>
                      <a:pt x="91841" y="72300"/>
                      <a:pt x="77024" y="67537"/>
                    </a:cubicBezTo>
                    <a:cubicBezTo>
                      <a:pt x="62207" y="62774"/>
                      <a:pt x="7174" y="22558"/>
                      <a:pt x="824" y="26262"/>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フリーフォーム: 図形 41">
                <a:extLst>
                  <a:ext uri="{FF2B5EF4-FFF2-40B4-BE49-F238E27FC236}">
                    <a16:creationId xmlns:a16="http://schemas.microsoft.com/office/drawing/2014/main" id="{D1BAE260-3B30-467B-8779-AA7122C13CA6}"/>
                  </a:ext>
                </a:extLst>
              </p:cNvPr>
              <p:cNvSpPr/>
              <p:nvPr/>
            </p:nvSpPr>
            <p:spPr>
              <a:xfrm>
                <a:off x="5377411" y="2074138"/>
                <a:ext cx="367481" cy="737018"/>
              </a:xfrm>
              <a:custGeom>
                <a:avLst/>
                <a:gdLst>
                  <a:gd name="connsiteX0" fmla="*/ 365106 w 367481"/>
                  <a:gd name="connsiteY0" fmla="*/ 418 h 737018"/>
                  <a:gd name="connsiteX1" fmla="*/ 346056 w 367481"/>
                  <a:gd name="connsiteY1" fmla="*/ 89318 h 737018"/>
                  <a:gd name="connsiteX2" fmla="*/ 314306 w 367481"/>
                  <a:gd name="connsiteY2" fmla="*/ 252301 h 737018"/>
                  <a:gd name="connsiteX3" fmla="*/ 252922 w 367481"/>
                  <a:gd name="connsiteY3" fmla="*/ 411051 h 737018"/>
                  <a:gd name="connsiteX4" fmla="*/ 214822 w 367481"/>
                  <a:gd name="connsiteY4" fmla="*/ 480901 h 737018"/>
                  <a:gd name="connsiteX5" fmla="*/ 153439 w 367481"/>
                  <a:gd name="connsiteY5" fmla="*/ 550751 h 737018"/>
                  <a:gd name="connsiteX6" fmla="*/ 121689 w 367481"/>
                  <a:gd name="connsiteY6" fmla="*/ 631184 h 737018"/>
                  <a:gd name="connsiteX7" fmla="*/ 75122 w 367481"/>
                  <a:gd name="connsiteY7" fmla="*/ 705268 h 737018"/>
                  <a:gd name="connsiteX8" fmla="*/ 3156 w 367481"/>
                  <a:gd name="connsiteY8" fmla="*/ 737018 h 737018"/>
                  <a:gd name="connsiteX9" fmla="*/ 13739 w 367481"/>
                  <a:gd name="connsiteY9" fmla="*/ 705268 h 737018"/>
                  <a:gd name="connsiteX10" fmla="*/ 22206 w 367481"/>
                  <a:gd name="connsiteY10" fmla="*/ 641768 h 737018"/>
                  <a:gd name="connsiteX11" fmla="*/ 121689 w 367481"/>
                  <a:gd name="connsiteY11" fmla="*/ 542284 h 737018"/>
                  <a:gd name="connsiteX12" fmla="*/ 170372 w 367481"/>
                  <a:gd name="connsiteY12" fmla="*/ 436451 h 737018"/>
                  <a:gd name="connsiteX13" fmla="*/ 252922 w 367481"/>
                  <a:gd name="connsiteY13" fmla="*/ 224784 h 737018"/>
                  <a:gd name="connsiteX14" fmla="*/ 291022 w 367481"/>
                  <a:gd name="connsiteY14" fmla="*/ 123184 h 737018"/>
                  <a:gd name="connsiteX15" fmla="*/ 365106 w 367481"/>
                  <a:gd name="connsiteY15" fmla="*/ 418 h 7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481" h="737018">
                    <a:moveTo>
                      <a:pt x="365106" y="418"/>
                    </a:moveTo>
                    <a:cubicBezTo>
                      <a:pt x="374278" y="-5226"/>
                      <a:pt x="354523" y="47338"/>
                      <a:pt x="346056" y="89318"/>
                    </a:cubicBezTo>
                    <a:cubicBezTo>
                      <a:pt x="337589" y="131299"/>
                      <a:pt x="329828" y="198679"/>
                      <a:pt x="314306" y="252301"/>
                    </a:cubicBezTo>
                    <a:cubicBezTo>
                      <a:pt x="298784" y="305923"/>
                      <a:pt x="269503" y="372951"/>
                      <a:pt x="252922" y="411051"/>
                    </a:cubicBezTo>
                    <a:cubicBezTo>
                      <a:pt x="236341" y="449151"/>
                      <a:pt x="231402" y="457618"/>
                      <a:pt x="214822" y="480901"/>
                    </a:cubicBezTo>
                    <a:cubicBezTo>
                      <a:pt x="198241" y="504184"/>
                      <a:pt x="168961" y="525704"/>
                      <a:pt x="153439" y="550751"/>
                    </a:cubicBezTo>
                    <a:cubicBezTo>
                      <a:pt x="137917" y="575798"/>
                      <a:pt x="134742" y="605431"/>
                      <a:pt x="121689" y="631184"/>
                    </a:cubicBezTo>
                    <a:cubicBezTo>
                      <a:pt x="108636" y="656937"/>
                      <a:pt x="94877" y="687629"/>
                      <a:pt x="75122" y="705268"/>
                    </a:cubicBezTo>
                    <a:cubicBezTo>
                      <a:pt x="55367" y="722907"/>
                      <a:pt x="13386" y="737018"/>
                      <a:pt x="3156" y="737018"/>
                    </a:cubicBezTo>
                    <a:cubicBezTo>
                      <a:pt x="-7074" y="737018"/>
                      <a:pt x="10564" y="721143"/>
                      <a:pt x="13739" y="705268"/>
                    </a:cubicBezTo>
                    <a:cubicBezTo>
                      <a:pt x="16914" y="689393"/>
                      <a:pt x="4214" y="668932"/>
                      <a:pt x="22206" y="641768"/>
                    </a:cubicBezTo>
                    <a:cubicBezTo>
                      <a:pt x="40198" y="614604"/>
                      <a:pt x="96995" y="576503"/>
                      <a:pt x="121689" y="542284"/>
                    </a:cubicBezTo>
                    <a:cubicBezTo>
                      <a:pt x="146383" y="508065"/>
                      <a:pt x="148500" y="489368"/>
                      <a:pt x="170372" y="436451"/>
                    </a:cubicBezTo>
                    <a:cubicBezTo>
                      <a:pt x="192244" y="383534"/>
                      <a:pt x="232814" y="276995"/>
                      <a:pt x="252922" y="224784"/>
                    </a:cubicBezTo>
                    <a:cubicBezTo>
                      <a:pt x="273030" y="172573"/>
                      <a:pt x="275853" y="158814"/>
                      <a:pt x="291022" y="123184"/>
                    </a:cubicBezTo>
                    <a:cubicBezTo>
                      <a:pt x="306191" y="87554"/>
                      <a:pt x="355934" y="6062"/>
                      <a:pt x="365106" y="418"/>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フリーフォーム: 図形 42">
                <a:extLst>
                  <a:ext uri="{FF2B5EF4-FFF2-40B4-BE49-F238E27FC236}">
                    <a16:creationId xmlns:a16="http://schemas.microsoft.com/office/drawing/2014/main" id="{3AD446FF-67B5-433A-9F45-B554F8EF8D1F}"/>
                  </a:ext>
                </a:extLst>
              </p:cNvPr>
              <p:cNvSpPr/>
              <p:nvPr/>
            </p:nvSpPr>
            <p:spPr>
              <a:xfrm>
                <a:off x="4881546" y="2456572"/>
                <a:ext cx="533496" cy="106819"/>
              </a:xfrm>
              <a:custGeom>
                <a:avLst/>
                <a:gdLst>
                  <a:gd name="connsiteX0" fmla="*/ 17 w 533496"/>
                  <a:gd name="connsiteY0" fmla="*/ 52430 h 106819"/>
                  <a:gd name="connsiteX1" fmla="*/ 65104 w 533496"/>
                  <a:gd name="connsiteY1" fmla="*/ 46080 h 106819"/>
                  <a:gd name="connsiteX2" fmla="*/ 115904 w 533496"/>
                  <a:gd name="connsiteY2" fmla="*/ 28617 h 106819"/>
                  <a:gd name="connsiteX3" fmla="*/ 152417 w 533496"/>
                  <a:gd name="connsiteY3" fmla="*/ 31792 h 106819"/>
                  <a:gd name="connsiteX4" fmla="*/ 201629 w 533496"/>
                  <a:gd name="connsiteY4" fmla="*/ 20680 h 106819"/>
                  <a:gd name="connsiteX5" fmla="*/ 231792 w 533496"/>
                  <a:gd name="connsiteY5" fmla="*/ 28617 h 106819"/>
                  <a:gd name="connsiteX6" fmla="*/ 292117 w 533496"/>
                  <a:gd name="connsiteY6" fmla="*/ 42 h 106819"/>
                  <a:gd name="connsiteX7" fmla="*/ 312754 w 533496"/>
                  <a:gd name="connsiteY7" fmla="*/ 22267 h 106819"/>
                  <a:gd name="connsiteX8" fmla="*/ 350854 w 533496"/>
                  <a:gd name="connsiteY8" fmla="*/ 27030 h 106819"/>
                  <a:gd name="connsiteX9" fmla="*/ 373079 w 533496"/>
                  <a:gd name="connsiteY9" fmla="*/ 6392 h 106819"/>
                  <a:gd name="connsiteX10" fmla="*/ 393717 w 533496"/>
                  <a:gd name="connsiteY10" fmla="*/ 7980 h 106819"/>
                  <a:gd name="connsiteX11" fmla="*/ 422292 w 533496"/>
                  <a:gd name="connsiteY11" fmla="*/ 30205 h 106819"/>
                  <a:gd name="connsiteX12" fmla="*/ 468329 w 533496"/>
                  <a:gd name="connsiteY12" fmla="*/ 42905 h 106819"/>
                  <a:gd name="connsiteX13" fmla="*/ 528654 w 533496"/>
                  <a:gd name="connsiteY13" fmla="*/ 46080 h 106819"/>
                  <a:gd name="connsiteX14" fmla="*/ 528654 w 533496"/>
                  <a:gd name="connsiteY14" fmla="*/ 63542 h 106819"/>
                  <a:gd name="connsiteX15" fmla="*/ 519129 w 533496"/>
                  <a:gd name="connsiteY15" fmla="*/ 88942 h 106819"/>
                  <a:gd name="connsiteX16" fmla="*/ 492142 w 533496"/>
                  <a:gd name="connsiteY16" fmla="*/ 106405 h 106819"/>
                  <a:gd name="connsiteX17" fmla="*/ 438167 w 533496"/>
                  <a:gd name="connsiteY17" fmla="*/ 100055 h 106819"/>
                  <a:gd name="connsiteX18" fmla="*/ 377842 w 533496"/>
                  <a:gd name="connsiteY18" fmla="*/ 85767 h 106819"/>
                  <a:gd name="connsiteX19" fmla="*/ 320692 w 533496"/>
                  <a:gd name="connsiteY19" fmla="*/ 76242 h 106819"/>
                  <a:gd name="connsiteX20" fmla="*/ 214329 w 533496"/>
                  <a:gd name="connsiteY20" fmla="*/ 68305 h 106819"/>
                  <a:gd name="connsiteX21" fmla="*/ 147654 w 533496"/>
                  <a:gd name="connsiteY21" fmla="*/ 73067 h 106819"/>
                  <a:gd name="connsiteX22" fmla="*/ 93679 w 533496"/>
                  <a:gd name="connsiteY22" fmla="*/ 85767 h 106819"/>
                  <a:gd name="connsiteX23" fmla="*/ 71454 w 533496"/>
                  <a:gd name="connsiteY23" fmla="*/ 88942 h 106819"/>
                  <a:gd name="connsiteX24" fmla="*/ 17 w 533496"/>
                  <a:gd name="connsiteY24" fmla="*/ 52430 h 1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96" h="106819">
                    <a:moveTo>
                      <a:pt x="17" y="52430"/>
                    </a:moveTo>
                    <a:cubicBezTo>
                      <a:pt x="-1041" y="45286"/>
                      <a:pt x="45790" y="50049"/>
                      <a:pt x="65104" y="46080"/>
                    </a:cubicBezTo>
                    <a:cubicBezTo>
                      <a:pt x="84419" y="42111"/>
                      <a:pt x="101352" y="30998"/>
                      <a:pt x="115904" y="28617"/>
                    </a:cubicBezTo>
                    <a:cubicBezTo>
                      <a:pt x="130456" y="26236"/>
                      <a:pt x="138130" y="33115"/>
                      <a:pt x="152417" y="31792"/>
                    </a:cubicBezTo>
                    <a:cubicBezTo>
                      <a:pt x="166705" y="30469"/>
                      <a:pt x="188400" y="21209"/>
                      <a:pt x="201629" y="20680"/>
                    </a:cubicBezTo>
                    <a:cubicBezTo>
                      <a:pt x="214858" y="20151"/>
                      <a:pt x="216711" y="32057"/>
                      <a:pt x="231792" y="28617"/>
                    </a:cubicBezTo>
                    <a:cubicBezTo>
                      <a:pt x="246873" y="25177"/>
                      <a:pt x="278623" y="1100"/>
                      <a:pt x="292117" y="42"/>
                    </a:cubicBezTo>
                    <a:cubicBezTo>
                      <a:pt x="305611" y="-1016"/>
                      <a:pt x="302965" y="17769"/>
                      <a:pt x="312754" y="22267"/>
                    </a:cubicBezTo>
                    <a:cubicBezTo>
                      <a:pt x="322544" y="26765"/>
                      <a:pt x="340800" y="29676"/>
                      <a:pt x="350854" y="27030"/>
                    </a:cubicBezTo>
                    <a:cubicBezTo>
                      <a:pt x="360908" y="24384"/>
                      <a:pt x="365935" y="9567"/>
                      <a:pt x="373079" y="6392"/>
                    </a:cubicBezTo>
                    <a:cubicBezTo>
                      <a:pt x="380223" y="3217"/>
                      <a:pt x="385515" y="4011"/>
                      <a:pt x="393717" y="7980"/>
                    </a:cubicBezTo>
                    <a:cubicBezTo>
                      <a:pt x="401919" y="11949"/>
                      <a:pt x="409857" y="24384"/>
                      <a:pt x="422292" y="30205"/>
                    </a:cubicBezTo>
                    <a:cubicBezTo>
                      <a:pt x="434727" y="36026"/>
                      <a:pt x="450602" y="40259"/>
                      <a:pt x="468329" y="42905"/>
                    </a:cubicBezTo>
                    <a:cubicBezTo>
                      <a:pt x="486056" y="45551"/>
                      <a:pt x="518600" y="42640"/>
                      <a:pt x="528654" y="46080"/>
                    </a:cubicBezTo>
                    <a:cubicBezTo>
                      <a:pt x="538708" y="49519"/>
                      <a:pt x="530242" y="56398"/>
                      <a:pt x="528654" y="63542"/>
                    </a:cubicBezTo>
                    <a:cubicBezTo>
                      <a:pt x="527067" y="70686"/>
                      <a:pt x="525214" y="81798"/>
                      <a:pt x="519129" y="88942"/>
                    </a:cubicBezTo>
                    <a:cubicBezTo>
                      <a:pt x="513044" y="96086"/>
                      <a:pt x="505636" y="104553"/>
                      <a:pt x="492142" y="106405"/>
                    </a:cubicBezTo>
                    <a:cubicBezTo>
                      <a:pt x="478648" y="108257"/>
                      <a:pt x="457217" y="103495"/>
                      <a:pt x="438167" y="100055"/>
                    </a:cubicBezTo>
                    <a:cubicBezTo>
                      <a:pt x="419117" y="96615"/>
                      <a:pt x="397421" y="89736"/>
                      <a:pt x="377842" y="85767"/>
                    </a:cubicBezTo>
                    <a:cubicBezTo>
                      <a:pt x="358263" y="81798"/>
                      <a:pt x="347944" y="79152"/>
                      <a:pt x="320692" y="76242"/>
                    </a:cubicBezTo>
                    <a:cubicBezTo>
                      <a:pt x="293440" y="73332"/>
                      <a:pt x="243169" y="68834"/>
                      <a:pt x="214329" y="68305"/>
                    </a:cubicBezTo>
                    <a:cubicBezTo>
                      <a:pt x="185489" y="67776"/>
                      <a:pt x="167762" y="70157"/>
                      <a:pt x="147654" y="73067"/>
                    </a:cubicBezTo>
                    <a:cubicBezTo>
                      <a:pt x="127546" y="75977"/>
                      <a:pt x="106379" y="83121"/>
                      <a:pt x="93679" y="85767"/>
                    </a:cubicBezTo>
                    <a:cubicBezTo>
                      <a:pt x="80979" y="88413"/>
                      <a:pt x="81243" y="88677"/>
                      <a:pt x="71454" y="88942"/>
                    </a:cubicBezTo>
                    <a:cubicBezTo>
                      <a:pt x="61665" y="89207"/>
                      <a:pt x="1075" y="59574"/>
                      <a:pt x="17" y="52430"/>
                    </a:cubicBezTo>
                    <a:close/>
                  </a:path>
                </a:pathLst>
              </a:custGeom>
              <a:solidFill>
                <a:srgbClr val="FF0000">
                  <a:alpha val="9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C6723586-DCAF-487D-ADC4-8087C500F83A}"/>
                  </a:ext>
                </a:extLst>
              </p:cNvPr>
              <p:cNvSpPr/>
              <p:nvPr/>
            </p:nvSpPr>
            <p:spPr>
              <a:xfrm>
                <a:off x="4929106" y="2402537"/>
                <a:ext cx="465244" cy="108441"/>
              </a:xfrm>
              <a:custGeom>
                <a:avLst/>
                <a:gdLst>
                  <a:gd name="connsiteX0" fmla="*/ 82 w 465244"/>
                  <a:gd name="connsiteY0" fmla="*/ 108052 h 108441"/>
                  <a:gd name="connsiteX1" fmla="*/ 52469 w 465244"/>
                  <a:gd name="connsiteY1" fmla="*/ 79477 h 108441"/>
                  <a:gd name="connsiteX2" fmla="*/ 90569 w 465244"/>
                  <a:gd name="connsiteY2" fmla="*/ 77890 h 108441"/>
                  <a:gd name="connsiteX3" fmla="*/ 142957 w 465244"/>
                  <a:gd name="connsiteY3" fmla="*/ 68365 h 108441"/>
                  <a:gd name="connsiteX4" fmla="*/ 179469 w 465244"/>
                  <a:gd name="connsiteY4" fmla="*/ 79477 h 108441"/>
                  <a:gd name="connsiteX5" fmla="*/ 239794 w 465244"/>
                  <a:gd name="connsiteY5" fmla="*/ 55665 h 108441"/>
                  <a:gd name="connsiteX6" fmla="*/ 274719 w 465244"/>
                  <a:gd name="connsiteY6" fmla="*/ 69952 h 108441"/>
                  <a:gd name="connsiteX7" fmla="*/ 309644 w 465244"/>
                  <a:gd name="connsiteY7" fmla="*/ 74715 h 108441"/>
                  <a:gd name="connsiteX8" fmla="*/ 339807 w 465244"/>
                  <a:gd name="connsiteY8" fmla="*/ 62015 h 108441"/>
                  <a:gd name="connsiteX9" fmla="*/ 389019 w 465244"/>
                  <a:gd name="connsiteY9" fmla="*/ 84240 h 108441"/>
                  <a:gd name="connsiteX10" fmla="*/ 465219 w 465244"/>
                  <a:gd name="connsiteY10" fmla="*/ 103290 h 108441"/>
                  <a:gd name="connsiteX11" fmla="*/ 396957 w 465244"/>
                  <a:gd name="connsiteY11" fmla="*/ 62015 h 108441"/>
                  <a:gd name="connsiteX12" fmla="*/ 346157 w 465244"/>
                  <a:gd name="connsiteY12" fmla="*/ 38202 h 108441"/>
                  <a:gd name="connsiteX13" fmla="*/ 311232 w 465244"/>
                  <a:gd name="connsiteY13" fmla="*/ 12802 h 108441"/>
                  <a:gd name="connsiteX14" fmla="*/ 239794 w 465244"/>
                  <a:gd name="connsiteY14" fmla="*/ 14390 h 108441"/>
                  <a:gd name="connsiteX15" fmla="*/ 230269 w 465244"/>
                  <a:gd name="connsiteY15" fmla="*/ 22327 h 108441"/>
                  <a:gd name="connsiteX16" fmla="*/ 196932 w 465244"/>
                  <a:gd name="connsiteY16" fmla="*/ 14390 h 108441"/>
                  <a:gd name="connsiteX17" fmla="*/ 155657 w 465244"/>
                  <a:gd name="connsiteY17" fmla="*/ 102 h 108441"/>
                  <a:gd name="connsiteX18" fmla="*/ 109619 w 465244"/>
                  <a:gd name="connsiteY18" fmla="*/ 22327 h 108441"/>
                  <a:gd name="connsiteX19" fmla="*/ 65169 w 465244"/>
                  <a:gd name="connsiteY19" fmla="*/ 55665 h 108441"/>
                  <a:gd name="connsiteX20" fmla="*/ 82 w 465244"/>
                  <a:gd name="connsiteY20" fmla="*/ 108052 h 1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5244" h="108441">
                    <a:moveTo>
                      <a:pt x="82" y="108052"/>
                    </a:moveTo>
                    <a:cubicBezTo>
                      <a:pt x="-2035" y="112021"/>
                      <a:pt x="37388" y="84504"/>
                      <a:pt x="52469" y="79477"/>
                    </a:cubicBezTo>
                    <a:cubicBezTo>
                      <a:pt x="67550" y="74450"/>
                      <a:pt x="75488" y="79742"/>
                      <a:pt x="90569" y="77890"/>
                    </a:cubicBezTo>
                    <a:cubicBezTo>
                      <a:pt x="105650" y="76038"/>
                      <a:pt x="128140" y="68100"/>
                      <a:pt x="142957" y="68365"/>
                    </a:cubicBezTo>
                    <a:cubicBezTo>
                      <a:pt x="157774" y="68629"/>
                      <a:pt x="163330" y="81594"/>
                      <a:pt x="179469" y="79477"/>
                    </a:cubicBezTo>
                    <a:cubicBezTo>
                      <a:pt x="195608" y="77360"/>
                      <a:pt x="223919" y="57252"/>
                      <a:pt x="239794" y="55665"/>
                    </a:cubicBezTo>
                    <a:cubicBezTo>
                      <a:pt x="255669" y="54077"/>
                      <a:pt x="263077" y="66777"/>
                      <a:pt x="274719" y="69952"/>
                    </a:cubicBezTo>
                    <a:cubicBezTo>
                      <a:pt x="286361" y="73127"/>
                      <a:pt x="298796" y="76038"/>
                      <a:pt x="309644" y="74715"/>
                    </a:cubicBezTo>
                    <a:cubicBezTo>
                      <a:pt x="320492" y="73392"/>
                      <a:pt x="326578" y="60428"/>
                      <a:pt x="339807" y="62015"/>
                    </a:cubicBezTo>
                    <a:cubicBezTo>
                      <a:pt x="353036" y="63602"/>
                      <a:pt x="368117" y="77361"/>
                      <a:pt x="389019" y="84240"/>
                    </a:cubicBezTo>
                    <a:cubicBezTo>
                      <a:pt x="409921" y="91119"/>
                      <a:pt x="463896" y="106994"/>
                      <a:pt x="465219" y="103290"/>
                    </a:cubicBezTo>
                    <a:cubicBezTo>
                      <a:pt x="466542" y="99586"/>
                      <a:pt x="416801" y="72863"/>
                      <a:pt x="396957" y="62015"/>
                    </a:cubicBezTo>
                    <a:cubicBezTo>
                      <a:pt x="377113" y="51167"/>
                      <a:pt x="360445" y="46404"/>
                      <a:pt x="346157" y="38202"/>
                    </a:cubicBezTo>
                    <a:cubicBezTo>
                      <a:pt x="331869" y="30000"/>
                      <a:pt x="328959" y="16771"/>
                      <a:pt x="311232" y="12802"/>
                    </a:cubicBezTo>
                    <a:cubicBezTo>
                      <a:pt x="293505" y="8833"/>
                      <a:pt x="253288" y="12803"/>
                      <a:pt x="239794" y="14390"/>
                    </a:cubicBezTo>
                    <a:cubicBezTo>
                      <a:pt x="226300" y="15977"/>
                      <a:pt x="237413" y="22327"/>
                      <a:pt x="230269" y="22327"/>
                    </a:cubicBezTo>
                    <a:cubicBezTo>
                      <a:pt x="223125" y="22327"/>
                      <a:pt x="209367" y="18094"/>
                      <a:pt x="196932" y="14390"/>
                    </a:cubicBezTo>
                    <a:cubicBezTo>
                      <a:pt x="184497" y="10686"/>
                      <a:pt x="170209" y="-1221"/>
                      <a:pt x="155657" y="102"/>
                    </a:cubicBezTo>
                    <a:cubicBezTo>
                      <a:pt x="141105" y="1425"/>
                      <a:pt x="124700" y="13067"/>
                      <a:pt x="109619" y="22327"/>
                    </a:cubicBezTo>
                    <a:cubicBezTo>
                      <a:pt x="94538" y="31587"/>
                      <a:pt x="79986" y="45346"/>
                      <a:pt x="65169" y="55665"/>
                    </a:cubicBezTo>
                    <a:cubicBezTo>
                      <a:pt x="50352" y="65984"/>
                      <a:pt x="2199" y="104083"/>
                      <a:pt x="82" y="108052"/>
                    </a:cubicBezTo>
                    <a:close/>
                  </a:path>
                </a:pathLst>
              </a:custGeom>
              <a:solidFill>
                <a:srgbClr val="FF0000">
                  <a:alpha val="69804"/>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フリーフォーム: 図形 45">
                <a:extLst>
                  <a:ext uri="{FF2B5EF4-FFF2-40B4-BE49-F238E27FC236}">
                    <a16:creationId xmlns:a16="http://schemas.microsoft.com/office/drawing/2014/main" id="{F1C8245E-2CAB-41D8-9769-4F0504F34A29}"/>
                  </a:ext>
                </a:extLst>
              </p:cNvPr>
              <p:cNvSpPr/>
              <p:nvPr/>
            </p:nvSpPr>
            <p:spPr>
              <a:xfrm>
                <a:off x="5056085" y="2590525"/>
                <a:ext cx="259873" cy="61851"/>
              </a:xfrm>
              <a:custGeom>
                <a:avLst/>
                <a:gdLst>
                  <a:gd name="connsiteX0" fmla="*/ 103 w 259873"/>
                  <a:gd name="connsiteY0" fmla="*/ 37539 h 61851"/>
                  <a:gd name="connsiteX1" fmla="*/ 76303 w 259873"/>
                  <a:gd name="connsiteY1" fmla="*/ 61352 h 61851"/>
                  <a:gd name="connsiteX2" fmla="*/ 117578 w 259873"/>
                  <a:gd name="connsiteY2" fmla="*/ 51827 h 61851"/>
                  <a:gd name="connsiteX3" fmla="*/ 189015 w 259873"/>
                  <a:gd name="connsiteY3" fmla="*/ 29602 h 61851"/>
                  <a:gd name="connsiteX4" fmla="*/ 258865 w 259873"/>
                  <a:gd name="connsiteY4" fmla="*/ 7377 h 61851"/>
                  <a:gd name="connsiteX5" fmla="*/ 225528 w 259873"/>
                  <a:gd name="connsiteY5" fmla="*/ 1027 h 61851"/>
                  <a:gd name="connsiteX6" fmla="*/ 158853 w 259873"/>
                  <a:gd name="connsiteY6" fmla="*/ 26427 h 61851"/>
                  <a:gd name="connsiteX7" fmla="*/ 125515 w 259873"/>
                  <a:gd name="connsiteY7" fmla="*/ 35952 h 61851"/>
                  <a:gd name="connsiteX8" fmla="*/ 106465 w 259873"/>
                  <a:gd name="connsiteY8" fmla="*/ 34364 h 61851"/>
                  <a:gd name="connsiteX9" fmla="*/ 93765 w 259873"/>
                  <a:gd name="connsiteY9" fmla="*/ 35952 h 61851"/>
                  <a:gd name="connsiteX10" fmla="*/ 103 w 259873"/>
                  <a:gd name="connsiteY10" fmla="*/ 37539 h 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873" h="61851">
                    <a:moveTo>
                      <a:pt x="103" y="37539"/>
                    </a:moveTo>
                    <a:cubicBezTo>
                      <a:pt x="-2807" y="41772"/>
                      <a:pt x="56724" y="58971"/>
                      <a:pt x="76303" y="61352"/>
                    </a:cubicBezTo>
                    <a:cubicBezTo>
                      <a:pt x="95882" y="63733"/>
                      <a:pt x="98793" y="57119"/>
                      <a:pt x="117578" y="51827"/>
                    </a:cubicBezTo>
                    <a:cubicBezTo>
                      <a:pt x="136363" y="46535"/>
                      <a:pt x="189015" y="29602"/>
                      <a:pt x="189015" y="29602"/>
                    </a:cubicBezTo>
                    <a:cubicBezTo>
                      <a:pt x="212563" y="22194"/>
                      <a:pt x="252780" y="12139"/>
                      <a:pt x="258865" y="7377"/>
                    </a:cubicBezTo>
                    <a:cubicBezTo>
                      <a:pt x="264950" y="2615"/>
                      <a:pt x="242197" y="-2148"/>
                      <a:pt x="225528" y="1027"/>
                    </a:cubicBezTo>
                    <a:cubicBezTo>
                      <a:pt x="208859" y="4202"/>
                      <a:pt x="175522" y="20606"/>
                      <a:pt x="158853" y="26427"/>
                    </a:cubicBezTo>
                    <a:cubicBezTo>
                      <a:pt x="142184" y="32248"/>
                      <a:pt x="134246" y="34629"/>
                      <a:pt x="125515" y="35952"/>
                    </a:cubicBezTo>
                    <a:cubicBezTo>
                      <a:pt x="116784" y="37275"/>
                      <a:pt x="111757" y="34364"/>
                      <a:pt x="106465" y="34364"/>
                    </a:cubicBezTo>
                    <a:cubicBezTo>
                      <a:pt x="101173" y="34364"/>
                      <a:pt x="104348" y="36746"/>
                      <a:pt x="93765" y="35952"/>
                    </a:cubicBezTo>
                    <a:cubicBezTo>
                      <a:pt x="83182" y="35158"/>
                      <a:pt x="3013" y="33306"/>
                      <a:pt x="103" y="375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6B19E65D-EDD2-4305-B98E-D307EB96CB57}"/>
                  </a:ext>
                </a:extLst>
              </p:cNvPr>
              <p:cNvSpPr/>
              <p:nvPr/>
            </p:nvSpPr>
            <p:spPr>
              <a:xfrm>
                <a:off x="4910133" y="2521702"/>
                <a:ext cx="430604" cy="94132"/>
              </a:xfrm>
              <a:custGeom>
                <a:avLst/>
                <a:gdLst>
                  <a:gd name="connsiteX0" fmla="*/ 430217 w 430604"/>
                  <a:gd name="connsiteY0" fmla="*/ 47625 h 94132"/>
                  <a:gd name="connsiteX1" fmla="*/ 376242 w 430604"/>
                  <a:gd name="connsiteY1" fmla="*/ 60325 h 94132"/>
                  <a:gd name="connsiteX2" fmla="*/ 347667 w 430604"/>
                  <a:gd name="connsiteY2" fmla="*/ 71437 h 94132"/>
                  <a:gd name="connsiteX3" fmla="*/ 295280 w 430604"/>
                  <a:gd name="connsiteY3" fmla="*/ 90487 h 94132"/>
                  <a:gd name="connsiteX4" fmla="*/ 225430 w 430604"/>
                  <a:gd name="connsiteY4" fmla="*/ 93662 h 94132"/>
                  <a:gd name="connsiteX5" fmla="*/ 166692 w 430604"/>
                  <a:gd name="connsiteY5" fmla="*/ 93662 h 94132"/>
                  <a:gd name="connsiteX6" fmla="*/ 128592 w 430604"/>
                  <a:gd name="connsiteY6" fmla="*/ 93662 h 94132"/>
                  <a:gd name="connsiteX7" fmla="*/ 87317 w 430604"/>
                  <a:gd name="connsiteY7" fmla="*/ 87312 h 94132"/>
                  <a:gd name="connsiteX8" fmla="*/ 36517 w 430604"/>
                  <a:gd name="connsiteY8" fmla="*/ 63500 h 94132"/>
                  <a:gd name="connsiteX9" fmla="*/ 1592 w 430604"/>
                  <a:gd name="connsiteY9" fmla="*/ 44450 h 94132"/>
                  <a:gd name="connsiteX10" fmla="*/ 88905 w 430604"/>
                  <a:gd name="connsiteY10" fmla="*/ 22225 h 94132"/>
                  <a:gd name="connsiteX11" fmla="*/ 163517 w 430604"/>
                  <a:gd name="connsiteY11" fmla="*/ 6350 h 94132"/>
                  <a:gd name="connsiteX12" fmla="*/ 211142 w 430604"/>
                  <a:gd name="connsiteY12" fmla="*/ 0 h 94132"/>
                  <a:gd name="connsiteX13" fmla="*/ 282580 w 430604"/>
                  <a:gd name="connsiteY13" fmla="*/ 6350 h 94132"/>
                  <a:gd name="connsiteX14" fmla="*/ 346080 w 430604"/>
                  <a:gd name="connsiteY14" fmla="*/ 19050 h 94132"/>
                  <a:gd name="connsiteX15" fmla="*/ 430217 w 430604"/>
                  <a:gd name="connsiteY15" fmla="*/ 47625 h 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604" h="94132">
                    <a:moveTo>
                      <a:pt x="430217" y="47625"/>
                    </a:moveTo>
                    <a:cubicBezTo>
                      <a:pt x="435244" y="54504"/>
                      <a:pt x="390000" y="56356"/>
                      <a:pt x="376242" y="60325"/>
                    </a:cubicBezTo>
                    <a:cubicBezTo>
                      <a:pt x="362484" y="64294"/>
                      <a:pt x="347667" y="71437"/>
                      <a:pt x="347667" y="71437"/>
                    </a:cubicBezTo>
                    <a:cubicBezTo>
                      <a:pt x="334173" y="76464"/>
                      <a:pt x="315653" y="86783"/>
                      <a:pt x="295280" y="90487"/>
                    </a:cubicBezTo>
                    <a:cubicBezTo>
                      <a:pt x="274907" y="94191"/>
                      <a:pt x="246861" y="93133"/>
                      <a:pt x="225430" y="93662"/>
                    </a:cubicBezTo>
                    <a:cubicBezTo>
                      <a:pt x="203999" y="94191"/>
                      <a:pt x="166692" y="93662"/>
                      <a:pt x="166692" y="93662"/>
                    </a:cubicBezTo>
                    <a:cubicBezTo>
                      <a:pt x="150552" y="93662"/>
                      <a:pt x="141821" y="94720"/>
                      <a:pt x="128592" y="93662"/>
                    </a:cubicBezTo>
                    <a:cubicBezTo>
                      <a:pt x="115363" y="92604"/>
                      <a:pt x="102663" y="92339"/>
                      <a:pt x="87317" y="87312"/>
                    </a:cubicBezTo>
                    <a:cubicBezTo>
                      <a:pt x="71971" y="82285"/>
                      <a:pt x="50804" y="70644"/>
                      <a:pt x="36517" y="63500"/>
                    </a:cubicBezTo>
                    <a:cubicBezTo>
                      <a:pt x="22230" y="56356"/>
                      <a:pt x="-7139" y="51329"/>
                      <a:pt x="1592" y="44450"/>
                    </a:cubicBezTo>
                    <a:cubicBezTo>
                      <a:pt x="10323" y="37571"/>
                      <a:pt x="61918" y="28575"/>
                      <a:pt x="88905" y="22225"/>
                    </a:cubicBezTo>
                    <a:cubicBezTo>
                      <a:pt x="115892" y="15875"/>
                      <a:pt x="143144" y="10054"/>
                      <a:pt x="163517" y="6350"/>
                    </a:cubicBezTo>
                    <a:cubicBezTo>
                      <a:pt x="183890" y="2646"/>
                      <a:pt x="191298" y="0"/>
                      <a:pt x="211142" y="0"/>
                    </a:cubicBezTo>
                    <a:cubicBezTo>
                      <a:pt x="230986" y="0"/>
                      <a:pt x="260090" y="3175"/>
                      <a:pt x="282580" y="6350"/>
                    </a:cubicBezTo>
                    <a:cubicBezTo>
                      <a:pt x="305070" y="9525"/>
                      <a:pt x="326236" y="12435"/>
                      <a:pt x="346080" y="19050"/>
                    </a:cubicBezTo>
                    <a:cubicBezTo>
                      <a:pt x="365924" y="25665"/>
                      <a:pt x="425190" y="40746"/>
                      <a:pt x="430217" y="476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フリーフォーム: 図形 47">
                <a:extLst>
                  <a:ext uri="{FF2B5EF4-FFF2-40B4-BE49-F238E27FC236}">
                    <a16:creationId xmlns:a16="http://schemas.microsoft.com/office/drawing/2014/main" id="{26D8D02F-89F3-4DE0-A551-37E10E4240D0}"/>
                  </a:ext>
                </a:extLst>
              </p:cNvPr>
              <p:cNvSpPr/>
              <p:nvPr/>
            </p:nvSpPr>
            <p:spPr>
              <a:xfrm>
                <a:off x="5049619" y="2635962"/>
                <a:ext cx="206297" cy="76417"/>
              </a:xfrm>
              <a:custGeom>
                <a:avLst/>
                <a:gdLst>
                  <a:gd name="connsiteX0" fmla="*/ 1806 w 206297"/>
                  <a:gd name="connsiteY0" fmla="*/ 3215 h 76417"/>
                  <a:gd name="connsiteX1" fmla="*/ 39906 w 206297"/>
                  <a:gd name="connsiteY1" fmla="*/ 71477 h 76417"/>
                  <a:gd name="connsiteX2" fmla="*/ 104994 w 206297"/>
                  <a:gd name="connsiteY2" fmla="*/ 71477 h 76417"/>
                  <a:gd name="connsiteX3" fmla="*/ 162144 w 206297"/>
                  <a:gd name="connsiteY3" fmla="*/ 74652 h 76417"/>
                  <a:gd name="connsiteX4" fmla="*/ 146269 w 206297"/>
                  <a:gd name="connsiteY4" fmla="*/ 58777 h 76417"/>
                  <a:gd name="connsiteX5" fmla="*/ 127219 w 206297"/>
                  <a:gd name="connsiteY5" fmla="*/ 30202 h 76417"/>
                  <a:gd name="connsiteX6" fmla="*/ 190719 w 206297"/>
                  <a:gd name="connsiteY6" fmla="*/ 31790 h 76417"/>
                  <a:gd name="connsiteX7" fmla="*/ 205006 w 206297"/>
                  <a:gd name="connsiteY7" fmla="*/ 19090 h 76417"/>
                  <a:gd name="connsiteX8" fmla="*/ 166906 w 206297"/>
                  <a:gd name="connsiteY8" fmla="*/ 15915 h 76417"/>
                  <a:gd name="connsiteX9" fmla="*/ 141506 w 206297"/>
                  <a:gd name="connsiteY9" fmla="*/ 40 h 76417"/>
                  <a:gd name="connsiteX10" fmla="*/ 97056 w 206297"/>
                  <a:gd name="connsiteY10" fmla="*/ 11152 h 76417"/>
                  <a:gd name="connsiteX11" fmla="*/ 1806 w 206297"/>
                  <a:gd name="connsiteY11" fmla="*/ 3215 h 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297" h="76417">
                    <a:moveTo>
                      <a:pt x="1806" y="3215"/>
                    </a:moveTo>
                    <a:cubicBezTo>
                      <a:pt x="-7719" y="13269"/>
                      <a:pt x="22708" y="60100"/>
                      <a:pt x="39906" y="71477"/>
                    </a:cubicBezTo>
                    <a:cubicBezTo>
                      <a:pt x="57104" y="82854"/>
                      <a:pt x="84621" y="70948"/>
                      <a:pt x="104994" y="71477"/>
                    </a:cubicBezTo>
                    <a:cubicBezTo>
                      <a:pt x="125367" y="72006"/>
                      <a:pt x="155265" y="76769"/>
                      <a:pt x="162144" y="74652"/>
                    </a:cubicBezTo>
                    <a:cubicBezTo>
                      <a:pt x="169023" y="72535"/>
                      <a:pt x="152090" y="66185"/>
                      <a:pt x="146269" y="58777"/>
                    </a:cubicBezTo>
                    <a:cubicBezTo>
                      <a:pt x="140448" y="51369"/>
                      <a:pt x="119811" y="34700"/>
                      <a:pt x="127219" y="30202"/>
                    </a:cubicBezTo>
                    <a:cubicBezTo>
                      <a:pt x="134627" y="25704"/>
                      <a:pt x="177755" y="33642"/>
                      <a:pt x="190719" y="31790"/>
                    </a:cubicBezTo>
                    <a:cubicBezTo>
                      <a:pt x="203683" y="29938"/>
                      <a:pt x="208975" y="21736"/>
                      <a:pt x="205006" y="19090"/>
                    </a:cubicBezTo>
                    <a:cubicBezTo>
                      <a:pt x="201037" y="16444"/>
                      <a:pt x="177489" y="19090"/>
                      <a:pt x="166906" y="15915"/>
                    </a:cubicBezTo>
                    <a:cubicBezTo>
                      <a:pt x="156323" y="12740"/>
                      <a:pt x="153148" y="834"/>
                      <a:pt x="141506" y="40"/>
                    </a:cubicBezTo>
                    <a:cubicBezTo>
                      <a:pt x="129864" y="-754"/>
                      <a:pt x="115577" y="10358"/>
                      <a:pt x="97056" y="11152"/>
                    </a:cubicBezTo>
                    <a:cubicBezTo>
                      <a:pt x="78535" y="11946"/>
                      <a:pt x="11331" y="-6839"/>
                      <a:pt x="1806" y="321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フリーフォーム: 図形 49">
                <a:extLst>
                  <a:ext uri="{FF2B5EF4-FFF2-40B4-BE49-F238E27FC236}">
                    <a16:creationId xmlns:a16="http://schemas.microsoft.com/office/drawing/2014/main" id="{28F122D6-867C-4BF5-B142-95F362F0053E}"/>
                  </a:ext>
                </a:extLst>
              </p:cNvPr>
              <p:cNvSpPr/>
              <p:nvPr/>
            </p:nvSpPr>
            <p:spPr>
              <a:xfrm>
                <a:off x="4867589" y="2505907"/>
                <a:ext cx="112420" cy="40302"/>
              </a:xfrm>
              <a:custGeom>
                <a:avLst/>
                <a:gdLst>
                  <a:gd name="connsiteX0" fmla="*/ 112399 w 112420"/>
                  <a:gd name="connsiteY0" fmla="*/ 36432 h 40302"/>
                  <a:gd name="connsiteX1" fmla="*/ 36199 w 112420"/>
                  <a:gd name="connsiteY1" fmla="*/ 39607 h 40302"/>
                  <a:gd name="connsiteX2" fmla="*/ 2861 w 112420"/>
                  <a:gd name="connsiteY2" fmla="*/ 36432 h 40302"/>
                  <a:gd name="connsiteX3" fmla="*/ 2861 w 112420"/>
                  <a:gd name="connsiteY3" fmla="*/ 23732 h 40302"/>
                  <a:gd name="connsiteX4" fmla="*/ 12386 w 112420"/>
                  <a:gd name="connsiteY4" fmla="*/ 3095 h 40302"/>
                  <a:gd name="connsiteX5" fmla="*/ 28261 w 112420"/>
                  <a:gd name="connsiteY5" fmla="*/ 3095 h 40302"/>
                  <a:gd name="connsiteX6" fmla="*/ 112399 w 112420"/>
                  <a:gd name="connsiteY6" fmla="*/ 36432 h 4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 h="40302">
                    <a:moveTo>
                      <a:pt x="112399" y="36432"/>
                    </a:moveTo>
                    <a:cubicBezTo>
                      <a:pt x="113722" y="42517"/>
                      <a:pt x="54455" y="39607"/>
                      <a:pt x="36199" y="39607"/>
                    </a:cubicBezTo>
                    <a:cubicBezTo>
                      <a:pt x="17943" y="39607"/>
                      <a:pt x="8417" y="39078"/>
                      <a:pt x="2861" y="36432"/>
                    </a:cubicBezTo>
                    <a:cubicBezTo>
                      <a:pt x="-2695" y="33786"/>
                      <a:pt x="1274" y="29288"/>
                      <a:pt x="2861" y="23732"/>
                    </a:cubicBezTo>
                    <a:cubicBezTo>
                      <a:pt x="4448" y="18176"/>
                      <a:pt x="8153" y="6534"/>
                      <a:pt x="12386" y="3095"/>
                    </a:cubicBezTo>
                    <a:cubicBezTo>
                      <a:pt x="16619" y="-344"/>
                      <a:pt x="16884" y="-1667"/>
                      <a:pt x="28261" y="3095"/>
                    </a:cubicBezTo>
                    <a:cubicBezTo>
                      <a:pt x="39638" y="7857"/>
                      <a:pt x="111076" y="30347"/>
                      <a:pt x="112399" y="3643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E81DBA75-DDDF-4025-8496-2661B282DEFA}"/>
                  </a:ext>
                </a:extLst>
              </p:cNvPr>
              <p:cNvSpPr/>
              <p:nvPr/>
            </p:nvSpPr>
            <p:spPr>
              <a:xfrm>
                <a:off x="5032374" y="2877302"/>
                <a:ext cx="391133" cy="94865"/>
              </a:xfrm>
              <a:custGeom>
                <a:avLst/>
                <a:gdLst>
                  <a:gd name="connsiteX0" fmla="*/ 390526 w 391133"/>
                  <a:gd name="connsiteY0" fmla="*/ 0 h 94865"/>
                  <a:gd name="connsiteX1" fmla="*/ 312739 w 391133"/>
                  <a:gd name="connsiteY1" fmla="*/ 38100 h 94865"/>
                  <a:gd name="connsiteX2" fmla="*/ 227014 w 391133"/>
                  <a:gd name="connsiteY2" fmla="*/ 85725 h 94865"/>
                  <a:gd name="connsiteX3" fmla="*/ 142876 w 391133"/>
                  <a:gd name="connsiteY3" fmla="*/ 93662 h 94865"/>
                  <a:gd name="connsiteX4" fmla="*/ 1 w 391133"/>
                  <a:gd name="connsiteY4" fmla="*/ 69850 h 94865"/>
                  <a:gd name="connsiteX5" fmla="*/ 146051 w 391133"/>
                  <a:gd name="connsiteY5" fmla="*/ 69850 h 94865"/>
                  <a:gd name="connsiteX6" fmla="*/ 206376 w 391133"/>
                  <a:gd name="connsiteY6" fmla="*/ 61912 h 94865"/>
                  <a:gd name="connsiteX7" fmla="*/ 269876 w 391133"/>
                  <a:gd name="connsiteY7" fmla="*/ 38100 h 94865"/>
                  <a:gd name="connsiteX8" fmla="*/ 390526 w 391133"/>
                  <a:gd name="connsiteY8" fmla="*/ 0 h 9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133" h="94865">
                    <a:moveTo>
                      <a:pt x="390526" y="0"/>
                    </a:moveTo>
                    <a:cubicBezTo>
                      <a:pt x="397670" y="0"/>
                      <a:pt x="339991" y="23813"/>
                      <a:pt x="312739" y="38100"/>
                    </a:cubicBezTo>
                    <a:cubicBezTo>
                      <a:pt x="285487" y="52387"/>
                      <a:pt x="255324" y="76465"/>
                      <a:pt x="227014" y="85725"/>
                    </a:cubicBezTo>
                    <a:cubicBezTo>
                      <a:pt x="198704" y="94985"/>
                      <a:pt x="180711" y="96308"/>
                      <a:pt x="142876" y="93662"/>
                    </a:cubicBezTo>
                    <a:cubicBezTo>
                      <a:pt x="105041" y="91016"/>
                      <a:pt x="-528" y="73819"/>
                      <a:pt x="1" y="69850"/>
                    </a:cubicBezTo>
                    <a:cubicBezTo>
                      <a:pt x="530" y="65881"/>
                      <a:pt x="111655" y="71173"/>
                      <a:pt x="146051" y="69850"/>
                    </a:cubicBezTo>
                    <a:cubicBezTo>
                      <a:pt x="180447" y="68527"/>
                      <a:pt x="185739" y="67204"/>
                      <a:pt x="206376" y="61912"/>
                    </a:cubicBezTo>
                    <a:cubicBezTo>
                      <a:pt x="227013" y="56620"/>
                      <a:pt x="244741" y="46567"/>
                      <a:pt x="269876" y="38100"/>
                    </a:cubicBezTo>
                    <a:cubicBezTo>
                      <a:pt x="295011" y="29633"/>
                      <a:pt x="383382" y="0"/>
                      <a:pt x="390526"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フリーフォーム: 図形 51">
                <a:extLst>
                  <a:ext uri="{FF2B5EF4-FFF2-40B4-BE49-F238E27FC236}">
                    <a16:creationId xmlns:a16="http://schemas.microsoft.com/office/drawing/2014/main" id="{0545D3C4-66E9-4719-BA12-8F9DE3C9413C}"/>
                  </a:ext>
                </a:extLst>
              </p:cNvPr>
              <p:cNvSpPr/>
              <p:nvPr/>
            </p:nvSpPr>
            <p:spPr>
              <a:xfrm>
                <a:off x="4505560" y="1667577"/>
                <a:ext cx="115730" cy="74471"/>
              </a:xfrm>
              <a:custGeom>
                <a:avLst/>
                <a:gdLst>
                  <a:gd name="connsiteX0" fmla="*/ 115653 w 115730"/>
                  <a:gd name="connsiteY0" fmla="*/ 27037 h 74471"/>
                  <a:gd name="connsiteX1" fmla="*/ 58503 w 115730"/>
                  <a:gd name="connsiteY1" fmla="*/ 50 h 74471"/>
                  <a:gd name="connsiteX2" fmla="*/ 20403 w 115730"/>
                  <a:gd name="connsiteY2" fmla="*/ 20687 h 74471"/>
                  <a:gd name="connsiteX3" fmla="*/ 1353 w 115730"/>
                  <a:gd name="connsiteY3" fmla="*/ 34975 h 74471"/>
                  <a:gd name="connsiteX4" fmla="*/ 4528 w 115730"/>
                  <a:gd name="connsiteY4" fmla="*/ 52437 h 74471"/>
                  <a:gd name="connsiteX5" fmla="*/ 28340 w 115730"/>
                  <a:gd name="connsiteY5" fmla="*/ 63550 h 74471"/>
                  <a:gd name="connsiteX6" fmla="*/ 55328 w 115730"/>
                  <a:gd name="connsiteY6" fmla="*/ 73075 h 74471"/>
                  <a:gd name="connsiteX7" fmla="*/ 71203 w 115730"/>
                  <a:gd name="connsiteY7" fmla="*/ 73075 h 74471"/>
                  <a:gd name="connsiteX8" fmla="*/ 115653 w 115730"/>
                  <a:gd name="connsiteY8" fmla="*/ 27037 h 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0" h="74471">
                    <a:moveTo>
                      <a:pt x="115653" y="27037"/>
                    </a:moveTo>
                    <a:cubicBezTo>
                      <a:pt x="113536" y="14866"/>
                      <a:pt x="74378" y="1108"/>
                      <a:pt x="58503" y="50"/>
                    </a:cubicBezTo>
                    <a:cubicBezTo>
                      <a:pt x="42628" y="-1008"/>
                      <a:pt x="29928" y="14866"/>
                      <a:pt x="20403" y="20687"/>
                    </a:cubicBezTo>
                    <a:cubicBezTo>
                      <a:pt x="10878" y="26508"/>
                      <a:pt x="3999" y="29683"/>
                      <a:pt x="1353" y="34975"/>
                    </a:cubicBezTo>
                    <a:cubicBezTo>
                      <a:pt x="-1293" y="40267"/>
                      <a:pt x="30" y="47675"/>
                      <a:pt x="4528" y="52437"/>
                    </a:cubicBezTo>
                    <a:cubicBezTo>
                      <a:pt x="9026" y="57199"/>
                      <a:pt x="19873" y="60110"/>
                      <a:pt x="28340" y="63550"/>
                    </a:cubicBezTo>
                    <a:cubicBezTo>
                      <a:pt x="36807" y="66990"/>
                      <a:pt x="48184" y="71488"/>
                      <a:pt x="55328" y="73075"/>
                    </a:cubicBezTo>
                    <a:cubicBezTo>
                      <a:pt x="62472" y="74663"/>
                      <a:pt x="66441" y="75192"/>
                      <a:pt x="71203" y="73075"/>
                    </a:cubicBezTo>
                    <a:cubicBezTo>
                      <a:pt x="75965" y="70958"/>
                      <a:pt x="117770" y="39208"/>
                      <a:pt x="115653" y="2703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図形 52">
                <a:extLst>
                  <a:ext uri="{FF2B5EF4-FFF2-40B4-BE49-F238E27FC236}">
                    <a16:creationId xmlns:a16="http://schemas.microsoft.com/office/drawing/2014/main" id="{E0B52DFF-B604-4DD7-8DD0-EECFDE364E8D}"/>
                  </a:ext>
                </a:extLst>
              </p:cNvPr>
              <p:cNvSpPr/>
              <p:nvPr/>
            </p:nvSpPr>
            <p:spPr>
              <a:xfrm>
                <a:off x="4947941" y="1696783"/>
                <a:ext cx="209777" cy="413928"/>
              </a:xfrm>
              <a:custGeom>
                <a:avLst/>
                <a:gdLst>
                  <a:gd name="connsiteX0" fmla="*/ 206672 w 209777"/>
                  <a:gd name="connsiteY0" fmla="*/ 1006 h 413928"/>
                  <a:gd name="connsiteX1" fmla="*/ 182859 w 209777"/>
                  <a:gd name="connsiteY1" fmla="*/ 77206 h 413928"/>
                  <a:gd name="connsiteX2" fmla="*/ 174922 w 209777"/>
                  <a:gd name="connsiteY2" fmla="*/ 191506 h 413928"/>
                  <a:gd name="connsiteX3" fmla="*/ 181272 w 209777"/>
                  <a:gd name="connsiteY3" fmla="*/ 267706 h 413928"/>
                  <a:gd name="connsiteX4" fmla="*/ 171747 w 209777"/>
                  <a:gd name="connsiteY4" fmla="*/ 339144 h 413928"/>
                  <a:gd name="connsiteX5" fmla="*/ 152697 w 209777"/>
                  <a:gd name="connsiteY5" fmla="*/ 404231 h 413928"/>
                  <a:gd name="connsiteX6" fmla="*/ 143172 w 209777"/>
                  <a:gd name="connsiteY6" fmla="*/ 386769 h 413928"/>
                  <a:gd name="connsiteX7" fmla="*/ 119359 w 209777"/>
                  <a:gd name="connsiteY7" fmla="*/ 334381 h 413928"/>
                  <a:gd name="connsiteX8" fmla="*/ 141584 w 209777"/>
                  <a:gd name="connsiteY8" fmla="*/ 275644 h 413928"/>
                  <a:gd name="connsiteX9" fmla="*/ 124122 w 209777"/>
                  <a:gd name="connsiteY9" fmla="*/ 239131 h 413928"/>
                  <a:gd name="connsiteX10" fmla="*/ 119359 w 209777"/>
                  <a:gd name="connsiteY10" fmla="*/ 231194 h 413928"/>
                  <a:gd name="connsiteX11" fmla="*/ 81259 w 209777"/>
                  <a:gd name="connsiteY11" fmla="*/ 291519 h 413928"/>
                  <a:gd name="connsiteX12" fmla="*/ 60622 w 209777"/>
                  <a:gd name="connsiteY12" fmla="*/ 328031 h 413928"/>
                  <a:gd name="connsiteX13" fmla="*/ 17759 w 209777"/>
                  <a:gd name="connsiteY13" fmla="*/ 413756 h 413928"/>
                  <a:gd name="connsiteX14" fmla="*/ 297 w 209777"/>
                  <a:gd name="connsiteY14" fmla="*/ 347081 h 413928"/>
                  <a:gd name="connsiteX15" fmla="*/ 30459 w 209777"/>
                  <a:gd name="connsiteY15" fmla="*/ 242306 h 413928"/>
                  <a:gd name="connsiteX16" fmla="*/ 97134 w 209777"/>
                  <a:gd name="connsiteY16" fmla="*/ 161344 h 413928"/>
                  <a:gd name="connsiteX17" fmla="*/ 105072 w 209777"/>
                  <a:gd name="connsiteY17" fmla="*/ 131181 h 413928"/>
                  <a:gd name="connsiteX18" fmla="*/ 206672 w 209777"/>
                  <a:gd name="connsiteY18" fmla="*/ 1006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777" h="413928">
                    <a:moveTo>
                      <a:pt x="206672" y="1006"/>
                    </a:moveTo>
                    <a:cubicBezTo>
                      <a:pt x="219637" y="-7990"/>
                      <a:pt x="188151" y="45456"/>
                      <a:pt x="182859" y="77206"/>
                    </a:cubicBezTo>
                    <a:cubicBezTo>
                      <a:pt x="177567" y="108956"/>
                      <a:pt x="175186" y="159756"/>
                      <a:pt x="174922" y="191506"/>
                    </a:cubicBezTo>
                    <a:cubicBezTo>
                      <a:pt x="174657" y="223256"/>
                      <a:pt x="181801" y="243100"/>
                      <a:pt x="181272" y="267706"/>
                    </a:cubicBezTo>
                    <a:cubicBezTo>
                      <a:pt x="180743" y="292312"/>
                      <a:pt x="176510" y="316390"/>
                      <a:pt x="171747" y="339144"/>
                    </a:cubicBezTo>
                    <a:cubicBezTo>
                      <a:pt x="166984" y="361898"/>
                      <a:pt x="157459" y="396294"/>
                      <a:pt x="152697" y="404231"/>
                    </a:cubicBezTo>
                    <a:cubicBezTo>
                      <a:pt x="147934" y="412169"/>
                      <a:pt x="148728" y="398411"/>
                      <a:pt x="143172" y="386769"/>
                    </a:cubicBezTo>
                    <a:cubicBezTo>
                      <a:pt x="137616" y="375127"/>
                      <a:pt x="119624" y="352902"/>
                      <a:pt x="119359" y="334381"/>
                    </a:cubicBezTo>
                    <a:cubicBezTo>
                      <a:pt x="119094" y="315860"/>
                      <a:pt x="140790" y="291519"/>
                      <a:pt x="141584" y="275644"/>
                    </a:cubicBezTo>
                    <a:cubicBezTo>
                      <a:pt x="142378" y="259769"/>
                      <a:pt x="127826" y="246539"/>
                      <a:pt x="124122" y="239131"/>
                    </a:cubicBezTo>
                    <a:cubicBezTo>
                      <a:pt x="120418" y="231723"/>
                      <a:pt x="126503" y="222463"/>
                      <a:pt x="119359" y="231194"/>
                    </a:cubicBezTo>
                    <a:cubicBezTo>
                      <a:pt x="112215" y="239925"/>
                      <a:pt x="91048" y="275380"/>
                      <a:pt x="81259" y="291519"/>
                    </a:cubicBezTo>
                    <a:cubicBezTo>
                      <a:pt x="71470" y="307658"/>
                      <a:pt x="71205" y="307658"/>
                      <a:pt x="60622" y="328031"/>
                    </a:cubicBezTo>
                    <a:cubicBezTo>
                      <a:pt x="50039" y="348404"/>
                      <a:pt x="27813" y="410581"/>
                      <a:pt x="17759" y="413756"/>
                    </a:cubicBezTo>
                    <a:cubicBezTo>
                      <a:pt x="7705" y="416931"/>
                      <a:pt x="-1820" y="375656"/>
                      <a:pt x="297" y="347081"/>
                    </a:cubicBezTo>
                    <a:cubicBezTo>
                      <a:pt x="2414" y="318506"/>
                      <a:pt x="14320" y="273262"/>
                      <a:pt x="30459" y="242306"/>
                    </a:cubicBezTo>
                    <a:cubicBezTo>
                      <a:pt x="46598" y="211350"/>
                      <a:pt x="84699" y="179865"/>
                      <a:pt x="97134" y="161344"/>
                    </a:cubicBezTo>
                    <a:cubicBezTo>
                      <a:pt x="109569" y="142823"/>
                      <a:pt x="88668" y="151554"/>
                      <a:pt x="105072" y="131181"/>
                    </a:cubicBezTo>
                    <a:cubicBezTo>
                      <a:pt x="121476" y="110808"/>
                      <a:pt x="193707" y="10002"/>
                      <a:pt x="206672" y="1006"/>
                    </a:cubicBezTo>
                    <a:close/>
                  </a:path>
                </a:pathLst>
              </a:custGeom>
              <a:solidFill>
                <a:srgbClr val="FF0000">
                  <a:alpha val="2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フリーフォーム: 図形 53">
                <a:extLst>
                  <a:ext uri="{FF2B5EF4-FFF2-40B4-BE49-F238E27FC236}">
                    <a16:creationId xmlns:a16="http://schemas.microsoft.com/office/drawing/2014/main" id="{BFB08509-AF84-4D82-B800-8E3D04EE7182}"/>
                  </a:ext>
                </a:extLst>
              </p:cNvPr>
              <p:cNvSpPr/>
              <p:nvPr/>
            </p:nvSpPr>
            <p:spPr>
              <a:xfrm>
                <a:off x="4485964" y="1621501"/>
                <a:ext cx="181994" cy="79930"/>
              </a:xfrm>
              <a:custGeom>
                <a:avLst/>
                <a:gdLst>
                  <a:gd name="connsiteX0" fmla="*/ 143186 w 181994"/>
                  <a:gd name="connsiteY0" fmla="*/ 71526 h 79930"/>
                  <a:gd name="connsiteX1" fmla="*/ 181286 w 181994"/>
                  <a:gd name="connsiteY1" fmla="*/ 36601 h 79930"/>
                  <a:gd name="connsiteX2" fmla="*/ 165411 w 181994"/>
                  <a:gd name="connsiteY2" fmla="*/ 8026 h 79930"/>
                  <a:gd name="connsiteX3" fmla="*/ 133661 w 181994"/>
                  <a:gd name="connsiteY3" fmla="*/ 1676 h 79930"/>
                  <a:gd name="connsiteX4" fmla="*/ 97149 w 181994"/>
                  <a:gd name="connsiteY4" fmla="*/ 1676 h 79930"/>
                  <a:gd name="connsiteX5" fmla="*/ 28886 w 181994"/>
                  <a:gd name="connsiteY5" fmla="*/ 20726 h 79930"/>
                  <a:gd name="connsiteX6" fmla="*/ 8249 w 181994"/>
                  <a:gd name="connsiteY6" fmla="*/ 38188 h 79930"/>
                  <a:gd name="connsiteX7" fmla="*/ 311 w 181994"/>
                  <a:gd name="connsiteY7" fmla="*/ 79463 h 79930"/>
                  <a:gd name="connsiteX8" fmla="*/ 17774 w 181994"/>
                  <a:gd name="connsiteY8" fmla="*/ 58826 h 79930"/>
                  <a:gd name="connsiteX9" fmla="*/ 57461 w 181994"/>
                  <a:gd name="connsiteY9" fmla="*/ 33426 h 79930"/>
                  <a:gd name="connsiteX10" fmla="*/ 143186 w 181994"/>
                  <a:gd name="connsiteY10" fmla="*/ 71526 h 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94" h="79930">
                    <a:moveTo>
                      <a:pt x="143186" y="71526"/>
                    </a:moveTo>
                    <a:cubicBezTo>
                      <a:pt x="163823" y="72055"/>
                      <a:pt x="177582" y="47184"/>
                      <a:pt x="181286" y="36601"/>
                    </a:cubicBezTo>
                    <a:cubicBezTo>
                      <a:pt x="184990" y="26018"/>
                      <a:pt x="173348" y="13847"/>
                      <a:pt x="165411" y="8026"/>
                    </a:cubicBezTo>
                    <a:cubicBezTo>
                      <a:pt x="157474" y="2205"/>
                      <a:pt x="145038" y="2734"/>
                      <a:pt x="133661" y="1676"/>
                    </a:cubicBezTo>
                    <a:cubicBezTo>
                      <a:pt x="122284" y="618"/>
                      <a:pt x="114611" y="-1499"/>
                      <a:pt x="97149" y="1676"/>
                    </a:cubicBezTo>
                    <a:cubicBezTo>
                      <a:pt x="79686" y="4851"/>
                      <a:pt x="43703" y="14641"/>
                      <a:pt x="28886" y="20726"/>
                    </a:cubicBezTo>
                    <a:cubicBezTo>
                      <a:pt x="14069" y="26811"/>
                      <a:pt x="13011" y="28399"/>
                      <a:pt x="8249" y="38188"/>
                    </a:cubicBezTo>
                    <a:cubicBezTo>
                      <a:pt x="3487" y="47977"/>
                      <a:pt x="-1277" y="76023"/>
                      <a:pt x="311" y="79463"/>
                    </a:cubicBezTo>
                    <a:cubicBezTo>
                      <a:pt x="1898" y="82903"/>
                      <a:pt x="8249" y="66499"/>
                      <a:pt x="17774" y="58826"/>
                    </a:cubicBezTo>
                    <a:cubicBezTo>
                      <a:pt x="27299" y="51153"/>
                      <a:pt x="41851" y="37395"/>
                      <a:pt x="57461" y="33426"/>
                    </a:cubicBezTo>
                    <a:cubicBezTo>
                      <a:pt x="73071" y="29457"/>
                      <a:pt x="122549" y="70997"/>
                      <a:pt x="143186" y="7152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リーフォーム: 図形 54">
                <a:extLst>
                  <a:ext uri="{FF2B5EF4-FFF2-40B4-BE49-F238E27FC236}">
                    <a16:creationId xmlns:a16="http://schemas.microsoft.com/office/drawing/2014/main" id="{04D8391F-427E-4D81-AD58-544645948D2A}"/>
                  </a:ext>
                </a:extLst>
              </p:cNvPr>
              <p:cNvSpPr/>
              <p:nvPr/>
            </p:nvSpPr>
            <p:spPr>
              <a:xfrm>
                <a:off x="4840663" y="2224800"/>
                <a:ext cx="115513" cy="147779"/>
              </a:xfrm>
              <a:custGeom>
                <a:avLst/>
                <a:gdLst>
                  <a:gd name="connsiteX0" fmla="*/ 115512 w 115513"/>
                  <a:gd name="connsiteY0" fmla="*/ 39 h 147779"/>
                  <a:gd name="connsiteX1" fmla="*/ 67887 w 115513"/>
                  <a:gd name="connsiteY1" fmla="*/ 47664 h 147779"/>
                  <a:gd name="connsiteX2" fmla="*/ 10737 w 115513"/>
                  <a:gd name="connsiteY2" fmla="*/ 120689 h 147779"/>
                  <a:gd name="connsiteX3" fmla="*/ 1212 w 115513"/>
                  <a:gd name="connsiteY3" fmla="*/ 147677 h 147779"/>
                  <a:gd name="connsiteX4" fmla="*/ 26612 w 115513"/>
                  <a:gd name="connsiteY4" fmla="*/ 112752 h 147779"/>
                  <a:gd name="connsiteX5" fmla="*/ 61537 w 115513"/>
                  <a:gd name="connsiteY5" fmla="*/ 65127 h 147779"/>
                  <a:gd name="connsiteX6" fmla="*/ 66300 w 115513"/>
                  <a:gd name="connsiteY6" fmla="*/ 39727 h 147779"/>
                  <a:gd name="connsiteX7" fmla="*/ 115512 w 115513"/>
                  <a:gd name="connsiteY7" fmla="*/ 39 h 14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13" h="147779">
                    <a:moveTo>
                      <a:pt x="115512" y="39"/>
                    </a:moveTo>
                    <a:cubicBezTo>
                      <a:pt x="115776" y="1362"/>
                      <a:pt x="85349" y="27556"/>
                      <a:pt x="67887" y="47664"/>
                    </a:cubicBezTo>
                    <a:cubicBezTo>
                      <a:pt x="50425" y="67772"/>
                      <a:pt x="21849" y="104020"/>
                      <a:pt x="10737" y="120689"/>
                    </a:cubicBezTo>
                    <a:cubicBezTo>
                      <a:pt x="-375" y="137358"/>
                      <a:pt x="-1434" y="149000"/>
                      <a:pt x="1212" y="147677"/>
                    </a:cubicBezTo>
                    <a:cubicBezTo>
                      <a:pt x="3858" y="146354"/>
                      <a:pt x="26612" y="112752"/>
                      <a:pt x="26612" y="112752"/>
                    </a:cubicBezTo>
                    <a:cubicBezTo>
                      <a:pt x="36666" y="98994"/>
                      <a:pt x="54922" y="77298"/>
                      <a:pt x="61537" y="65127"/>
                    </a:cubicBezTo>
                    <a:cubicBezTo>
                      <a:pt x="68152" y="52956"/>
                      <a:pt x="60215" y="48723"/>
                      <a:pt x="66300" y="39727"/>
                    </a:cubicBezTo>
                    <a:cubicBezTo>
                      <a:pt x="72385" y="30731"/>
                      <a:pt x="115248" y="-1284"/>
                      <a:pt x="115512" y="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D2A6F99B-BED1-49E2-9A5F-C36C311AA01D}"/>
                  </a:ext>
                </a:extLst>
              </p:cNvPr>
              <p:cNvSpPr/>
              <p:nvPr/>
            </p:nvSpPr>
            <p:spPr>
              <a:xfrm>
                <a:off x="5235078" y="1529228"/>
                <a:ext cx="99405" cy="156760"/>
              </a:xfrm>
              <a:custGeom>
                <a:avLst/>
                <a:gdLst>
                  <a:gd name="connsiteX0" fmla="*/ 98922 w 99405"/>
                  <a:gd name="connsiteY0" fmla="*/ 286 h 156760"/>
                  <a:gd name="connsiteX1" fmla="*/ 48122 w 99405"/>
                  <a:gd name="connsiteY1" fmla="*/ 49499 h 156760"/>
                  <a:gd name="connsiteX2" fmla="*/ 24310 w 99405"/>
                  <a:gd name="connsiteY2" fmla="*/ 89186 h 156760"/>
                  <a:gd name="connsiteX3" fmla="*/ 5260 w 99405"/>
                  <a:gd name="connsiteY3" fmla="*/ 155861 h 156760"/>
                  <a:gd name="connsiteX4" fmla="*/ 497 w 99405"/>
                  <a:gd name="connsiteY4" fmla="*/ 124111 h 156760"/>
                  <a:gd name="connsiteX5" fmla="*/ 14785 w 99405"/>
                  <a:gd name="connsiteY5" fmla="*/ 73311 h 156760"/>
                  <a:gd name="connsiteX6" fmla="*/ 98922 w 99405"/>
                  <a:gd name="connsiteY6" fmla="*/ 286 h 1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05" h="156760">
                    <a:moveTo>
                      <a:pt x="98922" y="286"/>
                    </a:moveTo>
                    <a:cubicBezTo>
                      <a:pt x="104478" y="-3683"/>
                      <a:pt x="60557" y="34682"/>
                      <a:pt x="48122" y="49499"/>
                    </a:cubicBezTo>
                    <a:cubicBezTo>
                      <a:pt x="35687" y="64316"/>
                      <a:pt x="31454" y="71459"/>
                      <a:pt x="24310" y="89186"/>
                    </a:cubicBezTo>
                    <a:cubicBezTo>
                      <a:pt x="17166" y="106913"/>
                      <a:pt x="9229" y="150040"/>
                      <a:pt x="5260" y="155861"/>
                    </a:cubicBezTo>
                    <a:cubicBezTo>
                      <a:pt x="1291" y="161682"/>
                      <a:pt x="-1090" y="137869"/>
                      <a:pt x="497" y="124111"/>
                    </a:cubicBezTo>
                    <a:cubicBezTo>
                      <a:pt x="2084" y="110353"/>
                      <a:pt x="1027" y="92096"/>
                      <a:pt x="14785" y="73311"/>
                    </a:cubicBezTo>
                    <a:cubicBezTo>
                      <a:pt x="28543" y="54526"/>
                      <a:pt x="93366" y="4255"/>
                      <a:pt x="98922" y="28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フリーフォーム: 図形 57">
                <a:extLst>
                  <a:ext uri="{FF2B5EF4-FFF2-40B4-BE49-F238E27FC236}">
                    <a16:creationId xmlns:a16="http://schemas.microsoft.com/office/drawing/2014/main" id="{322B78FE-B5AF-4518-AAD6-FB3FE172CA73}"/>
                  </a:ext>
                </a:extLst>
              </p:cNvPr>
              <p:cNvSpPr/>
              <p:nvPr/>
            </p:nvSpPr>
            <p:spPr>
              <a:xfrm>
                <a:off x="4367439" y="1757300"/>
                <a:ext cx="503041" cy="1098518"/>
              </a:xfrm>
              <a:custGeom>
                <a:avLst/>
                <a:gdLst>
                  <a:gd name="connsiteX0" fmla="*/ 48986 w 503041"/>
                  <a:gd name="connsiteY0" fmla="*/ 137339 h 1098518"/>
                  <a:gd name="connsiteX1" fmla="*/ 112486 w 503041"/>
                  <a:gd name="connsiteY1" fmla="*/ 369114 h 1098518"/>
                  <a:gd name="connsiteX2" fmla="*/ 172811 w 503041"/>
                  <a:gd name="connsiteY2" fmla="*/ 588189 h 1098518"/>
                  <a:gd name="connsiteX3" fmla="*/ 280761 w 503041"/>
                  <a:gd name="connsiteY3" fmla="*/ 775514 h 1098518"/>
                  <a:gd name="connsiteX4" fmla="*/ 407761 w 503041"/>
                  <a:gd name="connsiteY4" fmla="*/ 940614 h 1098518"/>
                  <a:gd name="connsiteX5" fmla="*/ 503011 w 503041"/>
                  <a:gd name="connsiteY5" fmla="*/ 1096189 h 1098518"/>
                  <a:gd name="connsiteX6" fmla="*/ 398236 w 503041"/>
                  <a:gd name="connsiteY6" fmla="*/ 1019989 h 1098518"/>
                  <a:gd name="connsiteX7" fmla="*/ 201386 w 503041"/>
                  <a:gd name="connsiteY7" fmla="*/ 832664 h 1098518"/>
                  <a:gd name="connsiteX8" fmla="*/ 150586 w 503041"/>
                  <a:gd name="connsiteY8" fmla="*/ 765989 h 1098518"/>
                  <a:gd name="connsiteX9" fmla="*/ 17236 w 503041"/>
                  <a:gd name="connsiteY9" fmla="*/ 327839 h 1098518"/>
                  <a:gd name="connsiteX10" fmla="*/ 1361 w 503041"/>
                  <a:gd name="connsiteY10" fmla="*/ 184964 h 1098518"/>
                  <a:gd name="connsiteX11" fmla="*/ 14061 w 503041"/>
                  <a:gd name="connsiteY11" fmla="*/ 814 h 1098518"/>
                  <a:gd name="connsiteX12" fmla="*/ 48986 w 503041"/>
                  <a:gd name="connsiteY12" fmla="*/ 137339 h 109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041" h="1098518">
                    <a:moveTo>
                      <a:pt x="48986" y="137339"/>
                    </a:moveTo>
                    <a:cubicBezTo>
                      <a:pt x="65390" y="198722"/>
                      <a:pt x="112486" y="369114"/>
                      <a:pt x="112486" y="369114"/>
                    </a:cubicBezTo>
                    <a:cubicBezTo>
                      <a:pt x="133124" y="444256"/>
                      <a:pt x="144765" y="520456"/>
                      <a:pt x="172811" y="588189"/>
                    </a:cubicBezTo>
                    <a:cubicBezTo>
                      <a:pt x="200857" y="655922"/>
                      <a:pt x="241603" y="716777"/>
                      <a:pt x="280761" y="775514"/>
                    </a:cubicBezTo>
                    <a:cubicBezTo>
                      <a:pt x="319919" y="834251"/>
                      <a:pt x="370719" y="887168"/>
                      <a:pt x="407761" y="940614"/>
                    </a:cubicBezTo>
                    <a:cubicBezTo>
                      <a:pt x="444803" y="994060"/>
                      <a:pt x="504598" y="1082960"/>
                      <a:pt x="503011" y="1096189"/>
                    </a:cubicBezTo>
                    <a:cubicBezTo>
                      <a:pt x="501424" y="1109418"/>
                      <a:pt x="448507" y="1063910"/>
                      <a:pt x="398236" y="1019989"/>
                    </a:cubicBezTo>
                    <a:cubicBezTo>
                      <a:pt x="347965" y="976068"/>
                      <a:pt x="242661" y="874997"/>
                      <a:pt x="201386" y="832664"/>
                    </a:cubicBezTo>
                    <a:cubicBezTo>
                      <a:pt x="160111" y="790331"/>
                      <a:pt x="181278" y="850126"/>
                      <a:pt x="150586" y="765989"/>
                    </a:cubicBezTo>
                    <a:cubicBezTo>
                      <a:pt x="119894" y="681852"/>
                      <a:pt x="42107" y="424676"/>
                      <a:pt x="17236" y="327839"/>
                    </a:cubicBezTo>
                    <a:cubicBezTo>
                      <a:pt x="-7635" y="231002"/>
                      <a:pt x="1890" y="239468"/>
                      <a:pt x="1361" y="184964"/>
                    </a:cubicBezTo>
                    <a:cubicBezTo>
                      <a:pt x="832" y="130460"/>
                      <a:pt x="8769" y="10868"/>
                      <a:pt x="14061" y="814"/>
                    </a:cubicBezTo>
                    <a:cubicBezTo>
                      <a:pt x="19353" y="-9240"/>
                      <a:pt x="32582" y="75956"/>
                      <a:pt x="48986" y="137339"/>
                    </a:cubicBezTo>
                    <a:close/>
                  </a:path>
                </a:pathLst>
              </a:custGeom>
              <a:solidFill>
                <a:srgbClr val="FF0000">
                  <a:alpha val="3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フリーフォーム: 図形 58">
                <a:extLst>
                  <a:ext uri="{FF2B5EF4-FFF2-40B4-BE49-F238E27FC236}">
                    <a16:creationId xmlns:a16="http://schemas.microsoft.com/office/drawing/2014/main" id="{D7BD9B23-8AE7-4D03-BF3F-0AF7C8B08277}"/>
                  </a:ext>
                </a:extLst>
              </p:cNvPr>
              <p:cNvSpPr/>
              <p:nvPr/>
            </p:nvSpPr>
            <p:spPr>
              <a:xfrm>
                <a:off x="5289840" y="2410283"/>
                <a:ext cx="133924" cy="85322"/>
              </a:xfrm>
              <a:custGeom>
                <a:avLst/>
                <a:gdLst>
                  <a:gd name="connsiteX0" fmla="*/ 1298 w 133924"/>
                  <a:gd name="connsiteY0" fmla="*/ 294 h 85322"/>
                  <a:gd name="connsiteX1" fmla="*/ 34635 w 133924"/>
                  <a:gd name="connsiteY1" fmla="*/ 38394 h 85322"/>
                  <a:gd name="connsiteX2" fmla="*/ 77498 w 133924"/>
                  <a:gd name="connsiteY2" fmla="*/ 57444 h 85322"/>
                  <a:gd name="connsiteX3" fmla="*/ 133060 w 133924"/>
                  <a:gd name="connsiteY3" fmla="*/ 78081 h 85322"/>
                  <a:gd name="connsiteX4" fmla="*/ 109248 w 133924"/>
                  <a:gd name="connsiteY4" fmla="*/ 84431 h 85322"/>
                  <a:gd name="connsiteX5" fmla="*/ 80673 w 133924"/>
                  <a:gd name="connsiteY5" fmla="*/ 60619 h 85322"/>
                  <a:gd name="connsiteX6" fmla="*/ 1298 w 133924"/>
                  <a:gd name="connsiteY6" fmla="*/ 294 h 8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4" h="85322">
                    <a:moveTo>
                      <a:pt x="1298" y="294"/>
                    </a:moveTo>
                    <a:cubicBezTo>
                      <a:pt x="-6375" y="-3410"/>
                      <a:pt x="21935" y="28869"/>
                      <a:pt x="34635" y="38394"/>
                    </a:cubicBezTo>
                    <a:cubicBezTo>
                      <a:pt x="47335" y="47919"/>
                      <a:pt x="61094" y="50830"/>
                      <a:pt x="77498" y="57444"/>
                    </a:cubicBezTo>
                    <a:cubicBezTo>
                      <a:pt x="93902" y="64059"/>
                      <a:pt x="127768" y="73583"/>
                      <a:pt x="133060" y="78081"/>
                    </a:cubicBezTo>
                    <a:cubicBezTo>
                      <a:pt x="138352" y="82579"/>
                      <a:pt x="117979" y="87341"/>
                      <a:pt x="109248" y="84431"/>
                    </a:cubicBezTo>
                    <a:cubicBezTo>
                      <a:pt x="100517" y="81521"/>
                      <a:pt x="99458" y="74377"/>
                      <a:pt x="80673" y="60619"/>
                    </a:cubicBezTo>
                    <a:cubicBezTo>
                      <a:pt x="61888" y="46861"/>
                      <a:pt x="8971" y="3998"/>
                      <a:pt x="1298" y="29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フリーフォーム: 図形 59">
                <a:extLst>
                  <a:ext uri="{FF2B5EF4-FFF2-40B4-BE49-F238E27FC236}">
                    <a16:creationId xmlns:a16="http://schemas.microsoft.com/office/drawing/2014/main" id="{A8E08787-6307-4849-8F2C-2EF43C36DED4}"/>
                  </a:ext>
                </a:extLst>
              </p:cNvPr>
              <p:cNvSpPr/>
              <p:nvPr/>
            </p:nvSpPr>
            <p:spPr>
              <a:xfrm>
                <a:off x="5011560" y="2664538"/>
                <a:ext cx="74814" cy="54124"/>
              </a:xfrm>
              <a:custGeom>
                <a:avLst/>
                <a:gdLst>
                  <a:gd name="connsiteX0" fmla="*/ 74790 w 74814"/>
                  <a:gd name="connsiteY0" fmla="*/ 28614 h 54124"/>
                  <a:gd name="connsiteX1" fmla="*/ 9703 w 74814"/>
                  <a:gd name="connsiteY1" fmla="*/ 54014 h 54124"/>
                  <a:gd name="connsiteX2" fmla="*/ 178 w 74814"/>
                  <a:gd name="connsiteY2" fmla="*/ 36551 h 54124"/>
                  <a:gd name="connsiteX3" fmla="*/ 8115 w 74814"/>
                  <a:gd name="connsiteY3" fmla="*/ 6389 h 54124"/>
                  <a:gd name="connsiteX4" fmla="*/ 17640 w 74814"/>
                  <a:gd name="connsiteY4" fmla="*/ 39 h 54124"/>
                  <a:gd name="connsiteX5" fmla="*/ 74790 w 74814"/>
                  <a:gd name="connsiteY5" fmla="*/ 28614 h 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14" h="54124">
                    <a:moveTo>
                      <a:pt x="74790" y="28614"/>
                    </a:moveTo>
                    <a:cubicBezTo>
                      <a:pt x="73467" y="37610"/>
                      <a:pt x="22138" y="52691"/>
                      <a:pt x="9703" y="54014"/>
                    </a:cubicBezTo>
                    <a:cubicBezTo>
                      <a:pt x="-2732" y="55337"/>
                      <a:pt x="443" y="44488"/>
                      <a:pt x="178" y="36551"/>
                    </a:cubicBezTo>
                    <a:cubicBezTo>
                      <a:pt x="-87" y="28614"/>
                      <a:pt x="5205" y="12474"/>
                      <a:pt x="8115" y="6389"/>
                    </a:cubicBezTo>
                    <a:cubicBezTo>
                      <a:pt x="11025" y="304"/>
                      <a:pt x="11819" y="1097"/>
                      <a:pt x="17640" y="39"/>
                    </a:cubicBezTo>
                    <a:cubicBezTo>
                      <a:pt x="23461" y="-1019"/>
                      <a:pt x="76113" y="19618"/>
                      <a:pt x="74790" y="2861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フリーフォーム: 図形 62">
                <a:extLst>
                  <a:ext uri="{FF2B5EF4-FFF2-40B4-BE49-F238E27FC236}">
                    <a16:creationId xmlns:a16="http://schemas.microsoft.com/office/drawing/2014/main" id="{EC31AEEC-C6A3-4BE7-97EF-89CBEBCDDAAC}"/>
                  </a:ext>
                </a:extLst>
              </p:cNvPr>
              <p:cNvSpPr/>
              <p:nvPr/>
            </p:nvSpPr>
            <p:spPr>
              <a:xfrm>
                <a:off x="5210166" y="2397330"/>
                <a:ext cx="310386" cy="471503"/>
              </a:xfrm>
              <a:custGeom>
                <a:avLst/>
                <a:gdLst>
                  <a:gd name="connsiteX0" fmla="*/ 9 w 310386"/>
                  <a:gd name="connsiteY0" fmla="*/ 305347 h 471503"/>
                  <a:gd name="connsiteX1" fmla="*/ 103197 w 310386"/>
                  <a:gd name="connsiteY1" fmla="*/ 367259 h 471503"/>
                  <a:gd name="connsiteX2" fmla="*/ 107959 w 310386"/>
                  <a:gd name="connsiteY2" fmla="*/ 433934 h 471503"/>
                  <a:gd name="connsiteX3" fmla="*/ 69859 w 310386"/>
                  <a:gd name="connsiteY3" fmla="*/ 470447 h 471503"/>
                  <a:gd name="connsiteX4" fmla="*/ 160347 w 310386"/>
                  <a:gd name="connsiteY4" fmla="*/ 394247 h 471503"/>
                  <a:gd name="connsiteX5" fmla="*/ 168284 w 310386"/>
                  <a:gd name="connsiteY5" fmla="*/ 340272 h 471503"/>
                  <a:gd name="connsiteX6" fmla="*/ 230197 w 310386"/>
                  <a:gd name="connsiteY6" fmla="*/ 229147 h 471503"/>
                  <a:gd name="connsiteX7" fmla="*/ 303222 w 310386"/>
                  <a:gd name="connsiteY7" fmla="*/ 140247 h 471503"/>
                  <a:gd name="connsiteX8" fmla="*/ 306397 w 310386"/>
                  <a:gd name="connsiteY8" fmla="*/ 3722 h 471503"/>
                  <a:gd name="connsiteX9" fmla="*/ 292109 w 310386"/>
                  <a:gd name="connsiteY9" fmla="*/ 40234 h 471503"/>
                  <a:gd name="connsiteX10" fmla="*/ 244484 w 310386"/>
                  <a:gd name="connsiteY10" fmla="*/ 57697 h 471503"/>
                  <a:gd name="connsiteX11" fmla="*/ 149234 w 310386"/>
                  <a:gd name="connsiteY11" fmla="*/ 37059 h 471503"/>
                  <a:gd name="connsiteX12" fmla="*/ 173047 w 310386"/>
                  <a:gd name="connsiteY12" fmla="*/ 57697 h 471503"/>
                  <a:gd name="connsiteX13" fmla="*/ 225434 w 310386"/>
                  <a:gd name="connsiteY13" fmla="*/ 86272 h 471503"/>
                  <a:gd name="connsiteX14" fmla="*/ 220672 w 310386"/>
                  <a:gd name="connsiteY14" fmla="*/ 125959 h 471503"/>
                  <a:gd name="connsiteX15" fmla="*/ 142884 w 310386"/>
                  <a:gd name="connsiteY15" fmla="*/ 192634 h 471503"/>
                  <a:gd name="connsiteX16" fmla="*/ 6359 w 310386"/>
                  <a:gd name="connsiteY16" fmla="*/ 235497 h 471503"/>
                  <a:gd name="connsiteX17" fmla="*/ 65097 w 310386"/>
                  <a:gd name="connsiteY17" fmla="*/ 241847 h 471503"/>
                  <a:gd name="connsiteX18" fmla="*/ 96847 w 310386"/>
                  <a:gd name="connsiteY18" fmla="*/ 241847 h 471503"/>
                  <a:gd name="connsiteX19" fmla="*/ 9 w 310386"/>
                  <a:gd name="connsiteY19" fmla="*/ 305347 h 47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386" h="471503">
                    <a:moveTo>
                      <a:pt x="9" y="305347"/>
                    </a:moveTo>
                    <a:cubicBezTo>
                      <a:pt x="1067" y="326249"/>
                      <a:pt x="85205" y="345828"/>
                      <a:pt x="103197" y="367259"/>
                    </a:cubicBezTo>
                    <a:cubicBezTo>
                      <a:pt x="121189" y="388690"/>
                      <a:pt x="113515" y="416736"/>
                      <a:pt x="107959" y="433934"/>
                    </a:cubicBezTo>
                    <a:cubicBezTo>
                      <a:pt x="102403" y="451132"/>
                      <a:pt x="61128" y="477062"/>
                      <a:pt x="69859" y="470447"/>
                    </a:cubicBezTo>
                    <a:cubicBezTo>
                      <a:pt x="78590" y="463832"/>
                      <a:pt x="143943" y="415943"/>
                      <a:pt x="160347" y="394247"/>
                    </a:cubicBezTo>
                    <a:cubicBezTo>
                      <a:pt x="176751" y="372551"/>
                      <a:pt x="156642" y="367789"/>
                      <a:pt x="168284" y="340272"/>
                    </a:cubicBezTo>
                    <a:cubicBezTo>
                      <a:pt x="179926" y="312755"/>
                      <a:pt x="207707" y="262484"/>
                      <a:pt x="230197" y="229147"/>
                    </a:cubicBezTo>
                    <a:cubicBezTo>
                      <a:pt x="252687" y="195810"/>
                      <a:pt x="290522" y="177818"/>
                      <a:pt x="303222" y="140247"/>
                    </a:cubicBezTo>
                    <a:cubicBezTo>
                      <a:pt x="315922" y="102676"/>
                      <a:pt x="308249" y="20391"/>
                      <a:pt x="306397" y="3722"/>
                    </a:cubicBezTo>
                    <a:cubicBezTo>
                      <a:pt x="304545" y="-12947"/>
                      <a:pt x="302428" y="31238"/>
                      <a:pt x="292109" y="40234"/>
                    </a:cubicBezTo>
                    <a:cubicBezTo>
                      <a:pt x="281790" y="49230"/>
                      <a:pt x="268296" y="58226"/>
                      <a:pt x="244484" y="57697"/>
                    </a:cubicBezTo>
                    <a:cubicBezTo>
                      <a:pt x="220672" y="57168"/>
                      <a:pt x="161140" y="37059"/>
                      <a:pt x="149234" y="37059"/>
                    </a:cubicBezTo>
                    <a:cubicBezTo>
                      <a:pt x="137328" y="37059"/>
                      <a:pt x="160347" y="49495"/>
                      <a:pt x="173047" y="57697"/>
                    </a:cubicBezTo>
                    <a:cubicBezTo>
                      <a:pt x="185747" y="65899"/>
                      <a:pt x="217497" y="74895"/>
                      <a:pt x="225434" y="86272"/>
                    </a:cubicBezTo>
                    <a:cubicBezTo>
                      <a:pt x="233371" y="97649"/>
                      <a:pt x="234430" y="108232"/>
                      <a:pt x="220672" y="125959"/>
                    </a:cubicBezTo>
                    <a:cubicBezTo>
                      <a:pt x="206914" y="143686"/>
                      <a:pt x="178603" y="174378"/>
                      <a:pt x="142884" y="192634"/>
                    </a:cubicBezTo>
                    <a:cubicBezTo>
                      <a:pt x="107165" y="210890"/>
                      <a:pt x="19324" y="227295"/>
                      <a:pt x="6359" y="235497"/>
                    </a:cubicBezTo>
                    <a:cubicBezTo>
                      <a:pt x="-6606" y="243699"/>
                      <a:pt x="50016" y="240789"/>
                      <a:pt x="65097" y="241847"/>
                    </a:cubicBezTo>
                    <a:cubicBezTo>
                      <a:pt x="80178" y="242905"/>
                      <a:pt x="105314" y="236291"/>
                      <a:pt x="96847" y="241847"/>
                    </a:cubicBezTo>
                    <a:cubicBezTo>
                      <a:pt x="88380" y="247403"/>
                      <a:pt x="-1049" y="284445"/>
                      <a:pt x="9" y="30534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フリーフォーム: 図形 1023">
                <a:extLst>
                  <a:ext uri="{FF2B5EF4-FFF2-40B4-BE49-F238E27FC236}">
                    <a16:creationId xmlns:a16="http://schemas.microsoft.com/office/drawing/2014/main" id="{2E2A61F4-E61F-4CA4-B7A6-2658F48C9F61}"/>
                  </a:ext>
                </a:extLst>
              </p:cNvPr>
              <p:cNvSpPr/>
              <p:nvPr/>
            </p:nvSpPr>
            <p:spPr>
              <a:xfrm>
                <a:off x="4783444" y="1515220"/>
                <a:ext cx="319476" cy="400392"/>
              </a:xfrm>
              <a:custGeom>
                <a:avLst/>
                <a:gdLst>
                  <a:gd name="connsiteX0" fmla="*/ 1281 w 319476"/>
                  <a:gd name="connsiteY0" fmla="*/ 11119 h 400392"/>
                  <a:gd name="connsiteX1" fmla="*/ 74306 w 319476"/>
                  <a:gd name="connsiteY1" fmla="*/ 57157 h 400392"/>
                  <a:gd name="connsiteX2" fmla="*/ 207656 w 319476"/>
                  <a:gd name="connsiteY2" fmla="*/ 87319 h 400392"/>
                  <a:gd name="connsiteX3" fmla="*/ 239406 w 319476"/>
                  <a:gd name="connsiteY3" fmla="*/ 119069 h 400392"/>
                  <a:gd name="connsiteX4" fmla="*/ 244169 w 319476"/>
                  <a:gd name="connsiteY4" fmla="*/ 198444 h 400392"/>
                  <a:gd name="connsiteX5" fmla="*/ 228294 w 319476"/>
                  <a:gd name="connsiteY5" fmla="*/ 285757 h 400392"/>
                  <a:gd name="connsiteX6" fmla="*/ 210831 w 319476"/>
                  <a:gd name="connsiteY6" fmla="*/ 336557 h 400392"/>
                  <a:gd name="connsiteX7" fmla="*/ 193369 w 319476"/>
                  <a:gd name="connsiteY7" fmla="*/ 400057 h 400392"/>
                  <a:gd name="connsiteX8" fmla="*/ 253694 w 319476"/>
                  <a:gd name="connsiteY8" fmla="*/ 358782 h 400392"/>
                  <a:gd name="connsiteX9" fmla="*/ 263219 w 319476"/>
                  <a:gd name="connsiteY9" fmla="*/ 296869 h 400392"/>
                  <a:gd name="connsiteX10" fmla="*/ 264806 w 319476"/>
                  <a:gd name="connsiteY10" fmla="*/ 231782 h 400392"/>
                  <a:gd name="connsiteX11" fmla="*/ 272744 w 319476"/>
                  <a:gd name="connsiteY11" fmla="*/ 158757 h 400392"/>
                  <a:gd name="connsiteX12" fmla="*/ 317194 w 319476"/>
                  <a:gd name="connsiteY12" fmla="*/ 76207 h 400392"/>
                  <a:gd name="connsiteX13" fmla="*/ 302906 w 319476"/>
                  <a:gd name="connsiteY13" fmla="*/ 17469 h 400392"/>
                  <a:gd name="connsiteX14" fmla="*/ 217181 w 319476"/>
                  <a:gd name="connsiteY14" fmla="*/ 7 h 400392"/>
                  <a:gd name="connsiteX15" fmla="*/ 229881 w 319476"/>
                  <a:gd name="connsiteY15" fmla="*/ 15882 h 400392"/>
                  <a:gd name="connsiteX16" fmla="*/ 248931 w 319476"/>
                  <a:gd name="connsiteY16" fmla="*/ 53982 h 400392"/>
                  <a:gd name="connsiteX17" fmla="*/ 226706 w 319476"/>
                  <a:gd name="connsiteY17" fmla="*/ 61919 h 400392"/>
                  <a:gd name="connsiteX18" fmla="*/ 180669 w 319476"/>
                  <a:gd name="connsiteY18" fmla="*/ 63507 h 400392"/>
                  <a:gd name="connsiteX19" fmla="*/ 133044 w 319476"/>
                  <a:gd name="connsiteY19" fmla="*/ 58744 h 400392"/>
                  <a:gd name="connsiteX20" fmla="*/ 1281 w 319476"/>
                  <a:gd name="connsiteY20" fmla="*/ 11119 h 4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476" h="400392">
                    <a:moveTo>
                      <a:pt x="1281" y="11119"/>
                    </a:moveTo>
                    <a:cubicBezTo>
                      <a:pt x="-8509" y="10855"/>
                      <a:pt x="39910" y="44457"/>
                      <a:pt x="74306" y="57157"/>
                    </a:cubicBezTo>
                    <a:cubicBezTo>
                      <a:pt x="108702" y="69857"/>
                      <a:pt x="180139" y="77000"/>
                      <a:pt x="207656" y="87319"/>
                    </a:cubicBezTo>
                    <a:cubicBezTo>
                      <a:pt x="235173" y="97638"/>
                      <a:pt x="233321" y="100548"/>
                      <a:pt x="239406" y="119069"/>
                    </a:cubicBezTo>
                    <a:cubicBezTo>
                      <a:pt x="245491" y="137590"/>
                      <a:pt x="246021" y="170663"/>
                      <a:pt x="244169" y="198444"/>
                    </a:cubicBezTo>
                    <a:cubicBezTo>
                      <a:pt x="242317" y="226225"/>
                      <a:pt x="233850" y="262738"/>
                      <a:pt x="228294" y="285757"/>
                    </a:cubicBezTo>
                    <a:cubicBezTo>
                      <a:pt x="222738" y="308776"/>
                      <a:pt x="216652" y="317507"/>
                      <a:pt x="210831" y="336557"/>
                    </a:cubicBezTo>
                    <a:cubicBezTo>
                      <a:pt x="205010" y="355607"/>
                      <a:pt x="186225" y="396353"/>
                      <a:pt x="193369" y="400057"/>
                    </a:cubicBezTo>
                    <a:cubicBezTo>
                      <a:pt x="200513" y="403761"/>
                      <a:pt x="242052" y="375980"/>
                      <a:pt x="253694" y="358782"/>
                    </a:cubicBezTo>
                    <a:cubicBezTo>
                      <a:pt x="265336" y="341584"/>
                      <a:pt x="261367" y="318036"/>
                      <a:pt x="263219" y="296869"/>
                    </a:cubicBezTo>
                    <a:cubicBezTo>
                      <a:pt x="265071" y="275702"/>
                      <a:pt x="263219" y="254801"/>
                      <a:pt x="264806" y="231782"/>
                    </a:cubicBezTo>
                    <a:cubicBezTo>
                      <a:pt x="266393" y="208763"/>
                      <a:pt x="264013" y="184686"/>
                      <a:pt x="272744" y="158757"/>
                    </a:cubicBezTo>
                    <a:cubicBezTo>
                      <a:pt x="281475" y="132828"/>
                      <a:pt x="312167" y="99755"/>
                      <a:pt x="317194" y="76207"/>
                    </a:cubicBezTo>
                    <a:cubicBezTo>
                      <a:pt x="322221" y="52659"/>
                      <a:pt x="319575" y="30169"/>
                      <a:pt x="302906" y="17469"/>
                    </a:cubicBezTo>
                    <a:cubicBezTo>
                      <a:pt x="286237" y="4769"/>
                      <a:pt x="229352" y="271"/>
                      <a:pt x="217181" y="7"/>
                    </a:cubicBezTo>
                    <a:cubicBezTo>
                      <a:pt x="205010" y="-257"/>
                      <a:pt x="224589" y="6886"/>
                      <a:pt x="229881" y="15882"/>
                    </a:cubicBezTo>
                    <a:cubicBezTo>
                      <a:pt x="235173" y="24878"/>
                      <a:pt x="249460" y="46309"/>
                      <a:pt x="248931" y="53982"/>
                    </a:cubicBezTo>
                    <a:cubicBezTo>
                      <a:pt x="248402" y="61655"/>
                      <a:pt x="238083" y="60332"/>
                      <a:pt x="226706" y="61919"/>
                    </a:cubicBezTo>
                    <a:cubicBezTo>
                      <a:pt x="215329" y="63507"/>
                      <a:pt x="196279" y="64036"/>
                      <a:pt x="180669" y="63507"/>
                    </a:cubicBezTo>
                    <a:cubicBezTo>
                      <a:pt x="165059" y="62978"/>
                      <a:pt x="158444" y="64300"/>
                      <a:pt x="133044" y="58744"/>
                    </a:cubicBezTo>
                    <a:cubicBezTo>
                      <a:pt x="107644" y="53188"/>
                      <a:pt x="11071" y="11383"/>
                      <a:pt x="1281" y="11119"/>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フリーフォーム: 図形 1026">
                <a:extLst>
                  <a:ext uri="{FF2B5EF4-FFF2-40B4-BE49-F238E27FC236}">
                    <a16:creationId xmlns:a16="http://schemas.microsoft.com/office/drawing/2014/main" id="{48740C3C-37B2-4F0A-88C5-CC2CFF7A4F28}"/>
                  </a:ext>
                </a:extLst>
              </p:cNvPr>
              <p:cNvSpPr/>
              <p:nvPr/>
            </p:nvSpPr>
            <p:spPr>
              <a:xfrm>
                <a:off x="4832513" y="1532426"/>
                <a:ext cx="202306" cy="41570"/>
              </a:xfrm>
              <a:custGeom>
                <a:avLst/>
                <a:gdLst>
                  <a:gd name="connsiteX0" fmla="*/ 1425 w 202306"/>
                  <a:gd name="connsiteY0" fmla="*/ 263 h 41570"/>
                  <a:gd name="connsiteX1" fmla="*/ 49050 w 202306"/>
                  <a:gd name="connsiteY1" fmla="*/ 22488 h 41570"/>
                  <a:gd name="connsiteX2" fmla="*/ 126837 w 202306"/>
                  <a:gd name="connsiteY2" fmla="*/ 41538 h 41570"/>
                  <a:gd name="connsiteX3" fmla="*/ 201450 w 202306"/>
                  <a:gd name="connsiteY3" fmla="*/ 27251 h 41570"/>
                  <a:gd name="connsiteX4" fmla="*/ 163350 w 202306"/>
                  <a:gd name="connsiteY4" fmla="*/ 35188 h 41570"/>
                  <a:gd name="connsiteX5" fmla="*/ 103025 w 202306"/>
                  <a:gd name="connsiteY5" fmla="*/ 38363 h 41570"/>
                  <a:gd name="connsiteX6" fmla="*/ 1425 w 202306"/>
                  <a:gd name="connsiteY6" fmla="*/ 263 h 4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06" h="41570">
                    <a:moveTo>
                      <a:pt x="1425" y="263"/>
                    </a:moveTo>
                    <a:cubicBezTo>
                      <a:pt x="-7571" y="-2383"/>
                      <a:pt x="28148" y="15609"/>
                      <a:pt x="49050" y="22488"/>
                    </a:cubicBezTo>
                    <a:cubicBezTo>
                      <a:pt x="69952" y="29367"/>
                      <a:pt x="101437" y="40744"/>
                      <a:pt x="126837" y="41538"/>
                    </a:cubicBezTo>
                    <a:cubicBezTo>
                      <a:pt x="152237" y="42332"/>
                      <a:pt x="195365" y="28309"/>
                      <a:pt x="201450" y="27251"/>
                    </a:cubicBezTo>
                    <a:cubicBezTo>
                      <a:pt x="207536" y="26193"/>
                      <a:pt x="179754" y="33336"/>
                      <a:pt x="163350" y="35188"/>
                    </a:cubicBezTo>
                    <a:cubicBezTo>
                      <a:pt x="146946" y="37040"/>
                      <a:pt x="125515" y="42596"/>
                      <a:pt x="103025" y="38363"/>
                    </a:cubicBezTo>
                    <a:cubicBezTo>
                      <a:pt x="80535" y="34130"/>
                      <a:pt x="10421" y="2909"/>
                      <a:pt x="1425" y="26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8" name="フリーフォーム: 図形 1027">
                <a:extLst>
                  <a:ext uri="{FF2B5EF4-FFF2-40B4-BE49-F238E27FC236}">
                    <a16:creationId xmlns:a16="http://schemas.microsoft.com/office/drawing/2014/main" id="{9EBBD202-F489-4C43-A3E0-F161FC95A5CE}"/>
                  </a:ext>
                </a:extLst>
              </p:cNvPr>
              <p:cNvSpPr/>
              <p:nvPr/>
            </p:nvSpPr>
            <p:spPr>
              <a:xfrm>
                <a:off x="4721206" y="1596579"/>
                <a:ext cx="273142" cy="183834"/>
              </a:xfrm>
              <a:custGeom>
                <a:avLst/>
                <a:gdLst>
                  <a:gd name="connsiteX0" fmla="*/ 19 w 273142"/>
                  <a:gd name="connsiteY0" fmla="*/ 20248 h 183834"/>
                  <a:gd name="connsiteX1" fmla="*/ 98444 w 273142"/>
                  <a:gd name="connsiteY1" fmla="*/ 4373 h 183834"/>
                  <a:gd name="connsiteX2" fmla="*/ 161944 w 273142"/>
                  <a:gd name="connsiteY2" fmla="*/ 1198 h 183834"/>
                  <a:gd name="connsiteX3" fmla="*/ 220682 w 273142"/>
                  <a:gd name="connsiteY3" fmla="*/ 21835 h 183834"/>
                  <a:gd name="connsiteX4" fmla="*/ 255607 w 273142"/>
                  <a:gd name="connsiteY4" fmla="*/ 42473 h 183834"/>
                  <a:gd name="connsiteX5" fmla="*/ 265132 w 273142"/>
                  <a:gd name="connsiteY5" fmla="*/ 93273 h 183834"/>
                  <a:gd name="connsiteX6" fmla="*/ 273069 w 273142"/>
                  <a:gd name="connsiteY6" fmla="*/ 134548 h 183834"/>
                  <a:gd name="connsiteX7" fmla="*/ 260369 w 273142"/>
                  <a:gd name="connsiteY7" fmla="*/ 183760 h 183834"/>
                  <a:gd name="connsiteX8" fmla="*/ 230207 w 273142"/>
                  <a:gd name="connsiteY8" fmla="*/ 144073 h 183834"/>
                  <a:gd name="connsiteX9" fmla="*/ 228619 w 273142"/>
                  <a:gd name="connsiteY9" fmla="*/ 80573 h 183834"/>
                  <a:gd name="connsiteX10" fmla="*/ 173057 w 273142"/>
                  <a:gd name="connsiteY10" fmla="*/ 61523 h 183834"/>
                  <a:gd name="connsiteX11" fmla="*/ 90507 w 273142"/>
                  <a:gd name="connsiteY11" fmla="*/ 47235 h 183834"/>
                  <a:gd name="connsiteX12" fmla="*/ 19 w 273142"/>
                  <a:gd name="connsiteY12" fmla="*/ 20248 h 18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142" h="183834">
                    <a:moveTo>
                      <a:pt x="19" y="20248"/>
                    </a:moveTo>
                    <a:cubicBezTo>
                      <a:pt x="1342" y="13105"/>
                      <a:pt x="71456" y="7548"/>
                      <a:pt x="98444" y="4373"/>
                    </a:cubicBezTo>
                    <a:cubicBezTo>
                      <a:pt x="125432" y="1198"/>
                      <a:pt x="141571" y="-1712"/>
                      <a:pt x="161944" y="1198"/>
                    </a:cubicBezTo>
                    <a:cubicBezTo>
                      <a:pt x="182317" y="4108"/>
                      <a:pt x="205072" y="14956"/>
                      <a:pt x="220682" y="21835"/>
                    </a:cubicBezTo>
                    <a:cubicBezTo>
                      <a:pt x="236292" y="28714"/>
                      <a:pt x="248199" y="30567"/>
                      <a:pt x="255607" y="42473"/>
                    </a:cubicBezTo>
                    <a:cubicBezTo>
                      <a:pt x="263015" y="54379"/>
                      <a:pt x="262222" y="77927"/>
                      <a:pt x="265132" y="93273"/>
                    </a:cubicBezTo>
                    <a:cubicBezTo>
                      <a:pt x="268042" y="108619"/>
                      <a:pt x="273863" y="119467"/>
                      <a:pt x="273069" y="134548"/>
                    </a:cubicBezTo>
                    <a:cubicBezTo>
                      <a:pt x="272275" y="149629"/>
                      <a:pt x="267513" y="182173"/>
                      <a:pt x="260369" y="183760"/>
                    </a:cubicBezTo>
                    <a:cubicBezTo>
                      <a:pt x="253225" y="185348"/>
                      <a:pt x="235499" y="161271"/>
                      <a:pt x="230207" y="144073"/>
                    </a:cubicBezTo>
                    <a:cubicBezTo>
                      <a:pt x="224915" y="126875"/>
                      <a:pt x="238144" y="94331"/>
                      <a:pt x="228619" y="80573"/>
                    </a:cubicBezTo>
                    <a:cubicBezTo>
                      <a:pt x="219094" y="66815"/>
                      <a:pt x="196076" y="67079"/>
                      <a:pt x="173057" y="61523"/>
                    </a:cubicBezTo>
                    <a:cubicBezTo>
                      <a:pt x="150038" y="55967"/>
                      <a:pt x="116965" y="48823"/>
                      <a:pt x="90507" y="47235"/>
                    </a:cubicBezTo>
                    <a:cubicBezTo>
                      <a:pt x="64049" y="45648"/>
                      <a:pt x="-1304" y="27391"/>
                      <a:pt x="19" y="2024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フリーフォーム: 図形 1028">
                <a:extLst>
                  <a:ext uri="{FF2B5EF4-FFF2-40B4-BE49-F238E27FC236}">
                    <a16:creationId xmlns:a16="http://schemas.microsoft.com/office/drawing/2014/main" id="{21795C34-3147-4C6D-9929-E87C58D48CA2}"/>
                  </a:ext>
                </a:extLst>
              </p:cNvPr>
              <p:cNvSpPr/>
              <p:nvPr/>
            </p:nvSpPr>
            <p:spPr>
              <a:xfrm>
                <a:off x="4751386" y="1611689"/>
                <a:ext cx="94067" cy="25892"/>
              </a:xfrm>
              <a:custGeom>
                <a:avLst/>
                <a:gdLst>
                  <a:gd name="connsiteX0" fmla="*/ 2 w 94067"/>
                  <a:gd name="connsiteY0" fmla="*/ 6725 h 25892"/>
                  <a:gd name="connsiteX1" fmla="*/ 84139 w 94067"/>
                  <a:gd name="connsiteY1" fmla="*/ 375 h 25892"/>
                  <a:gd name="connsiteX2" fmla="*/ 92077 w 94067"/>
                  <a:gd name="connsiteY2" fmla="*/ 16250 h 25892"/>
                  <a:gd name="connsiteX3" fmla="*/ 80964 w 94067"/>
                  <a:gd name="connsiteY3" fmla="*/ 25775 h 25892"/>
                  <a:gd name="connsiteX4" fmla="*/ 2 w 94067"/>
                  <a:gd name="connsiteY4" fmla="*/ 6725 h 2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67" h="25892">
                    <a:moveTo>
                      <a:pt x="2" y="6725"/>
                    </a:moveTo>
                    <a:cubicBezTo>
                      <a:pt x="531" y="2492"/>
                      <a:pt x="68793" y="-1213"/>
                      <a:pt x="84139" y="375"/>
                    </a:cubicBezTo>
                    <a:cubicBezTo>
                      <a:pt x="99485" y="1962"/>
                      <a:pt x="92606" y="12017"/>
                      <a:pt x="92077" y="16250"/>
                    </a:cubicBezTo>
                    <a:cubicBezTo>
                      <a:pt x="91548" y="20483"/>
                      <a:pt x="91283" y="26833"/>
                      <a:pt x="80964" y="25775"/>
                    </a:cubicBezTo>
                    <a:cubicBezTo>
                      <a:pt x="70645" y="24717"/>
                      <a:pt x="-527" y="10958"/>
                      <a:pt x="2" y="6725"/>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0" name="フリーフォーム: 図形 1029">
                <a:extLst>
                  <a:ext uri="{FF2B5EF4-FFF2-40B4-BE49-F238E27FC236}">
                    <a16:creationId xmlns:a16="http://schemas.microsoft.com/office/drawing/2014/main" id="{532D8ABB-45B9-45D3-98DC-F3C36F7A2CFC}"/>
                  </a:ext>
                </a:extLst>
              </p:cNvPr>
              <p:cNvSpPr/>
              <p:nvPr/>
            </p:nvSpPr>
            <p:spPr>
              <a:xfrm>
                <a:off x="4834802" y="808581"/>
                <a:ext cx="571139" cy="644412"/>
              </a:xfrm>
              <a:custGeom>
                <a:avLst/>
                <a:gdLst>
                  <a:gd name="connsiteX0" fmla="*/ 9330 w 571139"/>
                  <a:gd name="connsiteY0" fmla="*/ 225 h 644412"/>
                  <a:gd name="connsiteX1" fmla="*/ 19913 w 571139"/>
                  <a:gd name="connsiteY1" fmla="*/ 89125 h 644412"/>
                  <a:gd name="connsiteX2" fmla="*/ 89763 w 571139"/>
                  <a:gd name="connsiteY2" fmla="*/ 161091 h 644412"/>
                  <a:gd name="connsiteX3" fmla="*/ 151147 w 571139"/>
                  <a:gd name="connsiteY3" fmla="*/ 275391 h 644412"/>
                  <a:gd name="connsiteX4" fmla="*/ 225230 w 571139"/>
                  <a:gd name="connsiteY4" fmla="*/ 396041 h 644412"/>
                  <a:gd name="connsiteX5" fmla="*/ 343763 w 571139"/>
                  <a:gd name="connsiteY5" fmla="*/ 539975 h 644412"/>
                  <a:gd name="connsiteX6" fmla="*/ 561780 w 571139"/>
                  <a:gd name="connsiteY6" fmla="*/ 643691 h 644412"/>
                  <a:gd name="connsiteX7" fmla="*/ 513097 w 571139"/>
                  <a:gd name="connsiteY7" fmla="*/ 573841 h 644412"/>
                  <a:gd name="connsiteX8" fmla="*/ 347997 w 571139"/>
                  <a:gd name="connsiteY8" fmla="*/ 357941 h 644412"/>
                  <a:gd name="connsiteX9" fmla="*/ 142680 w 571139"/>
                  <a:gd name="connsiteY9" fmla="*/ 116641 h 644412"/>
                  <a:gd name="connsiteX10" fmla="*/ 9330 w 571139"/>
                  <a:gd name="connsiteY10" fmla="*/ 225 h 6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39" h="644412">
                    <a:moveTo>
                      <a:pt x="9330" y="225"/>
                    </a:moveTo>
                    <a:cubicBezTo>
                      <a:pt x="-11131" y="-4361"/>
                      <a:pt x="6507" y="62314"/>
                      <a:pt x="19913" y="89125"/>
                    </a:cubicBezTo>
                    <a:cubicBezTo>
                      <a:pt x="33319" y="115936"/>
                      <a:pt x="67891" y="130047"/>
                      <a:pt x="89763" y="161091"/>
                    </a:cubicBezTo>
                    <a:cubicBezTo>
                      <a:pt x="111635" y="192135"/>
                      <a:pt x="128569" y="236233"/>
                      <a:pt x="151147" y="275391"/>
                    </a:cubicBezTo>
                    <a:cubicBezTo>
                      <a:pt x="173725" y="314549"/>
                      <a:pt x="193127" y="351944"/>
                      <a:pt x="225230" y="396041"/>
                    </a:cubicBezTo>
                    <a:cubicBezTo>
                      <a:pt x="257333" y="440138"/>
                      <a:pt x="287671" y="498700"/>
                      <a:pt x="343763" y="539975"/>
                    </a:cubicBezTo>
                    <a:cubicBezTo>
                      <a:pt x="399855" y="581250"/>
                      <a:pt x="533558" y="638047"/>
                      <a:pt x="561780" y="643691"/>
                    </a:cubicBezTo>
                    <a:cubicBezTo>
                      <a:pt x="590002" y="649335"/>
                      <a:pt x="548728" y="621466"/>
                      <a:pt x="513097" y="573841"/>
                    </a:cubicBezTo>
                    <a:cubicBezTo>
                      <a:pt x="477466" y="526216"/>
                      <a:pt x="409733" y="434141"/>
                      <a:pt x="347997" y="357941"/>
                    </a:cubicBezTo>
                    <a:cubicBezTo>
                      <a:pt x="286261" y="281741"/>
                      <a:pt x="194891" y="176613"/>
                      <a:pt x="142680" y="116641"/>
                    </a:cubicBezTo>
                    <a:cubicBezTo>
                      <a:pt x="90469" y="56669"/>
                      <a:pt x="29791" y="4811"/>
                      <a:pt x="9330" y="2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フリーフォーム: 図形 1032">
                <a:extLst>
                  <a:ext uri="{FF2B5EF4-FFF2-40B4-BE49-F238E27FC236}">
                    <a16:creationId xmlns:a16="http://schemas.microsoft.com/office/drawing/2014/main" id="{63AEA9F0-2645-43B3-9084-EFEAD861E047}"/>
                  </a:ext>
                </a:extLst>
              </p:cNvPr>
              <p:cNvSpPr/>
              <p:nvPr/>
            </p:nvSpPr>
            <p:spPr>
              <a:xfrm>
                <a:off x="5172058" y="1526527"/>
                <a:ext cx="162314" cy="337048"/>
              </a:xfrm>
              <a:custGeom>
                <a:avLst/>
                <a:gdLst>
                  <a:gd name="connsiteX0" fmla="*/ 161942 w 162314"/>
                  <a:gd name="connsiteY0" fmla="*/ 2987 h 337048"/>
                  <a:gd name="connsiteX1" fmla="*/ 63517 w 162314"/>
                  <a:gd name="connsiteY1" fmla="*/ 53787 h 337048"/>
                  <a:gd name="connsiteX2" fmla="*/ 44467 w 162314"/>
                  <a:gd name="connsiteY2" fmla="*/ 126812 h 337048"/>
                  <a:gd name="connsiteX3" fmla="*/ 41292 w 162314"/>
                  <a:gd name="connsiteY3" fmla="*/ 230000 h 337048"/>
                  <a:gd name="connsiteX4" fmla="*/ 42880 w 162314"/>
                  <a:gd name="connsiteY4" fmla="*/ 336362 h 337048"/>
                  <a:gd name="connsiteX5" fmla="*/ 22242 w 162314"/>
                  <a:gd name="connsiteY5" fmla="*/ 268100 h 337048"/>
                  <a:gd name="connsiteX6" fmla="*/ 23830 w 162314"/>
                  <a:gd name="connsiteY6" fmla="*/ 122050 h 337048"/>
                  <a:gd name="connsiteX7" fmla="*/ 17 w 162314"/>
                  <a:gd name="connsiteY7" fmla="*/ 37912 h 337048"/>
                  <a:gd name="connsiteX8" fmla="*/ 20655 w 162314"/>
                  <a:gd name="connsiteY8" fmla="*/ 61725 h 337048"/>
                  <a:gd name="connsiteX9" fmla="*/ 57167 w 162314"/>
                  <a:gd name="connsiteY9" fmla="*/ 45850 h 337048"/>
                  <a:gd name="connsiteX10" fmla="*/ 96855 w 162314"/>
                  <a:gd name="connsiteY10" fmla="*/ 10925 h 337048"/>
                  <a:gd name="connsiteX11" fmla="*/ 161942 w 162314"/>
                  <a:gd name="connsiteY11" fmla="*/ 2987 h 3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14" h="337048">
                    <a:moveTo>
                      <a:pt x="161942" y="2987"/>
                    </a:moveTo>
                    <a:cubicBezTo>
                      <a:pt x="156386" y="10131"/>
                      <a:pt x="83096" y="33150"/>
                      <a:pt x="63517" y="53787"/>
                    </a:cubicBezTo>
                    <a:cubicBezTo>
                      <a:pt x="43938" y="74424"/>
                      <a:pt x="48171" y="97443"/>
                      <a:pt x="44467" y="126812"/>
                    </a:cubicBezTo>
                    <a:cubicBezTo>
                      <a:pt x="40763" y="156181"/>
                      <a:pt x="41556" y="195075"/>
                      <a:pt x="41292" y="230000"/>
                    </a:cubicBezTo>
                    <a:cubicBezTo>
                      <a:pt x="41027" y="264925"/>
                      <a:pt x="46055" y="330012"/>
                      <a:pt x="42880" y="336362"/>
                    </a:cubicBezTo>
                    <a:cubicBezTo>
                      <a:pt x="39705" y="342712"/>
                      <a:pt x="25417" y="303819"/>
                      <a:pt x="22242" y="268100"/>
                    </a:cubicBezTo>
                    <a:cubicBezTo>
                      <a:pt x="19067" y="232381"/>
                      <a:pt x="27534" y="160415"/>
                      <a:pt x="23830" y="122050"/>
                    </a:cubicBezTo>
                    <a:cubicBezTo>
                      <a:pt x="20126" y="83685"/>
                      <a:pt x="546" y="47966"/>
                      <a:pt x="17" y="37912"/>
                    </a:cubicBezTo>
                    <a:cubicBezTo>
                      <a:pt x="-512" y="27858"/>
                      <a:pt x="11130" y="60402"/>
                      <a:pt x="20655" y="61725"/>
                    </a:cubicBezTo>
                    <a:cubicBezTo>
                      <a:pt x="30180" y="63048"/>
                      <a:pt x="44467" y="54317"/>
                      <a:pt x="57167" y="45850"/>
                    </a:cubicBezTo>
                    <a:cubicBezTo>
                      <a:pt x="69867" y="37383"/>
                      <a:pt x="84420" y="19127"/>
                      <a:pt x="96855" y="10925"/>
                    </a:cubicBezTo>
                    <a:cubicBezTo>
                      <a:pt x="109290" y="2723"/>
                      <a:pt x="167498" y="-4157"/>
                      <a:pt x="161942" y="2987"/>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フリーフォーム: 図形 1033">
                <a:extLst>
                  <a:ext uri="{FF2B5EF4-FFF2-40B4-BE49-F238E27FC236}">
                    <a16:creationId xmlns:a16="http://schemas.microsoft.com/office/drawing/2014/main" id="{9C88187E-DB02-4304-8350-A8E456D6BB34}"/>
                  </a:ext>
                </a:extLst>
              </p:cNvPr>
              <p:cNvSpPr/>
              <p:nvPr/>
            </p:nvSpPr>
            <p:spPr>
              <a:xfrm>
                <a:off x="5167256" y="2089874"/>
                <a:ext cx="98494" cy="124358"/>
              </a:xfrm>
              <a:custGeom>
                <a:avLst/>
                <a:gdLst>
                  <a:gd name="connsiteX0" fmla="*/ 98482 w 98494"/>
                  <a:gd name="connsiteY0" fmla="*/ 28 h 124358"/>
                  <a:gd name="connsiteX1" fmla="*/ 47682 w 98494"/>
                  <a:gd name="connsiteY1" fmla="*/ 60353 h 124358"/>
                  <a:gd name="connsiteX2" fmla="*/ 20694 w 98494"/>
                  <a:gd name="connsiteY2" fmla="*/ 96865 h 124358"/>
                  <a:gd name="connsiteX3" fmla="*/ 57 w 98494"/>
                  <a:gd name="connsiteY3" fmla="*/ 123853 h 124358"/>
                  <a:gd name="connsiteX4" fmla="*/ 27044 w 98494"/>
                  <a:gd name="connsiteY4" fmla="*/ 73053 h 124358"/>
                  <a:gd name="connsiteX5" fmla="*/ 42919 w 98494"/>
                  <a:gd name="connsiteY5" fmla="*/ 52415 h 124358"/>
                  <a:gd name="connsiteX6" fmla="*/ 98482 w 98494"/>
                  <a:gd name="connsiteY6" fmla="*/ 28 h 1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94" h="124358">
                    <a:moveTo>
                      <a:pt x="98482" y="28"/>
                    </a:moveTo>
                    <a:cubicBezTo>
                      <a:pt x="99276" y="1351"/>
                      <a:pt x="60647" y="44214"/>
                      <a:pt x="47682" y="60353"/>
                    </a:cubicBezTo>
                    <a:cubicBezTo>
                      <a:pt x="34717" y="76493"/>
                      <a:pt x="28631" y="86282"/>
                      <a:pt x="20694" y="96865"/>
                    </a:cubicBezTo>
                    <a:cubicBezTo>
                      <a:pt x="12757" y="107448"/>
                      <a:pt x="-1001" y="127822"/>
                      <a:pt x="57" y="123853"/>
                    </a:cubicBezTo>
                    <a:cubicBezTo>
                      <a:pt x="1115" y="119884"/>
                      <a:pt x="19900" y="84959"/>
                      <a:pt x="27044" y="73053"/>
                    </a:cubicBezTo>
                    <a:cubicBezTo>
                      <a:pt x="34188" y="61147"/>
                      <a:pt x="34717" y="61146"/>
                      <a:pt x="42919" y="52415"/>
                    </a:cubicBezTo>
                    <a:cubicBezTo>
                      <a:pt x="51121" y="43684"/>
                      <a:pt x="97688" y="-1295"/>
                      <a:pt x="98482" y="2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フリーフォーム: 図形 1034">
                <a:extLst>
                  <a:ext uri="{FF2B5EF4-FFF2-40B4-BE49-F238E27FC236}">
                    <a16:creationId xmlns:a16="http://schemas.microsoft.com/office/drawing/2014/main" id="{3400DA85-0801-481E-B35A-C27938F721FF}"/>
                  </a:ext>
                </a:extLst>
              </p:cNvPr>
              <p:cNvSpPr/>
              <p:nvPr/>
            </p:nvSpPr>
            <p:spPr>
              <a:xfrm>
                <a:off x="5067204" y="2123195"/>
                <a:ext cx="85875" cy="78009"/>
              </a:xfrm>
              <a:custGeom>
                <a:avLst/>
                <a:gdLst>
                  <a:gd name="connsiteX0" fmla="*/ 96 w 85875"/>
                  <a:gd name="connsiteY0" fmla="*/ 44 h 78009"/>
                  <a:gd name="connsiteX1" fmla="*/ 39784 w 85875"/>
                  <a:gd name="connsiteY1" fmla="*/ 57194 h 78009"/>
                  <a:gd name="connsiteX2" fmla="*/ 85821 w 85875"/>
                  <a:gd name="connsiteY2" fmla="*/ 77832 h 78009"/>
                  <a:gd name="connsiteX3" fmla="*/ 30259 w 85875"/>
                  <a:gd name="connsiteY3" fmla="*/ 47669 h 78009"/>
                  <a:gd name="connsiteX4" fmla="*/ 96 w 85875"/>
                  <a:gd name="connsiteY4" fmla="*/ 44 h 7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5" h="78009">
                    <a:moveTo>
                      <a:pt x="96" y="44"/>
                    </a:moveTo>
                    <a:cubicBezTo>
                      <a:pt x="1683" y="1631"/>
                      <a:pt x="25497" y="44229"/>
                      <a:pt x="39784" y="57194"/>
                    </a:cubicBezTo>
                    <a:cubicBezTo>
                      <a:pt x="54071" y="70159"/>
                      <a:pt x="87408" y="79419"/>
                      <a:pt x="85821" y="77832"/>
                    </a:cubicBezTo>
                    <a:cubicBezTo>
                      <a:pt x="84234" y="76245"/>
                      <a:pt x="43753" y="55871"/>
                      <a:pt x="30259" y="47669"/>
                    </a:cubicBezTo>
                    <a:cubicBezTo>
                      <a:pt x="16765" y="39467"/>
                      <a:pt x="-1491" y="-1543"/>
                      <a:pt x="96" y="4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6" name="フリーフォーム: 図形 1035">
                <a:extLst>
                  <a:ext uri="{FF2B5EF4-FFF2-40B4-BE49-F238E27FC236}">
                    <a16:creationId xmlns:a16="http://schemas.microsoft.com/office/drawing/2014/main" id="{4AFB4043-5512-4C72-99F7-E71F5756DB4B}"/>
                  </a:ext>
                </a:extLst>
              </p:cNvPr>
              <p:cNvSpPr/>
              <p:nvPr/>
            </p:nvSpPr>
            <p:spPr>
              <a:xfrm>
                <a:off x="4968368" y="2097787"/>
                <a:ext cx="43402" cy="146154"/>
              </a:xfrm>
              <a:custGeom>
                <a:avLst/>
                <a:gdLst>
                  <a:gd name="connsiteX0" fmla="*/ 43370 w 43402"/>
                  <a:gd name="connsiteY0" fmla="*/ 52 h 146154"/>
                  <a:gd name="connsiteX1" fmla="*/ 13207 w 43402"/>
                  <a:gd name="connsiteY1" fmla="*/ 44502 h 146154"/>
                  <a:gd name="connsiteX2" fmla="*/ 8445 w 43402"/>
                  <a:gd name="connsiteY2" fmla="*/ 66727 h 146154"/>
                  <a:gd name="connsiteX3" fmla="*/ 507 w 43402"/>
                  <a:gd name="connsiteY3" fmla="*/ 104827 h 146154"/>
                  <a:gd name="connsiteX4" fmla="*/ 24320 w 43402"/>
                  <a:gd name="connsiteY4" fmla="*/ 146102 h 146154"/>
                  <a:gd name="connsiteX5" fmla="*/ 10032 w 43402"/>
                  <a:gd name="connsiteY5" fmla="*/ 112765 h 146154"/>
                  <a:gd name="connsiteX6" fmla="*/ 507 w 43402"/>
                  <a:gd name="connsiteY6" fmla="*/ 81015 h 146154"/>
                  <a:gd name="connsiteX7" fmla="*/ 6857 w 43402"/>
                  <a:gd name="connsiteY7" fmla="*/ 54027 h 146154"/>
                  <a:gd name="connsiteX8" fmla="*/ 43370 w 43402"/>
                  <a:gd name="connsiteY8" fmla="*/ 52 h 14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146154">
                    <a:moveTo>
                      <a:pt x="43370" y="52"/>
                    </a:moveTo>
                    <a:cubicBezTo>
                      <a:pt x="44428" y="-1536"/>
                      <a:pt x="19028" y="33390"/>
                      <a:pt x="13207" y="44502"/>
                    </a:cubicBezTo>
                    <a:cubicBezTo>
                      <a:pt x="7386" y="55614"/>
                      <a:pt x="10562" y="56673"/>
                      <a:pt x="8445" y="66727"/>
                    </a:cubicBezTo>
                    <a:cubicBezTo>
                      <a:pt x="6328" y="76781"/>
                      <a:pt x="-2139" y="91598"/>
                      <a:pt x="507" y="104827"/>
                    </a:cubicBezTo>
                    <a:cubicBezTo>
                      <a:pt x="3153" y="118056"/>
                      <a:pt x="22733" y="144779"/>
                      <a:pt x="24320" y="146102"/>
                    </a:cubicBezTo>
                    <a:cubicBezTo>
                      <a:pt x="25907" y="147425"/>
                      <a:pt x="14001" y="123613"/>
                      <a:pt x="10032" y="112765"/>
                    </a:cubicBezTo>
                    <a:cubicBezTo>
                      <a:pt x="6063" y="101917"/>
                      <a:pt x="1036" y="90805"/>
                      <a:pt x="507" y="81015"/>
                    </a:cubicBezTo>
                    <a:cubicBezTo>
                      <a:pt x="-22" y="71225"/>
                      <a:pt x="5534" y="62494"/>
                      <a:pt x="6857" y="54027"/>
                    </a:cubicBezTo>
                    <a:cubicBezTo>
                      <a:pt x="8180" y="45560"/>
                      <a:pt x="42312" y="1640"/>
                      <a:pt x="43370" y="5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7" name="フリーフォーム: 図形 1036">
                <a:extLst>
                  <a:ext uri="{FF2B5EF4-FFF2-40B4-BE49-F238E27FC236}">
                    <a16:creationId xmlns:a16="http://schemas.microsoft.com/office/drawing/2014/main" id="{D697AD95-3B92-402F-8F10-6176537EA524}"/>
                  </a:ext>
                </a:extLst>
              </p:cNvPr>
              <p:cNvSpPr/>
              <p:nvPr/>
            </p:nvSpPr>
            <p:spPr>
              <a:xfrm>
                <a:off x="5174730" y="2232084"/>
                <a:ext cx="157944" cy="56182"/>
              </a:xfrm>
              <a:custGeom>
                <a:avLst/>
                <a:gdLst>
                  <a:gd name="connsiteX0" fmla="*/ 13220 w 157944"/>
                  <a:gd name="connsiteY0" fmla="*/ 693 h 56182"/>
                  <a:gd name="connsiteX1" fmla="*/ 97358 w 157944"/>
                  <a:gd name="connsiteY1" fmla="*/ 22918 h 56182"/>
                  <a:gd name="connsiteX2" fmla="*/ 138633 w 157944"/>
                  <a:gd name="connsiteY2" fmla="*/ 5455 h 56182"/>
                  <a:gd name="connsiteX3" fmla="*/ 157683 w 157944"/>
                  <a:gd name="connsiteY3" fmla="*/ 30855 h 56182"/>
                  <a:gd name="connsiteX4" fmla="*/ 125933 w 157944"/>
                  <a:gd name="connsiteY4" fmla="*/ 43555 h 56182"/>
                  <a:gd name="connsiteX5" fmla="*/ 78308 w 157944"/>
                  <a:gd name="connsiteY5" fmla="*/ 51493 h 56182"/>
                  <a:gd name="connsiteX6" fmla="*/ 27508 w 157944"/>
                  <a:gd name="connsiteY6" fmla="*/ 53080 h 56182"/>
                  <a:gd name="connsiteX7" fmla="*/ 5283 w 157944"/>
                  <a:gd name="connsiteY7" fmla="*/ 54668 h 56182"/>
                  <a:gd name="connsiteX8" fmla="*/ 13220 w 157944"/>
                  <a:gd name="connsiteY8" fmla="*/ 693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44" h="56182">
                    <a:moveTo>
                      <a:pt x="13220" y="693"/>
                    </a:moveTo>
                    <a:cubicBezTo>
                      <a:pt x="28566" y="-4599"/>
                      <a:pt x="76456" y="22124"/>
                      <a:pt x="97358" y="22918"/>
                    </a:cubicBezTo>
                    <a:cubicBezTo>
                      <a:pt x="118260" y="23712"/>
                      <a:pt x="128579" y="4132"/>
                      <a:pt x="138633" y="5455"/>
                    </a:cubicBezTo>
                    <a:cubicBezTo>
                      <a:pt x="148687" y="6778"/>
                      <a:pt x="159800" y="24505"/>
                      <a:pt x="157683" y="30855"/>
                    </a:cubicBezTo>
                    <a:cubicBezTo>
                      <a:pt x="155566" y="37205"/>
                      <a:pt x="139162" y="40115"/>
                      <a:pt x="125933" y="43555"/>
                    </a:cubicBezTo>
                    <a:cubicBezTo>
                      <a:pt x="112704" y="46995"/>
                      <a:pt x="94712" y="49906"/>
                      <a:pt x="78308" y="51493"/>
                    </a:cubicBezTo>
                    <a:cubicBezTo>
                      <a:pt x="61904" y="53080"/>
                      <a:pt x="39679" y="52551"/>
                      <a:pt x="27508" y="53080"/>
                    </a:cubicBezTo>
                    <a:cubicBezTo>
                      <a:pt x="15337" y="53609"/>
                      <a:pt x="13749" y="58637"/>
                      <a:pt x="5283" y="54668"/>
                    </a:cubicBezTo>
                    <a:cubicBezTo>
                      <a:pt x="-3183" y="50699"/>
                      <a:pt x="-2126" y="5985"/>
                      <a:pt x="13220" y="693"/>
                    </a:cubicBezTo>
                    <a:close/>
                  </a:path>
                </a:pathLst>
              </a:custGeom>
              <a:solidFill>
                <a:srgbClr val="FF0000">
                  <a:alpha val="1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9" name="フリーフォーム: 図形 1038">
                <a:extLst>
                  <a:ext uri="{FF2B5EF4-FFF2-40B4-BE49-F238E27FC236}">
                    <a16:creationId xmlns:a16="http://schemas.microsoft.com/office/drawing/2014/main" id="{4DD22053-4069-406D-A3E3-A0B65F0C532F}"/>
                  </a:ext>
                </a:extLst>
              </p:cNvPr>
              <p:cNvSpPr/>
              <p:nvPr/>
            </p:nvSpPr>
            <p:spPr>
              <a:xfrm>
                <a:off x="4967541" y="2794673"/>
                <a:ext cx="466548" cy="150891"/>
              </a:xfrm>
              <a:custGeom>
                <a:avLst/>
                <a:gdLst>
                  <a:gd name="connsiteX0" fmla="*/ 466472 w 466548"/>
                  <a:gd name="connsiteY0" fmla="*/ 79 h 150891"/>
                  <a:gd name="connsiteX1" fmla="*/ 398209 w 466548"/>
                  <a:gd name="connsiteY1" fmla="*/ 47704 h 150891"/>
                  <a:gd name="connsiteX2" fmla="*/ 364872 w 466548"/>
                  <a:gd name="connsiteY2" fmla="*/ 77866 h 150891"/>
                  <a:gd name="connsiteX3" fmla="*/ 328359 w 466548"/>
                  <a:gd name="connsiteY3" fmla="*/ 109616 h 150891"/>
                  <a:gd name="connsiteX4" fmla="*/ 260097 w 466548"/>
                  <a:gd name="connsiteY4" fmla="*/ 139779 h 150891"/>
                  <a:gd name="connsiteX5" fmla="*/ 163259 w 466548"/>
                  <a:gd name="connsiteY5" fmla="*/ 150891 h 150891"/>
                  <a:gd name="connsiteX6" fmla="*/ 6097 w 466548"/>
                  <a:gd name="connsiteY6" fmla="*/ 139779 h 150891"/>
                  <a:gd name="connsiteX7" fmla="*/ 44197 w 466548"/>
                  <a:gd name="connsiteY7" fmla="*/ 131841 h 150891"/>
                  <a:gd name="connsiteX8" fmla="*/ 156909 w 466548"/>
                  <a:gd name="connsiteY8" fmla="*/ 147716 h 150891"/>
                  <a:gd name="connsiteX9" fmla="*/ 280734 w 466548"/>
                  <a:gd name="connsiteY9" fmla="*/ 115966 h 150891"/>
                  <a:gd name="connsiteX10" fmla="*/ 383922 w 466548"/>
                  <a:gd name="connsiteY10" fmla="*/ 38179 h 150891"/>
                  <a:gd name="connsiteX11" fmla="*/ 466472 w 466548"/>
                  <a:gd name="connsiteY11" fmla="*/ 79 h 15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548" h="150891">
                    <a:moveTo>
                      <a:pt x="466472" y="79"/>
                    </a:moveTo>
                    <a:cubicBezTo>
                      <a:pt x="468853" y="1667"/>
                      <a:pt x="415142" y="34740"/>
                      <a:pt x="398209" y="47704"/>
                    </a:cubicBezTo>
                    <a:cubicBezTo>
                      <a:pt x="381276" y="60669"/>
                      <a:pt x="376514" y="67547"/>
                      <a:pt x="364872" y="77866"/>
                    </a:cubicBezTo>
                    <a:cubicBezTo>
                      <a:pt x="353230" y="88185"/>
                      <a:pt x="345822" y="99297"/>
                      <a:pt x="328359" y="109616"/>
                    </a:cubicBezTo>
                    <a:cubicBezTo>
                      <a:pt x="310896" y="119935"/>
                      <a:pt x="287614" y="132900"/>
                      <a:pt x="260097" y="139779"/>
                    </a:cubicBezTo>
                    <a:cubicBezTo>
                      <a:pt x="232580" y="146658"/>
                      <a:pt x="205592" y="150891"/>
                      <a:pt x="163259" y="150891"/>
                    </a:cubicBezTo>
                    <a:cubicBezTo>
                      <a:pt x="120926" y="150891"/>
                      <a:pt x="25941" y="142954"/>
                      <a:pt x="6097" y="139779"/>
                    </a:cubicBezTo>
                    <a:cubicBezTo>
                      <a:pt x="-13747" y="136604"/>
                      <a:pt x="19062" y="130518"/>
                      <a:pt x="44197" y="131841"/>
                    </a:cubicBezTo>
                    <a:cubicBezTo>
                      <a:pt x="69332" y="133164"/>
                      <a:pt x="117486" y="150362"/>
                      <a:pt x="156909" y="147716"/>
                    </a:cubicBezTo>
                    <a:cubicBezTo>
                      <a:pt x="196332" y="145070"/>
                      <a:pt x="242899" y="134222"/>
                      <a:pt x="280734" y="115966"/>
                    </a:cubicBezTo>
                    <a:cubicBezTo>
                      <a:pt x="318569" y="97710"/>
                      <a:pt x="356405" y="55377"/>
                      <a:pt x="383922" y="38179"/>
                    </a:cubicBezTo>
                    <a:cubicBezTo>
                      <a:pt x="411439" y="20981"/>
                      <a:pt x="464091" y="-1509"/>
                      <a:pt x="466472" y="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0" name="フリーフォーム: 図形 1039">
                <a:extLst>
                  <a:ext uri="{FF2B5EF4-FFF2-40B4-BE49-F238E27FC236}">
                    <a16:creationId xmlns:a16="http://schemas.microsoft.com/office/drawing/2014/main" id="{140D70EA-7AAE-4492-9F7D-C2056AD21053}"/>
                  </a:ext>
                </a:extLst>
              </p:cNvPr>
              <p:cNvSpPr/>
              <p:nvPr/>
            </p:nvSpPr>
            <p:spPr>
              <a:xfrm>
                <a:off x="5273528" y="1391850"/>
                <a:ext cx="78534" cy="82467"/>
              </a:xfrm>
              <a:custGeom>
                <a:avLst/>
                <a:gdLst>
                  <a:gd name="connsiteX0" fmla="*/ 147 w 78534"/>
                  <a:gd name="connsiteY0" fmla="*/ 1139 h 82467"/>
                  <a:gd name="connsiteX1" fmla="*/ 46185 w 78534"/>
                  <a:gd name="connsiteY1" fmla="*/ 61464 h 82467"/>
                  <a:gd name="connsiteX2" fmla="*/ 47772 w 78534"/>
                  <a:gd name="connsiteY2" fmla="*/ 82102 h 82467"/>
                  <a:gd name="connsiteX3" fmla="*/ 77935 w 78534"/>
                  <a:gd name="connsiteY3" fmla="*/ 47177 h 82467"/>
                  <a:gd name="connsiteX4" fmla="*/ 63647 w 78534"/>
                  <a:gd name="connsiteY4" fmla="*/ 23364 h 82467"/>
                  <a:gd name="connsiteX5" fmla="*/ 147 w 78534"/>
                  <a:gd name="connsiteY5" fmla="*/ 1139 h 8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4" h="82467">
                    <a:moveTo>
                      <a:pt x="147" y="1139"/>
                    </a:moveTo>
                    <a:cubicBezTo>
                      <a:pt x="-2763" y="7489"/>
                      <a:pt x="38248" y="47970"/>
                      <a:pt x="46185" y="61464"/>
                    </a:cubicBezTo>
                    <a:cubicBezTo>
                      <a:pt x="54122" y="74958"/>
                      <a:pt x="42480" y="84483"/>
                      <a:pt x="47772" y="82102"/>
                    </a:cubicBezTo>
                    <a:cubicBezTo>
                      <a:pt x="53064" y="79721"/>
                      <a:pt x="75289" y="56967"/>
                      <a:pt x="77935" y="47177"/>
                    </a:cubicBezTo>
                    <a:cubicBezTo>
                      <a:pt x="80581" y="37387"/>
                      <a:pt x="74230" y="29979"/>
                      <a:pt x="63647" y="23364"/>
                    </a:cubicBezTo>
                    <a:cubicBezTo>
                      <a:pt x="53064" y="16749"/>
                      <a:pt x="3057" y="-5211"/>
                      <a:pt x="147" y="11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1" name="フリーフォーム: 図形 1040">
                <a:extLst>
                  <a:ext uri="{FF2B5EF4-FFF2-40B4-BE49-F238E27FC236}">
                    <a16:creationId xmlns:a16="http://schemas.microsoft.com/office/drawing/2014/main" id="{731ED824-6409-4DEC-9654-BAB49908648B}"/>
                  </a:ext>
                </a:extLst>
              </p:cNvPr>
              <p:cNvSpPr/>
              <p:nvPr/>
            </p:nvSpPr>
            <p:spPr>
              <a:xfrm>
                <a:off x="4465333" y="870377"/>
                <a:ext cx="318203" cy="348281"/>
              </a:xfrm>
              <a:custGeom>
                <a:avLst/>
                <a:gdLst>
                  <a:gd name="connsiteX0" fmla="*/ 317805 w 318203"/>
                  <a:gd name="connsiteY0" fmla="*/ 325 h 348281"/>
                  <a:gd name="connsiteX1" fmla="*/ 220967 w 318203"/>
                  <a:gd name="connsiteY1" fmla="*/ 41600 h 348281"/>
                  <a:gd name="connsiteX2" fmla="*/ 162230 w 318203"/>
                  <a:gd name="connsiteY2" fmla="*/ 84462 h 348281"/>
                  <a:gd name="connsiteX3" fmla="*/ 90792 w 318203"/>
                  <a:gd name="connsiteY3" fmla="*/ 195587 h 348281"/>
                  <a:gd name="connsiteX4" fmla="*/ 305 w 318203"/>
                  <a:gd name="connsiteY4" fmla="*/ 347987 h 348281"/>
                  <a:gd name="connsiteX5" fmla="*/ 63805 w 318203"/>
                  <a:gd name="connsiteY5" fmla="*/ 230512 h 348281"/>
                  <a:gd name="connsiteX6" fmla="*/ 130480 w 318203"/>
                  <a:gd name="connsiteY6" fmla="*/ 100337 h 348281"/>
                  <a:gd name="connsiteX7" fmla="*/ 181280 w 318203"/>
                  <a:gd name="connsiteY7" fmla="*/ 27312 h 348281"/>
                  <a:gd name="connsiteX8" fmla="*/ 317805 w 318203"/>
                  <a:gd name="connsiteY8" fmla="*/ 325 h 3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203" h="348281">
                    <a:moveTo>
                      <a:pt x="317805" y="325"/>
                    </a:moveTo>
                    <a:cubicBezTo>
                      <a:pt x="324419" y="2706"/>
                      <a:pt x="246896" y="27577"/>
                      <a:pt x="220967" y="41600"/>
                    </a:cubicBezTo>
                    <a:cubicBezTo>
                      <a:pt x="195038" y="55623"/>
                      <a:pt x="183926" y="58797"/>
                      <a:pt x="162230" y="84462"/>
                    </a:cubicBezTo>
                    <a:cubicBezTo>
                      <a:pt x="140534" y="110127"/>
                      <a:pt x="117779" y="151666"/>
                      <a:pt x="90792" y="195587"/>
                    </a:cubicBezTo>
                    <a:cubicBezTo>
                      <a:pt x="63804" y="239508"/>
                      <a:pt x="4803" y="342166"/>
                      <a:pt x="305" y="347987"/>
                    </a:cubicBezTo>
                    <a:cubicBezTo>
                      <a:pt x="-4193" y="353808"/>
                      <a:pt x="42109" y="271787"/>
                      <a:pt x="63805" y="230512"/>
                    </a:cubicBezTo>
                    <a:cubicBezTo>
                      <a:pt x="85501" y="189237"/>
                      <a:pt x="110901" y="134204"/>
                      <a:pt x="130480" y="100337"/>
                    </a:cubicBezTo>
                    <a:cubicBezTo>
                      <a:pt x="150059" y="66470"/>
                      <a:pt x="154557" y="45833"/>
                      <a:pt x="181280" y="27312"/>
                    </a:cubicBezTo>
                    <a:cubicBezTo>
                      <a:pt x="208003" y="8791"/>
                      <a:pt x="311191" y="-2056"/>
                      <a:pt x="317805" y="3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2" name="フリーフォーム: 図形 1041">
                <a:extLst>
                  <a:ext uri="{FF2B5EF4-FFF2-40B4-BE49-F238E27FC236}">
                    <a16:creationId xmlns:a16="http://schemas.microsoft.com/office/drawing/2014/main" id="{A9DE5B67-96D2-43EF-BDC7-43B53648E586}"/>
                  </a:ext>
                </a:extLst>
              </p:cNvPr>
              <p:cNvSpPr/>
              <p:nvPr/>
            </p:nvSpPr>
            <p:spPr>
              <a:xfrm>
                <a:off x="4388900" y="1129723"/>
                <a:ext cx="133697" cy="276346"/>
              </a:xfrm>
              <a:custGeom>
                <a:avLst/>
                <a:gdLst>
                  <a:gd name="connsiteX0" fmla="*/ 132300 w 133697"/>
                  <a:gd name="connsiteY0" fmla="*/ 2916 h 276346"/>
                  <a:gd name="connsiteX1" fmla="*/ 83088 w 133697"/>
                  <a:gd name="connsiteY1" fmla="*/ 80704 h 276346"/>
                  <a:gd name="connsiteX2" fmla="*/ 59275 w 133697"/>
                  <a:gd name="connsiteY2" fmla="*/ 144204 h 276346"/>
                  <a:gd name="connsiteX3" fmla="*/ 29113 w 133697"/>
                  <a:gd name="connsiteY3" fmla="*/ 202941 h 276346"/>
                  <a:gd name="connsiteX4" fmla="*/ 3713 w 133697"/>
                  <a:gd name="connsiteY4" fmla="*/ 274379 h 276346"/>
                  <a:gd name="connsiteX5" fmla="*/ 2125 w 133697"/>
                  <a:gd name="connsiteY5" fmla="*/ 250566 h 276346"/>
                  <a:gd name="connsiteX6" fmla="*/ 22763 w 133697"/>
                  <a:gd name="connsiteY6" fmla="*/ 190241 h 276346"/>
                  <a:gd name="connsiteX7" fmla="*/ 132300 w 133697"/>
                  <a:gd name="connsiteY7" fmla="*/ 2916 h 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697" h="276346">
                    <a:moveTo>
                      <a:pt x="132300" y="2916"/>
                    </a:moveTo>
                    <a:cubicBezTo>
                      <a:pt x="142354" y="-15340"/>
                      <a:pt x="95259" y="57156"/>
                      <a:pt x="83088" y="80704"/>
                    </a:cubicBezTo>
                    <a:cubicBezTo>
                      <a:pt x="70917" y="104252"/>
                      <a:pt x="68271" y="123831"/>
                      <a:pt x="59275" y="144204"/>
                    </a:cubicBezTo>
                    <a:cubicBezTo>
                      <a:pt x="50279" y="164577"/>
                      <a:pt x="38373" y="181245"/>
                      <a:pt x="29113" y="202941"/>
                    </a:cubicBezTo>
                    <a:cubicBezTo>
                      <a:pt x="19853" y="224637"/>
                      <a:pt x="8211" y="266442"/>
                      <a:pt x="3713" y="274379"/>
                    </a:cubicBezTo>
                    <a:cubicBezTo>
                      <a:pt x="-785" y="282317"/>
                      <a:pt x="-1050" y="264589"/>
                      <a:pt x="2125" y="250566"/>
                    </a:cubicBezTo>
                    <a:cubicBezTo>
                      <a:pt x="5300" y="236543"/>
                      <a:pt x="4771" y="224108"/>
                      <a:pt x="22763" y="190241"/>
                    </a:cubicBezTo>
                    <a:cubicBezTo>
                      <a:pt x="40755" y="156374"/>
                      <a:pt x="122246" y="21172"/>
                      <a:pt x="132300" y="291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3" name="フリーフォーム: 図形 1042">
                <a:extLst>
                  <a:ext uri="{FF2B5EF4-FFF2-40B4-BE49-F238E27FC236}">
                    <a16:creationId xmlns:a16="http://schemas.microsoft.com/office/drawing/2014/main" id="{3604B4A3-84C0-401F-A819-05544861BBFE}"/>
                  </a:ext>
                </a:extLst>
              </p:cNvPr>
              <p:cNvSpPr/>
              <p:nvPr/>
            </p:nvSpPr>
            <p:spPr>
              <a:xfrm>
                <a:off x="4332286" y="1345248"/>
                <a:ext cx="71920" cy="243392"/>
              </a:xfrm>
              <a:custGeom>
                <a:avLst/>
                <a:gdLst>
                  <a:gd name="connsiteX0" fmla="*/ 71439 w 71920"/>
                  <a:gd name="connsiteY0" fmla="*/ 1704 h 243392"/>
                  <a:gd name="connsiteX1" fmla="*/ 42864 w 71920"/>
                  <a:gd name="connsiteY1" fmla="*/ 69966 h 243392"/>
                  <a:gd name="connsiteX2" fmla="*/ 23814 w 71920"/>
                  <a:gd name="connsiteY2" fmla="*/ 162041 h 243392"/>
                  <a:gd name="connsiteX3" fmla="*/ 2 w 71920"/>
                  <a:gd name="connsiteY3" fmla="*/ 243004 h 243392"/>
                  <a:gd name="connsiteX4" fmla="*/ 22227 w 71920"/>
                  <a:gd name="connsiteY4" fmla="*/ 190616 h 243392"/>
                  <a:gd name="connsiteX5" fmla="*/ 17464 w 71920"/>
                  <a:gd name="connsiteY5" fmla="*/ 141404 h 243392"/>
                  <a:gd name="connsiteX6" fmla="*/ 71439 w 71920"/>
                  <a:gd name="connsiteY6" fmla="*/ 1704 h 2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0" h="243392">
                    <a:moveTo>
                      <a:pt x="71439" y="1704"/>
                    </a:moveTo>
                    <a:cubicBezTo>
                      <a:pt x="75672" y="-10202"/>
                      <a:pt x="50801" y="43243"/>
                      <a:pt x="42864" y="69966"/>
                    </a:cubicBezTo>
                    <a:cubicBezTo>
                      <a:pt x="34927" y="96689"/>
                      <a:pt x="30958" y="133201"/>
                      <a:pt x="23814" y="162041"/>
                    </a:cubicBezTo>
                    <a:cubicBezTo>
                      <a:pt x="16670" y="190881"/>
                      <a:pt x="266" y="238242"/>
                      <a:pt x="2" y="243004"/>
                    </a:cubicBezTo>
                    <a:cubicBezTo>
                      <a:pt x="-262" y="247766"/>
                      <a:pt x="19317" y="207549"/>
                      <a:pt x="22227" y="190616"/>
                    </a:cubicBezTo>
                    <a:cubicBezTo>
                      <a:pt x="25137" y="173683"/>
                      <a:pt x="11114" y="168391"/>
                      <a:pt x="17464" y="141404"/>
                    </a:cubicBezTo>
                    <a:cubicBezTo>
                      <a:pt x="23814" y="114417"/>
                      <a:pt x="67206" y="13610"/>
                      <a:pt x="71439" y="1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4" name="フリーフォーム: 図形 1043">
                <a:extLst>
                  <a:ext uri="{FF2B5EF4-FFF2-40B4-BE49-F238E27FC236}">
                    <a16:creationId xmlns:a16="http://schemas.microsoft.com/office/drawing/2014/main" id="{525DB1F2-66FD-4856-B262-133D11E7B1A9}"/>
                  </a:ext>
                </a:extLst>
              </p:cNvPr>
              <p:cNvSpPr/>
              <p:nvPr/>
            </p:nvSpPr>
            <p:spPr>
              <a:xfrm>
                <a:off x="4319554" y="1584373"/>
                <a:ext cx="47659" cy="409291"/>
              </a:xfrm>
              <a:custGeom>
                <a:avLst/>
                <a:gdLst>
                  <a:gd name="connsiteX0" fmla="*/ 34 w 47659"/>
                  <a:gd name="connsiteY0" fmla="*/ 704 h 409291"/>
                  <a:gd name="connsiteX1" fmla="*/ 31784 w 47659"/>
                  <a:gd name="connsiteY1" fmla="*/ 49916 h 409291"/>
                  <a:gd name="connsiteX2" fmla="*/ 30196 w 47659"/>
                  <a:gd name="connsiteY2" fmla="*/ 84841 h 409291"/>
                  <a:gd name="connsiteX3" fmla="*/ 30196 w 47659"/>
                  <a:gd name="connsiteY3" fmla="*/ 129291 h 409291"/>
                  <a:gd name="connsiteX4" fmla="*/ 39721 w 47659"/>
                  <a:gd name="connsiteY4" fmla="*/ 189616 h 409291"/>
                  <a:gd name="connsiteX5" fmla="*/ 39721 w 47659"/>
                  <a:gd name="connsiteY5" fmla="*/ 248354 h 409291"/>
                  <a:gd name="connsiteX6" fmla="*/ 39721 w 47659"/>
                  <a:gd name="connsiteY6" fmla="*/ 300741 h 409291"/>
                  <a:gd name="connsiteX7" fmla="*/ 47659 w 47659"/>
                  <a:gd name="connsiteY7" fmla="*/ 403929 h 409291"/>
                  <a:gd name="connsiteX8" fmla="*/ 39721 w 47659"/>
                  <a:gd name="connsiteY8" fmla="*/ 389641 h 409291"/>
                  <a:gd name="connsiteX9" fmla="*/ 23846 w 47659"/>
                  <a:gd name="connsiteY9" fmla="*/ 346779 h 409291"/>
                  <a:gd name="connsiteX10" fmla="*/ 38134 w 47659"/>
                  <a:gd name="connsiteY10" fmla="*/ 234066 h 409291"/>
                  <a:gd name="connsiteX11" fmla="*/ 36546 w 47659"/>
                  <a:gd name="connsiteY11" fmla="*/ 143579 h 409291"/>
                  <a:gd name="connsiteX12" fmla="*/ 25434 w 47659"/>
                  <a:gd name="connsiteY12" fmla="*/ 89604 h 409291"/>
                  <a:gd name="connsiteX13" fmla="*/ 34 w 47659"/>
                  <a:gd name="connsiteY13" fmla="*/ 704 h 4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59" h="409291">
                    <a:moveTo>
                      <a:pt x="34" y="704"/>
                    </a:moveTo>
                    <a:cubicBezTo>
                      <a:pt x="1092" y="-5911"/>
                      <a:pt x="26757" y="35893"/>
                      <a:pt x="31784" y="49916"/>
                    </a:cubicBezTo>
                    <a:cubicBezTo>
                      <a:pt x="36811" y="63939"/>
                      <a:pt x="30461" y="71612"/>
                      <a:pt x="30196" y="84841"/>
                    </a:cubicBezTo>
                    <a:cubicBezTo>
                      <a:pt x="29931" y="98070"/>
                      <a:pt x="28609" y="111829"/>
                      <a:pt x="30196" y="129291"/>
                    </a:cubicBezTo>
                    <a:cubicBezTo>
                      <a:pt x="31783" y="146753"/>
                      <a:pt x="38134" y="169772"/>
                      <a:pt x="39721" y="189616"/>
                    </a:cubicBezTo>
                    <a:cubicBezTo>
                      <a:pt x="41309" y="209460"/>
                      <a:pt x="39721" y="248354"/>
                      <a:pt x="39721" y="248354"/>
                    </a:cubicBezTo>
                    <a:cubicBezTo>
                      <a:pt x="39721" y="266875"/>
                      <a:pt x="38398" y="274812"/>
                      <a:pt x="39721" y="300741"/>
                    </a:cubicBezTo>
                    <a:cubicBezTo>
                      <a:pt x="41044" y="326670"/>
                      <a:pt x="47659" y="389112"/>
                      <a:pt x="47659" y="403929"/>
                    </a:cubicBezTo>
                    <a:cubicBezTo>
                      <a:pt x="47659" y="418746"/>
                      <a:pt x="43690" y="399166"/>
                      <a:pt x="39721" y="389641"/>
                    </a:cubicBezTo>
                    <a:cubicBezTo>
                      <a:pt x="35752" y="380116"/>
                      <a:pt x="24110" y="372708"/>
                      <a:pt x="23846" y="346779"/>
                    </a:cubicBezTo>
                    <a:cubicBezTo>
                      <a:pt x="23582" y="320850"/>
                      <a:pt x="36017" y="267933"/>
                      <a:pt x="38134" y="234066"/>
                    </a:cubicBezTo>
                    <a:cubicBezTo>
                      <a:pt x="40251" y="200199"/>
                      <a:pt x="38663" y="167656"/>
                      <a:pt x="36546" y="143579"/>
                    </a:cubicBezTo>
                    <a:cubicBezTo>
                      <a:pt x="34429" y="119502"/>
                      <a:pt x="28609" y="109977"/>
                      <a:pt x="25434" y="89604"/>
                    </a:cubicBezTo>
                    <a:cubicBezTo>
                      <a:pt x="22259" y="69231"/>
                      <a:pt x="-1024" y="7319"/>
                      <a:pt x="34" y="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5" name="フリーフォーム: 図形 1044">
                <a:extLst>
                  <a:ext uri="{FF2B5EF4-FFF2-40B4-BE49-F238E27FC236}">
                    <a16:creationId xmlns:a16="http://schemas.microsoft.com/office/drawing/2014/main" id="{572CE3EE-69CA-4014-AC31-4A13A763A4D6}"/>
                  </a:ext>
                </a:extLst>
              </p:cNvPr>
              <p:cNvSpPr/>
              <p:nvPr/>
            </p:nvSpPr>
            <p:spPr>
              <a:xfrm>
                <a:off x="4364279" y="1991462"/>
                <a:ext cx="183057" cy="604319"/>
              </a:xfrm>
              <a:custGeom>
                <a:avLst/>
                <a:gdLst>
                  <a:gd name="connsiteX0" fmla="*/ 2934 w 183057"/>
                  <a:gd name="connsiteY0" fmla="*/ 15 h 604319"/>
                  <a:gd name="connsiteX1" fmla="*/ 14046 w 183057"/>
                  <a:gd name="connsiteY1" fmla="*/ 85740 h 604319"/>
                  <a:gd name="connsiteX2" fmla="*/ 4521 w 183057"/>
                  <a:gd name="connsiteY2" fmla="*/ 144477 h 604319"/>
                  <a:gd name="connsiteX3" fmla="*/ 37859 w 183057"/>
                  <a:gd name="connsiteY3" fmla="*/ 219090 h 604319"/>
                  <a:gd name="connsiteX4" fmla="*/ 83896 w 183057"/>
                  <a:gd name="connsiteY4" fmla="*/ 327040 h 604319"/>
                  <a:gd name="connsiteX5" fmla="*/ 91834 w 183057"/>
                  <a:gd name="connsiteY5" fmla="*/ 415940 h 604319"/>
                  <a:gd name="connsiteX6" fmla="*/ 106121 w 183057"/>
                  <a:gd name="connsiteY6" fmla="*/ 477852 h 604319"/>
                  <a:gd name="connsiteX7" fmla="*/ 180734 w 183057"/>
                  <a:gd name="connsiteY7" fmla="*/ 598502 h 604319"/>
                  <a:gd name="connsiteX8" fmla="*/ 160096 w 183057"/>
                  <a:gd name="connsiteY8" fmla="*/ 577865 h 604319"/>
                  <a:gd name="connsiteX9" fmla="*/ 118821 w 183057"/>
                  <a:gd name="connsiteY9" fmla="*/ 512777 h 604319"/>
                  <a:gd name="connsiteX10" fmla="*/ 114059 w 183057"/>
                  <a:gd name="connsiteY10" fmla="*/ 425465 h 604319"/>
                  <a:gd name="connsiteX11" fmla="*/ 75959 w 183057"/>
                  <a:gd name="connsiteY11" fmla="*/ 311165 h 604319"/>
                  <a:gd name="connsiteX12" fmla="*/ 28334 w 183057"/>
                  <a:gd name="connsiteY12" fmla="*/ 176227 h 604319"/>
                  <a:gd name="connsiteX13" fmla="*/ 2934 w 183057"/>
                  <a:gd name="connsiteY13" fmla="*/ 79390 h 604319"/>
                  <a:gd name="connsiteX14" fmla="*/ 2934 w 183057"/>
                  <a:gd name="connsiteY14" fmla="*/ 15 h 60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57" h="604319">
                    <a:moveTo>
                      <a:pt x="2934" y="15"/>
                    </a:moveTo>
                    <a:cubicBezTo>
                      <a:pt x="4786" y="1073"/>
                      <a:pt x="13782" y="61663"/>
                      <a:pt x="14046" y="85740"/>
                    </a:cubicBezTo>
                    <a:cubicBezTo>
                      <a:pt x="14311" y="109817"/>
                      <a:pt x="552" y="122252"/>
                      <a:pt x="4521" y="144477"/>
                    </a:cubicBezTo>
                    <a:cubicBezTo>
                      <a:pt x="8490" y="166702"/>
                      <a:pt x="24630" y="188663"/>
                      <a:pt x="37859" y="219090"/>
                    </a:cubicBezTo>
                    <a:cubicBezTo>
                      <a:pt x="51088" y="249517"/>
                      <a:pt x="74900" y="294232"/>
                      <a:pt x="83896" y="327040"/>
                    </a:cubicBezTo>
                    <a:cubicBezTo>
                      <a:pt x="92892" y="359848"/>
                      <a:pt x="88130" y="390805"/>
                      <a:pt x="91834" y="415940"/>
                    </a:cubicBezTo>
                    <a:cubicBezTo>
                      <a:pt x="95538" y="441075"/>
                      <a:pt x="91304" y="447425"/>
                      <a:pt x="106121" y="477852"/>
                    </a:cubicBezTo>
                    <a:cubicBezTo>
                      <a:pt x="120938" y="508279"/>
                      <a:pt x="171738" y="581833"/>
                      <a:pt x="180734" y="598502"/>
                    </a:cubicBezTo>
                    <a:cubicBezTo>
                      <a:pt x="189730" y="615171"/>
                      <a:pt x="170415" y="592152"/>
                      <a:pt x="160096" y="577865"/>
                    </a:cubicBezTo>
                    <a:cubicBezTo>
                      <a:pt x="149777" y="563578"/>
                      <a:pt x="126494" y="538177"/>
                      <a:pt x="118821" y="512777"/>
                    </a:cubicBezTo>
                    <a:cubicBezTo>
                      <a:pt x="111148" y="487377"/>
                      <a:pt x="121203" y="459067"/>
                      <a:pt x="114059" y="425465"/>
                    </a:cubicBezTo>
                    <a:cubicBezTo>
                      <a:pt x="106915" y="391863"/>
                      <a:pt x="90246" y="352705"/>
                      <a:pt x="75959" y="311165"/>
                    </a:cubicBezTo>
                    <a:cubicBezTo>
                      <a:pt x="61672" y="269625"/>
                      <a:pt x="40505" y="214856"/>
                      <a:pt x="28334" y="176227"/>
                    </a:cubicBezTo>
                    <a:cubicBezTo>
                      <a:pt x="16163" y="137598"/>
                      <a:pt x="8490" y="106642"/>
                      <a:pt x="2934" y="79390"/>
                    </a:cubicBezTo>
                    <a:cubicBezTo>
                      <a:pt x="-2622" y="52138"/>
                      <a:pt x="1082" y="-1043"/>
                      <a:pt x="2934" y="1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6" name="フリーフォーム: 図形 1045">
                <a:extLst>
                  <a:ext uri="{FF2B5EF4-FFF2-40B4-BE49-F238E27FC236}">
                    <a16:creationId xmlns:a16="http://schemas.microsoft.com/office/drawing/2014/main" id="{8112981B-925C-4687-9133-561562567FA4}"/>
                  </a:ext>
                </a:extLst>
              </p:cNvPr>
              <p:cNvSpPr/>
              <p:nvPr/>
            </p:nvSpPr>
            <p:spPr>
              <a:xfrm>
                <a:off x="4504644" y="2552382"/>
                <a:ext cx="527532" cy="399152"/>
              </a:xfrm>
              <a:custGeom>
                <a:avLst/>
                <a:gdLst>
                  <a:gd name="connsiteX0" fmla="*/ 3856 w 527532"/>
                  <a:gd name="connsiteY0" fmla="*/ 540 h 399152"/>
                  <a:gd name="connsiteX1" fmla="*/ 69473 w 527532"/>
                  <a:gd name="connsiteY1" fmla="*/ 110607 h 399152"/>
                  <a:gd name="connsiteX2" fmla="*/ 147789 w 527532"/>
                  <a:gd name="connsiteY2" fmla="*/ 197390 h 399152"/>
                  <a:gd name="connsiteX3" fmla="*/ 283256 w 527532"/>
                  <a:gd name="connsiteY3" fmla="*/ 290524 h 399152"/>
                  <a:gd name="connsiteX4" fmla="*/ 516089 w 527532"/>
                  <a:gd name="connsiteY4" fmla="*/ 394240 h 399152"/>
                  <a:gd name="connsiteX5" fmla="*/ 480106 w 527532"/>
                  <a:gd name="connsiteY5" fmla="*/ 375190 h 399152"/>
                  <a:gd name="connsiteX6" fmla="*/ 378506 w 527532"/>
                  <a:gd name="connsiteY6" fmla="*/ 311690 h 399152"/>
                  <a:gd name="connsiteX7" fmla="*/ 249389 w 527532"/>
                  <a:gd name="connsiteY7" fmla="*/ 239724 h 399152"/>
                  <a:gd name="connsiteX8" fmla="*/ 188006 w 527532"/>
                  <a:gd name="connsiteY8" fmla="*/ 159290 h 399152"/>
                  <a:gd name="connsiteX9" fmla="*/ 3856 w 527532"/>
                  <a:gd name="connsiteY9" fmla="*/ 540 h 3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532" h="399152">
                    <a:moveTo>
                      <a:pt x="3856" y="540"/>
                    </a:moveTo>
                    <a:cubicBezTo>
                      <a:pt x="-15900" y="-7574"/>
                      <a:pt x="45484" y="77799"/>
                      <a:pt x="69473" y="110607"/>
                    </a:cubicBezTo>
                    <a:cubicBezTo>
                      <a:pt x="93462" y="143415"/>
                      <a:pt x="112159" y="167404"/>
                      <a:pt x="147789" y="197390"/>
                    </a:cubicBezTo>
                    <a:cubicBezTo>
                      <a:pt x="183420" y="227376"/>
                      <a:pt x="221873" y="257716"/>
                      <a:pt x="283256" y="290524"/>
                    </a:cubicBezTo>
                    <a:cubicBezTo>
                      <a:pt x="344639" y="323332"/>
                      <a:pt x="483281" y="380129"/>
                      <a:pt x="516089" y="394240"/>
                    </a:cubicBezTo>
                    <a:cubicBezTo>
                      <a:pt x="548897" y="408351"/>
                      <a:pt x="503036" y="388948"/>
                      <a:pt x="480106" y="375190"/>
                    </a:cubicBezTo>
                    <a:cubicBezTo>
                      <a:pt x="457176" y="361432"/>
                      <a:pt x="416959" y="334268"/>
                      <a:pt x="378506" y="311690"/>
                    </a:cubicBezTo>
                    <a:cubicBezTo>
                      <a:pt x="340053" y="289112"/>
                      <a:pt x="281139" y="265124"/>
                      <a:pt x="249389" y="239724"/>
                    </a:cubicBezTo>
                    <a:cubicBezTo>
                      <a:pt x="217639" y="214324"/>
                      <a:pt x="225753" y="192098"/>
                      <a:pt x="188006" y="159290"/>
                    </a:cubicBezTo>
                    <a:cubicBezTo>
                      <a:pt x="150259" y="126482"/>
                      <a:pt x="23612" y="8654"/>
                      <a:pt x="3856" y="5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7" name="フリーフォーム: 図形 1046">
                <a:extLst>
                  <a:ext uri="{FF2B5EF4-FFF2-40B4-BE49-F238E27FC236}">
                    <a16:creationId xmlns:a16="http://schemas.microsoft.com/office/drawing/2014/main" id="{5A0F3AE2-6D92-4C0A-A39F-C845455027EE}"/>
                  </a:ext>
                </a:extLst>
              </p:cNvPr>
              <p:cNvSpPr/>
              <p:nvPr/>
            </p:nvSpPr>
            <p:spPr>
              <a:xfrm>
                <a:off x="4240772" y="718912"/>
                <a:ext cx="301122" cy="346478"/>
              </a:xfrm>
              <a:custGeom>
                <a:avLst/>
                <a:gdLst>
                  <a:gd name="connsiteX0" fmla="*/ 301066 w 301122"/>
                  <a:gd name="connsiteY0" fmla="*/ 4152 h 346478"/>
                  <a:gd name="connsiteX1" fmla="*/ 215341 w 301122"/>
                  <a:gd name="connsiteY1" fmla="*/ 51777 h 346478"/>
                  <a:gd name="connsiteX2" fmla="*/ 123266 w 301122"/>
                  <a:gd name="connsiteY2" fmla="*/ 127977 h 346478"/>
                  <a:gd name="connsiteX3" fmla="*/ 72466 w 301122"/>
                  <a:gd name="connsiteY3" fmla="*/ 201002 h 346478"/>
                  <a:gd name="connsiteX4" fmla="*/ 5791 w 301122"/>
                  <a:gd name="connsiteY4" fmla="*/ 343877 h 346478"/>
                  <a:gd name="connsiteX5" fmla="*/ 15316 w 301122"/>
                  <a:gd name="connsiteY5" fmla="*/ 280377 h 346478"/>
                  <a:gd name="connsiteX6" fmla="*/ 110566 w 301122"/>
                  <a:gd name="connsiteY6" fmla="*/ 121627 h 346478"/>
                  <a:gd name="connsiteX7" fmla="*/ 202641 w 301122"/>
                  <a:gd name="connsiteY7" fmla="*/ 18440 h 346478"/>
                  <a:gd name="connsiteX8" fmla="*/ 301066 w 301122"/>
                  <a:gd name="connsiteY8" fmla="*/ 4152 h 34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22" h="346478">
                    <a:moveTo>
                      <a:pt x="301066" y="4152"/>
                    </a:moveTo>
                    <a:cubicBezTo>
                      <a:pt x="303183" y="9708"/>
                      <a:pt x="244974" y="31140"/>
                      <a:pt x="215341" y="51777"/>
                    </a:cubicBezTo>
                    <a:cubicBezTo>
                      <a:pt x="185708" y="72414"/>
                      <a:pt x="147078" y="103106"/>
                      <a:pt x="123266" y="127977"/>
                    </a:cubicBezTo>
                    <a:cubicBezTo>
                      <a:pt x="99454" y="152848"/>
                      <a:pt x="92045" y="165019"/>
                      <a:pt x="72466" y="201002"/>
                    </a:cubicBezTo>
                    <a:cubicBezTo>
                      <a:pt x="52887" y="236985"/>
                      <a:pt x="15316" y="330648"/>
                      <a:pt x="5791" y="343877"/>
                    </a:cubicBezTo>
                    <a:cubicBezTo>
                      <a:pt x="-3734" y="357106"/>
                      <a:pt x="-2146" y="317419"/>
                      <a:pt x="15316" y="280377"/>
                    </a:cubicBezTo>
                    <a:cubicBezTo>
                      <a:pt x="32778" y="243335"/>
                      <a:pt x="79345" y="165283"/>
                      <a:pt x="110566" y="121627"/>
                    </a:cubicBezTo>
                    <a:cubicBezTo>
                      <a:pt x="141787" y="77971"/>
                      <a:pt x="174860" y="41988"/>
                      <a:pt x="202641" y="18440"/>
                    </a:cubicBezTo>
                    <a:cubicBezTo>
                      <a:pt x="230422" y="-5108"/>
                      <a:pt x="298949" y="-1404"/>
                      <a:pt x="301066" y="41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8" name="フリーフォーム: 図形 1047">
                <a:extLst>
                  <a:ext uri="{FF2B5EF4-FFF2-40B4-BE49-F238E27FC236}">
                    <a16:creationId xmlns:a16="http://schemas.microsoft.com/office/drawing/2014/main" id="{797008AA-7644-4152-B66A-1DA05FF5BE72}"/>
                  </a:ext>
                </a:extLst>
              </p:cNvPr>
              <p:cNvSpPr/>
              <p:nvPr/>
            </p:nvSpPr>
            <p:spPr>
              <a:xfrm>
                <a:off x="4166897" y="1034762"/>
                <a:ext cx="98728" cy="738258"/>
              </a:xfrm>
              <a:custGeom>
                <a:avLst/>
                <a:gdLst>
                  <a:gd name="connsiteX0" fmla="*/ 98719 w 98728"/>
                  <a:gd name="connsiteY0" fmla="*/ 1040 h 738258"/>
                  <a:gd name="connsiteX1" fmla="*/ 66969 w 98728"/>
                  <a:gd name="connsiteY1" fmla="*/ 64540 h 738258"/>
                  <a:gd name="connsiteX2" fmla="*/ 16169 w 98728"/>
                  <a:gd name="connsiteY2" fmla="*/ 178840 h 738258"/>
                  <a:gd name="connsiteX3" fmla="*/ 6644 w 98728"/>
                  <a:gd name="connsiteY3" fmla="*/ 305840 h 738258"/>
                  <a:gd name="connsiteX4" fmla="*/ 19344 w 98728"/>
                  <a:gd name="connsiteY4" fmla="*/ 499515 h 738258"/>
                  <a:gd name="connsiteX5" fmla="*/ 60619 w 98728"/>
                  <a:gd name="connsiteY5" fmla="*/ 731290 h 738258"/>
                  <a:gd name="connsiteX6" fmla="*/ 51094 w 98728"/>
                  <a:gd name="connsiteY6" fmla="*/ 664615 h 738258"/>
                  <a:gd name="connsiteX7" fmla="*/ 294 w 98728"/>
                  <a:gd name="connsiteY7" fmla="*/ 529677 h 738258"/>
                  <a:gd name="connsiteX8" fmla="*/ 32044 w 98728"/>
                  <a:gd name="connsiteY8" fmla="*/ 286790 h 738258"/>
                  <a:gd name="connsiteX9" fmla="*/ 70144 w 98728"/>
                  <a:gd name="connsiteY9" fmla="*/ 113752 h 738258"/>
                  <a:gd name="connsiteX10" fmla="*/ 98719 w 98728"/>
                  <a:gd name="connsiteY10" fmla="*/ 1040 h 7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728" h="738258">
                    <a:moveTo>
                      <a:pt x="98719" y="1040"/>
                    </a:moveTo>
                    <a:cubicBezTo>
                      <a:pt x="98190" y="-7162"/>
                      <a:pt x="80727" y="34907"/>
                      <a:pt x="66969" y="64540"/>
                    </a:cubicBezTo>
                    <a:cubicBezTo>
                      <a:pt x="53211" y="94173"/>
                      <a:pt x="26223" y="138623"/>
                      <a:pt x="16169" y="178840"/>
                    </a:cubicBezTo>
                    <a:cubicBezTo>
                      <a:pt x="6115" y="219057"/>
                      <a:pt x="6115" y="252394"/>
                      <a:pt x="6644" y="305840"/>
                    </a:cubicBezTo>
                    <a:cubicBezTo>
                      <a:pt x="7173" y="359286"/>
                      <a:pt x="10348" y="428607"/>
                      <a:pt x="19344" y="499515"/>
                    </a:cubicBezTo>
                    <a:cubicBezTo>
                      <a:pt x="28340" y="570423"/>
                      <a:pt x="55327" y="703773"/>
                      <a:pt x="60619" y="731290"/>
                    </a:cubicBezTo>
                    <a:cubicBezTo>
                      <a:pt x="65911" y="758807"/>
                      <a:pt x="61148" y="698217"/>
                      <a:pt x="51094" y="664615"/>
                    </a:cubicBezTo>
                    <a:cubicBezTo>
                      <a:pt x="41040" y="631013"/>
                      <a:pt x="3469" y="592648"/>
                      <a:pt x="294" y="529677"/>
                    </a:cubicBezTo>
                    <a:cubicBezTo>
                      <a:pt x="-2881" y="466706"/>
                      <a:pt x="20402" y="356111"/>
                      <a:pt x="32044" y="286790"/>
                    </a:cubicBezTo>
                    <a:cubicBezTo>
                      <a:pt x="43686" y="217469"/>
                      <a:pt x="61677" y="156085"/>
                      <a:pt x="70144" y="113752"/>
                    </a:cubicBezTo>
                    <a:cubicBezTo>
                      <a:pt x="78611" y="71419"/>
                      <a:pt x="99248" y="9242"/>
                      <a:pt x="98719" y="10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9" name="フリーフォーム: 図形 1048">
                <a:extLst>
                  <a:ext uri="{FF2B5EF4-FFF2-40B4-BE49-F238E27FC236}">
                    <a16:creationId xmlns:a16="http://schemas.microsoft.com/office/drawing/2014/main" id="{5612666B-CD0F-4F4E-8464-6DA2AD1D3622}"/>
                  </a:ext>
                </a:extLst>
              </p:cNvPr>
              <p:cNvSpPr/>
              <p:nvPr/>
            </p:nvSpPr>
            <p:spPr>
              <a:xfrm>
                <a:off x="4709206" y="2568150"/>
                <a:ext cx="320787" cy="266797"/>
              </a:xfrm>
              <a:custGeom>
                <a:avLst/>
                <a:gdLst>
                  <a:gd name="connsiteX0" fmla="*/ 137961 w 320787"/>
                  <a:gd name="connsiteY0" fmla="*/ 52506 h 266797"/>
                  <a:gd name="connsiteX1" fmla="*/ 209927 w 320787"/>
                  <a:gd name="connsiteY1" fmla="*/ 84256 h 266797"/>
                  <a:gd name="connsiteX2" fmla="*/ 317877 w 320787"/>
                  <a:gd name="connsiteY2" fmla="*/ 94839 h 266797"/>
                  <a:gd name="connsiteX3" fmla="*/ 290361 w 320787"/>
                  <a:gd name="connsiteY3" fmla="*/ 118122 h 266797"/>
                  <a:gd name="connsiteX4" fmla="*/ 294594 w 320787"/>
                  <a:gd name="connsiteY4" fmla="*/ 154106 h 266797"/>
                  <a:gd name="connsiteX5" fmla="*/ 260727 w 320787"/>
                  <a:gd name="connsiteY5" fmla="*/ 151989 h 266797"/>
                  <a:gd name="connsiteX6" fmla="*/ 199344 w 320787"/>
                  <a:gd name="connsiteY6" fmla="*/ 171039 h 266797"/>
                  <a:gd name="connsiteX7" fmla="*/ 207811 w 320787"/>
                  <a:gd name="connsiteY7" fmla="*/ 232422 h 266797"/>
                  <a:gd name="connsiteX8" fmla="*/ 226861 w 320787"/>
                  <a:gd name="connsiteY8" fmla="*/ 262056 h 266797"/>
                  <a:gd name="connsiteX9" fmla="*/ 121027 w 320787"/>
                  <a:gd name="connsiteY9" fmla="*/ 132939 h 266797"/>
                  <a:gd name="connsiteX10" fmla="*/ 377 w 320787"/>
                  <a:gd name="connsiteY10" fmla="*/ 3822 h 266797"/>
                  <a:gd name="connsiteX11" fmla="*/ 85044 w 320787"/>
                  <a:gd name="connsiteY11" fmla="*/ 35572 h 266797"/>
                  <a:gd name="connsiteX12" fmla="*/ 137961 w 320787"/>
                  <a:gd name="connsiteY12" fmla="*/ 52506 h 2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7" h="266797">
                    <a:moveTo>
                      <a:pt x="137961" y="52506"/>
                    </a:moveTo>
                    <a:cubicBezTo>
                      <a:pt x="158775" y="60620"/>
                      <a:pt x="179941" y="77201"/>
                      <a:pt x="209927" y="84256"/>
                    </a:cubicBezTo>
                    <a:cubicBezTo>
                      <a:pt x="239913" y="91312"/>
                      <a:pt x="304471" y="89195"/>
                      <a:pt x="317877" y="94839"/>
                    </a:cubicBezTo>
                    <a:cubicBezTo>
                      <a:pt x="331283" y="100483"/>
                      <a:pt x="294242" y="108244"/>
                      <a:pt x="290361" y="118122"/>
                    </a:cubicBezTo>
                    <a:cubicBezTo>
                      <a:pt x="286481" y="128000"/>
                      <a:pt x="299533" y="148462"/>
                      <a:pt x="294594" y="154106"/>
                    </a:cubicBezTo>
                    <a:cubicBezTo>
                      <a:pt x="289655" y="159751"/>
                      <a:pt x="276602" y="149167"/>
                      <a:pt x="260727" y="151989"/>
                    </a:cubicBezTo>
                    <a:cubicBezTo>
                      <a:pt x="244852" y="154811"/>
                      <a:pt x="208163" y="157633"/>
                      <a:pt x="199344" y="171039"/>
                    </a:cubicBezTo>
                    <a:cubicBezTo>
                      <a:pt x="190525" y="184445"/>
                      <a:pt x="203225" y="217253"/>
                      <a:pt x="207811" y="232422"/>
                    </a:cubicBezTo>
                    <a:cubicBezTo>
                      <a:pt x="212397" y="247592"/>
                      <a:pt x="241325" y="278637"/>
                      <a:pt x="226861" y="262056"/>
                    </a:cubicBezTo>
                    <a:cubicBezTo>
                      <a:pt x="212397" y="245476"/>
                      <a:pt x="158774" y="175978"/>
                      <a:pt x="121027" y="132939"/>
                    </a:cubicBezTo>
                    <a:cubicBezTo>
                      <a:pt x="83280" y="89900"/>
                      <a:pt x="6374" y="20050"/>
                      <a:pt x="377" y="3822"/>
                    </a:cubicBezTo>
                    <a:cubicBezTo>
                      <a:pt x="-5620" y="-12406"/>
                      <a:pt x="61408" y="27811"/>
                      <a:pt x="85044" y="35572"/>
                    </a:cubicBezTo>
                    <a:cubicBezTo>
                      <a:pt x="108680" y="43333"/>
                      <a:pt x="117147" y="44392"/>
                      <a:pt x="137961" y="5250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0" name="フリーフォーム: 図形 1049">
                <a:extLst>
                  <a:ext uri="{FF2B5EF4-FFF2-40B4-BE49-F238E27FC236}">
                    <a16:creationId xmlns:a16="http://schemas.microsoft.com/office/drawing/2014/main" id="{9DCEDEC4-8D79-4970-BFFC-D16B61BF93D9}"/>
                  </a:ext>
                </a:extLst>
              </p:cNvPr>
              <p:cNvSpPr/>
              <p:nvPr/>
            </p:nvSpPr>
            <p:spPr>
              <a:xfrm>
                <a:off x="4215772" y="1756704"/>
                <a:ext cx="115831" cy="272043"/>
              </a:xfrm>
              <a:custGeom>
                <a:avLst/>
                <a:gdLst>
                  <a:gd name="connsiteX0" fmla="*/ 2745 w 115831"/>
                  <a:gd name="connsiteY0" fmla="*/ 352 h 272043"/>
                  <a:gd name="connsiteX1" fmla="*/ 2745 w 115831"/>
                  <a:gd name="connsiteY1" fmla="*/ 59618 h 272043"/>
                  <a:gd name="connsiteX2" fmla="*/ 4861 w 115831"/>
                  <a:gd name="connsiteY2" fmla="*/ 95602 h 272043"/>
                  <a:gd name="connsiteX3" fmla="*/ 32378 w 115831"/>
                  <a:gd name="connsiteY3" fmla="*/ 112535 h 272043"/>
                  <a:gd name="connsiteX4" fmla="*/ 112811 w 115831"/>
                  <a:gd name="connsiteY4" fmla="*/ 199318 h 272043"/>
                  <a:gd name="connsiteX5" fmla="*/ 100111 w 115831"/>
                  <a:gd name="connsiteY5" fmla="*/ 271285 h 272043"/>
                  <a:gd name="connsiteX6" fmla="*/ 112811 w 115831"/>
                  <a:gd name="connsiteY6" fmla="*/ 233185 h 272043"/>
                  <a:gd name="connsiteX7" fmla="*/ 100111 w 115831"/>
                  <a:gd name="connsiteY7" fmla="*/ 171802 h 272043"/>
                  <a:gd name="connsiteX8" fmla="*/ 51428 w 115831"/>
                  <a:gd name="connsiteY8" fmla="*/ 104068 h 272043"/>
                  <a:gd name="connsiteX9" fmla="*/ 38728 w 115831"/>
                  <a:gd name="connsiteY9" fmla="*/ 89252 h 272043"/>
                  <a:gd name="connsiteX10" fmla="*/ 2745 w 115831"/>
                  <a:gd name="connsiteY10" fmla="*/ 352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31" h="272043">
                    <a:moveTo>
                      <a:pt x="2745" y="352"/>
                    </a:moveTo>
                    <a:cubicBezTo>
                      <a:pt x="-3252" y="-4587"/>
                      <a:pt x="2392" y="43743"/>
                      <a:pt x="2745" y="59618"/>
                    </a:cubicBezTo>
                    <a:cubicBezTo>
                      <a:pt x="3098" y="75493"/>
                      <a:pt x="-78" y="86783"/>
                      <a:pt x="4861" y="95602"/>
                    </a:cubicBezTo>
                    <a:cubicBezTo>
                      <a:pt x="9800" y="104421"/>
                      <a:pt x="14386" y="95249"/>
                      <a:pt x="32378" y="112535"/>
                    </a:cubicBezTo>
                    <a:cubicBezTo>
                      <a:pt x="50370" y="129821"/>
                      <a:pt x="101522" y="172860"/>
                      <a:pt x="112811" y="199318"/>
                    </a:cubicBezTo>
                    <a:cubicBezTo>
                      <a:pt x="124100" y="225776"/>
                      <a:pt x="100111" y="265641"/>
                      <a:pt x="100111" y="271285"/>
                    </a:cubicBezTo>
                    <a:cubicBezTo>
                      <a:pt x="100111" y="276929"/>
                      <a:pt x="112811" y="249765"/>
                      <a:pt x="112811" y="233185"/>
                    </a:cubicBezTo>
                    <a:cubicBezTo>
                      <a:pt x="112811" y="216605"/>
                      <a:pt x="110341" y="193321"/>
                      <a:pt x="100111" y="171802"/>
                    </a:cubicBezTo>
                    <a:cubicBezTo>
                      <a:pt x="89881" y="150283"/>
                      <a:pt x="61659" y="117826"/>
                      <a:pt x="51428" y="104068"/>
                    </a:cubicBezTo>
                    <a:cubicBezTo>
                      <a:pt x="41198" y="90310"/>
                      <a:pt x="45431" y="103716"/>
                      <a:pt x="38728" y="89252"/>
                    </a:cubicBezTo>
                    <a:cubicBezTo>
                      <a:pt x="32025" y="74788"/>
                      <a:pt x="8742" y="5291"/>
                      <a:pt x="2745" y="3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1" name="フリーフォーム: 図形 1050">
                <a:extLst>
                  <a:ext uri="{FF2B5EF4-FFF2-40B4-BE49-F238E27FC236}">
                    <a16:creationId xmlns:a16="http://schemas.microsoft.com/office/drawing/2014/main" id="{C184CF9A-E662-4555-9ACB-CD63C34AFA08}"/>
                  </a:ext>
                </a:extLst>
              </p:cNvPr>
              <p:cNvSpPr/>
              <p:nvPr/>
            </p:nvSpPr>
            <p:spPr>
              <a:xfrm>
                <a:off x="4120746" y="1743843"/>
                <a:ext cx="89305" cy="68330"/>
              </a:xfrm>
              <a:custGeom>
                <a:avLst/>
                <a:gdLst>
                  <a:gd name="connsiteX0" fmla="*/ 89304 w 89305"/>
                  <a:gd name="connsiteY0" fmla="*/ 2629 h 68330"/>
                  <a:gd name="connsiteX1" fmla="*/ 21571 w 89305"/>
                  <a:gd name="connsiteY1" fmla="*/ 34379 h 68330"/>
                  <a:gd name="connsiteX2" fmla="*/ 404 w 89305"/>
                  <a:gd name="connsiteY2" fmla="*/ 68246 h 68330"/>
                  <a:gd name="connsiteX3" fmla="*/ 8871 w 89305"/>
                  <a:gd name="connsiteY3" fmla="*/ 42846 h 68330"/>
                  <a:gd name="connsiteX4" fmla="*/ 23687 w 89305"/>
                  <a:gd name="connsiteY4" fmla="*/ 6863 h 68330"/>
                  <a:gd name="connsiteX5" fmla="*/ 89304 w 89305"/>
                  <a:gd name="connsiteY5" fmla="*/ 2629 h 6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05" h="68330">
                    <a:moveTo>
                      <a:pt x="89304" y="2629"/>
                    </a:moveTo>
                    <a:cubicBezTo>
                      <a:pt x="88951" y="7215"/>
                      <a:pt x="36388" y="23443"/>
                      <a:pt x="21571" y="34379"/>
                    </a:cubicBezTo>
                    <a:cubicBezTo>
                      <a:pt x="6754" y="45315"/>
                      <a:pt x="2521" y="66835"/>
                      <a:pt x="404" y="68246"/>
                    </a:cubicBezTo>
                    <a:cubicBezTo>
                      <a:pt x="-1713" y="69657"/>
                      <a:pt x="4991" y="53076"/>
                      <a:pt x="8871" y="42846"/>
                    </a:cubicBezTo>
                    <a:cubicBezTo>
                      <a:pt x="12751" y="32616"/>
                      <a:pt x="12398" y="14271"/>
                      <a:pt x="23687" y="6863"/>
                    </a:cubicBezTo>
                    <a:cubicBezTo>
                      <a:pt x="34976" y="-545"/>
                      <a:pt x="89657" y="-1957"/>
                      <a:pt x="89304" y="262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2" name="フリーフォーム: 図形 1051">
                <a:extLst>
                  <a:ext uri="{FF2B5EF4-FFF2-40B4-BE49-F238E27FC236}">
                    <a16:creationId xmlns:a16="http://schemas.microsoft.com/office/drawing/2014/main" id="{8095F36C-6DE5-4C01-A538-0CFE84F20755}"/>
                  </a:ext>
                </a:extLst>
              </p:cNvPr>
              <p:cNvSpPr/>
              <p:nvPr/>
            </p:nvSpPr>
            <p:spPr>
              <a:xfrm>
                <a:off x="4109922" y="1786677"/>
                <a:ext cx="41746" cy="275592"/>
              </a:xfrm>
              <a:custGeom>
                <a:avLst/>
                <a:gdLst>
                  <a:gd name="connsiteX0" fmla="*/ 17578 w 41746"/>
                  <a:gd name="connsiteY0" fmla="*/ 12 h 275592"/>
                  <a:gd name="connsiteX1" fmla="*/ 645 w 41746"/>
                  <a:gd name="connsiteY1" fmla="*/ 82562 h 275592"/>
                  <a:gd name="connsiteX2" fmla="*/ 6995 w 41746"/>
                  <a:gd name="connsiteY2" fmla="*/ 133362 h 275592"/>
                  <a:gd name="connsiteX3" fmla="*/ 38745 w 41746"/>
                  <a:gd name="connsiteY3" fmla="*/ 268829 h 275592"/>
                  <a:gd name="connsiteX4" fmla="*/ 38745 w 41746"/>
                  <a:gd name="connsiteY4" fmla="*/ 247662 h 275592"/>
                  <a:gd name="connsiteX5" fmla="*/ 23928 w 41746"/>
                  <a:gd name="connsiteY5" fmla="*/ 182045 h 275592"/>
                  <a:gd name="connsiteX6" fmla="*/ 23928 w 41746"/>
                  <a:gd name="connsiteY6" fmla="*/ 114312 h 275592"/>
                  <a:gd name="connsiteX7" fmla="*/ 11228 w 41746"/>
                  <a:gd name="connsiteY7" fmla="*/ 76212 h 275592"/>
                  <a:gd name="connsiteX8" fmla="*/ 17578 w 41746"/>
                  <a:gd name="connsiteY8" fmla="*/ 12 h 2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6" h="275592">
                    <a:moveTo>
                      <a:pt x="17578" y="12"/>
                    </a:moveTo>
                    <a:cubicBezTo>
                      <a:pt x="15814" y="1070"/>
                      <a:pt x="2409" y="60337"/>
                      <a:pt x="645" y="82562"/>
                    </a:cubicBezTo>
                    <a:cubicBezTo>
                      <a:pt x="-1119" y="104787"/>
                      <a:pt x="645" y="102317"/>
                      <a:pt x="6995" y="133362"/>
                    </a:cubicBezTo>
                    <a:cubicBezTo>
                      <a:pt x="13345" y="164407"/>
                      <a:pt x="33453" y="249779"/>
                      <a:pt x="38745" y="268829"/>
                    </a:cubicBezTo>
                    <a:cubicBezTo>
                      <a:pt x="44037" y="287879"/>
                      <a:pt x="41214" y="262126"/>
                      <a:pt x="38745" y="247662"/>
                    </a:cubicBezTo>
                    <a:cubicBezTo>
                      <a:pt x="36276" y="233198"/>
                      <a:pt x="26397" y="204270"/>
                      <a:pt x="23928" y="182045"/>
                    </a:cubicBezTo>
                    <a:cubicBezTo>
                      <a:pt x="21459" y="159820"/>
                      <a:pt x="26045" y="131951"/>
                      <a:pt x="23928" y="114312"/>
                    </a:cubicBezTo>
                    <a:cubicBezTo>
                      <a:pt x="21811" y="96673"/>
                      <a:pt x="13697" y="89618"/>
                      <a:pt x="11228" y="76212"/>
                    </a:cubicBezTo>
                    <a:cubicBezTo>
                      <a:pt x="8758" y="62807"/>
                      <a:pt x="19342" y="-1046"/>
                      <a:pt x="17578" y="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3" name="フリーフォーム: 図形 1052">
                <a:extLst>
                  <a:ext uri="{FF2B5EF4-FFF2-40B4-BE49-F238E27FC236}">
                    <a16:creationId xmlns:a16="http://schemas.microsoft.com/office/drawing/2014/main" id="{96510531-15F7-4D83-AADE-B802E44D799B}"/>
                  </a:ext>
                </a:extLst>
              </p:cNvPr>
              <p:cNvSpPr/>
              <p:nvPr/>
            </p:nvSpPr>
            <p:spPr>
              <a:xfrm>
                <a:off x="4144172" y="2053340"/>
                <a:ext cx="202544" cy="307495"/>
              </a:xfrm>
              <a:custGeom>
                <a:avLst/>
                <a:gdLst>
                  <a:gd name="connsiteX0" fmla="*/ 261 w 202544"/>
                  <a:gd name="connsiteY0" fmla="*/ 49 h 307495"/>
                  <a:gd name="connsiteX1" fmla="*/ 25661 w 202544"/>
                  <a:gd name="connsiteY1" fmla="*/ 80482 h 307495"/>
                  <a:gd name="connsiteX2" fmla="*/ 74345 w 202544"/>
                  <a:gd name="connsiteY2" fmla="*/ 163032 h 307495"/>
                  <a:gd name="connsiteX3" fmla="*/ 137845 w 202544"/>
                  <a:gd name="connsiteY3" fmla="*/ 247699 h 307495"/>
                  <a:gd name="connsiteX4" fmla="*/ 201345 w 202544"/>
                  <a:gd name="connsiteY4" fmla="*/ 306966 h 307495"/>
                  <a:gd name="connsiteX5" fmla="*/ 173828 w 202544"/>
                  <a:gd name="connsiteY5" fmla="*/ 270982 h 307495"/>
                  <a:gd name="connsiteX6" fmla="*/ 106095 w 202544"/>
                  <a:gd name="connsiteY6" fmla="*/ 175732 h 307495"/>
                  <a:gd name="connsiteX7" fmla="*/ 40478 w 202544"/>
                  <a:gd name="connsiteY7" fmla="*/ 69899 h 307495"/>
                  <a:gd name="connsiteX8" fmla="*/ 261 w 202544"/>
                  <a:gd name="connsiteY8" fmla="*/ 49 h 3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44" h="307495">
                    <a:moveTo>
                      <a:pt x="261" y="49"/>
                    </a:moveTo>
                    <a:cubicBezTo>
                      <a:pt x="-2208" y="1813"/>
                      <a:pt x="13314" y="53318"/>
                      <a:pt x="25661" y="80482"/>
                    </a:cubicBezTo>
                    <a:cubicBezTo>
                      <a:pt x="38008" y="107646"/>
                      <a:pt x="55648" y="135163"/>
                      <a:pt x="74345" y="163032"/>
                    </a:cubicBezTo>
                    <a:cubicBezTo>
                      <a:pt x="93042" y="190901"/>
                      <a:pt x="116678" y="223710"/>
                      <a:pt x="137845" y="247699"/>
                    </a:cubicBezTo>
                    <a:cubicBezTo>
                      <a:pt x="159012" y="271688"/>
                      <a:pt x="195348" y="303086"/>
                      <a:pt x="201345" y="306966"/>
                    </a:cubicBezTo>
                    <a:cubicBezTo>
                      <a:pt x="207342" y="310847"/>
                      <a:pt x="189703" y="292854"/>
                      <a:pt x="173828" y="270982"/>
                    </a:cubicBezTo>
                    <a:cubicBezTo>
                      <a:pt x="157953" y="249110"/>
                      <a:pt x="128320" y="209246"/>
                      <a:pt x="106095" y="175732"/>
                    </a:cubicBezTo>
                    <a:cubicBezTo>
                      <a:pt x="83870" y="142218"/>
                      <a:pt x="55647" y="95652"/>
                      <a:pt x="40478" y="69899"/>
                    </a:cubicBezTo>
                    <a:cubicBezTo>
                      <a:pt x="25309" y="44146"/>
                      <a:pt x="2730" y="-1715"/>
                      <a:pt x="261"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4" name="フリーフォーム: 図形 1053">
                <a:extLst>
                  <a:ext uri="{FF2B5EF4-FFF2-40B4-BE49-F238E27FC236}">
                    <a16:creationId xmlns:a16="http://schemas.microsoft.com/office/drawing/2014/main" id="{59F0291D-E617-4E56-AB69-864EFEC6D7C6}"/>
                  </a:ext>
                </a:extLst>
              </p:cNvPr>
              <p:cNvSpPr/>
              <p:nvPr/>
            </p:nvSpPr>
            <p:spPr>
              <a:xfrm>
                <a:off x="4321843" y="2313500"/>
                <a:ext cx="127428" cy="51348"/>
              </a:xfrm>
              <a:custGeom>
                <a:avLst/>
                <a:gdLst>
                  <a:gd name="connsiteX0" fmla="*/ 390 w 127428"/>
                  <a:gd name="connsiteY0" fmla="*/ 239 h 51348"/>
                  <a:gd name="connsiteX1" fmla="*/ 89290 w 127428"/>
                  <a:gd name="connsiteY1" fmla="*/ 23522 h 51348"/>
                  <a:gd name="connsiteX2" fmla="*/ 127390 w 127428"/>
                  <a:gd name="connsiteY2" fmla="*/ 51039 h 51348"/>
                  <a:gd name="connsiteX3" fmla="*/ 95640 w 127428"/>
                  <a:gd name="connsiteY3" fmla="*/ 38339 h 51348"/>
                  <a:gd name="connsiteX4" fmla="*/ 57540 w 127428"/>
                  <a:gd name="connsiteY4" fmla="*/ 38339 h 51348"/>
                  <a:gd name="connsiteX5" fmla="*/ 390 w 127428"/>
                  <a:gd name="connsiteY5" fmla="*/ 239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8" h="51348">
                    <a:moveTo>
                      <a:pt x="390" y="239"/>
                    </a:moveTo>
                    <a:cubicBezTo>
                      <a:pt x="5682" y="-2231"/>
                      <a:pt x="68123" y="15055"/>
                      <a:pt x="89290" y="23522"/>
                    </a:cubicBezTo>
                    <a:cubicBezTo>
                      <a:pt x="110457" y="31989"/>
                      <a:pt x="126332" y="48570"/>
                      <a:pt x="127390" y="51039"/>
                    </a:cubicBezTo>
                    <a:cubicBezTo>
                      <a:pt x="128448" y="53509"/>
                      <a:pt x="107282" y="40456"/>
                      <a:pt x="95640" y="38339"/>
                    </a:cubicBezTo>
                    <a:cubicBezTo>
                      <a:pt x="83998" y="36222"/>
                      <a:pt x="69887" y="37986"/>
                      <a:pt x="57540" y="38339"/>
                    </a:cubicBezTo>
                    <a:cubicBezTo>
                      <a:pt x="45193" y="38692"/>
                      <a:pt x="-4902" y="2709"/>
                      <a:pt x="390" y="2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5" name="フリーフォーム: 図形 1054">
                <a:extLst>
                  <a:ext uri="{FF2B5EF4-FFF2-40B4-BE49-F238E27FC236}">
                    <a16:creationId xmlns:a16="http://schemas.microsoft.com/office/drawing/2014/main" id="{BAA5EEF8-9377-45BC-8E80-EE043BB7A4F7}"/>
                  </a:ext>
                </a:extLst>
              </p:cNvPr>
              <p:cNvSpPr/>
              <p:nvPr/>
            </p:nvSpPr>
            <p:spPr>
              <a:xfrm>
                <a:off x="4191991" y="1904782"/>
                <a:ext cx="113698" cy="285362"/>
              </a:xfrm>
              <a:custGeom>
                <a:avLst/>
                <a:gdLst>
                  <a:gd name="connsiteX0" fmla="*/ 18059 w 113698"/>
                  <a:gd name="connsiteY0" fmla="*/ 440 h 285362"/>
                  <a:gd name="connsiteX1" fmla="*/ 20176 w 113698"/>
                  <a:gd name="connsiteY1" fmla="*/ 125324 h 285362"/>
                  <a:gd name="connsiteX2" fmla="*/ 39226 w 113698"/>
                  <a:gd name="connsiteY2" fmla="*/ 199407 h 285362"/>
                  <a:gd name="connsiteX3" fmla="*/ 47692 w 113698"/>
                  <a:gd name="connsiteY3" fmla="*/ 229040 h 285362"/>
                  <a:gd name="connsiteX4" fmla="*/ 113309 w 113698"/>
                  <a:gd name="connsiteY4" fmla="*/ 284074 h 285362"/>
                  <a:gd name="connsiteX5" fmla="*/ 73092 w 113698"/>
                  <a:gd name="connsiteY5" fmla="*/ 260790 h 285362"/>
                  <a:gd name="connsiteX6" fmla="*/ 34992 w 113698"/>
                  <a:gd name="connsiteY6" fmla="*/ 182474 h 285362"/>
                  <a:gd name="connsiteX7" fmla="*/ 1126 w 113698"/>
                  <a:gd name="connsiteY7" fmla="*/ 87224 h 285362"/>
                  <a:gd name="connsiteX8" fmla="*/ 18059 w 113698"/>
                  <a:gd name="connsiteY8" fmla="*/ 440 h 28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98" h="285362">
                    <a:moveTo>
                      <a:pt x="18059" y="440"/>
                    </a:moveTo>
                    <a:cubicBezTo>
                      <a:pt x="21234" y="6790"/>
                      <a:pt x="16648" y="92163"/>
                      <a:pt x="20176" y="125324"/>
                    </a:cubicBezTo>
                    <a:cubicBezTo>
                      <a:pt x="23704" y="158485"/>
                      <a:pt x="34640" y="182121"/>
                      <a:pt x="39226" y="199407"/>
                    </a:cubicBezTo>
                    <a:cubicBezTo>
                      <a:pt x="43812" y="216693"/>
                      <a:pt x="35345" y="214929"/>
                      <a:pt x="47692" y="229040"/>
                    </a:cubicBezTo>
                    <a:cubicBezTo>
                      <a:pt x="60039" y="243151"/>
                      <a:pt x="109076" y="278782"/>
                      <a:pt x="113309" y="284074"/>
                    </a:cubicBezTo>
                    <a:cubicBezTo>
                      <a:pt x="117542" y="289366"/>
                      <a:pt x="86145" y="277723"/>
                      <a:pt x="73092" y="260790"/>
                    </a:cubicBezTo>
                    <a:cubicBezTo>
                      <a:pt x="60039" y="243857"/>
                      <a:pt x="46986" y="211402"/>
                      <a:pt x="34992" y="182474"/>
                    </a:cubicBezTo>
                    <a:cubicBezTo>
                      <a:pt x="22998" y="153546"/>
                      <a:pt x="7123" y="116505"/>
                      <a:pt x="1126" y="87224"/>
                    </a:cubicBezTo>
                    <a:cubicBezTo>
                      <a:pt x="-4871" y="57943"/>
                      <a:pt x="14884" y="-5910"/>
                      <a:pt x="18059" y="4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6" name="フリーフォーム: 図形 1055">
                <a:extLst>
                  <a:ext uri="{FF2B5EF4-FFF2-40B4-BE49-F238E27FC236}">
                    <a16:creationId xmlns:a16="http://schemas.microsoft.com/office/drawing/2014/main" id="{4E13E295-16A0-4BE5-9752-6A001C8234F4}"/>
                  </a:ext>
                </a:extLst>
              </p:cNvPr>
              <p:cNvSpPr/>
              <p:nvPr/>
            </p:nvSpPr>
            <p:spPr>
              <a:xfrm>
                <a:off x="4311631" y="2204018"/>
                <a:ext cx="91490" cy="35808"/>
              </a:xfrm>
              <a:custGeom>
                <a:avLst/>
                <a:gdLst>
                  <a:gd name="connsiteX0" fmla="*/ 19 w 91490"/>
                  <a:gd name="connsiteY0" fmla="*/ 184 h 35808"/>
                  <a:gd name="connsiteX1" fmla="*/ 66694 w 91490"/>
                  <a:gd name="connsiteY1" fmla="*/ 20821 h 35808"/>
                  <a:gd name="connsiteX2" fmla="*/ 82569 w 91490"/>
                  <a:gd name="connsiteY2" fmla="*/ 9709 h 35808"/>
                  <a:gd name="connsiteX3" fmla="*/ 90507 w 91490"/>
                  <a:gd name="connsiteY3" fmla="*/ 20821 h 35808"/>
                  <a:gd name="connsiteX4" fmla="*/ 60344 w 91490"/>
                  <a:gd name="connsiteY4" fmla="*/ 35109 h 35808"/>
                  <a:gd name="connsiteX5" fmla="*/ 19 w 91490"/>
                  <a:gd name="connsiteY5" fmla="*/ 184 h 3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0" h="35808">
                    <a:moveTo>
                      <a:pt x="19" y="184"/>
                    </a:moveTo>
                    <a:cubicBezTo>
                      <a:pt x="1077" y="-2197"/>
                      <a:pt x="52936" y="19234"/>
                      <a:pt x="66694" y="20821"/>
                    </a:cubicBezTo>
                    <a:cubicBezTo>
                      <a:pt x="80452" y="22408"/>
                      <a:pt x="78600" y="9709"/>
                      <a:pt x="82569" y="9709"/>
                    </a:cubicBezTo>
                    <a:cubicBezTo>
                      <a:pt x="86538" y="9709"/>
                      <a:pt x="94211" y="16588"/>
                      <a:pt x="90507" y="20821"/>
                    </a:cubicBezTo>
                    <a:cubicBezTo>
                      <a:pt x="86803" y="25054"/>
                      <a:pt x="78336" y="39078"/>
                      <a:pt x="60344" y="35109"/>
                    </a:cubicBezTo>
                    <a:cubicBezTo>
                      <a:pt x="42352" y="31140"/>
                      <a:pt x="-1039" y="2565"/>
                      <a:pt x="19" y="18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フリーフォーム: 図形 1056">
                <a:extLst>
                  <a:ext uri="{FF2B5EF4-FFF2-40B4-BE49-F238E27FC236}">
                    <a16:creationId xmlns:a16="http://schemas.microsoft.com/office/drawing/2014/main" id="{4F6F7ED8-770B-4D9E-86CD-35E2159D235E}"/>
                  </a:ext>
                </a:extLst>
              </p:cNvPr>
              <p:cNvSpPr/>
              <p:nvPr/>
            </p:nvSpPr>
            <p:spPr>
              <a:xfrm>
                <a:off x="4289527" y="1943813"/>
                <a:ext cx="76104" cy="190676"/>
              </a:xfrm>
              <a:custGeom>
                <a:avLst/>
                <a:gdLst>
                  <a:gd name="connsiteX0" fmla="*/ 9423 w 76104"/>
                  <a:gd name="connsiteY0" fmla="*/ 39 h 190676"/>
                  <a:gd name="connsiteX1" fmla="*/ 18948 w 76104"/>
                  <a:gd name="connsiteY1" fmla="*/ 49251 h 190676"/>
                  <a:gd name="connsiteX2" fmla="*/ 30061 w 76104"/>
                  <a:gd name="connsiteY2" fmla="*/ 109576 h 190676"/>
                  <a:gd name="connsiteX3" fmla="*/ 76098 w 76104"/>
                  <a:gd name="connsiteY3" fmla="*/ 190539 h 190676"/>
                  <a:gd name="connsiteX4" fmla="*/ 33236 w 76104"/>
                  <a:gd name="connsiteY4" fmla="*/ 127039 h 190676"/>
                  <a:gd name="connsiteX5" fmla="*/ 1486 w 76104"/>
                  <a:gd name="connsiteY5" fmla="*/ 57189 h 190676"/>
                  <a:gd name="connsiteX6" fmla="*/ 9423 w 76104"/>
                  <a:gd name="connsiteY6" fmla="*/ 39 h 19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4" h="190676">
                    <a:moveTo>
                      <a:pt x="9423" y="39"/>
                    </a:moveTo>
                    <a:cubicBezTo>
                      <a:pt x="12333" y="-1284"/>
                      <a:pt x="15508" y="30995"/>
                      <a:pt x="18948" y="49251"/>
                    </a:cubicBezTo>
                    <a:cubicBezTo>
                      <a:pt x="22388" y="67507"/>
                      <a:pt x="20536" y="86028"/>
                      <a:pt x="30061" y="109576"/>
                    </a:cubicBezTo>
                    <a:cubicBezTo>
                      <a:pt x="39586" y="133124"/>
                      <a:pt x="75569" y="187629"/>
                      <a:pt x="76098" y="190539"/>
                    </a:cubicBezTo>
                    <a:cubicBezTo>
                      <a:pt x="76627" y="193450"/>
                      <a:pt x="45671" y="149264"/>
                      <a:pt x="33236" y="127039"/>
                    </a:cubicBezTo>
                    <a:cubicBezTo>
                      <a:pt x="20801" y="104814"/>
                      <a:pt x="6778" y="75445"/>
                      <a:pt x="1486" y="57189"/>
                    </a:cubicBezTo>
                    <a:cubicBezTo>
                      <a:pt x="-3806" y="38933"/>
                      <a:pt x="6513" y="1362"/>
                      <a:pt x="9423" y="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フリーフォーム: 図形 1057">
                <a:extLst>
                  <a:ext uri="{FF2B5EF4-FFF2-40B4-BE49-F238E27FC236}">
                    <a16:creationId xmlns:a16="http://schemas.microsoft.com/office/drawing/2014/main" id="{EA02271B-2BDE-4765-B61E-D6BA8AAB2131}"/>
                  </a:ext>
                </a:extLst>
              </p:cNvPr>
              <p:cNvSpPr/>
              <p:nvPr/>
            </p:nvSpPr>
            <p:spPr>
              <a:xfrm>
                <a:off x="4465949" y="507116"/>
                <a:ext cx="170573" cy="241534"/>
              </a:xfrm>
              <a:custGeom>
                <a:avLst/>
                <a:gdLst>
                  <a:gd name="connsiteX0" fmla="*/ 169551 w 170573"/>
                  <a:gd name="connsiteY0" fmla="*/ 48 h 241534"/>
                  <a:gd name="connsiteX1" fmla="*/ 131451 w 170573"/>
                  <a:gd name="connsiteY1" fmla="*/ 54023 h 241534"/>
                  <a:gd name="connsiteX2" fmla="*/ 106051 w 170573"/>
                  <a:gd name="connsiteY2" fmla="*/ 107998 h 241534"/>
                  <a:gd name="connsiteX3" fmla="*/ 83826 w 170573"/>
                  <a:gd name="connsiteY3" fmla="*/ 165148 h 241534"/>
                  <a:gd name="connsiteX4" fmla="*/ 1276 w 170573"/>
                  <a:gd name="connsiteY4" fmla="*/ 241348 h 241534"/>
                  <a:gd name="connsiteX5" fmla="*/ 36201 w 170573"/>
                  <a:gd name="connsiteY5" fmla="*/ 184198 h 241534"/>
                  <a:gd name="connsiteX6" fmla="*/ 71126 w 170573"/>
                  <a:gd name="connsiteY6" fmla="*/ 107998 h 241534"/>
                  <a:gd name="connsiteX7" fmla="*/ 87001 w 170573"/>
                  <a:gd name="connsiteY7" fmla="*/ 63548 h 241534"/>
                  <a:gd name="connsiteX8" fmla="*/ 169551 w 170573"/>
                  <a:gd name="connsiteY8" fmla="*/ 48 h 2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573" h="241534">
                    <a:moveTo>
                      <a:pt x="169551" y="48"/>
                    </a:moveTo>
                    <a:cubicBezTo>
                      <a:pt x="176959" y="-1539"/>
                      <a:pt x="142034" y="36031"/>
                      <a:pt x="131451" y="54023"/>
                    </a:cubicBezTo>
                    <a:cubicBezTo>
                      <a:pt x="120868" y="72015"/>
                      <a:pt x="113988" y="89477"/>
                      <a:pt x="106051" y="107998"/>
                    </a:cubicBezTo>
                    <a:cubicBezTo>
                      <a:pt x="98114" y="126519"/>
                      <a:pt x="101288" y="142923"/>
                      <a:pt x="83826" y="165148"/>
                    </a:cubicBezTo>
                    <a:cubicBezTo>
                      <a:pt x="66364" y="187373"/>
                      <a:pt x="9214" y="238173"/>
                      <a:pt x="1276" y="241348"/>
                    </a:cubicBezTo>
                    <a:cubicBezTo>
                      <a:pt x="-6662" y="244523"/>
                      <a:pt x="24559" y="206423"/>
                      <a:pt x="36201" y="184198"/>
                    </a:cubicBezTo>
                    <a:cubicBezTo>
                      <a:pt x="47843" y="161973"/>
                      <a:pt x="62659" y="128106"/>
                      <a:pt x="71126" y="107998"/>
                    </a:cubicBezTo>
                    <a:cubicBezTo>
                      <a:pt x="79593" y="87890"/>
                      <a:pt x="73243" y="79952"/>
                      <a:pt x="87001" y="63548"/>
                    </a:cubicBezTo>
                    <a:cubicBezTo>
                      <a:pt x="100759" y="47144"/>
                      <a:pt x="162143" y="1635"/>
                      <a:pt x="169551" y="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9" name="フリーフォーム: 図形 1058">
                <a:extLst>
                  <a:ext uri="{FF2B5EF4-FFF2-40B4-BE49-F238E27FC236}">
                    <a16:creationId xmlns:a16="http://schemas.microsoft.com/office/drawing/2014/main" id="{44BDC575-BC53-4842-84E0-4A7DB9B373AF}"/>
                  </a:ext>
                </a:extLst>
              </p:cNvPr>
              <p:cNvSpPr/>
              <p:nvPr/>
            </p:nvSpPr>
            <p:spPr>
              <a:xfrm>
                <a:off x="5427041" y="513452"/>
                <a:ext cx="434128" cy="339904"/>
              </a:xfrm>
              <a:custGeom>
                <a:avLst/>
                <a:gdLst>
                  <a:gd name="connsiteX0" fmla="*/ 2209 w 434128"/>
                  <a:gd name="connsiteY0" fmla="*/ 62 h 339904"/>
                  <a:gd name="connsiteX1" fmla="*/ 110159 w 434128"/>
                  <a:gd name="connsiteY1" fmla="*/ 76262 h 339904"/>
                  <a:gd name="connsiteX2" fmla="*/ 243509 w 434128"/>
                  <a:gd name="connsiteY2" fmla="*/ 158812 h 339904"/>
                  <a:gd name="connsiteX3" fmla="*/ 341934 w 434128"/>
                  <a:gd name="connsiteY3" fmla="*/ 250887 h 339904"/>
                  <a:gd name="connsiteX4" fmla="*/ 434009 w 434128"/>
                  <a:gd name="connsiteY4" fmla="*/ 339787 h 339904"/>
                  <a:gd name="connsiteX5" fmla="*/ 357809 w 434128"/>
                  <a:gd name="connsiteY5" fmla="*/ 231837 h 339904"/>
                  <a:gd name="connsiteX6" fmla="*/ 211759 w 434128"/>
                  <a:gd name="connsiteY6" fmla="*/ 88962 h 339904"/>
                  <a:gd name="connsiteX7" fmla="*/ 2209 w 434128"/>
                  <a:gd name="connsiteY7" fmla="*/ 62 h 33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28" h="339904">
                    <a:moveTo>
                      <a:pt x="2209" y="62"/>
                    </a:moveTo>
                    <a:cubicBezTo>
                      <a:pt x="-14724" y="-2055"/>
                      <a:pt x="69942" y="49804"/>
                      <a:pt x="110159" y="76262"/>
                    </a:cubicBezTo>
                    <a:cubicBezTo>
                      <a:pt x="150376" y="102720"/>
                      <a:pt x="204880" y="129708"/>
                      <a:pt x="243509" y="158812"/>
                    </a:cubicBezTo>
                    <a:cubicBezTo>
                      <a:pt x="282138" y="187916"/>
                      <a:pt x="310184" y="220725"/>
                      <a:pt x="341934" y="250887"/>
                    </a:cubicBezTo>
                    <a:cubicBezTo>
                      <a:pt x="373684" y="281049"/>
                      <a:pt x="431363" y="342962"/>
                      <a:pt x="434009" y="339787"/>
                    </a:cubicBezTo>
                    <a:cubicBezTo>
                      <a:pt x="436655" y="336612"/>
                      <a:pt x="394851" y="273641"/>
                      <a:pt x="357809" y="231837"/>
                    </a:cubicBezTo>
                    <a:cubicBezTo>
                      <a:pt x="320767" y="190033"/>
                      <a:pt x="267321" y="127591"/>
                      <a:pt x="211759" y="88962"/>
                    </a:cubicBezTo>
                    <a:cubicBezTo>
                      <a:pt x="156197" y="50333"/>
                      <a:pt x="19142" y="2179"/>
                      <a:pt x="2209"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0" name="フリーフォーム: 図形 1059">
                <a:extLst>
                  <a:ext uri="{FF2B5EF4-FFF2-40B4-BE49-F238E27FC236}">
                    <a16:creationId xmlns:a16="http://schemas.microsoft.com/office/drawing/2014/main" id="{F7134230-9542-40AB-900D-3D4572B38D48}"/>
                  </a:ext>
                </a:extLst>
              </p:cNvPr>
              <p:cNvSpPr/>
              <p:nvPr/>
            </p:nvSpPr>
            <p:spPr>
              <a:xfrm>
                <a:off x="5838448" y="821483"/>
                <a:ext cx="276667" cy="486548"/>
              </a:xfrm>
              <a:custGeom>
                <a:avLst/>
                <a:gdLst>
                  <a:gd name="connsiteX0" fmla="*/ 377 w 276667"/>
                  <a:gd name="connsiteY0" fmla="*/ 6 h 486548"/>
                  <a:gd name="connsiteX1" fmla="*/ 89277 w 276667"/>
                  <a:gd name="connsiteY1" fmla="*/ 177806 h 486548"/>
                  <a:gd name="connsiteX2" fmla="*/ 190877 w 276667"/>
                  <a:gd name="connsiteY2" fmla="*/ 387356 h 486548"/>
                  <a:gd name="connsiteX3" fmla="*/ 276602 w 276667"/>
                  <a:gd name="connsiteY3" fmla="*/ 485781 h 486548"/>
                  <a:gd name="connsiteX4" fmla="*/ 203577 w 276667"/>
                  <a:gd name="connsiteY4" fmla="*/ 339731 h 486548"/>
                  <a:gd name="connsiteX5" fmla="*/ 124202 w 276667"/>
                  <a:gd name="connsiteY5" fmla="*/ 171456 h 486548"/>
                  <a:gd name="connsiteX6" fmla="*/ 377 w 276667"/>
                  <a:gd name="connsiteY6" fmla="*/ 6 h 48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667" h="486548">
                    <a:moveTo>
                      <a:pt x="377" y="6"/>
                    </a:moveTo>
                    <a:cubicBezTo>
                      <a:pt x="-5444" y="1064"/>
                      <a:pt x="57527" y="113248"/>
                      <a:pt x="89277" y="177806"/>
                    </a:cubicBezTo>
                    <a:cubicBezTo>
                      <a:pt x="121027" y="242364"/>
                      <a:pt x="159656" y="336027"/>
                      <a:pt x="190877" y="387356"/>
                    </a:cubicBezTo>
                    <a:cubicBezTo>
                      <a:pt x="222098" y="438685"/>
                      <a:pt x="274485" y="493718"/>
                      <a:pt x="276602" y="485781"/>
                    </a:cubicBezTo>
                    <a:cubicBezTo>
                      <a:pt x="278719" y="477844"/>
                      <a:pt x="228977" y="392119"/>
                      <a:pt x="203577" y="339731"/>
                    </a:cubicBezTo>
                    <a:cubicBezTo>
                      <a:pt x="178177" y="287344"/>
                      <a:pt x="154894" y="223843"/>
                      <a:pt x="124202" y="171456"/>
                    </a:cubicBezTo>
                    <a:cubicBezTo>
                      <a:pt x="93510" y="119069"/>
                      <a:pt x="6198" y="-1052"/>
                      <a:pt x="377" y="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1" name="フリーフォーム: 図形 1060">
                <a:extLst>
                  <a:ext uri="{FF2B5EF4-FFF2-40B4-BE49-F238E27FC236}">
                    <a16:creationId xmlns:a16="http://schemas.microsoft.com/office/drawing/2014/main" id="{23B37DAC-D867-4410-BDBD-61352AEC637C}"/>
                  </a:ext>
                </a:extLst>
              </p:cNvPr>
              <p:cNvSpPr/>
              <p:nvPr/>
            </p:nvSpPr>
            <p:spPr>
              <a:xfrm>
                <a:off x="6091853" y="1272268"/>
                <a:ext cx="195401" cy="550567"/>
              </a:xfrm>
              <a:custGeom>
                <a:avLst/>
                <a:gdLst>
                  <a:gd name="connsiteX0" fmla="*/ 972 w 195401"/>
                  <a:gd name="connsiteY0" fmla="*/ 71 h 550567"/>
                  <a:gd name="connsiteX1" fmla="*/ 29547 w 195401"/>
                  <a:gd name="connsiteY1" fmla="*/ 127071 h 550567"/>
                  <a:gd name="connsiteX2" fmla="*/ 77172 w 195401"/>
                  <a:gd name="connsiteY2" fmla="*/ 285821 h 550567"/>
                  <a:gd name="connsiteX3" fmla="*/ 115272 w 195401"/>
                  <a:gd name="connsiteY3" fmla="*/ 400121 h 550567"/>
                  <a:gd name="connsiteX4" fmla="*/ 194647 w 195401"/>
                  <a:gd name="connsiteY4" fmla="*/ 549346 h 550567"/>
                  <a:gd name="connsiteX5" fmla="*/ 153372 w 195401"/>
                  <a:gd name="connsiteY5" fmla="*/ 460446 h 550567"/>
                  <a:gd name="connsiteX6" fmla="*/ 121622 w 195401"/>
                  <a:gd name="connsiteY6" fmla="*/ 279471 h 550567"/>
                  <a:gd name="connsiteX7" fmla="*/ 64472 w 195401"/>
                  <a:gd name="connsiteY7" fmla="*/ 111196 h 550567"/>
                  <a:gd name="connsiteX8" fmla="*/ 972 w 195401"/>
                  <a:gd name="connsiteY8" fmla="*/ 71 h 55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01" h="550567">
                    <a:moveTo>
                      <a:pt x="972" y="71"/>
                    </a:moveTo>
                    <a:cubicBezTo>
                      <a:pt x="-4849" y="2717"/>
                      <a:pt x="16847" y="79446"/>
                      <a:pt x="29547" y="127071"/>
                    </a:cubicBezTo>
                    <a:cubicBezTo>
                      <a:pt x="42247" y="174696"/>
                      <a:pt x="62885" y="240313"/>
                      <a:pt x="77172" y="285821"/>
                    </a:cubicBezTo>
                    <a:cubicBezTo>
                      <a:pt x="91460" y="331329"/>
                      <a:pt x="95693" y="356200"/>
                      <a:pt x="115272" y="400121"/>
                    </a:cubicBezTo>
                    <a:cubicBezTo>
                      <a:pt x="134851" y="444042"/>
                      <a:pt x="188297" y="539292"/>
                      <a:pt x="194647" y="549346"/>
                    </a:cubicBezTo>
                    <a:cubicBezTo>
                      <a:pt x="200997" y="559400"/>
                      <a:pt x="165543" y="505425"/>
                      <a:pt x="153372" y="460446"/>
                    </a:cubicBezTo>
                    <a:cubicBezTo>
                      <a:pt x="141201" y="415467"/>
                      <a:pt x="136439" y="337679"/>
                      <a:pt x="121622" y="279471"/>
                    </a:cubicBezTo>
                    <a:cubicBezTo>
                      <a:pt x="106805" y="221263"/>
                      <a:pt x="82993" y="153529"/>
                      <a:pt x="64472" y="111196"/>
                    </a:cubicBezTo>
                    <a:cubicBezTo>
                      <a:pt x="45951" y="68863"/>
                      <a:pt x="6793" y="-2575"/>
                      <a:pt x="972" y="7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2" name="フリーフォーム: 図形 1061">
                <a:extLst>
                  <a:ext uri="{FF2B5EF4-FFF2-40B4-BE49-F238E27FC236}">
                    <a16:creationId xmlns:a16="http://schemas.microsoft.com/office/drawing/2014/main" id="{311244E7-6D2E-4DBA-8CC6-59A3AD1C5F27}"/>
                  </a:ext>
                </a:extLst>
              </p:cNvPr>
              <p:cNvSpPr/>
              <p:nvPr/>
            </p:nvSpPr>
            <p:spPr>
              <a:xfrm>
                <a:off x="6251409" y="1735812"/>
                <a:ext cx="174826" cy="423290"/>
              </a:xfrm>
              <a:custGeom>
                <a:avLst/>
                <a:gdLst>
                  <a:gd name="connsiteX0" fmla="*/ 166 w 174826"/>
                  <a:gd name="connsiteY0" fmla="*/ 77 h 423290"/>
                  <a:gd name="connsiteX1" fmla="*/ 41441 w 174826"/>
                  <a:gd name="connsiteY1" fmla="*/ 146127 h 423290"/>
                  <a:gd name="connsiteX2" fmla="*/ 85891 w 174826"/>
                  <a:gd name="connsiteY2" fmla="*/ 298527 h 423290"/>
                  <a:gd name="connsiteX3" fmla="*/ 136691 w 174826"/>
                  <a:gd name="connsiteY3" fmla="*/ 365202 h 423290"/>
                  <a:gd name="connsiteX4" fmla="*/ 174791 w 174826"/>
                  <a:gd name="connsiteY4" fmla="*/ 422352 h 423290"/>
                  <a:gd name="connsiteX5" fmla="*/ 143041 w 174826"/>
                  <a:gd name="connsiteY5" fmla="*/ 317577 h 423290"/>
                  <a:gd name="connsiteX6" fmla="*/ 114466 w 174826"/>
                  <a:gd name="connsiteY6" fmla="*/ 231852 h 423290"/>
                  <a:gd name="connsiteX7" fmla="*/ 57316 w 174826"/>
                  <a:gd name="connsiteY7" fmla="*/ 127077 h 423290"/>
                  <a:gd name="connsiteX8" fmla="*/ 166 w 174826"/>
                  <a:gd name="connsiteY8" fmla="*/ 77 h 42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 h="423290">
                    <a:moveTo>
                      <a:pt x="166" y="77"/>
                    </a:moveTo>
                    <a:cubicBezTo>
                      <a:pt x="-2480" y="3252"/>
                      <a:pt x="27154" y="96385"/>
                      <a:pt x="41441" y="146127"/>
                    </a:cubicBezTo>
                    <a:cubicBezTo>
                      <a:pt x="55729" y="195869"/>
                      <a:pt x="70016" y="262015"/>
                      <a:pt x="85891" y="298527"/>
                    </a:cubicBezTo>
                    <a:cubicBezTo>
                      <a:pt x="101766" y="335040"/>
                      <a:pt x="121874" y="344565"/>
                      <a:pt x="136691" y="365202"/>
                    </a:cubicBezTo>
                    <a:cubicBezTo>
                      <a:pt x="151508" y="385839"/>
                      <a:pt x="173733" y="430289"/>
                      <a:pt x="174791" y="422352"/>
                    </a:cubicBezTo>
                    <a:cubicBezTo>
                      <a:pt x="175849" y="414415"/>
                      <a:pt x="153095" y="349327"/>
                      <a:pt x="143041" y="317577"/>
                    </a:cubicBezTo>
                    <a:cubicBezTo>
                      <a:pt x="132987" y="285827"/>
                      <a:pt x="128754" y="263602"/>
                      <a:pt x="114466" y="231852"/>
                    </a:cubicBezTo>
                    <a:cubicBezTo>
                      <a:pt x="100179" y="200102"/>
                      <a:pt x="75837" y="161473"/>
                      <a:pt x="57316" y="127077"/>
                    </a:cubicBezTo>
                    <a:cubicBezTo>
                      <a:pt x="38795" y="92681"/>
                      <a:pt x="2812" y="-3098"/>
                      <a:pt x="166" y="7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フリーフォーム: 図形 1062">
                <a:extLst>
                  <a:ext uri="{FF2B5EF4-FFF2-40B4-BE49-F238E27FC236}">
                    <a16:creationId xmlns:a16="http://schemas.microsoft.com/office/drawing/2014/main" id="{C7E176F6-D2E7-4F3C-8DC6-04FCB3661A41}"/>
                  </a:ext>
                </a:extLst>
              </p:cNvPr>
              <p:cNvSpPr/>
              <p:nvPr/>
            </p:nvSpPr>
            <p:spPr>
              <a:xfrm>
                <a:off x="6403369" y="2104181"/>
                <a:ext cx="149901" cy="467375"/>
              </a:xfrm>
              <a:custGeom>
                <a:avLst/>
                <a:gdLst>
                  <a:gd name="connsiteX0" fmla="*/ 606 w 149901"/>
                  <a:gd name="connsiteY0" fmla="*/ 8 h 467375"/>
                  <a:gd name="connsiteX1" fmla="*/ 48231 w 149901"/>
                  <a:gd name="connsiteY1" fmla="*/ 139708 h 467375"/>
                  <a:gd name="connsiteX2" fmla="*/ 95856 w 149901"/>
                  <a:gd name="connsiteY2" fmla="*/ 231783 h 467375"/>
                  <a:gd name="connsiteX3" fmla="*/ 124431 w 149901"/>
                  <a:gd name="connsiteY3" fmla="*/ 358783 h 467375"/>
                  <a:gd name="connsiteX4" fmla="*/ 149831 w 149901"/>
                  <a:gd name="connsiteY4" fmla="*/ 466733 h 467375"/>
                  <a:gd name="connsiteX5" fmla="*/ 130781 w 149901"/>
                  <a:gd name="connsiteY5" fmla="*/ 307983 h 467375"/>
                  <a:gd name="connsiteX6" fmla="*/ 95856 w 149901"/>
                  <a:gd name="connsiteY6" fmla="*/ 206383 h 467375"/>
                  <a:gd name="connsiteX7" fmla="*/ 83156 w 149901"/>
                  <a:gd name="connsiteY7" fmla="*/ 146058 h 467375"/>
                  <a:gd name="connsiteX8" fmla="*/ 606 w 149901"/>
                  <a:gd name="connsiteY8" fmla="*/ 8 h 4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01" h="467375">
                    <a:moveTo>
                      <a:pt x="606" y="8"/>
                    </a:moveTo>
                    <a:cubicBezTo>
                      <a:pt x="-5215" y="-1050"/>
                      <a:pt x="32356" y="101079"/>
                      <a:pt x="48231" y="139708"/>
                    </a:cubicBezTo>
                    <a:cubicBezTo>
                      <a:pt x="64106" y="178337"/>
                      <a:pt x="83156" y="195271"/>
                      <a:pt x="95856" y="231783"/>
                    </a:cubicBezTo>
                    <a:cubicBezTo>
                      <a:pt x="108556" y="268296"/>
                      <a:pt x="115435" y="319625"/>
                      <a:pt x="124431" y="358783"/>
                    </a:cubicBezTo>
                    <a:cubicBezTo>
                      <a:pt x="133427" y="397941"/>
                      <a:pt x="148773" y="475200"/>
                      <a:pt x="149831" y="466733"/>
                    </a:cubicBezTo>
                    <a:cubicBezTo>
                      <a:pt x="150889" y="458266"/>
                      <a:pt x="139777" y="351375"/>
                      <a:pt x="130781" y="307983"/>
                    </a:cubicBezTo>
                    <a:cubicBezTo>
                      <a:pt x="121785" y="264591"/>
                      <a:pt x="103793" y="233370"/>
                      <a:pt x="95856" y="206383"/>
                    </a:cubicBezTo>
                    <a:cubicBezTo>
                      <a:pt x="87919" y="179396"/>
                      <a:pt x="95856" y="178866"/>
                      <a:pt x="83156" y="146058"/>
                    </a:cubicBezTo>
                    <a:cubicBezTo>
                      <a:pt x="70456" y="113250"/>
                      <a:pt x="6427" y="1066"/>
                      <a:pt x="606" y="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フリーフォーム: 図形 1063">
                <a:extLst>
                  <a:ext uri="{FF2B5EF4-FFF2-40B4-BE49-F238E27FC236}">
                    <a16:creationId xmlns:a16="http://schemas.microsoft.com/office/drawing/2014/main" id="{48A2F2B9-7BD9-4A1A-A99F-13DAB22AAE56}"/>
                  </a:ext>
                </a:extLst>
              </p:cNvPr>
              <p:cNvSpPr/>
              <p:nvPr/>
            </p:nvSpPr>
            <p:spPr>
              <a:xfrm>
                <a:off x="6524973" y="2537180"/>
                <a:ext cx="33001" cy="450095"/>
              </a:xfrm>
              <a:custGeom>
                <a:avLst/>
                <a:gdLst>
                  <a:gd name="connsiteX0" fmla="*/ 21877 w 33001"/>
                  <a:gd name="connsiteY0" fmla="*/ 926 h 450095"/>
                  <a:gd name="connsiteX1" fmla="*/ 21877 w 33001"/>
                  <a:gd name="connsiteY1" fmla="*/ 110992 h 450095"/>
                  <a:gd name="connsiteX2" fmla="*/ 11294 w 33001"/>
                  <a:gd name="connsiteY2" fmla="*/ 193542 h 450095"/>
                  <a:gd name="connsiteX3" fmla="*/ 710 w 33001"/>
                  <a:gd name="connsiteY3" fmla="*/ 288792 h 450095"/>
                  <a:gd name="connsiteX4" fmla="*/ 32460 w 33001"/>
                  <a:gd name="connsiteY4" fmla="*/ 449659 h 450095"/>
                  <a:gd name="connsiteX5" fmla="*/ 19760 w 33001"/>
                  <a:gd name="connsiteY5" fmla="*/ 331126 h 450095"/>
                  <a:gd name="connsiteX6" fmla="*/ 7060 w 33001"/>
                  <a:gd name="connsiteY6" fmla="*/ 176609 h 450095"/>
                  <a:gd name="connsiteX7" fmla="*/ 21877 w 33001"/>
                  <a:gd name="connsiteY7" fmla="*/ 926 h 45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1" h="450095">
                    <a:moveTo>
                      <a:pt x="21877" y="926"/>
                    </a:moveTo>
                    <a:cubicBezTo>
                      <a:pt x="24346" y="-10010"/>
                      <a:pt x="23641" y="78889"/>
                      <a:pt x="21877" y="110992"/>
                    </a:cubicBezTo>
                    <a:cubicBezTo>
                      <a:pt x="20113" y="143095"/>
                      <a:pt x="14822" y="163909"/>
                      <a:pt x="11294" y="193542"/>
                    </a:cubicBezTo>
                    <a:cubicBezTo>
                      <a:pt x="7766" y="223175"/>
                      <a:pt x="-2818" y="246106"/>
                      <a:pt x="710" y="288792"/>
                    </a:cubicBezTo>
                    <a:cubicBezTo>
                      <a:pt x="4238" y="331478"/>
                      <a:pt x="29285" y="442603"/>
                      <a:pt x="32460" y="449659"/>
                    </a:cubicBezTo>
                    <a:cubicBezTo>
                      <a:pt x="35635" y="456715"/>
                      <a:pt x="23993" y="376634"/>
                      <a:pt x="19760" y="331126"/>
                    </a:cubicBezTo>
                    <a:cubicBezTo>
                      <a:pt x="15527" y="285618"/>
                      <a:pt x="6707" y="227762"/>
                      <a:pt x="7060" y="176609"/>
                    </a:cubicBezTo>
                    <a:cubicBezTo>
                      <a:pt x="7413" y="125456"/>
                      <a:pt x="19408" y="11862"/>
                      <a:pt x="21877" y="92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5" name="フリーフォーム: 図形 1064">
                <a:extLst>
                  <a:ext uri="{FF2B5EF4-FFF2-40B4-BE49-F238E27FC236}">
                    <a16:creationId xmlns:a16="http://schemas.microsoft.com/office/drawing/2014/main" id="{08244416-6EE3-419C-99E6-E30D10B19B33}"/>
                  </a:ext>
                </a:extLst>
              </p:cNvPr>
              <p:cNvSpPr/>
              <p:nvPr/>
            </p:nvSpPr>
            <p:spPr>
              <a:xfrm>
                <a:off x="6553564" y="2937434"/>
                <a:ext cx="143999" cy="390924"/>
              </a:xfrm>
              <a:custGeom>
                <a:avLst/>
                <a:gdLst>
                  <a:gd name="connsiteX0" fmla="*/ 5986 w 143999"/>
                  <a:gd name="connsiteY0" fmla="*/ 722 h 390924"/>
                  <a:gd name="connsiteX1" fmla="*/ 1753 w 143999"/>
                  <a:gd name="connsiteY1" fmla="*/ 72688 h 390924"/>
                  <a:gd name="connsiteX2" fmla="*/ 31386 w 143999"/>
                  <a:gd name="connsiteY2" fmla="*/ 138305 h 390924"/>
                  <a:gd name="connsiteX3" fmla="*/ 63136 w 143999"/>
                  <a:gd name="connsiteY3" fmla="*/ 263188 h 390924"/>
                  <a:gd name="connsiteX4" fmla="*/ 143569 w 143999"/>
                  <a:gd name="connsiteY4" fmla="*/ 390188 h 390924"/>
                  <a:gd name="connsiteX5" fmla="*/ 92769 w 143999"/>
                  <a:gd name="connsiteY5" fmla="*/ 309755 h 390924"/>
                  <a:gd name="connsiteX6" fmla="*/ 41969 w 143999"/>
                  <a:gd name="connsiteY6" fmla="*/ 193338 h 390924"/>
                  <a:gd name="connsiteX7" fmla="*/ 27153 w 143999"/>
                  <a:gd name="connsiteY7" fmla="*/ 119255 h 390924"/>
                  <a:gd name="connsiteX8" fmla="*/ 5986 w 143999"/>
                  <a:gd name="connsiteY8" fmla="*/ 722 h 39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 h="390924">
                    <a:moveTo>
                      <a:pt x="5986" y="722"/>
                    </a:moveTo>
                    <a:cubicBezTo>
                      <a:pt x="1753" y="-7039"/>
                      <a:pt x="-2480" y="49758"/>
                      <a:pt x="1753" y="72688"/>
                    </a:cubicBezTo>
                    <a:cubicBezTo>
                      <a:pt x="5986" y="95618"/>
                      <a:pt x="21156" y="106555"/>
                      <a:pt x="31386" y="138305"/>
                    </a:cubicBezTo>
                    <a:cubicBezTo>
                      <a:pt x="41616" y="170055"/>
                      <a:pt x="44439" y="221207"/>
                      <a:pt x="63136" y="263188"/>
                    </a:cubicBezTo>
                    <a:cubicBezTo>
                      <a:pt x="81833" y="305169"/>
                      <a:pt x="138630" y="382427"/>
                      <a:pt x="143569" y="390188"/>
                    </a:cubicBezTo>
                    <a:cubicBezTo>
                      <a:pt x="148508" y="397949"/>
                      <a:pt x="109702" y="342563"/>
                      <a:pt x="92769" y="309755"/>
                    </a:cubicBezTo>
                    <a:cubicBezTo>
                      <a:pt x="75836" y="276947"/>
                      <a:pt x="52905" y="225088"/>
                      <a:pt x="41969" y="193338"/>
                    </a:cubicBezTo>
                    <a:cubicBezTo>
                      <a:pt x="31033" y="161588"/>
                      <a:pt x="33503" y="147477"/>
                      <a:pt x="27153" y="119255"/>
                    </a:cubicBezTo>
                    <a:cubicBezTo>
                      <a:pt x="20803" y="91033"/>
                      <a:pt x="10219" y="8483"/>
                      <a:pt x="5986" y="72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6" name="フリーフォーム: 図形 1065">
                <a:extLst>
                  <a:ext uri="{FF2B5EF4-FFF2-40B4-BE49-F238E27FC236}">
                    <a16:creationId xmlns:a16="http://schemas.microsoft.com/office/drawing/2014/main" id="{4BE06024-2287-4441-8DFD-46267DEF0C0E}"/>
                  </a:ext>
                </a:extLst>
              </p:cNvPr>
              <p:cNvSpPr/>
              <p:nvPr/>
            </p:nvSpPr>
            <p:spPr>
              <a:xfrm>
                <a:off x="4535521" y="613396"/>
                <a:ext cx="257947" cy="170252"/>
              </a:xfrm>
              <a:custGeom>
                <a:avLst/>
                <a:gdLst>
                  <a:gd name="connsiteX0" fmla="*/ 57117 w 257947"/>
                  <a:gd name="connsiteY0" fmla="*/ 131 h 170252"/>
                  <a:gd name="connsiteX1" fmla="*/ 119029 w 257947"/>
                  <a:gd name="connsiteY1" fmla="*/ 68393 h 170252"/>
                  <a:gd name="connsiteX2" fmla="*/ 257142 w 257947"/>
                  <a:gd name="connsiteY2" fmla="*/ 168406 h 170252"/>
                  <a:gd name="connsiteX3" fmla="*/ 173004 w 257947"/>
                  <a:gd name="connsiteY3" fmla="*/ 130306 h 170252"/>
                  <a:gd name="connsiteX4" fmla="*/ 111092 w 257947"/>
                  <a:gd name="connsiteY4" fmla="*/ 92206 h 170252"/>
                  <a:gd name="connsiteX5" fmla="*/ 1554 w 257947"/>
                  <a:gd name="connsiteY5" fmla="*/ 77918 h 170252"/>
                  <a:gd name="connsiteX6" fmla="*/ 47592 w 257947"/>
                  <a:gd name="connsiteY6" fmla="*/ 73156 h 170252"/>
                  <a:gd name="connsiteX7" fmla="*/ 61879 w 257947"/>
                  <a:gd name="connsiteY7" fmla="*/ 50931 h 170252"/>
                  <a:gd name="connsiteX8" fmla="*/ 57117 w 257947"/>
                  <a:gd name="connsiteY8" fmla="*/ 131 h 1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47" h="170252">
                    <a:moveTo>
                      <a:pt x="57117" y="131"/>
                    </a:moveTo>
                    <a:cubicBezTo>
                      <a:pt x="66642" y="3041"/>
                      <a:pt x="85691" y="40347"/>
                      <a:pt x="119029" y="68393"/>
                    </a:cubicBezTo>
                    <a:cubicBezTo>
                      <a:pt x="152367" y="96439"/>
                      <a:pt x="248146" y="158087"/>
                      <a:pt x="257142" y="168406"/>
                    </a:cubicBezTo>
                    <a:cubicBezTo>
                      <a:pt x="266138" y="178725"/>
                      <a:pt x="197346" y="143006"/>
                      <a:pt x="173004" y="130306"/>
                    </a:cubicBezTo>
                    <a:cubicBezTo>
                      <a:pt x="148662" y="117606"/>
                      <a:pt x="139667" y="100937"/>
                      <a:pt x="111092" y="92206"/>
                    </a:cubicBezTo>
                    <a:cubicBezTo>
                      <a:pt x="82517" y="83475"/>
                      <a:pt x="12137" y="81093"/>
                      <a:pt x="1554" y="77918"/>
                    </a:cubicBezTo>
                    <a:cubicBezTo>
                      <a:pt x="-9029" y="74743"/>
                      <a:pt x="37538" y="77654"/>
                      <a:pt x="47592" y="73156"/>
                    </a:cubicBezTo>
                    <a:cubicBezTo>
                      <a:pt x="57646" y="68658"/>
                      <a:pt x="59762" y="58339"/>
                      <a:pt x="61879" y="50931"/>
                    </a:cubicBezTo>
                    <a:cubicBezTo>
                      <a:pt x="63996" y="43523"/>
                      <a:pt x="47592" y="-2779"/>
                      <a:pt x="57117" y="13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7" name="フリーフォーム: 図形 1066">
                <a:extLst>
                  <a:ext uri="{FF2B5EF4-FFF2-40B4-BE49-F238E27FC236}">
                    <a16:creationId xmlns:a16="http://schemas.microsoft.com/office/drawing/2014/main" id="{3B4446F0-30C0-4077-8B3B-0C5DA9AE8B4A}"/>
                  </a:ext>
                </a:extLst>
              </p:cNvPr>
              <p:cNvSpPr/>
              <p:nvPr/>
            </p:nvSpPr>
            <p:spPr>
              <a:xfrm>
                <a:off x="5857019" y="2063358"/>
                <a:ext cx="200292" cy="849717"/>
              </a:xfrm>
              <a:custGeom>
                <a:avLst/>
                <a:gdLst>
                  <a:gd name="connsiteX0" fmla="*/ 221 w 200292"/>
                  <a:gd name="connsiteY0" fmla="*/ 191 h 849717"/>
                  <a:gd name="connsiteX1" fmla="*/ 71341 w 200292"/>
                  <a:gd name="connsiteY1" fmla="*/ 188151 h 849717"/>
                  <a:gd name="connsiteX2" fmla="*/ 106901 w 200292"/>
                  <a:gd name="connsiteY2" fmla="*/ 310071 h 849717"/>
                  <a:gd name="connsiteX3" fmla="*/ 106901 w 200292"/>
                  <a:gd name="connsiteY3" fmla="*/ 396431 h 849717"/>
                  <a:gd name="connsiteX4" fmla="*/ 111981 w 200292"/>
                  <a:gd name="connsiteY4" fmla="*/ 538671 h 849717"/>
                  <a:gd name="connsiteX5" fmla="*/ 147541 w 200292"/>
                  <a:gd name="connsiteY5" fmla="*/ 660591 h 849717"/>
                  <a:gd name="connsiteX6" fmla="*/ 198341 w 200292"/>
                  <a:gd name="connsiteY6" fmla="*/ 848551 h 849717"/>
                  <a:gd name="connsiteX7" fmla="*/ 188181 w 200292"/>
                  <a:gd name="connsiteY7" fmla="*/ 731711 h 849717"/>
                  <a:gd name="connsiteX8" fmla="*/ 172941 w 200292"/>
                  <a:gd name="connsiteY8" fmla="*/ 564071 h 849717"/>
                  <a:gd name="connsiteX9" fmla="*/ 117061 w 200292"/>
                  <a:gd name="connsiteY9" fmla="*/ 396431 h 849717"/>
                  <a:gd name="connsiteX10" fmla="*/ 96741 w 200292"/>
                  <a:gd name="connsiteY10" fmla="*/ 157671 h 849717"/>
                  <a:gd name="connsiteX11" fmla="*/ 221 w 200292"/>
                  <a:gd name="connsiteY11" fmla="*/ 191 h 84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92" h="849717">
                    <a:moveTo>
                      <a:pt x="221" y="191"/>
                    </a:moveTo>
                    <a:cubicBezTo>
                      <a:pt x="-4012" y="5271"/>
                      <a:pt x="53561" y="136504"/>
                      <a:pt x="71341" y="188151"/>
                    </a:cubicBezTo>
                    <a:cubicBezTo>
                      <a:pt x="89121" y="239798"/>
                      <a:pt x="100974" y="275358"/>
                      <a:pt x="106901" y="310071"/>
                    </a:cubicBezTo>
                    <a:cubicBezTo>
                      <a:pt x="112828" y="344784"/>
                      <a:pt x="106054" y="358331"/>
                      <a:pt x="106901" y="396431"/>
                    </a:cubicBezTo>
                    <a:cubicBezTo>
                      <a:pt x="107748" y="434531"/>
                      <a:pt x="105208" y="494644"/>
                      <a:pt x="111981" y="538671"/>
                    </a:cubicBezTo>
                    <a:cubicBezTo>
                      <a:pt x="118754" y="582698"/>
                      <a:pt x="133148" y="608944"/>
                      <a:pt x="147541" y="660591"/>
                    </a:cubicBezTo>
                    <a:cubicBezTo>
                      <a:pt x="161934" y="712238"/>
                      <a:pt x="191568" y="836698"/>
                      <a:pt x="198341" y="848551"/>
                    </a:cubicBezTo>
                    <a:cubicBezTo>
                      <a:pt x="205114" y="860404"/>
                      <a:pt x="192414" y="779124"/>
                      <a:pt x="188181" y="731711"/>
                    </a:cubicBezTo>
                    <a:cubicBezTo>
                      <a:pt x="183948" y="684298"/>
                      <a:pt x="184794" y="619951"/>
                      <a:pt x="172941" y="564071"/>
                    </a:cubicBezTo>
                    <a:cubicBezTo>
                      <a:pt x="161088" y="508191"/>
                      <a:pt x="129761" y="464164"/>
                      <a:pt x="117061" y="396431"/>
                    </a:cubicBezTo>
                    <a:cubicBezTo>
                      <a:pt x="104361" y="328698"/>
                      <a:pt x="114521" y="222864"/>
                      <a:pt x="96741" y="157671"/>
                    </a:cubicBezTo>
                    <a:cubicBezTo>
                      <a:pt x="78961" y="92478"/>
                      <a:pt x="4454" y="-4889"/>
                      <a:pt x="221" y="1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8" name="フリーフォーム: 図形 1067">
                <a:extLst>
                  <a:ext uri="{FF2B5EF4-FFF2-40B4-BE49-F238E27FC236}">
                    <a16:creationId xmlns:a16="http://schemas.microsoft.com/office/drawing/2014/main" id="{E98651C7-ED77-4169-A165-2F6B587F7FE2}"/>
                  </a:ext>
                </a:extLst>
              </p:cNvPr>
              <p:cNvSpPr/>
              <p:nvPr/>
            </p:nvSpPr>
            <p:spPr>
              <a:xfrm>
                <a:off x="6028265" y="2813365"/>
                <a:ext cx="492417" cy="733548"/>
              </a:xfrm>
              <a:custGeom>
                <a:avLst/>
                <a:gdLst>
                  <a:gd name="connsiteX0" fmla="*/ 11855 w 492417"/>
                  <a:gd name="connsiteY0" fmla="*/ 2024 h 733548"/>
                  <a:gd name="connsiteX1" fmla="*/ 37255 w 492417"/>
                  <a:gd name="connsiteY1" fmla="*/ 179824 h 733548"/>
                  <a:gd name="connsiteX2" fmla="*/ 133775 w 492417"/>
                  <a:gd name="connsiteY2" fmla="*/ 291584 h 733548"/>
                  <a:gd name="connsiteX3" fmla="*/ 225215 w 492417"/>
                  <a:gd name="connsiteY3" fmla="*/ 403344 h 733548"/>
                  <a:gd name="connsiteX4" fmla="*/ 423335 w 492417"/>
                  <a:gd name="connsiteY4" fmla="*/ 550664 h 733548"/>
                  <a:gd name="connsiteX5" fmla="*/ 489375 w 492417"/>
                  <a:gd name="connsiteY5" fmla="*/ 733544 h 733548"/>
                  <a:gd name="connsiteX6" fmla="*/ 453815 w 492417"/>
                  <a:gd name="connsiteY6" fmla="*/ 555744 h 733548"/>
                  <a:gd name="connsiteX7" fmla="*/ 220135 w 492417"/>
                  <a:gd name="connsiteY7" fmla="*/ 306824 h 733548"/>
                  <a:gd name="connsiteX8" fmla="*/ 11855 w 492417"/>
                  <a:gd name="connsiteY8" fmla="*/ 2024 h 73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17" h="733548">
                    <a:moveTo>
                      <a:pt x="11855" y="2024"/>
                    </a:moveTo>
                    <a:cubicBezTo>
                      <a:pt x="-18625" y="-19143"/>
                      <a:pt x="16935" y="131564"/>
                      <a:pt x="37255" y="179824"/>
                    </a:cubicBezTo>
                    <a:cubicBezTo>
                      <a:pt x="57575" y="228084"/>
                      <a:pt x="102448" y="254331"/>
                      <a:pt x="133775" y="291584"/>
                    </a:cubicBezTo>
                    <a:cubicBezTo>
                      <a:pt x="165102" y="328837"/>
                      <a:pt x="176955" y="360164"/>
                      <a:pt x="225215" y="403344"/>
                    </a:cubicBezTo>
                    <a:cubicBezTo>
                      <a:pt x="273475" y="446524"/>
                      <a:pt x="379308" y="495631"/>
                      <a:pt x="423335" y="550664"/>
                    </a:cubicBezTo>
                    <a:cubicBezTo>
                      <a:pt x="467362" y="605697"/>
                      <a:pt x="484295" y="732697"/>
                      <a:pt x="489375" y="733544"/>
                    </a:cubicBezTo>
                    <a:cubicBezTo>
                      <a:pt x="494455" y="734391"/>
                      <a:pt x="498688" y="626864"/>
                      <a:pt x="453815" y="555744"/>
                    </a:cubicBezTo>
                    <a:cubicBezTo>
                      <a:pt x="408942" y="484624"/>
                      <a:pt x="293795" y="397417"/>
                      <a:pt x="220135" y="306824"/>
                    </a:cubicBezTo>
                    <a:cubicBezTo>
                      <a:pt x="146475" y="216231"/>
                      <a:pt x="42335" y="23191"/>
                      <a:pt x="11855" y="20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9" name="フリーフォーム: 図形 1068">
                <a:extLst>
                  <a:ext uri="{FF2B5EF4-FFF2-40B4-BE49-F238E27FC236}">
                    <a16:creationId xmlns:a16="http://schemas.microsoft.com/office/drawing/2014/main" id="{BA6EFD34-C541-44DB-B2AB-F4677EE60401}"/>
                  </a:ext>
                </a:extLst>
              </p:cNvPr>
              <p:cNvSpPr/>
              <p:nvPr/>
            </p:nvSpPr>
            <p:spPr>
              <a:xfrm>
                <a:off x="6507326" y="3497085"/>
                <a:ext cx="571460" cy="563629"/>
              </a:xfrm>
              <a:custGeom>
                <a:avLst/>
                <a:gdLst>
                  <a:gd name="connsiteX0" fmla="*/ 5234 w 571460"/>
                  <a:gd name="connsiteY0" fmla="*/ 4104 h 563629"/>
                  <a:gd name="connsiteX1" fmla="*/ 101754 w 571460"/>
                  <a:gd name="connsiteY1" fmla="*/ 120944 h 563629"/>
                  <a:gd name="connsiteX2" fmla="*/ 203354 w 571460"/>
                  <a:gd name="connsiteY2" fmla="*/ 263184 h 563629"/>
                  <a:gd name="connsiteX3" fmla="*/ 315114 w 571460"/>
                  <a:gd name="connsiteY3" fmla="*/ 364784 h 563629"/>
                  <a:gd name="connsiteX4" fmla="*/ 569114 w 571460"/>
                  <a:gd name="connsiteY4" fmla="*/ 562904 h 563629"/>
                  <a:gd name="connsiteX5" fmla="*/ 431954 w 571460"/>
                  <a:gd name="connsiteY5" fmla="*/ 425744 h 563629"/>
                  <a:gd name="connsiteX6" fmla="*/ 269394 w 571460"/>
                  <a:gd name="connsiteY6" fmla="*/ 273344 h 563629"/>
                  <a:gd name="connsiteX7" fmla="*/ 5234 w 571460"/>
                  <a:gd name="connsiteY7" fmla="*/ 4104 h 5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460" h="563629">
                    <a:moveTo>
                      <a:pt x="5234" y="4104"/>
                    </a:moveTo>
                    <a:cubicBezTo>
                      <a:pt x="-22706" y="-21296"/>
                      <a:pt x="68734" y="77764"/>
                      <a:pt x="101754" y="120944"/>
                    </a:cubicBezTo>
                    <a:cubicBezTo>
                      <a:pt x="134774" y="164124"/>
                      <a:pt x="167794" y="222544"/>
                      <a:pt x="203354" y="263184"/>
                    </a:cubicBezTo>
                    <a:cubicBezTo>
                      <a:pt x="238914" y="303824"/>
                      <a:pt x="254154" y="314831"/>
                      <a:pt x="315114" y="364784"/>
                    </a:cubicBezTo>
                    <a:cubicBezTo>
                      <a:pt x="376074" y="414737"/>
                      <a:pt x="549641" y="552744"/>
                      <a:pt x="569114" y="562904"/>
                    </a:cubicBezTo>
                    <a:cubicBezTo>
                      <a:pt x="588587" y="573064"/>
                      <a:pt x="481907" y="474004"/>
                      <a:pt x="431954" y="425744"/>
                    </a:cubicBezTo>
                    <a:cubicBezTo>
                      <a:pt x="382001" y="377484"/>
                      <a:pt x="339667" y="342771"/>
                      <a:pt x="269394" y="273344"/>
                    </a:cubicBezTo>
                    <a:cubicBezTo>
                      <a:pt x="199121" y="203917"/>
                      <a:pt x="33174" y="29504"/>
                      <a:pt x="5234" y="41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0" name="フリーフォーム: 図形 1069">
                <a:extLst>
                  <a:ext uri="{FF2B5EF4-FFF2-40B4-BE49-F238E27FC236}">
                    <a16:creationId xmlns:a16="http://schemas.microsoft.com/office/drawing/2014/main" id="{5C1F9929-71D7-43CE-8958-9770DF9A72F8}"/>
                  </a:ext>
                </a:extLst>
              </p:cNvPr>
              <p:cNvSpPr/>
              <p:nvPr/>
            </p:nvSpPr>
            <p:spPr>
              <a:xfrm>
                <a:off x="6649482" y="3246897"/>
                <a:ext cx="914645" cy="427109"/>
              </a:xfrm>
              <a:custGeom>
                <a:avLst/>
                <a:gdLst>
                  <a:gd name="connsiteX0" fmla="*/ 238 w 914645"/>
                  <a:gd name="connsiteY0" fmla="*/ 292 h 427109"/>
                  <a:gd name="connsiteX1" fmla="*/ 183118 w 914645"/>
                  <a:gd name="connsiteY1" fmla="*/ 188252 h 427109"/>
                  <a:gd name="connsiteX2" fmla="*/ 498078 w 914645"/>
                  <a:gd name="connsiteY2" fmla="*/ 305092 h 427109"/>
                  <a:gd name="connsiteX3" fmla="*/ 914638 w 914645"/>
                  <a:gd name="connsiteY3" fmla="*/ 427012 h 427109"/>
                  <a:gd name="connsiteX4" fmla="*/ 487918 w 914645"/>
                  <a:gd name="connsiteY4" fmla="*/ 284772 h 427109"/>
                  <a:gd name="connsiteX5" fmla="*/ 218678 w 914645"/>
                  <a:gd name="connsiteY5" fmla="*/ 147612 h 427109"/>
                  <a:gd name="connsiteX6" fmla="*/ 238 w 914645"/>
                  <a:gd name="connsiteY6" fmla="*/ 292 h 42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5" h="427109">
                    <a:moveTo>
                      <a:pt x="238" y="292"/>
                    </a:moveTo>
                    <a:cubicBezTo>
                      <a:pt x="-5689" y="7065"/>
                      <a:pt x="100145" y="137452"/>
                      <a:pt x="183118" y="188252"/>
                    </a:cubicBezTo>
                    <a:cubicBezTo>
                      <a:pt x="266091" y="239052"/>
                      <a:pt x="376158" y="265299"/>
                      <a:pt x="498078" y="305092"/>
                    </a:cubicBezTo>
                    <a:cubicBezTo>
                      <a:pt x="619998" y="344885"/>
                      <a:pt x="916331" y="430399"/>
                      <a:pt x="914638" y="427012"/>
                    </a:cubicBezTo>
                    <a:cubicBezTo>
                      <a:pt x="912945" y="423625"/>
                      <a:pt x="603911" y="331339"/>
                      <a:pt x="487918" y="284772"/>
                    </a:cubicBezTo>
                    <a:cubicBezTo>
                      <a:pt x="371925" y="238205"/>
                      <a:pt x="302498" y="189099"/>
                      <a:pt x="218678" y="147612"/>
                    </a:cubicBezTo>
                    <a:cubicBezTo>
                      <a:pt x="134858" y="106125"/>
                      <a:pt x="6165" y="-6481"/>
                      <a:pt x="238" y="292"/>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フリーフォーム: 図形 1070">
                <a:extLst>
                  <a:ext uri="{FF2B5EF4-FFF2-40B4-BE49-F238E27FC236}">
                    <a16:creationId xmlns:a16="http://schemas.microsoft.com/office/drawing/2014/main" id="{6BCA41B0-A439-4D05-ACC1-506C1923B1B1}"/>
                  </a:ext>
                </a:extLst>
              </p:cNvPr>
              <p:cNvSpPr/>
              <p:nvPr/>
            </p:nvSpPr>
            <p:spPr>
              <a:xfrm>
                <a:off x="7063156" y="4044660"/>
                <a:ext cx="684604" cy="693305"/>
              </a:xfrm>
              <a:custGeom>
                <a:avLst/>
                <a:gdLst>
                  <a:gd name="connsiteX0" fmla="*/ 3124 w 684604"/>
                  <a:gd name="connsiteY0" fmla="*/ 89 h 693305"/>
                  <a:gd name="connsiteX1" fmla="*/ 140284 w 684604"/>
                  <a:gd name="connsiteY1" fmla="*/ 127089 h 693305"/>
                  <a:gd name="connsiteX2" fmla="*/ 313004 w 684604"/>
                  <a:gd name="connsiteY2" fmla="*/ 223609 h 693305"/>
                  <a:gd name="connsiteX3" fmla="*/ 495884 w 684604"/>
                  <a:gd name="connsiteY3" fmla="*/ 381089 h 693305"/>
                  <a:gd name="connsiteX4" fmla="*/ 587324 w 684604"/>
                  <a:gd name="connsiteY4" fmla="*/ 508089 h 693305"/>
                  <a:gd name="connsiteX5" fmla="*/ 668604 w 684604"/>
                  <a:gd name="connsiteY5" fmla="*/ 690969 h 693305"/>
                  <a:gd name="connsiteX6" fmla="*/ 668604 w 684604"/>
                  <a:gd name="connsiteY6" fmla="*/ 599529 h 693305"/>
                  <a:gd name="connsiteX7" fmla="*/ 500964 w 684604"/>
                  <a:gd name="connsiteY7" fmla="*/ 426809 h 693305"/>
                  <a:gd name="connsiteX8" fmla="*/ 363804 w 684604"/>
                  <a:gd name="connsiteY8" fmla="*/ 315049 h 693305"/>
                  <a:gd name="connsiteX9" fmla="*/ 277444 w 684604"/>
                  <a:gd name="connsiteY9" fmla="*/ 147409 h 693305"/>
                  <a:gd name="connsiteX10" fmla="*/ 3124 w 684604"/>
                  <a:gd name="connsiteY10" fmla="*/ 89 h 69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604" h="693305">
                    <a:moveTo>
                      <a:pt x="3124" y="89"/>
                    </a:moveTo>
                    <a:cubicBezTo>
                      <a:pt x="-19736" y="-3298"/>
                      <a:pt x="88637" y="89836"/>
                      <a:pt x="140284" y="127089"/>
                    </a:cubicBezTo>
                    <a:cubicBezTo>
                      <a:pt x="191931" y="164342"/>
                      <a:pt x="253737" y="181276"/>
                      <a:pt x="313004" y="223609"/>
                    </a:cubicBezTo>
                    <a:cubicBezTo>
                      <a:pt x="372271" y="265942"/>
                      <a:pt x="450164" y="333676"/>
                      <a:pt x="495884" y="381089"/>
                    </a:cubicBezTo>
                    <a:cubicBezTo>
                      <a:pt x="541604" y="428502"/>
                      <a:pt x="558537" y="456442"/>
                      <a:pt x="587324" y="508089"/>
                    </a:cubicBezTo>
                    <a:cubicBezTo>
                      <a:pt x="616111" y="559736"/>
                      <a:pt x="655057" y="675729"/>
                      <a:pt x="668604" y="690969"/>
                    </a:cubicBezTo>
                    <a:cubicBezTo>
                      <a:pt x="682151" y="706209"/>
                      <a:pt x="696544" y="643556"/>
                      <a:pt x="668604" y="599529"/>
                    </a:cubicBezTo>
                    <a:cubicBezTo>
                      <a:pt x="640664" y="555502"/>
                      <a:pt x="551764" y="474222"/>
                      <a:pt x="500964" y="426809"/>
                    </a:cubicBezTo>
                    <a:cubicBezTo>
                      <a:pt x="450164" y="379396"/>
                      <a:pt x="401057" y="361616"/>
                      <a:pt x="363804" y="315049"/>
                    </a:cubicBezTo>
                    <a:cubicBezTo>
                      <a:pt x="326551" y="268482"/>
                      <a:pt x="337557" y="195669"/>
                      <a:pt x="277444" y="147409"/>
                    </a:cubicBezTo>
                    <a:cubicBezTo>
                      <a:pt x="217331" y="99149"/>
                      <a:pt x="25984" y="3476"/>
                      <a:pt x="3124" y="8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フリーフォーム: 図形 1071">
                <a:extLst>
                  <a:ext uri="{FF2B5EF4-FFF2-40B4-BE49-F238E27FC236}">
                    <a16:creationId xmlns:a16="http://schemas.microsoft.com/office/drawing/2014/main" id="{F3803E12-8096-4644-A4C7-F28A906ED563}"/>
                  </a:ext>
                </a:extLst>
              </p:cNvPr>
              <p:cNvSpPr/>
              <p:nvPr/>
            </p:nvSpPr>
            <p:spPr>
              <a:xfrm>
                <a:off x="7233211" y="3694225"/>
                <a:ext cx="708488" cy="502951"/>
              </a:xfrm>
              <a:custGeom>
                <a:avLst/>
                <a:gdLst>
                  <a:gd name="connsiteX0" fmla="*/ 709 w 708488"/>
                  <a:gd name="connsiteY0" fmla="*/ 4 h 502951"/>
                  <a:gd name="connsiteX1" fmla="*/ 290269 w 708488"/>
                  <a:gd name="connsiteY1" fmla="*/ 193044 h 502951"/>
                  <a:gd name="connsiteX2" fmla="*/ 574749 w 708488"/>
                  <a:gd name="connsiteY2" fmla="*/ 365764 h 502951"/>
                  <a:gd name="connsiteX3" fmla="*/ 706829 w 708488"/>
                  <a:gd name="connsiteY3" fmla="*/ 502924 h 502951"/>
                  <a:gd name="connsiteX4" fmla="*/ 630629 w 708488"/>
                  <a:gd name="connsiteY4" fmla="*/ 375924 h 502951"/>
                  <a:gd name="connsiteX5" fmla="*/ 376629 w 708488"/>
                  <a:gd name="connsiteY5" fmla="*/ 187964 h 502951"/>
                  <a:gd name="connsiteX6" fmla="*/ 709 w 708488"/>
                  <a:gd name="connsiteY6" fmla="*/ 4 h 5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488" h="502951">
                    <a:moveTo>
                      <a:pt x="709" y="4"/>
                    </a:moveTo>
                    <a:cubicBezTo>
                      <a:pt x="-13684" y="851"/>
                      <a:pt x="194596" y="132084"/>
                      <a:pt x="290269" y="193044"/>
                    </a:cubicBezTo>
                    <a:cubicBezTo>
                      <a:pt x="385942" y="254004"/>
                      <a:pt x="505322" y="314117"/>
                      <a:pt x="574749" y="365764"/>
                    </a:cubicBezTo>
                    <a:cubicBezTo>
                      <a:pt x="644176" y="417411"/>
                      <a:pt x="697516" y="501231"/>
                      <a:pt x="706829" y="502924"/>
                    </a:cubicBezTo>
                    <a:cubicBezTo>
                      <a:pt x="716142" y="504617"/>
                      <a:pt x="685662" y="428417"/>
                      <a:pt x="630629" y="375924"/>
                    </a:cubicBezTo>
                    <a:cubicBezTo>
                      <a:pt x="575596" y="323431"/>
                      <a:pt x="478229" y="248924"/>
                      <a:pt x="376629" y="187964"/>
                    </a:cubicBezTo>
                    <a:cubicBezTo>
                      <a:pt x="275029" y="127004"/>
                      <a:pt x="15102" y="-843"/>
                      <a:pt x="709" y="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3" name="フリーフォーム: 図形 1072">
                <a:extLst>
                  <a:ext uri="{FF2B5EF4-FFF2-40B4-BE49-F238E27FC236}">
                    <a16:creationId xmlns:a16="http://schemas.microsoft.com/office/drawing/2014/main" id="{68022A76-8FCF-439B-BC80-DEACFF54EAA7}"/>
                  </a:ext>
                </a:extLst>
              </p:cNvPr>
              <p:cNvSpPr/>
              <p:nvPr/>
            </p:nvSpPr>
            <p:spPr>
              <a:xfrm>
                <a:off x="7482262" y="4070087"/>
                <a:ext cx="420720" cy="701324"/>
              </a:xfrm>
              <a:custGeom>
                <a:avLst/>
                <a:gdLst>
                  <a:gd name="connsiteX0" fmla="*/ 578 w 420720"/>
                  <a:gd name="connsiteY0" fmla="*/ 62 h 701324"/>
                  <a:gd name="connsiteX1" fmla="*/ 178378 w 420720"/>
                  <a:gd name="connsiteY1" fmla="*/ 198182 h 701324"/>
                  <a:gd name="connsiteX2" fmla="*/ 371418 w 420720"/>
                  <a:gd name="connsiteY2" fmla="*/ 396302 h 701324"/>
                  <a:gd name="connsiteX3" fmla="*/ 417138 w 420720"/>
                  <a:gd name="connsiteY3" fmla="*/ 538542 h 701324"/>
                  <a:gd name="connsiteX4" fmla="*/ 417138 w 420720"/>
                  <a:gd name="connsiteY4" fmla="*/ 701102 h 701324"/>
                  <a:gd name="connsiteX5" fmla="*/ 412058 w 420720"/>
                  <a:gd name="connsiteY5" fmla="*/ 569022 h 701324"/>
                  <a:gd name="connsiteX6" fmla="*/ 320618 w 420720"/>
                  <a:gd name="connsiteY6" fmla="*/ 375982 h 701324"/>
                  <a:gd name="connsiteX7" fmla="*/ 239338 w 420720"/>
                  <a:gd name="connsiteY7" fmla="*/ 218502 h 701324"/>
                  <a:gd name="connsiteX8" fmla="*/ 578 w 420720"/>
                  <a:gd name="connsiteY8" fmla="*/ 62 h 70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20" h="701324">
                    <a:moveTo>
                      <a:pt x="578" y="62"/>
                    </a:moveTo>
                    <a:cubicBezTo>
                      <a:pt x="-9582" y="-3325"/>
                      <a:pt x="116571" y="132142"/>
                      <a:pt x="178378" y="198182"/>
                    </a:cubicBezTo>
                    <a:cubicBezTo>
                      <a:pt x="240185" y="264222"/>
                      <a:pt x="331625" y="339575"/>
                      <a:pt x="371418" y="396302"/>
                    </a:cubicBezTo>
                    <a:cubicBezTo>
                      <a:pt x="411211" y="453029"/>
                      <a:pt x="409518" y="487742"/>
                      <a:pt x="417138" y="538542"/>
                    </a:cubicBezTo>
                    <a:cubicBezTo>
                      <a:pt x="424758" y="589342"/>
                      <a:pt x="417985" y="696022"/>
                      <a:pt x="417138" y="701102"/>
                    </a:cubicBezTo>
                    <a:cubicBezTo>
                      <a:pt x="416291" y="706182"/>
                      <a:pt x="428145" y="623209"/>
                      <a:pt x="412058" y="569022"/>
                    </a:cubicBezTo>
                    <a:cubicBezTo>
                      <a:pt x="395971" y="514835"/>
                      <a:pt x="349405" y="434402"/>
                      <a:pt x="320618" y="375982"/>
                    </a:cubicBezTo>
                    <a:cubicBezTo>
                      <a:pt x="291831" y="317562"/>
                      <a:pt x="295218" y="282849"/>
                      <a:pt x="239338" y="218502"/>
                    </a:cubicBezTo>
                    <a:cubicBezTo>
                      <a:pt x="183458" y="154155"/>
                      <a:pt x="10738" y="3449"/>
                      <a:pt x="578"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4" name="フリーフォーム: 図形 1073">
                <a:extLst>
                  <a:ext uri="{FF2B5EF4-FFF2-40B4-BE49-F238E27FC236}">
                    <a16:creationId xmlns:a16="http://schemas.microsoft.com/office/drawing/2014/main" id="{E5E646BD-F53C-4AB1-8C38-5C61E2DAA294}"/>
                  </a:ext>
                </a:extLst>
              </p:cNvPr>
              <p:cNvSpPr/>
              <p:nvPr/>
            </p:nvSpPr>
            <p:spPr>
              <a:xfrm>
                <a:off x="5738774" y="3673860"/>
                <a:ext cx="416082" cy="652999"/>
              </a:xfrm>
              <a:custGeom>
                <a:avLst/>
                <a:gdLst>
                  <a:gd name="connsiteX0" fmla="*/ 1626 w 416082"/>
                  <a:gd name="connsiteY0" fmla="*/ 49 h 652999"/>
                  <a:gd name="connsiteX1" fmla="*/ 98146 w 416082"/>
                  <a:gd name="connsiteY1" fmla="*/ 248969 h 652999"/>
                  <a:gd name="connsiteX2" fmla="*/ 214986 w 416082"/>
                  <a:gd name="connsiteY2" fmla="*/ 391209 h 652999"/>
                  <a:gd name="connsiteX3" fmla="*/ 413106 w 416082"/>
                  <a:gd name="connsiteY3" fmla="*/ 650289 h 652999"/>
                  <a:gd name="connsiteX4" fmla="*/ 326746 w 416082"/>
                  <a:gd name="connsiteY4" fmla="*/ 518209 h 652999"/>
                  <a:gd name="connsiteX5" fmla="*/ 225146 w 416082"/>
                  <a:gd name="connsiteY5" fmla="*/ 381049 h 652999"/>
                  <a:gd name="connsiteX6" fmla="*/ 179426 w 416082"/>
                  <a:gd name="connsiteY6" fmla="*/ 228649 h 652999"/>
                  <a:gd name="connsiteX7" fmla="*/ 1626 w 416082"/>
                  <a:gd name="connsiteY7" fmla="*/ 49 h 6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82" h="652999">
                    <a:moveTo>
                      <a:pt x="1626" y="49"/>
                    </a:moveTo>
                    <a:cubicBezTo>
                      <a:pt x="-11921" y="3436"/>
                      <a:pt x="62586" y="183776"/>
                      <a:pt x="98146" y="248969"/>
                    </a:cubicBezTo>
                    <a:cubicBezTo>
                      <a:pt x="133706" y="314162"/>
                      <a:pt x="162493" y="324322"/>
                      <a:pt x="214986" y="391209"/>
                    </a:cubicBezTo>
                    <a:cubicBezTo>
                      <a:pt x="267479" y="458096"/>
                      <a:pt x="394479" y="629122"/>
                      <a:pt x="413106" y="650289"/>
                    </a:cubicBezTo>
                    <a:cubicBezTo>
                      <a:pt x="431733" y="671456"/>
                      <a:pt x="358073" y="563082"/>
                      <a:pt x="326746" y="518209"/>
                    </a:cubicBezTo>
                    <a:cubicBezTo>
                      <a:pt x="295419" y="473336"/>
                      <a:pt x="249699" y="429309"/>
                      <a:pt x="225146" y="381049"/>
                    </a:cubicBezTo>
                    <a:cubicBezTo>
                      <a:pt x="200593" y="332789"/>
                      <a:pt x="214139" y="290456"/>
                      <a:pt x="179426" y="228649"/>
                    </a:cubicBezTo>
                    <a:cubicBezTo>
                      <a:pt x="144713" y="166842"/>
                      <a:pt x="15173" y="-3338"/>
                      <a:pt x="1626"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5" name="フリーフォーム: 図形 1074">
                <a:extLst>
                  <a:ext uri="{FF2B5EF4-FFF2-40B4-BE49-F238E27FC236}">
                    <a16:creationId xmlns:a16="http://schemas.microsoft.com/office/drawing/2014/main" id="{59D62C66-76F7-43EC-B558-BBB1051E5C20}"/>
                  </a:ext>
                </a:extLst>
              </p:cNvPr>
              <p:cNvSpPr/>
              <p:nvPr/>
            </p:nvSpPr>
            <p:spPr>
              <a:xfrm>
                <a:off x="6146788" y="4293157"/>
                <a:ext cx="213421" cy="634704"/>
              </a:xfrm>
              <a:custGeom>
                <a:avLst/>
                <a:gdLst>
                  <a:gd name="connsiteX0" fmla="*/ 12 w 213421"/>
                  <a:gd name="connsiteY0" fmla="*/ 512 h 634704"/>
                  <a:gd name="connsiteX1" fmla="*/ 71132 w 213421"/>
                  <a:gd name="connsiteY1" fmla="*/ 137672 h 634704"/>
                  <a:gd name="connsiteX2" fmla="*/ 172732 w 213421"/>
                  <a:gd name="connsiteY2" fmla="*/ 391672 h 634704"/>
                  <a:gd name="connsiteX3" fmla="*/ 193052 w 213421"/>
                  <a:gd name="connsiteY3" fmla="*/ 630432 h 634704"/>
                  <a:gd name="connsiteX4" fmla="*/ 213372 w 213421"/>
                  <a:gd name="connsiteY4" fmla="*/ 538992 h 634704"/>
                  <a:gd name="connsiteX5" fmla="*/ 198132 w 213421"/>
                  <a:gd name="connsiteY5" fmla="*/ 462792 h 634704"/>
                  <a:gd name="connsiteX6" fmla="*/ 177812 w 213421"/>
                  <a:gd name="connsiteY6" fmla="*/ 320552 h 634704"/>
                  <a:gd name="connsiteX7" fmla="*/ 111772 w 213421"/>
                  <a:gd name="connsiteY7" fmla="*/ 218952 h 634704"/>
                  <a:gd name="connsiteX8" fmla="*/ 86372 w 213421"/>
                  <a:gd name="connsiteY8" fmla="*/ 142752 h 634704"/>
                  <a:gd name="connsiteX9" fmla="*/ 76212 w 213421"/>
                  <a:gd name="connsiteY9" fmla="*/ 91952 h 634704"/>
                  <a:gd name="connsiteX10" fmla="*/ 12 w 213421"/>
                  <a:gd name="connsiteY10" fmla="*/ 512 h 63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421" h="634704">
                    <a:moveTo>
                      <a:pt x="12" y="512"/>
                    </a:moveTo>
                    <a:cubicBezTo>
                      <a:pt x="-835" y="8132"/>
                      <a:pt x="42345" y="72479"/>
                      <a:pt x="71132" y="137672"/>
                    </a:cubicBezTo>
                    <a:cubicBezTo>
                      <a:pt x="99919" y="202865"/>
                      <a:pt x="152412" y="309545"/>
                      <a:pt x="172732" y="391672"/>
                    </a:cubicBezTo>
                    <a:cubicBezTo>
                      <a:pt x="193052" y="473799"/>
                      <a:pt x="186279" y="605879"/>
                      <a:pt x="193052" y="630432"/>
                    </a:cubicBezTo>
                    <a:cubicBezTo>
                      <a:pt x="199825" y="654985"/>
                      <a:pt x="212525" y="566932"/>
                      <a:pt x="213372" y="538992"/>
                    </a:cubicBezTo>
                    <a:cubicBezTo>
                      <a:pt x="214219" y="511052"/>
                      <a:pt x="204059" y="499199"/>
                      <a:pt x="198132" y="462792"/>
                    </a:cubicBezTo>
                    <a:cubicBezTo>
                      <a:pt x="192205" y="426385"/>
                      <a:pt x="192205" y="361192"/>
                      <a:pt x="177812" y="320552"/>
                    </a:cubicBezTo>
                    <a:cubicBezTo>
                      <a:pt x="163419" y="279912"/>
                      <a:pt x="127012" y="248585"/>
                      <a:pt x="111772" y="218952"/>
                    </a:cubicBezTo>
                    <a:cubicBezTo>
                      <a:pt x="96532" y="189319"/>
                      <a:pt x="92299" y="163919"/>
                      <a:pt x="86372" y="142752"/>
                    </a:cubicBezTo>
                    <a:cubicBezTo>
                      <a:pt x="80445" y="121585"/>
                      <a:pt x="88065" y="111425"/>
                      <a:pt x="76212" y="91952"/>
                    </a:cubicBezTo>
                    <a:cubicBezTo>
                      <a:pt x="64359" y="72479"/>
                      <a:pt x="859" y="-7108"/>
                      <a:pt x="12" y="5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6" name="フリーフォーム: 図形 1075">
                <a:extLst>
                  <a:ext uri="{FF2B5EF4-FFF2-40B4-BE49-F238E27FC236}">
                    <a16:creationId xmlns:a16="http://schemas.microsoft.com/office/drawing/2014/main" id="{DE69887A-A33B-40B8-A4AE-CF14F6C70345}"/>
                  </a:ext>
                </a:extLst>
              </p:cNvPr>
              <p:cNvSpPr/>
              <p:nvPr/>
            </p:nvSpPr>
            <p:spPr>
              <a:xfrm>
                <a:off x="5562417" y="2195197"/>
                <a:ext cx="451665" cy="1212891"/>
              </a:xfrm>
              <a:custGeom>
                <a:avLst/>
                <a:gdLst>
                  <a:gd name="connsiteX0" fmla="*/ 324033 w 451665"/>
                  <a:gd name="connsiteY0" fmla="*/ 9 h 1212891"/>
                  <a:gd name="connsiteX1" fmla="*/ 364250 w 451665"/>
                  <a:gd name="connsiteY1" fmla="*/ 124892 h 1212891"/>
                  <a:gd name="connsiteX2" fmla="*/ 381183 w 451665"/>
                  <a:gd name="connsiteY2" fmla="*/ 224375 h 1212891"/>
                  <a:gd name="connsiteX3" fmla="*/ 387533 w 451665"/>
                  <a:gd name="connsiteY3" fmla="*/ 319625 h 1212891"/>
                  <a:gd name="connsiteX4" fmla="*/ 379066 w 451665"/>
                  <a:gd name="connsiteY4" fmla="*/ 389475 h 1212891"/>
                  <a:gd name="connsiteX5" fmla="*/ 408700 w 451665"/>
                  <a:gd name="connsiteY5" fmla="*/ 505892 h 1212891"/>
                  <a:gd name="connsiteX6" fmla="*/ 448916 w 451665"/>
                  <a:gd name="connsiteY6" fmla="*/ 609609 h 1212891"/>
                  <a:gd name="connsiteX7" fmla="*/ 446800 w 451665"/>
                  <a:gd name="connsiteY7" fmla="*/ 666759 h 1212891"/>
                  <a:gd name="connsiteX8" fmla="*/ 436216 w 451665"/>
                  <a:gd name="connsiteY8" fmla="*/ 683692 h 1212891"/>
                  <a:gd name="connsiteX9" fmla="*/ 440450 w 451665"/>
                  <a:gd name="connsiteY9" fmla="*/ 635009 h 1212891"/>
                  <a:gd name="connsiteX10" fmla="*/ 440450 w 451665"/>
                  <a:gd name="connsiteY10" fmla="*/ 696392 h 1212891"/>
                  <a:gd name="connsiteX11" fmla="*/ 400233 w 451665"/>
                  <a:gd name="connsiteY11" fmla="*/ 751425 h 1212891"/>
                  <a:gd name="connsiteX12" fmla="*/ 328266 w 451665"/>
                  <a:gd name="connsiteY12" fmla="*/ 802225 h 1212891"/>
                  <a:gd name="connsiteX13" fmla="*/ 389650 w 451665"/>
                  <a:gd name="connsiteY13" fmla="*/ 895359 h 1212891"/>
                  <a:gd name="connsiteX14" fmla="*/ 398116 w 451665"/>
                  <a:gd name="connsiteY14" fmla="*/ 865725 h 1212891"/>
                  <a:gd name="connsiteX15" fmla="*/ 370600 w 451665"/>
                  <a:gd name="connsiteY15" fmla="*/ 891125 h 1212891"/>
                  <a:gd name="connsiteX16" fmla="*/ 273233 w 451665"/>
                  <a:gd name="connsiteY16" fmla="*/ 939809 h 1212891"/>
                  <a:gd name="connsiteX17" fmla="*/ 84850 w 451665"/>
                  <a:gd name="connsiteY17" fmla="*/ 1060459 h 1212891"/>
                  <a:gd name="connsiteX18" fmla="*/ 25583 w 451665"/>
                  <a:gd name="connsiteY18" fmla="*/ 1212859 h 1212891"/>
                  <a:gd name="connsiteX19" fmla="*/ 48866 w 451665"/>
                  <a:gd name="connsiteY19" fmla="*/ 1073159 h 1212891"/>
                  <a:gd name="connsiteX20" fmla="*/ 19233 w 451665"/>
                  <a:gd name="connsiteY20" fmla="*/ 973675 h 1212891"/>
                  <a:gd name="connsiteX21" fmla="*/ 2300 w 451665"/>
                  <a:gd name="connsiteY21" fmla="*/ 717559 h 1212891"/>
                  <a:gd name="connsiteX22" fmla="*/ 27700 w 451665"/>
                  <a:gd name="connsiteY22" fmla="*/ 615959 h 1212891"/>
                  <a:gd name="connsiteX23" fmla="*/ 247833 w 451665"/>
                  <a:gd name="connsiteY23" fmla="*/ 258242 h 1212891"/>
                  <a:gd name="connsiteX24" fmla="*/ 283816 w 451665"/>
                  <a:gd name="connsiteY24" fmla="*/ 131242 h 1212891"/>
                  <a:gd name="connsiteX25" fmla="*/ 324033 w 451665"/>
                  <a:gd name="connsiteY25" fmla="*/ 9 h 121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1665" h="1212891">
                    <a:moveTo>
                      <a:pt x="324033" y="9"/>
                    </a:moveTo>
                    <a:cubicBezTo>
                      <a:pt x="337439" y="-1049"/>
                      <a:pt x="354725" y="87498"/>
                      <a:pt x="364250" y="124892"/>
                    </a:cubicBezTo>
                    <a:cubicBezTo>
                      <a:pt x="373775" y="162286"/>
                      <a:pt x="377303" y="191920"/>
                      <a:pt x="381183" y="224375"/>
                    </a:cubicBezTo>
                    <a:cubicBezTo>
                      <a:pt x="385064" y="256831"/>
                      <a:pt x="387886" y="292108"/>
                      <a:pt x="387533" y="319625"/>
                    </a:cubicBezTo>
                    <a:cubicBezTo>
                      <a:pt x="387180" y="347142"/>
                      <a:pt x="375538" y="358430"/>
                      <a:pt x="379066" y="389475"/>
                    </a:cubicBezTo>
                    <a:cubicBezTo>
                      <a:pt x="382594" y="420520"/>
                      <a:pt x="397058" y="469203"/>
                      <a:pt x="408700" y="505892"/>
                    </a:cubicBezTo>
                    <a:cubicBezTo>
                      <a:pt x="420342" y="542581"/>
                      <a:pt x="442566" y="582798"/>
                      <a:pt x="448916" y="609609"/>
                    </a:cubicBezTo>
                    <a:cubicBezTo>
                      <a:pt x="455266" y="636420"/>
                      <a:pt x="448917" y="654412"/>
                      <a:pt x="446800" y="666759"/>
                    </a:cubicBezTo>
                    <a:cubicBezTo>
                      <a:pt x="444683" y="679106"/>
                      <a:pt x="437274" y="688983"/>
                      <a:pt x="436216" y="683692"/>
                    </a:cubicBezTo>
                    <a:cubicBezTo>
                      <a:pt x="435158" y="678401"/>
                      <a:pt x="439744" y="632892"/>
                      <a:pt x="440450" y="635009"/>
                    </a:cubicBezTo>
                    <a:cubicBezTo>
                      <a:pt x="441156" y="637126"/>
                      <a:pt x="447153" y="676989"/>
                      <a:pt x="440450" y="696392"/>
                    </a:cubicBezTo>
                    <a:cubicBezTo>
                      <a:pt x="433747" y="715795"/>
                      <a:pt x="418930" y="733786"/>
                      <a:pt x="400233" y="751425"/>
                    </a:cubicBezTo>
                    <a:cubicBezTo>
                      <a:pt x="381536" y="769064"/>
                      <a:pt x="330030" y="778236"/>
                      <a:pt x="328266" y="802225"/>
                    </a:cubicBezTo>
                    <a:cubicBezTo>
                      <a:pt x="326502" y="826214"/>
                      <a:pt x="378008" y="884776"/>
                      <a:pt x="389650" y="895359"/>
                    </a:cubicBezTo>
                    <a:cubicBezTo>
                      <a:pt x="401292" y="905942"/>
                      <a:pt x="401291" y="866431"/>
                      <a:pt x="398116" y="865725"/>
                    </a:cubicBezTo>
                    <a:cubicBezTo>
                      <a:pt x="394941" y="865019"/>
                      <a:pt x="391414" y="878778"/>
                      <a:pt x="370600" y="891125"/>
                    </a:cubicBezTo>
                    <a:cubicBezTo>
                      <a:pt x="349786" y="903472"/>
                      <a:pt x="320858" y="911587"/>
                      <a:pt x="273233" y="939809"/>
                    </a:cubicBezTo>
                    <a:cubicBezTo>
                      <a:pt x="225608" y="968031"/>
                      <a:pt x="126125" y="1014951"/>
                      <a:pt x="84850" y="1060459"/>
                    </a:cubicBezTo>
                    <a:cubicBezTo>
                      <a:pt x="43575" y="1105967"/>
                      <a:pt x="31580" y="1210742"/>
                      <a:pt x="25583" y="1212859"/>
                    </a:cubicBezTo>
                    <a:cubicBezTo>
                      <a:pt x="19586" y="1214976"/>
                      <a:pt x="49924" y="1113023"/>
                      <a:pt x="48866" y="1073159"/>
                    </a:cubicBezTo>
                    <a:cubicBezTo>
                      <a:pt x="47808" y="1033295"/>
                      <a:pt x="26994" y="1032942"/>
                      <a:pt x="19233" y="973675"/>
                    </a:cubicBezTo>
                    <a:cubicBezTo>
                      <a:pt x="11472" y="914408"/>
                      <a:pt x="889" y="777178"/>
                      <a:pt x="2300" y="717559"/>
                    </a:cubicBezTo>
                    <a:cubicBezTo>
                      <a:pt x="3711" y="657940"/>
                      <a:pt x="-13222" y="692512"/>
                      <a:pt x="27700" y="615959"/>
                    </a:cubicBezTo>
                    <a:cubicBezTo>
                      <a:pt x="68622" y="539406"/>
                      <a:pt x="205147" y="339028"/>
                      <a:pt x="247833" y="258242"/>
                    </a:cubicBezTo>
                    <a:cubicBezTo>
                      <a:pt x="290519" y="177456"/>
                      <a:pt x="272527" y="167578"/>
                      <a:pt x="283816" y="131242"/>
                    </a:cubicBezTo>
                    <a:cubicBezTo>
                      <a:pt x="295105" y="94906"/>
                      <a:pt x="310627" y="1067"/>
                      <a:pt x="324033" y="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7" name="フリーフォーム: 図形 1076">
                <a:extLst>
                  <a:ext uri="{FF2B5EF4-FFF2-40B4-BE49-F238E27FC236}">
                    <a16:creationId xmlns:a16="http://schemas.microsoft.com/office/drawing/2014/main" id="{ED5C00DE-D9AF-45BA-BB7A-59BB8A21D71B}"/>
                  </a:ext>
                </a:extLst>
              </p:cNvPr>
              <p:cNvSpPr/>
              <p:nvPr/>
            </p:nvSpPr>
            <p:spPr>
              <a:xfrm>
                <a:off x="4622800" y="399085"/>
                <a:ext cx="254150" cy="100544"/>
              </a:xfrm>
              <a:custGeom>
                <a:avLst/>
                <a:gdLst>
                  <a:gd name="connsiteX0" fmla="*/ 0 w 254150"/>
                  <a:gd name="connsiteY0" fmla="*/ 100448 h 100544"/>
                  <a:gd name="connsiteX1" fmla="*/ 55033 w 254150"/>
                  <a:gd name="connsiteY1" fmla="*/ 41182 h 100544"/>
                  <a:gd name="connsiteX2" fmla="*/ 169333 w 254150"/>
                  <a:gd name="connsiteY2" fmla="*/ 36948 h 100544"/>
                  <a:gd name="connsiteX3" fmla="*/ 254000 w 254150"/>
                  <a:gd name="connsiteY3" fmla="*/ 3082 h 100544"/>
                  <a:gd name="connsiteX4" fmla="*/ 186267 w 254150"/>
                  <a:gd name="connsiteY4" fmla="*/ 7315 h 100544"/>
                  <a:gd name="connsiteX5" fmla="*/ 55033 w 254150"/>
                  <a:gd name="connsiteY5" fmla="*/ 53882 h 100544"/>
                  <a:gd name="connsiteX6" fmla="*/ 0 w 254150"/>
                  <a:gd name="connsiteY6" fmla="*/ 100448 h 1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150" h="100544">
                    <a:moveTo>
                      <a:pt x="0" y="100448"/>
                    </a:moveTo>
                    <a:cubicBezTo>
                      <a:pt x="0" y="98331"/>
                      <a:pt x="26811" y="51765"/>
                      <a:pt x="55033" y="41182"/>
                    </a:cubicBezTo>
                    <a:cubicBezTo>
                      <a:pt x="83255" y="30599"/>
                      <a:pt x="136172" y="43298"/>
                      <a:pt x="169333" y="36948"/>
                    </a:cubicBezTo>
                    <a:cubicBezTo>
                      <a:pt x="202494" y="30598"/>
                      <a:pt x="251178" y="8021"/>
                      <a:pt x="254000" y="3082"/>
                    </a:cubicBezTo>
                    <a:cubicBezTo>
                      <a:pt x="256822" y="-1857"/>
                      <a:pt x="219428" y="-1152"/>
                      <a:pt x="186267" y="7315"/>
                    </a:cubicBezTo>
                    <a:cubicBezTo>
                      <a:pt x="153106" y="15782"/>
                      <a:pt x="83255" y="38360"/>
                      <a:pt x="55033" y="53882"/>
                    </a:cubicBezTo>
                    <a:cubicBezTo>
                      <a:pt x="26811" y="69404"/>
                      <a:pt x="0" y="102565"/>
                      <a:pt x="0" y="1004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8" name="フリーフォーム: 図形 1077">
                <a:extLst>
                  <a:ext uri="{FF2B5EF4-FFF2-40B4-BE49-F238E27FC236}">
                    <a16:creationId xmlns:a16="http://schemas.microsoft.com/office/drawing/2014/main" id="{3CB0B988-4C2C-4361-8208-984879E5A47F}"/>
                  </a:ext>
                </a:extLst>
              </p:cNvPr>
              <p:cNvSpPr/>
              <p:nvPr/>
            </p:nvSpPr>
            <p:spPr>
              <a:xfrm>
                <a:off x="4906164" y="350967"/>
                <a:ext cx="572041" cy="220555"/>
              </a:xfrm>
              <a:custGeom>
                <a:avLst/>
                <a:gdLst>
                  <a:gd name="connsiteX0" fmla="*/ 269 w 572041"/>
                  <a:gd name="connsiteY0" fmla="*/ 42733 h 220555"/>
                  <a:gd name="connsiteX1" fmla="*/ 89169 w 572041"/>
                  <a:gd name="connsiteY1" fmla="*/ 30033 h 220555"/>
                  <a:gd name="connsiteX2" fmla="*/ 178069 w 572041"/>
                  <a:gd name="connsiteY2" fmla="*/ 25800 h 220555"/>
                  <a:gd name="connsiteX3" fmla="*/ 233103 w 572041"/>
                  <a:gd name="connsiteY3" fmla="*/ 38500 h 220555"/>
                  <a:gd name="connsiteX4" fmla="*/ 271203 w 572041"/>
                  <a:gd name="connsiteY4" fmla="*/ 51200 h 220555"/>
                  <a:gd name="connsiteX5" fmla="*/ 368569 w 572041"/>
                  <a:gd name="connsiteY5" fmla="*/ 89300 h 220555"/>
                  <a:gd name="connsiteX6" fmla="*/ 457469 w 572041"/>
                  <a:gd name="connsiteY6" fmla="*/ 123166 h 220555"/>
                  <a:gd name="connsiteX7" fmla="*/ 571769 w 572041"/>
                  <a:gd name="connsiteY7" fmla="*/ 220533 h 220555"/>
                  <a:gd name="connsiteX8" fmla="*/ 487103 w 572041"/>
                  <a:gd name="connsiteY8" fmla="*/ 131633 h 220555"/>
                  <a:gd name="connsiteX9" fmla="*/ 415136 w 572041"/>
                  <a:gd name="connsiteY9" fmla="*/ 72366 h 220555"/>
                  <a:gd name="connsiteX10" fmla="*/ 262736 w 572041"/>
                  <a:gd name="connsiteY10" fmla="*/ 55433 h 220555"/>
                  <a:gd name="connsiteX11" fmla="*/ 118803 w 572041"/>
                  <a:gd name="connsiteY11" fmla="*/ 400 h 220555"/>
                  <a:gd name="connsiteX12" fmla="*/ 269 w 572041"/>
                  <a:gd name="connsiteY12" fmla="*/ 42733 h 22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041" h="220555">
                    <a:moveTo>
                      <a:pt x="269" y="42733"/>
                    </a:moveTo>
                    <a:cubicBezTo>
                      <a:pt x="-4670" y="47672"/>
                      <a:pt x="59536" y="32855"/>
                      <a:pt x="89169" y="30033"/>
                    </a:cubicBezTo>
                    <a:cubicBezTo>
                      <a:pt x="118802" y="27211"/>
                      <a:pt x="154080" y="24389"/>
                      <a:pt x="178069" y="25800"/>
                    </a:cubicBezTo>
                    <a:cubicBezTo>
                      <a:pt x="202058" y="27211"/>
                      <a:pt x="217581" y="34267"/>
                      <a:pt x="233103" y="38500"/>
                    </a:cubicBezTo>
                    <a:cubicBezTo>
                      <a:pt x="248625" y="42733"/>
                      <a:pt x="248625" y="42733"/>
                      <a:pt x="271203" y="51200"/>
                    </a:cubicBezTo>
                    <a:cubicBezTo>
                      <a:pt x="293781" y="59667"/>
                      <a:pt x="368569" y="89300"/>
                      <a:pt x="368569" y="89300"/>
                    </a:cubicBezTo>
                    <a:cubicBezTo>
                      <a:pt x="399613" y="101294"/>
                      <a:pt x="423602" y="101294"/>
                      <a:pt x="457469" y="123166"/>
                    </a:cubicBezTo>
                    <a:cubicBezTo>
                      <a:pt x="491336" y="145038"/>
                      <a:pt x="566830" y="219122"/>
                      <a:pt x="571769" y="220533"/>
                    </a:cubicBezTo>
                    <a:cubicBezTo>
                      <a:pt x="576708" y="221944"/>
                      <a:pt x="513208" y="156327"/>
                      <a:pt x="487103" y="131633"/>
                    </a:cubicBezTo>
                    <a:cubicBezTo>
                      <a:pt x="460998" y="106939"/>
                      <a:pt x="452530" y="85066"/>
                      <a:pt x="415136" y="72366"/>
                    </a:cubicBezTo>
                    <a:cubicBezTo>
                      <a:pt x="377742" y="59666"/>
                      <a:pt x="312125" y="67427"/>
                      <a:pt x="262736" y="55433"/>
                    </a:cubicBezTo>
                    <a:cubicBezTo>
                      <a:pt x="213347" y="43439"/>
                      <a:pt x="161136" y="5339"/>
                      <a:pt x="118803" y="400"/>
                    </a:cubicBezTo>
                    <a:cubicBezTo>
                      <a:pt x="76470" y="-4539"/>
                      <a:pt x="5208" y="37794"/>
                      <a:pt x="269" y="427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9" name="フリーフォーム: 図形 1078">
                <a:extLst>
                  <a:ext uri="{FF2B5EF4-FFF2-40B4-BE49-F238E27FC236}">
                    <a16:creationId xmlns:a16="http://schemas.microsoft.com/office/drawing/2014/main" id="{F04A257E-575D-491B-A624-EDA870D48CA0}"/>
                  </a:ext>
                </a:extLst>
              </p:cNvPr>
              <p:cNvSpPr/>
              <p:nvPr/>
            </p:nvSpPr>
            <p:spPr>
              <a:xfrm>
                <a:off x="5228167" y="1118327"/>
                <a:ext cx="635467" cy="664673"/>
              </a:xfrm>
              <a:custGeom>
                <a:avLst/>
                <a:gdLst>
                  <a:gd name="connsiteX0" fmla="*/ 0 w 635467"/>
                  <a:gd name="connsiteY0" fmla="*/ 11973 h 664673"/>
                  <a:gd name="connsiteX1" fmla="*/ 97366 w 635467"/>
                  <a:gd name="connsiteY1" fmla="*/ 138973 h 664673"/>
                  <a:gd name="connsiteX2" fmla="*/ 215900 w 635467"/>
                  <a:gd name="connsiteY2" fmla="*/ 321006 h 664673"/>
                  <a:gd name="connsiteX3" fmla="*/ 376766 w 635467"/>
                  <a:gd name="connsiteY3" fmla="*/ 515740 h 664673"/>
                  <a:gd name="connsiteX4" fmla="*/ 626533 w 635467"/>
                  <a:gd name="connsiteY4" fmla="*/ 659673 h 664673"/>
                  <a:gd name="connsiteX5" fmla="*/ 584200 w 635467"/>
                  <a:gd name="connsiteY5" fmla="*/ 634273 h 664673"/>
                  <a:gd name="connsiteX6" fmla="*/ 465666 w 635467"/>
                  <a:gd name="connsiteY6" fmla="*/ 566540 h 664673"/>
                  <a:gd name="connsiteX7" fmla="*/ 397933 w 635467"/>
                  <a:gd name="connsiteY7" fmla="*/ 452240 h 664673"/>
                  <a:gd name="connsiteX8" fmla="*/ 232833 w 635467"/>
                  <a:gd name="connsiteY8" fmla="*/ 244806 h 664673"/>
                  <a:gd name="connsiteX9" fmla="*/ 97366 w 635467"/>
                  <a:gd name="connsiteY9" fmla="*/ 33140 h 664673"/>
                  <a:gd name="connsiteX10" fmla="*/ 0 w 635467"/>
                  <a:gd name="connsiteY10" fmla="*/ 11973 h 66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467" h="664673">
                    <a:moveTo>
                      <a:pt x="0" y="11973"/>
                    </a:moveTo>
                    <a:cubicBezTo>
                      <a:pt x="0" y="29612"/>
                      <a:pt x="61383" y="87468"/>
                      <a:pt x="97366" y="138973"/>
                    </a:cubicBezTo>
                    <a:cubicBezTo>
                      <a:pt x="133349" y="190478"/>
                      <a:pt x="169333" y="258212"/>
                      <a:pt x="215900" y="321006"/>
                    </a:cubicBezTo>
                    <a:cubicBezTo>
                      <a:pt x="262467" y="383800"/>
                      <a:pt x="308327" y="459295"/>
                      <a:pt x="376766" y="515740"/>
                    </a:cubicBezTo>
                    <a:cubicBezTo>
                      <a:pt x="445205" y="572185"/>
                      <a:pt x="591961" y="639918"/>
                      <a:pt x="626533" y="659673"/>
                    </a:cubicBezTo>
                    <a:cubicBezTo>
                      <a:pt x="661105" y="679428"/>
                      <a:pt x="584200" y="634273"/>
                      <a:pt x="584200" y="634273"/>
                    </a:cubicBezTo>
                    <a:cubicBezTo>
                      <a:pt x="557389" y="618751"/>
                      <a:pt x="496710" y="596879"/>
                      <a:pt x="465666" y="566540"/>
                    </a:cubicBezTo>
                    <a:cubicBezTo>
                      <a:pt x="434622" y="536201"/>
                      <a:pt x="436738" y="505862"/>
                      <a:pt x="397933" y="452240"/>
                    </a:cubicBezTo>
                    <a:cubicBezTo>
                      <a:pt x="359128" y="398618"/>
                      <a:pt x="282928" y="314656"/>
                      <a:pt x="232833" y="244806"/>
                    </a:cubicBezTo>
                    <a:cubicBezTo>
                      <a:pt x="182739" y="174956"/>
                      <a:pt x="136171" y="74062"/>
                      <a:pt x="97366" y="33140"/>
                    </a:cubicBezTo>
                    <a:cubicBezTo>
                      <a:pt x="58561" y="-7782"/>
                      <a:pt x="0" y="-5666"/>
                      <a:pt x="0" y="1197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0" name="フリーフォーム: 図形 1079">
                <a:extLst>
                  <a:ext uri="{FF2B5EF4-FFF2-40B4-BE49-F238E27FC236}">
                    <a16:creationId xmlns:a16="http://schemas.microsoft.com/office/drawing/2014/main" id="{22EA0C00-5630-4C34-80EF-6FE03DC16E97}"/>
                  </a:ext>
                </a:extLst>
              </p:cNvPr>
              <p:cNvSpPr/>
              <p:nvPr/>
            </p:nvSpPr>
            <p:spPr>
              <a:xfrm>
                <a:off x="5361921" y="1115488"/>
                <a:ext cx="525533" cy="633618"/>
              </a:xfrm>
              <a:custGeom>
                <a:avLst/>
                <a:gdLst>
                  <a:gd name="connsiteX0" fmla="*/ 1712 w 525533"/>
                  <a:gd name="connsiteY0" fmla="*/ 2112 h 633618"/>
                  <a:gd name="connsiteX1" fmla="*/ 56746 w 525533"/>
                  <a:gd name="connsiteY1" fmla="*/ 99479 h 633618"/>
                  <a:gd name="connsiteX2" fmla="*/ 149879 w 525533"/>
                  <a:gd name="connsiteY2" fmla="*/ 226479 h 633618"/>
                  <a:gd name="connsiteX3" fmla="*/ 226079 w 525533"/>
                  <a:gd name="connsiteY3" fmla="*/ 345012 h 633618"/>
                  <a:gd name="connsiteX4" fmla="*/ 319212 w 525533"/>
                  <a:gd name="connsiteY4" fmla="*/ 429679 h 633618"/>
                  <a:gd name="connsiteX5" fmla="*/ 518179 w 525533"/>
                  <a:gd name="connsiteY5" fmla="*/ 632879 h 633618"/>
                  <a:gd name="connsiteX6" fmla="*/ 480079 w 525533"/>
                  <a:gd name="connsiteY6" fmla="*/ 497412 h 633618"/>
                  <a:gd name="connsiteX7" fmla="*/ 454679 w 525533"/>
                  <a:gd name="connsiteY7" fmla="*/ 480479 h 633618"/>
                  <a:gd name="connsiteX8" fmla="*/ 319212 w 525533"/>
                  <a:gd name="connsiteY8" fmla="*/ 374645 h 633618"/>
                  <a:gd name="connsiteX9" fmla="*/ 234546 w 525533"/>
                  <a:gd name="connsiteY9" fmla="*/ 226479 h 633618"/>
                  <a:gd name="connsiteX10" fmla="*/ 234546 w 525533"/>
                  <a:gd name="connsiteY10" fmla="*/ 141812 h 633618"/>
                  <a:gd name="connsiteX11" fmla="*/ 120246 w 525533"/>
                  <a:gd name="connsiteY11" fmla="*/ 40212 h 633618"/>
                  <a:gd name="connsiteX12" fmla="*/ 1712 w 525533"/>
                  <a:gd name="connsiteY12" fmla="*/ 2112 h 63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533" h="633618">
                    <a:moveTo>
                      <a:pt x="1712" y="2112"/>
                    </a:moveTo>
                    <a:cubicBezTo>
                      <a:pt x="-8871" y="11990"/>
                      <a:pt x="32052" y="62085"/>
                      <a:pt x="56746" y="99479"/>
                    </a:cubicBezTo>
                    <a:cubicBezTo>
                      <a:pt x="81440" y="136873"/>
                      <a:pt x="121657" y="185557"/>
                      <a:pt x="149879" y="226479"/>
                    </a:cubicBezTo>
                    <a:cubicBezTo>
                      <a:pt x="178101" y="267401"/>
                      <a:pt x="197857" y="311145"/>
                      <a:pt x="226079" y="345012"/>
                    </a:cubicBezTo>
                    <a:cubicBezTo>
                      <a:pt x="254301" y="378879"/>
                      <a:pt x="270529" y="381701"/>
                      <a:pt x="319212" y="429679"/>
                    </a:cubicBezTo>
                    <a:cubicBezTo>
                      <a:pt x="367895" y="477657"/>
                      <a:pt x="491368" y="621590"/>
                      <a:pt x="518179" y="632879"/>
                    </a:cubicBezTo>
                    <a:cubicBezTo>
                      <a:pt x="544990" y="644168"/>
                      <a:pt x="490662" y="522812"/>
                      <a:pt x="480079" y="497412"/>
                    </a:cubicBezTo>
                    <a:cubicBezTo>
                      <a:pt x="469496" y="472012"/>
                      <a:pt x="481490" y="500940"/>
                      <a:pt x="454679" y="480479"/>
                    </a:cubicBezTo>
                    <a:cubicBezTo>
                      <a:pt x="427868" y="460018"/>
                      <a:pt x="355901" y="416978"/>
                      <a:pt x="319212" y="374645"/>
                    </a:cubicBezTo>
                    <a:cubicBezTo>
                      <a:pt x="282523" y="332312"/>
                      <a:pt x="248657" y="265284"/>
                      <a:pt x="234546" y="226479"/>
                    </a:cubicBezTo>
                    <a:cubicBezTo>
                      <a:pt x="220435" y="187674"/>
                      <a:pt x="253596" y="172856"/>
                      <a:pt x="234546" y="141812"/>
                    </a:cubicBezTo>
                    <a:cubicBezTo>
                      <a:pt x="215496" y="110768"/>
                      <a:pt x="152702" y="61379"/>
                      <a:pt x="120246" y="40212"/>
                    </a:cubicBezTo>
                    <a:cubicBezTo>
                      <a:pt x="87790" y="19045"/>
                      <a:pt x="12295" y="-7766"/>
                      <a:pt x="1712" y="21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1" name="フリーフォーム: 図形 1080">
                <a:extLst>
                  <a:ext uri="{FF2B5EF4-FFF2-40B4-BE49-F238E27FC236}">
                    <a16:creationId xmlns:a16="http://schemas.microsoft.com/office/drawing/2014/main" id="{5CD176FB-BF4C-4C00-9EF5-5E89E212E851}"/>
                  </a:ext>
                </a:extLst>
              </p:cNvPr>
              <p:cNvSpPr/>
              <p:nvPr/>
            </p:nvSpPr>
            <p:spPr>
              <a:xfrm>
                <a:off x="4790564" y="488906"/>
                <a:ext cx="560129" cy="381046"/>
              </a:xfrm>
              <a:custGeom>
                <a:avLst/>
                <a:gdLst>
                  <a:gd name="connsiteX0" fmla="*/ 3686 w 560129"/>
                  <a:gd name="connsiteY0" fmla="*/ 44 h 381046"/>
                  <a:gd name="connsiteX1" fmla="*/ 257686 w 560129"/>
                  <a:gd name="connsiteY1" fmla="*/ 82594 h 381046"/>
                  <a:gd name="connsiteX2" fmla="*/ 470411 w 560129"/>
                  <a:gd name="connsiteY2" fmla="*/ 215944 h 381046"/>
                  <a:gd name="connsiteX3" fmla="*/ 524386 w 560129"/>
                  <a:gd name="connsiteY3" fmla="*/ 311194 h 381046"/>
                  <a:gd name="connsiteX4" fmla="*/ 464061 w 560129"/>
                  <a:gd name="connsiteY4" fmla="*/ 269919 h 381046"/>
                  <a:gd name="connsiteX5" fmla="*/ 559311 w 560129"/>
                  <a:gd name="connsiteY5" fmla="*/ 381044 h 381046"/>
                  <a:gd name="connsiteX6" fmla="*/ 505336 w 560129"/>
                  <a:gd name="connsiteY6" fmla="*/ 273094 h 381046"/>
                  <a:gd name="connsiteX7" fmla="*/ 422786 w 560129"/>
                  <a:gd name="connsiteY7" fmla="*/ 200069 h 381046"/>
                  <a:gd name="connsiteX8" fmla="*/ 127511 w 560129"/>
                  <a:gd name="connsiteY8" fmla="*/ 73069 h 381046"/>
                  <a:gd name="connsiteX9" fmla="*/ 3686 w 560129"/>
                  <a:gd name="connsiteY9" fmla="*/ 44 h 3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129" h="381046">
                    <a:moveTo>
                      <a:pt x="3686" y="44"/>
                    </a:moveTo>
                    <a:cubicBezTo>
                      <a:pt x="25382" y="1631"/>
                      <a:pt x="179898" y="46611"/>
                      <a:pt x="257686" y="82594"/>
                    </a:cubicBezTo>
                    <a:cubicBezTo>
                      <a:pt x="335474" y="118577"/>
                      <a:pt x="425961" y="177844"/>
                      <a:pt x="470411" y="215944"/>
                    </a:cubicBezTo>
                    <a:cubicBezTo>
                      <a:pt x="514861" y="254044"/>
                      <a:pt x="525444" y="302198"/>
                      <a:pt x="524386" y="311194"/>
                    </a:cubicBezTo>
                    <a:cubicBezTo>
                      <a:pt x="523328" y="320190"/>
                      <a:pt x="458240" y="258277"/>
                      <a:pt x="464061" y="269919"/>
                    </a:cubicBezTo>
                    <a:cubicBezTo>
                      <a:pt x="469882" y="281561"/>
                      <a:pt x="552432" y="380515"/>
                      <a:pt x="559311" y="381044"/>
                    </a:cubicBezTo>
                    <a:cubicBezTo>
                      <a:pt x="566190" y="381573"/>
                      <a:pt x="528090" y="303256"/>
                      <a:pt x="505336" y="273094"/>
                    </a:cubicBezTo>
                    <a:cubicBezTo>
                      <a:pt x="482582" y="242932"/>
                      <a:pt x="485757" y="233407"/>
                      <a:pt x="422786" y="200069"/>
                    </a:cubicBezTo>
                    <a:cubicBezTo>
                      <a:pt x="359815" y="166731"/>
                      <a:pt x="194715" y="106406"/>
                      <a:pt x="127511" y="73069"/>
                    </a:cubicBezTo>
                    <a:cubicBezTo>
                      <a:pt x="60307" y="39732"/>
                      <a:pt x="-18010" y="-1543"/>
                      <a:pt x="3686" y="4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フリーフォーム: 図形 1081">
                <a:extLst>
                  <a:ext uri="{FF2B5EF4-FFF2-40B4-BE49-F238E27FC236}">
                    <a16:creationId xmlns:a16="http://schemas.microsoft.com/office/drawing/2014/main" id="{4B34613F-CBAC-41CD-8CE1-60B8D45BDD28}"/>
                  </a:ext>
                </a:extLst>
              </p:cNvPr>
              <p:cNvSpPr/>
              <p:nvPr/>
            </p:nvSpPr>
            <p:spPr>
              <a:xfrm>
                <a:off x="4720411" y="478818"/>
                <a:ext cx="582589" cy="375334"/>
              </a:xfrm>
              <a:custGeom>
                <a:avLst/>
                <a:gdLst>
                  <a:gd name="connsiteX0" fmla="*/ 3989 w 582589"/>
                  <a:gd name="connsiteY0" fmla="*/ 607 h 375334"/>
                  <a:gd name="connsiteX1" fmla="*/ 108764 w 582589"/>
                  <a:gd name="connsiteY1" fmla="*/ 64107 h 375334"/>
                  <a:gd name="connsiteX2" fmla="*/ 289739 w 582589"/>
                  <a:gd name="connsiteY2" fmla="*/ 149832 h 375334"/>
                  <a:gd name="connsiteX3" fmla="*/ 499289 w 582589"/>
                  <a:gd name="connsiteY3" fmla="*/ 241907 h 375334"/>
                  <a:gd name="connsiteX4" fmla="*/ 578664 w 582589"/>
                  <a:gd name="connsiteY4" fmla="*/ 375257 h 375334"/>
                  <a:gd name="connsiteX5" fmla="*/ 543739 w 582589"/>
                  <a:gd name="connsiteY5" fmla="*/ 260957 h 375334"/>
                  <a:gd name="connsiteX6" fmla="*/ 318314 w 582589"/>
                  <a:gd name="connsiteY6" fmla="*/ 241907 h 375334"/>
                  <a:gd name="connsiteX7" fmla="*/ 245289 w 582589"/>
                  <a:gd name="connsiteY7" fmla="*/ 102207 h 375334"/>
                  <a:gd name="connsiteX8" fmla="*/ 3989 w 582589"/>
                  <a:gd name="connsiteY8" fmla="*/ 607 h 3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89" h="375334">
                    <a:moveTo>
                      <a:pt x="3989" y="607"/>
                    </a:moveTo>
                    <a:cubicBezTo>
                      <a:pt x="-18765" y="-5743"/>
                      <a:pt x="61139" y="39236"/>
                      <a:pt x="108764" y="64107"/>
                    </a:cubicBezTo>
                    <a:cubicBezTo>
                      <a:pt x="156389" y="88978"/>
                      <a:pt x="224651" y="120199"/>
                      <a:pt x="289739" y="149832"/>
                    </a:cubicBezTo>
                    <a:cubicBezTo>
                      <a:pt x="354827" y="179465"/>
                      <a:pt x="451135" y="204336"/>
                      <a:pt x="499289" y="241907"/>
                    </a:cubicBezTo>
                    <a:cubicBezTo>
                      <a:pt x="547443" y="279478"/>
                      <a:pt x="571256" y="372082"/>
                      <a:pt x="578664" y="375257"/>
                    </a:cubicBezTo>
                    <a:cubicBezTo>
                      <a:pt x="586072" y="378432"/>
                      <a:pt x="587131" y="283182"/>
                      <a:pt x="543739" y="260957"/>
                    </a:cubicBezTo>
                    <a:cubicBezTo>
                      <a:pt x="500347" y="238732"/>
                      <a:pt x="368056" y="268365"/>
                      <a:pt x="318314" y="241907"/>
                    </a:cubicBezTo>
                    <a:cubicBezTo>
                      <a:pt x="268572" y="215449"/>
                      <a:pt x="294501" y="139249"/>
                      <a:pt x="245289" y="102207"/>
                    </a:cubicBezTo>
                    <a:cubicBezTo>
                      <a:pt x="196077" y="65165"/>
                      <a:pt x="26743" y="6957"/>
                      <a:pt x="3989" y="6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3" name="フリーフォーム: 図形 1082">
                <a:extLst>
                  <a:ext uri="{FF2B5EF4-FFF2-40B4-BE49-F238E27FC236}">
                    <a16:creationId xmlns:a16="http://schemas.microsoft.com/office/drawing/2014/main" id="{639CA529-6E28-4875-B408-F655FA5A7A2A}"/>
                  </a:ext>
                </a:extLst>
              </p:cNvPr>
              <p:cNvSpPr/>
              <p:nvPr/>
            </p:nvSpPr>
            <p:spPr>
              <a:xfrm>
                <a:off x="4708242" y="512572"/>
                <a:ext cx="403551" cy="300234"/>
              </a:xfrm>
              <a:custGeom>
                <a:avLst/>
                <a:gdLst>
                  <a:gd name="connsiteX0" fmla="*/ 12983 w 403551"/>
                  <a:gd name="connsiteY0" fmla="*/ 4953 h 300234"/>
                  <a:gd name="connsiteX1" fmla="*/ 92358 w 403551"/>
                  <a:gd name="connsiteY1" fmla="*/ 87503 h 300234"/>
                  <a:gd name="connsiteX2" fmla="*/ 222533 w 403551"/>
                  <a:gd name="connsiteY2" fmla="*/ 157353 h 300234"/>
                  <a:gd name="connsiteX3" fmla="*/ 374933 w 403551"/>
                  <a:gd name="connsiteY3" fmla="*/ 246253 h 300234"/>
                  <a:gd name="connsiteX4" fmla="*/ 384458 w 403551"/>
                  <a:gd name="connsiteY4" fmla="*/ 300228 h 300234"/>
                  <a:gd name="connsiteX5" fmla="*/ 371758 w 403551"/>
                  <a:gd name="connsiteY5" fmla="*/ 243078 h 300234"/>
                  <a:gd name="connsiteX6" fmla="*/ 12983 w 403551"/>
                  <a:gd name="connsiteY6" fmla="*/ 4953 h 30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51" h="300234">
                    <a:moveTo>
                      <a:pt x="12983" y="4953"/>
                    </a:moveTo>
                    <a:cubicBezTo>
                      <a:pt x="-33584" y="-20976"/>
                      <a:pt x="57433" y="62103"/>
                      <a:pt x="92358" y="87503"/>
                    </a:cubicBezTo>
                    <a:cubicBezTo>
                      <a:pt x="127283" y="112903"/>
                      <a:pt x="175437" y="130895"/>
                      <a:pt x="222533" y="157353"/>
                    </a:cubicBezTo>
                    <a:cubicBezTo>
                      <a:pt x="269629" y="183811"/>
                      <a:pt x="347946" y="222441"/>
                      <a:pt x="374933" y="246253"/>
                    </a:cubicBezTo>
                    <a:cubicBezTo>
                      <a:pt x="401920" y="270065"/>
                      <a:pt x="384987" y="300757"/>
                      <a:pt x="384458" y="300228"/>
                    </a:cubicBezTo>
                    <a:cubicBezTo>
                      <a:pt x="383929" y="299699"/>
                      <a:pt x="435258" y="289115"/>
                      <a:pt x="371758" y="243078"/>
                    </a:cubicBezTo>
                    <a:cubicBezTo>
                      <a:pt x="308258" y="197041"/>
                      <a:pt x="59550" y="30882"/>
                      <a:pt x="12983" y="495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フリーフォーム: 図形 1083">
                <a:extLst>
                  <a:ext uri="{FF2B5EF4-FFF2-40B4-BE49-F238E27FC236}">
                    <a16:creationId xmlns:a16="http://schemas.microsoft.com/office/drawing/2014/main" id="{16B96E65-2CBE-4301-9BD1-F1298D322F5C}"/>
                  </a:ext>
                </a:extLst>
              </p:cNvPr>
              <p:cNvSpPr/>
              <p:nvPr/>
            </p:nvSpPr>
            <p:spPr>
              <a:xfrm>
                <a:off x="4619366" y="479422"/>
                <a:ext cx="522113" cy="441735"/>
              </a:xfrm>
              <a:custGeom>
                <a:avLst/>
                <a:gdLst>
                  <a:gd name="connsiteX0" fmla="*/ 60584 w 522113"/>
                  <a:gd name="connsiteY0" fmla="*/ 3 h 441735"/>
                  <a:gd name="connsiteX1" fmla="*/ 92334 w 522113"/>
                  <a:gd name="connsiteY1" fmla="*/ 95253 h 441735"/>
                  <a:gd name="connsiteX2" fmla="*/ 162184 w 522113"/>
                  <a:gd name="connsiteY2" fmla="*/ 158753 h 441735"/>
                  <a:gd name="connsiteX3" fmla="*/ 514609 w 522113"/>
                  <a:gd name="connsiteY3" fmla="*/ 431803 h 441735"/>
                  <a:gd name="connsiteX4" fmla="*/ 393959 w 522113"/>
                  <a:gd name="connsiteY4" fmla="*/ 371478 h 441735"/>
                  <a:gd name="connsiteX5" fmla="*/ 286009 w 522113"/>
                  <a:gd name="connsiteY5" fmla="*/ 269878 h 441735"/>
                  <a:gd name="connsiteX6" fmla="*/ 317759 w 522113"/>
                  <a:gd name="connsiteY6" fmla="*/ 377828 h 441735"/>
                  <a:gd name="connsiteX7" fmla="*/ 251084 w 522113"/>
                  <a:gd name="connsiteY7" fmla="*/ 295278 h 441735"/>
                  <a:gd name="connsiteX8" fmla="*/ 114559 w 522113"/>
                  <a:gd name="connsiteY8" fmla="*/ 203203 h 441735"/>
                  <a:gd name="connsiteX9" fmla="*/ 47884 w 522113"/>
                  <a:gd name="connsiteY9" fmla="*/ 168278 h 441735"/>
                  <a:gd name="connsiteX10" fmla="*/ 3434 w 522113"/>
                  <a:gd name="connsiteY10" fmla="*/ 111128 h 441735"/>
                  <a:gd name="connsiteX11" fmla="*/ 9784 w 522113"/>
                  <a:gd name="connsiteY11" fmla="*/ 98428 h 441735"/>
                  <a:gd name="connsiteX12" fmla="*/ 60584 w 522113"/>
                  <a:gd name="connsiteY12" fmla="*/ 3 h 4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113" h="441735">
                    <a:moveTo>
                      <a:pt x="60584" y="3"/>
                    </a:moveTo>
                    <a:cubicBezTo>
                      <a:pt x="74342" y="-526"/>
                      <a:pt x="75401" y="68795"/>
                      <a:pt x="92334" y="95253"/>
                    </a:cubicBezTo>
                    <a:cubicBezTo>
                      <a:pt x="109267" y="121711"/>
                      <a:pt x="91805" y="102661"/>
                      <a:pt x="162184" y="158753"/>
                    </a:cubicBezTo>
                    <a:cubicBezTo>
                      <a:pt x="232563" y="214845"/>
                      <a:pt x="475980" y="396349"/>
                      <a:pt x="514609" y="431803"/>
                    </a:cubicBezTo>
                    <a:cubicBezTo>
                      <a:pt x="553238" y="467257"/>
                      <a:pt x="432059" y="398465"/>
                      <a:pt x="393959" y="371478"/>
                    </a:cubicBezTo>
                    <a:cubicBezTo>
                      <a:pt x="355859" y="344491"/>
                      <a:pt x="298709" y="268820"/>
                      <a:pt x="286009" y="269878"/>
                    </a:cubicBezTo>
                    <a:cubicBezTo>
                      <a:pt x="273309" y="270936"/>
                      <a:pt x="323580" y="373595"/>
                      <a:pt x="317759" y="377828"/>
                    </a:cubicBezTo>
                    <a:cubicBezTo>
                      <a:pt x="311938" y="382061"/>
                      <a:pt x="284951" y="324382"/>
                      <a:pt x="251084" y="295278"/>
                    </a:cubicBezTo>
                    <a:cubicBezTo>
                      <a:pt x="217217" y="266174"/>
                      <a:pt x="148426" y="224370"/>
                      <a:pt x="114559" y="203203"/>
                    </a:cubicBezTo>
                    <a:cubicBezTo>
                      <a:pt x="80692" y="182036"/>
                      <a:pt x="66405" y="183624"/>
                      <a:pt x="47884" y="168278"/>
                    </a:cubicBezTo>
                    <a:cubicBezTo>
                      <a:pt x="29363" y="152932"/>
                      <a:pt x="9784" y="122770"/>
                      <a:pt x="3434" y="111128"/>
                    </a:cubicBezTo>
                    <a:cubicBezTo>
                      <a:pt x="-2916" y="99486"/>
                      <a:pt x="-270" y="113245"/>
                      <a:pt x="9784" y="98428"/>
                    </a:cubicBezTo>
                    <a:cubicBezTo>
                      <a:pt x="19838" y="83611"/>
                      <a:pt x="46826" y="532"/>
                      <a:pt x="60584" y="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5" name="フリーフォーム: 図形 1084">
                <a:extLst>
                  <a:ext uri="{FF2B5EF4-FFF2-40B4-BE49-F238E27FC236}">
                    <a16:creationId xmlns:a16="http://schemas.microsoft.com/office/drawing/2014/main" id="{3223FEB3-6F60-4166-89D7-E89ECF57F103}"/>
                  </a:ext>
                </a:extLst>
              </p:cNvPr>
              <p:cNvSpPr/>
              <p:nvPr/>
            </p:nvSpPr>
            <p:spPr>
              <a:xfrm>
                <a:off x="4883148" y="420957"/>
                <a:ext cx="411751" cy="280780"/>
              </a:xfrm>
              <a:custGeom>
                <a:avLst/>
                <a:gdLst>
                  <a:gd name="connsiteX0" fmla="*/ 2 w 411751"/>
                  <a:gd name="connsiteY0" fmla="*/ 14018 h 280780"/>
                  <a:gd name="connsiteX1" fmla="*/ 133352 w 411751"/>
                  <a:gd name="connsiteY1" fmla="*/ 52118 h 280780"/>
                  <a:gd name="connsiteX2" fmla="*/ 288927 w 411751"/>
                  <a:gd name="connsiteY2" fmla="*/ 163243 h 280780"/>
                  <a:gd name="connsiteX3" fmla="*/ 409577 w 411751"/>
                  <a:gd name="connsiteY3" fmla="*/ 280718 h 280780"/>
                  <a:gd name="connsiteX4" fmla="*/ 184152 w 411751"/>
                  <a:gd name="connsiteY4" fmla="*/ 147368 h 280780"/>
                  <a:gd name="connsiteX5" fmla="*/ 130177 w 411751"/>
                  <a:gd name="connsiteY5" fmla="*/ 10843 h 280780"/>
                  <a:gd name="connsiteX6" fmla="*/ 2 w 411751"/>
                  <a:gd name="connsiteY6" fmla="*/ 14018 h 28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751" h="280780">
                    <a:moveTo>
                      <a:pt x="2" y="14018"/>
                    </a:moveTo>
                    <a:cubicBezTo>
                      <a:pt x="531" y="20897"/>
                      <a:pt x="85198" y="27247"/>
                      <a:pt x="133352" y="52118"/>
                    </a:cubicBezTo>
                    <a:cubicBezTo>
                      <a:pt x="181506" y="76989"/>
                      <a:pt x="242890" y="125143"/>
                      <a:pt x="288927" y="163243"/>
                    </a:cubicBezTo>
                    <a:cubicBezTo>
                      <a:pt x="334964" y="201343"/>
                      <a:pt x="427040" y="283364"/>
                      <a:pt x="409577" y="280718"/>
                    </a:cubicBezTo>
                    <a:cubicBezTo>
                      <a:pt x="392114" y="278072"/>
                      <a:pt x="230719" y="192347"/>
                      <a:pt x="184152" y="147368"/>
                    </a:cubicBezTo>
                    <a:cubicBezTo>
                      <a:pt x="137585" y="102389"/>
                      <a:pt x="159810" y="33597"/>
                      <a:pt x="130177" y="10843"/>
                    </a:cubicBezTo>
                    <a:cubicBezTo>
                      <a:pt x="100544" y="-11911"/>
                      <a:pt x="-527" y="7139"/>
                      <a:pt x="2" y="1401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6" name="フリーフォーム: 図形 1085">
                <a:extLst>
                  <a:ext uri="{FF2B5EF4-FFF2-40B4-BE49-F238E27FC236}">
                    <a16:creationId xmlns:a16="http://schemas.microsoft.com/office/drawing/2014/main" id="{46EB5800-BFA8-4A79-9C3B-BA92BB9C8D11}"/>
                  </a:ext>
                </a:extLst>
              </p:cNvPr>
              <p:cNvSpPr/>
              <p:nvPr/>
            </p:nvSpPr>
            <p:spPr>
              <a:xfrm>
                <a:off x="4775192" y="452360"/>
                <a:ext cx="239539" cy="61814"/>
              </a:xfrm>
              <a:custGeom>
                <a:avLst/>
                <a:gdLst>
                  <a:gd name="connsiteX0" fmla="*/ 8 w 239539"/>
                  <a:gd name="connsiteY0" fmla="*/ 1665 h 61814"/>
                  <a:gd name="connsiteX1" fmla="*/ 130183 w 239539"/>
                  <a:gd name="connsiteY1" fmla="*/ 8015 h 61814"/>
                  <a:gd name="connsiteX2" fmla="*/ 238133 w 239539"/>
                  <a:gd name="connsiteY2" fmla="*/ 58815 h 61814"/>
                  <a:gd name="connsiteX3" fmla="*/ 187333 w 239539"/>
                  <a:gd name="connsiteY3" fmla="*/ 52465 h 61814"/>
                  <a:gd name="connsiteX4" fmla="*/ 123833 w 239539"/>
                  <a:gd name="connsiteY4" fmla="*/ 23890 h 61814"/>
                  <a:gd name="connsiteX5" fmla="*/ 8 w 239539"/>
                  <a:gd name="connsiteY5" fmla="*/ 1665 h 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39" h="61814">
                    <a:moveTo>
                      <a:pt x="8" y="1665"/>
                    </a:moveTo>
                    <a:cubicBezTo>
                      <a:pt x="1066" y="-981"/>
                      <a:pt x="90496" y="-1510"/>
                      <a:pt x="130183" y="8015"/>
                    </a:cubicBezTo>
                    <a:cubicBezTo>
                      <a:pt x="169871" y="17540"/>
                      <a:pt x="228608" y="51407"/>
                      <a:pt x="238133" y="58815"/>
                    </a:cubicBezTo>
                    <a:cubicBezTo>
                      <a:pt x="247658" y="66223"/>
                      <a:pt x="206383" y="58286"/>
                      <a:pt x="187333" y="52465"/>
                    </a:cubicBezTo>
                    <a:cubicBezTo>
                      <a:pt x="168283" y="46644"/>
                      <a:pt x="149762" y="31298"/>
                      <a:pt x="123833" y="23890"/>
                    </a:cubicBezTo>
                    <a:cubicBezTo>
                      <a:pt x="97904" y="16482"/>
                      <a:pt x="-1050" y="4311"/>
                      <a:pt x="8" y="166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7" name="フリーフォーム: 図形 1086">
                <a:extLst>
                  <a:ext uri="{FF2B5EF4-FFF2-40B4-BE49-F238E27FC236}">
                    <a16:creationId xmlns:a16="http://schemas.microsoft.com/office/drawing/2014/main" id="{87EFEE14-375A-4B23-9C8C-39D89766C00C}"/>
                  </a:ext>
                </a:extLst>
              </p:cNvPr>
              <p:cNvSpPr/>
              <p:nvPr/>
            </p:nvSpPr>
            <p:spPr>
              <a:xfrm>
                <a:off x="5009433" y="396665"/>
                <a:ext cx="648456" cy="384387"/>
              </a:xfrm>
              <a:custGeom>
                <a:avLst/>
                <a:gdLst>
                  <a:gd name="connsiteX0" fmla="*/ 717 w 648456"/>
                  <a:gd name="connsiteY0" fmla="*/ 210 h 384387"/>
                  <a:gd name="connsiteX1" fmla="*/ 188042 w 648456"/>
                  <a:gd name="connsiteY1" fmla="*/ 95460 h 384387"/>
                  <a:gd name="connsiteX2" fmla="*/ 321392 w 648456"/>
                  <a:gd name="connsiteY2" fmla="*/ 136735 h 384387"/>
                  <a:gd name="connsiteX3" fmla="*/ 489667 w 648456"/>
                  <a:gd name="connsiteY3" fmla="*/ 247860 h 384387"/>
                  <a:gd name="connsiteX4" fmla="*/ 648417 w 648456"/>
                  <a:gd name="connsiteY4" fmla="*/ 384385 h 384387"/>
                  <a:gd name="connsiteX5" fmla="*/ 502367 w 648456"/>
                  <a:gd name="connsiteY5" fmla="*/ 251035 h 384387"/>
                  <a:gd name="connsiteX6" fmla="*/ 261067 w 648456"/>
                  <a:gd name="connsiteY6" fmla="*/ 124035 h 384387"/>
                  <a:gd name="connsiteX7" fmla="*/ 717 w 648456"/>
                  <a:gd name="connsiteY7" fmla="*/ 210 h 38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56" h="384387">
                    <a:moveTo>
                      <a:pt x="717" y="210"/>
                    </a:moveTo>
                    <a:cubicBezTo>
                      <a:pt x="-11454" y="-4552"/>
                      <a:pt x="134596" y="72706"/>
                      <a:pt x="188042" y="95460"/>
                    </a:cubicBezTo>
                    <a:cubicBezTo>
                      <a:pt x="241488" y="118214"/>
                      <a:pt x="271121" y="111335"/>
                      <a:pt x="321392" y="136735"/>
                    </a:cubicBezTo>
                    <a:cubicBezTo>
                      <a:pt x="371663" y="162135"/>
                      <a:pt x="435163" y="206585"/>
                      <a:pt x="489667" y="247860"/>
                    </a:cubicBezTo>
                    <a:cubicBezTo>
                      <a:pt x="544171" y="289135"/>
                      <a:pt x="646300" y="383856"/>
                      <a:pt x="648417" y="384385"/>
                    </a:cubicBezTo>
                    <a:cubicBezTo>
                      <a:pt x="650534" y="384914"/>
                      <a:pt x="566925" y="294427"/>
                      <a:pt x="502367" y="251035"/>
                    </a:cubicBezTo>
                    <a:cubicBezTo>
                      <a:pt x="437809" y="207643"/>
                      <a:pt x="342559" y="164252"/>
                      <a:pt x="261067" y="124035"/>
                    </a:cubicBezTo>
                    <a:cubicBezTo>
                      <a:pt x="179575" y="83818"/>
                      <a:pt x="12888" y="4972"/>
                      <a:pt x="71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8" name="フリーフォーム: 図形 1087">
                <a:extLst>
                  <a:ext uri="{FF2B5EF4-FFF2-40B4-BE49-F238E27FC236}">
                    <a16:creationId xmlns:a16="http://schemas.microsoft.com/office/drawing/2014/main" id="{E89E6B85-B607-4E3D-B2F8-8B11390BEE8E}"/>
                  </a:ext>
                </a:extLst>
              </p:cNvPr>
              <p:cNvSpPr/>
              <p:nvPr/>
            </p:nvSpPr>
            <p:spPr>
              <a:xfrm>
                <a:off x="5064108" y="460277"/>
                <a:ext cx="270635" cy="197429"/>
              </a:xfrm>
              <a:custGeom>
                <a:avLst/>
                <a:gdLst>
                  <a:gd name="connsiteX0" fmla="*/ 17 w 270635"/>
                  <a:gd name="connsiteY0" fmla="*/ 98 h 197429"/>
                  <a:gd name="connsiteX1" fmla="*/ 149242 w 270635"/>
                  <a:gd name="connsiteY1" fmla="*/ 85823 h 197429"/>
                  <a:gd name="connsiteX2" fmla="*/ 266717 w 270635"/>
                  <a:gd name="connsiteY2" fmla="*/ 196948 h 197429"/>
                  <a:gd name="connsiteX3" fmla="*/ 234967 w 270635"/>
                  <a:gd name="connsiteY3" fmla="*/ 123923 h 197429"/>
                  <a:gd name="connsiteX4" fmla="*/ 158767 w 270635"/>
                  <a:gd name="connsiteY4" fmla="*/ 69948 h 197429"/>
                  <a:gd name="connsiteX5" fmla="*/ 17 w 270635"/>
                  <a:gd name="connsiteY5" fmla="*/ 98 h 1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635" h="197429">
                    <a:moveTo>
                      <a:pt x="17" y="98"/>
                    </a:moveTo>
                    <a:cubicBezTo>
                      <a:pt x="-1571" y="2744"/>
                      <a:pt x="104792" y="53015"/>
                      <a:pt x="149242" y="85823"/>
                    </a:cubicBezTo>
                    <a:cubicBezTo>
                      <a:pt x="193692" y="118631"/>
                      <a:pt x="252429" y="190598"/>
                      <a:pt x="266717" y="196948"/>
                    </a:cubicBezTo>
                    <a:cubicBezTo>
                      <a:pt x="281005" y="203298"/>
                      <a:pt x="252959" y="145090"/>
                      <a:pt x="234967" y="123923"/>
                    </a:cubicBezTo>
                    <a:cubicBezTo>
                      <a:pt x="216975" y="102756"/>
                      <a:pt x="196338" y="91115"/>
                      <a:pt x="158767" y="69948"/>
                    </a:cubicBezTo>
                    <a:cubicBezTo>
                      <a:pt x="121196" y="48781"/>
                      <a:pt x="1605" y="-2548"/>
                      <a:pt x="17" y="9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9" name="フリーフォーム: 図形 1088">
                <a:extLst>
                  <a:ext uri="{FF2B5EF4-FFF2-40B4-BE49-F238E27FC236}">
                    <a16:creationId xmlns:a16="http://schemas.microsoft.com/office/drawing/2014/main" id="{0F17285F-D4A6-4D6C-9DCC-3C128D8A6474}"/>
                  </a:ext>
                </a:extLst>
              </p:cNvPr>
              <p:cNvSpPr/>
              <p:nvPr/>
            </p:nvSpPr>
            <p:spPr>
              <a:xfrm>
                <a:off x="5688157" y="774570"/>
                <a:ext cx="819020" cy="2138816"/>
              </a:xfrm>
              <a:custGeom>
                <a:avLst/>
                <a:gdLst>
                  <a:gd name="connsiteX0" fmla="*/ 52243 w 819020"/>
                  <a:gd name="connsiteY0" fmla="*/ 4363 h 2138816"/>
                  <a:gd name="connsiteX1" fmla="*/ 221576 w 819020"/>
                  <a:gd name="connsiteY1" fmla="*/ 334563 h 2138816"/>
                  <a:gd name="connsiteX2" fmla="*/ 407843 w 819020"/>
                  <a:gd name="connsiteY2" fmla="*/ 707097 h 2138816"/>
                  <a:gd name="connsiteX3" fmla="*/ 526376 w 819020"/>
                  <a:gd name="connsiteY3" fmla="*/ 1054230 h 2138816"/>
                  <a:gd name="connsiteX4" fmla="*/ 594110 w 819020"/>
                  <a:gd name="connsiteY4" fmla="*/ 1274363 h 2138816"/>
                  <a:gd name="connsiteX5" fmla="*/ 738043 w 819020"/>
                  <a:gd name="connsiteY5" fmla="*/ 1511430 h 2138816"/>
                  <a:gd name="connsiteX6" fmla="*/ 780376 w 819020"/>
                  <a:gd name="connsiteY6" fmla="*/ 1646897 h 2138816"/>
                  <a:gd name="connsiteX7" fmla="*/ 814243 w 819020"/>
                  <a:gd name="connsiteY7" fmla="*/ 1943230 h 2138816"/>
                  <a:gd name="connsiteX8" fmla="*/ 814243 w 819020"/>
                  <a:gd name="connsiteY8" fmla="*/ 2137963 h 2138816"/>
                  <a:gd name="connsiteX9" fmla="*/ 771910 w 819020"/>
                  <a:gd name="connsiteY9" fmla="*/ 1994030 h 2138816"/>
                  <a:gd name="connsiteX10" fmla="*/ 687243 w 819020"/>
                  <a:gd name="connsiteY10" fmla="*/ 1553763 h 2138816"/>
                  <a:gd name="connsiteX11" fmla="*/ 331643 w 819020"/>
                  <a:gd name="connsiteY11" fmla="*/ 724030 h 2138816"/>
                  <a:gd name="connsiteX12" fmla="*/ 18376 w 819020"/>
                  <a:gd name="connsiteY12" fmla="*/ 182163 h 2138816"/>
                  <a:gd name="connsiteX13" fmla="*/ 52243 w 819020"/>
                  <a:gd name="connsiteY13" fmla="*/ 4363 h 21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9020" h="2138816">
                    <a:moveTo>
                      <a:pt x="52243" y="4363"/>
                    </a:moveTo>
                    <a:cubicBezTo>
                      <a:pt x="86110" y="29763"/>
                      <a:pt x="162309" y="217441"/>
                      <a:pt x="221576" y="334563"/>
                    </a:cubicBezTo>
                    <a:cubicBezTo>
                      <a:pt x="280843" y="451685"/>
                      <a:pt x="357043" y="587153"/>
                      <a:pt x="407843" y="707097"/>
                    </a:cubicBezTo>
                    <a:cubicBezTo>
                      <a:pt x="458643" y="827042"/>
                      <a:pt x="495332" y="959686"/>
                      <a:pt x="526376" y="1054230"/>
                    </a:cubicBezTo>
                    <a:cubicBezTo>
                      <a:pt x="557420" y="1148774"/>
                      <a:pt x="558832" y="1198163"/>
                      <a:pt x="594110" y="1274363"/>
                    </a:cubicBezTo>
                    <a:cubicBezTo>
                      <a:pt x="629388" y="1350563"/>
                      <a:pt x="706999" y="1449341"/>
                      <a:pt x="738043" y="1511430"/>
                    </a:cubicBezTo>
                    <a:cubicBezTo>
                      <a:pt x="769087" y="1573519"/>
                      <a:pt x="767676" y="1574930"/>
                      <a:pt x="780376" y="1646897"/>
                    </a:cubicBezTo>
                    <a:cubicBezTo>
                      <a:pt x="793076" y="1718864"/>
                      <a:pt x="808599" y="1861386"/>
                      <a:pt x="814243" y="1943230"/>
                    </a:cubicBezTo>
                    <a:cubicBezTo>
                      <a:pt x="819888" y="2025074"/>
                      <a:pt x="821299" y="2129496"/>
                      <a:pt x="814243" y="2137963"/>
                    </a:cubicBezTo>
                    <a:cubicBezTo>
                      <a:pt x="807188" y="2146430"/>
                      <a:pt x="793077" y="2091397"/>
                      <a:pt x="771910" y="1994030"/>
                    </a:cubicBezTo>
                    <a:cubicBezTo>
                      <a:pt x="750743" y="1896663"/>
                      <a:pt x="760621" y="1765430"/>
                      <a:pt x="687243" y="1553763"/>
                    </a:cubicBezTo>
                    <a:cubicBezTo>
                      <a:pt x="613865" y="1342096"/>
                      <a:pt x="443121" y="952630"/>
                      <a:pt x="331643" y="724030"/>
                    </a:cubicBezTo>
                    <a:cubicBezTo>
                      <a:pt x="220165" y="495430"/>
                      <a:pt x="62120" y="296463"/>
                      <a:pt x="18376" y="182163"/>
                    </a:cubicBezTo>
                    <a:cubicBezTo>
                      <a:pt x="-25368" y="67863"/>
                      <a:pt x="18376" y="-21037"/>
                      <a:pt x="52243" y="436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0" name="フリーフォーム: 図形 1089">
                <a:extLst>
                  <a:ext uri="{FF2B5EF4-FFF2-40B4-BE49-F238E27FC236}">
                    <a16:creationId xmlns:a16="http://schemas.microsoft.com/office/drawing/2014/main" id="{77F127CD-7A3A-4654-A96A-3171549C505F}"/>
                  </a:ext>
                </a:extLst>
              </p:cNvPr>
              <p:cNvSpPr/>
              <p:nvPr/>
            </p:nvSpPr>
            <p:spPr>
              <a:xfrm>
                <a:off x="5574849" y="831006"/>
                <a:ext cx="851544" cy="2120272"/>
              </a:xfrm>
              <a:custGeom>
                <a:avLst/>
                <a:gdLst>
                  <a:gd name="connsiteX0" fmla="*/ 13151 w 851544"/>
                  <a:gd name="connsiteY0" fmla="*/ 15661 h 2120272"/>
                  <a:gd name="connsiteX1" fmla="*/ 140151 w 851544"/>
                  <a:gd name="connsiteY1" fmla="*/ 286594 h 2120272"/>
                  <a:gd name="connsiteX2" fmla="*/ 470351 w 851544"/>
                  <a:gd name="connsiteY2" fmla="*/ 879261 h 2120272"/>
                  <a:gd name="connsiteX3" fmla="*/ 656618 w 851544"/>
                  <a:gd name="connsiteY3" fmla="*/ 1353394 h 2120272"/>
                  <a:gd name="connsiteX4" fmla="*/ 732818 w 851544"/>
                  <a:gd name="connsiteY4" fmla="*/ 1708994 h 2120272"/>
                  <a:gd name="connsiteX5" fmla="*/ 732818 w 851544"/>
                  <a:gd name="connsiteY5" fmla="*/ 1937594 h 2120272"/>
                  <a:gd name="connsiteX6" fmla="*/ 766684 w 851544"/>
                  <a:gd name="connsiteY6" fmla="*/ 2106927 h 2120272"/>
                  <a:gd name="connsiteX7" fmla="*/ 809018 w 851544"/>
                  <a:gd name="connsiteY7" fmla="*/ 2073061 h 2120272"/>
                  <a:gd name="connsiteX8" fmla="*/ 825951 w 851544"/>
                  <a:gd name="connsiteY8" fmla="*/ 1785194 h 2120272"/>
                  <a:gd name="connsiteX9" fmla="*/ 436484 w 851544"/>
                  <a:gd name="connsiteY9" fmla="*/ 726861 h 2120272"/>
                  <a:gd name="connsiteX10" fmla="*/ 13151 w 851544"/>
                  <a:gd name="connsiteY10" fmla="*/ 15661 h 21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544" h="2120272">
                    <a:moveTo>
                      <a:pt x="13151" y="15661"/>
                    </a:moveTo>
                    <a:cubicBezTo>
                      <a:pt x="-36238" y="-57717"/>
                      <a:pt x="63951" y="142661"/>
                      <a:pt x="140151" y="286594"/>
                    </a:cubicBezTo>
                    <a:cubicBezTo>
                      <a:pt x="216351" y="430527"/>
                      <a:pt x="384273" y="701461"/>
                      <a:pt x="470351" y="879261"/>
                    </a:cubicBezTo>
                    <a:cubicBezTo>
                      <a:pt x="556429" y="1057061"/>
                      <a:pt x="612873" y="1215105"/>
                      <a:pt x="656618" y="1353394"/>
                    </a:cubicBezTo>
                    <a:cubicBezTo>
                      <a:pt x="700363" y="1491683"/>
                      <a:pt x="720118" y="1611627"/>
                      <a:pt x="732818" y="1708994"/>
                    </a:cubicBezTo>
                    <a:cubicBezTo>
                      <a:pt x="745518" y="1806361"/>
                      <a:pt x="727174" y="1871272"/>
                      <a:pt x="732818" y="1937594"/>
                    </a:cubicBezTo>
                    <a:cubicBezTo>
                      <a:pt x="738462" y="2003916"/>
                      <a:pt x="753984" y="2084349"/>
                      <a:pt x="766684" y="2106927"/>
                    </a:cubicBezTo>
                    <a:cubicBezTo>
                      <a:pt x="779384" y="2129505"/>
                      <a:pt x="799140" y="2126683"/>
                      <a:pt x="809018" y="2073061"/>
                    </a:cubicBezTo>
                    <a:cubicBezTo>
                      <a:pt x="818896" y="2019439"/>
                      <a:pt x="888040" y="2009561"/>
                      <a:pt x="825951" y="1785194"/>
                    </a:cubicBezTo>
                    <a:cubicBezTo>
                      <a:pt x="763862" y="1560827"/>
                      <a:pt x="570539" y="1014728"/>
                      <a:pt x="436484" y="726861"/>
                    </a:cubicBezTo>
                    <a:cubicBezTo>
                      <a:pt x="302429" y="438994"/>
                      <a:pt x="62540" y="89039"/>
                      <a:pt x="13151" y="156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1" name="フリーフォーム: 図形 1090">
                <a:extLst>
                  <a:ext uri="{FF2B5EF4-FFF2-40B4-BE49-F238E27FC236}">
                    <a16:creationId xmlns:a16="http://schemas.microsoft.com/office/drawing/2014/main" id="{42684C03-03FF-4459-A873-B287A0FBFA3B}"/>
                  </a:ext>
                </a:extLst>
              </p:cNvPr>
              <p:cNvSpPr/>
              <p:nvPr/>
            </p:nvSpPr>
            <p:spPr>
              <a:xfrm>
                <a:off x="5287261" y="720430"/>
                <a:ext cx="444342" cy="435772"/>
              </a:xfrm>
              <a:custGeom>
                <a:avLst/>
                <a:gdLst>
                  <a:gd name="connsiteX0" fmla="*/ 172 w 444342"/>
                  <a:gd name="connsiteY0" fmla="*/ 11937 h 435772"/>
                  <a:gd name="connsiteX1" fmla="*/ 165272 w 444342"/>
                  <a:gd name="connsiteY1" fmla="*/ 219370 h 435772"/>
                  <a:gd name="connsiteX2" fmla="*/ 237239 w 444342"/>
                  <a:gd name="connsiteY2" fmla="*/ 329437 h 435772"/>
                  <a:gd name="connsiteX3" fmla="*/ 440439 w 444342"/>
                  <a:gd name="connsiteY3" fmla="*/ 435270 h 435772"/>
                  <a:gd name="connsiteX4" fmla="*/ 364239 w 444342"/>
                  <a:gd name="connsiteY4" fmla="*/ 363303 h 435772"/>
                  <a:gd name="connsiteX5" fmla="*/ 279572 w 444342"/>
                  <a:gd name="connsiteY5" fmla="*/ 227837 h 435772"/>
                  <a:gd name="connsiteX6" fmla="*/ 207606 w 444342"/>
                  <a:gd name="connsiteY6" fmla="*/ 105070 h 435772"/>
                  <a:gd name="connsiteX7" fmla="*/ 135639 w 444342"/>
                  <a:gd name="connsiteY7" fmla="*/ 37337 h 435772"/>
                  <a:gd name="connsiteX8" fmla="*/ 172 w 444342"/>
                  <a:gd name="connsiteY8" fmla="*/ 11937 h 43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42" h="435772">
                    <a:moveTo>
                      <a:pt x="172" y="11937"/>
                    </a:moveTo>
                    <a:cubicBezTo>
                      <a:pt x="5111" y="42276"/>
                      <a:pt x="125761" y="166453"/>
                      <a:pt x="165272" y="219370"/>
                    </a:cubicBezTo>
                    <a:cubicBezTo>
                      <a:pt x="204783" y="272287"/>
                      <a:pt x="191378" y="293454"/>
                      <a:pt x="237239" y="329437"/>
                    </a:cubicBezTo>
                    <a:cubicBezTo>
                      <a:pt x="283100" y="365420"/>
                      <a:pt x="419272" y="429626"/>
                      <a:pt x="440439" y="435270"/>
                    </a:cubicBezTo>
                    <a:cubicBezTo>
                      <a:pt x="461606" y="440914"/>
                      <a:pt x="391050" y="397875"/>
                      <a:pt x="364239" y="363303"/>
                    </a:cubicBezTo>
                    <a:cubicBezTo>
                      <a:pt x="337428" y="328731"/>
                      <a:pt x="305677" y="270876"/>
                      <a:pt x="279572" y="227837"/>
                    </a:cubicBezTo>
                    <a:cubicBezTo>
                      <a:pt x="253467" y="184798"/>
                      <a:pt x="231595" y="136820"/>
                      <a:pt x="207606" y="105070"/>
                    </a:cubicBezTo>
                    <a:cubicBezTo>
                      <a:pt x="183617" y="73320"/>
                      <a:pt x="173739" y="58504"/>
                      <a:pt x="135639" y="37337"/>
                    </a:cubicBezTo>
                    <a:cubicBezTo>
                      <a:pt x="97539" y="16170"/>
                      <a:pt x="-4767" y="-18402"/>
                      <a:pt x="172" y="1193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2" name="フリーフォーム: 図形 1091">
                <a:extLst>
                  <a:ext uri="{FF2B5EF4-FFF2-40B4-BE49-F238E27FC236}">
                    <a16:creationId xmlns:a16="http://schemas.microsoft.com/office/drawing/2014/main" id="{1C5A4B6D-98F0-4ACD-8D5E-081C5780A813}"/>
                  </a:ext>
                </a:extLst>
              </p:cNvPr>
              <p:cNvSpPr/>
              <p:nvPr/>
            </p:nvSpPr>
            <p:spPr>
              <a:xfrm>
                <a:off x="5784848" y="1809703"/>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図形 132">
                <a:extLst>
                  <a:ext uri="{FF2B5EF4-FFF2-40B4-BE49-F238E27FC236}">
                    <a16:creationId xmlns:a16="http://schemas.microsoft.com/office/drawing/2014/main" id="{9A6FCD0B-16DD-4B7B-BB51-9B185C8D5F27}"/>
                  </a:ext>
                </a:extLst>
              </p:cNvPr>
              <p:cNvSpPr/>
              <p:nvPr/>
            </p:nvSpPr>
            <p:spPr>
              <a:xfrm>
                <a:off x="5914944" y="1776661"/>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図形 133">
                <a:extLst>
                  <a:ext uri="{FF2B5EF4-FFF2-40B4-BE49-F238E27FC236}">
                    <a16:creationId xmlns:a16="http://schemas.microsoft.com/office/drawing/2014/main" id="{0C64B326-1AB1-4C15-B470-3404B7495258}"/>
                  </a:ext>
                </a:extLst>
              </p:cNvPr>
              <p:cNvSpPr/>
              <p:nvPr/>
            </p:nvSpPr>
            <p:spPr>
              <a:xfrm rot="20527306" flipH="1" flipV="1">
                <a:off x="5644701" y="1028806"/>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3" name="フリーフォーム: 図形 1092">
                <a:extLst>
                  <a:ext uri="{FF2B5EF4-FFF2-40B4-BE49-F238E27FC236}">
                    <a16:creationId xmlns:a16="http://schemas.microsoft.com/office/drawing/2014/main" id="{F2499FCE-92CA-4204-B785-607803825CAD}"/>
                  </a:ext>
                </a:extLst>
              </p:cNvPr>
              <p:cNvSpPr/>
              <p:nvPr/>
            </p:nvSpPr>
            <p:spPr>
              <a:xfrm>
                <a:off x="5892259" y="1579739"/>
                <a:ext cx="274045" cy="401823"/>
              </a:xfrm>
              <a:custGeom>
                <a:avLst/>
                <a:gdLst>
                  <a:gd name="connsiteX0" fmla="*/ 19591 w 274045"/>
                  <a:gd name="connsiteY0" fmla="*/ 4586 h 401823"/>
                  <a:gd name="connsiteX1" fmla="*/ 127541 w 274045"/>
                  <a:gd name="connsiteY1" fmla="*/ 239536 h 401823"/>
                  <a:gd name="connsiteX2" fmla="*/ 273591 w 274045"/>
                  <a:gd name="connsiteY2" fmla="*/ 395111 h 401823"/>
                  <a:gd name="connsiteX3" fmla="*/ 171991 w 274045"/>
                  <a:gd name="connsiteY3" fmla="*/ 357011 h 401823"/>
                  <a:gd name="connsiteX4" fmla="*/ 130716 w 274045"/>
                  <a:gd name="connsiteY4" fmla="*/ 207786 h 401823"/>
                  <a:gd name="connsiteX5" fmla="*/ 10066 w 274045"/>
                  <a:gd name="connsiteY5" fmla="*/ 93486 h 401823"/>
                  <a:gd name="connsiteX6" fmla="*/ 19591 w 274045"/>
                  <a:gd name="connsiteY6" fmla="*/ 4586 h 4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045" h="401823">
                    <a:moveTo>
                      <a:pt x="19591" y="4586"/>
                    </a:moveTo>
                    <a:cubicBezTo>
                      <a:pt x="39170" y="28928"/>
                      <a:pt x="85208" y="174449"/>
                      <a:pt x="127541" y="239536"/>
                    </a:cubicBezTo>
                    <a:cubicBezTo>
                      <a:pt x="169874" y="304623"/>
                      <a:pt x="266183" y="375532"/>
                      <a:pt x="273591" y="395111"/>
                    </a:cubicBezTo>
                    <a:cubicBezTo>
                      <a:pt x="280999" y="414690"/>
                      <a:pt x="195803" y="388232"/>
                      <a:pt x="171991" y="357011"/>
                    </a:cubicBezTo>
                    <a:cubicBezTo>
                      <a:pt x="148179" y="325790"/>
                      <a:pt x="157704" y="251707"/>
                      <a:pt x="130716" y="207786"/>
                    </a:cubicBezTo>
                    <a:cubicBezTo>
                      <a:pt x="103729" y="163865"/>
                      <a:pt x="28058" y="127882"/>
                      <a:pt x="10066" y="93486"/>
                    </a:cubicBezTo>
                    <a:cubicBezTo>
                      <a:pt x="-7926" y="59090"/>
                      <a:pt x="12" y="-19756"/>
                      <a:pt x="19591" y="458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4" name="フリーフォーム: 図形 1093">
                <a:extLst>
                  <a:ext uri="{FF2B5EF4-FFF2-40B4-BE49-F238E27FC236}">
                    <a16:creationId xmlns:a16="http://schemas.microsoft.com/office/drawing/2014/main" id="{09A3E69C-0AC6-44BE-A3BC-6A9EF8E06E2A}"/>
                  </a:ext>
                </a:extLst>
              </p:cNvPr>
              <p:cNvSpPr/>
              <p:nvPr/>
            </p:nvSpPr>
            <p:spPr>
              <a:xfrm>
                <a:off x="4229688" y="1368215"/>
                <a:ext cx="155297" cy="509424"/>
              </a:xfrm>
              <a:custGeom>
                <a:avLst/>
                <a:gdLst>
                  <a:gd name="connsiteX0" fmla="*/ 154987 w 155297"/>
                  <a:gd name="connsiteY0" fmla="*/ 210 h 509424"/>
                  <a:gd name="connsiteX1" fmla="*/ 94662 w 155297"/>
                  <a:gd name="connsiteY1" fmla="*/ 89110 h 509424"/>
                  <a:gd name="connsiteX2" fmla="*/ 72437 w 155297"/>
                  <a:gd name="connsiteY2" fmla="*/ 174835 h 509424"/>
                  <a:gd name="connsiteX3" fmla="*/ 91487 w 155297"/>
                  <a:gd name="connsiteY3" fmla="*/ 289135 h 509424"/>
                  <a:gd name="connsiteX4" fmla="*/ 101012 w 155297"/>
                  <a:gd name="connsiteY4" fmla="*/ 374860 h 509424"/>
                  <a:gd name="connsiteX5" fmla="*/ 104187 w 155297"/>
                  <a:gd name="connsiteY5" fmla="*/ 428835 h 509424"/>
                  <a:gd name="connsiteX6" fmla="*/ 75612 w 155297"/>
                  <a:gd name="connsiteY6" fmla="*/ 508210 h 509424"/>
                  <a:gd name="connsiteX7" fmla="*/ 88312 w 155297"/>
                  <a:gd name="connsiteY7" fmla="*/ 476460 h 509424"/>
                  <a:gd name="connsiteX8" fmla="*/ 50212 w 155297"/>
                  <a:gd name="connsiteY8" fmla="*/ 470110 h 509424"/>
                  <a:gd name="connsiteX9" fmla="*/ 62912 w 155297"/>
                  <a:gd name="connsiteY9" fmla="*/ 397085 h 509424"/>
                  <a:gd name="connsiteX10" fmla="*/ 5762 w 155297"/>
                  <a:gd name="connsiteY10" fmla="*/ 346285 h 509424"/>
                  <a:gd name="connsiteX11" fmla="*/ 2587 w 155297"/>
                  <a:gd name="connsiteY11" fmla="*/ 270085 h 509424"/>
                  <a:gd name="connsiteX12" fmla="*/ 2587 w 155297"/>
                  <a:gd name="connsiteY12" fmla="*/ 228810 h 509424"/>
                  <a:gd name="connsiteX13" fmla="*/ 2587 w 155297"/>
                  <a:gd name="connsiteY13" fmla="*/ 228810 h 509424"/>
                  <a:gd name="connsiteX14" fmla="*/ 2587 w 155297"/>
                  <a:gd name="connsiteY14" fmla="*/ 184360 h 509424"/>
                  <a:gd name="connsiteX15" fmla="*/ 37512 w 155297"/>
                  <a:gd name="connsiteY15" fmla="*/ 152610 h 509424"/>
                  <a:gd name="connsiteX16" fmla="*/ 66087 w 155297"/>
                  <a:gd name="connsiteY16" fmla="*/ 66885 h 509424"/>
                  <a:gd name="connsiteX17" fmla="*/ 154987 w 155297"/>
                  <a:gd name="connsiteY17" fmla="*/ 210 h 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97" h="509424">
                    <a:moveTo>
                      <a:pt x="154987" y="210"/>
                    </a:moveTo>
                    <a:cubicBezTo>
                      <a:pt x="159749" y="3914"/>
                      <a:pt x="108420" y="60006"/>
                      <a:pt x="94662" y="89110"/>
                    </a:cubicBezTo>
                    <a:cubicBezTo>
                      <a:pt x="80904" y="118214"/>
                      <a:pt x="72966" y="141498"/>
                      <a:pt x="72437" y="174835"/>
                    </a:cubicBezTo>
                    <a:cubicBezTo>
                      <a:pt x="71908" y="208172"/>
                      <a:pt x="86725" y="255798"/>
                      <a:pt x="91487" y="289135"/>
                    </a:cubicBezTo>
                    <a:cubicBezTo>
                      <a:pt x="96249" y="322472"/>
                      <a:pt x="98895" y="351577"/>
                      <a:pt x="101012" y="374860"/>
                    </a:cubicBezTo>
                    <a:cubicBezTo>
                      <a:pt x="103129" y="398143"/>
                      <a:pt x="108420" y="406610"/>
                      <a:pt x="104187" y="428835"/>
                    </a:cubicBezTo>
                    <a:cubicBezTo>
                      <a:pt x="99954" y="451060"/>
                      <a:pt x="78258" y="500273"/>
                      <a:pt x="75612" y="508210"/>
                    </a:cubicBezTo>
                    <a:cubicBezTo>
                      <a:pt x="72966" y="516147"/>
                      <a:pt x="92545" y="482810"/>
                      <a:pt x="88312" y="476460"/>
                    </a:cubicBezTo>
                    <a:cubicBezTo>
                      <a:pt x="84079" y="470110"/>
                      <a:pt x="54445" y="483339"/>
                      <a:pt x="50212" y="470110"/>
                    </a:cubicBezTo>
                    <a:cubicBezTo>
                      <a:pt x="45979" y="456881"/>
                      <a:pt x="70320" y="417722"/>
                      <a:pt x="62912" y="397085"/>
                    </a:cubicBezTo>
                    <a:cubicBezTo>
                      <a:pt x="55504" y="376448"/>
                      <a:pt x="15816" y="367452"/>
                      <a:pt x="5762" y="346285"/>
                    </a:cubicBezTo>
                    <a:cubicBezTo>
                      <a:pt x="-4292" y="325118"/>
                      <a:pt x="3116" y="289664"/>
                      <a:pt x="2587" y="270085"/>
                    </a:cubicBezTo>
                    <a:cubicBezTo>
                      <a:pt x="2058" y="250506"/>
                      <a:pt x="2587" y="228810"/>
                      <a:pt x="2587" y="228810"/>
                    </a:cubicBezTo>
                    <a:lnTo>
                      <a:pt x="2587" y="228810"/>
                    </a:lnTo>
                    <a:cubicBezTo>
                      <a:pt x="2587" y="221402"/>
                      <a:pt x="-3234" y="197060"/>
                      <a:pt x="2587" y="184360"/>
                    </a:cubicBezTo>
                    <a:cubicBezTo>
                      <a:pt x="8408" y="171660"/>
                      <a:pt x="26929" y="172189"/>
                      <a:pt x="37512" y="152610"/>
                    </a:cubicBezTo>
                    <a:cubicBezTo>
                      <a:pt x="48095" y="133031"/>
                      <a:pt x="47037" y="91227"/>
                      <a:pt x="66087" y="66885"/>
                    </a:cubicBezTo>
                    <a:cubicBezTo>
                      <a:pt x="85137" y="42543"/>
                      <a:pt x="150225" y="-3494"/>
                      <a:pt x="15498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5" name="フリーフォーム: 図形 1094">
                <a:extLst>
                  <a:ext uri="{FF2B5EF4-FFF2-40B4-BE49-F238E27FC236}">
                    <a16:creationId xmlns:a16="http://schemas.microsoft.com/office/drawing/2014/main" id="{B2B75471-1B72-4090-AD81-844537A8FABE}"/>
                  </a:ext>
                </a:extLst>
              </p:cNvPr>
              <p:cNvSpPr/>
              <p:nvPr/>
            </p:nvSpPr>
            <p:spPr>
              <a:xfrm>
                <a:off x="4457434" y="831799"/>
                <a:ext cx="305066" cy="299475"/>
              </a:xfrm>
              <a:custGeom>
                <a:avLst/>
                <a:gdLst>
                  <a:gd name="connsiteX0" fmla="*/ 305066 w 305066"/>
                  <a:gd name="connsiteY0" fmla="*/ 6401 h 299475"/>
                  <a:gd name="connsiteX1" fmla="*/ 143141 w 305066"/>
                  <a:gd name="connsiteY1" fmla="*/ 79426 h 299475"/>
                  <a:gd name="connsiteX2" fmla="*/ 79641 w 305066"/>
                  <a:gd name="connsiteY2" fmla="*/ 177851 h 299475"/>
                  <a:gd name="connsiteX3" fmla="*/ 266 w 305066"/>
                  <a:gd name="connsiteY3" fmla="*/ 298501 h 299475"/>
                  <a:gd name="connsiteX4" fmla="*/ 108216 w 305066"/>
                  <a:gd name="connsiteY4" fmla="*/ 108001 h 299475"/>
                  <a:gd name="connsiteX5" fmla="*/ 143141 w 305066"/>
                  <a:gd name="connsiteY5" fmla="*/ 15926 h 299475"/>
                  <a:gd name="connsiteX6" fmla="*/ 305066 w 305066"/>
                  <a:gd name="connsiteY6" fmla="*/ 6401 h 29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66" h="299475">
                    <a:moveTo>
                      <a:pt x="305066" y="6401"/>
                    </a:moveTo>
                    <a:cubicBezTo>
                      <a:pt x="305066" y="16984"/>
                      <a:pt x="180712" y="50851"/>
                      <a:pt x="143141" y="79426"/>
                    </a:cubicBezTo>
                    <a:cubicBezTo>
                      <a:pt x="105570" y="108001"/>
                      <a:pt x="103453" y="141339"/>
                      <a:pt x="79641" y="177851"/>
                    </a:cubicBezTo>
                    <a:cubicBezTo>
                      <a:pt x="55829" y="214363"/>
                      <a:pt x="-4496" y="310143"/>
                      <a:pt x="266" y="298501"/>
                    </a:cubicBezTo>
                    <a:cubicBezTo>
                      <a:pt x="5028" y="286859"/>
                      <a:pt x="84403" y="155097"/>
                      <a:pt x="108216" y="108001"/>
                    </a:cubicBezTo>
                    <a:cubicBezTo>
                      <a:pt x="132029" y="60905"/>
                      <a:pt x="110862" y="33918"/>
                      <a:pt x="143141" y="15926"/>
                    </a:cubicBezTo>
                    <a:cubicBezTo>
                      <a:pt x="175420" y="-2066"/>
                      <a:pt x="305066" y="-4182"/>
                      <a:pt x="305066" y="640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6" name="フリーフォーム: 図形 1095">
                <a:extLst>
                  <a:ext uri="{FF2B5EF4-FFF2-40B4-BE49-F238E27FC236}">
                    <a16:creationId xmlns:a16="http://schemas.microsoft.com/office/drawing/2014/main" id="{9EDA03D4-1699-41E8-945B-5E1C8033C019}"/>
                  </a:ext>
                </a:extLst>
              </p:cNvPr>
              <p:cNvSpPr/>
              <p:nvPr/>
            </p:nvSpPr>
            <p:spPr>
              <a:xfrm>
                <a:off x="4251321" y="794709"/>
                <a:ext cx="448388" cy="605530"/>
              </a:xfrm>
              <a:custGeom>
                <a:avLst/>
                <a:gdLst>
                  <a:gd name="connsiteX0" fmla="*/ 447679 w 448388"/>
                  <a:gd name="connsiteY0" fmla="*/ 2216 h 605530"/>
                  <a:gd name="connsiteX1" fmla="*/ 254004 w 448388"/>
                  <a:gd name="connsiteY1" fmla="*/ 122866 h 605530"/>
                  <a:gd name="connsiteX2" fmla="*/ 177804 w 448388"/>
                  <a:gd name="connsiteY2" fmla="*/ 291141 h 605530"/>
                  <a:gd name="connsiteX3" fmla="*/ 73029 w 448388"/>
                  <a:gd name="connsiteY3" fmla="*/ 449891 h 605530"/>
                  <a:gd name="connsiteX4" fmla="*/ 4 w 448388"/>
                  <a:gd name="connsiteY4" fmla="*/ 605466 h 605530"/>
                  <a:gd name="connsiteX5" fmla="*/ 76204 w 448388"/>
                  <a:gd name="connsiteY5" fmla="*/ 465766 h 605530"/>
                  <a:gd name="connsiteX6" fmla="*/ 177804 w 448388"/>
                  <a:gd name="connsiteY6" fmla="*/ 227641 h 605530"/>
                  <a:gd name="connsiteX7" fmla="*/ 447679 w 448388"/>
                  <a:gd name="connsiteY7" fmla="*/ 2216 h 6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88" h="605530">
                    <a:moveTo>
                      <a:pt x="447679" y="2216"/>
                    </a:moveTo>
                    <a:cubicBezTo>
                      <a:pt x="460379" y="-15247"/>
                      <a:pt x="298983" y="74712"/>
                      <a:pt x="254004" y="122866"/>
                    </a:cubicBezTo>
                    <a:cubicBezTo>
                      <a:pt x="209025" y="171020"/>
                      <a:pt x="207966" y="236637"/>
                      <a:pt x="177804" y="291141"/>
                    </a:cubicBezTo>
                    <a:cubicBezTo>
                      <a:pt x="147642" y="345645"/>
                      <a:pt x="102662" y="397504"/>
                      <a:pt x="73029" y="449891"/>
                    </a:cubicBezTo>
                    <a:cubicBezTo>
                      <a:pt x="43396" y="502278"/>
                      <a:pt x="-525" y="602820"/>
                      <a:pt x="4" y="605466"/>
                    </a:cubicBezTo>
                    <a:cubicBezTo>
                      <a:pt x="533" y="608112"/>
                      <a:pt x="46571" y="528737"/>
                      <a:pt x="76204" y="465766"/>
                    </a:cubicBezTo>
                    <a:cubicBezTo>
                      <a:pt x="105837" y="402795"/>
                      <a:pt x="118537" y="305958"/>
                      <a:pt x="177804" y="227641"/>
                    </a:cubicBezTo>
                    <a:cubicBezTo>
                      <a:pt x="237071" y="149324"/>
                      <a:pt x="434979" y="19679"/>
                      <a:pt x="447679" y="221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7" name="フリーフォーム: 図形 1096">
                <a:extLst>
                  <a:ext uri="{FF2B5EF4-FFF2-40B4-BE49-F238E27FC236}">
                    <a16:creationId xmlns:a16="http://schemas.microsoft.com/office/drawing/2014/main" id="{30B3A197-7E7A-4B42-80B0-678B7C8ACC9A}"/>
                  </a:ext>
                </a:extLst>
              </p:cNvPr>
              <p:cNvSpPr/>
              <p:nvPr/>
            </p:nvSpPr>
            <p:spPr>
              <a:xfrm>
                <a:off x="4219507" y="833917"/>
                <a:ext cx="340903" cy="595813"/>
              </a:xfrm>
              <a:custGeom>
                <a:avLst/>
                <a:gdLst>
                  <a:gd name="connsiteX0" fmla="*/ 339793 w 340903"/>
                  <a:gd name="connsiteY0" fmla="*/ 1108 h 595813"/>
                  <a:gd name="connsiteX1" fmla="*/ 200093 w 340903"/>
                  <a:gd name="connsiteY1" fmla="*/ 128108 h 595813"/>
                  <a:gd name="connsiteX2" fmla="*/ 127068 w 340903"/>
                  <a:gd name="connsiteY2" fmla="*/ 290033 h 595813"/>
                  <a:gd name="connsiteX3" fmla="*/ 66743 w 340903"/>
                  <a:gd name="connsiteY3" fmla="*/ 451958 h 595813"/>
                  <a:gd name="connsiteX4" fmla="*/ 68 w 340903"/>
                  <a:gd name="connsiteY4" fmla="*/ 594833 h 595813"/>
                  <a:gd name="connsiteX5" fmla="*/ 79443 w 340903"/>
                  <a:gd name="connsiteY5" fmla="*/ 378933 h 595813"/>
                  <a:gd name="connsiteX6" fmla="*/ 117543 w 340903"/>
                  <a:gd name="connsiteY6" fmla="*/ 201133 h 595813"/>
                  <a:gd name="connsiteX7" fmla="*/ 339793 w 340903"/>
                  <a:gd name="connsiteY7" fmla="*/ 1108 h 59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03" h="595813">
                    <a:moveTo>
                      <a:pt x="339793" y="1108"/>
                    </a:moveTo>
                    <a:cubicBezTo>
                      <a:pt x="353551" y="-11063"/>
                      <a:pt x="235547" y="79954"/>
                      <a:pt x="200093" y="128108"/>
                    </a:cubicBezTo>
                    <a:cubicBezTo>
                      <a:pt x="164639" y="176262"/>
                      <a:pt x="149293" y="236058"/>
                      <a:pt x="127068" y="290033"/>
                    </a:cubicBezTo>
                    <a:cubicBezTo>
                      <a:pt x="104843" y="344008"/>
                      <a:pt x="87910" y="401158"/>
                      <a:pt x="66743" y="451958"/>
                    </a:cubicBezTo>
                    <a:cubicBezTo>
                      <a:pt x="45576" y="502758"/>
                      <a:pt x="-2049" y="607004"/>
                      <a:pt x="68" y="594833"/>
                    </a:cubicBezTo>
                    <a:cubicBezTo>
                      <a:pt x="2185" y="582662"/>
                      <a:pt x="59864" y="444550"/>
                      <a:pt x="79443" y="378933"/>
                    </a:cubicBezTo>
                    <a:cubicBezTo>
                      <a:pt x="99022" y="313316"/>
                      <a:pt x="75739" y="261987"/>
                      <a:pt x="117543" y="201133"/>
                    </a:cubicBezTo>
                    <a:cubicBezTo>
                      <a:pt x="159347" y="140279"/>
                      <a:pt x="326035" y="13279"/>
                      <a:pt x="339793" y="11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8" name="フリーフォーム: 図形 1097">
                <a:extLst>
                  <a:ext uri="{FF2B5EF4-FFF2-40B4-BE49-F238E27FC236}">
                    <a16:creationId xmlns:a16="http://schemas.microsoft.com/office/drawing/2014/main" id="{07FE54BF-0ABE-491B-8D2D-60D47506662E}"/>
                  </a:ext>
                </a:extLst>
              </p:cNvPr>
              <p:cNvSpPr/>
              <p:nvPr/>
            </p:nvSpPr>
            <p:spPr>
              <a:xfrm>
                <a:off x="4206468" y="783217"/>
                <a:ext cx="343308" cy="710812"/>
              </a:xfrm>
              <a:custGeom>
                <a:avLst/>
                <a:gdLst>
                  <a:gd name="connsiteX0" fmla="*/ 343307 w 343308"/>
                  <a:gd name="connsiteY0" fmla="*/ 1008 h 710812"/>
                  <a:gd name="connsiteX1" fmla="*/ 181382 w 343308"/>
                  <a:gd name="connsiteY1" fmla="*/ 108958 h 710812"/>
                  <a:gd name="connsiteX2" fmla="*/ 86132 w 343308"/>
                  <a:gd name="connsiteY2" fmla="*/ 299458 h 710812"/>
                  <a:gd name="connsiteX3" fmla="*/ 35332 w 343308"/>
                  <a:gd name="connsiteY3" fmla="*/ 502658 h 710812"/>
                  <a:gd name="connsiteX4" fmla="*/ 3582 w 343308"/>
                  <a:gd name="connsiteY4" fmla="*/ 709033 h 710812"/>
                  <a:gd name="connsiteX5" fmla="*/ 3582 w 343308"/>
                  <a:gd name="connsiteY5" fmla="*/ 588383 h 710812"/>
                  <a:gd name="connsiteX6" fmla="*/ 28982 w 343308"/>
                  <a:gd name="connsiteY6" fmla="*/ 347083 h 710812"/>
                  <a:gd name="connsiteX7" fmla="*/ 124232 w 343308"/>
                  <a:gd name="connsiteY7" fmla="*/ 121658 h 710812"/>
                  <a:gd name="connsiteX8" fmla="*/ 184557 w 343308"/>
                  <a:gd name="connsiteY8" fmla="*/ 58158 h 710812"/>
                  <a:gd name="connsiteX9" fmla="*/ 343307 w 343308"/>
                  <a:gd name="connsiteY9" fmla="*/ 1008 h 71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08" h="710812">
                    <a:moveTo>
                      <a:pt x="343307" y="1008"/>
                    </a:moveTo>
                    <a:cubicBezTo>
                      <a:pt x="342778" y="9475"/>
                      <a:pt x="224244" y="59216"/>
                      <a:pt x="181382" y="108958"/>
                    </a:cubicBezTo>
                    <a:cubicBezTo>
                      <a:pt x="138519" y="158700"/>
                      <a:pt x="110474" y="233841"/>
                      <a:pt x="86132" y="299458"/>
                    </a:cubicBezTo>
                    <a:cubicBezTo>
                      <a:pt x="61790" y="365075"/>
                      <a:pt x="49090" y="434396"/>
                      <a:pt x="35332" y="502658"/>
                    </a:cubicBezTo>
                    <a:cubicBezTo>
                      <a:pt x="21574" y="570920"/>
                      <a:pt x="8874" y="694746"/>
                      <a:pt x="3582" y="709033"/>
                    </a:cubicBezTo>
                    <a:cubicBezTo>
                      <a:pt x="-1710" y="723320"/>
                      <a:pt x="-651" y="648708"/>
                      <a:pt x="3582" y="588383"/>
                    </a:cubicBezTo>
                    <a:cubicBezTo>
                      <a:pt x="7815" y="528058"/>
                      <a:pt x="8874" y="424871"/>
                      <a:pt x="28982" y="347083"/>
                    </a:cubicBezTo>
                    <a:cubicBezTo>
                      <a:pt x="49090" y="269296"/>
                      <a:pt x="98303" y="169812"/>
                      <a:pt x="124232" y="121658"/>
                    </a:cubicBezTo>
                    <a:cubicBezTo>
                      <a:pt x="150161" y="73504"/>
                      <a:pt x="152278" y="76679"/>
                      <a:pt x="184557" y="58158"/>
                    </a:cubicBezTo>
                    <a:cubicBezTo>
                      <a:pt x="216836" y="39637"/>
                      <a:pt x="343836" y="-7459"/>
                      <a:pt x="343307" y="10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9" name="フリーフォーム: 図形 1098">
                <a:extLst>
                  <a:ext uri="{FF2B5EF4-FFF2-40B4-BE49-F238E27FC236}">
                    <a16:creationId xmlns:a16="http://schemas.microsoft.com/office/drawing/2014/main" id="{B9DBC5D8-BF08-4C93-BF91-28D4B160434E}"/>
                  </a:ext>
                </a:extLst>
              </p:cNvPr>
              <p:cNvSpPr/>
              <p:nvPr/>
            </p:nvSpPr>
            <p:spPr>
              <a:xfrm>
                <a:off x="4314075" y="1094226"/>
                <a:ext cx="213614" cy="246285"/>
              </a:xfrm>
              <a:custGeom>
                <a:avLst/>
                <a:gdLst>
                  <a:gd name="connsiteX0" fmla="*/ 213475 w 213614"/>
                  <a:gd name="connsiteY0" fmla="*/ 20199 h 246285"/>
                  <a:gd name="connsiteX1" fmla="*/ 105525 w 213614"/>
                  <a:gd name="connsiteY1" fmla="*/ 131324 h 246285"/>
                  <a:gd name="connsiteX2" fmla="*/ 73775 w 213614"/>
                  <a:gd name="connsiteY2" fmla="*/ 229749 h 246285"/>
                  <a:gd name="connsiteX3" fmla="*/ 42025 w 213614"/>
                  <a:gd name="connsiteY3" fmla="*/ 194824 h 246285"/>
                  <a:gd name="connsiteX4" fmla="*/ 750 w 213614"/>
                  <a:gd name="connsiteY4" fmla="*/ 245624 h 246285"/>
                  <a:gd name="connsiteX5" fmla="*/ 19800 w 213614"/>
                  <a:gd name="connsiteY5" fmla="*/ 217049 h 246285"/>
                  <a:gd name="connsiteX6" fmla="*/ 73775 w 213614"/>
                  <a:gd name="connsiteY6" fmla="*/ 124974 h 246285"/>
                  <a:gd name="connsiteX7" fmla="*/ 127750 w 213614"/>
                  <a:gd name="connsiteY7" fmla="*/ 10674 h 246285"/>
                  <a:gd name="connsiteX8" fmla="*/ 213475 w 213614"/>
                  <a:gd name="connsiteY8" fmla="*/ 20199 h 24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4" h="246285">
                    <a:moveTo>
                      <a:pt x="213475" y="20199"/>
                    </a:moveTo>
                    <a:cubicBezTo>
                      <a:pt x="209771" y="40307"/>
                      <a:pt x="128808" y="96399"/>
                      <a:pt x="105525" y="131324"/>
                    </a:cubicBezTo>
                    <a:cubicBezTo>
                      <a:pt x="82242" y="166249"/>
                      <a:pt x="84358" y="219166"/>
                      <a:pt x="73775" y="229749"/>
                    </a:cubicBezTo>
                    <a:cubicBezTo>
                      <a:pt x="63192" y="240332"/>
                      <a:pt x="54196" y="192178"/>
                      <a:pt x="42025" y="194824"/>
                    </a:cubicBezTo>
                    <a:cubicBezTo>
                      <a:pt x="29854" y="197470"/>
                      <a:pt x="4454" y="241920"/>
                      <a:pt x="750" y="245624"/>
                    </a:cubicBezTo>
                    <a:cubicBezTo>
                      <a:pt x="-2954" y="249328"/>
                      <a:pt x="7629" y="237157"/>
                      <a:pt x="19800" y="217049"/>
                    </a:cubicBezTo>
                    <a:cubicBezTo>
                      <a:pt x="31971" y="196941"/>
                      <a:pt x="55783" y="159370"/>
                      <a:pt x="73775" y="124974"/>
                    </a:cubicBezTo>
                    <a:cubicBezTo>
                      <a:pt x="91767" y="90578"/>
                      <a:pt x="109229" y="29724"/>
                      <a:pt x="127750" y="10674"/>
                    </a:cubicBezTo>
                    <a:cubicBezTo>
                      <a:pt x="146271" y="-8376"/>
                      <a:pt x="217179" y="91"/>
                      <a:pt x="213475" y="2019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0" name="フリーフォーム: 図形 1099">
                <a:extLst>
                  <a:ext uri="{FF2B5EF4-FFF2-40B4-BE49-F238E27FC236}">
                    <a16:creationId xmlns:a16="http://schemas.microsoft.com/office/drawing/2014/main" id="{46F03948-3589-40AE-AE86-C2483BAFC327}"/>
                  </a:ext>
                </a:extLst>
              </p:cNvPr>
              <p:cNvSpPr/>
              <p:nvPr/>
            </p:nvSpPr>
            <p:spPr>
              <a:xfrm>
                <a:off x="5558755" y="634958"/>
                <a:ext cx="141766" cy="111756"/>
              </a:xfrm>
              <a:custGeom>
                <a:avLst/>
                <a:gdLst>
                  <a:gd name="connsiteX0" fmla="*/ 670 w 141766"/>
                  <a:gd name="connsiteY0" fmla="*/ 42 h 111756"/>
                  <a:gd name="connsiteX1" fmla="*/ 89570 w 141766"/>
                  <a:gd name="connsiteY1" fmla="*/ 92117 h 111756"/>
                  <a:gd name="connsiteX2" fmla="*/ 140370 w 141766"/>
                  <a:gd name="connsiteY2" fmla="*/ 104817 h 111756"/>
                  <a:gd name="connsiteX3" fmla="*/ 670 w 141766"/>
                  <a:gd name="connsiteY3" fmla="*/ 42 h 111756"/>
                </a:gdLst>
                <a:ahLst/>
                <a:cxnLst>
                  <a:cxn ang="0">
                    <a:pos x="connsiteX0" y="connsiteY0"/>
                  </a:cxn>
                  <a:cxn ang="0">
                    <a:pos x="connsiteX1" y="connsiteY1"/>
                  </a:cxn>
                  <a:cxn ang="0">
                    <a:pos x="connsiteX2" y="connsiteY2"/>
                  </a:cxn>
                  <a:cxn ang="0">
                    <a:pos x="connsiteX3" y="connsiteY3"/>
                  </a:cxn>
                </a:cxnLst>
                <a:rect l="l" t="t" r="r" b="b"/>
                <a:pathLst>
                  <a:path w="141766" h="111756">
                    <a:moveTo>
                      <a:pt x="670" y="42"/>
                    </a:moveTo>
                    <a:cubicBezTo>
                      <a:pt x="-7797" y="-2075"/>
                      <a:pt x="66287" y="74655"/>
                      <a:pt x="89570" y="92117"/>
                    </a:cubicBezTo>
                    <a:cubicBezTo>
                      <a:pt x="112853" y="109580"/>
                      <a:pt x="149366" y="119104"/>
                      <a:pt x="140370" y="104817"/>
                    </a:cubicBezTo>
                    <a:cubicBezTo>
                      <a:pt x="131374" y="90530"/>
                      <a:pt x="9137" y="2159"/>
                      <a:pt x="670" y="4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1" name="フリーフォーム: 図形 1100">
                <a:extLst>
                  <a:ext uri="{FF2B5EF4-FFF2-40B4-BE49-F238E27FC236}">
                    <a16:creationId xmlns:a16="http://schemas.microsoft.com/office/drawing/2014/main" id="{5A147579-50B0-463B-8591-9B9CE6C0C151}"/>
                  </a:ext>
                </a:extLst>
              </p:cNvPr>
              <p:cNvSpPr/>
              <p:nvPr/>
            </p:nvSpPr>
            <p:spPr>
              <a:xfrm>
                <a:off x="4908550" y="695325"/>
                <a:ext cx="286605" cy="212951"/>
              </a:xfrm>
              <a:custGeom>
                <a:avLst/>
                <a:gdLst>
                  <a:gd name="connsiteX0" fmla="*/ 0 w 286605"/>
                  <a:gd name="connsiteY0" fmla="*/ 0 h 212951"/>
                  <a:gd name="connsiteX1" fmla="*/ 41275 w 286605"/>
                  <a:gd name="connsiteY1" fmla="*/ 41275 h 212951"/>
                  <a:gd name="connsiteX2" fmla="*/ 206375 w 286605"/>
                  <a:gd name="connsiteY2" fmla="*/ 117475 h 212951"/>
                  <a:gd name="connsiteX3" fmla="*/ 285750 w 286605"/>
                  <a:gd name="connsiteY3" fmla="*/ 212725 h 212951"/>
                  <a:gd name="connsiteX4" fmla="*/ 241300 w 286605"/>
                  <a:gd name="connsiteY4" fmla="*/ 88900 h 212951"/>
                  <a:gd name="connsiteX5" fmla="*/ 133350 w 286605"/>
                  <a:gd name="connsiteY5" fmla="*/ 53975 h 212951"/>
                  <a:gd name="connsiteX6" fmla="*/ 0 w 286605"/>
                  <a:gd name="connsiteY6" fmla="*/ 0 h 21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05" h="212951">
                    <a:moveTo>
                      <a:pt x="0" y="0"/>
                    </a:moveTo>
                    <a:cubicBezTo>
                      <a:pt x="3439" y="10848"/>
                      <a:pt x="6879" y="21696"/>
                      <a:pt x="41275" y="41275"/>
                    </a:cubicBezTo>
                    <a:cubicBezTo>
                      <a:pt x="75671" y="60854"/>
                      <a:pt x="165629" y="88900"/>
                      <a:pt x="206375" y="117475"/>
                    </a:cubicBezTo>
                    <a:cubicBezTo>
                      <a:pt x="247121" y="146050"/>
                      <a:pt x="279929" y="217487"/>
                      <a:pt x="285750" y="212725"/>
                    </a:cubicBezTo>
                    <a:cubicBezTo>
                      <a:pt x="291571" y="207963"/>
                      <a:pt x="266700" y="115358"/>
                      <a:pt x="241300" y="88900"/>
                    </a:cubicBezTo>
                    <a:cubicBezTo>
                      <a:pt x="215900" y="62442"/>
                      <a:pt x="133350" y="53975"/>
                      <a:pt x="133350" y="53975"/>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2" name="フリーフォーム: 図形 1101">
                <a:extLst>
                  <a:ext uri="{FF2B5EF4-FFF2-40B4-BE49-F238E27FC236}">
                    <a16:creationId xmlns:a16="http://schemas.microsoft.com/office/drawing/2014/main" id="{DB63A6D6-A0B3-494A-99DD-DBB2935691AE}"/>
                  </a:ext>
                </a:extLst>
              </p:cNvPr>
              <p:cNvSpPr/>
              <p:nvPr/>
            </p:nvSpPr>
            <p:spPr>
              <a:xfrm>
                <a:off x="6002429" y="3025526"/>
                <a:ext cx="827034" cy="1474682"/>
              </a:xfrm>
              <a:custGeom>
                <a:avLst/>
                <a:gdLst>
                  <a:gd name="connsiteX0" fmla="*/ 13138 w 827034"/>
                  <a:gd name="connsiteY0" fmla="*/ 1307 h 1474682"/>
                  <a:gd name="connsiteX1" fmla="*/ 224804 w 827034"/>
                  <a:gd name="connsiteY1" fmla="*/ 280707 h 1474682"/>
                  <a:gd name="connsiteX2" fmla="*/ 309471 w 827034"/>
                  <a:gd name="connsiteY2" fmla="*/ 352674 h 1474682"/>
                  <a:gd name="connsiteX3" fmla="*/ 313704 w 827034"/>
                  <a:gd name="connsiteY3" fmla="*/ 492374 h 1474682"/>
                  <a:gd name="connsiteX4" fmla="*/ 301004 w 827034"/>
                  <a:gd name="connsiteY4" fmla="*/ 644774 h 1474682"/>
                  <a:gd name="connsiteX5" fmla="*/ 279838 w 827034"/>
                  <a:gd name="connsiteY5" fmla="*/ 754841 h 1474682"/>
                  <a:gd name="connsiteX6" fmla="*/ 753971 w 827034"/>
                  <a:gd name="connsiteY6" fmla="*/ 1351741 h 1474682"/>
                  <a:gd name="connsiteX7" fmla="*/ 821704 w 827034"/>
                  <a:gd name="connsiteY7" fmla="*/ 1474507 h 1474682"/>
                  <a:gd name="connsiteX8" fmla="*/ 715871 w 827034"/>
                  <a:gd name="connsiteY8" fmla="*/ 1343274 h 1474682"/>
                  <a:gd name="connsiteX9" fmla="*/ 648138 w 827034"/>
                  <a:gd name="connsiteY9" fmla="*/ 1038474 h 1474682"/>
                  <a:gd name="connsiteX10" fmla="*/ 174004 w 827034"/>
                  <a:gd name="connsiteY10" fmla="*/ 653241 h 1474682"/>
                  <a:gd name="connsiteX11" fmla="*/ 38538 w 827034"/>
                  <a:gd name="connsiteY11" fmla="*/ 407707 h 1474682"/>
                  <a:gd name="connsiteX12" fmla="*/ 13138 w 827034"/>
                  <a:gd name="connsiteY12" fmla="*/ 1307 h 147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034" h="1474682">
                    <a:moveTo>
                      <a:pt x="13138" y="1307"/>
                    </a:moveTo>
                    <a:cubicBezTo>
                      <a:pt x="44182" y="-19860"/>
                      <a:pt x="175415" y="222146"/>
                      <a:pt x="224804" y="280707"/>
                    </a:cubicBezTo>
                    <a:cubicBezTo>
                      <a:pt x="274193" y="339268"/>
                      <a:pt x="294654" y="317396"/>
                      <a:pt x="309471" y="352674"/>
                    </a:cubicBezTo>
                    <a:cubicBezTo>
                      <a:pt x="324288" y="387952"/>
                      <a:pt x="315115" y="443691"/>
                      <a:pt x="313704" y="492374"/>
                    </a:cubicBezTo>
                    <a:cubicBezTo>
                      <a:pt x="312293" y="541057"/>
                      <a:pt x="306648" y="601030"/>
                      <a:pt x="301004" y="644774"/>
                    </a:cubicBezTo>
                    <a:cubicBezTo>
                      <a:pt x="295360" y="688519"/>
                      <a:pt x="204344" y="637013"/>
                      <a:pt x="279838" y="754841"/>
                    </a:cubicBezTo>
                    <a:cubicBezTo>
                      <a:pt x="355332" y="872669"/>
                      <a:pt x="663660" y="1231797"/>
                      <a:pt x="753971" y="1351741"/>
                    </a:cubicBezTo>
                    <a:cubicBezTo>
                      <a:pt x="844282" y="1471685"/>
                      <a:pt x="828054" y="1475918"/>
                      <a:pt x="821704" y="1474507"/>
                    </a:cubicBezTo>
                    <a:cubicBezTo>
                      <a:pt x="815354" y="1473096"/>
                      <a:pt x="744799" y="1415946"/>
                      <a:pt x="715871" y="1343274"/>
                    </a:cubicBezTo>
                    <a:cubicBezTo>
                      <a:pt x="686943" y="1270602"/>
                      <a:pt x="738449" y="1153480"/>
                      <a:pt x="648138" y="1038474"/>
                    </a:cubicBezTo>
                    <a:cubicBezTo>
                      <a:pt x="557827" y="923468"/>
                      <a:pt x="275604" y="758369"/>
                      <a:pt x="174004" y="653241"/>
                    </a:cubicBezTo>
                    <a:cubicBezTo>
                      <a:pt x="72404" y="548113"/>
                      <a:pt x="64643" y="511424"/>
                      <a:pt x="38538" y="407707"/>
                    </a:cubicBezTo>
                    <a:cubicBezTo>
                      <a:pt x="12433" y="303990"/>
                      <a:pt x="-17906" y="22474"/>
                      <a:pt x="13138" y="13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3" name="フリーフォーム: 図形 1102">
                <a:extLst>
                  <a:ext uri="{FF2B5EF4-FFF2-40B4-BE49-F238E27FC236}">
                    <a16:creationId xmlns:a16="http://schemas.microsoft.com/office/drawing/2014/main" id="{1AC69015-28E2-4294-9422-104A8974BA42}"/>
                  </a:ext>
                </a:extLst>
              </p:cNvPr>
              <p:cNvSpPr/>
              <p:nvPr/>
            </p:nvSpPr>
            <p:spPr>
              <a:xfrm>
                <a:off x="5841718" y="3132332"/>
                <a:ext cx="160024" cy="326980"/>
              </a:xfrm>
              <a:custGeom>
                <a:avLst/>
                <a:gdLst>
                  <a:gd name="connsiteX0" fmla="*/ 89182 w 160024"/>
                  <a:gd name="connsiteY0" fmla="*/ 335 h 326980"/>
                  <a:gd name="connsiteX1" fmla="*/ 282 w 160024"/>
                  <a:gd name="connsiteY1" fmla="*/ 72301 h 326980"/>
                  <a:gd name="connsiteX2" fmla="*/ 63782 w 160024"/>
                  <a:gd name="connsiteY2" fmla="*/ 156968 h 326980"/>
                  <a:gd name="connsiteX3" fmla="*/ 139982 w 160024"/>
                  <a:gd name="connsiteY3" fmla="*/ 326301 h 326980"/>
                  <a:gd name="connsiteX4" fmla="*/ 156915 w 160024"/>
                  <a:gd name="connsiteY4" fmla="*/ 212001 h 326980"/>
                  <a:gd name="connsiteX5" fmla="*/ 89182 w 160024"/>
                  <a:gd name="connsiteY5" fmla="*/ 101935 h 326980"/>
                  <a:gd name="connsiteX6" fmla="*/ 89182 w 160024"/>
                  <a:gd name="connsiteY6" fmla="*/ 335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4" h="326980">
                    <a:moveTo>
                      <a:pt x="89182" y="335"/>
                    </a:moveTo>
                    <a:cubicBezTo>
                      <a:pt x="74365" y="-4604"/>
                      <a:pt x="4515" y="46195"/>
                      <a:pt x="282" y="72301"/>
                    </a:cubicBezTo>
                    <a:cubicBezTo>
                      <a:pt x="-3951" y="98407"/>
                      <a:pt x="40499" y="114635"/>
                      <a:pt x="63782" y="156968"/>
                    </a:cubicBezTo>
                    <a:cubicBezTo>
                      <a:pt x="87065" y="199301"/>
                      <a:pt x="124460" y="317129"/>
                      <a:pt x="139982" y="326301"/>
                    </a:cubicBezTo>
                    <a:cubicBezTo>
                      <a:pt x="155504" y="335473"/>
                      <a:pt x="165382" y="249395"/>
                      <a:pt x="156915" y="212001"/>
                    </a:cubicBezTo>
                    <a:cubicBezTo>
                      <a:pt x="148448" y="174607"/>
                      <a:pt x="100471" y="132274"/>
                      <a:pt x="89182" y="101935"/>
                    </a:cubicBezTo>
                    <a:cubicBezTo>
                      <a:pt x="77893" y="71596"/>
                      <a:pt x="103999" y="5274"/>
                      <a:pt x="89182" y="33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4" name="フリーフォーム: 図形 1103">
                <a:extLst>
                  <a:ext uri="{FF2B5EF4-FFF2-40B4-BE49-F238E27FC236}">
                    <a16:creationId xmlns:a16="http://schemas.microsoft.com/office/drawing/2014/main" id="{24A902ED-A973-4FD1-A8C1-A42B276D9DE7}"/>
                  </a:ext>
                </a:extLst>
              </p:cNvPr>
              <p:cNvSpPr/>
              <p:nvPr/>
            </p:nvSpPr>
            <p:spPr>
              <a:xfrm>
                <a:off x="5777253" y="3176960"/>
                <a:ext cx="87305" cy="188548"/>
              </a:xfrm>
              <a:custGeom>
                <a:avLst/>
                <a:gdLst>
                  <a:gd name="connsiteX0" fmla="*/ 86972 w 87305"/>
                  <a:gd name="connsiteY0" fmla="*/ 1215 h 188548"/>
                  <a:gd name="connsiteX1" fmla="*/ 32997 w 87305"/>
                  <a:gd name="connsiteY1" fmla="*/ 74240 h 188548"/>
                  <a:gd name="connsiteX2" fmla="*/ 20297 w 87305"/>
                  <a:gd name="connsiteY2" fmla="*/ 134565 h 188548"/>
                  <a:gd name="connsiteX3" fmla="*/ 4422 w 87305"/>
                  <a:gd name="connsiteY3" fmla="*/ 188540 h 188548"/>
                  <a:gd name="connsiteX4" fmla="*/ 4422 w 87305"/>
                  <a:gd name="connsiteY4" fmla="*/ 137740 h 188548"/>
                  <a:gd name="connsiteX5" fmla="*/ 86972 w 87305"/>
                  <a:gd name="connsiteY5" fmla="*/ 1215 h 18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5" h="188548">
                    <a:moveTo>
                      <a:pt x="86972" y="1215"/>
                    </a:moveTo>
                    <a:cubicBezTo>
                      <a:pt x="91735" y="-9368"/>
                      <a:pt x="44109" y="52015"/>
                      <a:pt x="32997" y="74240"/>
                    </a:cubicBezTo>
                    <a:cubicBezTo>
                      <a:pt x="21885" y="96465"/>
                      <a:pt x="25059" y="115515"/>
                      <a:pt x="20297" y="134565"/>
                    </a:cubicBezTo>
                    <a:cubicBezTo>
                      <a:pt x="15535" y="153615"/>
                      <a:pt x="7068" y="188011"/>
                      <a:pt x="4422" y="188540"/>
                    </a:cubicBezTo>
                    <a:cubicBezTo>
                      <a:pt x="1776" y="189069"/>
                      <a:pt x="-4045" y="164198"/>
                      <a:pt x="4422" y="137740"/>
                    </a:cubicBezTo>
                    <a:cubicBezTo>
                      <a:pt x="12889" y="111282"/>
                      <a:pt x="82209" y="11798"/>
                      <a:pt x="86972" y="12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5" name="フリーフォーム: 図形 1104">
                <a:extLst>
                  <a:ext uri="{FF2B5EF4-FFF2-40B4-BE49-F238E27FC236}">
                    <a16:creationId xmlns:a16="http://schemas.microsoft.com/office/drawing/2014/main" id="{A633D9CF-77BF-48B5-BACC-F67CDDF00AB4}"/>
                  </a:ext>
                </a:extLst>
              </p:cNvPr>
              <p:cNvSpPr/>
              <p:nvPr/>
            </p:nvSpPr>
            <p:spPr>
              <a:xfrm>
                <a:off x="5666842" y="3339498"/>
                <a:ext cx="109652" cy="267304"/>
              </a:xfrm>
              <a:custGeom>
                <a:avLst/>
                <a:gdLst>
                  <a:gd name="connsiteX0" fmla="*/ 108483 w 109652"/>
                  <a:gd name="connsiteY0" fmla="*/ 602 h 267304"/>
                  <a:gd name="connsiteX1" fmla="*/ 60858 w 109652"/>
                  <a:gd name="connsiteY1" fmla="*/ 64102 h 267304"/>
                  <a:gd name="connsiteX2" fmla="*/ 41808 w 109652"/>
                  <a:gd name="connsiteY2" fmla="*/ 99027 h 267304"/>
                  <a:gd name="connsiteX3" fmla="*/ 25933 w 109652"/>
                  <a:gd name="connsiteY3" fmla="*/ 143477 h 267304"/>
                  <a:gd name="connsiteX4" fmla="*/ 25933 w 109652"/>
                  <a:gd name="connsiteY4" fmla="*/ 267302 h 267304"/>
                  <a:gd name="connsiteX5" fmla="*/ 6883 w 109652"/>
                  <a:gd name="connsiteY5" fmla="*/ 146652 h 267304"/>
                  <a:gd name="connsiteX6" fmla="*/ 6883 w 109652"/>
                  <a:gd name="connsiteY6" fmla="*/ 105377 h 267304"/>
                  <a:gd name="connsiteX7" fmla="*/ 108483 w 109652"/>
                  <a:gd name="connsiteY7" fmla="*/ 602 h 26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52" h="267304">
                    <a:moveTo>
                      <a:pt x="108483" y="602"/>
                    </a:moveTo>
                    <a:cubicBezTo>
                      <a:pt x="117479" y="-6277"/>
                      <a:pt x="71970" y="47698"/>
                      <a:pt x="60858" y="64102"/>
                    </a:cubicBezTo>
                    <a:cubicBezTo>
                      <a:pt x="49746" y="80506"/>
                      <a:pt x="47629" y="85798"/>
                      <a:pt x="41808" y="99027"/>
                    </a:cubicBezTo>
                    <a:cubicBezTo>
                      <a:pt x="35987" y="112256"/>
                      <a:pt x="28579" y="115431"/>
                      <a:pt x="25933" y="143477"/>
                    </a:cubicBezTo>
                    <a:cubicBezTo>
                      <a:pt x="23287" y="171523"/>
                      <a:pt x="29108" y="266773"/>
                      <a:pt x="25933" y="267302"/>
                    </a:cubicBezTo>
                    <a:cubicBezTo>
                      <a:pt x="22758" y="267831"/>
                      <a:pt x="10058" y="173640"/>
                      <a:pt x="6883" y="146652"/>
                    </a:cubicBezTo>
                    <a:cubicBezTo>
                      <a:pt x="3708" y="119664"/>
                      <a:pt x="-6875" y="128131"/>
                      <a:pt x="6883" y="105377"/>
                    </a:cubicBezTo>
                    <a:cubicBezTo>
                      <a:pt x="20641" y="82623"/>
                      <a:pt x="99487" y="7481"/>
                      <a:pt x="108483" y="60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6" name="フリーフォーム: 図形 1105">
                <a:extLst>
                  <a:ext uri="{FF2B5EF4-FFF2-40B4-BE49-F238E27FC236}">
                    <a16:creationId xmlns:a16="http://schemas.microsoft.com/office/drawing/2014/main" id="{24DEA2BC-0C13-4E23-B404-E64D523A6AAD}"/>
                  </a:ext>
                </a:extLst>
              </p:cNvPr>
              <p:cNvSpPr/>
              <p:nvPr/>
            </p:nvSpPr>
            <p:spPr>
              <a:xfrm>
                <a:off x="4555526" y="2609601"/>
                <a:ext cx="64275" cy="495840"/>
              </a:xfrm>
              <a:custGeom>
                <a:avLst/>
                <a:gdLst>
                  <a:gd name="connsiteX0" fmla="*/ 13299 w 64275"/>
                  <a:gd name="connsiteY0" fmla="*/ 249 h 495840"/>
                  <a:gd name="connsiteX1" fmla="*/ 10124 w 64275"/>
                  <a:gd name="connsiteY1" fmla="*/ 105024 h 495840"/>
                  <a:gd name="connsiteX2" fmla="*/ 25999 w 64275"/>
                  <a:gd name="connsiteY2" fmla="*/ 270124 h 495840"/>
                  <a:gd name="connsiteX3" fmla="*/ 64099 w 64275"/>
                  <a:gd name="connsiteY3" fmla="*/ 489199 h 495840"/>
                  <a:gd name="connsiteX4" fmla="*/ 38699 w 64275"/>
                  <a:gd name="connsiteY4" fmla="*/ 422524 h 495840"/>
                  <a:gd name="connsiteX5" fmla="*/ 3774 w 64275"/>
                  <a:gd name="connsiteY5" fmla="*/ 254249 h 495840"/>
                  <a:gd name="connsiteX6" fmla="*/ 599 w 64275"/>
                  <a:gd name="connsiteY6" fmla="*/ 133599 h 495840"/>
                  <a:gd name="connsiteX7" fmla="*/ 13299 w 64275"/>
                  <a:gd name="connsiteY7" fmla="*/ 249 h 49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5" h="495840">
                    <a:moveTo>
                      <a:pt x="13299" y="249"/>
                    </a:moveTo>
                    <a:cubicBezTo>
                      <a:pt x="14886" y="-4513"/>
                      <a:pt x="8007" y="60045"/>
                      <a:pt x="10124" y="105024"/>
                    </a:cubicBezTo>
                    <a:cubicBezTo>
                      <a:pt x="12241" y="150003"/>
                      <a:pt x="17003" y="206095"/>
                      <a:pt x="25999" y="270124"/>
                    </a:cubicBezTo>
                    <a:cubicBezTo>
                      <a:pt x="34995" y="334153"/>
                      <a:pt x="61982" y="463799"/>
                      <a:pt x="64099" y="489199"/>
                    </a:cubicBezTo>
                    <a:cubicBezTo>
                      <a:pt x="66216" y="514599"/>
                      <a:pt x="48753" y="461682"/>
                      <a:pt x="38699" y="422524"/>
                    </a:cubicBezTo>
                    <a:cubicBezTo>
                      <a:pt x="28645" y="383366"/>
                      <a:pt x="10124" y="302403"/>
                      <a:pt x="3774" y="254249"/>
                    </a:cubicBezTo>
                    <a:cubicBezTo>
                      <a:pt x="-2576" y="206095"/>
                      <a:pt x="1128" y="169053"/>
                      <a:pt x="599" y="133599"/>
                    </a:cubicBezTo>
                    <a:cubicBezTo>
                      <a:pt x="70" y="98145"/>
                      <a:pt x="11712" y="5011"/>
                      <a:pt x="13299" y="2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7" name="フリーフォーム: 図形 1106">
                <a:extLst>
                  <a:ext uri="{FF2B5EF4-FFF2-40B4-BE49-F238E27FC236}">
                    <a16:creationId xmlns:a16="http://schemas.microsoft.com/office/drawing/2014/main" id="{D2516058-278C-465B-8DEA-6D38AC6785E0}"/>
                  </a:ext>
                </a:extLst>
              </p:cNvPr>
              <p:cNvSpPr/>
              <p:nvPr/>
            </p:nvSpPr>
            <p:spPr>
              <a:xfrm>
                <a:off x="4587875" y="2716838"/>
                <a:ext cx="1149396" cy="790935"/>
              </a:xfrm>
              <a:custGeom>
                <a:avLst/>
                <a:gdLst>
                  <a:gd name="connsiteX0" fmla="*/ 0 w 1149396"/>
                  <a:gd name="connsiteY0" fmla="*/ 962 h 790935"/>
                  <a:gd name="connsiteX1" fmla="*/ 130175 w 1149396"/>
                  <a:gd name="connsiteY1" fmla="*/ 150187 h 790935"/>
                  <a:gd name="connsiteX2" fmla="*/ 222250 w 1149396"/>
                  <a:gd name="connsiteY2" fmla="*/ 251787 h 790935"/>
                  <a:gd name="connsiteX3" fmla="*/ 450850 w 1149396"/>
                  <a:gd name="connsiteY3" fmla="*/ 439112 h 790935"/>
                  <a:gd name="connsiteX4" fmla="*/ 695325 w 1149396"/>
                  <a:gd name="connsiteY4" fmla="*/ 667712 h 790935"/>
                  <a:gd name="connsiteX5" fmla="*/ 831850 w 1149396"/>
                  <a:gd name="connsiteY5" fmla="*/ 775662 h 790935"/>
                  <a:gd name="connsiteX6" fmla="*/ 1035050 w 1149396"/>
                  <a:gd name="connsiteY6" fmla="*/ 785187 h 790935"/>
                  <a:gd name="connsiteX7" fmla="*/ 1092200 w 1149396"/>
                  <a:gd name="connsiteY7" fmla="*/ 728037 h 790935"/>
                  <a:gd name="connsiteX8" fmla="*/ 1149350 w 1149396"/>
                  <a:gd name="connsiteY8" fmla="*/ 696287 h 790935"/>
                  <a:gd name="connsiteX9" fmla="*/ 1082675 w 1149396"/>
                  <a:gd name="connsiteY9" fmla="*/ 753437 h 790935"/>
                  <a:gd name="connsiteX10" fmla="*/ 1006475 w 1149396"/>
                  <a:gd name="connsiteY10" fmla="*/ 740737 h 790935"/>
                  <a:gd name="connsiteX11" fmla="*/ 977900 w 1149396"/>
                  <a:gd name="connsiteY11" fmla="*/ 693112 h 790935"/>
                  <a:gd name="connsiteX12" fmla="*/ 996950 w 1149396"/>
                  <a:gd name="connsiteY12" fmla="*/ 575637 h 790935"/>
                  <a:gd name="connsiteX13" fmla="*/ 984250 w 1149396"/>
                  <a:gd name="connsiteY13" fmla="*/ 502612 h 790935"/>
                  <a:gd name="connsiteX14" fmla="*/ 952500 w 1149396"/>
                  <a:gd name="connsiteY14" fmla="*/ 375612 h 790935"/>
                  <a:gd name="connsiteX15" fmla="*/ 942975 w 1149396"/>
                  <a:gd name="connsiteY15" fmla="*/ 204162 h 790935"/>
                  <a:gd name="connsiteX16" fmla="*/ 993775 w 1149396"/>
                  <a:gd name="connsiteY16" fmla="*/ 67637 h 790935"/>
                  <a:gd name="connsiteX17" fmla="*/ 942975 w 1149396"/>
                  <a:gd name="connsiteY17" fmla="*/ 147012 h 790935"/>
                  <a:gd name="connsiteX18" fmla="*/ 809625 w 1149396"/>
                  <a:gd name="connsiteY18" fmla="*/ 204162 h 790935"/>
                  <a:gd name="connsiteX19" fmla="*/ 615950 w 1149396"/>
                  <a:gd name="connsiteY19" fmla="*/ 267662 h 790935"/>
                  <a:gd name="connsiteX20" fmla="*/ 428625 w 1149396"/>
                  <a:gd name="connsiteY20" fmla="*/ 235912 h 790935"/>
                  <a:gd name="connsiteX21" fmla="*/ 257175 w 1149396"/>
                  <a:gd name="connsiteY21" fmla="*/ 162887 h 790935"/>
                  <a:gd name="connsiteX22" fmla="*/ 130175 w 1149396"/>
                  <a:gd name="connsiteY22" fmla="*/ 89862 h 790935"/>
                  <a:gd name="connsiteX23" fmla="*/ 0 w 1149396"/>
                  <a:gd name="connsiteY23" fmla="*/ 962 h 7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9396" h="790935">
                    <a:moveTo>
                      <a:pt x="0" y="962"/>
                    </a:moveTo>
                    <a:cubicBezTo>
                      <a:pt x="0" y="11016"/>
                      <a:pt x="93133" y="108383"/>
                      <a:pt x="130175" y="150187"/>
                    </a:cubicBezTo>
                    <a:cubicBezTo>
                      <a:pt x="167217" y="191991"/>
                      <a:pt x="168804" y="203633"/>
                      <a:pt x="222250" y="251787"/>
                    </a:cubicBezTo>
                    <a:cubicBezTo>
                      <a:pt x="275696" y="299941"/>
                      <a:pt x="372004" y="369791"/>
                      <a:pt x="450850" y="439112"/>
                    </a:cubicBezTo>
                    <a:cubicBezTo>
                      <a:pt x="529696" y="508433"/>
                      <a:pt x="631825" y="611620"/>
                      <a:pt x="695325" y="667712"/>
                    </a:cubicBezTo>
                    <a:cubicBezTo>
                      <a:pt x="758825" y="723804"/>
                      <a:pt x="775229" y="756083"/>
                      <a:pt x="831850" y="775662"/>
                    </a:cubicBezTo>
                    <a:cubicBezTo>
                      <a:pt x="888471" y="795241"/>
                      <a:pt x="991658" y="793125"/>
                      <a:pt x="1035050" y="785187"/>
                    </a:cubicBezTo>
                    <a:cubicBezTo>
                      <a:pt x="1078442" y="777249"/>
                      <a:pt x="1073150" y="742854"/>
                      <a:pt x="1092200" y="728037"/>
                    </a:cubicBezTo>
                    <a:cubicBezTo>
                      <a:pt x="1111250" y="713220"/>
                      <a:pt x="1150937" y="692054"/>
                      <a:pt x="1149350" y="696287"/>
                    </a:cubicBezTo>
                    <a:cubicBezTo>
                      <a:pt x="1147763" y="700520"/>
                      <a:pt x="1106488" y="746029"/>
                      <a:pt x="1082675" y="753437"/>
                    </a:cubicBezTo>
                    <a:cubicBezTo>
                      <a:pt x="1058863" y="760845"/>
                      <a:pt x="1023937" y="750791"/>
                      <a:pt x="1006475" y="740737"/>
                    </a:cubicBezTo>
                    <a:cubicBezTo>
                      <a:pt x="989013" y="730683"/>
                      <a:pt x="979487" y="720629"/>
                      <a:pt x="977900" y="693112"/>
                    </a:cubicBezTo>
                    <a:cubicBezTo>
                      <a:pt x="976313" y="665595"/>
                      <a:pt x="995892" y="607387"/>
                      <a:pt x="996950" y="575637"/>
                    </a:cubicBezTo>
                    <a:cubicBezTo>
                      <a:pt x="998008" y="543887"/>
                      <a:pt x="991658" y="535949"/>
                      <a:pt x="984250" y="502612"/>
                    </a:cubicBezTo>
                    <a:cubicBezTo>
                      <a:pt x="976842" y="469275"/>
                      <a:pt x="959379" y="425354"/>
                      <a:pt x="952500" y="375612"/>
                    </a:cubicBezTo>
                    <a:cubicBezTo>
                      <a:pt x="945621" y="325870"/>
                      <a:pt x="936096" y="255491"/>
                      <a:pt x="942975" y="204162"/>
                    </a:cubicBezTo>
                    <a:cubicBezTo>
                      <a:pt x="949854" y="152833"/>
                      <a:pt x="993775" y="77162"/>
                      <a:pt x="993775" y="67637"/>
                    </a:cubicBezTo>
                    <a:cubicBezTo>
                      <a:pt x="993775" y="58112"/>
                      <a:pt x="973667" y="124258"/>
                      <a:pt x="942975" y="147012"/>
                    </a:cubicBezTo>
                    <a:cubicBezTo>
                      <a:pt x="912283" y="169766"/>
                      <a:pt x="864129" y="184054"/>
                      <a:pt x="809625" y="204162"/>
                    </a:cubicBezTo>
                    <a:cubicBezTo>
                      <a:pt x="755121" y="224270"/>
                      <a:pt x="679450" y="262370"/>
                      <a:pt x="615950" y="267662"/>
                    </a:cubicBezTo>
                    <a:cubicBezTo>
                      <a:pt x="552450" y="272954"/>
                      <a:pt x="488421" y="253374"/>
                      <a:pt x="428625" y="235912"/>
                    </a:cubicBezTo>
                    <a:cubicBezTo>
                      <a:pt x="368829" y="218450"/>
                      <a:pt x="306917" y="187229"/>
                      <a:pt x="257175" y="162887"/>
                    </a:cubicBezTo>
                    <a:cubicBezTo>
                      <a:pt x="207433" y="138545"/>
                      <a:pt x="171979" y="117379"/>
                      <a:pt x="130175" y="89862"/>
                    </a:cubicBezTo>
                    <a:cubicBezTo>
                      <a:pt x="88371" y="62345"/>
                      <a:pt x="0" y="-9092"/>
                      <a:pt x="0" y="96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9" name="フリーフォーム: 図形 1118">
                <a:extLst>
                  <a:ext uri="{FF2B5EF4-FFF2-40B4-BE49-F238E27FC236}">
                    <a16:creationId xmlns:a16="http://schemas.microsoft.com/office/drawing/2014/main" id="{76B9F455-3FAF-4087-A99C-8EAD3CB43799}"/>
                  </a:ext>
                </a:extLst>
              </p:cNvPr>
              <p:cNvSpPr/>
              <p:nvPr/>
            </p:nvSpPr>
            <p:spPr>
              <a:xfrm>
                <a:off x="5897651" y="3454309"/>
                <a:ext cx="832055" cy="950421"/>
              </a:xfrm>
              <a:custGeom>
                <a:avLst/>
                <a:gdLst>
                  <a:gd name="connsiteX0" fmla="*/ 229 w 832055"/>
                  <a:gd name="connsiteY0" fmla="*/ 91 h 950421"/>
                  <a:gd name="connsiteX1" fmla="*/ 254229 w 832055"/>
                  <a:gd name="connsiteY1" fmla="*/ 376011 h 950421"/>
                  <a:gd name="connsiteX2" fmla="*/ 467589 w 832055"/>
                  <a:gd name="connsiteY2" fmla="*/ 589371 h 950421"/>
                  <a:gd name="connsiteX3" fmla="*/ 828269 w 832055"/>
                  <a:gd name="connsiteY3" fmla="*/ 944971 h 950421"/>
                  <a:gd name="connsiteX4" fmla="*/ 635229 w 832055"/>
                  <a:gd name="connsiteY4" fmla="*/ 777331 h 950421"/>
                  <a:gd name="connsiteX5" fmla="*/ 299949 w 832055"/>
                  <a:gd name="connsiteY5" fmla="*/ 411571 h 950421"/>
                  <a:gd name="connsiteX6" fmla="*/ 229 w 832055"/>
                  <a:gd name="connsiteY6" fmla="*/ 91 h 9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055" h="950421">
                    <a:moveTo>
                      <a:pt x="229" y="91"/>
                    </a:moveTo>
                    <a:cubicBezTo>
                      <a:pt x="-7391" y="-5836"/>
                      <a:pt x="176336" y="277798"/>
                      <a:pt x="254229" y="376011"/>
                    </a:cubicBezTo>
                    <a:cubicBezTo>
                      <a:pt x="332122" y="474224"/>
                      <a:pt x="467589" y="589371"/>
                      <a:pt x="467589" y="589371"/>
                    </a:cubicBezTo>
                    <a:cubicBezTo>
                      <a:pt x="563262" y="684198"/>
                      <a:pt x="800329" y="913644"/>
                      <a:pt x="828269" y="944971"/>
                    </a:cubicBezTo>
                    <a:cubicBezTo>
                      <a:pt x="856209" y="976298"/>
                      <a:pt x="723282" y="866231"/>
                      <a:pt x="635229" y="777331"/>
                    </a:cubicBezTo>
                    <a:cubicBezTo>
                      <a:pt x="547176" y="688431"/>
                      <a:pt x="404089" y="536031"/>
                      <a:pt x="299949" y="411571"/>
                    </a:cubicBezTo>
                    <a:cubicBezTo>
                      <a:pt x="195809" y="287111"/>
                      <a:pt x="7849" y="6018"/>
                      <a:pt x="229" y="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0" name="フリーフォーム: 図形 1119">
                <a:extLst>
                  <a:ext uri="{FF2B5EF4-FFF2-40B4-BE49-F238E27FC236}">
                    <a16:creationId xmlns:a16="http://schemas.microsoft.com/office/drawing/2014/main" id="{F583CA96-F7B7-42ED-9A84-25BC121DA15B}"/>
                  </a:ext>
                </a:extLst>
              </p:cNvPr>
              <p:cNvSpPr/>
              <p:nvPr/>
            </p:nvSpPr>
            <p:spPr>
              <a:xfrm>
                <a:off x="5800409" y="3336822"/>
                <a:ext cx="708163" cy="1252140"/>
              </a:xfrm>
              <a:custGeom>
                <a:avLst/>
                <a:gdLst>
                  <a:gd name="connsiteX0" fmla="*/ 66991 w 708163"/>
                  <a:gd name="connsiteY0" fmla="*/ 738 h 1252140"/>
                  <a:gd name="connsiteX1" fmla="*/ 82231 w 708163"/>
                  <a:gd name="connsiteY1" fmla="*/ 259818 h 1252140"/>
                  <a:gd name="connsiteX2" fmla="*/ 315911 w 708163"/>
                  <a:gd name="connsiteY2" fmla="*/ 620498 h 1252140"/>
                  <a:gd name="connsiteX3" fmla="*/ 549591 w 708163"/>
                  <a:gd name="connsiteY3" fmla="*/ 889738 h 1252140"/>
                  <a:gd name="connsiteX4" fmla="*/ 696911 w 708163"/>
                  <a:gd name="connsiteY4" fmla="*/ 1250418 h 1252140"/>
                  <a:gd name="connsiteX5" fmla="*/ 656271 w 708163"/>
                  <a:gd name="connsiteY5" fmla="*/ 1011658 h 1252140"/>
                  <a:gd name="connsiteX6" fmla="*/ 326071 w 708163"/>
                  <a:gd name="connsiteY6" fmla="*/ 681458 h 1252140"/>
                  <a:gd name="connsiteX7" fmla="*/ 107631 w 708163"/>
                  <a:gd name="connsiteY7" fmla="*/ 391898 h 1252140"/>
                  <a:gd name="connsiteX8" fmla="*/ 951 w 708163"/>
                  <a:gd name="connsiteY8" fmla="*/ 188698 h 1252140"/>
                  <a:gd name="connsiteX9" fmla="*/ 66991 w 708163"/>
                  <a:gd name="connsiteY9" fmla="*/ 73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163" h="1252140">
                    <a:moveTo>
                      <a:pt x="66991" y="738"/>
                    </a:moveTo>
                    <a:cubicBezTo>
                      <a:pt x="80538" y="12591"/>
                      <a:pt x="40744" y="156525"/>
                      <a:pt x="82231" y="259818"/>
                    </a:cubicBezTo>
                    <a:cubicBezTo>
                      <a:pt x="123718" y="363111"/>
                      <a:pt x="238018" y="515511"/>
                      <a:pt x="315911" y="620498"/>
                    </a:cubicBezTo>
                    <a:cubicBezTo>
                      <a:pt x="393804" y="725485"/>
                      <a:pt x="486091" y="784751"/>
                      <a:pt x="549591" y="889738"/>
                    </a:cubicBezTo>
                    <a:cubicBezTo>
                      <a:pt x="613091" y="994725"/>
                      <a:pt x="679131" y="1230098"/>
                      <a:pt x="696911" y="1250418"/>
                    </a:cubicBezTo>
                    <a:cubicBezTo>
                      <a:pt x="714691" y="1270738"/>
                      <a:pt x="718078" y="1106485"/>
                      <a:pt x="656271" y="1011658"/>
                    </a:cubicBezTo>
                    <a:cubicBezTo>
                      <a:pt x="594464" y="916831"/>
                      <a:pt x="417511" y="784751"/>
                      <a:pt x="326071" y="681458"/>
                    </a:cubicBezTo>
                    <a:cubicBezTo>
                      <a:pt x="234631" y="578165"/>
                      <a:pt x="161818" y="474025"/>
                      <a:pt x="107631" y="391898"/>
                    </a:cubicBezTo>
                    <a:cubicBezTo>
                      <a:pt x="53444" y="309771"/>
                      <a:pt x="10264" y="254738"/>
                      <a:pt x="951" y="188698"/>
                    </a:cubicBezTo>
                    <a:cubicBezTo>
                      <a:pt x="-8362" y="122658"/>
                      <a:pt x="53444" y="-11115"/>
                      <a:pt x="66991" y="73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1" name="フリーフォーム: 図形 1120">
                <a:extLst>
                  <a:ext uri="{FF2B5EF4-FFF2-40B4-BE49-F238E27FC236}">
                    <a16:creationId xmlns:a16="http://schemas.microsoft.com/office/drawing/2014/main" id="{DC13050B-390D-448D-8FB4-046F1EE31C2C}"/>
                  </a:ext>
                </a:extLst>
              </p:cNvPr>
              <p:cNvSpPr/>
              <p:nvPr/>
            </p:nvSpPr>
            <p:spPr>
              <a:xfrm>
                <a:off x="5801100" y="3631934"/>
                <a:ext cx="699873" cy="1373754"/>
              </a:xfrm>
              <a:custGeom>
                <a:avLst/>
                <a:gdLst>
                  <a:gd name="connsiteX0" fmla="*/ 260 w 699873"/>
                  <a:gd name="connsiteY0" fmla="*/ 266 h 1373754"/>
                  <a:gd name="connsiteX1" fmla="*/ 233940 w 699873"/>
                  <a:gd name="connsiteY1" fmla="*/ 386346 h 1373754"/>
                  <a:gd name="connsiteX2" fmla="*/ 477780 w 699873"/>
                  <a:gd name="connsiteY2" fmla="*/ 731786 h 1373754"/>
                  <a:gd name="connsiteX3" fmla="*/ 609860 w 699873"/>
                  <a:gd name="connsiteY3" fmla="*/ 965466 h 1373754"/>
                  <a:gd name="connsiteX4" fmla="*/ 696220 w 699873"/>
                  <a:gd name="connsiteY4" fmla="*/ 1371866 h 1373754"/>
                  <a:gd name="connsiteX5" fmla="*/ 670820 w 699873"/>
                  <a:gd name="connsiteY5" fmla="*/ 1097546 h 1373754"/>
                  <a:gd name="connsiteX6" fmla="*/ 553980 w 699873"/>
                  <a:gd name="connsiteY6" fmla="*/ 645426 h 1373754"/>
                  <a:gd name="connsiteX7" fmla="*/ 279660 w 699873"/>
                  <a:gd name="connsiteY7" fmla="*/ 330466 h 1373754"/>
                  <a:gd name="connsiteX8" fmla="*/ 260 w 699873"/>
                  <a:gd name="connsiteY8" fmla="*/ 266 h 137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873" h="1373754">
                    <a:moveTo>
                      <a:pt x="260" y="266"/>
                    </a:moveTo>
                    <a:cubicBezTo>
                      <a:pt x="-7360" y="9579"/>
                      <a:pt x="154353" y="264426"/>
                      <a:pt x="233940" y="386346"/>
                    </a:cubicBezTo>
                    <a:cubicBezTo>
                      <a:pt x="313527" y="508266"/>
                      <a:pt x="415127" y="635266"/>
                      <a:pt x="477780" y="731786"/>
                    </a:cubicBezTo>
                    <a:cubicBezTo>
                      <a:pt x="540433" y="828306"/>
                      <a:pt x="573453" y="858786"/>
                      <a:pt x="609860" y="965466"/>
                    </a:cubicBezTo>
                    <a:cubicBezTo>
                      <a:pt x="646267" y="1072146"/>
                      <a:pt x="686060" y="1349853"/>
                      <a:pt x="696220" y="1371866"/>
                    </a:cubicBezTo>
                    <a:cubicBezTo>
                      <a:pt x="706380" y="1393879"/>
                      <a:pt x="694527" y="1218619"/>
                      <a:pt x="670820" y="1097546"/>
                    </a:cubicBezTo>
                    <a:cubicBezTo>
                      <a:pt x="647113" y="976473"/>
                      <a:pt x="619173" y="773273"/>
                      <a:pt x="553980" y="645426"/>
                    </a:cubicBezTo>
                    <a:cubicBezTo>
                      <a:pt x="488787" y="517579"/>
                      <a:pt x="370253" y="432913"/>
                      <a:pt x="279660" y="330466"/>
                    </a:cubicBezTo>
                    <a:cubicBezTo>
                      <a:pt x="189067" y="228019"/>
                      <a:pt x="7880" y="-9047"/>
                      <a:pt x="260" y="2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2" name="フリーフォーム: 図形 1121">
                <a:extLst>
                  <a:ext uri="{FF2B5EF4-FFF2-40B4-BE49-F238E27FC236}">
                    <a16:creationId xmlns:a16="http://schemas.microsoft.com/office/drawing/2014/main" id="{B869622A-3B93-454E-9B5D-9D374F1087B1}"/>
                  </a:ext>
                </a:extLst>
              </p:cNvPr>
              <p:cNvSpPr/>
              <p:nvPr/>
            </p:nvSpPr>
            <p:spPr>
              <a:xfrm>
                <a:off x="6841482" y="4093984"/>
                <a:ext cx="372244" cy="914977"/>
              </a:xfrm>
              <a:custGeom>
                <a:avLst/>
                <a:gdLst>
                  <a:gd name="connsiteX0" fmla="*/ 143518 w 372244"/>
                  <a:gd name="connsiteY0" fmla="*/ 496 h 914977"/>
                  <a:gd name="connsiteX1" fmla="*/ 316238 w 372244"/>
                  <a:gd name="connsiteY1" fmla="*/ 208776 h 914977"/>
                  <a:gd name="connsiteX2" fmla="*/ 372118 w 372244"/>
                  <a:gd name="connsiteY2" fmla="*/ 523736 h 914977"/>
                  <a:gd name="connsiteX3" fmla="*/ 331478 w 372244"/>
                  <a:gd name="connsiteY3" fmla="*/ 691376 h 914977"/>
                  <a:gd name="connsiteX4" fmla="*/ 331478 w 372244"/>
                  <a:gd name="connsiteY4" fmla="*/ 914896 h 914977"/>
                  <a:gd name="connsiteX5" fmla="*/ 311158 w 372244"/>
                  <a:gd name="connsiteY5" fmla="*/ 665976 h 914977"/>
                  <a:gd name="connsiteX6" fmla="*/ 295918 w 372244"/>
                  <a:gd name="connsiteY6" fmla="*/ 665976 h 914977"/>
                  <a:gd name="connsiteX7" fmla="*/ 179078 w 372244"/>
                  <a:gd name="connsiteY7" fmla="*/ 808216 h 914977"/>
                  <a:gd name="connsiteX8" fmla="*/ 153678 w 372244"/>
                  <a:gd name="connsiteY8" fmla="*/ 635496 h 914977"/>
                  <a:gd name="connsiteX9" fmla="*/ 16518 w 372244"/>
                  <a:gd name="connsiteY9" fmla="*/ 284976 h 914977"/>
                  <a:gd name="connsiteX10" fmla="*/ 6358 w 372244"/>
                  <a:gd name="connsiteY10" fmla="*/ 81776 h 914977"/>
                  <a:gd name="connsiteX11" fmla="*/ 52078 w 372244"/>
                  <a:gd name="connsiteY11" fmla="*/ 147816 h 914977"/>
                  <a:gd name="connsiteX12" fmla="*/ 143518 w 372244"/>
                  <a:gd name="connsiteY12" fmla="*/ 496 h 91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244" h="914977">
                    <a:moveTo>
                      <a:pt x="143518" y="496"/>
                    </a:moveTo>
                    <a:cubicBezTo>
                      <a:pt x="187545" y="10656"/>
                      <a:pt x="278138" y="121569"/>
                      <a:pt x="316238" y="208776"/>
                    </a:cubicBezTo>
                    <a:cubicBezTo>
                      <a:pt x="354338" y="295983"/>
                      <a:pt x="369578" y="443303"/>
                      <a:pt x="372118" y="523736"/>
                    </a:cubicBezTo>
                    <a:cubicBezTo>
                      <a:pt x="374658" y="604169"/>
                      <a:pt x="338251" y="626183"/>
                      <a:pt x="331478" y="691376"/>
                    </a:cubicBezTo>
                    <a:cubicBezTo>
                      <a:pt x="324705" y="756569"/>
                      <a:pt x="334865" y="919129"/>
                      <a:pt x="331478" y="914896"/>
                    </a:cubicBezTo>
                    <a:cubicBezTo>
                      <a:pt x="328091" y="910663"/>
                      <a:pt x="311158" y="665976"/>
                      <a:pt x="311158" y="665976"/>
                    </a:cubicBezTo>
                    <a:cubicBezTo>
                      <a:pt x="305231" y="624489"/>
                      <a:pt x="317931" y="642269"/>
                      <a:pt x="295918" y="665976"/>
                    </a:cubicBezTo>
                    <a:cubicBezTo>
                      <a:pt x="273905" y="689683"/>
                      <a:pt x="202785" y="813296"/>
                      <a:pt x="179078" y="808216"/>
                    </a:cubicBezTo>
                    <a:cubicBezTo>
                      <a:pt x="155371" y="803136"/>
                      <a:pt x="180771" y="722703"/>
                      <a:pt x="153678" y="635496"/>
                    </a:cubicBezTo>
                    <a:cubicBezTo>
                      <a:pt x="126585" y="548289"/>
                      <a:pt x="41071" y="377263"/>
                      <a:pt x="16518" y="284976"/>
                    </a:cubicBezTo>
                    <a:cubicBezTo>
                      <a:pt x="-8035" y="192689"/>
                      <a:pt x="431" y="104636"/>
                      <a:pt x="6358" y="81776"/>
                    </a:cubicBezTo>
                    <a:cubicBezTo>
                      <a:pt x="12285" y="58916"/>
                      <a:pt x="24985" y="156283"/>
                      <a:pt x="52078" y="147816"/>
                    </a:cubicBezTo>
                    <a:cubicBezTo>
                      <a:pt x="79171" y="139349"/>
                      <a:pt x="99491" y="-9664"/>
                      <a:pt x="143518" y="4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3" name="フリーフォーム: 図形 1122">
                <a:extLst>
                  <a:ext uri="{FF2B5EF4-FFF2-40B4-BE49-F238E27FC236}">
                    <a16:creationId xmlns:a16="http://schemas.microsoft.com/office/drawing/2014/main" id="{8DF5228B-D166-46BD-9B42-799D1B5B7F98}"/>
                  </a:ext>
                </a:extLst>
              </p:cNvPr>
              <p:cNvSpPr/>
              <p:nvPr/>
            </p:nvSpPr>
            <p:spPr>
              <a:xfrm>
                <a:off x="6465203" y="4830892"/>
                <a:ext cx="201614" cy="665749"/>
              </a:xfrm>
              <a:custGeom>
                <a:avLst/>
                <a:gdLst>
                  <a:gd name="connsiteX0" fmla="*/ 199757 w 201614"/>
                  <a:gd name="connsiteY0" fmla="*/ 188 h 665749"/>
                  <a:gd name="connsiteX1" fmla="*/ 103237 w 201614"/>
                  <a:gd name="connsiteY1" fmla="*/ 299908 h 665749"/>
                  <a:gd name="connsiteX2" fmla="*/ 82917 w 201614"/>
                  <a:gd name="connsiteY2" fmla="*/ 492948 h 665749"/>
                  <a:gd name="connsiteX3" fmla="*/ 179437 w 201614"/>
                  <a:gd name="connsiteY3" fmla="*/ 665668 h 665749"/>
                  <a:gd name="connsiteX4" fmla="*/ 42277 w 201614"/>
                  <a:gd name="connsiteY4" fmla="*/ 513268 h 665749"/>
                  <a:gd name="connsiteX5" fmla="*/ 6717 w 201614"/>
                  <a:gd name="connsiteY5" fmla="*/ 345628 h 665749"/>
                  <a:gd name="connsiteX6" fmla="*/ 199757 w 201614"/>
                  <a:gd name="connsiteY6" fmla="*/ 188 h 6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14" h="665749">
                    <a:moveTo>
                      <a:pt x="199757" y="188"/>
                    </a:moveTo>
                    <a:cubicBezTo>
                      <a:pt x="215844" y="-7432"/>
                      <a:pt x="122710" y="217781"/>
                      <a:pt x="103237" y="299908"/>
                    </a:cubicBezTo>
                    <a:cubicBezTo>
                      <a:pt x="83764" y="382035"/>
                      <a:pt x="70217" y="431988"/>
                      <a:pt x="82917" y="492948"/>
                    </a:cubicBezTo>
                    <a:cubicBezTo>
                      <a:pt x="95617" y="553908"/>
                      <a:pt x="186210" y="662281"/>
                      <a:pt x="179437" y="665668"/>
                    </a:cubicBezTo>
                    <a:cubicBezTo>
                      <a:pt x="172664" y="669055"/>
                      <a:pt x="71064" y="566608"/>
                      <a:pt x="42277" y="513268"/>
                    </a:cubicBezTo>
                    <a:cubicBezTo>
                      <a:pt x="13490" y="459928"/>
                      <a:pt x="-12756" y="426908"/>
                      <a:pt x="6717" y="345628"/>
                    </a:cubicBezTo>
                    <a:cubicBezTo>
                      <a:pt x="26190" y="264348"/>
                      <a:pt x="183670" y="7808"/>
                      <a:pt x="199757" y="1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4" name="フリーフォーム: 図形 1123">
                <a:extLst>
                  <a:ext uri="{FF2B5EF4-FFF2-40B4-BE49-F238E27FC236}">
                    <a16:creationId xmlns:a16="http://schemas.microsoft.com/office/drawing/2014/main" id="{C8EE680E-6CFC-42E8-9387-1929B936F421}"/>
                  </a:ext>
                </a:extLst>
              </p:cNvPr>
              <p:cNvSpPr/>
              <p:nvPr/>
            </p:nvSpPr>
            <p:spPr>
              <a:xfrm>
                <a:off x="6660427" y="4964077"/>
                <a:ext cx="843013" cy="857742"/>
              </a:xfrm>
              <a:custGeom>
                <a:avLst/>
                <a:gdLst>
                  <a:gd name="connsiteX0" fmla="*/ 512533 w 843013"/>
                  <a:gd name="connsiteY0" fmla="*/ 65123 h 857742"/>
                  <a:gd name="connsiteX1" fmla="*/ 639533 w 843013"/>
                  <a:gd name="connsiteY1" fmla="*/ 278483 h 857742"/>
                  <a:gd name="connsiteX2" fmla="*/ 771613 w 843013"/>
                  <a:gd name="connsiteY2" fmla="*/ 359763 h 857742"/>
                  <a:gd name="connsiteX3" fmla="*/ 664933 w 843013"/>
                  <a:gd name="connsiteY3" fmla="*/ 354683 h 857742"/>
                  <a:gd name="connsiteX4" fmla="*/ 842733 w 843013"/>
                  <a:gd name="connsiteY4" fmla="*/ 435963 h 857742"/>
                  <a:gd name="connsiteX5" fmla="*/ 705573 w 843013"/>
                  <a:gd name="connsiteY5" fmla="*/ 400403 h 857742"/>
                  <a:gd name="connsiteX6" fmla="*/ 685253 w 843013"/>
                  <a:gd name="connsiteY6" fmla="*/ 517243 h 857742"/>
                  <a:gd name="connsiteX7" fmla="*/ 654773 w 843013"/>
                  <a:gd name="connsiteY7" fmla="*/ 578203 h 857742"/>
                  <a:gd name="connsiteX8" fmla="*/ 568413 w 843013"/>
                  <a:gd name="connsiteY8" fmla="*/ 583283 h 857742"/>
                  <a:gd name="connsiteX9" fmla="*/ 639533 w 843013"/>
                  <a:gd name="connsiteY9" fmla="*/ 613763 h 857742"/>
                  <a:gd name="connsiteX10" fmla="*/ 568413 w 843013"/>
                  <a:gd name="connsiteY10" fmla="*/ 639163 h 857742"/>
                  <a:gd name="connsiteX11" fmla="*/ 517613 w 843013"/>
                  <a:gd name="connsiteY11" fmla="*/ 674723 h 857742"/>
                  <a:gd name="connsiteX12" fmla="*/ 446493 w 843013"/>
                  <a:gd name="connsiteY12" fmla="*/ 771243 h 857742"/>
                  <a:gd name="connsiteX13" fmla="*/ 456653 w 843013"/>
                  <a:gd name="connsiteY13" fmla="*/ 857603 h 857742"/>
                  <a:gd name="connsiteX14" fmla="*/ 339813 w 843013"/>
                  <a:gd name="connsiteY14" fmla="*/ 750923 h 857742"/>
                  <a:gd name="connsiteX15" fmla="*/ 431253 w 843013"/>
                  <a:gd name="connsiteY15" fmla="*/ 593443 h 857742"/>
                  <a:gd name="connsiteX16" fmla="*/ 182333 w 843013"/>
                  <a:gd name="connsiteY16" fmla="*/ 329283 h 857742"/>
                  <a:gd name="connsiteX17" fmla="*/ 9613 w 843013"/>
                  <a:gd name="connsiteY17" fmla="*/ 9243 h 857742"/>
                  <a:gd name="connsiteX18" fmla="*/ 45173 w 843013"/>
                  <a:gd name="connsiteY18" fmla="*/ 95603 h 857742"/>
                  <a:gd name="connsiteX19" fmla="*/ 238213 w 843013"/>
                  <a:gd name="connsiteY19" fmla="*/ 192123 h 857742"/>
                  <a:gd name="connsiteX20" fmla="*/ 421093 w 843013"/>
                  <a:gd name="connsiteY20" fmla="*/ 176883 h 857742"/>
                  <a:gd name="connsiteX21" fmla="*/ 512533 w 843013"/>
                  <a:gd name="connsiteY21" fmla="*/ 65123 h 85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3013" h="857742">
                    <a:moveTo>
                      <a:pt x="512533" y="65123"/>
                    </a:moveTo>
                    <a:cubicBezTo>
                      <a:pt x="548940" y="82056"/>
                      <a:pt x="596353" y="229376"/>
                      <a:pt x="639533" y="278483"/>
                    </a:cubicBezTo>
                    <a:cubicBezTo>
                      <a:pt x="682713" y="327590"/>
                      <a:pt x="767380" y="347063"/>
                      <a:pt x="771613" y="359763"/>
                    </a:cubicBezTo>
                    <a:cubicBezTo>
                      <a:pt x="775846" y="372463"/>
                      <a:pt x="653080" y="341983"/>
                      <a:pt x="664933" y="354683"/>
                    </a:cubicBezTo>
                    <a:cubicBezTo>
                      <a:pt x="676786" y="367383"/>
                      <a:pt x="835960" y="428343"/>
                      <a:pt x="842733" y="435963"/>
                    </a:cubicBezTo>
                    <a:cubicBezTo>
                      <a:pt x="849506" y="443583"/>
                      <a:pt x="731820" y="386856"/>
                      <a:pt x="705573" y="400403"/>
                    </a:cubicBezTo>
                    <a:cubicBezTo>
                      <a:pt x="679326" y="413950"/>
                      <a:pt x="693720" y="487610"/>
                      <a:pt x="685253" y="517243"/>
                    </a:cubicBezTo>
                    <a:cubicBezTo>
                      <a:pt x="676786" y="546876"/>
                      <a:pt x="674246" y="567196"/>
                      <a:pt x="654773" y="578203"/>
                    </a:cubicBezTo>
                    <a:cubicBezTo>
                      <a:pt x="635300" y="589210"/>
                      <a:pt x="570953" y="577356"/>
                      <a:pt x="568413" y="583283"/>
                    </a:cubicBezTo>
                    <a:cubicBezTo>
                      <a:pt x="565873" y="589210"/>
                      <a:pt x="639533" y="604450"/>
                      <a:pt x="639533" y="613763"/>
                    </a:cubicBezTo>
                    <a:cubicBezTo>
                      <a:pt x="639533" y="623076"/>
                      <a:pt x="588733" y="629003"/>
                      <a:pt x="568413" y="639163"/>
                    </a:cubicBezTo>
                    <a:cubicBezTo>
                      <a:pt x="548093" y="649323"/>
                      <a:pt x="537933" y="652710"/>
                      <a:pt x="517613" y="674723"/>
                    </a:cubicBezTo>
                    <a:cubicBezTo>
                      <a:pt x="497293" y="696736"/>
                      <a:pt x="456653" y="740763"/>
                      <a:pt x="446493" y="771243"/>
                    </a:cubicBezTo>
                    <a:cubicBezTo>
                      <a:pt x="436333" y="801723"/>
                      <a:pt x="474433" y="860990"/>
                      <a:pt x="456653" y="857603"/>
                    </a:cubicBezTo>
                    <a:cubicBezTo>
                      <a:pt x="438873" y="854216"/>
                      <a:pt x="344046" y="794950"/>
                      <a:pt x="339813" y="750923"/>
                    </a:cubicBezTo>
                    <a:cubicBezTo>
                      <a:pt x="335580" y="706896"/>
                      <a:pt x="457500" y="663716"/>
                      <a:pt x="431253" y="593443"/>
                    </a:cubicBezTo>
                    <a:cubicBezTo>
                      <a:pt x="405006" y="523170"/>
                      <a:pt x="252606" y="426650"/>
                      <a:pt x="182333" y="329283"/>
                    </a:cubicBezTo>
                    <a:cubicBezTo>
                      <a:pt x="112060" y="231916"/>
                      <a:pt x="32473" y="48190"/>
                      <a:pt x="9613" y="9243"/>
                    </a:cubicBezTo>
                    <a:cubicBezTo>
                      <a:pt x="-13247" y="-29704"/>
                      <a:pt x="7073" y="65123"/>
                      <a:pt x="45173" y="95603"/>
                    </a:cubicBezTo>
                    <a:cubicBezTo>
                      <a:pt x="83273" y="126083"/>
                      <a:pt x="175560" y="178576"/>
                      <a:pt x="238213" y="192123"/>
                    </a:cubicBezTo>
                    <a:cubicBezTo>
                      <a:pt x="300866" y="205670"/>
                      <a:pt x="376220" y="197203"/>
                      <a:pt x="421093" y="176883"/>
                    </a:cubicBezTo>
                    <a:cubicBezTo>
                      <a:pt x="465966" y="156563"/>
                      <a:pt x="476126" y="48190"/>
                      <a:pt x="512533" y="651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5" name="フリーフォーム: 図形 1124">
                <a:extLst>
                  <a:ext uri="{FF2B5EF4-FFF2-40B4-BE49-F238E27FC236}">
                    <a16:creationId xmlns:a16="http://schemas.microsoft.com/office/drawing/2014/main" id="{E77A8B81-0187-43AD-B68F-2BDBDE0D6764}"/>
                  </a:ext>
                </a:extLst>
              </p:cNvPr>
              <p:cNvSpPr/>
              <p:nvPr/>
            </p:nvSpPr>
            <p:spPr>
              <a:xfrm>
                <a:off x="6785346" y="4433936"/>
                <a:ext cx="175818" cy="577141"/>
              </a:xfrm>
              <a:custGeom>
                <a:avLst/>
                <a:gdLst>
                  <a:gd name="connsiteX0" fmla="*/ 21854 w 175818"/>
                  <a:gd name="connsiteY0" fmla="*/ 904 h 577141"/>
                  <a:gd name="connsiteX1" fmla="*/ 174254 w 175818"/>
                  <a:gd name="connsiteY1" fmla="*/ 265064 h 577141"/>
                  <a:gd name="connsiteX2" fmla="*/ 103134 w 175818"/>
                  <a:gd name="connsiteY2" fmla="*/ 564784 h 577141"/>
                  <a:gd name="connsiteX3" fmla="*/ 138694 w 175818"/>
                  <a:gd name="connsiteY3" fmla="*/ 503824 h 577141"/>
                  <a:gd name="connsiteX4" fmla="*/ 52334 w 175818"/>
                  <a:gd name="connsiteY4" fmla="*/ 356504 h 577141"/>
                  <a:gd name="connsiteX5" fmla="*/ 1534 w 175818"/>
                  <a:gd name="connsiteY5" fmla="*/ 183784 h 577141"/>
                  <a:gd name="connsiteX6" fmla="*/ 21854 w 175818"/>
                  <a:gd name="connsiteY6" fmla="*/ 90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18" h="577141">
                    <a:moveTo>
                      <a:pt x="21854" y="904"/>
                    </a:moveTo>
                    <a:cubicBezTo>
                      <a:pt x="50641" y="14451"/>
                      <a:pt x="160707" y="171084"/>
                      <a:pt x="174254" y="265064"/>
                    </a:cubicBezTo>
                    <a:cubicBezTo>
                      <a:pt x="187801" y="359044"/>
                      <a:pt x="109061" y="524991"/>
                      <a:pt x="103134" y="564784"/>
                    </a:cubicBezTo>
                    <a:cubicBezTo>
                      <a:pt x="97207" y="604577"/>
                      <a:pt x="147161" y="538537"/>
                      <a:pt x="138694" y="503824"/>
                    </a:cubicBezTo>
                    <a:cubicBezTo>
                      <a:pt x="130227" y="469111"/>
                      <a:pt x="75194" y="409844"/>
                      <a:pt x="52334" y="356504"/>
                    </a:cubicBezTo>
                    <a:cubicBezTo>
                      <a:pt x="29474" y="303164"/>
                      <a:pt x="2381" y="237971"/>
                      <a:pt x="1534" y="183784"/>
                    </a:cubicBezTo>
                    <a:cubicBezTo>
                      <a:pt x="687" y="129597"/>
                      <a:pt x="-6933" y="-12643"/>
                      <a:pt x="21854" y="9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6" name="フリーフォーム: 図形 1125">
                <a:extLst>
                  <a:ext uri="{FF2B5EF4-FFF2-40B4-BE49-F238E27FC236}">
                    <a16:creationId xmlns:a16="http://schemas.microsoft.com/office/drawing/2014/main" id="{9BA29982-44E4-4756-A54F-4B714A9CFC5F}"/>
                  </a:ext>
                </a:extLst>
              </p:cNvPr>
              <p:cNvSpPr/>
              <p:nvPr/>
            </p:nvSpPr>
            <p:spPr>
              <a:xfrm>
                <a:off x="6562287" y="5081265"/>
                <a:ext cx="396149" cy="589415"/>
              </a:xfrm>
              <a:custGeom>
                <a:avLst/>
                <a:gdLst>
                  <a:gd name="connsiteX0" fmla="*/ 102673 w 396149"/>
                  <a:gd name="connsiteY0" fmla="*/ 3815 h 589415"/>
                  <a:gd name="connsiteX1" fmla="*/ 26473 w 396149"/>
                  <a:gd name="connsiteY1" fmla="*/ 161295 h 589415"/>
                  <a:gd name="connsiteX2" fmla="*/ 31553 w 396149"/>
                  <a:gd name="connsiteY2" fmla="*/ 318775 h 589415"/>
                  <a:gd name="connsiteX3" fmla="*/ 392233 w 396149"/>
                  <a:gd name="connsiteY3" fmla="*/ 588015 h 589415"/>
                  <a:gd name="connsiteX4" fmla="*/ 214433 w 396149"/>
                  <a:gd name="connsiteY4" fmla="*/ 420375 h 589415"/>
                  <a:gd name="connsiteX5" fmla="*/ 77273 w 396149"/>
                  <a:gd name="connsiteY5" fmla="*/ 328935 h 589415"/>
                  <a:gd name="connsiteX6" fmla="*/ 102673 w 396149"/>
                  <a:gd name="connsiteY6" fmla="*/ 3815 h 58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49" h="589415">
                    <a:moveTo>
                      <a:pt x="102673" y="3815"/>
                    </a:moveTo>
                    <a:cubicBezTo>
                      <a:pt x="94206" y="-24125"/>
                      <a:pt x="38326" y="108802"/>
                      <a:pt x="26473" y="161295"/>
                    </a:cubicBezTo>
                    <a:cubicBezTo>
                      <a:pt x="14620" y="213788"/>
                      <a:pt x="-29407" y="247655"/>
                      <a:pt x="31553" y="318775"/>
                    </a:cubicBezTo>
                    <a:cubicBezTo>
                      <a:pt x="92513" y="389895"/>
                      <a:pt x="361753" y="571082"/>
                      <a:pt x="392233" y="588015"/>
                    </a:cubicBezTo>
                    <a:cubicBezTo>
                      <a:pt x="422713" y="604948"/>
                      <a:pt x="266926" y="463555"/>
                      <a:pt x="214433" y="420375"/>
                    </a:cubicBezTo>
                    <a:cubicBezTo>
                      <a:pt x="161940" y="377195"/>
                      <a:pt x="99286" y="393282"/>
                      <a:pt x="77273" y="328935"/>
                    </a:cubicBezTo>
                    <a:cubicBezTo>
                      <a:pt x="55260" y="264588"/>
                      <a:pt x="111140" y="31755"/>
                      <a:pt x="102673" y="38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7" name="フリーフォーム: 図形 1126">
                <a:extLst>
                  <a:ext uri="{FF2B5EF4-FFF2-40B4-BE49-F238E27FC236}">
                    <a16:creationId xmlns:a16="http://schemas.microsoft.com/office/drawing/2014/main" id="{D51F2639-1F83-4914-8F2D-92BE4AF5D92B}"/>
                  </a:ext>
                </a:extLst>
              </p:cNvPr>
              <p:cNvSpPr/>
              <p:nvPr/>
            </p:nvSpPr>
            <p:spPr>
              <a:xfrm>
                <a:off x="6847750" y="5297491"/>
                <a:ext cx="183365" cy="332784"/>
              </a:xfrm>
              <a:custGeom>
                <a:avLst/>
                <a:gdLst>
                  <a:gd name="connsiteX0" fmla="*/ 90 w 183365"/>
                  <a:gd name="connsiteY0" fmla="*/ 949 h 332784"/>
                  <a:gd name="connsiteX1" fmla="*/ 137250 w 183365"/>
                  <a:gd name="connsiteY1" fmla="*/ 193989 h 332784"/>
                  <a:gd name="connsiteX2" fmla="*/ 182970 w 183365"/>
                  <a:gd name="connsiteY2" fmla="*/ 326069 h 332784"/>
                  <a:gd name="connsiteX3" fmla="*/ 116930 w 183365"/>
                  <a:gd name="connsiteY3" fmla="*/ 280349 h 332784"/>
                  <a:gd name="connsiteX4" fmla="*/ 90 w 183365"/>
                  <a:gd name="connsiteY4" fmla="*/ 949 h 33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65" h="332784">
                    <a:moveTo>
                      <a:pt x="90" y="949"/>
                    </a:moveTo>
                    <a:cubicBezTo>
                      <a:pt x="3477" y="-13444"/>
                      <a:pt x="106770" y="139802"/>
                      <a:pt x="137250" y="193989"/>
                    </a:cubicBezTo>
                    <a:cubicBezTo>
                      <a:pt x="167730" y="248176"/>
                      <a:pt x="186357" y="311676"/>
                      <a:pt x="182970" y="326069"/>
                    </a:cubicBezTo>
                    <a:cubicBezTo>
                      <a:pt x="179583" y="340462"/>
                      <a:pt x="144870" y="334536"/>
                      <a:pt x="116930" y="280349"/>
                    </a:cubicBezTo>
                    <a:cubicBezTo>
                      <a:pt x="88990" y="226162"/>
                      <a:pt x="-3297" y="15342"/>
                      <a:pt x="90" y="9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8" name="フリーフォーム: 図形 1127">
                <a:extLst>
                  <a:ext uri="{FF2B5EF4-FFF2-40B4-BE49-F238E27FC236}">
                    <a16:creationId xmlns:a16="http://schemas.microsoft.com/office/drawing/2014/main" id="{B23EC363-78B8-4EBD-980B-7A4DACBF04D8}"/>
                  </a:ext>
                </a:extLst>
              </p:cNvPr>
              <p:cNvSpPr/>
              <p:nvPr/>
            </p:nvSpPr>
            <p:spPr>
              <a:xfrm>
                <a:off x="7484530" y="3936948"/>
                <a:ext cx="791907" cy="1746705"/>
              </a:xfrm>
              <a:custGeom>
                <a:avLst/>
                <a:gdLst>
                  <a:gd name="connsiteX0" fmla="*/ 3 w 791907"/>
                  <a:gd name="connsiteY0" fmla="*/ 52 h 1746705"/>
                  <a:gd name="connsiteX1" fmla="*/ 482603 w 791907"/>
                  <a:gd name="connsiteY1" fmla="*/ 355652 h 1746705"/>
                  <a:gd name="connsiteX2" fmla="*/ 414870 w 791907"/>
                  <a:gd name="connsiteY2" fmla="*/ 643519 h 1746705"/>
                  <a:gd name="connsiteX3" fmla="*/ 381003 w 791907"/>
                  <a:gd name="connsiteY3" fmla="*/ 855185 h 1746705"/>
                  <a:gd name="connsiteX4" fmla="*/ 330203 w 791907"/>
                  <a:gd name="connsiteY4" fmla="*/ 1168452 h 1746705"/>
                  <a:gd name="connsiteX5" fmla="*/ 592670 w 791907"/>
                  <a:gd name="connsiteY5" fmla="*/ 1659519 h 1746705"/>
                  <a:gd name="connsiteX6" fmla="*/ 787403 w 791907"/>
                  <a:gd name="connsiteY6" fmla="*/ 1727252 h 1746705"/>
                  <a:gd name="connsiteX7" fmla="*/ 397937 w 791907"/>
                  <a:gd name="connsiteY7" fmla="*/ 1439385 h 1746705"/>
                  <a:gd name="connsiteX8" fmla="*/ 423337 w 791907"/>
                  <a:gd name="connsiteY8" fmla="*/ 863652 h 1746705"/>
                  <a:gd name="connsiteX9" fmla="*/ 474137 w 791907"/>
                  <a:gd name="connsiteY9" fmla="*/ 381052 h 1746705"/>
                  <a:gd name="connsiteX10" fmla="*/ 3 w 791907"/>
                  <a:gd name="connsiteY10" fmla="*/ 52 h 17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907" h="1746705">
                    <a:moveTo>
                      <a:pt x="3" y="52"/>
                    </a:moveTo>
                    <a:cubicBezTo>
                      <a:pt x="1414" y="-4181"/>
                      <a:pt x="413459" y="248408"/>
                      <a:pt x="482603" y="355652"/>
                    </a:cubicBezTo>
                    <a:cubicBezTo>
                      <a:pt x="551747" y="462896"/>
                      <a:pt x="431803" y="560264"/>
                      <a:pt x="414870" y="643519"/>
                    </a:cubicBezTo>
                    <a:cubicBezTo>
                      <a:pt x="397937" y="726775"/>
                      <a:pt x="395114" y="767696"/>
                      <a:pt x="381003" y="855185"/>
                    </a:cubicBezTo>
                    <a:cubicBezTo>
                      <a:pt x="366892" y="942674"/>
                      <a:pt x="294925" y="1034396"/>
                      <a:pt x="330203" y="1168452"/>
                    </a:cubicBezTo>
                    <a:cubicBezTo>
                      <a:pt x="365481" y="1302508"/>
                      <a:pt x="516470" y="1566386"/>
                      <a:pt x="592670" y="1659519"/>
                    </a:cubicBezTo>
                    <a:cubicBezTo>
                      <a:pt x="668870" y="1752652"/>
                      <a:pt x="819858" y="1763941"/>
                      <a:pt x="787403" y="1727252"/>
                    </a:cubicBezTo>
                    <a:cubicBezTo>
                      <a:pt x="754948" y="1690563"/>
                      <a:pt x="458615" y="1583318"/>
                      <a:pt x="397937" y="1439385"/>
                    </a:cubicBezTo>
                    <a:cubicBezTo>
                      <a:pt x="337259" y="1295452"/>
                      <a:pt x="410637" y="1040041"/>
                      <a:pt x="423337" y="863652"/>
                    </a:cubicBezTo>
                    <a:cubicBezTo>
                      <a:pt x="436037" y="687263"/>
                      <a:pt x="543281" y="526396"/>
                      <a:pt x="474137" y="381052"/>
                    </a:cubicBezTo>
                    <a:cubicBezTo>
                      <a:pt x="404993" y="235708"/>
                      <a:pt x="-1408" y="4285"/>
                      <a:pt x="3" y="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9" name="フリーフォーム: 図形 1128">
                <a:extLst>
                  <a:ext uri="{FF2B5EF4-FFF2-40B4-BE49-F238E27FC236}">
                    <a16:creationId xmlns:a16="http://schemas.microsoft.com/office/drawing/2014/main" id="{FB8CAA3B-8C1D-4388-9789-B03983FDE078}"/>
                  </a:ext>
                </a:extLst>
              </p:cNvPr>
              <p:cNvSpPr/>
              <p:nvPr/>
            </p:nvSpPr>
            <p:spPr>
              <a:xfrm>
                <a:off x="7602042" y="4885853"/>
                <a:ext cx="589035" cy="1426611"/>
              </a:xfrm>
              <a:custGeom>
                <a:avLst/>
                <a:gdLst>
                  <a:gd name="connsiteX0" fmla="*/ 190678 w 589035"/>
                  <a:gd name="connsiteY0" fmla="*/ 1107 h 1426611"/>
                  <a:gd name="connsiteX1" fmla="*/ 17958 w 589035"/>
                  <a:gd name="connsiteY1" fmla="*/ 178907 h 1426611"/>
                  <a:gd name="connsiteX2" fmla="*/ 48438 w 589035"/>
                  <a:gd name="connsiteY2" fmla="*/ 377027 h 1426611"/>
                  <a:gd name="connsiteX3" fmla="*/ 398958 w 589035"/>
                  <a:gd name="connsiteY3" fmla="*/ 605627 h 1426611"/>
                  <a:gd name="connsiteX4" fmla="*/ 561518 w 589035"/>
                  <a:gd name="connsiteY4" fmla="*/ 788507 h 1426611"/>
                  <a:gd name="connsiteX5" fmla="*/ 566598 w 589035"/>
                  <a:gd name="connsiteY5" fmla="*/ 930747 h 1426611"/>
                  <a:gd name="connsiteX6" fmla="*/ 337998 w 589035"/>
                  <a:gd name="connsiteY6" fmla="*/ 1423507 h 1426611"/>
                  <a:gd name="connsiteX7" fmla="*/ 470078 w 589035"/>
                  <a:gd name="connsiteY7" fmla="*/ 1123787 h 1426611"/>
                  <a:gd name="connsiteX8" fmla="*/ 500558 w 589035"/>
                  <a:gd name="connsiteY8" fmla="*/ 788507 h 1426611"/>
                  <a:gd name="connsiteX9" fmla="*/ 271958 w 589035"/>
                  <a:gd name="connsiteY9" fmla="*/ 488787 h 1426611"/>
                  <a:gd name="connsiteX10" fmla="*/ 114478 w 589035"/>
                  <a:gd name="connsiteY10" fmla="*/ 265267 h 1426611"/>
                  <a:gd name="connsiteX11" fmla="*/ 190678 w 589035"/>
                  <a:gd name="connsiteY11" fmla="*/ 1107 h 14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035" h="1426611">
                    <a:moveTo>
                      <a:pt x="190678" y="1107"/>
                    </a:moveTo>
                    <a:cubicBezTo>
                      <a:pt x="174591" y="-13286"/>
                      <a:pt x="41665" y="116254"/>
                      <a:pt x="17958" y="178907"/>
                    </a:cubicBezTo>
                    <a:cubicBezTo>
                      <a:pt x="-5749" y="241560"/>
                      <a:pt x="-15062" y="305907"/>
                      <a:pt x="48438" y="377027"/>
                    </a:cubicBezTo>
                    <a:cubicBezTo>
                      <a:pt x="111938" y="448147"/>
                      <a:pt x="313445" y="537047"/>
                      <a:pt x="398958" y="605627"/>
                    </a:cubicBezTo>
                    <a:cubicBezTo>
                      <a:pt x="484471" y="674207"/>
                      <a:pt x="533578" y="734320"/>
                      <a:pt x="561518" y="788507"/>
                    </a:cubicBezTo>
                    <a:cubicBezTo>
                      <a:pt x="589458" y="842694"/>
                      <a:pt x="603851" y="824914"/>
                      <a:pt x="566598" y="930747"/>
                    </a:cubicBezTo>
                    <a:cubicBezTo>
                      <a:pt x="529345" y="1036580"/>
                      <a:pt x="354085" y="1391334"/>
                      <a:pt x="337998" y="1423507"/>
                    </a:cubicBezTo>
                    <a:cubicBezTo>
                      <a:pt x="321911" y="1455680"/>
                      <a:pt x="442985" y="1229620"/>
                      <a:pt x="470078" y="1123787"/>
                    </a:cubicBezTo>
                    <a:cubicBezTo>
                      <a:pt x="497171" y="1017954"/>
                      <a:pt x="533578" y="894340"/>
                      <a:pt x="500558" y="788507"/>
                    </a:cubicBezTo>
                    <a:cubicBezTo>
                      <a:pt x="467538" y="682674"/>
                      <a:pt x="336305" y="575994"/>
                      <a:pt x="271958" y="488787"/>
                    </a:cubicBezTo>
                    <a:cubicBezTo>
                      <a:pt x="207611" y="401580"/>
                      <a:pt x="126331" y="354167"/>
                      <a:pt x="114478" y="265267"/>
                    </a:cubicBezTo>
                    <a:cubicBezTo>
                      <a:pt x="102625" y="176367"/>
                      <a:pt x="206765" y="15500"/>
                      <a:pt x="190678" y="11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0" name="フリーフォーム: 図形 1129">
                <a:extLst>
                  <a:ext uri="{FF2B5EF4-FFF2-40B4-BE49-F238E27FC236}">
                    <a16:creationId xmlns:a16="http://schemas.microsoft.com/office/drawing/2014/main" id="{52F701A8-4C5D-4CC7-82F1-C53E0F5B962D}"/>
                  </a:ext>
                </a:extLst>
              </p:cNvPr>
              <p:cNvSpPr/>
              <p:nvPr/>
            </p:nvSpPr>
            <p:spPr>
              <a:xfrm>
                <a:off x="7533635" y="5156104"/>
                <a:ext cx="497820" cy="469666"/>
              </a:xfrm>
              <a:custGeom>
                <a:avLst/>
                <a:gdLst>
                  <a:gd name="connsiteX0" fmla="*/ 5 w 497820"/>
                  <a:gd name="connsiteY0" fmla="*/ 96 h 469666"/>
                  <a:gd name="connsiteX1" fmla="*/ 172725 w 497820"/>
                  <a:gd name="connsiteY1" fmla="*/ 208376 h 469666"/>
                  <a:gd name="connsiteX2" fmla="*/ 492765 w 497820"/>
                  <a:gd name="connsiteY2" fmla="*/ 467456 h 469666"/>
                  <a:gd name="connsiteX3" fmla="*/ 355605 w 497820"/>
                  <a:gd name="connsiteY3" fmla="*/ 325216 h 469666"/>
                  <a:gd name="connsiteX4" fmla="*/ 177805 w 497820"/>
                  <a:gd name="connsiteY4" fmla="*/ 182976 h 469666"/>
                  <a:gd name="connsiteX5" fmla="*/ 5 w 497820"/>
                  <a:gd name="connsiteY5" fmla="*/ 96 h 46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20" h="469666">
                    <a:moveTo>
                      <a:pt x="5" y="96"/>
                    </a:moveTo>
                    <a:cubicBezTo>
                      <a:pt x="-842" y="4329"/>
                      <a:pt x="90598" y="130483"/>
                      <a:pt x="172725" y="208376"/>
                    </a:cubicBezTo>
                    <a:cubicBezTo>
                      <a:pt x="254852" y="286269"/>
                      <a:pt x="462285" y="447983"/>
                      <a:pt x="492765" y="467456"/>
                    </a:cubicBezTo>
                    <a:cubicBezTo>
                      <a:pt x="523245" y="486929"/>
                      <a:pt x="408098" y="372629"/>
                      <a:pt x="355605" y="325216"/>
                    </a:cubicBezTo>
                    <a:cubicBezTo>
                      <a:pt x="303112" y="277803"/>
                      <a:pt x="233685" y="233776"/>
                      <a:pt x="177805" y="182976"/>
                    </a:cubicBezTo>
                    <a:cubicBezTo>
                      <a:pt x="121925" y="132176"/>
                      <a:pt x="852" y="-4137"/>
                      <a:pt x="5" y="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1" name="フリーフォーム: 図形 1130">
                <a:extLst>
                  <a:ext uri="{FF2B5EF4-FFF2-40B4-BE49-F238E27FC236}">
                    <a16:creationId xmlns:a16="http://schemas.microsoft.com/office/drawing/2014/main" id="{CB4A55C3-4B42-4FDC-8E49-FC4E01AD37DB}"/>
                  </a:ext>
                </a:extLst>
              </p:cNvPr>
              <p:cNvSpPr/>
              <p:nvPr/>
            </p:nvSpPr>
            <p:spPr>
              <a:xfrm>
                <a:off x="6344163" y="4911299"/>
                <a:ext cx="374155" cy="905755"/>
              </a:xfrm>
              <a:custGeom>
                <a:avLst/>
                <a:gdLst>
                  <a:gd name="connsiteX0" fmla="*/ 31237 w 374155"/>
                  <a:gd name="connsiteY0" fmla="*/ 1061 h 905755"/>
                  <a:gd name="connsiteX1" fmla="*/ 757 w 374155"/>
                  <a:gd name="connsiteY1" fmla="*/ 285541 h 905755"/>
                  <a:gd name="connsiteX2" fmla="*/ 46477 w 374155"/>
                  <a:gd name="connsiteY2" fmla="*/ 509061 h 905755"/>
                  <a:gd name="connsiteX3" fmla="*/ 371597 w 374155"/>
                  <a:gd name="connsiteY3" fmla="*/ 900221 h 905755"/>
                  <a:gd name="connsiteX4" fmla="*/ 193797 w 374155"/>
                  <a:gd name="connsiteY4" fmla="*/ 722421 h 905755"/>
                  <a:gd name="connsiteX5" fmla="*/ 112517 w 374155"/>
                  <a:gd name="connsiteY5" fmla="*/ 488741 h 905755"/>
                  <a:gd name="connsiteX6" fmla="*/ 21077 w 374155"/>
                  <a:gd name="connsiteY6" fmla="*/ 199181 h 905755"/>
                  <a:gd name="connsiteX7" fmla="*/ 31237 w 374155"/>
                  <a:gd name="connsiteY7" fmla="*/ 1061 h 9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155" h="905755">
                    <a:moveTo>
                      <a:pt x="31237" y="1061"/>
                    </a:moveTo>
                    <a:cubicBezTo>
                      <a:pt x="27850" y="15454"/>
                      <a:pt x="-1783" y="200874"/>
                      <a:pt x="757" y="285541"/>
                    </a:cubicBezTo>
                    <a:cubicBezTo>
                      <a:pt x="3297" y="370208"/>
                      <a:pt x="-15330" y="406614"/>
                      <a:pt x="46477" y="509061"/>
                    </a:cubicBezTo>
                    <a:cubicBezTo>
                      <a:pt x="108284" y="611508"/>
                      <a:pt x="347044" y="864661"/>
                      <a:pt x="371597" y="900221"/>
                    </a:cubicBezTo>
                    <a:cubicBezTo>
                      <a:pt x="396150" y="935781"/>
                      <a:pt x="236977" y="791001"/>
                      <a:pt x="193797" y="722421"/>
                    </a:cubicBezTo>
                    <a:cubicBezTo>
                      <a:pt x="150617" y="653841"/>
                      <a:pt x="141304" y="575948"/>
                      <a:pt x="112517" y="488741"/>
                    </a:cubicBezTo>
                    <a:cubicBezTo>
                      <a:pt x="83730" y="401534"/>
                      <a:pt x="36317" y="276228"/>
                      <a:pt x="21077" y="199181"/>
                    </a:cubicBezTo>
                    <a:cubicBezTo>
                      <a:pt x="5837" y="122134"/>
                      <a:pt x="34624" y="-13332"/>
                      <a:pt x="31237" y="10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2" name="フリーフォーム: 図形 1131">
                <a:extLst>
                  <a:ext uri="{FF2B5EF4-FFF2-40B4-BE49-F238E27FC236}">
                    <a16:creationId xmlns:a16="http://schemas.microsoft.com/office/drawing/2014/main" id="{BA60F424-4C5D-40F6-86A0-C65CAEC80120}"/>
                  </a:ext>
                </a:extLst>
              </p:cNvPr>
              <p:cNvSpPr/>
              <p:nvPr/>
            </p:nvSpPr>
            <p:spPr>
              <a:xfrm>
                <a:off x="7193280" y="4221480"/>
                <a:ext cx="412120" cy="417183"/>
              </a:xfrm>
              <a:custGeom>
                <a:avLst/>
                <a:gdLst>
                  <a:gd name="connsiteX0" fmla="*/ 0 w 412120"/>
                  <a:gd name="connsiteY0" fmla="*/ 0 h 417183"/>
                  <a:gd name="connsiteX1" fmla="*/ 167640 w 412120"/>
                  <a:gd name="connsiteY1" fmla="*/ 167640 h 417183"/>
                  <a:gd name="connsiteX2" fmla="*/ 411480 w 412120"/>
                  <a:gd name="connsiteY2" fmla="*/ 416560 h 417183"/>
                  <a:gd name="connsiteX3" fmla="*/ 243840 w 412120"/>
                  <a:gd name="connsiteY3" fmla="*/ 243840 h 417183"/>
                  <a:gd name="connsiteX4" fmla="*/ 0 w 412120"/>
                  <a:gd name="connsiteY4" fmla="*/ 0 h 41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20" h="417183">
                    <a:moveTo>
                      <a:pt x="0" y="0"/>
                    </a:moveTo>
                    <a:lnTo>
                      <a:pt x="167640" y="167640"/>
                    </a:lnTo>
                    <a:lnTo>
                      <a:pt x="411480" y="416560"/>
                    </a:lnTo>
                    <a:cubicBezTo>
                      <a:pt x="424180" y="429260"/>
                      <a:pt x="243840" y="243840"/>
                      <a:pt x="243840" y="243840"/>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3" name="フリーフォーム: 図形 1132">
                <a:extLst>
                  <a:ext uri="{FF2B5EF4-FFF2-40B4-BE49-F238E27FC236}">
                    <a16:creationId xmlns:a16="http://schemas.microsoft.com/office/drawing/2014/main" id="{BFFCDA79-ABF8-44D7-B6D0-62A8DB8739B1}"/>
                  </a:ext>
                </a:extLst>
              </p:cNvPr>
              <p:cNvSpPr/>
              <p:nvPr/>
            </p:nvSpPr>
            <p:spPr>
              <a:xfrm>
                <a:off x="7377401" y="4232494"/>
                <a:ext cx="435639" cy="557966"/>
              </a:xfrm>
              <a:custGeom>
                <a:avLst/>
                <a:gdLst>
                  <a:gd name="connsiteX0" fmla="*/ 252759 w 435639"/>
                  <a:gd name="connsiteY0" fmla="*/ 44866 h 557966"/>
                  <a:gd name="connsiteX1" fmla="*/ 405159 w 435639"/>
                  <a:gd name="connsiteY1" fmla="*/ 242986 h 557966"/>
                  <a:gd name="connsiteX2" fmla="*/ 435639 w 435639"/>
                  <a:gd name="connsiteY2" fmla="*/ 390306 h 557966"/>
                  <a:gd name="connsiteX3" fmla="*/ 405159 w 435639"/>
                  <a:gd name="connsiteY3" fmla="*/ 557946 h 557966"/>
                  <a:gd name="connsiteX4" fmla="*/ 405159 w 435639"/>
                  <a:gd name="connsiteY4" fmla="*/ 400466 h 557966"/>
                  <a:gd name="connsiteX5" fmla="*/ 308639 w 435639"/>
                  <a:gd name="connsiteY5" fmla="*/ 232826 h 557966"/>
                  <a:gd name="connsiteX6" fmla="*/ 8919 w 435639"/>
                  <a:gd name="connsiteY6" fmla="*/ 4226 h 557966"/>
                  <a:gd name="connsiteX7" fmla="*/ 90199 w 435639"/>
                  <a:gd name="connsiteY7" fmla="*/ 85506 h 557966"/>
                  <a:gd name="connsiteX8" fmla="*/ 207039 w 435639"/>
                  <a:gd name="connsiteY8" fmla="*/ 100746 h 557966"/>
                  <a:gd name="connsiteX9" fmla="*/ 252759 w 435639"/>
                  <a:gd name="connsiteY9" fmla="*/ 44866 h 55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639" h="557966">
                    <a:moveTo>
                      <a:pt x="252759" y="44866"/>
                    </a:moveTo>
                    <a:cubicBezTo>
                      <a:pt x="285779" y="68573"/>
                      <a:pt x="374679" y="185413"/>
                      <a:pt x="405159" y="242986"/>
                    </a:cubicBezTo>
                    <a:cubicBezTo>
                      <a:pt x="435639" y="300559"/>
                      <a:pt x="435639" y="337813"/>
                      <a:pt x="435639" y="390306"/>
                    </a:cubicBezTo>
                    <a:cubicBezTo>
                      <a:pt x="435639" y="442799"/>
                      <a:pt x="410239" y="556253"/>
                      <a:pt x="405159" y="557946"/>
                    </a:cubicBezTo>
                    <a:cubicBezTo>
                      <a:pt x="400079" y="559639"/>
                      <a:pt x="421246" y="454653"/>
                      <a:pt x="405159" y="400466"/>
                    </a:cubicBezTo>
                    <a:cubicBezTo>
                      <a:pt x="389072" y="346279"/>
                      <a:pt x="374679" y="298866"/>
                      <a:pt x="308639" y="232826"/>
                    </a:cubicBezTo>
                    <a:cubicBezTo>
                      <a:pt x="242599" y="166786"/>
                      <a:pt x="45326" y="28779"/>
                      <a:pt x="8919" y="4226"/>
                    </a:cubicBezTo>
                    <a:cubicBezTo>
                      <a:pt x="-27488" y="-20327"/>
                      <a:pt x="57179" y="69419"/>
                      <a:pt x="90199" y="85506"/>
                    </a:cubicBezTo>
                    <a:cubicBezTo>
                      <a:pt x="123219" y="101593"/>
                      <a:pt x="184179" y="104133"/>
                      <a:pt x="207039" y="100746"/>
                    </a:cubicBezTo>
                    <a:cubicBezTo>
                      <a:pt x="229899" y="97359"/>
                      <a:pt x="219739" y="21159"/>
                      <a:pt x="252759" y="448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4" name="フリーフォーム: 図形 1133">
                <a:extLst>
                  <a:ext uri="{FF2B5EF4-FFF2-40B4-BE49-F238E27FC236}">
                    <a16:creationId xmlns:a16="http://schemas.microsoft.com/office/drawing/2014/main" id="{44693019-7B3A-4366-8051-6E87DE4B74DC}"/>
                  </a:ext>
                </a:extLst>
              </p:cNvPr>
              <p:cNvSpPr/>
              <p:nvPr/>
            </p:nvSpPr>
            <p:spPr>
              <a:xfrm>
                <a:off x="7522794" y="5278032"/>
                <a:ext cx="231155" cy="720944"/>
              </a:xfrm>
              <a:custGeom>
                <a:avLst/>
                <a:gdLst>
                  <a:gd name="connsiteX0" fmla="*/ 686 w 231155"/>
                  <a:gd name="connsiteY0" fmla="*/ 88 h 720944"/>
                  <a:gd name="connsiteX1" fmla="*/ 102286 w 231155"/>
                  <a:gd name="connsiteY1" fmla="*/ 309968 h 720944"/>
                  <a:gd name="connsiteX2" fmla="*/ 229286 w 231155"/>
                  <a:gd name="connsiteY2" fmla="*/ 599528 h 720944"/>
                  <a:gd name="connsiteX3" fmla="*/ 178486 w 231155"/>
                  <a:gd name="connsiteY3" fmla="*/ 716368 h 720944"/>
                  <a:gd name="connsiteX4" fmla="*/ 183566 w 231155"/>
                  <a:gd name="connsiteY4" fmla="*/ 457288 h 720944"/>
                  <a:gd name="connsiteX5" fmla="*/ 153086 w 231155"/>
                  <a:gd name="connsiteY5" fmla="*/ 340448 h 720944"/>
                  <a:gd name="connsiteX6" fmla="*/ 686 w 231155"/>
                  <a:gd name="connsiteY6" fmla="*/ 88 h 72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55" h="720944">
                    <a:moveTo>
                      <a:pt x="686" y="88"/>
                    </a:moveTo>
                    <a:cubicBezTo>
                      <a:pt x="-7781" y="-4992"/>
                      <a:pt x="64186" y="210061"/>
                      <a:pt x="102286" y="309968"/>
                    </a:cubicBezTo>
                    <a:cubicBezTo>
                      <a:pt x="140386" y="409875"/>
                      <a:pt x="216586" y="531795"/>
                      <a:pt x="229286" y="599528"/>
                    </a:cubicBezTo>
                    <a:cubicBezTo>
                      <a:pt x="241986" y="667261"/>
                      <a:pt x="186106" y="740075"/>
                      <a:pt x="178486" y="716368"/>
                    </a:cubicBezTo>
                    <a:cubicBezTo>
                      <a:pt x="170866" y="692661"/>
                      <a:pt x="187799" y="519941"/>
                      <a:pt x="183566" y="457288"/>
                    </a:cubicBezTo>
                    <a:cubicBezTo>
                      <a:pt x="179333" y="394635"/>
                      <a:pt x="184413" y="415801"/>
                      <a:pt x="153086" y="340448"/>
                    </a:cubicBezTo>
                    <a:cubicBezTo>
                      <a:pt x="121759" y="265095"/>
                      <a:pt x="9153" y="5168"/>
                      <a:pt x="686" y="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5" name="フリーフォーム: 図形 1134">
                <a:extLst>
                  <a:ext uri="{FF2B5EF4-FFF2-40B4-BE49-F238E27FC236}">
                    <a16:creationId xmlns:a16="http://schemas.microsoft.com/office/drawing/2014/main" id="{F9CA15D9-9105-4B1E-A100-D555D19CF70F}"/>
                  </a:ext>
                </a:extLst>
              </p:cNvPr>
              <p:cNvSpPr/>
              <p:nvPr/>
            </p:nvSpPr>
            <p:spPr>
              <a:xfrm>
                <a:off x="7609184" y="5605187"/>
                <a:ext cx="170168" cy="663669"/>
              </a:xfrm>
              <a:custGeom>
                <a:avLst/>
                <a:gdLst>
                  <a:gd name="connsiteX0" fmla="*/ 61616 w 170168"/>
                  <a:gd name="connsiteY0" fmla="*/ 3133 h 663669"/>
                  <a:gd name="connsiteX1" fmla="*/ 168296 w 170168"/>
                  <a:gd name="connsiteY1" fmla="*/ 150453 h 663669"/>
                  <a:gd name="connsiteX2" fmla="*/ 127656 w 170168"/>
                  <a:gd name="connsiteY2" fmla="*/ 328253 h 663669"/>
                  <a:gd name="connsiteX3" fmla="*/ 102256 w 170168"/>
                  <a:gd name="connsiteY3" fmla="*/ 485733 h 663669"/>
                  <a:gd name="connsiteX4" fmla="*/ 656 w 170168"/>
                  <a:gd name="connsiteY4" fmla="*/ 663533 h 663669"/>
                  <a:gd name="connsiteX5" fmla="*/ 61616 w 170168"/>
                  <a:gd name="connsiteY5" fmla="*/ 511133 h 663669"/>
                  <a:gd name="connsiteX6" fmla="*/ 122576 w 170168"/>
                  <a:gd name="connsiteY6" fmla="*/ 292693 h 663669"/>
                  <a:gd name="connsiteX7" fmla="*/ 61616 w 170168"/>
                  <a:gd name="connsiteY7" fmla="*/ 3133 h 66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68" h="663669">
                    <a:moveTo>
                      <a:pt x="61616" y="3133"/>
                    </a:moveTo>
                    <a:cubicBezTo>
                      <a:pt x="69236" y="-20574"/>
                      <a:pt x="157289" y="96266"/>
                      <a:pt x="168296" y="150453"/>
                    </a:cubicBezTo>
                    <a:cubicBezTo>
                      <a:pt x="179303" y="204640"/>
                      <a:pt x="138663" y="272373"/>
                      <a:pt x="127656" y="328253"/>
                    </a:cubicBezTo>
                    <a:cubicBezTo>
                      <a:pt x="116649" y="384133"/>
                      <a:pt x="123423" y="429853"/>
                      <a:pt x="102256" y="485733"/>
                    </a:cubicBezTo>
                    <a:cubicBezTo>
                      <a:pt x="81089" y="541613"/>
                      <a:pt x="7429" y="659300"/>
                      <a:pt x="656" y="663533"/>
                    </a:cubicBezTo>
                    <a:cubicBezTo>
                      <a:pt x="-6117" y="667766"/>
                      <a:pt x="41296" y="572940"/>
                      <a:pt x="61616" y="511133"/>
                    </a:cubicBezTo>
                    <a:cubicBezTo>
                      <a:pt x="81936" y="449326"/>
                      <a:pt x="120036" y="377360"/>
                      <a:pt x="122576" y="292693"/>
                    </a:cubicBezTo>
                    <a:cubicBezTo>
                      <a:pt x="125116" y="208026"/>
                      <a:pt x="53996" y="26840"/>
                      <a:pt x="61616" y="31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7" name="フリーフォーム: 図形 1136">
                <a:extLst>
                  <a:ext uri="{FF2B5EF4-FFF2-40B4-BE49-F238E27FC236}">
                    <a16:creationId xmlns:a16="http://schemas.microsoft.com/office/drawing/2014/main" id="{F178313B-FA5A-4C67-A415-8DA337CC5D16}"/>
                  </a:ext>
                </a:extLst>
              </p:cNvPr>
              <p:cNvSpPr/>
              <p:nvPr/>
            </p:nvSpPr>
            <p:spPr>
              <a:xfrm>
                <a:off x="7162634" y="4223478"/>
                <a:ext cx="346001" cy="873030"/>
              </a:xfrm>
              <a:custGeom>
                <a:avLst/>
                <a:gdLst>
                  <a:gd name="connsiteX0" fmla="*/ 166 w 346001"/>
                  <a:gd name="connsiteY0" fmla="*/ 3082 h 873030"/>
                  <a:gd name="connsiteX1" fmla="*/ 238926 w 346001"/>
                  <a:gd name="connsiteY1" fmla="*/ 231682 h 873030"/>
                  <a:gd name="connsiteX2" fmla="*/ 325286 w 346001"/>
                  <a:gd name="connsiteY2" fmla="*/ 541562 h 873030"/>
                  <a:gd name="connsiteX3" fmla="*/ 188126 w 346001"/>
                  <a:gd name="connsiteY3" fmla="*/ 871762 h 873030"/>
                  <a:gd name="connsiteX4" fmla="*/ 244006 w 346001"/>
                  <a:gd name="connsiteY4" fmla="*/ 643162 h 873030"/>
                  <a:gd name="connsiteX5" fmla="*/ 345606 w 346001"/>
                  <a:gd name="connsiteY5" fmla="*/ 338362 h 873030"/>
                  <a:gd name="connsiteX6" fmla="*/ 203366 w 346001"/>
                  <a:gd name="connsiteY6" fmla="*/ 114842 h 873030"/>
                  <a:gd name="connsiteX7" fmla="*/ 166 w 346001"/>
                  <a:gd name="connsiteY7" fmla="*/ 3082 h 87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01" h="873030">
                    <a:moveTo>
                      <a:pt x="166" y="3082"/>
                    </a:moveTo>
                    <a:cubicBezTo>
                      <a:pt x="6093" y="22555"/>
                      <a:pt x="184739" y="141935"/>
                      <a:pt x="238926" y="231682"/>
                    </a:cubicBezTo>
                    <a:cubicBezTo>
                      <a:pt x="293113" y="321429"/>
                      <a:pt x="333753" y="434882"/>
                      <a:pt x="325286" y="541562"/>
                    </a:cubicBezTo>
                    <a:cubicBezTo>
                      <a:pt x="316819" y="648242"/>
                      <a:pt x="201673" y="854829"/>
                      <a:pt x="188126" y="871762"/>
                    </a:cubicBezTo>
                    <a:cubicBezTo>
                      <a:pt x="174579" y="888695"/>
                      <a:pt x="217759" y="732062"/>
                      <a:pt x="244006" y="643162"/>
                    </a:cubicBezTo>
                    <a:cubicBezTo>
                      <a:pt x="270253" y="554262"/>
                      <a:pt x="352379" y="426415"/>
                      <a:pt x="345606" y="338362"/>
                    </a:cubicBezTo>
                    <a:cubicBezTo>
                      <a:pt x="338833" y="250309"/>
                      <a:pt x="258399" y="169029"/>
                      <a:pt x="203366" y="114842"/>
                    </a:cubicBezTo>
                    <a:cubicBezTo>
                      <a:pt x="148333" y="60655"/>
                      <a:pt x="-5761" y="-16391"/>
                      <a:pt x="166" y="308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8" name="フリーフォーム: 図形 1137">
                <a:extLst>
                  <a:ext uri="{FF2B5EF4-FFF2-40B4-BE49-F238E27FC236}">
                    <a16:creationId xmlns:a16="http://schemas.microsoft.com/office/drawing/2014/main" id="{14BC3352-5EE6-45CF-8E54-AFB90825862F}"/>
                  </a:ext>
                </a:extLst>
              </p:cNvPr>
              <p:cNvSpPr/>
              <p:nvPr/>
            </p:nvSpPr>
            <p:spPr>
              <a:xfrm>
                <a:off x="6314273" y="3122610"/>
                <a:ext cx="828800" cy="641677"/>
              </a:xfrm>
              <a:custGeom>
                <a:avLst/>
                <a:gdLst>
                  <a:gd name="connsiteX0" fmla="*/ 167 w 828800"/>
                  <a:gd name="connsiteY0" fmla="*/ 1590 h 641677"/>
                  <a:gd name="connsiteX1" fmla="*/ 274487 w 828800"/>
                  <a:gd name="connsiteY1" fmla="*/ 387670 h 641677"/>
                  <a:gd name="connsiteX2" fmla="*/ 482767 w 828800"/>
                  <a:gd name="connsiteY2" fmla="*/ 550230 h 641677"/>
                  <a:gd name="connsiteX3" fmla="*/ 823127 w 828800"/>
                  <a:gd name="connsiteY3" fmla="*/ 641670 h 641677"/>
                  <a:gd name="connsiteX4" fmla="*/ 691047 w 828800"/>
                  <a:gd name="connsiteY4" fmla="*/ 555310 h 641677"/>
                  <a:gd name="connsiteX5" fmla="*/ 630087 w 828800"/>
                  <a:gd name="connsiteY5" fmla="*/ 524830 h 641677"/>
                  <a:gd name="connsiteX6" fmla="*/ 315127 w 828800"/>
                  <a:gd name="connsiteY6" fmla="*/ 260670 h 641677"/>
                  <a:gd name="connsiteX7" fmla="*/ 167 w 828800"/>
                  <a:gd name="connsiteY7" fmla="*/ 1590 h 64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800" h="641677">
                    <a:moveTo>
                      <a:pt x="167" y="1590"/>
                    </a:moveTo>
                    <a:cubicBezTo>
                      <a:pt x="-6606" y="22757"/>
                      <a:pt x="194054" y="296230"/>
                      <a:pt x="274487" y="387670"/>
                    </a:cubicBezTo>
                    <a:cubicBezTo>
                      <a:pt x="354920" y="479110"/>
                      <a:pt x="391327" y="507897"/>
                      <a:pt x="482767" y="550230"/>
                    </a:cubicBezTo>
                    <a:cubicBezTo>
                      <a:pt x="574207" y="592563"/>
                      <a:pt x="788414" y="640823"/>
                      <a:pt x="823127" y="641670"/>
                    </a:cubicBezTo>
                    <a:cubicBezTo>
                      <a:pt x="857840" y="642517"/>
                      <a:pt x="723220" y="574783"/>
                      <a:pt x="691047" y="555310"/>
                    </a:cubicBezTo>
                    <a:cubicBezTo>
                      <a:pt x="658874" y="535837"/>
                      <a:pt x="692740" y="573937"/>
                      <a:pt x="630087" y="524830"/>
                    </a:cubicBezTo>
                    <a:cubicBezTo>
                      <a:pt x="567434" y="475723"/>
                      <a:pt x="419267" y="345337"/>
                      <a:pt x="315127" y="260670"/>
                    </a:cubicBezTo>
                    <a:cubicBezTo>
                      <a:pt x="210987" y="176003"/>
                      <a:pt x="6940" y="-19577"/>
                      <a:pt x="167" y="159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9" name="フリーフォーム: 図形 1138">
                <a:extLst>
                  <a:ext uri="{FF2B5EF4-FFF2-40B4-BE49-F238E27FC236}">
                    <a16:creationId xmlns:a16="http://schemas.microsoft.com/office/drawing/2014/main" id="{B6E865AB-BD82-4F1A-B647-C3BA49BA4A6C}"/>
                  </a:ext>
                </a:extLst>
              </p:cNvPr>
              <p:cNvSpPr/>
              <p:nvPr/>
            </p:nvSpPr>
            <p:spPr>
              <a:xfrm>
                <a:off x="4893725" y="2823381"/>
                <a:ext cx="388002" cy="76597"/>
              </a:xfrm>
              <a:custGeom>
                <a:avLst/>
                <a:gdLst>
                  <a:gd name="connsiteX0" fmla="*/ 8 w 388002"/>
                  <a:gd name="connsiteY0" fmla="*/ 252 h 76597"/>
                  <a:gd name="connsiteX1" fmla="*/ 86792 w 388002"/>
                  <a:gd name="connsiteY1" fmla="*/ 51052 h 76597"/>
                  <a:gd name="connsiteX2" fmla="*/ 249775 w 388002"/>
                  <a:gd name="connsiteY2" fmla="*/ 76452 h 76597"/>
                  <a:gd name="connsiteX3" fmla="*/ 387358 w 388002"/>
                  <a:gd name="connsiteY3" fmla="*/ 61636 h 76597"/>
                  <a:gd name="connsiteX4" fmla="*/ 304808 w 388002"/>
                  <a:gd name="connsiteY4" fmla="*/ 65869 h 76597"/>
                  <a:gd name="connsiteX5" fmla="*/ 91025 w 388002"/>
                  <a:gd name="connsiteY5" fmla="*/ 74336 h 76597"/>
                  <a:gd name="connsiteX6" fmla="*/ 8 w 388002"/>
                  <a:gd name="connsiteY6" fmla="*/ 252 h 7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02" h="76597">
                    <a:moveTo>
                      <a:pt x="8" y="252"/>
                    </a:moveTo>
                    <a:cubicBezTo>
                      <a:pt x="-697" y="-3629"/>
                      <a:pt x="45164" y="38352"/>
                      <a:pt x="86792" y="51052"/>
                    </a:cubicBezTo>
                    <a:cubicBezTo>
                      <a:pt x="128420" y="63752"/>
                      <a:pt x="199681" y="74688"/>
                      <a:pt x="249775" y="76452"/>
                    </a:cubicBezTo>
                    <a:cubicBezTo>
                      <a:pt x="299869" y="78216"/>
                      <a:pt x="378186" y="63400"/>
                      <a:pt x="387358" y="61636"/>
                    </a:cubicBezTo>
                    <a:cubicBezTo>
                      <a:pt x="396530" y="59872"/>
                      <a:pt x="304808" y="65869"/>
                      <a:pt x="304808" y="65869"/>
                    </a:cubicBezTo>
                    <a:cubicBezTo>
                      <a:pt x="255419" y="67986"/>
                      <a:pt x="140414" y="81744"/>
                      <a:pt x="91025" y="74336"/>
                    </a:cubicBezTo>
                    <a:cubicBezTo>
                      <a:pt x="41636" y="66928"/>
                      <a:pt x="713" y="4133"/>
                      <a:pt x="8" y="2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フリーフォーム: 図形 169">
                <a:extLst>
                  <a:ext uri="{FF2B5EF4-FFF2-40B4-BE49-F238E27FC236}">
                    <a16:creationId xmlns:a16="http://schemas.microsoft.com/office/drawing/2014/main" id="{0A43CEB2-0FA7-44C8-B8D9-B5A7CD2A12E7}"/>
                  </a:ext>
                </a:extLst>
              </p:cNvPr>
              <p:cNvSpPr/>
              <p:nvPr/>
            </p:nvSpPr>
            <p:spPr>
              <a:xfrm>
                <a:off x="4614685" y="1848566"/>
                <a:ext cx="355762" cy="479833"/>
              </a:xfrm>
              <a:custGeom>
                <a:avLst/>
                <a:gdLst>
                  <a:gd name="connsiteX0" fmla="*/ 347840 w 355762"/>
                  <a:gd name="connsiteY0" fmla="*/ 1623 h 479833"/>
                  <a:gd name="connsiteX1" fmla="*/ 262115 w 355762"/>
                  <a:gd name="connsiteY1" fmla="*/ 77823 h 479833"/>
                  <a:gd name="connsiteX2" fmla="*/ 198615 w 355762"/>
                  <a:gd name="connsiteY2" fmla="*/ 109573 h 479833"/>
                  <a:gd name="connsiteX3" fmla="*/ 135115 w 355762"/>
                  <a:gd name="connsiteY3" fmla="*/ 163548 h 479833"/>
                  <a:gd name="connsiteX4" fmla="*/ 122415 w 355762"/>
                  <a:gd name="connsiteY4" fmla="*/ 220698 h 479833"/>
                  <a:gd name="connsiteX5" fmla="*/ 150990 w 355762"/>
                  <a:gd name="connsiteY5" fmla="*/ 309598 h 479833"/>
                  <a:gd name="connsiteX6" fmla="*/ 198615 w 355762"/>
                  <a:gd name="connsiteY6" fmla="*/ 322298 h 479833"/>
                  <a:gd name="connsiteX7" fmla="*/ 293865 w 355762"/>
                  <a:gd name="connsiteY7" fmla="*/ 258798 h 479833"/>
                  <a:gd name="connsiteX8" fmla="*/ 341490 w 355762"/>
                  <a:gd name="connsiteY8" fmla="*/ 261973 h 479833"/>
                  <a:gd name="connsiteX9" fmla="*/ 341490 w 355762"/>
                  <a:gd name="connsiteY9" fmla="*/ 312773 h 479833"/>
                  <a:gd name="connsiteX10" fmla="*/ 328790 w 355762"/>
                  <a:gd name="connsiteY10" fmla="*/ 341348 h 479833"/>
                  <a:gd name="connsiteX11" fmla="*/ 265290 w 355762"/>
                  <a:gd name="connsiteY11" fmla="*/ 401673 h 479833"/>
                  <a:gd name="connsiteX12" fmla="*/ 179565 w 355762"/>
                  <a:gd name="connsiteY12" fmla="*/ 477873 h 479833"/>
                  <a:gd name="connsiteX13" fmla="*/ 93840 w 355762"/>
                  <a:gd name="connsiteY13" fmla="*/ 315948 h 479833"/>
                  <a:gd name="connsiteX14" fmla="*/ 4940 w 355762"/>
                  <a:gd name="connsiteY14" fmla="*/ 201648 h 479833"/>
                  <a:gd name="connsiteX15" fmla="*/ 46215 w 355762"/>
                  <a:gd name="connsiteY15" fmla="*/ 157198 h 479833"/>
                  <a:gd name="connsiteX16" fmla="*/ 347840 w 355762"/>
                  <a:gd name="connsiteY16" fmla="*/ 1623 h 4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762" h="479833">
                    <a:moveTo>
                      <a:pt x="347840" y="1623"/>
                    </a:moveTo>
                    <a:cubicBezTo>
                      <a:pt x="383823" y="-11606"/>
                      <a:pt x="286986" y="59831"/>
                      <a:pt x="262115" y="77823"/>
                    </a:cubicBezTo>
                    <a:cubicBezTo>
                      <a:pt x="237244" y="95815"/>
                      <a:pt x="219782" y="95286"/>
                      <a:pt x="198615" y="109573"/>
                    </a:cubicBezTo>
                    <a:cubicBezTo>
                      <a:pt x="177448" y="123861"/>
                      <a:pt x="147815" y="145027"/>
                      <a:pt x="135115" y="163548"/>
                    </a:cubicBezTo>
                    <a:cubicBezTo>
                      <a:pt x="122415" y="182069"/>
                      <a:pt x="119769" y="196356"/>
                      <a:pt x="122415" y="220698"/>
                    </a:cubicBezTo>
                    <a:cubicBezTo>
                      <a:pt x="125061" y="245040"/>
                      <a:pt x="138290" y="292665"/>
                      <a:pt x="150990" y="309598"/>
                    </a:cubicBezTo>
                    <a:cubicBezTo>
                      <a:pt x="163690" y="326531"/>
                      <a:pt x="174803" y="330765"/>
                      <a:pt x="198615" y="322298"/>
                    </a:cubicBezTo>
                    <a:cubicBezTo>
                      <a:pt x="222427" y="313831"/>
                      <a:pt x="270053" y="268852"/>
                      <a:pt x="293865" y="258798"/>
                    </a:cubicBezTo>
                    <a:cubicBezTo>
                      <a:pt x="317677" y="248744"/>
                      <a:pt x="333552" y="252977"/>
                      <a:pt x="341490" y="261973"/>
                    </a:cubicBezTo>
                    <a:cubicBezTo>
                      <a:pt x="349428" y="270969"/>
                      <a:pt x="343607" y="299544"/>
                      <a:pt x="341490" y="312773"/>
                    </a:cubicBezTo>
                    <a:cubicBezTo>
                      <a:pt x="339373" y="326002"/>
                      <a:pt x="341490" y="326531"/>
                      <a:pt x="328790" y="341348"/>
                    </a:cubicBezTo>
                    <a:cubicBezTo>
                      <a:pt x="316090" y="356165"/>
                      <a:pt x="290161" y="378919"/>
                      <a:pt x="265290" y="401673"/>
                    </a:cubicBezTo>
                    <a:cubicBezTo>
                      <a:pt x="240419" y="424427"/>
                      <a:pt x="208140" y="492160"/>
                      <a:pt x="179565" y="477873"/>
                    </a:cubicBezTo>
                    <a:cubicBezTo>
                      <a:pt x="150990" y="463586"/>
                      <a:pt x="122944" y="361986"/>
                      <a:pt x="93840" y="315948"/>
                    </a:cubicBezTo>
                    <a:cubicBezTo>
                      <a:pt x="64736" y="269910"/>
                      <a:pt x="12878" y="228106"/>
                      <a:pt x="4940" y="201648"/>
                    </a:cubicBezTo>
                    <a:cubicBezTo>
                      <a:pt x="-2998" y="175190"/>
                      <a:pt x="-8289" y="185773"/>
                      <a:pt x="46215" y="157198"/>
                    </a:cubicBezTo>
                    <a:cubicBezTo>
                      <a:pt x="100719" y="128623"/>
                      <a:pt x="311857" y="14852"/>
                      <a:pt x="347840" y="1623"/>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7" name="グループ化 166">
              <a:extLst>
                <a:ext uri="{FF2B5EF4-FFF2-40B4-BE49-F238E27FC236}">
                  <a16:creationId xmlns:a16="http://schemas.microsoft.com/office/drawing/2014/main" id="{6C89D017-6730-4E6F-8E80-9F4E1291110E}"/>
                </a:ext>
              </a:extLst>
            </p:cNvPr>
            <p:cNvGrpSpPr/>
            <p:nvPr/>
          </p:nvGrpSpPr>
          <p:grpSpPr>
            <a:xfrm>
              <a:off x="2778568" y="3051627"/>
              <a:ext cx="4743294" cy="2968917"/>
              <a:chOff x="2991686" y="1597639"/>
              <a:chExt cx="6317029" cy="3843271"/>
            </a:xfrm>
            <a:solidFill>
              <a:schemeClr val="accent6">
                <a:lumMod val="50000"/>
              </a:schemeClr>
            </a:solidFill>
          </p:grpSpPr>
          <p:grpSp>
            <p:nvGrpSpPr>
              <p:cNvPr id="168" name="グループ化 167">
                <a:extLst>
                  <a:ext uri="{FF2B5EF4-FFF2-40B4-BE49-F238E27FC236}">
                    <a16:creationId xmlns:a16="http://schemas.microsoft.com/office/drawing/2014/main" id="{4E5FA461-94CB-4E64-AE84-F24F2B49423D}"/>
                  </a:ext>
                </a:extLst>
              </p:cNvPr>
              <p:cNvGrpSpPr/>
              <p:nvPr/>
            </p:nvGrpSpPr>
            <p:grpSpPr>
              <a:xfrm>
                <a:off x="2991686" y="1597639"/>
                <a:ext cx="6317029" cy="3843271"/>
                <a:chOff x="2991686" y="1597639"/>
                <a:chExt cx="6317029" cy="3843271"/>
              </a:xfrm>
              <a:grpFill/>
            </p:grpSpPr>
            <p:sp>
              <p:nvSpPr>
                <p:cNvPr id="268" name="フリーフォーム: 図形 267">
                  <a:extLst>
                    <a:ext uri="{FF2B5EF4-FFF2-40B4-BE49-F238E27FC236}">
                      <a16:creationId xmlns:a16="http://schemas.microsoft.com/office/drawing/2014/main" id="{6BBF8ED9-2293-4AC2-A96C-B3772FF78F38}"/>
                    </a:ext>
                  </a:extLst>
                </p:cNvPr>
                <p:cNvSpPr/>
                <p:nvPr/>
              </p:nvSpPr>
              <p:spPr>
                <a:xfrm>
                  <a:off x="5341284" y="1623925"/>
                  <a:ext cx="411817" cy="1635876"/>
                </a:xfrm>
                <a:custGeom>
                  <a:avLst/>
                  <a:gdLst>
                    <a:gd name="connsiteX0" fmla="*/ 85849 w 411817"/>
                    <a:gd name="connsiteY0" fmla="*/ 22842 h 1635876"/>
                    <a:gd name="connsiteX1" fmla="*/ 18116 w 411817"/>
                    <a:gd name="connsiteY1" fmla="*/ 281075 h 1635876"/>
                    <a:gd name="connsiteX2" fmla="*/ 411816 w 411817"/>
                    <a:gd name="connsiteY2" fmla="*/ 1635742 h 1635876"/>
                    <a:gd name="connsiteX3" fmla="*/ 13883 w 411817"/>
                    <a:gd name="connsiteY3" fmla="*/ 196408 h 1635876"/>
                    <a:gd name="connsiteX4" fmla="*/ 85849 w 411817"/>
                    <a:gd name="connsiteY4" fmla="*/ 22842 h 163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7" h="1635876">
                      <a:moveTo>
                        <a:pt x="85849" y="22842"/>
                      </a:moveTo>
                      <a:cubicBezTo>
                        <a:pt x="86555" y="36953"/>
                        <a:pt x="-36212" y="12258"/>
                        <a:pt x="18116" y="281075"/>
                      </a:cubicBezTo>
                      <a:cubicBezTo>
                        <a:pt x="72444" y="549892"/>
                        <a:pt x="412522" y="1649853"/>
                        <a:pt x="411816" y="1635742"/>
                      </a:cubicBezTo>
                      <a:cubicBezTo>
                        <a:pt x="411111" y="1621631"/>
                        <a:pt x="68916" y="466636"/>
                        <a:pt x="13883" y="196408"/>
                      </a:cubicBezTo>
                      <a:cubicBezTo>
                        <a:pt x="-41150" y="-73820"/>
                        <a:pt x="85143" y="8731"/>
                        <a:pt x="85849" y="2284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フリーフォーム: 図形 268">
                  <a:extLst>
                    <a:ext uri="{FF2B5EF4-FFF2-40B4-BE49-F238E27FC236}">
                      <a16:creationId xmlns:a16="http://schemas.microsoft.com/office/drawing/2014/main" id="{A55F8C3F-C8D8-4509-BBFD-0590013213E1}"/>
                    </a:ext>
                  </a:extLst>
                </p:cNvPr>
                <p:cNvSpPr/>
                <p:nvPr/>
              </p:nvSpPr>
              <p:spPr>
                <a:xfrm>
                  <a:off x="5730305" y="3194594"/>
                  <a:ext cx="647539" cy="1813785"/>
                </a:xfrm>
                <a:custGeom>
                  <a:avLst/>
                  <a:gdLst>
                    <a:gd name="connsiteX0" fmla="*/ 10095 w 647539"/>
                    <a:gd name="connsiteY0" fmla="*/ 26973 h 1813785"/>
                    <a:gd name="connsiteX1" fmla="*/ 259862 w 647539"/>
                    <a:gd name="connsiteY1" fmla="*/ 733939 h 1813785"/>
                    <a:gd name="connsiteX2" fmla="*/ 496928 w 647539"/>
                    <a:gd name="connsiteY2" fmla="*/ 1335073 h 1813785"/>
                    <a:gd name="connsiteX3" fmla="*/ 526562 w 647539"/>
                    <a:gd name="connsiteY3" fmla="*/ 1500173 h 1813785"/>
                    <a:gd name="connsiteX4" fmla="*/ 623928 w 647539"/>
                    <a:gd name="connsiteY4" fmla="*/ 1737239 h 1813785"/>
                    <a:gd name="connsiteX5" fmla="*/ 10095 w 647539"/>
                    <a:gd name="connsiteY5" fmla="*/ 26973 h 181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539" h="1813785">
                      <a:moveTo>
                        <a:pt x="10095" y="26973"/>
                      </a:moveTo>
                      <a:cubicBezTo>
                        <a:pt x="-50583" y="-140244"/>
                        <a:pt x="178723" y="515922"/>
                        <a:pt x="259862" y="733939"/>
                      </a:cubicBezTo>
                      <a:cubicBezTo>
                        <a:pt x="341001" y="951956"/>
                        <a:pt x="452478" y="1207367"/>
                        <a:pt x="496928" y="1335073"/>
                      </a:cubicBezTo>
                      <a:cubicBezTo>
                        <a:pt x="541378" y="1462779"/>
                        <a:pt x="505395" y="1433145"/>
                        <a:pt x="526562" y="1500173"/>
                      </a:cubicBezTo>
                      <a:cubicBezTo>
                        <a:pt x="547729" y="1567201"/>
                        <a:pt x="706478" y="1982067"/>
                        <a:pt x="623928" y="1737239"/>
                      </a:cubicBezTo>
                      <a:cubicBezTo>
                        <a:pt x="541378" y="1492411"/>
                        <a:pt x="70773" y="194190"/>
                        <a:pt x="10095" y="2697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フリーフォーム: 図形 269">
                  <a:extLst>
                    <a:ext uri="{FF2B5EF4-FFF2-40B4-BE49-F238E27FC236}">
                      <a16:creationId xmlns:a16="http://schemas.microsoft.com/office/drawing/2014/main" id="{73B1D060-8E36-4367-AFAD-1985F53FCCF7}"/>
                    </a:ext>
                  </a:extLst>
                </p:cNvPr>
                <p:cNvSpPr/>
                <p:nvPr/>
              </p:nvSpPr>
              <p:spPr>
                <a:xfrm>
                  <a:off x="4689438" y="1612850"/>
                  <a:ext cx="716596" cy="1109979"/>
                </a:xfrm>
                <a:custGeom>
                  <a:avLst/>
                  <a:gdLst>
                    <a:gd name="connsiteX0" fmla="*/ 716529 w 716596"/>
                    <a:gd name="connsiteY0" fmla="*/ 50 h 1109979"/>
                    <a:gd name="connsiteX1" fmla="*/ 551429 w 716596"/>
                    <a:gd name="connsiteY1" fmla="*/ 169383 h 1109979"/>
                    <a:gd name="connsiteX2" fmla="*/ 475229 w 716596"/>
                    <a:gd name="connsiteY2" fmla="*/ 334483 h 1109979"/>
                    <a:gd name="connsiteX3" fmla="*/ 445595 w 716596"/>
                    <a:gd name="connsiteY3" fmla="*/ 410683 h 1109979"/>
                    <a:gd name="connsiteX4" fmla="*/ 382095 w 716596"/>
                    <a:gd name="connsiteY4" fmla="*/ 482650 h 1109979"/>
                    <a:gd name="connsiteX5" fmla="*/ 225462 w 716596"/>
                    <a:gd name="connsiteY5" fmla="*/ 567317 h 1109979"/>
                    <a:gd name="connsiteX6" fmla="*/ 157729 w 716596"/>
                    <a:gd name="connsiteY6" fmla="*/ 643517 h 1109979"/>
                    <a:gd name="connsiteX7" fmla="*/ 94229 w 716596"/>
                    <a:gd name="connsiteY7" fmla="*/ 825550 h 1109979"/>
                    <a:gd name="connsiteX8" fmla="*/ 26495 w 716596"/>
                    <a:gd name="connsiteY8" fmla="*/ 1028750 h 1109979"/>
                    <a:gd name="connsiteX9" fmla="*/ 5329 w 716596"/>
                    <a:gd name="connsiteY9" fmla="*/ 1083783 h 1109979"/>
                    <a:gd name="connsiteX10" fmla="*/ 119629 w 716596"/>
                    <a:gd name="connsiteY10" fmla="*/ 1092250 h 1109979"/>
                    <a:gd name="connsiteX11" fmla="*/ 297429 w 716596"/>
                    <a:gd name="connsiteY11" fmla="*/ 1100717 h 1109979"/>
                    <a:gd name="connsiteX12" fmla="*/ 555662 w 716596"/>
                    <a:gd name="connsiteY12" fmla="*/ 1109183 h 1109979"/>
                    <a:gd name="connsiteX13" fmla="*/ 411729 w 716596"/>
                    <a:gd name="connsiteY13" fmla="*/ 1079550 h 1109979"/>
                    <a:gd name="connsiteX14" fmla="*/ 242395 w 716596"/>
                    <a:gd name="connsiteY14" fmla="*/ 1083783 h 1109979"/>
                    <a:gd name="connsiteX15" fmla="*/ 39195 w 716596"/>
                    <a:gd name="connsiteY15" fmla="*/ 1075317 h 1109979"/>
                    <a:gd name="connsiteX16" fmla="*/ 18029 w 716596"/>
                    <a:gd name="connsiteY16" fmla="*/ 1041450 h 1109979"/>
                    <a:gd name="connsiteX17" fmla="*/ 47662 w 716596"/>
                    <a:gd name="connsiteY17" fmla="*/ 901750 h 1109979"/>
                    <a:gd name="connsiteX18" fmla="*/ 157729 w 716596"/>
                    <a:gd name="connsiteY18" fmla="*/ 635050 h 1109979"/>
                    <a:gd name="connsiteX19" fmla="*/ 331295 w 716596"/>
                    <a:gd name="connsiteY19" fmla="*/ 486883 h 1109979"/>
                    <a:gd name="connsiteX20" fmla="*/ 568362 w 716596"/>
                    <a:gd name="connsiteY20" fmla="*/ 186317 h 1109979"/>
                    <a:gd name="connsiteX21" fmla="*/ 716529 w 716596"/>
                    <a:gd name="connsiteY21" fmla="*/ 50 h 1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6596" h="1109979">
                      <a:moveTo>
                        <a:pt x="716529" y="50"/>
                      </a:moveTo>
                      <a:cubicBezTo>
                        <a:pt x="713707" y="-2772"/>
                        <a:pt x="591646" y="113644"/>
                        <a:pt x="551429" y="169383"/>
                      </a:cubicBezTo>
                      <a:cubicBezTo>
                        <a:pt x="511212" y="225122"/>
                        <a:pt x="492868" y="294266"/>
                        <a:pt x="475229" y="334483"/>
                      </a:cubicBezTo>
                      <a:cubicBezTo>
                        <a:pt x="457590" y="374700"/>
                        <a:pt x="461117" y="385989"/>
                        <a:pt x="445595" y="410683"/>
                      </a:cubicBezTo>
                      <a:cubicBezTo>
                        <a:pt x="430073" y="435377"/>
                        <a:pt x="418784" y="456544"/>
                        <a:pt x="382095" y="482650"/>
                      </a:cubicBezTo>
                      <a:cubicBezTo>
                        <a:pt x="345406" y="508756"/>
                        <a:pt x="262856" y="540506"/>
                        <a:pt x="225462" y="567317"/>
                      </a:cubicBezTo>
                      <a:cubicBezTo>
                        <a:pt x="188068" y="594128"/>
                        <a:pt x="179601" y="600478"/>
                        <a:pt x="157729" y="643517"/>
                      </a:cubicBezTo>
                      <a:cubicBezTo>
                        <a:pt x="135857" y="686556"/>
                        <a:pt x="116101" y="761345"/>
                        <a:pt x="94229" y="825550"/>
                      </a:cubicBezTo>
                      <a:cubicBezTo>
                        <a:pt x="72357" y="889755"/>
                        <a:pt x="41312" y="985711"/>
                        <a:pt x="26495" y="1028750"/>
                      </a:cubicBezTo>
                      <a:cubicBezTo>
                        <a:pt x="11678" y="1071789"/>
                        <a:pt x="-10193" y="1073200"/>
                        <a:pt x="5329" y="1083783"/>
                      </a:cubicBezTo>
                      <a:cubicBezTo>
                        <a:pt x="20851" y="1094366"/>
                        <a:pt x="70946" y="1089428"/>
                        <a:pt x="119629" y="1092250"/>
                      </a:cubicBezTo>
                      <a:cubicBezTo>
                        <a:pt x="168312" y="1095072"/>
                        <a:pt x="297429" y="1100717"/>
                        <a:pt x="297429" y="1100717"/>
                      </a:cubicBezTo>
                      <a:cubicBezTo>
                        <a:pt x="370101" y="1103539"/>
                        <a:pt x="536612" y="1112711"/>
                        <a:pt x="555662" y="1109183"/>
                      </a:cubicBezTo>
                      <a:cubicBezTo>
                        <a:pt x="574712" y="1105655"/>
                        <a:pt x="463940" y="1083783"/>
                        <a:pt x="411729" y="1079550"/>
                      </a:cubicBezTo>
                      <a:cubicBezTo>
                        <a:pt x="359518" y="1075317"/>
                        <a:pt x="304484" y="1084489"/>
                        <a:pt x="242395" y="1083783"/>
                      </a:cubicBezTo>
                      <a:cubicBezTo>
                        <a:pt x="180306" y="1083078"/>
                        <a:pt x="76589" y="1082373"/>
                        <a:pt x="39195" y="1075317"/>
                      </a:cubicBezTo>
                      <a:cubicBezTo>
                        <a:pt x="1801" y="1068262"/>
                        <a:pt x="16618" y="1070378"/>
                        <a:pt x="18029" y="1041450"/>
                      </a:cubicBezTo>
                      <a:cubicBezTo>
                        <a:pt x="19440" y="1012522"/>
                        <a:pt x="24379" y="969483"/>
                        <a:pt x="47662" y="901750"/>
                      </a:cubicBezTo>
                      <a:cubicBezTo>
                        <a:pt x="70945" y="834017"/>
                        <a:pt x="110457" y="704195"/>
                        <a:pt x="157729" y="635050"/>
                      </a:cubicBezTo>
                      <a:cubicBezTo>
                        <a:pt x="205001" y="565906"/>
                        <a:pt x="262856" y="561672"/>
                        <a:pt x="331295" y="486883"/>
                      </a:cubicBezTo>
                      <a:cubicBezTo>
                        <a:pt x="399734" y="412094"/>
                        <a:pt x="504156" y="265339"/>
                        <a:pt x="568362" y="186317"/>
                      </a:cubicBezTo>
                      <a:cubicBezTo>
                        <a:pt x="632568" y="107295"/>
                        <a:pt x="719351" y="2872"/>
                        <a:pt x="716529" y="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1" name="フリーフォーム: 図形 270">
                  <a:extLst>
                    <a:ext uri="{FF2B5EF4-FFF2-40B4-BE49-F238E27FC236}">
                      <a16:creationId xmlns:a16="http://schemas.microsoft.com/office/drawing/2014/main" id="{BA307CB5-F843-46F2-A9C2-0C8FFE73FDEB}"/>
                    </a:ext>
                  </a:extLst>
                </p:cNvPr>
                <p:cNvSpPr/>
                <p:nvPr/>
              </p:nvSpPr>
              <p:spPr>
                <a:xfrm>
                  <a:off x="5253567" y="2332470"/>
                  <a:ext cx="203347" cy="369158"/>
                </a:xfrm>
                <a:custGeom>
                  <a:avLst/>
                  <a:gdLst>
                    <a:gd name="connsiteX0" fmla="*/ 203200 w 203347"/>
                    <a:gd name="connsiteY0" fmla="*/ 97 h 369158"/>
                    <a:gd name="connsiteX1" fmla="*/ 71966 w 203347"/>
                    <a:gd name="connsiteY1" fmla="*/ 93230 h 369158"/>
                    <a:gd name="connsiteX2" fmla="*/ 38100 w 203347"/>
                    <a:gd name="connsiteY2" fmla="*/ 220230 h 369158"/>
                    <a:gd name="connsiteX3" fmla="*/ 0 w 203347"/>
                    <a:gd name="connsiteY3" fmla="*/ 368397 h 369158"/>
                    <a:gd name="connsiteX4" fmla="*/ 38100 w 203347"/>
                    <a:gd name="connsiteY4" fmla="*/ 275263 h 369158"/>
                    <a:gd name="connsiteX5" fmla="*/ 55033 w 203347"/>
                    <a:gd name="connsiteY5" fmla="*/ 211763 h 369158"/>
                    <a:gd name="connsiteX6" fmla="*/ 97366 w 203347"/>
                    <a:gd name="connsiteY6" fmla="*/ 110163 h 369158"/>
                    <a:gd name="connsiteX7" fmla="*/ 203200 w 203347"/>
                    <a:gd name="connsiteY7" fmla="*/ 97 h 3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47" h="369158">
                      <a:moveTo>
                        <a:pt x="203200" y="97"/>
                      </a:moveTo>
                      <a:cubicBezTo>
                        <a:pt x="198967" y="-2725"/>
                        <a:pt x="99483" y="56541"/>
                        <a:pt x="71966" y="93230"/>
                      </a:cubicBezTo>
                      <a:cubicBezTo>
                        <a:pt x="44449" y="129919"/>
                        <a:pt x="50094" y="174369"/>
                        <a:pt x="38100" y="220230"/>
                      </a:cubicBezTo>
                      <a:cubicBezTo>
                        <a:pt x="26106" y="266091"/>
                        <a:pt x="0" y="359225"/>
                        <a:pt x="0" y="368397"/>
                      </a:cubicBezTo>
                      <a:cubicBezTo>
                        <a:pt x="0" y="377569"/>
                        <a:pt x="28928" y="301369"/>
                        <a:pt x="38100" y="275263"/>
                      </a:cubicBezTo>
                      <a:cubicBezTo>
                        <a:pt x="47272" y="249157"/>
                        <a:pt x="45155" y="239279"/>
                        <a:pt x="55033" y="211763"/>
                      </a:cubicBezTo>
                      <a:cubicBezTo>
                        <a:pt x="64911" y="184247"/>
                        <a:pt x="75494" y="141913"/>
                        <a:pt x="97366" y="110163"/>
                      </a:cubicBezTo>
                      <a:cubicBezTo>
                        <a:pt x="119238" y="78413"/>
                        <a:pt x="207433" y="2919"/>
                        <a:pt x="203200" y="9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フリーフォーム: 図形 271">
                  <a:extLst>
                    <a:ext uri="{FF2B5EF4-FFF2-40B4-BE49-F238E27FC236}">
                      <a16:creationId xmlns:a16="http://schemas.microsoft.com/office/drawing/2014/main" id="{3E47A4A4-6E07-4554-9C8B-893825760922}"/>
                    </a:ext>
                  </a:extLst>
                </p:cNvPr>
                <p:cNvSpPr/>
                <p:nvPr/>
              </p:nvSpPr>
              <p:spPr>
                <a:xfrm>
                  <a:off x="4562799" y="2685899"/>
                  <a:ext cx="1492330" cy="1905589"/>
                </a:xfrm>
                <a:custGeom>
                  <a:avLst/>
                  <a:gdLst>
                    <a:gd name="connsiteX0" fmla="*/ 666426 w 1492330"/>
                    <a:gd name="connsiteY0" fmla="*/ 50951 h 1905589"/>
                    <a:gd name="connsiteX1" fmla="*/ 479101 w 1492330"/>
                    <a:gd name="connsiteY1" fmla="*/ 38251 h 1905589"/>
                    <a:gd name="connsiteX2" fmla="*/ 263201 w 1492330"/>
                    <a:gd name="connsiteY2" fmla="*/ 19201 h 1905589"/>
                    <a:gd name="connsiteX3" fmla="*/ 40951 w 1492330"/>
                    <a:gd name="connsiteY3" fmla="*/ 19201 h 1905589"/>
                    <a:gd name="connsiteX4" fmla="*/ 56826 w 1492330"/>
                    <a:gd name="connsiteY4" fmla="*/ 73176 h 1905589"/>
                    <a:gd name="connsiteX5" fmla="*/ 326701 w 1492330"/>
                    <a:gd name="connsiteY5" fmla="*/ 489101 h 1905589"/>
                    <a:gd name="connsiteX6" fmla="*/ 494976 w 1492330"/>
                    <a:gd name="connsiteY6" fmla="*/ 727226 h 1905589"/>
                    <a:gd name="connsiteX7" fmla="*/ 879151 w 1492330"/>
                    <a:gd name="connsiteY7" fmla="*/ 1317776 h 1905589"/>
                    <a:gd name="connsiteX8" fmla="*/ 1323651 w 1492330"/>
                    <a:gd name="connsiteY8" fmla="*/ 1755926 h 1905589"/>
                    <a:gd name="connsiteX9" fmla="*/ 1491926 w 1492330"/>
                    <a:gd name="connsiteY9" fmla="*/ 1905151 h 1905589"/>
                    <a:gd name="connsiteX10" fmla="*/ 1358576 w 1492330"/>
                    <a:gd name="connsiteY10" fmla="*/ 1787676 h 1905589"/>
                    <a:gd name="connsiteX11" fmla="*/ 1002976 w 1492330"/>
                    <a:gd name="connsiteY11" fmla="*/ 1425726 h 1905589"/>
                    <a:gd name="connsiteX12" fmla="*/ 691826 w 1492330"/>
                    <a:gd name="connsiteY12" fmla="*/ 987576 h 1905589"/>
                    <a:gd name="connsiteX13" fmla="*/ 177476 w 1492330"/>
                    <a:gd name="connsiteY13" fmla="*/ 238276 h 1905589"/>
                    <a:gd name="connsiteX14" fmla="*/ 53651 w 1492330"/>
                    <a:gd name="connsiteY14" fmla="*/ 44601 h 1905589"/>
                    <a:gd name="connsiteX15" fmla="*/ 47301 w 1492330"/>
                    <a:gd name="connsiteY15" fmla="*/ 151 h 1905589"/>
                    <a:gd name="connsiteX16" fmla="*/ 666426 w 1492330"/>
                    <a:gd name="connsiteY16" fmla="*/ 50951 h 190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2330" h="1905589">
                      <a:moveTo>
                        <a:pt x="666426" y="50951"/>
                      </a:moveTo>
                      <a:cubicBezTo>
                        <a:pt x="738393" y="57301"/>
                        <a:pt x="479101" y="38251"/>
                        <a:pt x="479101" y="38251"/>
                      </a:cubicBezTo>
                      <a:cubicBezTo>
                        <a:pt x="411897" y="32959"/>
                        <a:pt x="336226" y="22376"/>
                        <a:pt x="263201" y="19201"/>
                      </a:cubicBezTo>
                      <a:cubicBezTo>
                        <a:pt x="190176" y="16026"/>
                        <a:pt x="75347" y="10205"/>
                        <a:pt x="40951" y="19201"/>
                      </a:cubicBezTo>
                      <a:cubicBezTo>
                        <a:pt x="6555" y="28197"/>
                        <a:pt x="9201" y="-5141"/>
                        <a:pt x="56826" y="73176"/>
                      </a:cubicBezTo>
                      <a:cubicBezTo>
                        <a:pt x="104451" y="151493"/>
                        <a:pt x="253676" y="380093"/>
                        <a:pt x="326701" y="489101"/>
                      </a:cubicBezTo>
                      <a:cubicBezTo>
                        <a:pt x="399726" y="598109"/>
                        <a:pt x="402901" y="589114"/>
                        <a:pt x="494976" y="727226"/>
                      </a:cubicBezTo>
                      <a:cubicBezTo>
                        <a:pt x="587051" y="865338"/>
                        <a:pt x="741039" y="1146326"/>
                        <a:pt x="879151" y="1317776"/>
                      </a:cubicBezTo>
                      <a:cubicBezTo>
                        <a:pt x="1017264" y="1489226"/>
                        <a:pt x="1221522" y="1658030"/>
                        <a:pt x="1323651" y="1755926"/>
                      </a:cubicBezTo>
                      <a:cubicBezTo>
                        <a:pt x="1425780" y="1853822"/>
                        <a:pt x="1486105" y="1899859"/>
                        <a:pt x="1491926" y="1905151"/>
                      </a:cubicBezTo>
                      <a:cubicBezTo>
                        <a:pt x="1497747" y="1910443"/>
                        <a:pt x="1440068" y="1867580"/>
                        <a:pt x="1358576" y="1787676"/>
                      </a:cubicBezTo>
                      <a:cubicBezTo>
                        <a:pt x="1277084" y="1707772"/>
                        <a:pt x="1114101" y="1559076"/>
                        <a:pt x="1002976" y="1425726"/>
                      </a:cubicBezTo>
                      <a:cubicBezTo>
                        <a:pt x="891851" y="1292376"/>
                        <a:pt x="829409" y="1185484"/>
                        <a:pt x="691826" y="987576"/>
                      </a:cubicBezTo>
                      <a:cubicBezTo>
                        <a:pt x="554243" y="789668"/>
                        <a:pt x="283838" y="395438"/>
                        <a:pt x="177476" y="238276"/>
                      </a:cubicBezTo>
                      <a:cubicBezTo>
                        <a:pt x="71114" y="81114"/>
                        <a:pt x="75347" y="84289"/>
                        <a:pt x="53651" y="44601"/>
                      </a:cubicBezTo>
                      <a:cubicBezTo>
                        <a:pt x="31955" y="4913"/>
                        <a:pt x="-51653" y="3326"/>
                        <a:pt x="47301" y="151"/>
                      </a:cubicBezTo>
                      <a:cubicBezTo>
                        <a:pt x="146255" y="-3024"/>
                        <a:pt x="594459" y="44601"/>
                        <a:pt x="666426" y="5095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フリーフォーム: 図形 272">
                  <a:extLst>
                    <a:ext uri="{FF2B5EF4-FFF2-40B4-BE49-F238E27FC236}">
                      <a16:creationId xmlns:a16="http://schemas.microsoft.com/office/drawing/2014/main" id="{6A8BABC5-467B-4292-BFB8-B81D356A2853}"/>
                    </a:ext>
                  </a:extLst>
                </p:cNvPr>
                <p:cNvSpPr/>
                <p:nvPr/>
              </p:nvSpPr>
              <p:spPr>
                <a:xfrm>
                  <a:off x="4698982" y="2111372"/>
                  <a:ext cx="321203" cy="99126"/>
                </a:xfrm>
                <a:custGeom>
                  <a:avLst/>
                  <a:gdLst>
                    <a:gd name="connsiteX0" fmla="*/ 320693 w 321203"/>
                    <a:gd name="connsiteY0" fmla="*/ 3 h 99126"/>
                    <a:gd name="connsiteX1" fmla="*/ 152418 w 321203"/>
                    <a:gd name="connsiteY1" fmla="*/ 82553 h 99126"/>
                    <a:gd name="connsiteX2" fmla="*/ 98443 w 321203"/>
                    <a:gd name="connsiteY2" fmla="*/ 98428 h 99126"/>
                    <a:gd name="connsiteX3" fmla="*/ 18 w 321203"/>
                    <a:gd name="connsiteY3" fmla="*/ 95253 h 99126"/>
                    <a:gd name="connsiteX4" fmla="*/ 92093 w 321203"/>
                    <a:gd name="connsiteY4" fmla="*/ 85728 h 99126"/>
                    <a:gd name="connsiteX5" fmla="*/ 320693 w 321203"/>
                    <a:gd name="connsiteY5" fmla="*/ 3 h 9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03" h="99126">
                      <a:moveTo>
                        <a:pt x="320693" y="3"/>
                      </a:moveTo>
                      <a:cubicBezTo>
                        <a:pt x="330747" y="-526"/>
                        <a:pt x="189460" y="66149"/>
                        <a:pt x="152418" y="82553"/>
                      </a:cubicBezTo>
                      <a:cubicBezTo>
                        <a:pt x="115376" y="98957"/>
                        <a:pt x="123843" y="96311"/>
                        <a:pt x="98443" y="98428"/>
                      </a:cubicBezTo>
                      <a:cubicBezTo>
                        <a:pt x="73043" y="100545"/>
                        <a:pt x="1076" y="97370"/>
                        <a:pt x="18" y="95253"/>
                      </a:cubicBezTo>
                      <a:cubicBezTo>
                        <a:pt x="-1040" y="93136"/>
                        <a:pt x="43939" y="96841"/>
                        <a:pt x="92093" y="85728"/>
                      </a:cubicBezTo>
                      <a:cubicBezTo>
                        <a:pt x="140247" y="74616"/>
                        <a:pt x="310639" y="532"/>
                        <a:pt x="320693" y="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4" name="フリーフォーム: 図形 273">
                  <a:extLst>
                    <a:ext uri="{FF2B5EF4-FFF2-40B4-BE49-F238E27FC236}">
                      <a16:creationId xmlns:a16="http://schemas.microsoft.com/office/drawing/2014/main" id="{CCA79E7A-FD96-4E50-B7A8-C6963C7ECF33}"/>
                    </a:ext>
                  </a:extLst>
                </p:cNvPr>
                <p:cNvSpPr/>
                <p:nvPr/>
              </p:nvSpPr>
              <p:spPr>
                <a:xfrm>
                  <a:off x="3450816" y="2208621"/>
                  <a:ext cx="1411526" cy="318750"/>
                </a:xfrm>
                <a:custGeom>
                  <a:avLst/>
                  <a:gdLst>
                    <a:gd name="connsiteX0" fmla="*/ 1406934 w 1411526"/>
                    <a:gd name="connsiteY0" fmla="*/ 20229 h 318750"/>
                    <a:gd name="connsiteX1" fmla="*/ 1133884 w 1411526"/>
                    <a:gd name="connsiteY1" fmla="*/ 1179 h 318750"/>
                    <a:gd name="connsiteX2" fmla="*/ 721134 w 1411526"/>
                    <a:gd name="connsiteY2" fmla="*/ 58329 h 318750"/>
                    <a:gd name="connsiteX3" fmla="*/ 476659 w 1411526"/>
                    <a:gd name="connsiteY3" fmla="*/ 118654 h 318750"/>
                    <a:gd name="connsiteX4" fmla="*/ 346484 w 1411526"/>
                    <a:gd name="connsiteY4" fmla="*/ 159929 h 318750"/>
                    <a:gd name="connsiteX5" fmla="*/ 248059 w 1411526"/>
                    <a:gd name="connsiteY5" fmla="*/ 163104 h 318750"/>
                    <a:gd name="connsiteX6" fmla="*/ 165509 w 1411526"/>
                    <a:gd name="connsiteY6" fmla="*/ 217079 h 318750"/>
                    <a:gd name="connsiteX7" fmla="*/ 79784 w 1411526"/>
                    <a:gd name="connsiteY7" fmla="*/ 258354 h 318750"/>
                    <a:gd name="connsiteX8" fmla="*/ 409 w 1411526"/>
                    <a:gd name="connsiteY8" fmla="*/ 318679 h 318750"/>
                    <a:gd name="connsiteX9" fmla="*/ 114709 w 1411526"/>
                    <a:gd name="connsiteY9" fmla="*/ 245654 h 318750"/>
                    <a:gd name="connsiteX10" fmla="*/ 483009 w 1411526"/>
                    <a:gd name="connsiteY10" fmla="*/ 99604 h 318750"/>
                    <a:gd name="connsiteX11" fmla="*/ 911634 w 1411526"/>
                    <a:gd name="connsiteY11" fmla="*/ 26579 h 318750"/>
                    <a:gd name="connsiteX12" fmla="*/ 1406934 w 1411526"/>
                    <a:gd name="connsiteY12" fmla="*/ 20229 h 3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1526" h="318750">
                      <a:moveTo>
                        <a:pt x="1406934" y="20229"/>
                      </a:moveTo>
                      <a:cubicBezTo>
                        <a:pt x="1443976" y="15996"/>
                        <a:pt x="1248184" y="-5171"/>
                        <a:pt x="1133884" y="1179"/>
                      </a:cubicBezTo>
                      <a:cubicBezTo>
                        <a:pt x="1019584" y="7529"/>
                        <a:pt x="830671" y="38750"/>
                        <a:pt x="721134" y="58329"/>
                      </a:cubicBezTo>
                      <a:cubicBezTo>
                        <a:pt x="611597" y="77908"/>
                        <a:pt x="539101" y="101721"/>
                        <a:pt x="476659" y="118654"/>
                      </a:cubicBezTo>
                      <a:cubicBezTo>
                        <a:pt x="414217" y="135587"/>
                        <a:pt x="384584" y="152521"/>
                        <a:pt x="346484" y="159929"/>
                      </a:cubicBezTo>
                      <a:cubicBezTo>
                        <a:pt x="308384" y="167337"/>
                        <a:pt x="278221" y="153579"/>
                        <a:pt x="248059" y="163104"/>
                      </a:cubicBezTo>
                      <a:cubicBezTo>
                        <a:pt x="217897" y="172629"/>
                        <a:pt x="193555" y="201204"/>
                        <a:pt x="165509" y="217079"/>
                      </a:cubicBezTo>
                      <a:cubicBezTo>
                        <a:pt x="137463" y="232954"/>
                        <a:pt x="107301" y="241421"/>
                        <a:pt x="79784" y="258354"/>
                      </a:cubicBezTo>
                      <a:cubicBezTo>
                        <a:pt x="52267" y="275287"/>
                        <a:pt x="-5412" y="320796"/>
                        <a:pt x="409" y="318679"/>
                      </a:cubicBezTo>
                      <a:cubicBezTo>
                        <a:pt x="6230" y="316562"/>
                        <a:pt x="34276" y="282166"/>
                        <a:pt x="114709" y="245654"/>
                      </a:cubicBezTo>
                      <a:cubicBezTo>
                        <a:pt x="195142" y="209142"/>
                        <a:pt x="350188" y="136116"/>
                        <a:pt x="483009" y="99604"/>
                      </a:cubicBezTo>
                      <a:cubicBezTo>
                        <a:pt x="615830" y="63092"/>
                        <a:pt x="759234" y="40867"/>
                        <a:pt x="911634" y="26579"/>
                      </a:cubicBezTo>
                      <a:cubicBezTo>
                        <a:pt x="1064034" y="12291"/>
                        <a:pt x="1369892" y="24462"/>
                        <a:pt x="1406934" y="202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フリーフォーム: 図形 274">
                  <a:extLst>
                    <a:ext uri="{FF2B5EF4-FFF2-40B4-BE49-F238E27FC236}">
                      <a16:creationId xmlns:a16="http://schemas.microsoft.com/office/drawing/2014/main" id="{63F33EAD-6BDA-40D6-B830-30E119356D15}"/>
                    </a:ext>
                  </a:extLst>
                </p:cNvPr>
                <p:cNvSpPr/>
                <p:nvPr/>
              </p:nvSpPr>
              <p:spPr>
                <a:xfrm>
                  <a:off x="3429397" y="2511953"/>
                  <a:ext cx="1280380" cy="314124"/>
                </a:xfrm>
                <a:custGeom>
                  <a:avLst/>
                  <a:gdLst>
                    <a:gd name="connsiteX0" fmla="*/ 1278070 w 1280380"/>
                    <a:gd name="connsiteY0" fmla="*/ 70380 h 314124"/>
                    <a:gd name="connsiteX1" fmla="*/ 952103 w 1280380"/>
                    <a:gd name="connsiteY1" fmla="*/ 28047 h 314124"/>
                    <a:gd name="connsiteX2" fmla="*/ 558403 w 1280380"/>
                    <a:gd name="connsiteY2" fmla="*/ 36514 h 314124"/>
                    <a:gd name="connsiteX3" fmla="*/ 137186 w 1280380"/>
                    <a:gd name="connsiteY3" fmla="*/ 180447 h 314124"/>
                    <a:gd name="connsiteX4" fmla="*/ 20770 w 1280380"/>
                    <a:gd name="connsiteY4" fmla="*/ 229130 h 314124"/>
                    <a:gd name="connsiteX5" fmla="*/ 12303 w 1280380"/>
                    <a:gd name="connsiteY5" fmla="*/ 260880 h 314124"/>
                    <a:gd name="connsiteX6" fmla="*/ 29236 w 1280380"/>
                    <a:gd name="connsiteY6" fmla="*/ 286280 h 314124"/>
                    <a:gd name="connsiteX7" fmla="*/ 156236 w 1280380"/>
                    <a:gd name="connsiteY7" fmla="*/ 311680 h 314124"/>
                    <a:gd name="connsiteX8" fmla="*/ 69453 w 1280380"/>
                    <a:gd name="connsiteY8" fmla="*/ 311680 h 314124"/>
                    <a:gd name="connsiteX9" fmla="*/ 31353 w 1280380"/>
                    <a:gd name="connsiteY9" fmla="*/ 298980 h 314124"/>
                    <a:gd name="connsiteX10" fmla="*/ 1720 w 1280380"/>
                    <a:gd name="connsiteY10" fmla="*/ 260880 h 314124"/>
                    <a:gd name="connsiteX11" fmla="*/ 50403 w 1280380"/>
                    <a:gd name="connsiteY11" fmla="*/ 201614 h 314124"/>
                    <a:gd name="connsiteX12" fmla="*/ 422936 w 1280380"/>
                    <a:gd name="connsiteY12" fmla="*/ 64030 h 314124"/>
                    <a:gd name="connsiteX13" fmla="*/ 808170 w 1280380"/>
                    <a:gd name="connsiteY13" fmla="*/ 2647 h 314124"/>
                    <a:gd name="connsiteX14" fmla="*/ 1083336 w 1280380"/>
                    <a:gd name="connsiteY14" fmla="*/ 15347 h 314124"/>
                    <a:gd name="connsiteX15" fmla="*/ 1278070 w 1280380"/>
                    <a:gd name="connsiteY15" fmla="*/ 70380 h 3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380" h="314124">
                      <a:moveTo>
                        <a:pt x="1278070" y="70380"/>
                      </a:moveTo>
                      <a:cubicBezTo>
                        <a:pt x="1256198" y="72497"/>
                        <a:pt x="1072047" y="33691"/>
                        <a:pt x="952103" y="28047"/>
                      </a:cubicBezTo>
                      <a:cubicBezTo>
                        <a:pt x="832158" y="22403"/>
                        <a:pt x="694222" y="11114"/>
                        <a:pt x="558403" y="36514"/>
                      </a:cubicBezTo>
                      <a:cubicBezTo>
                        <a:pt x="422584" y="61914"/>
                        <a:pt x="226791" y="148344"/>
                        <a:pt x="137186" y="180447"/>
                      </a:cubicBezTo>
                      <a:cubicBezTo>
                        <a:pt x="47581" y="212550"/>
                        <a:pt x="41584" y="215725"/>
                        <a:pt x="20770" y="229130"/>
                      </a:cubicBezTo>
                      <a:cubicBezTo>
                        <a:pt x="-44" y="242536"/>
                        <a:pt x="10892" y="251355"/>
                        <a:pt x="12303" y="260880"/>
                      </a:cubicBezTo>
                      <a:cubicBezTo>
                        <a:pt x="13714" y="270405"/>
                        <a:pt x="5247" y="277813"/>
                        <a:pt x="29236" y="286280"/>
                      </a:cubicBezTo>
                      <a:cubicBezTo>
                        <a:pt x="53225" y="294747"/>
                        <a:pt x="149533" y="307447"/>
                        <a:pt x="156236" y="311680"/>
                      </a:cubicBezTo>
                      <a:cubicBezTo>
                        <a:pt x="162939" y="315913"/>
                        <a:pt x="90267" y="313797"/>
                        <a:pt x="69453" y="311680"/>
                      </a:cubicBezTo>
                      <a:cubicBezTo>
                        <a:pt x="48639" y="309563"/>
                        <a:pt x="42642" y="307447"/>
                        <a:pt x="31353" y="298980"/>
                      </a:cubicBezTo>
                      <a:cubicBezTo>
                        <a:pt x="20064" y="290513"/>
                        <a:pt x="-1455" y="277108"/>
                        <a:pt x="1720" y="260880"/>
                      </a:cubicBezTo>
                      <a:cubicBezTo>
                        <a:pt x="4895" y="244652"/>
                        <a:pt x="-19800" y="234422"/>
                        <a:pt x="50403" y="201614"/>
                      </a:cubicBezTo>
                      <a:cubicBezTo>
                        <a:pt x="120606" y="168806"/>
                        <a:pt x="296642" y="97191"/>
                        <a:pt x="422936" y="64030"/>
                      </a:cubicBezTo>
                      <a:cubicBezTo>
                        <a:pt x="549230" y="30869"/>
                        <a:pt x="698103" y="10761"/>
                        <a:pt x="808170" y="2647"/>
                      </a:cubicBezTo>
                      <a:cubicBezTo>
                        <a:pt x="918237" y="-5467"/>
                        <a:pt x="1005372" y="6880"/>
                        <a:pt x="1083336" y="15347"/>
                      </a:cubicBezTo>
                      <a:cubicBezTo>
                        <a:pt x="1161300" y="23814"/>
                        <a:pt x="1299942" y="68263"/>
                        <a:pt x="1278070" y="703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フリーフォーム: 図形 275">
                  <a:extLst>
                    <a:ext uri="{FF2B5EF4-FFF2-40B4-BE49-F238E27FC236}">
                      <a16:creationId xmlns:a16="http://schemas.microsoft.com/office/drawing/2014/main" id="{13F81F1D-D93A-4301-BBD9-545626F94CED}"/>
                    </a:ext>
                  </a:extLst>
                </p:cNvPr>
                <p:cNvSpPr/>
                <p:nvPr/>
              </p:nvSpPr>
              <p:spPr>
                <a:xfrm>
                  <a:off x="3450816" y="2551219"/>
                  <a:ext cx="1220881" cy="249131"/>
                </a:xfrm>
                <a:custGeom>
                  <a:avLst/>
                  <a:gdLst>
                    <a:gd name="connsiteX0" fmla="*/ 1278070 w 1280380"/>
                    <a:gd name="connsiteY0" fmla="*/ 70380 h 314124"/>
                    <a:gd name="connsiteX1" fmla="*/ 952103 w 1280380"/>
                    <a:gd name="connsiteY1" fmla="*/ 28047 h 314124"/>
                    <a:gd name="connsiteX2" fmla="*/ 558403 w 1280380"/>
                    <a:gd name="connsiteY2" fmla="*/ 36514 h 314124"/>
                    <a:gd name="connsiteX3" fmla="*/ 137186 w 1280380"/>
                    <a:gd name="connsiteY3" fmla="*/ 180447 h 314124"/>
                    <a:gd name="connsiteX4" fmla="*/ 20770 w 1280380"/>
                    <a:gd name="connsiteY4" fmla="*/ 229130 h 314124"/>
                    <a:gd name="connsiteX5" fmla="*/ 12303 w 1280380"/>
                    <a:gd name="connsiteY5" fmla="*/ 260880 h 314124"/>
                    <a:gd name="connsiteX6" fmla="*/ 29236 w 1280380"/>
                    <a:gd name="connsiteY6" fmla="*/ 286280 h 314124"/>
                    <a:gd name="connsiteX7" fmla="*/ 156236 w 1280380"/>
                    <a:gd name="connsiteY7" fmla="*/ 311680 h 314124"/>
                    <a:gd name="connsiteX8" fmla="*/ 69453 w 1280380"/>
                    <a:gd name="connsiteY8" fmla="*/ 311680 h 314124"/>
                    <a:gd name="connsiteX9" fmla="*/ 31353 w 1280380"/>
                    <a:gd name="connsiteY9" fmla="*/ 298980 h 314124"/>
                    <a:gd name="connsiteX10" fmla="*/ 1720 w 1280380"/>
                    <a:gd name="connsiteY10" fmla="*/ 260880 h 314124"/>
                    <a:gd name="connsiteX11" fmla="*/ 50403 w 1280380"/>
                    <a:gd name="connsiteY11" fmla="*/ 201614 h 314124"/>
                    <a:gd name="connsiteX12" fmla="*/ 422936 w 1280380"/>
                    <a:gd name="connsiteY12" fmla="*/ 64030 h 314124"/>
                    <a:gd name="connsiteX13" fmla="*/ 808170 w 1280380"/>
                    <a:gd name="connsiteY13" fmla="*/ 2647 h 314124"/>
                    <a:gd name="connsiteX14" fmla="*/ 1083336 w 1280380"/>
                    <a:gd name="connsiteY14" fmla="*/ 15347 h 314124"/>
                    <a:gd name="connsiteX15" fmla="*/ 1278070 w 1280380"/>
                    <a:gd name="connsiteY15" fmla="*/ 70380 h 3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380" h="314124">
                      <a:moveTo>
                        <a:pt x="1278070" y="70380"/>
                      </a:moveTo>
                      <a:cubicBezTo>
                        <a:pt x="1256198" y="72497"/>
                        <a:pt x="1072047" y="33691"/>
                        <a:pt x="952103" y="28047"/>
                      </a:cubicBezTo>
                      <a:cubicBezTo>
                        <a:pt x="832158" y="22403"/>
                        <a:pt x="694222" y="11114"/>
                        <a:pt x="558403" y="36514"/>
                      </a:cubicBezTo>
                      <a:cubicBezTo>
                        <a:pt x="422584" y="61914"/>
                        <a:pt x="226791" y="148344"/>
                        <a:pt x="137186" y="180447"/>
                      </a:cubicBezTo>
                      <a:cubicBezTo>
                        <a:pt x="47581" y="212550"/>
                        <a:pt x="41584" y="215725"/>
                        <a:pt x="20770" y="229130"/>
                      </a:cubicBezTo>
                      <a:cubicBezTo>
                        <a:pt x="-44" y="242536"/>
                        <a:pt x="10892" y="251355"/>
                        <a:pt x="12303" y="260880"/>
                      </a:cubicBezTo>
                      <a:cubicBezTo>
                        <a:pt x="13714" y="270405"/>
                        <a:pt x="5247" y="277813"/>
                        <a:pt x="29236" y="286280"/>
                      </a:cubicBezTo>
                      <a:cubicBezTo>
                        <a:pt x="53225" y="294747"/>
                        <a:pt x="149533" y="307447"/>
                        <a:pt x="156236" y="311680"/>
                      </a:cubicBezTo>
                      <a:cubicBezTo>
                        <a:pt x="162939" y="315913"/>
                        <a:pt x="90267" y="313797"/>
                        <a:pt x="69453" y="311680"/>
                      </a:cubicBezTo>
                      <a:cubicBezTo>
                        <a:pt x="48639" y="309563"/>
                        <a:pt x="42642" y="307447"/>
                        <a:pt x="31353" y="298980"/>
                      </a:cubicBezTo>
                      <a:cubicBezTo>
                        <a:pt x="20064" y="290513"/>
                        <a:pt x="-1455" y="277108"/>
                        <a:pt x="1720" y="260880"/>
                      </a:cubicBezTo>
                      <a:cubicBezTo>
                        <a:pt x="4895" y="244652"/>
                        <a:pt x="-19800" y="234422"/>
                        <a:pt x="50403" y="201614"/>
                      </a:cubicBezTo>
                      <a:cubicBezTo>
                        <a:pt x="120606" y="168806"/>
                        <a:pt x="296642" y="97191"/>
                        <a:pt x="422936" y="64030"/>
                      </a:cubicBezTo>
                      <a:cubicBezTo>
                        <a:pt x="549230" y="30869"/>
                        <a:pt x="698103" y="10761"/>
                        <a:pt x="808170" y="2647"/>
                      </a:cubicBezTo>
                      <a:cubicBezTo>
                        <a:pt x="918237" y="-5467"/>
                        <a:pt x="1005372" y="6880"/>
                        <a:pt x="1083336" y="15347"/>
                      </a:cubicBezTo>
                      <a:cubicBezTo>
                        <a:pt x="1161300" y="23814"/>
                        <a:pt x="1299942" y="68263"/>
                        <a:pt x="1278070" y="703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7" name="フリーフォーム: 図形 276">
                  <a:extLst>
                    <a:ext uri="{FF2B5EF4-FFF2-40B4-BE49-F238E27FC236}">
                      <a16:creationId xmlns:a16="http://schemas.microsoft.com/office/drawing/2014/main" id="{60F2ABE1-FBBF-4026-BADE-488C310C5E95}"/>
                    </a:ext>
                  </a:extLst>
                </p:cNvPr>
                <p:cNvSpPr/>
                <p:nvPr/>
              </p:nvSpPr>
              <p:spPr>
                <a:xfrm>
                  <a:off x="3399346" y="2520942"/>
                  <a:ext cx="55582" cy="213567"/>
                </a:xfrm>
                <a:custGeom>
                  <a:avLst/>
                  <a:gdLst>
                    <a:gd name="connsiteX0" fmla="*/ 52937 w 55582"/>
                    <a:gd name="connsiteY0" fmla="*/ 8 h 213567"/>
                    <a:gd name="connsiteX1" fmla="*/ 50821 w 55582"/>
                    <a:gd name="connsiteY1" fmla="*/ 133358 h 213567"/>
                    <a:gd name="connsiteX2" fmla="*/ 21 w 55582"/>
                    <a:gd name="connsiteY2" fmla="*/ 133358 h 213567"/>
                    <a:gd name="connsiteX3" fmla="*/ 44471 w 55582"/>
                    <a:gd name="connsiteY3" fmla="*/ 211675 h 213567"/>
                    <a:gd name="connsiteX4" fmla="*/ 46587 w 55582"/>
                    <a:gd name="connsiteY4" fmla="*/ 184158 h 213567"/>
                    <a:gd name="connsiteX5" fmla="*/ 46587 w 55582"/>
                    <a:gd name="connsiteY5" fmla="*/ 127008 h 213567"/>
                    <a:gd name="connsiteX6" fmla="*/ 52937 w 55582"/>
                    <a:gd name="connsiteY6" fmla="*/ 8 h 21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82" h="213567">
                      <a:moveTo>
                        <a:pt x="52937" y="8"/>
                      </a:moveTo>
                      <a:cubicBezTo>
                        <a:pt x="53643" y="1066"/>
                        <a:pt x="59640" y="111133"/>
                        <a:pt x="50821" y="133358"/>
                      </a:cubicBezTo>
                      <a:cubicBezTo>
                        <a:pt x="42002" y="155583"/>
                        <a:pt x="1079" y="120305"/>
                        <a:pt x="21" y="133358"/>
                      </a:cubicBezTo>
                      <a:cubicBezTo>
                        <a:pt x="-1037" y="146411"/>
                        <a:pt x="36710" y="203208"/>
                        <a:pt x="44471" y="211675"/>
                      </a:cubicBezTo>
                      <a:cubicBezTo>
                        <a:pt x="52232" y="220142"/>
                        <a:pt x="46234" y="198269"/>
                        <a:pt x="46587" y="184158"/>
                      </a:cubicBezTo>
                      <a:cubicBezTo>
                        <a:pt x="46940" y="170047"/>
                        <a:pt x="43412" y="152761"/>
                        <a:pt x="46587" y="127008"/>
                      </a:cubicBezTo>
                      <a:cubicBezTo>
                        <a:pt x="49762" y="101255"/>
                        <a:pt x="52231" y="-1050"/>
                        <a:pt x="52937" y="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フリーフォーム: 図形 277">
                  <a:extLst>
                    <a:ext uri="{FF2B5EF4-FFF2-40B4-BE49-F238E27FC236}">
                      <a16:creationId xmlns:a16="http://schemas.microsoft.com/office/drawing/2014/main" id="{329AF4DD-9584-45E2-8AE7-9C05EBB873FF}"/>
                    </a:ext>
                  </a:extLst>
                </p:cNvPr>
                <p:cNvSpPr/>
                <p:nvPr/>
              </p:nvSpPr>
              <p:spPr>
                <a:xfrm>
                  <a:off x="3130454" y="2689112"/>
                  <a:ext cx="296389" cy="1361489"/>
                </a:xfrm>
                <a:custGeom>
                  <a:avLst/>
                  <a:gdLst>
                    <a:gd name="connsiteX0" fmla="*/ 295371 w 296389"/>
                    <a:gd name="connsiteY0" fmla="*/ 113 h 1361489"/>
                    <a:gd name="connsiteX1" fmla="*/ 244571 w 296389"/>
                    <a:gd name="connsiteY1" fmla="*/ 162038 h 1361489"/>
                    <a:gd name="connsiteX2" fmla="*/ 241396 w 296389"/>
                    <a:gd name="connsiteY2" fmla="*/ 304913 h 1361489"/>
                    <a:gd name="connsiteX3" fmla="*/ 244571 w 296389"/>
                    <a:gd name="connsiteY3" fmla="*/ 441438 h 1361489"/>
                    <a:gd name="connsiteX4" fmla="*/ 171546 w 296389"/>
                    <a:gd name="connsiteY4" fmla="*/ 752588 h 1361489"/>
                    <a:gd name="connsiteX5" fmla="*/ 35021 w 296389"/>
                    <a:gd name="connsiteY5" fmla="*/ 1114538 h 1361489"/>
                    <a:gd name="connsiteX6" fmla="*/ 96 w 296389"/>
                    <a:gd name="connsiteY6" fmla="*/ 1349488 h 1361489"/>
                    <a:gd name="connsiteX7" fmla="*/ 41371 w 296389"/>
                    <a:gd name="connsiteY7" fmla="*/ 1254238 h 1361489"/>
                    <a:gd name="connsiteX8" fmla="*/ 222346 w 296389"/>
                    <a:gd name="connsiteY8" fmla="*/ 641463 h 1361489"/>
                    <a:gd name="connsiteX9" fmla="*/ 273146 w 296389"/>
                    <a:gd name="connsiteY9" fmla="*/ 187438 h 1361489"/>
                    <a:gd name="connsiteX10" fmla="*/ 295371 w 296389"/>
                    <a:gd name="connsiteY10" fmla="*/ 113 h 136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89" h="1361489">
                      <a:moveTo>
                        <a:pt x="295371" y="113"/>
                      </a:moveTo>
                      <a:cubicBezTo>
                        <a:pt x="290609" y="-4120"/>
                        <a:pt x="253567" y="111238"/>
                        <a:pt x="244571" y="162038"/>
                      </a:cubicBezTo>
                      <a:cubicBezTo>
                        <a:pt x="235575" y="212838"/>
                        <a:pt x="241396" y="258346"/>
                        <a:pt x="241396" y="304913"/>
                      </a:cubicBezTo>
                      <a:cubicBezTo>
                        <a:pt x="241396" y="351480"/>
                        <a:pt x="256213" y="366826"/>
                        <a:pt x="244571" y="441438"/>
                      </a:cubicBezTo>
                      <a:cubicBezTo>
                        <a:pt x="232929" y="516051"/>
                        <a:pt x="206471" y="640405"/>
                        <a:pt x="171546" y="752588"/>
                      </a:cubicBezTo>
                      <a:cubicBezTo>
                        <a:pt x="136621" y="864771"/>
                        <a:pt x="63596" y="1015055"/>
                        <a:pt x="35021" y="1114538"/>
                      </a:cubicBezTo>
                      <a:cubicBezTo>
                        <a:pt x="6446" y="1214021"/>
                        <a:pt x="-962" y="1326205"/>
                        <a:pt x="96" y="1349488"/>
                      </a:cubicBezTo>
                      <a:cubicBezTo>
                        <a:pt x="1154" y="1372771"/>
                        <a:pt x="4329" y="1372242"/>
                        <a:pt x="41371" y="1254238"/>
                      </a:cubicBezTo>
                      <a:cubicBezTo>
                        <a:pt x="78413" y="1136234"/>
                        <a:pt x="183717" y="819263"/>
                        <a:pt x="222346" y="641463"/>
                      </a:cubicBezTo>
                      <a:cubicBezTo>
                        <a:pt x="260975" y="463663"/>
                        <a:pt x="258859" y="289038"/>
                        <a:pt x="273146" y="187438"/>
                      </a:cubicBezTo>
                      <a:cubicBezTo>
                        <a:pt x="287433" y="85838"/>
                        <a:pt x="300133" y="4346"/>
                        <a:pt x="295371" y="11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フリーフォーム: 図形 278">
                  <a:extLst>
                    <a:ext uri="{FF2B5EF4-FFF2-40B4-BE49-F238E27FC236}">
                      <a16:creationId xmlns:a16="http://schemas.microsoft.com/office/drawing/2014/main" id="{60A3B3CE-BA6E-451F-9CDB-22DF507848D8}"/>
                    </a:ext>
                  </a:extLst>
                </p:cNvPr>
                <p:cNvSpPr/>
                <p:nvPr/>
              </p:nvSpPr>
              <p:spPr>
                <a:xfrm>
                  <a:off x="2991686" y="3913103"/>
                  <a:ext cx="187140" cy="1359978"/>
                </a:xfrm>
                <a:custGeom>
                  <a:avLst/>
                  <a:gdLst>
                    <a:gd name="connsiteX0" fmla="*/ 162994 w 187140"/>
                    <a:gd name="connsiteY0" fmla="*/ 100097 h 1359978"/>
                    <a:gd name="connsiteX1" fmla="*/ 41074 w 187140"/>
                    <a:gd name="connsiteY1" fmla="*/ 684297 h 1359978"/>
                    <a:gd name="connsiteX2" fmla="*/ 30914 w 187140"/>
                    <a:gd name="connsiteY2" fmla="*/ 1044977 h 1359978"/>
                    <a:gd name="connsiteX3" fmla="*/ 434 w 187140"/>
                    <a:gd name="connsiteY3" fmla="*/ 1359937 h 1359978"/>
                    <a:gd name="connsiteX4" fmla="*/ 56314 w 187140"/>
                    <a:gd name="connsiteY4" fmla="*/ 1024657 h 1359978"/>
                    <a:gd name="connsiteX5" fmla="*/ 91874 w 187140"/>
                    <a:gd name="connsiteY5" fmla="*/ 669057 h 1359978"/>
                    <a:gd name="connsiteX6" fmla="*/ 183314 w 187140"/>
                    <a:gd name="connsiteY6" fmla="*/ 54377 h 1359978"/>
                    <a:gd name="connsiteX7" fmla="*/ 162994 w 187140"/>
                    <a:gd name="connsiteY7" fmla="*/ 100097 h 135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40" h="1359978">
                      <a:moveTo>
                        <a:pt x="162994" y="100097"/>
                      </a:moveTo>
                      <a:cubicBezTo>
                        <a:pt x="139287" y="205084"/>
                        <a:pt x="63087" y="526817"/>
                        <a:pt x="41074" y="684297"/>
                      </a:cubicBezTo>
                      <a:cubicBezTo>
                        <a:pt x="19061" y="841777"/>
                        <a:pt x="37687" y="932370"/>
                        <a:pt x="30914" y="1044977"/>
                      </a:cubicBezTo>
                      <a:cubicBezTo>
                        <a:pt x="24141" y="1157584"/>
                        <a:pt x="-3799" y="1363324"/>
                        <a:pt x="434" y="1359937"/>
                      </a:cubicBezTo>
                      <a:cubicBezTo>
                        <a:pt x="4667" y="1356550"/>
                        <a:pt x="41074" y="1139804"/>
                        <a:pt x="56314" y="1024657"/>
                      </a:cubicBezTo>
                      <a:cubicBezTo>
                        <a:pt x="71554" y="909510"/>
                        <a:pt x="70707" y="830770"/>
                        <a:pt x="91874" y="669057"/>
                      </a:cubicBezTo>
                      <a:cubicBezTo>
                        <a:pt x="113041" y="507344"/>
                        <a:pt x="174847" y="147510"/>
                        <a:pt x="183314" y="54377"/>
                      </a:cubicBezTo>
                      <a:cubicBezTo>
                        <a:pt x="191781" y="-38756"/>
                        <a:pt x="186701" y="-4890"/>
                        <a:pt x="162994" y="10009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0" name="フリーフォーム: 図形 279">
                  <a:extLst>
                    <a:ext uri="{FF2B5EF4-FFF2-40B4-BE49-F238E27FC236}">
                      <a16:creationId xmlns:a16="http://schemas.microsoft.com/office/drawing/2014/main" id="{567F52E3-A689-4F09-877B-AC0A6243B89C}"/>
                    </a:ext>
                  </a:extLst>
                </p:cNvPr>
                <p:cNvSpPr/>
                <p:nvPr/>
              </p:nvSpPr>
              <p:spPr>
                <a:xfrm>
                  <a:off x="3568346" y="2751298"/>
                  <a:ext cx="521674" cy="2689612"/>
                </a:xfrm>
                <a:custGeom>
                  <a:avLst/>
                  <a:gdLst>
                    <a:gd name="connsiteX0" fmla="*/ 13054 w 521674"/>
                    <a:gd name="connsiteY0" fmla="*/ 22382 h 2689612"/>
                    <a:gd name="connsiteX1" fmla="*/ 74014 w 521674"/>
                    <a:gd name="connsiteY1" fmla="*/ 499902 h 2689612"/>
                    <a:gd name="connsiteX2" fmla="*/ 256894 w 521674"/>
                    <a:gd name="connsiteY2" fmla="*/ 1246662 h 2689612"/>
                    <a:gd name="connsiteX3" fmla="*/ 444854 w 521674"/>
                    <a:gd name="connsiteY3" fmla="*/ 1927382 h 2689612"/>
                    <a:gd name="connsiteX4" fmla="*/ 500734 w 521674"/>
                    <a:gd name="connsiteY4" fmla="*/ 2120422 h 2689612"/>
                    <a:gd name="connsiteX5" fmla="*/ 521054 w 521674"/>
                    <a:gd name="connsiteY5" fmla="*/ 2328702 h 2689612"/>
                    <a:gd name="connsiteX6" fmla="*/ 480414 w 521674"/>
                    <a:gd name="connsiteY6" fmla="*/ 2689382 h 2689612"/>
                    <a:gd name="connsiteX7" fmla="*/ 505814 w 521674"/>
                    <a:gd name="connsiteY7" fmla="*/ 2272822 h 2689612"/>
                    <a:gd name="connsiteX8" fmla="*/ 490574 w 521674"/>
                    <a:gd name="connsiteY8" fmla="*/ 1968022 h 2689612"/>
                    <a:gd name="connsiteX9" fmla="*/ 312774 w 521674"/>
                    <a:gd name="connsiteY9" fmla="*/ 1221262 h 2689612"/>
                    <a:gd name="connsiteX10" fmla="*/ 13054 w 521674"/>
                    <a:gd name="connsiteY10" fmla="*/ 22382 h 26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74" h="2689612">
                      <a:moveTo>
                        <a:pt x="13054" y="22382"/>
                      </a:moveTo>
                      <a:cubicBezTo>
                        <a:pt x="-26739" y="-97845"/>
                        <a:pt x="33374" y="295856"/>
                        <a:pt x="74014" y="499902"/>
                      </a:cubicBezTo>
                      <a:cubicBezTo>
                        <a:pt x="114654" y="703948"/>
                        <a:pt x="195087" y="1008749"/>
                        <a:pt x="256894" y="1246662"/>
                      </a:cubicBezTo>
                      <a:cubicBezTo>
                        <a:pt x="318701" y="1484575"/>
                        <a:pt x="404214" y="1781755"/>
                        <a:pt x="444854" y="1927382"/>
                      </a:cubicBezTo>
                      <a:cubicBezTo>
                        <a:pt x="485494" y="2073009"/>
                        <a:pt x="488034" y="2053535"/>
                        <a:pt x="500734" y="2120422"/>
                      </a:cubicBezTo>
                      <a:cubicBezTo>
                        <a:pt x="513434" y="2187309"/>
                        <a:pt x="524441" y="2233875"/>
                        <a:pt x="521054" y="2328702"/>
                      </a:cubicBezTo>
                      <a:cubicBezTo>
                        <a:pt x="517667" y="2423529"/>
                        <a:pt x="482954" y="2698695"/>
                        <a:pt x="480414" y="2689382"/>
                      </a:cubicBezTo>
                      <a:cubicBezTo>
                        <a:pt x="477874" y="2680069"/>
                        <a:pt x="504121" y="2393049"/>
                        <a:pt x="505814" y="2272822"/>
                      </a:cubicBezTo>
                      <a:cubicBezTo>
                        <a:pt x="507507" y="2152595"/>
                        <a:pt x="522747" y="2143282"/>
                        <a:pt x="490574" y="1968022"/>
                      </a:cubicBezTo>
                      <a:cubicBezTo>
                        <a:pt x="458401" y="1792762"/>
                        <a:pt x="387281" y="1540455"/>
                        <a:pt x="312774" y="1221262"/>
                      </a:cubicBezTo>
                      <a:cubicBezTo>
                        <a:pt x="238267" y="902069"/>
                        <a:pt x="52847" y="142609"/>
                        <a:pt x="13054" y="2238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フリーフォーム: 図形 280">
                  <a:extLst>
                    <a:ext uri="{FF2B5EF4-FFF2-40B4-BE49-F238E27FC236}">
                      <a16:creationId xmlns:a16="http://schemas.microsoft.com/office/drawing/2014/main" id="{A7826F8F-EC68-4B96-9CE6-37BCBF61ABE9}"/>
                    </a:ext>
                  </a:extLst>
                </p:cNvPr>
                <p:cNvSpPr/>
                <p:nvPr/>
              </p:nvSpPr>
              <p:spPr>
                <a:xfrm>
                  <a:off x="6364938" y="4980741"/>
                  <a:ext cx="15542" cy="389020"/>
                </a:xfrm>
                <a:custGeom>
                  <a:avLst/>
                  <a:gdLst>
                    <a:gd name="connsiteX0" fmla="*/ 302 w 15542"/>
                    <a:gd name="connsiteY0" fmla="*/ 2739 h 389020"/>
                    <a:gd name="connsiteX1" fmla="*/ 15542 w 15542"/>
                    <a:gd name="connsiteY1" fmla="*/ 292299 h 389020"/>
                    <a:gd name="connsiteX2" fmla="*/ 302 w 15542"/>
                    <a:gd name="connsiteY2" fmla="*/ 383739 h 389020"/>
                    <a:gd name="connsiteX3" fmla="*/ 5382 w 15542"/>
                    <a:gd name="connsiteY3" fmla="*/ 160219 h 389020"/>
                    <a:gd name="connsiteX4" fmla="*/ 302 w 15542"/>
                    <a:gd name="connsiteY4" fmla="*/ 2739 h 38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2" h="389020">
                      <a:moveTo>
                        <a:pt x="302" y="2739"/>
                      </a:moveTo>
                      <a:cubicBezTo>
                        <a:pt x="1995" y="24752"/>
                        <a:pt x="15542" y="228799"/>
                        <a:pt x="15542" y="292299"/>
                      </a:cubicBezTo>
                      <a:cubicBezTo>
                        <a:pt x="15542" y="355799"/>
                        <a:pt x="1995" y="405752"/>
                        <a:pt x="302" y="383739"/>
                      </a:cubicBezTo>
                      <a:cubicBezTo>
                        <a:pt x="-1391" y="361726"/>
                        <a:pt x="6229" y="223719"/>
                        <a:pt x="5382" y="160219"/>
                      </a:cubicBezTo>
                      <a:cubicBezTo>
                        <a:pt x="4535" y="96719"/>
                        <a:pt x="-1391" y="-19274"/>
                        <a:pt x="302" y="27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フリーフォーム: 図形 281">
                  <a:extLst>
                    <a:ext uri="{FF2B5EF4-FFF2-40B4-BE49-F238E27FC236}">
                      <a16:creationId xmlns:a16="http://schemas.microsoft.com/office/drawing/2014/main" id="{1BDB024B-F992-4EC1-88B3-D71CBBAE50D6}"/>
                    </a:ext>
                  </a:extLst>
                </p:cNvPr>
                <p:cNvSpPr/>
                <p:nvPr/>
              </p:nvSpPr>
              <p:spPr>
                <a:xfrm>
                  <a:off x="5701467" y="4276851"/>
                  <a:ext cx="682067" cy="1120063"/>
                </a:xfrm>
                <a:custGeom>
                  <a:avLst/>
                  <a:gdLst>
                    <a:gd name="connsiteX0" fmla="*/ 3373 w 682067"/>
                    <a:gd name="connsiteY0" fmla="*/ 5589 h 1120063"/>
                    <a:gd name="connsiteX1" fmla="*/ 450413 w 682067"/>
                    <a:gd name="connsiteY1" fmla="*/ 427229 h 1120063"/>
                    <a:gd name="connsiteX2" fmla="*/ 587573 w 682067"/>
                    <a:gd name="connsiteY2" fmla="*/ 528829 h 1120063"/>
                    <a:gd name="connsiteX3" fmla="*/ 633293 w 682067"/>
                    <a:gd name="connsiteY3" fmla="*/ 625349 h 1120063"/>
                    <a:gd name="connsiteX4" fmla="*/ 653613 w 682067"/>
                    <a:gd name="connsiteY4" fmla="*/ 1021589 h 1120063"/>
                    <a:gd name="connsiteX5" fmla="*/ 668853 w 682067"/>
                    <a:gd name="connsiteY5" fmla="*/ 1107949 h 1120063"/>
                    <a:gd name="connsiteX6" fmla="*/ 673933 w 682067"/>
                    <a:gd name="connsiteY6" fmla="*/ 818389 h 1120063"/>
                    <a:gd name="connsiteX7" fmla="*/ 552013 w 682067"/>
                    <a:gd name="connsiteY7" fmla="*/ 483109 h 1120063"/>
                    <a:gd name="connsiteX8" fmla="*/ 262453 w 682067"/>
                    <a:gd name="connsiteY8" fmla="*/ 203709 h 1120063"/>
                    <a:gd name="connsiteX9" fmla="*/ 3373 w 682067"/>
                    <a:gd name="connsiteY9" fmla="*/ 5589 h 11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067" h="1120063">
                      <a:moveTo>
                        <a:pt x="3373" y="5589"/>
                      </a:moveTo>
                      <a:cubicBezTo>
                        <a:pt x="34700" y="42842"/>
                        <a:pt x="353046" y="340022"/>
                        <a:pt x="450413" y="427229"/>
                      </a:cubicBezTo>
                      <a:cubicBezTo>
                        <a:pt x="547780" y="514436"/>
                        <a:pt x="557093" y="495809"/>
                        <a:pt x="587573" y="528829"/>
                      </a:cubicBezTo>
                      <a:cubicBezTo>
                        <a:pt x="618053" y="561849"/>
                        <a:pt x="622286" y="543222"/>
                        <a:pt x="633293" y="625349"/>
                      </a:cubicBezTo>
                      <a:cubicBezTo>
                        <a:pt x="644300" y="707476"/>
                        <a:pt x="647686" y="941156"/>
                        <a:pt x="653613" y="1021589"/>
                      </a:cubicBezTo>
                      <a:cubicBezTo>
                        <a:pt x="659540" y="1102022"/>
                        <a:pt x="665466" y="1141816"/>
                        <a:pt x="668853" y="1107949"/>
                      </a:cubicBezTo>
                      <a:cubicBezTo>
                        <a:pt x="672240" y="1074082"/>
                        <a:pt x="693406" y="922529"/>
                        <a:pt x="673933" y="818389"/>
                      </a:cubicBezTo>
                      <a:cubicBezTo>
                        <a:pt x="654460" y="714249"/>
                        <a:pt x="620593" y="585556"/>
                        <a:pt x="552013" y="483109"/>
                      </a:cubicBezTo>
                      <a:cubicBezTo>
                        <a:pt x="483433" y="380662"/>
                        <a:pt x="358126" y="280756"/>
                        <a:pt x="262453" y="203709"/>
                      </a:cubicBezTo>
                      <a:cubicBezTo>
                        <a:pt x="166780" y="126662"/>
                        <a:pt x="-27954" y="-31664"/>
                        <a:pt x="3373" y="558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3" name="フリーフォーム: 図形 282">
                  <a:extLst>
                    <a:ext uri="{FF2B5EF4-FFF2-40B4-BE49-F238E27FC236}">
                      <a16:creationId xmlns:a16="http://schemas.microsoft.com/office/drawing/2014/main" id="{09DC8571-128D-4ACB-9D37-4CA07234CD24}"/>
                    </a:ext>
                  </a:extLst>
                </p:cNvPr>
                <p:cNvSpPr/>
                <p:nvPr/>
              </p:nvSpPr>
              <p:spPr>
                <a:xfrm>
                  <a:off x="4686796" y="2744796"/>
                  <a:ext cx="898647" cy="1212279"/>
                </a:xfrm>
                <a:custGeom>
                  <a:avLst/>
                  <a:gdLst>
                    <a:gd name="connsiteX0" fmla="*/ 567829 w 898647"/>
                    <a:gd name="connsiteY0" fmla="*/ 77779 h 1212279"/>
                    <a:gd name="connsiteX1" fmla="*/ 317004 w 898647"/>
                    <a:gd name="connsiteY1" fmla="*/ 55554 h 1212279"/>
                    <a:gd name="connsiteX2" fmla="*/ 15379 w 898647"/>
                    <a:gd name="connsiteY2" fmla="*/ 1579 h 1212279"/>
                    <a:gd name="connsiteX3" fmla="*/ 50304 w 898647"/>
                    <a:gd name="connsiteY3" fmla="*/ 77779 h 1212279"/>
                    <a:gd name="connsiteX4" fmla="*/ 104279 w 898647"/>
                    <a:gd name="connsiteY4" fmla="*/ 160329 h 1212279"/>
                    <a:gd name="connsiteX5" fmla="*/ 424954 w 898647"/>
                    <a:gd name="connsiteY5" fmla="*/ 620704 h 1212279"/>
                    <a:gd name="connsiteX6" fmla="*/ 682129 w 898647"/>
                    <a:gd name="connsiteY6" fmla="*/ 985829 h 1212279"/>
                    <a:gd name="connsiteX7" fmla="*/ 898029 w 898647"/>
                    <a:gd name="connsiteY7" fmla="*/ 1211254 h 1212279"/>
                    <a:gd name="connsiteX8" fmla="*/ 739279 w 898647"/>
                    <a:gd name="connsiteY8" fmla="*/ 1052504 h 1212279"/>
                    <a:gd name="connsiteX9" fmla="*/ 504329 w 898647"/>
                    <a:gd name="connsiteY9" fmla="*/ 677854 h 1212279"/>
                    <a:gd name="connsiteX10" fmla="*/ 126504 w 898647"/>
                    <a:gd name="connsiteY10" fmla="*/ 182554 h 1212279"/>
                    <a:gd name="connsiteX11" fmla="*/ 34429 w 898647"/>
                    <a:gd name="connsiteY11" fmla="*/ 14279 h 1212279"/>
                    <a:gd name="connsiteX12" fmla="*/ 63004 w 898647"/>
                    <a:gd name="connsiteY12" fmla="*/ 14279 h 1212279"/>
                    <a:gd name="connsiteX13" fmla="*/ 380504 w 898647"/>
                    <a:gd name="connsiteY13" fmla="*/ 58729 h 1212279"/>
                    <a:gd name="connsiteX14" fmla="*/ 567829 w 898647"/>
                    <a:gd name="connsiteY14" fmla="*/ 77779 h 121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8647" h="1212279">
                      <a:moveTo>
                        <a:pt x="567829" y="77779"/>
                      </a:moveTo>
                      <a:cubicBezTo>
                        <a:pt x="557246" y="77250"/>
                        <a:pt x="409079" y="68254"/>
                        <a:pt x="317004" y="55554"/>
                      </a:cubicBezTo>
                      <a:cubicBezTo>
                        <a:pt x="224929" y="42854"/>
                        <a:pt x="59829" y="-2125"/>
                        <a:pt x="15379" y="1579"/>
                      </a:cubicBezTo>
                      <a:cubicBezTo>
                        <a:pt x="-29071" y="5283"/>
                        <a:pt x="35487" y="51321"/>
                        <a:pt x="50304" y="77779"/>
                      </a:cubicBezTo>
                      <a:cubicBezTo>
                        <a:pt x="65121" y="104237"/>
                        <a:pt x="41837" y="69842"/>
                        <a:pt x="104279" y="160329"/>
                      </a:cubicBezTo>
                      <a:cubicBezTo>
                        <a:pt x="166721" y="250816"/>
                        <a:pt x="424954" y="620704"/>
                        <a:pt x="424954" y="620704"/>
                      </a:cubicBezTo>
                      <a:cubicBezTo>
                        <a:pt x="521262" y="758287"/>
                        <a:pt x="603283" y="887404"/>
                        <a:pt x="682129" y="985829"/>
                      </a:cubicBezTo>
                      <a:cubicBezTo>
                        <a:pt x="760975" y="1084254"/>
                        <a:pt x="888504" y="1200142"/>
                        <a:pt x="898029" y="1211254"/>
                      </a:cubicBezTo>
                      <a:cubicBezTo>
                        <a:pt x="907554" y="1222367"/>
                        <a:pt x="804896" y="1141404"/>
                        <a:pt x="739279" y="1052504"/>
                      </a:cubicBezTo>
                      <a:cubicBezTo>
                        <a:pt x="673662" y="963604"/>
                        <a:pt x="606458" y="822845"/>
                        <a:pt x="504329" y="677854"/>
                      </a:cubicBezTo>
                      <a:cubicBezTo>
                        <a:pt x="402200" y="532863"/>
                        <a:pt x="204821" y="293150"/>
                        <a:pt x="126504" y="182554"/>
                      </a:cubicBezTo>
                      <a:cubicBezTo>
                        <a:pt x="48187" y="71958"/>
                        <a:pt x="45012" y="42325"/>
                        <a:pt x="34429" y="14279"/>
                      </a:cubicBezTo>
                      <a:cubicBezTo>
                        <a:pt x="23846" y="-13767"/>
                        <a:pt x="5325" y="6871"/>
                        <a:pt x="63004" y="14279"/>
                      </a:cubicBezTo>
                      <a:cubicBezTo>
                        <a:pt x="120683" y="21687"/>
                        <a:pt x="297425" y="46029"/>
                        <a:pt x="380504" y="58729"/>
                      </a:cubicBezTo>
                      <a:cubicBezTo>
                        <a:pt x="463583" y="71429"/>
                        <a:pt x="578412" y="78308"/>
                        <a:pt x="567829" y="7777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図形 283">
                  <a:extLst>
                    <a:ext uri="{FF2B5EF4-FFF2-40B4-BE49-F238E27FC236}">
                      <a16:creationId xmlns:a16="http://schemas.microsoft.com/office/drawing/2014/main" id="{534B54C3-63A7-470C-B438-04B2C73F1886}"/>
                    </a:ext>
                  </a:extLst>
                </p:cNvPr>
                <p:cNvSpPr/>
                <p:nvPr/>
              </p:nvSpPr>
              <p:spPr>
                <a:xfrm>
                  <a:off x="5584455" y="3949680"/>
                  <a:ext cx="713174" cy="848834"/>
                </a:xfrm>
                <a:custGeom>
                  <a:avLst/>
                  <a:gdLst>
                    <a:gd name="connsiteX0" fmla="*/ 370 w 713174"/>
                    <a:gd name="connsiteY0" fmla="*/ 20 h 848834"/>
                    <a:gd name="connsiteX1" fmla="*/ 308345 w 713174"/>
                    <a:gd name="connsiteY1" fmla="*/ 361970 h 848834"/>
                    <a:gd name="connsiteX2" fmla="*/ 555995 w 713174"/>
                    <a:gd name="connsiteY2" fmla="*/ 606445 h 848834"/>
                    <a:gd name="connsiteX3" fmla="*/ 708395 w 713174"/>
                    <a:gd name="connsiteY3" fmla="*/ 847745 h 848834"/>
                    <a:gd name="connsiteX4" fmla="*/ 657595 w 713174"/>
                    <a:gd name="connsiteY4" fmla="*/ 688995 h 848834"/>
                    <a:gd name="connsiteX5" fmla="*/ 486145 w 713174"/>
                    <a:gd name="connsiteY5" fmla="*/ 533420 h 848834"/>
                    <a:gd name="connsiteX6" fmla="*/ 251195 w 713174"/>
                    <a:gd name="connsiteY6" fmla="*/ 346095 h 848834"/>
                    <a:gd name="connsiteX7" fmla="*/ 370 w 713174"/>
                    <a:gd name="connsiteY7" fmla="*/ 20 h 8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174" h="848834">
                      <a:moveTo>
                        <a:pt x="370" y="20"/>
                      </a:moveTo>
                      <a:cubicBezTo>
                        <a:pt x="9895" y="2666"/>
                        <a:pt x="215741" y="260899"/>
                        <a:pt x="308345" y="361970"/>
                      </a:cubicBezTo>
                      <a:cubicBezTo>
                        <a:pt x="400949" y="463041"/>
                        <a:pt x="489320" y="525483"/>
                        <a:pt x="555995" y="606445"/>
                      </a:cubicBezTo>
                      <a:cubicBezTo>
                        <a:pt x="622670" y="687408"/>
                        <a:pt x="691462" y="833987"/>
                        <a:pt x="708395" y="847745"/>
                      </a:cubicBezTo>
                      <a:cubicBezTo>
                        <a:pt x="725328" y="861503"/>
                        <a:pt x="694637" y="741382"/>
                        <a:pt x="657595" y="688995"/>
                      </a:cubicBezTo>
                      <a:cubicBezTo>
                        <a:pt x="620553" y="636608"/>
                        <a:pt x="553878" y="590570"/>
                        <a:pt x="486145" y="533420"/>
                      </a:cubicBezTo>
                      <a:cubicBezTo>
                        <a:pt x="418412" y="476270"/>
                        <a:pt x="334803" y="437641"/>
                        <a:pt x="251195" y="346095"/>
                      </a:cubicBezTo>
                      <a:cubicBezTo>
                        <a:pt x="167587" y="254549"/>
                        <a:pt x="-9155" y="-2626"/>
                        <a:pt x="370" y="2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リーフォーム: 図形 284">
                  <a:extLst>
                    <a:ext uri="{FF2B5EF4-FFF2-40B4-BE49-F238E27FC236}">
                      <a16:creationId xmlns:a16="http://schemas.microsoft.com/office/drawing/2014/main" id="{D70C836F-2A96-456C-B993-9A2D70EF76EF}"/>
                    </a:ext>
                  </a:extLst>
                </p:cNvPr>
                <p:cNvSpPr/>
                <p:nvPr/>
              </p:nvSpPr>
              <p:spPr>
                <a:xfrm>
                  <a:off x="6377907" y="1638247"/>
                  <a:ext cx="400986" cy="1520655"/>
                </a:xfrm>
                <a:custGeom>
                  <a:avLst/>
                  <a:gdLst>
                    <a:gd name="connsiteX0" fmla="*/ 349918 w 400986"/>
                    <a:gd name="connsiteY0" fmla="*/ 22278 h 1520655"/>
                    <a:gd name="connsiteX1" fmla="*/ 400718 w 400986"/>
                    <a:gd name="connsiteY1" fmla="*/ 120703 h 1520655"/>
                    <a:gd name="connsiteX2" fmla="*/ 324518 w 400986"/>
                    <a:gd name="connsiteY2" fmla="*/ 523928 h 1520655"/>
                    <a:gd name="connsiteX3" fmla="*/ 7018 w 400986"/>
                    <a:gd name="connsiteY3" fmla="*/ 1492303 h 1520655"/>
                    <a:gd name="connsiteX4" fmla="*/ 124493 w 400986"/>
                    <a:gd name="connsiteY4" fmla="*/ 1193853 h 1520655"/>
                    <a:gd name="connsiteX5" fmla="*/ 353093 w 400986"/>
                    <a:gd name="connsiteY5" fmla="*/ 489003 h 1520655"/>
                    <a:gd name="connsiteX6" fmla="*/ 349918 w 400986"/>
                    <a:gd name="connsiteY6" fmla="*/ 22278 h 152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986" h="1520655">
                      <a:moveTo>
                        <a:pt x="349918" y="22278"/>
                      </a:moveTo>
                      <a:cubicBezTo>
                        <a:pt x="357855" y="-39105"/>
                        <a:pt x="404951" y="37095"/>
                        <a:pt x="400718" y="120703"/>
                      </a:cubicBezTo>
                      <a:cubicBezTo>
                        <a:pt x="396485" y="204311"/>
                        <a:pt x="390135" y="295328"/>
                        <a:pt x="324518" y="523928"/>
                      </a:cubicBezTo>
                      <a:cubicBezTo>
                        <a:pt x="258901" y="752528"/>
                        <a:pt x="40355" y="1380649"/>
                        <a:pt x="7018" y="1492303"/>
                      </a:cubicBezTo>
                      <a:cubicBezTo>
                        <a:pt x="-26319" y="1603957"/>
                        <a:pt x="66814" y="1361070"/>
                        <a:pt x="124493" y="1193853"/>
                      </a:cubicBezTo>
                      <a:cubicBezTo>
                        <a:pt x="182172" y="1026636"/>
                        <a:pt x="309172" y="681620"/>
                        <a:pt x="353093" y="489003"/>
                      </a:cubicBezTo>
                      <a:cubicBezTo>
                        <a:pt x="397014" y="296386"/>
                        <a:pt x="341981" y="83661"/>
                        <a:pt x="349918" y="2227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6" name="フリーフォーム: 図形 285">
                  <a:extLst>
                    <a:ext uri="{FF2B5EF4-FFF2-40B4-BE49-F238E27FC236}">
                      <a16:creationId xmlns:a16="http://schemas.microsoft.com/office/drawing/2014/main" id="{D6A07BE8-BBC9-4A4E-9133-F4AA2AE0BC6F}"/>
                    </a:ext>
                  </a:extLst>
                </p:cNvPr>
                <p:cNvSpPr/>
                <p:nvPr/>
              </p:nvSpPr>
              <p:spPr>
                <a:xfrm>
                  <a:off x="6786684" y="1597639"/>
                  <a:ext cx="641605" cy="1059836"/>
                </a:xfrm>
                <a:custGeom>
                  <a:avLst/>
                  <a:gdLst>
                    <a:gd name="connsiteX0" fmla="*/ 1466 w 641605"/>
                    <a:gd name="connsiteY0" fmla="*/ 2561 h 1059836"/>
                    <a:gd name="connsiteX1" fmla="*/ 128466 w 641605"/>
                    <a:gd name="connsiteY1" fmla="*/ 189886 h 1059836"/>
                    <a:gd name="connsiteX2" fmla="*/ 287216 w 641605"/>
                    <a:gd name="connsiteY2" fmla="*/ 418486 h 1059836"/>
                    <a:gd name="connsiteX3" fmla="*/ 430091 w 641605"/>
                    <a:gd name="connsiteY3" fmla="*/ 456586 h 1059836"/>
                    <a:gd name="connsiteX4" fmla="*/ 499941 w 641605"/>
                    <a:gd name="connsiteY4" fmla="*/ 558186 h 1059836"/>
                    <a:gd name="connsiteX5" fmla="*/ 604716 w 641605"/>
                    <a:gd name="connsiteY5" fmla="*/ 875686 h 1059836"/>
                    <a:gd name="connsiteX6" fmla="*/ 630116 w 641605"/>
                    <a:gd name="connsiteY6" fmla="*/ 1015386 h 1059836"/>
                    <a:gd name="connsiteX7" fmla="*/ 430091 w 641605"/>
                    <a:gd name="connsiteY7" fmla="*/ 1021736 h 1059836"/>
                    <a:gd name="connsiteX8" fmla="*/ 249116 w 641605"/>
                    <a:gd name="connsiteY8" fmla="*/ 1043961 h 1059836"/>
                    <a:gd name="connsiteX9" fmla="*/ 112591 w 641605"/>
                    <a:gd name="connsiteY9" fmla="*/ 1059836 h 1059836"/>
                    <a:gd name="connsiteX10" fmla="*/ 547566 w 641605"/>
                    <a:gd name="connsiteY10" fmla="*/ 1015386 h 1059836"/>
                    <a:gd name="connsiteX11" fmla="*/ 604716 w 641605"/>
                    <a:gd name="connsiteY11" fmla="*/ 951886 h 1059836"/>
                    <a:gd name="connsiteX12" fmla="*/ 579316 w 641605"/>
                    <a:gd name="connsiteY12" fmla="*/ 764561 h 1059836"/>
                    <a:gd name="connsiteX13" fmla="*/ 458666 w 641605"/>
                    <a:gd name="connsiteY13" fmla="*/ 513736 h 1059836"/>
                    <a:gd name="connsiteX14" fmla="*/ 214191 w 641605"/>
                    <a:gd name="connsiteY14" fmla="*/ 329586 h 1059836"/>
                    <a:gd name="connsiteX15" fmla="*/ 1466 w 641605"/>
                    <a:gd name="connsiteY15" fmla="*/ 2561 h 105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05" h="1059836">
                      <a:moveTo>
                        <a:pt x="1466" y="2561"/>
                      </a:moveTo>
                      <a:cubicBezTo>
                        <a:pt x="-12821" y="-20722"/>
                        <a:pt x="80841" y="120565"/>
                        <a:pt x="128466" y="189886"/>
                      </a:cubicBezTo>
                      <a:cubicBezTo>
                        <a:pt x="176091" y="259207"/>
                        <a:pt x="236945" y="374036"/>
                        <a:pt x="287216" y="418486"/>
                      </a:cubicBezTo>
                      <a:cubicBezTo>
                        <a:pt x="337487" y="462936"/>
                        <a:pt x="394637" y="433303"/>
                        <a:pt x="430091" y="456586"/>
                      </a:cubicBezTo>
                      <a:cubicBezTo>
                        <a:pt x="465545" y="479869"/>
                        <a:pt x="470837" y="488336"/>
                        <a:pt x="499941" y="558186"/>
                      </a:cubicBezTo>
                      <a:cubicBezTo>
                        <a:pt x="529045" y="628036"/>
                        <a:pt x="583020" y="799486"/>
                        <a:pt x="604716" y="875686"/>
                      </a:cubicBezTo>
                      <a:cubicBezTo>
                        <a:pt x="626412" y="951886"/>
                        <a:pt x="659220" y="991044"/>
                        <a:pt x="630116" y="1015386"/>
                      </a:cubicBezTo>
                      <a:cubicBezTo>
                        <a:pt x="601012" y="1039728"/>
                        <a:pt x="493591" y="1016974"/>
                        <a:pt x="430091" y="1021736"/>
                      </a:cubicBezTo>
                      <a:cubicBezTo>
                        <a:pt x="366591" y="1026498"/>
                        <a:pt x="249116" y="1043961"/>
                        <a:pt x="249116" y="1043961"/>
                      </a:cubicBezTo>
                      <a:lnTo>
                        <a:pt x="112591" y="1059836"/>
                      </a:lnTo>
                      <a:cubicBezTo>
                        <a:pt x="162333" y="1055074"/>
                        <a:pt x="465545" y="1033378"/>
                        <a:pt x="547566" y="1015386"/>
                      </a:cubicBezTo>
                      <a:cubicBezTo>
                        <a:pt x="629587" y="997394"/>
                        <a:pt x="599424" y="993690"/>
                        <a:pt x="604716" y="951886"/>
                      </a:cubicBezTo>
                      <a:cubicBezTo>
                        <a:pt x="610008" y="910082"/>
                        <a:pt x="603658" y="837586"/>
                        <a:pt x="579316" y="764561"/>
                      </a:cubicBezTo>
                      <a:cubicBezTo>
                        <a:pt x="554974" y="691536"/>
                        <a:pt x="519520" y="586232"/>
                        <a:pt x="458666" y="513736"/>
                      </a:cubicBezTo>
                      <a:cubicBezTo>
                        <a:pt x="397812" y="441240"/>
                        <a:pt x="284570" y="411607"/>
                        <a:pt x="214191" y="329586"/>
                      </a:cubicBezTo>
                      <a:cubicBezTo>
                        <a:pt x="143812" y="247565"/>
                        <a:pt x="15753" y="25844"/>
                        <a:pt x="1466" y="25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図形 286">
                  <a:extLst>
                    <a:ext uri="{FF2B5EF4-FFF2-40B4-BE49-F238E27FC236}">
                      <a16:creationId xmlns:a16="http://schemas.microsoft.com/office/drawing/2014/main" id="{3FBE30F5-8F62-4E86-BDB5-87BE6FD6595A}"/>
                    </a:ext>
                  </a:extLst>
                </p:cNvPr>
                <p:cNvSpPr/>
                <p:nvPr/>
              </p:nvSpPr>
              <p:spPr>
                <a:xfrm>
                  <a:off x="4804914" y="2171201"/>
                  <a:ext cx="475411" cy="436650"/>
                </a:xfrm>
                <a:custGeom>
                  <a:avLst/>
                  <a:gdLst>
                    <a:gd name="connsiteX0" fmla="*/ 176661 w 475411"/>
                    <a:gd name="connsiteY0" fmla="*/ 3674 h 436650"/>
                    <a:gd name="connsiteX1" fmla="*/ 109986 w 475411"/>
                    <a:gd name="connsiteY1" fmla="*/ 98924 h 436650"/>
                    <a:gd name="connsiteX2" fmla="*/ 68711 w 475411"/>
                    <a:gd name="connsiteY2" fmla="*/ 225924 h 436650"/>
                    <a:gd name="connsiteX3" fmla="*/ 14736 w 475411"/>
                    <a:gd name="connsiteY3" fmla="*/ 337049 h 436650"/>
                    <a:gd name="connsiteX4" fmla="*/ 2036 w 475411"/>
                    <a:gd name="connsiteY4" fmla="*/ 419599 h 436650"/>
                    <a:gd name="connsiteX5" fmla="*/ 49661 w 475411"/>
                    <a:gd name="connsiteY5" fmla="*/ 435474 h 436650"/>
                    <a:gd name="connsiteX6" fmla="*/ 246511 w 475411"/>
                    <a:gd name="connsiteY6" fmla="*/ 435474 h 436650"/>
                    <a:gd name="connsiteX7" fmla="*/ 471936 w 475411"/>
                    <a:gd name="connsiteY7" fmla="*/ 435474 h 436650"/>
                    <a:gd name="connsiteX8" fmla="*/ 389386 w 475411"/>
                    <a:gd name="connsiteY8" fmla="*/ 432299 h 436650"/>
                    <a:gd name="connsiteX9" fmla="*/ 75061 w 475411"/>
                    <a:gd name="connsiteY9" fmla="*/ 413249 h 436650"/>
                    <a:gd name="connsiteX10" fmla="*/ 17911 w 475411"/>
                    <a:gd name="connsiteY10" fmla="*/ 381499 h 436650"/>
                    <a:gd name="connsiteX11" fmla="*/ 59186 w 475411"/>
                    <a:gd name="connsiteY11" fmla="*/ 229099 h 436650"/>
                    <a:gd name="connsiteX12" fmla="*/ 176661 w 475411"/>
                    <a:gd name="connsiteY12" fmla="*/ 3674 h 4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411" h="436650">
                      <a:moveTo>
                        <a:pt x="176661" y="3674"/>
                      </a:moveTo>
                      <a:cubicBezTo>
                        <a:pt x="185128" y="-18022"/>
                        <a:pt x="127978" y="61882"/>
                        <a:pt x="109986" y="98924"/>
                      </a:cubicBezTo>
                      <a:cubicBezTo>
                        <a:pt x="91994" y="135966"/>
                        <a:pt x="84586" y="186237"/>
                        <a:pt x="68711" y="225924"/>
                      </a:cubicBezTo>
                      <a:cubicBezTo>
                        <a:pt x="52836" y="265611"/>
                        <a:pt x="25848" y="304770"/>
                        <a:pt x="14736" y="337049"/>
                      </a:cubicBezTo>
                      <a:cubicBezTo>
                        <a:pt x="3623" y="369328"/>
                        <a:pt x="-3785" y="403195"/>
                        <a:pt x="2036" y="419599"/>
                      </a:cubicBezTo>
                      <a:cubicBezTo>
                        <a:pt x="7857" y="436003"/>
                        <a:pt x="8915" y="432828"/>
                        <a:pt x="49661" y="435474"/>
                      </a:cubicBezTo>
                      <a:cubicBezTo>
                        <a:pt x="90407" y="438120"/>
                        <a:pt x="246511" y="435474"/>
                        <a:pt x="246511" y="435474"/>
                      </a:cubicBezTo>
                      <a:lnTo>
                        <a:pt x="471936" y="435474"/>
                      </a:lnTo>
                      <a:cubicBezTo>
                        <a:pt x="495748" y="434945"/>
                        <a:pt x="389386" y="432299"/>
                        <a:pt x="389386" y="432299"/>
                      </a:cubicBezTo>
                      <a:cubicBezTo>
                        <a:pt x="323240" y="428595"/>
                        <a:pt x="136973" y="421716"/>
                        <a:pt x="75061" y="413249"/>
                      </a:cubicBezTo>
                      <a:cubicBezTo>
                        <a:pt x="13149" y="404782"/>
                        <a:pt x="20557" y="412191"/>
                        <a:pt x="17911" y="381499"/>
                      </a:cubicBezTo>
                      <a:cubicBezTo>
                        <a:pt x="15265" y="350807"/>
                        <a:pt x="32199" y="291541"/>
                        <a:pt x="59186" y="229099"/>
                      </a:cubicBezTo>
                      <a:cubicBezTo>
                        <a:pt x="86173" y="166657"/>
                        <a:pt x="168194" y="25370"/>
                        <a:pt x="176661" y="367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図形 287">
                  <a:extLst>
                    <a:ext uri="{FF2B5EF4-FFF2-40B4-BE49-F238E27FC236}">
                      <a16:creationId xmlns:a16="http://schemas.microsoft.com/office/drawing/2014/main" id="{7157B3AB-5C21-4EBA-8B68-74A9462955F4}"/>
                    </a:ext>
                  </a:extLst>
                </p:cNvPr>
                <p:cNvSpPr/>
                <p:nvPr/>
              </p:nvSpPr>
              <p:spPr>
                <a:xfrm>
                  <a:off x="6891928" y="2070314"/>
                  <a:ext cx="439030" cy="490654"/>
                </a:xfrm>
                <a:custGeom>
                  <a:avLst/>
                  <a:gdLst>
                    <a:gd name="connsiteX0" fmla="*/ 283572 w 439030"/>
                    <a:gd name="connsiteY0" fmla="*/ 2961 h 490654"/>
                    <a:gd name="connsiteX1" fmla="*/ 328022 w 439030"/>
                    <a:gd name="connsiteY1" fmla="*/ 155361 h 490654"/>
                    <a:gd name="connsiteX2" fmla="*/ 420097 w 439030"/>
                    <a:gd name="connsiteY2" fmla="*/ 355386 h 490654"/>
                    <a:gd name="connsiteX3" fmla="*/ 432797 w 439030"/>
                    <a:gd name="connsiteY3" fmla="*/ 447461 h 490654"/>
                    <a:gd name="connsiteX4" fmla="*/ 343897 w 439030"/>
                    <a:gd name="connsiteY4" fmla="*/ 469686 h 490654"/>
                    <a:gd name="connsiteX5" fmla="*/ 181972 w 439030"/>
                    <a:gd name="connsiteY5" fmla="*/ 472861 h 490654"/>
                    <a:gd name="connsiteX6" fmla="*/ 4172 w 439030"/>
                    <a:gd name="connsiteY6" fmla="*/ 488736 h 490654"/>
                    <a:gd name="connsiteX7" fmla="*/ 369297 w 439030"/>
                    <a:gd name="connsiteY7" fmla="*/ 472861 h 490654"/>
                    <a:gd name="connsiteX8" fmla="*/ 416922 w 439030"/>
                    <a:gd name="connsiteY8" fmla="*/ 333161 h 490654"/>
                    <a:gd name="connsiteX9" fmla="*/ 321672 w 439030"/>
                    <a:gd name="connsiteY9" fmla="*/ 75986 h 490654"/>
                    <a:gd name="connsiteX10" fmla="*/ 283572 w 439030"/>
                    <a:gd name="connsiteY10" fmla="*/ 2961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030" h="490654">
                      <a:moveTo>
                        <a:pt x="283572" y="2961"/>
                      </a:moveTo>
                      <a:cubicBezTo>
                        <a:pt x="284630" y="16190"/>
                        <a:pt x="305268" y="96623"/>
                        <a:pt x="328022" y="155361"/>
                      </a:cubicBezTo>
                      <a:cubicBezTo>
                        <a:pt x="350776" y="214099"/>
                        <a:pt x="402635" y="306703"/>
                        <a:pt x="420097" y="355386"/>
                      </a:cubicBezTo>
                      <a:cubicBezTo>
                        <a:pt x="437559" y="404069"/>
                        <a:pt x="445497" y="428411"/>
                        <a:pt x="432797" y="447461"/>
                      </a:cubicBezTo>
                      <a:cubicBezTo>
                        <a:pt x="420097" y="466511"/>
                        <a:pt x="385701" y="465453"/>
                        <a:pt x="343897" y="469686"/>
                      </a:cubicBezTo>
                      <a:cubicBezTo>
                        <a:pt x="302093" y="473919"/>
                        <a:pt x="238593" y="469686"/>
                        <a:pt x="181972" y="472861"/>
                      </a:cubicBezTo>
                      <a:cubicBezTo>
                        <a:pt x="125351" y="476036"/>
                        <a:pt x="-27049" y="488736"/>
                        <a:pt x="4172" y="488736"/>
                      </a:cubicBezTo>
                      <a:cubicBezTo>
                        <a:pt x="35393" y="488736"/>
                        <a:pt x="300505" y="498790"/>
                        <a:pt x="369297" y="472861"/>
                      </a:cubicBezTo>
                      <a:cubicBezTo>
                        <a:pt x="438089" y="446932"/>
                        <a:pt x="424859" y="399307"/>
                        <a:pt x="416922" y="333161"/>
                      </a:cubicBezTo>
                      <a:cubicBezTo>
                        <a:pt x="408985" y="267015"/>
                        <a:pt x="342839" y="129961"/>
                        <a:pt x="321672" y="75986"/>
                      </a:cubicBezTo>
                      <a:cubicBezTo>
                        <a:pt x="300505" y="22011"/>
                        <a:pt x="282514" y="-10268"/>
                        <a:pt x="283572" y="29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9" name="フリーフォーム: 図形 288">
                  <a:extLst>
                    <a:ext uri="{FF2B5EF4-FFF2-40B4-BE49-F238E27FC236}">
                      <a16:creationId xmlns:a16="http://schemas.microsoft.com/office/drawing/2014/main" id="{B71975A6-5F66-4FB7-BB0C-66863AC4D36B}"/>
                    </a:ext>
                  </a:extLst>
                </p:cNvPr>
                <p:cNvSpPr/>
                <p:nvPr/>
              </p:nvSpPr>
              <p:spPr>
                <a:xfrm>
                  <a:off x="6699246" y="2228033"/>
                  <a:ext cx="181154" cy="346923"/>
                </a:xfrm>
                <a:custGeom>
                  <a:avLst/>
                  <a:gdLst>
                    <a:gd name="connsiteX0" fmla="*/ 4 w 181154"/>
                    <a:gd name="connsiteY0" fmla="*/ 817 h 346923"/>
                    <a:gd name="connsiteX1" fmla="*/ 73029 w 181154"/>
                    <a:gd name="connsiteY1" fmla="*/ 92892 h 346923"/>
                    <a:gd name="connsiteX2" fmla="*/ 155579 w 181154"/>
                    <a:gd name="connsiteY2" fmla="*/ 296092 h 346923"/>
                    <a:gd name="connsiteX3" fmla="*/ 180979 w 181154"/>
                    <a:gd name="connsiteY3" fmla="*/ 346892 h 346923"/>
                    <a:gd name="connsiteX4" fmla="*/ 165104 w 181154"/>
                    <a:gd name="connsiteY4" fmla="*/ 302442 h 346923"/>
                    <a:gd name="connsiteX5" fmla="*/ 133354 w 181154"/>
                    <a:gd name="connsiteY5" fmla="*/ 226242 h 346923"/>
                    <a:gd name="connsiteX6" fmla="*/ 76204 w 181154"/>
                    <a:gd name="connsiteY6" fmla="*/ 57967 h 346923"/>
                    <a:gd name="connsiteX7" fmla="*/ 4 w 181154"/>
                    <a:gd name="connsiteY7" fmla="*/ 817 h 3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54" h="346923">
                      <a:moveTo>
                        <a:pt x="4" y="817"/>
                      </a:moveTo>
                      <a:cubicBezTo>
                        <a:pt x="-525" y="6638"/>
                        <a:pt x="47100" y="43680"/>
                        <a:pt x="73029" y="92892"/>
                      </a:cubicBezTo>
                      <a:cubicBezTo>
                        <a:pt x="98958" y="142104"/>
                        <a:pt x="137587" y="253759"/>
                        <a:pt x="155579" y="296092"/>
                      </a:cubicBezTo>
                      <a:cubicBezTo>
                        <a:pt x="173571" y="338425"/>
                        <a:pt x="179391" y="345834"/>
                        <a:pt x="180979" y="346892"/>
                      </a:cubicBezTo>
                      <a:cubicBezTo>
                        <a:pt x="182567" y="347950"/>
                        <a:pt x="173041" y="322550"/>
                        <a:pt x="165104" y="302442"/>
                      </a:cubicBezTo>
                      <a:cubicBezTo>
                        <a:pt x="157167" y="282334"/>
                        <a:pt x="148171" y="266988"/>
                        <a:pt x="133354" y="226242"/>
                      </a:cubicBezTo>
                      <a:cubicBezTo>
                        <a:pt x="118537" y="185496"/>
                        <a:pt x="93137" y="95009"/>
                        <a:pt x="76204" y="57967"/>
                      </a:cubicBezTo>
                      <a:cubicBezTo>
                        <a:pt x="59271" y="20925"/>
                        <a:pt x="533" y="-5004"/>
                        <a:pt x="4" y="81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フリーフォーム: 図形 289">
                  <a:extLst>
                    <a:ext uri="{FF2B5EF4-FFF2-40B4-BE49-F238E27FC236}">
                      <a16:creationId xmlns:a16="http://schemas.microsoft.com/office/drawing/2014/main" id="{F562BD3E-3926-4B3B-A3BC-3C2E1116CECD}"/>
                    </a:ext>
                  </a:extLst>
                </p:cNvPr>
                <p:cNvSpPr/>
                <p:nvPr/>
              </p:nvSpPr>
              <p:spPr>
                <a:xfrm>
                  <a:off x="6207783" y="2609962"/>
                  <a:ext cx="1357312" cy="1867860"/>
                </a:xfrm>
                <a:custGeom>
                  <a:avLst/>
                  <a:gdLst>
                    <a:gd name="connsiteX0" fmla="*/ 710542 w 1357312"/>
                    <a:gd name="connsiteY0" fmla="*/ 69738 h 1867860"/>
                    <a:gd name="connsiteX1" fmla="*/ 881992 w 1357312"/>
                    <a:gd name="connsiteY1" fmla="*/ 66563 h 1867860"/>
                    <a:gd name="connsiteX2" fmla="*/ 1151867 w 1357312"/>
                    <a:gd name="connsiteY2" fmla="*/ 34813 h 1867860"/>
                    <a:gd name="connsiteX3" fmla="*/ 1355067 w 1357312"/>
                    <a:gd name="connsiteY3" fmla="*/ 15763 h 1867860"/>
                    <a:gd name="connsiteX4" fmla="*/ 1193142 w 1357312"/>
                    <a:gd name="connsiteY4" fmla="*/ 282463 h 1867860"/>
                    <a:gd name="connsiteX5" fmla="*/ 862942 w 1357312"/>
                    <a:gd name="connsiteY5" fmla="*/ 863488 h 1867860"/>
                    <a:gd name="connsiteX6" fmla="*/ 367642 w 1357312"/>
                    <a:gd name="connsiteY6" fmla="*/ 1536588 h 1867860"/>
                    <a:gd name="connsiteX7" fmla="*/ 2517 w 1357312"/>
                    <a:gd name="connsiteY7" fmla="*/ 1866788 h 1867860"/>
                    <a:gd name="connsiteX8" fmla="*/ 262867 w 1357312"/>
                    <a:gd name="connsiteY8" fmla="*/ 1577863 h 1867860"/>
                    <a:gd name="connsiteX9" fmla="*/ 1237592 w 1357312"/>
                    <a:gd name="connsiteY9" fmla="*/ 203088 h 1867860"/>
                    <a:gd name="connsiteX10" fmla="*/ 1326492 w 1357312"/>
                    <a:gd name="connsiteY10" fmla="*/ 31638 h 1867860"/>
                    <a:gd name="connsiteX11" fmla="*/ 1101067 w 1357312"/>
                    <a:gd name="connsiteY11" fmla="*/ 50688 h 1867860"/>
                    <a:gd name="connsiteX12" fmla="*/ 710542 w 1357312"/>
                    <a:gd name="connsiteY12" fmla="*/ 69738 h 18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7312" h="1867860">
                      <a:moveTo>
                        <a:pt x="710542" y="69738"/>
                      </a:moveTo>
                      <a:cubicBezTo>
                        <a:pt x="674030" y="72384"/>
                        <a:pt x="808438" y="72384"/>
                        <a:pt x="881992" y="66563"/>
                      </a:cubicBezTo>
                      <a:cubicBezTo>
                        <a:pt x="955546" y="60742"/>
                        <a:pt x="1073021" y="43280"/>
                        <a:pt x="1151867" y="34813"/>
                      </a:cubicBezTo>
                      <a:cubicBezTo>
                        <a:pt x="1230713" y="26346"/>
                        <a:pt x="1348188" y="-25512"/>
                        <a:pt x="1355067" y="15763"/>
                      </a:cubicBezTo>
                      <a:cubicBezTo>
                        <a:pt x="1361946" y="57038"/>
                        <a:pt x="1275163" y="141176"/>
                        <a:pt x="1193142" y="282463"/>
                      </a:cubicBezTo>
                      <a:cubicBezTo>
                        <a:pt x="1111121" y="423750"/>
                        <a:pt x="1000525" y="654467"/>
                        <a:pt x="862942" y="863488"/>
                      </a:cubicBezTo>
                      <a:cubicBezTo>
                        <a:pt x="725359" y="1072509"/>
                        <a:pt x="511046" y="1369371"/>
                        <a:pt x="367642" y="1536588"/>
                      </a:cubicBezTo>
                      <a:cubicBezTo>
                        <a:pt x="224238" y="1703805"/>
                        <a:pt x="19979" y="1859909"/>
                        <a:pt x="2517" y="1866788"/>
                      </a:cubicBezTo>
                      <a:cubicBezTo>
                        <a:pt x="-14945" y="1873667"/>
                        <a:pt x="57021" y="1855146"/>
                        <a:pt x="262867" y="1577863"/>
                      </a:cubicBezTo>
                      <a:cubicBezTo>
                        <a:pt x="468713" y="1300580"/>
                        <a:pt x="1060321" y="460792"/>
                        <a:pt x="1237592" y="203088"/>
                      </a:cubicBezTo>
                      <a:cubicBezTo>
                        <a:pt x="1414863" y="-54616"/>
                        <a:pt x="1349246" y="57038"/>
                        <a:pt x="1326492" y="31638"/>
                      </a:cubicBezTo>
                      <a:cubicBezTo>
                        <a:pt x="1303738" y="6238"/>
                        <a:pt x="1202138" y="44338"/>
                        <a:pt x="1101067" y="50688"/>
                      </a:cubicBezTo>
                      <a:cubicBezTo>
                        <a:pt x="999996" y="57038"/>
                        <a:pt x="747054" y="67092"/>
                        <a:pt x="710542" y="697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フリーフォーム: 図形 290">
                  <a:extLst>
                    <a:ext uri="{FF2B5EF4-FFF2-40B4-BE49-F238E27FC236}">
                      <a16:creationId xmlns:a16="http://schemas.microsoft.com/office/drawing/2014/main" id="{794508A1-9646-41A3-BC84-CDF010B75A30}"/>
                    </a:ext>
                  </a:extLst>
                </p:cNvPr>
                <p:cNvSpPr/>
                <p:nvPr/>
              </p:nvSpPr>
              <p:spPr>
                <a:xfrm>
                  <a:off x="6194769" y="2682467"/>
                  <a:ext cx="1244320" cy="1692808"/>
                </a:xfrm>
                <a:custGeom>
                  <a:avLst/>
                  <a:gdLst>
                    <a:gd name="connsiteX0" fmla="*/ 752131 w 1244320"/>
                    <a:gd name="connsiteY0" fmla="*/ 35333 h 1692808"/>
                    <a:gd name="connsiteX1" fmla="*/ 1085506 w 1244320"/>
                    <a:gd name="connsiteY1" fmla="*/ 51208 h 1692808"/>
                    <a:gd name="connsiteX2" fmla="*/ 1244256 w 1244320"/>
                    <a:gd name="connsiteY2" fmla="*/ 9933 h 1692808"/>
                    <a:gd name="connsiteX3" fmla="*/ 1069631 w 1244320"/>
                    <a:gd name="connsiteY3" fmla="*/ 267108 h 1692808"/>
                    <a:gd name="connsiteX4" fmla="*/ 818806 w 1244320"/>
                    <a:gd name="connsiteY4" fmla="*/ 692558 h 1692808"/>
                    <a:gd name="connsiteX5" fmla="*/ 431456 w 1244320"/>
                    <a:gd name="connsiteY5" fmla="*/ 1197383 h 1692808"/>
                    <a:gd name="connsiteX6" fmla="*/ 155231 w 1244320"/>
                    <a:gd name="connsiteY6" fmla="*/ 1521233 h 1692808"/>
                    <a:gd name="connsiteX7" fmla="*/ 2831 w 1244320"/>
                    <a:gd name="connsiteY7" fmla="*/ 1689508 h 1692808"/>
                    <a:gd name="connsiteX8" fmla="*/ 282231 w 1244320"/>
                    <a:gd name="connsiteY8" fmla="*/ 1378358 h 1692808"/>
                    <a:gd name="connsiteX9" fmla="*/ 1091856 w 1244320"/>
                    <a:gd name="connsiteY9" fmla="*/ 241708 h 1692808"/>
                    <a:gd name="connsiteX10" fmla="*/ 1155356 w 1244320"/>
                    <a:gd name="connsiteY10" fmla="*/ 32158 h 1692808"/>
                    <a:gd name="connsiteX11" fmla="*/ 910881 w 1244320"/>
                    <a:gd name="connsiteY11" fmla="*/ 28983 h 1692808"/>
                    <a:gd name="connsiteX12" fmla="*/ 752131 w 1244320"/>
                    <a:gd name="connsiteY12" fmla="*/ 35333 h 169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4320" h="1692808">
                      <a:moveTo>
                        <a:pt x="752131" y="35333"/>
                      </a:moveTo>
                      <a:cubicBezTo>
                        <a:pt x="781235" y="39037"/>
                        <a:pt x="1003485" y="55441"/>
                        <a:pt x="1085506" y="51208"/>
                      </a:cubicBezTo>
                      <a:cubicBezTo>
                        <a:pt x="1167527" y="46975"/>
                        <a:pt x="1246902" y="-26050"/>
                        <a:pt x="1244256" y="9933"/>
                      </a:cubicBezTo>
                      <a:cubicBezTo>
                        <a:pt x="1241610" y="45916"/>
                        <a:pt x="1140539" y="153337"/>
                        <a:pt x="1069631" y="267108"/>
                      </a:cubicBezTo>
                      <a:cubicBezTo>
                        <a:pt x="998723" y="380879"/>
                        <a:pt x="925168" y="537512"/>
                        <a:pt x="818806" y="692558"/>
                      </a:cubicBezTo>
                      <a:cubicBezTo>
                        <a:pt x="712444" y="847604"/>
                        <a:pt x="542052" y="1059271"/>
                        <a:pt x="431456" y="1197383"/>
                      </a:cubicBezTo>
                      <a:cubicBezTo>
                        <a:pt x="320860" y="1335495"/>
                        <a:pt x="226668" y="1439212"/>
                        <a:pt x="155231" y="1521233"/>
                      </a:cubicBezTo>
                      <a:cubicBezTo>
                        <a:pt x="83793" y="1603254"/>
                        <a:pt x="-18336" y="1713321"/>
                        <a:pt x="2831" y="1689508"/>
                      </a:cubicBezTo>
                      <a:cubicBezTo>
                        <a:pt x="23998" y="1665696"/>
                        <a:pt x="100727" y="1619658"/>
                        <a:pt x="282231" y="1378358"/>
                      </a:cubicBezTo>
                      <a:cubicBezTo>
                        <a:pt x="463735" y="1137058"/>
                        <a:pt x="946335" y="466075"/>
                        <a:pt x="1091856" y="241708"/>
                      </a:cubicBezTo>
                      <a:cubicBezTo>
                        <a:pt x="1237377" y="17341"/>
                        <a:pt x="1185518" y="67612"/>
                        <a:pt x="1155356" y="32158"/>
                      </a:cubicBezTo>
                      <a:cubicBezTo>
                        <a:pt x="1125194" y="-3296"/>
                        <a:pt x="975968" y="31100"/>
                        <a:pt x="910881" y="28983"/>
                      </a:cubicBezTo>
                      <a:cubicBezTo>
                        <a:pt x="845794" y="26866"/>
                        <a:pt x="723027" y="31629"/>
                        <a:pt x="752131" y="3533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2" name="フリーフォーム: 図形 291">
                  <a:extLst>
                    <a:ext uri="{FF2B5EF4-FFF2-40B4-BE49-F238E27FC236}">
                      <a16:creationId xmlns:a16="http://schemas.microsoft.com/office/drawing/2014/main" id="{B3C4FBEF-492C-4AEB-A28C-FABD81FE9A77}"/>
                    </a:ext>
                  </a:extLst>
                </p:cNvPr>
                <p:cNvSpPr/>
                <p:nvPr/>
              </p:nvSpPr>
              <p:spPr>
                <a:xfrm>
                  <a:off x="6101841" y="3128611"/>
                  <a:ext cx="298965" cy="1151195"/>
                </a:xfrm>
                <a:custGeom>
                  <a:avLst/>
                  <a:gdLst>
                    <a:gd name="connsiteX0" fmla="*/ 298959 w 298965"/>
                    <a:gd name="connsiteY0" fmla="*/ 1939 h 1151195"/>
                    <a:gd name="connsiteX1" fmla="*/ 124334 w 298965"/>
                    <a:gd name="connsiteY1" fmla="*/ 513114 h 1151195"/>
                    <a:gd name="connsiteX2" fmla="*/ 19559 w 298965"/>
                    <a:gd name="connsiteY2" fmla="*/ 913164 h 1151195"/>
                    <a:gd name="connsiteX3" fmla="*/ 509 w 298965"/>
                    <a:gd name="connsiteY3" fmla="*/ 1138589 h 1151195"/>
                    <a:gd name="connsiteX4" fmla="*/ 16384 w 298965"/>
                    <a:gd name="connsiteY4" fmla="*/ 1078264 h 1151195"/>
                    <a:gd name="connsiteX5" fmla="*/ 117984 w 298965"/>
                    <a:gd name="connsiteY5" fmla="*/ 709964 h 1151195"/>
                    <a:gd name="connsiteX6" fmla="*/ 298959 w 298965"/>
                    <a:gd name="connsiteY6" fmla="*/ 1939 h 115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965" h="1151195">
                      <a:moveTo>
                        <a:pt x="298959" y="1939"/>
                      </a:moveTo>
                      <a:cubicBezTo>
                        <a:pt x="300017" y="-30869"/>
                        <a:pt x="170901" y="361243"/>
                        <a:pt x="124334" y="513114"/>
                      </a:cubicBezTo>
                      <a:cubicBezTo>
                        <a:pt x="77767" y="664985"/>
                        <a:pt x="40196" y="808918"/>
                        <a:pt x="19559" y="913164"/>
                      </a:cubicBezTo>
                      <a:cubicBezTo>
                        <a:pt x="-1078" y="1017410"/>
                        <a:pt x="1038" y="1111072"/>
                        <a:pt x="509" y="1138589"/>
                      </a:cubicBezTo>
                      <a:cubicBezTo>
                        <a:pt x="-20" y="1166106"/>
                        <a:pt x="-3195" y="1149701"/>
                        <a:pt x="16384" y="1078264"/>
                      </a:cubicBezTo>
                      <a:cubicBezTo>
                        <a:pt x="35963" y="1006827"/>
                        <a:pt x="66655" y="894114"/>
                        <a:pt x="117984" y="709964"/>
                      </a:cubicBezTo>
                      <a:cubicBezTo>
                        <a:pt x="169313" y="525814"/>
                        <a:pt x="297901" y="34747"/>
                        <a:pt x="298959" y="19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フリーフォーム: 図形 292">
                  <a:extLst>
                    <a:ext uri="{FF2B5EF4-FFF2-40B4-BE49-F238E27FC236}">
                      <a16:creationId xmlns:a16="http://schemas.microsoft.com/office/drawing/2014/main" id="{D2E39E83-327E-4FEE-86B7-CFD195A2569D}"/>
                    </a:ext>
                  </a:extLst>
                </p:cNvPr>
                <p:cNvSpPr/>
                <p:nvPr/>
              </p:nvSpPr>
              <p:spPr>
                <a:xfrm>
                  <a:off x="6096765" y="1763432"/>
                  <a:ext cx="631914" cy="1317899"/>
                </a:xfrm>
                <a:custGeom>
                  <a:avLst/>
                  <a:gdLst>
                    <a:gd name="connsiteX0" fmla="*/ 621535 w 631914"/>
                    <a:gd name="connsiteY0" fmla="*/ 8218 h 1317899"/>
                    <a:gd name="connsiteX1" fmla="*/ 446910 w 631914"/>
                    <a:gd name="connsiteY1" fmla="*/ 325718 h 1317899"/>
                    <a:gd name="connsiteX2" fmla="*/ 348485 w 631914"/>
                    <a:gd name="connsiteY2" fmla="*/ 557493 h 1317899"/>
                    <a:gd name="connsiteX3" fmla="*/ 119885 w 631914"/>
                    <a:gd name="connsiteY3" fmla="*/ 855943 h 1317899"/>
                    <a:gd name="connsiteX4" fmla="*/ 2410 w 631914"/>
                    <a:gd name="connsiteY4" fmla="*/ 979768 h 1317899"/>
                    <a:gd name="connsiteX5" fmla="*/ 56385 w 631914"/>
                    <a:gd name="connsiteY5" fmla="*/ 1046443 h 1317899"/>
                    <a:gd name="connsiteX6" fmla="*/ 237360 w 631914"/>
                    <a:gd name="connsiteY6" fmla="*/ 1208368 h 1317899"/>
                    <a:gd name="connsiteX7" fmla="*/ 323085 w 631914"/>
                    <a:gd name="connsiteY7" fmla="*/ 1316318 h 1317899"/>
                    <a:gd name="connsiteX8" fmla="*/ 291335 w 631914"/>
                    <a:gd name="connsiteY8" fmla="*/ 1259168 h 1317899"/>
                    <a:gd name="connsiteX9" fmla="*/ 104010 w 631914"/>
                    <a:gd name="connsiteY9" fmla="*/ 1081368 h 1317899"/>
                    <a:gd name="connsiteX10" fmla="*/ 21460 w 631914"/>
                    <a:gd name="connsiteY10" fmla="*/ 1005168 h 1317899"/>
                    <a:gd name="connsiteX11" fmla="*/ 272285 w 631914"/>
                    <a:gd name="connsiteY11" fmla="*/ 598768 h 1317899"/>
                    <a:gd name="connsiteX12" fmla="*/ 573910 w 631914"/>
                    <a:gd name="connsiteY12" fmla="*/ 135218 h 1317899"/>
                    <a:gd name="connsiteX13" fmla="*/ 621535 w 631914"/>
                    <a:gd name="connsiteY13" fmla="*/ 8218 h 13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914" h="1317899">
                      <a:moveTo>
                        <a:pt x="621535" y="8218"/>
                      </a:moveTo>
                      <a:cubicBezTo>
                        <a:pt x="600368" y="39968"/>
                        <a:pt x="492418" y="234172"/>
                        <a:pt x="446910" y="325718"/>
                      </a:cubicBezTo>
                      <a:cubicBezTo>
                        <a:pt x="401402" y="417264"/>
                        <a:pt x="402989" y="469122"/>
                        <a:pt x="348485" y="557493"/>
                      </a:cubicBezTo>
                      <a:cubicBezTo>
                        <a:pt x="293981" y="645864"/>
                        <a:pt x="177564" y="785564"/>
                        <a:pt x="119885" y="855943"/>
                      </a:cubicBezTo>
                      <a:cubicBezTo>
                        <a:pt x="62206" y="926322"/>
                        <a:pt x="12993" y="948018"/>
                        <a:pt x="2410" y="979768"/>
                      </a:cubicBezTo>
                      <a:cubicBezTo>
                        <a:pt x="-8173" y="1011518"/>
                        <a:pt x="17227" y="1008343"/>
                        <a:pt x="56385" y="1046443"/>
                      </a:cubicBezTo>
                      <a:cubicBezTo>
                        <a:pt x="95543" y="1084543"/>
                        <a:pt x="192910" y="1163389"/>
                        <a:pt x="237360" y="1208368"/>
                      </a:cubicBezTo>
                      <a:cubicBezTo>
                        <a:pt x="281810" y="1253347"/>
                        <a:pt x="314089" y="1307851"/>
                        <a:pt x="323085" y="1316318"/>
                      </a:cubicBezTo>
                      <a:cubicBezTo>
                        <a:pt x="332081" y="1324785"/>
                        <a:pt x="327847" y="1298326"/>
                        <a:pt x="291335" y="1259168"/>
                      </a:cubicBezTo>
                      <a:cubicBezTo>
                        <a:pt x="254823" y="1220010"/>
                        <a:pt x="148989" y="1123701"/>
                        <a:pt x="104010" y="1081368"/>
                      </a:cubicBezTo>
                      <a:cubicBezTo>
                        <a:pt x="59031" y="1039035"/>
                        <a:pt x="-6586" y="1085601"/>
                        <a:pt x="21460" y="1005168"/>
                      </a:cubicBezTo>
                      <a:cubicBezTo>
                        <a:pt x="49506" y="924735"/>
                        <a:pt x="180210" y="743759"/>
                        <a:pt x="272285" y="598768"/>
                      </a:cubicBezTo>
                      <a:cubicBezTo>
                        <a:pt x="364360" y="453777"/>
                        <a:pt x="514114" y="229939"/>
                        <a:pt x="573910" y="135218"/>
                      </a:cubicBezTo>
                      <a:cubicBezTo>
                        <a:pt x="633706" y="40497"/>
                        <a:pt x="642702" y="-23532"/>
                        <a:pt x="621535" y="821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フリーフォーム: 図形 293">
                  <a:extLst>
                    <a:ext uri="{FF2B5EF4-FFF2-40B4-BE49-F238E27FC236}">
                      <a16:creationId xmlns:a16="http://schemas.microsoft.com/office/drawing/2014/main" id="{E237D01A-E47F-48C0-8B07-14FFD08FE7EA}"/>
                    </a:ext>
                  </a:extLst>
                </p:cNvPr>
                <p:cNvSpPr/>
                <p:nvPr/>
              </p:nvSpPr>
              <p:spPr>
                <a:xfrm>
                  <a:off x="5349831" y="1660523"/>
                  <a:ext cx="69928" cy="212730"/>
                </a:xfrm>
                <a:custGeom>
                  <a:avLst/>
                  <a:gdLst>
                    <a:gd name="connsiteX0" fmla="*/ 69894 w 69928"/>
                    <a:gd name="connsiteY0" fmla="*/ 2 h 212730"/>
                    <a:gd name="connsiteX1" fmla="*/ 28619 w 69928"/>
                    <a:gd name="connsiteY1" fmla="*/ 123827 h 212730"/>
                    <a:gd name="connsiteX2" fmla="*/ 44 w 69928"/>
                    <a:gd name="connsiteY2" fmla="*/ 212727 h 212730"/>
                    <a:gd name="connsiteX3" fmla="*/ 34969 w 69928"/>
                    <a:gd name="connsiteY3" fmla="*/ 127002 h 212730"/>
                    <a:gd name="connsiteX4" fmla="*/ 69894 w 69928"/>
                    <a:gd name="connsiteY4" fmla="*/ 2 h 212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28" h="212730">
                      <a:moveTo>
                        <a:pt x="69894" y="2"/>
                      </a:moveTo>
                      <a:cubicBezTo>
                        <a:pt x="68836" y="-527"/>
                        <a:pt x="40261" y="88373"/>
                        <a:pt x="28619" y="123827"/>
                      </a:cubicBezTo>
                      <a:cubicBezTo>
                        <a:pt x="16977" y="159281"/>
                        <a:pt x="-1014" y="212198"/>
                        <a:pt x="44" y="212727"/>
                      </a:cubicBezTo>
                      <a:cubicBezTo>
                        <a:pt x="1102" y="213256"/>
                        <a:pt x="22269" y="159810"/>
                        <a:pt x="34969" y="127002"/>
                      </a:cubicBezTo>
                      <a:cubicBezTo>
                        <a:pt x="47669" y="94194"/>
                        <a:pt x="70952" y="531"/>
                        <a:pt x="69894" y="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5" name="フリーフォーム: 図形 294">
                  <a:extLst>
                    <a:ext uri="{FF2B5EF4-FFF2-40B4-BE49-F238E27FC236}">
                      <a16:creationId xmlns:a16="http://schemas.microsoft.com/office/drawing/2014/main" id="{FF91BB19-374E-489C-A2BE-A92B945CB399}"/>
                    </a:ext>
                  </a:extLst>
                </p:cNvPr>
                <p:cNvSpPr/>
                <p:nvPr/>
              </p:nvSpPr>
              <p:spPr>
                <a:xfrm>
                  <a:off x="5409606" y="1643898"/>
                  <a:ext cx="740401" cy="1194819"/>
                </a:xfrm>
                <a:custGeom>
                  <a:avLst/>
                  <a:gdLst>
                    <a:gd name="connsiteX0" fmla="*/ 16469 w 740401"/>
                    <a:gd name="connsiteY0" fmla="*/ 10277 h 1194819"/>
                    <a:gd name="connsiteX1" fmla="*/ 67269 w 740401"/>
                    <a:gd name="connsiteY1" fmla="*/ 283327 h 1194819"/>
                    <a:gd name="connsiteX2" fmla="*/ 368894 w 740401"/>
                    <a:gd name="connsiteY2" fmla="*/ 829427 h 1194819"/>
                    <a:gd name="connsiteX3" fmla="*/ 553044 w 740401"/>
                    <a:gd name="connsiteY3" fmla="*/ 1102477 h 1194819"/>
                    <a:gd name="connsiteX4" fmla="*/ 740369 w 740401"/>
                    <a:gd name="connsiteY4" fmla="*/ 1194552 h 1194819"/>
                    <a:gd name="connsiteX5" fmla="*/ 565744 w 740401"/>
                    <a:gd name="connsiteY5" fmla="*/ 1080252 h 1194819"/>
                    <a:gd name="connsiteX6" fmla="*/ 289519 w 740401"/>
                    <a:gd name="connsiteY6" fmla="*/ 626227 h 1194819"/>
                    <a:gd name="connsiteX7" fmla="*/ 16469 w 740401"/>
                    <a:gd name="connsiteY7" fmla="*/ 10277 h 119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401" h="1194819">
                      <a:moveTo>
                        <a:pt x="16469" y="10277"/>
                      </a:moveTo>
                      <a:cubicBezTo>
                        <a:pt x="-20573" y="-46873"/>
                        <a:pt x="8531" y="146802"/>
                        <a:pt x="67269" y="283327"/>
                      </a:cubicBezTo>
                      <a:cubicBezTo>
                        <a:pt x="126007" y="419852"/>
                        <a:pt x="287932" y="692902"/>
                        <a:pt x="368894" y="829427"/>
                      </a:cubicBezTo>
                      <a:cubicBezTo>
                        <a:pt x="449857" y="965952"/>
                        <a:pt x="491132" y="1041623"/>
                        <a:pt x="553044" y="1102477"/>
                      </a:cubicBezTo>
                      <a:cubicBezTo>
                        <a:pt x="614957" y="1163331"/>
                        <a:pt x="738252" y="1198256"/>
                        <a:pt x="740369" y="1194552"/>
                      </a:cubicBezTo>
                      <a:cubicBezTo>
                        <a:pt x="742486" y="1190848"/>
                        <a:pt x="640886" y="1174973"/>
                        <a:pt x="565744" y="1080252"/>
                      </a:cubicBezTo>
                      <a:cubicBezTo>
                        <a:pt x="490602" y="985531"/>
                        <a:pt x="383711" y="802439"/>
                        <a:pt x="289519" y="626227"/>
                      </a:cubicBezTo>
                      <a:cubicBezTo>
                        <a:pt x="195327" y="450015"/>
                        <a:pt x="53511" y="67427"/>
                        <a:pt x="16469" y="1027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リーフォーム: 図形 295">
                  <a:extLst>
                    <a:ext uri="{FF2B5EF4-FFF2-40B4-BE49-F238E27FC236}">
                      <a16:creationId xmlns:a16="http://schemas.microsoft.com/office/drawing/2014/main" id="{7DD3376B-292F-4B9C-9E68-32D7B0862217}"/>
                    </a:ext>
                  </a:extLst>
                </p:cNvPr>
                <p:cNvSpPr/>
                <p:nvPr/>
              </p:nvSpPr>
              <p:spPr>
                <a:xfrm>
                  <a:off x="5695147" y="2760882"/>
                  <a:ext cx="378704" cy="217278"/>
                </a:xfrm>
                <a:custGeom>
                  <a:avLst/>
                  <a:gdLst>
                    <a:gd name="connsiteX0" fmla="*/ 378628 w 378704"/>
                    <a:gd name="connsiteY0" fmla="*/ 87093 h 217278"/>
                    <a:gd name="connsiteX1" fmla="*/ 264328 w 378704"/>
                    <a:gd name="connsiteY1" fmla="*/ 23593 h 217278"/>
                    <a:gd name="connsiteX2" fmla="*/ 251628 w 378704"/>
                    <a:gd name="connsiteY2" fmla="*/ 4543 h 217278"/>
                    <a:gd name="connsiteX3" fmla="*/ 146853 w 378704"/>
                    <a:gd name="connsiteY3" fmla="*/ 102968 h 217278"/>
                    <a:gd name="connsiteX4" fmla="*/ 803 w 378704"/>
                    <a:gd name="connsiteY4" fmla="*/ 217268 h 217278"/>
                    <a:gd name="connsiteX5" fmla="*/ 92878 w 378704"/>
                    <a:gd name="connsiteY5" fmla="*/ 109318 h 217278"/>
                    <a:gd name="connsiteX6" fmla="*/ 194478 w 378704"/>
                    <a:gd name="connsiteY6" fmla="*/ 29943 h 217278"/>
                    <a:gd name="connsiteX7" fmla="*/ 245278 w 378704"/>
                    <a:gd name="connsiteY7" fmla="*/ 7718 h 217278"/>
                    <a:gd name="connsiteX8" fmla="*/ 378628 w 378704"/>
                    <a:gd name="connsiteY8" fmla="*/ 87093 h 21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704" h="217278">
                      <a:moveTo>
                        <a:pt x="378628" y="87093"/>
                      </a:moveTo>
                      <a:cubicBezTo>
                        <a:pt x="381803" y="89739"/>
                        <a:pt x="285495" y="37351"/>
                        <a:pt x="264328" y="23593"/>
                      </a:cubicBezTo>
                      <a:cubicBezTo>
                        <a:pt x="243161" y="9835"/>
                        <a:pt x="271207" y="-8686"/>
                        <a:pt x="251628" y="4543"/>
                      </a:cubicBezTo>
                      <a:cubicBezTo>
                        <a:pt x="232049" y="17772"/>
                        <a:pt x="188657" y="67514"/>
                        <a:pt x="146853" y="102968"/>
                      </a:cubicBezTo>
                      <a:cubicBezTo>
                        <a:pt x="105049" y="138422"/>
                        <a:pt x="9799" y="216210"/>
                        <a:pt x="803" y="217268"/>
                      </a:cubicBezTo>
                      <a:cubicBezTo>
                        <a:pt x="-8193" y="218326"/>
                        <a:pt x="60599" y="140539"/>
                        <a:pt x="92878" y="109318"/>
                      </a:cubicBezTo>
                      <a:cubicBezTo>
                        <a:pt x="125157" y="78097"/>
                        <a:pt x="169078" y="46876"/>
                        <a:pt x="194478" y="29943"/>
                      </a:cubicBezTo>
                      <a:cubicBezTo>
                        <a:pt x="219878" y="13010"/>
                        <a:pt x="217232" y="4014"/>
                        <a:pt x="245278" y="7718"/>
                      </a:cubicBezTo>
                      <a:cubicBezTo>
                        <a:pt x="273324" y="11422"/>
                        <a:pt x="375453" y="84447"/>
                        <a:pt x="378628" y="8709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フリーフォーム: 図形 296">
                  <a:extLst>
                    <a:ext uri="{FF2B5EF4-FFF2-40B4-BE49-F238E27FC236}">
                      <a16:creationId xmlns:a16="http://schemas.microsoft.com/office/drawing/2014/main" id="{EFC281C3-3E67-437E-A854-346AF9989D63}"/>
                    </a:ext>
                  </a:extLst>
                </p:cNvPr>
                <p:cNvSpPr/>
                <p:nvPr/>
              </p:nvSpPr>
              <p:spPr>
                <a:xfrm>
                  <a:off x="4108139" y="2267744"/>
                  <a:ext cx="721582" cy="61337"/>
                </a:xfrm>
                <a:custGeom>
                  <a:avLst/>
                  <a:gdLst>
                    <a:gd name="connsiteX0" fmla="*/ 721036 w 721582"/>
                    <a:gd name="connsiteY0" fmla="*/ 18256 h 61337"/>
                    <a:gd name="connsiteX1" fmla="*/ 470211 w 721582"/>
                    <a:gd name="connsiteY1" fmla="*/ 2381 h 61337"/>
                    <a:gd name="connsiteX2" fmla="*/ 209861 w 721582"/>
                    <a:gd name="connsiteY2" fmla="*/ 5556 h 61337"/>
                    <a:gd name="connsiteX3" fmla="*/ 311 w 721582"/>
                    <a:gd name="connsiteY3" fmla="*/ 53181 h 61337"/>
                    <a:gd name="connsiteX4" fmla="*/ 168586 w 721582"/>
                    <a:gd name="connsiteY4" fmla="*/ 56356 h 61337"/>
                    <a:gd name="connsiteX5" fmla="*/ 400361 w 721582"/>
                    <a:gd name="connsiteY5" fmla="*/ 2381 h 61337"/>
                    <a:gd name="connsiteX6" fmla="*/ 721036 w 721582"/>
                    <a:gd name="connsiteY6" fmla="*/ 18256 h 6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582" h="61337">
                      <a:moveTo>
                        <a:pt x="721036" y="18256"/>
                      </a:moveTo>
                      <a:cubicBezTo>
                        <a:pt x="732678" y="18256"/>
                        <a:pt x="555407" y="4498"/>
                        <a:pt x="470211" y="2381"/>
                      </a:cubicBezTo>
                      <a:cubicBezTo>
                        <a:pt x="385015" y="264"/>
                        <a:pt x="288178" y="-2911"/>
                        <a:pt x="209861" y="5556"/>
                      </a:cubicBezTo>
                      <a:cubicBezTo>
                        <a:pt x="131544" y="14023"/>
                        <a:pt x="7190" y="44714"/>
                        <a:pt x="311" y="53181"/>
                      </a:cubicBezTo>
                      <a:cubicBezTo>
                        <a:pt x="-6568" y="61648"/>
                        <a:pt x="101911" y="64823"/>
                        <a:pt x="168586" y="56356"/>
                      </a:cubicBezTo>
                      <a:cubicBezTo>
                        <a:pt x="235261" y="47889"/>
                        <a:pt x="311990" y="6085"/>
                        <a:pt x="400361" y="2381"/>
                      </a:cubicBezTo>
                      <a:lnTo>
                        <a:pt x="721036" y="18256"/>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フリーフォーム: 図形 297">
                  <a:extLst>
                    <a:ext uri="{FF2B5EF4-FFF2-40B4-BE49-F238E27FC236}">
                      <a16:creationId xmlns:a16="http://schemas.microsoft.com/office/drawing/2014/main" id="{0A7BF8EE-8493-40CA-A401-9C44D1D62A84}"/>
                    </a:ext>
                  </a:extLst>
                </p:cNvPr>
                <p:cNvSpPr/>
                <p:nvPr/>
              </p:nvSpPr>
              <p:spPr>
                <a:xfrm>
                  <a:off x="4082912" y="2472288"/>
                  <a:ext cx="651089" cy="42318"/>
                </a:xfrm>
                <a:custGeom>
                  <a:avLst/>
                  <a:gdLst>
                    <a:gd name="connsiteX0" fmla="*/ 651013 w 651089"/>
                    <a:gd name="connsiteY0" fmla="*/ 42312 h 42318"/>
                    <a:gd name="connsiteX1" fmla="*/ 276363 w 651089"/>
                    <a:gd name="connsiteY1" fmla="*/ 4212 h 42318"/>
                    <a:gd name="connsiteX2" fmla="*/ 138 w 651089"/>
                    <a:gd name="connsiteY2" fmla="*/ 7387 h 42318"/>
                    <a:gd name="connsiteX3" fmla="*/ 244613 w 651089"/>
                    <a:gd name="connsiteY3" fmla="*/ 1037 h 42318"/>
                    <a:gd name="connsiteX4" fmla="*/ 651013 w 651089"/>
                    <a:gd name="connsiteY4" fmla="*/ 42312 h 4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89" h="42318">
                      <a:moveTo>
                        <a:pt x="651013" y="42312"/>
                      </a:moveTo>
                      <a:cubicBezTo>
                        <a:pt x="656305" y="42841"/>
                        <a:pt x="384842" y="10033"/>
                        <a:pt x="276363" y="4212"/>
                      </a:cubicBezTo>
                      <a:cubicBezTo>
                        <a:pt x="167884" y="-1609"/>
                        <a:pt x="5430" y="7916"/>
                        <a:pt x="138" y="7387"/>
                      </a:cubicBezTo>
                      <a:cubicBezTo>
                        <a:pt x="-5154" y="6858"/>
                        <a:pt x="142484" y="-3196"/>
                        <a:pt x="244613" y="1037"/>
                      </a:cubicBezTo>
                      <a:cubicBezTo>
                        <a:pt x="346742" y="5270"/>
                        <a:pt x="645721" y="41783"/>
                        <a:pt x="651013" y="423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リーフォーム: 図形 298">
                  <a:extLst>
                    <a:ext uri="{FF2B5EF4-FFF2-40B4-BE49-F238E27FC236}">
                      <a16:creationId xmlns:a16="http://schemas.microsoft.com/office/drawing/2014/main" id="{68FBA42E-A60A-4A12-9D6A-8AA02B88055F}"/>
                    </a:ext>
                  </a:extLst>
                </p:cNvPr>
                <p:cNvSpPr/>
                <p:nvPr/>
              </p:nvSpPr>
              <p:spPr>
                <a:xfrm>
                  <a:off x="7246745" y="2076972"/>
                  <a:ext cx="1450888" cy="753647"/>
                </a:xfrm>
                <a:custGeom>
                  <a:avLst/>
                  <a:gdLst>
                    <a:gd name="connsiteX0" fmla="*/ 14480 w 1450888"/>
                    <a:gd name="connsiteY0" fmla="*/ 34403 h 753647"/>
                    <a:gd name="connsiteX1" fmla="*/ 97030 w 1450888"/>
                    <a:gd name="connsiteY1" fmla="*/ 34403 h 753647"/>
                    <a:gd name="connsiteX2" fmla="*/ 408180 w 1450888"/>
                    <a:gd name="connsiteY2" fmla="*/ 28053 h 753647"/>
                    <a:gd name="connsiteX3" fmla="*/ 697105 w 1450888"/>
                    <a:gd name="connsiteY3" fmla="*/ 40753 h 753647"/>
                    <a:gd name="connsiteX4" fmla="*/ 935230 w 1450888"/>
                    <a:gd name="connsiteY4" fmla="*/ 142353 h 753647"/>
                    <a:gd name="connsiteX5" fmla="*/ 1192405 w 1450888"/>
                    <a:gd name="connsiteY5" fmla="*/ 266178 h 753647"/>
                    <a:gd name="connsiteX6" fmla="*/ 1389255 w 1450888"/>
                    <a:gd name="connsiteY6" fmla="*/ 393178 h 753647"/>
                    <a:gd name="connsiteX7" fmla="*/ 1427355 w 1450888"/>
                    <a:gd name="connsiteY7" fmla="*/ 447153 h 753647"/>
                    <a:gd name="connsiteX8" fmla="*/ 1417830 w 1450888"/>
                    <a:gd name="connsiteY8" fmla="*/ 545578 h 753647"/>
                    <a:gd name="connsiteX9" fmla="*/ 1417830 w 1450888"/>
                    <a:gd name="connsiteY9" fmla="*/ 602728 h 753647"/>
                    <a:gd name="connsiteX10" fmla="*/ 1401955 w 1450888"/>
                    <a:gd name="connsiteY10" fmla="*/ 707503 h 753647"/>
                    <a:gd name="connsiteX11" fmla="*/ 1405130 w 1450888"/>
                    <a:gd name="connsiteY11" fmla="*/ 751953 h 753647"/>
                    <a:gd name="connsiteX12" fmla="*/ 1417830 w 1450888"/>
                    <a:gd name="connsiteY12" fmla="*/ 653528 h 753647"/>
                    <a:gd name="connsiteX13" fmla="*/ 1417830 w 1450888"/>
                    <a:gd name="connsiteY13" fmla="*/ 504303 h 753647"/>
                    <a:gd name="connsiteX14" fmla="*/ 1417830 w 1450888"/>
                    <a:gd name="connsiteY14" fmla="*/ 428103 h 753647"/>
                    <a:gd name="connsiteX15" fmla="*/ 1414655 w 1450888"/>
                    <a:gd name="connsiteY15" fmla="*/ 402703 h 753647"/>
                    <a:gd name="connsiteX16" fmla="*/ 938405 w 1450888"/>
                    <a:gd name="connsiteY16" fmla="*/ 142353 h 753647"/>
                    <a:gd name="connsiteX17" fmla="*/ 452630 w 1450888"/>
                    <a:gd name="connsiteY17" fmla="*/ 5828 h 753647"/>
                    <a:gd name="connsiteX18" fmla="*/ 14480 w 1450888"/>
                    <a:gd name="connsiteY18" fmla="*/ 34403 h 7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0888" h="753647">
                      <a:moveTo>
                        <a:pt x="14480" y="34403"/>
                      </a:moveTo>
                      <a:cubicBezTo>
                        <a:pt x="-44787" y="39166"/>
                        <a:pt x="97030" y="34403"/>
                        <a:pt x="97030" y="34403"/>
                      </a:cubicBezTo>
                      <a:cubicBezTo>
                        <a:pt x="162647" y="33345"/>
                        <a:pt x="308168" y="26995"/>
                        <a:pt x="408180" y="28053"/>
                      </a:cubicBezTo>
                      <a:cubicBezTo>
                        <a:pt x="508192" y="29111"/>
                        <a:pt x="609263" y="21703"/>
                        <a:pt x="697105" y="40753"/>
                      </a:cubicBezTo>
                      <a:cubicBezTo>
                        <a:pt x="784947" y="59803"/>
                        <a:pt x="852680" y="104782"/>
                        <a:pt x="935230" y="142353"/>
                      </a:cubicBezTo>
                      <a:cubicBezTo>
                        <a:pt x="1017780" y="179924"/>
                        <a:pt x="1116734" y="224374"/>
                        <a:pt x="1192405" y="266178"/>
                      </a:cubicBezTo>
                      <a:cubicBezTo>
                        <a:pt x="1268076" y="307982"/>
                        <a:pt x="1350097" y="363016"/>
                        <a:pt x="1389255" y="393178"/>
                      </a:cubicBezTo>
                      <a:cubicBezTo>
                        <a:pt x="1428413" y="423340"/>
                        <a:pt x="1422593" y="421753"/>
                        <a:pt x="1427355" y="447153"/>
                      </a:cubicBezTo>
                      <a:cubicBezTo>
                        <a:pt x="1432117" y="472553"/>
                        <a:pt x="1419418" y="519649"/>
                        <a:pt x="1417830" y="545578"/>
                      </a:cubicBezTo>
                      <a:cubicBezTo>
                        <a:pt x="1416243" y="571507"/>
                        <a:pt x="1420476" y="575741"/>
                        <a:pt x="1417830" y="602728"/>
                      </a:cubicBezTo>
                      <a:cubicBezTo>
                        <a:pt x="1415184" y="629716"/>
                        <a:pt x="1404072" y="682632"/>
                        <a:pt x="1401955" y="707503"/>
                      </a:cubicBezTo>
                      <a:cubicBezTo>
                        <a:pt x="1399838" y="732374"/>
                        <a:pt x="1402484" y="760949"/>
                        <a:pt x="1405130" y="751953"/>
                      </a:cubicBezTo>
                      <a:cubicBezTo>
                        <a:pt x="1407776" y="742957"/>
                        <a:pt x="1415713" y="694803"/>
                        <a:pt x="1417830" y="653528"/>
                      </a:cubicBezTo>
                      <a:cubicBezTo>
                        <a:pt x="1419947" y="612253"/>
                        <a:pt x="1417830" y="504303"/>
                        <a:pt x="1417830" y="504303"/>
                      </a:cubicBezTo>
                      <a:cubicBezTo>
                        <a:pt x="1417830" y="466732"/>
                        <a:pt x="1418359" y="445036"/>
                        <a:pt x="1417830" y="428103"/>
                      </a:cubicBezTo>
                      <a:cubicBezTo>
                        <a:pt x="1417301" y="411170"/>
                        <a:pt x="1494559" y="450328"/>
                        <a:pt x="1414655" y="402703"/>
                      </a:cubicBezTo>
                      <a:cubicBezTo>
                        <a:pt x="1334751" y="355078"/>
                        <a:pt x="1098743" y="208499"/>
                        <a:pt x="938405" y="142353"/>
                      </a:cubicBezTo>
                      <a:cubicBezTo>
                        <a:pt x="778068" y="76207"/>
                        <a:pt x="603972" y="27524"/>
                        <a:pt x="452630" y="5828"/>
                      </a:cubicBezTo>
                      <a:cubicBezTo>
                        <a:pt x="301288" y="-15868"/>
                        <a:pt x="73747" y="29640"/>
                        <a:pt x="14480" y="3440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フリーフォーム: 図形 299">
                  <a:extLst>
                    <a:ext uri="{FF2B5EF4-FFF2-40B4-BE49-F238E27FC236}">
                      <a16:creationId xmlns:a16="http://schemas.microsoft.com/office/drawing/2014/main" id="{82ABC776-1FFB-428A-BF9E-83776A4F43C1}"/>
                    </a:ext>
                  </a:extLst>
                </p:cNvPr>
                <p:cNvSpPr/>
                <p:nvPr/>
              </p:nvSpPr>
              <p:spPr>
                <a:xfrm>
                  <a:off x="7390847" y="2487520"/>
                  <a:ext cx="1274949" cy="339350"/>
                </a:xfrm>
                <a:custGeom>
                  <a:avLst/>
                  <a:gdLst>
                    <a:gd name="connsiteX0" fmla="*/ 16428 w 1274949"/>
                    <a:gd name="connsiteY0" fmla="*/ 4855 h 339350"/>
                    <a:gd name="connsiteX1" fmla="*/ 89453 w 1274949"/>
                    <a:gd name="connsiteY1" fmla="*/ 4855 h 339350"/>
                    <a:gd name="connsiteX2" fmla="*/ 273603 w 1274949"/>
                    <a:gd name="connsiteY2" fmla="*/ 23905 h 339350"/>
                    <a:gd name="connsiteX3" fmla="*/ 756203 w 1274949"/>
                    <a:gd name="connsiteY3" fmla="*/ 125505 h 339350"/>
                    <a:gd name="connsiteX4" fmla="*/ 1172128 w 1274949"/>
                    <a:gd name="connsiteY4" fmla="*/ 281080 h 339350"/>
                    <a:gd name="connsiteX5" fmla="*/ 1248328 w 1274949"/>
                    <a:gd name="connsiteY5" fmla="*/ 300130 h 339350"/>
                    <a:gd name="connsiteX6" fmla="*/ 1267378 w 1274949"/>
                    <a:gd name="connsiteY6" fmla="*/ 338230 h 339350"/>
                    <a:gd name="connsiteX7" fmla="*/ 1130853 w 1274949"/>
                    <a:gd name="connsiteY7" fmla="*/ 252505 h 339350"/>
                    <a:gd name="connsiteX8" fmla="*/ 397428 w 1274949"/>
                    <a:gd name="connsiteY8" fmla="*/ 23905 h 339350"/>
                    <a:gd name="connsiteX9" fmla="*/ 16428 w 1274949"/>
                    <a:gd name="connsiteY9" fmla="*/ 4855 h 3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4949" h="339350">
                      <a:moveTo>
                        <a:pt x="16428" y="4855"/>
                      </a:moveTo>
                      <a:cubicBezTo>
                        <a:pt x="-34901" y="1680"/>
                        <a:pt x="46591" y="1680"/>
                        <a:pt x="89453" y="4855"/>
                      </a:cubicBezTo>
                      <a:cubicBezTo>
                        <a:pt x="132315" y="8030"/>
                        <a:pt x="162478" y="3797"/>
                        <a:pt x="273603" y="23905"/>
                      </a:cubicBezTo>
                      <a:cubicBezTo>
                        <a:pt x="384728" y="44013"/>
                        <a:pt x="606449" y="82643"/>
                        <a:pt x="756203" y="125505"/>
                      </a:cubicBezTo>
                      <a:cubicBezTo>
                        <a:pt x="905957" y="168368"/>
                        <a:pt x="1090107" y="251976"/>
                        <a:pt x="1172128" y="281080"/>
                      </a:cubicBezTo>
                      <a:cubicBezTo>
                        <a:pt x="1254149" y="310184"/>
                        <a:pt x="1232453" y="290605"/>
                        <a:pt x="1248328" y="300130"/>
                      </a:cubicBezTo>
                      <a:cubicBezTo>
                        <a:pt x="1264203" y="309655"/>
                        <a:pt x="1286957" y="346168"/>
                        <a:pt x="1267378" y="338230"/>
                      </a:cubicBezTo>
                      <a:cubicBezTo>
                        <a:pt x="1247799" y="330292"/>
                        <a:pt x="1275845" y="304892"/>
                        <a:pt x="1130853" y="252505"/>
                      </a:cubicBezTo>
                      <a:cubicBezTo>
                        <a:pt x="985861" y="200118"/>
                        <a:pt x="577874" y="65180"/>
                        <a:pt x="397428" y="23905"/>
                      </a:cubicBezTo>
                      <a:cubicBezTo>
                        <a:pt x="216982" y="-17370"/>
                        <a:pt x="67757" y="8030"/>
                        <a:pt x="16428" y="48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1" name="フリーフォーム: 図形 300">
                  <a:extLst>
                    <a:ext uri="{FF2B5EF4-FFF2-40B4-BE49-F238E27FC236}">
                      <a16:creationId xmlns:a16="http://schemas.microsoft.com/office/drawing/2014/main" id="{0FF04997-6096-47DF-BFC1-207C92703B9D}"/>
                    </a:ext>
                  </a:extLst>
                </p:cNvPr>
                <p:cNvSpPr/>
                <p:nvPr/>
              </p:nvSpPr>
              <p:spPr>
                <a:xfrm>
                  <a:off x="7397263" y="2503227"/>
                  <a:ext cx="1272818" cy="358297"/>
                </a:xfrm>
                <a:custGeom>
                  <a:avLst/>
                  <a:gdLst>
                    <a:gd name="connsiteX0" fmla="*/ 13187 w 1272818"/>
                    <a:gd name="connsiteY0" fmla="*/ 261 h 358297"/>
                    <a:gd name="connsiteX1" fmla="*/ 68750 w 1272818"/>
                    <a:gd name="connsiteY1" fmla="*/ 12961 h 358297"/>
                    <a:gd name="connsiteX2" fmla="*/ 333862 w 1272818"/>
                    <a:gd name="connsiteY2" fmla="*/ 51061 h 358297"/>
                    <a:gd name="connsiteX3" fmla="*/ 652950 w 1272818"/>
                    <a:gd name="connsiteY3" fmla="*/ 117736 h 358297"/>
                    <a:gd name="connsiteX4" fmla="*/ 1059350 w 1272818"/>
                    <a:gd name="connsiteY4" fmla="*/ 247911 h 358297"/>
                    <a:gd name="connsiteX5" fmla="*/ 1194287 w 1272818"/>
                    <a:gd name="connsiteY5" fmla="*/ 300298 h 358297"/>
                    <a:gd name="connsiteX6" fmla="*/ 1226037 w 1272818"/>
                    <a:gd name="connsiteY6" fmla="*/ 339986 h 358297"/>
                    <a:gd name="connsiteX7" fmla="*/ 1251437 w 1272818"/>
                    <a:gd name="connsiteY7" fmla="*/ 346336 h 358297"/>
                    <a:gd name="connsiteX8" fmla="*/ 1257787 w 1272818"/>
                    <a:gd name="connsiteY8" fmla="*/ 320936 h 358297"/>
                    <a:gd name="connsiteX9" fmla="*/ 1272075 w 1272818"/>
                    <a:gd name="connsiteY9" fmla="*/ 333636 h 358297"/>
                    <a:gd name="connsiteX10" fmla="*/ 1232387 w 1272818"/>
                    <a:gd name="connsiteY10" fmla="*/ 357448 h 358297"/>
                    <a:gd name="connsiteX11" fmla="*/ 1145075 w 1272818"/>
                    <a:gd name="connsiteY11" fmla="*/ 300298 h 358297"/>
                    <a:gd name="connsiteX12" fmla="*/ 840275 w 1272818"/>
                    <a:gd name="connsiteY12" fmla="*/ 193936 h 358297"/>
                    <a:gd name="connsiteX13" fmla="*/ 535475 w 1272818"/>
                    <a:gd name="connsiteY13" fmla="*/ 97098 h 358297"/>
                    <a:gd name="connsiteX14" fmla="*/ 271950 w 1272818"/>
                    <a:gd name="connsiteY14" fmla="*/ 22486 h 358297"/>
                    <a:gd name="connsiteX15" fmla="*/ 13187 w 1272818"/>
                    <a:gd name="connsiteY15" fmla="*/ 261 h 3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2818" h="358297">
                      <a:moveTo>
                        <a:pt x="13187" y="261"/>
                      </a:moveTo>
                      <a:cubicBezTo>
                        <a:pt x="-20680" y="-1326"/>
                        <a:pt x="15304" y="4494"/>
                        <a:pt x="68750" y="12961"/>
                      </a:cubicBezTo>
                      <a:cubicBezTo>
                        <a:pt x="122196" y="21428"/>
                        <a:pt x="236495" y="33598"/>
                        <a:pt x="333862" y="51061"/>
                      </a:cubicBezTo>
                      <a:cubicBezTo>
                        <a:pt x="431229" y="68524"/>
                        <a:pt x="532035" y="84928"/>
                        <a:pt x="652950" y="117736"/>
                      </a:cubicBezTo>
                      <a:cubicBezTo>
                        <a:pt x="773865" y="150544"/>
                        <a:pt x="969127" y="217484"/>
                        <a:pt x="1059350" y="247911"/>
                      </a:cubicBezTo>
                      <a:cubicBezTo>
                        <a:pt x="1149573" y="278338"/>
                        <a:pt x="1166506" y="284952"/>
                        <a:pt x="1194287" y="300298"/>
                      </a:cubicBezTo>
                      <a:cubicBezTo>
                        <a:pt x="1222068" y="315644"/>
                        <a:pt x="1216512" y="332313"/>
                        <a:pt x="1226037" y="339986"/>
                      </a:cubicBezTo>
                      <a:cubicBezTo>
                        <a:pt x="1235562" y="347659"/>
                        <a:pt x="1246145" y="349511"/>
                        <a:pt x="1251437" y="346336"/>
                      </a:cubicBezTo>
                      <a:cubicBezTo>
                        <a:pt x="1256729" y="343161"/>
                        <a:pt x="1254347" y="323053"/>
                        <a:pt x="1257787" y="320936"/>
                      </a:cubicBezTo>
                      <a:cubicBezTo>
                        <a:pt x="1261227" y="318819"/>
                        <a:pt x="1276308" y="327551"/>
                        <a:pt x="1272075" y="333636"/>
                      </a:cubicBezTo>
                      <a:cubicBezTo>
                        <a:pt x="1267842" y="339721"/>
                        <a:pt x="1253554" y="363004"/>
                        <a:pt x="1232387" y="357448"/>
                      </a:cubicBezTo>
                      <a:cubicBezTo>
                        <a:pt x="1211220" y="351892"/>
                        <a:pt x="1210427" y="327550"/>
                        <a:pt x="1145075" y="300298"/>
                      </a:cubicBezTo>
                      <a:cubicBezTo>
                        <a:pt x="1079723" y="273046"/>
                        <a:pt x="941875" y="227803"/>
                        <a:pt x="840275" y="193936"/>
                      </a:cubicBezTo>
                      <a:cubicBezTo>
                        <a:pt x="738675" y="160069"/>
                        <a:pt x="630196" y="125673"/>
                        <a:pt x="535475" y="97098"/>
                      </a:cubicBezTo>
                      <a:cubicBezTo>
                        <a:pt x="440754" y="68523"/>
                        <a:pt x="358204" y="38361"/>
                        <a:pt x="271950" y="22486"/>
                      </a:cubicBezTo>
                      <a:cubicBezTo>
                        <a:pt x="185696" y="6611"/>
                        <a:pt x="47054" y="1848"/>
                        <a:pt x="13187" y="2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フリーフォーム: 図形 301">
                  <a:extLst>
                    <a:ext uri="{FF2B5EF4-FFF2-40B4-BE49-F238E27FC236}">
                      <a16:creationId xmlns:a16="http://schemas.microsoft.com/office/drawing/2014/main" id="{AA1B9180-B860-4BEE-9767-FE92F302A552}"/>
                    </a:ext>
                  </a:extLst>
                </p:cNvPr>
                <p:cNvSpPr/>
                <p:nvPr/>
              </p:nvSpPr>
              <p:spPr>
                <a:xfrm>
                  <a:off x="7299097" y="2131755"/>
                  <a:ext cx="811350" cy="118377"/>
                </a:xfrm>
                <a:custGeom>
                  <a:avLst/>
                  <a:gdLst>
                    <a:gd name="connsiteX0" fmla="*/ 228 w 811350"/>
                    <a:gd name="connsiteY0" fmla="*/ 24070 h 118377"/>
                    <a:gd name="connsiteX1" fmla="*/ 163741 w 811350"/>
                    <a:gd name="connsiteY1" fmla="*/ 25658 h 118377"/>
                    <a:gd name="connsiteX2" fmla="*/ 516166 w 811350"/>
                    <a:gd name="connsiteY2" fmla="*/ 39945 h 118377"/>
                    <a:gd name="connsiteX3" fmla="*/ 801916 w 811350"/>
                    <a:gd name="connsiteY3" fmla="*/ 117733 h 118377"/>
                    <a:gd name="connsiteX4" fmla="*/ 724128 w 811350"/>
                    <a:gd name="connsiteY4" fmla="*/ 74870 h 118377"/>
                    <a:gd name="connsiteX5" fmla="*/ 539978 w 811350"/>
                    <a:gd name="connsiteY5" fmla="*/ 36770 h 118377"/>
                    <a:gd name="connsiteX6" fmla="*/ 365353 w 811350"/>
                    <a:gd name="connsiteY6" fmla="*/ 36770 h 118377"/>
                    <a:gd name="connsiteX7" fmla="*/ 133578 w 811350"/>
                    <a:gd name="connsiteY7" fmla="*/ 258 h 118377"/>
                    <a:gd name="connsiteX8" fmla="*/ 228 w 811350"/>
                    <a:gd name="connsiteY8" fmla="*/ 24070 h 11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350" h="118377">
                      <a:moveTo>
                        <a:pt x="228" y="24070"/>
                      </a:moveTo>
                      <a:cubicBezTo>
                        <a:pt x="5255" y="28303"/>
                        <a:pt x="163741" y="25658"/>
                        <a:pt x="163741" y="25658"/>
                      </a:cubicBezTo>
                      <a:cubicBezTo>
                        <a:pt x="249731" y="28304"/>
                        <a:pt x="409803" y="24599"/>
                        <a:pt x="516166" y="39945"/>
                      </a:cubicBezTo>
                      <a:cubicBezTo>
                        <a:pt x="622529" y="55291"/>
                        <a:pt x="767256" y="111912"/>
                        <a:pt x="801916" y="117733"/>
                      </a:cubicBezTo>
                      <a:cubicBezTo>
                        <a:pt x="836576" y="123554"/>
                        <a:pt x="767784" y="88364"/>
                        <a:pt x="724128" y="74870"/>
                      </a:cubicBezTo>
                      <a:cubicBezTo>
                        <a:pt x="680472" y="61376"/>
                        <a:pt x="599774" y="43120"/>
                        <a:pt x="539978" y="36770"/>
                      </a:cubicBezTo>
                      <a:cubicBezTo>
                        <a:pt x="480182" y="30420"/>
                        <a:pt x="433086" y="42855"/>
                        <a:pt x="365353" y="36770"/>
                      </a:cubicBezTo>
                      <a:cubicBezTo>
                        <a:pt x="297620" y="30685"/>
                        <a:pt x="192845" y="3168"/>
                        <a:pt x="133578" y="258"/>
                      </a:cubicBezTo>
                      <a:cubicBezTo>
                        <a:pt x="74311" y="-2652"/>
                        <a:pt x="-4799" y="19837"/>
                        <a:pt x="228" y="240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リーフォーム: 図形 302">
                  <a:extLst>
                    <a:ext uri="{FF2B5EF4-FFF2-40B4-BE49-F238E27FC236}">
                      <a16:creationId xmlns:a16="http://schemas.microsoft.com/office/drawing/2014/main" id="{D7ED9CB0-01A1-4BD8-95F9-3462806246E9}"/>
                    </a:ext>
                  </a:extLst>
                </p:cNvPr>
                <p:cNvSpPr/>
                <p:nvPr/>
              </p:nvSpPr>
              <p:spPr>
                <a:xfrm>
                  <a:off x="7389489" y="2414582"/>
                  <a:ext cx="924249" cy="196978"/>
                </a:xfrm>
                <a:custGeom>
                  <a:avLst/>
                  <a:gdLst>
                    <a:gd name="connsiteX0" fmla="*/ 1911 w 924249"/>
                    <a:gd name="connsiteY0" fmla="*/ 3181 h 196978"/>
                    <a:gd name="connsiteX1" fmla="*/ 382911 w 924249"/>
                    <a:gd name="connsiteY1" fmla="*/ 47631 h 196978"/>
                    <a:gd name="connsiteX2" fmla="*/ 708349 w 924249"/>
                    <a:gd name="connsiteY2" fmla="*/ 122243 h 196978"/>
                    <a:gd name="connsiteX3" fmla="*/ 924249 w 924249"/>
                    <a:gd name="connsiteY3" fmla="*/ 196856 h 196978"/>
                    <a:gd name="connsiteX4" fmla="*/ 709936 w 924249"/>
                    <a:gd name="connsiteY4" fmla="*/ 138118 h 196978"/>
                    <a:gd name="connsiteX5" fmla="*/ 513086 w 924249"/>
                    <a:gd name="connsiteY5" fmla="*/ 73031 h 196978"/>
                    <a:gd name="connsiteX6" fmla="*/ 246386 w 924249"/>
                    <a:gd name="connsiteY6" fmla="*/ 11118 h 196978"/>
                    <a:gd name="connsiteX7" fmla="*/ 1911 w 924249"/>
                    <a:gd name="connsiteY7" fmla="*/ 3181 h 19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249" h="196978">
                      <a:moveTo>
                        <a:pt x="1911" y="3181"/>
                      </a:moveTo>
                      <a:cubicBezTo>
                        <a:pt x="24665" y="9267"/>
                        <a:pt x="265171" y="27787"/>
                        <a:pt x="382911" y="47631"/>
                      </a:cubicBezTo>
                      <a:cubicBezTo>
                        <a:pt x="500651" y="67475"/>
                        <a:pt x="618126" y="97372"/>
                        <a:pt x="708349" y="122243"/>
                      </a:cubicBezTo>
                      <a:cubicBezTo>
                        <a:pt x="798572" y="147114"/>
                        <a:pt x="923985" y="194210"/>
                        <a:pt x="924249" y="196856"/>
                      </a:cubicBezTo>
                      <a:cubicBezTo>
                        <a:pt x="924513" y="199502"/>
                        <a:pt x="778463" y="158755"/>
                        <a:pt x="709936" y="138118"/>
                      </a:cubicBezTo>
                      <a:cubicBezTo>
                        <a:pt x="641409" y="117481"/>
                        <a:pt x="590344" y="94198"/>
                        <a:pt x="513086" y="73031"/>
                      </a:cubicBezTo>
                      <a:cubicBezTo>
                        <a:pt x="435828" y="51864"/>
                        <a:pt x="327348" y="22495"/>
                        <a:pt x="246386" y="11118"/>
                      </a:cubicBezTo>
                      <a:cubicBezTo>
                        <a:pt x="165424" y="-259"/>
                        <a:pt x="-20843" y="-2905"/>
                        <a:pt x="1911" y="31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4" name="フリーフォーム: 図形 303">
                  <a:extLst>
                    <a:ext uri="{FF2B5EF4-FFF2-40B4-BE49-F238E27FC236}">
                      <a16:creationId xmlns:a16="http://schemas.microsoft.com/office/drawing/2014/main" id="{9716BA9E-09DE-46ED-BAF1-7828B1F1A28B}"/>
                    </a:ext>
                  </a:extLst>
                </p:cNvPr>
                <p:cNvSpPr/>
                <p:nvPr/>
              </p:nvSpPr>
              <p:spPr>
                <a:xfrm>
                  <a:off x="8504238" y="2662238"/>
                  <a:ext cx="143121" cy="95302"/>
                </a:xfrm>
                <a:custGeom>
                  <a:avLst/>
                  <a:gdLst>
                    <a:gd name="connsiteX0" fmla="*/ 0 w 143121"/>
                    <a:gd name="connsiteY0" fmla="*/ 0 h 95302"/>
                    <a:gd name="connsiteX1" fmla="*/ 106362 w 143121"/>
                    <a:gd name="connsiteY1" fmla="*/ 52387 h 95302"/>
                    <a:gd name="connsiteX2" fmla="*/ 142875 w 143121"/>
                    <a:gd name="connsiteY2" fmla="*/ 95250 h 95302"/>
                    <a:gd name="connsiteX3" fmla="*/ 92075 w 143121"/>
                    <a:gd name="connsiteY3" fmla="*/ 61912 h 95302"/>
                    <a:gd name="connsiteX4" fmla="*/ 0 w 143121"/>
                    <a:gd name="connsiteY4" fmla="*/ 0 h 9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21" h="95302">
                      <a:moveTo>
                        <a:pt x="0" y="0"/>
                      </a:moveTo>
                      <a:cubicBezTo>
                        <a:pt x="41275" y="18256"/>
                        <a:pt x="82550" y="36512"/>
                        <a:pt x="106362" y="52387"/>
                      </a:cubicBezTo>
                      <a:cubicBezTo>
                        <a:pt x="130175" y="68262"/>
                        <a:pt x="145256" y="93663"/>
                        <a:pt x="142875" y="95250"/>
                      </a:cubicBezTo>
                      <a:cubicBezTo>
                        <a:pt x="140494" y="96838"/>
                        <a:pt x="92075" y="61912"/>
                        <a:pt x="92075" y="61912"/>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フリーフォーム: 図形 304">
                  <a:extLst>
                    <a:ext uri="{FF2B5EF4-FFF2-40B4-BE49-F238E27FC236}">
                      <a16:creationId xmlns:a16="http://schemas.microsoft.com/office/drawing/2014/main" id="{62A4F680-CD2E-4F13-873B-6C9C14E2E942}"/>
                    </a:ext>
                  </a:extLst>
                </p:cNvPr>
                <p:cNvSpPr/>
                <p:nvPr/>
              </p:nvSpPr>
              <p:spPr>
                <a:xfrm>
                  <a:off x="8669025" y="2468158"/>
                  <a:ext cx="639690" cy="2815094"/>
                </a:xfrm>
                <a:custGeom>
                  <a:avLst/>
                  <a:gdLst>
                    <a:gd name="connsiteX0" fmla="*/ 17775 w 639690"/>
                    <a:gd name="connsiteY0" fmla="*/ 46442 h 2815094"/>
                    <a:gd name="connsiteX1" fmla="*/ 17775 w 639690"/>
                    <a:gd name="connsiteY1" fmla="*/ 97242 h 2815094"/>
                    <a:gd name="connsiteX2" fmla="*/ 119375 w 639690"/>
                    <a:gd name="connsiteY2" fmla="*/ 622175 h 2815094"/>
                    <a:gd name="connsiteX3" fmla="*/ 356442 w 639690"/>
                    <a:gd name="connsiteY3" fmla="*/ 1418042 h 2815094"/>
                    <a:gd name="connsiteX4" fmla="*/ 466508 w 639690"/>
                    <a:gd name="connsiteY4" fmla="*/ 2340909 h 2815094"/>
                    <a:gd name="connsiteX5" fmla="*/ 627375 w 639690"/>
                    <a:gd name="connsiteY5" fmla="*/ 2806575 h 2815094"/>
                    <a:gd name="connsiteX6" fmla="*/ 601975 w 639690"/>
                    <a:gd name="connsiteY6" fmla="*/ 2577975 h 2815094"/>
                    <a:gd name="connsiteX7" fmla="*/ 390308 w 639690"/>
                    <a:gd name="connsiteY7" fmla="*/ 1807509 h 2815094"/>
                    <a:gd name="connsiteX8" fmla="*/ 280242 w 639690"/>
                    <a:gd name="connsiteY8" fmla="*/ 960842 h 2815094"/>
                    <a:gd name="connsiteX9" fmla="*/ 195575 w 639690"/>
                    <a:gd name="connsiteY9" fmla="*/ 605242 h 2815094"/>
                    <a:gd name="connsiteX10" fmla="*/ 17775 w 639690"/>
                    <a:gd name="connsiteY10" fmla="*/ 46442 h 281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690" h="2815094">
                      <a:moveTo>
                        <a:pt x="17775" y="46442"/>
                      </a:moveTo>
                      <a:cubicBezTo>
                        <a:pt x="-11858" y="-38225"/>
                        <a:pt x="842" y="1287"/>
                        <a:pt x="17775" y="97242"/>
                      </a:cubicBezTo>
                      <a:cubicBezTo>
                        <a:pt x="34708" y="193197"/>
                        <a:pt x="62931" y="402042"/>
                        <a:pt x="119375" y="622175"/>
                      </a:cubicBezTo>
                      <a:cubicBezTo>
                        <a:pt x="175819" y="842308"/>
                        <a:pt x="298587" y="1131586"/>
                        <a:pt x="356442" y="1418042"/>
                      </a:cubicBezTo>
                      <a:cubicBezTo>
                        <a:pt x="414297" y="1704498"/>
                        <a:pt x="421353" y="2109487"/>
                        <a:pt x="466508" y="2340909"/>
                      </a:cubicBezTo>
                      <a:cubicBezTo>
                        <a:pt x="511664" y="2572331"/>
                        <a:pt x="604797" y="2767064"/>
                        <a:pt x="627375" y="2806575"/>
                      </a:cubicBezTo>
                      <a:cubicBezTo>
                        <a:pt x="649953" y="2846086"/>
                        <a:pt x="641486" y="2744486"/>
                        <a:pt x="601975" y="2577975"/>
                      </a:cubicBezTo>
                      <a:cubicBezTo>
                        <a:pt x="562464" y="2411464"/>
                        <a:pt x="443930" y="2077031"/>
                        <a:pt x="390308" y="1807509"/>
                      </a:cubicBezTo>
                      <a:cubicBezTo>
                        <a:pt x="336686" y="1537987"/>
                        <a:pt x="312698" y="1161220"/>
                        <a:pt x="280242" y="960842"/>
                      </a:cubicBezTo>
                      <a:cubicBezTo>
                        <a:pt x="247787" y="760464"/>
                        <a:pt x="244964" y="753409"/>
                        <a:pt x="195575" y="605242"/>
                      </a:cubicBezTo>
                      <a:cubicBezTo>
                        <a:pt x="146186" y="457075"/>
                        <a:pt x="47408" y="131109"/>
                        <a:pt x="17775" y="4644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フリーフォーム: 図形 305">
                  <a:extLst>
                    <a:ext uri="{FF2B5EF4-FFF2-40B4-BE49-F238E27FC236}">
                      <a16:creationId xmlns:a16="http://schemas.microsoft.com/office/drawing/2014/main" id="{F9A08FF0-E9A7-41F7-A89C-A2B43E96EBCB}"/>
                    </a:ext>
                  </a:extLst>
                </p:cNvPr>
                <p:cNvSpPr/>
                <p:nvPr/>
              </p:nvSpPr>
              <p:spPr>
                <a:xfrm>
                  <a:off x="7983580" y="2853267"/>
                  <a:ext cx="535144" cy="2557682"/>
                </a:xfrm>
                <a:custGeom>
                  <a:avLst/>
                  <a:gdLst>
                    <a:gd name="connsiteX0" fmla="*/ 533887 w 535144"/>
                    <a:gd name="connsiteY0" fmla="*/ 0 h 2557682"/>
                    <a:gd name="connsiteX1" fmla="*/ 406887 w 535144"/>
                    <a:gd name="connsiteY1" fmla="*/ 618066 h 2557682"/>
                    <a:gd name="connsiteX2" fmla="*/ 161353 w 535144"/>
                    <a:gd name="connsiteY2" fmla="*/ 1507066 h 2557682"/>
                    <a:gd name="connsiteX3" fmla="*/ 68220 w 535144"/>
                    <a:gd name="connsiteY3" fmla="*/ 2218266 h 2557682"/>
                    <a:gd name="connsiteX4" fmla="*/ 487 w 535144"/>
                    <a:gd name="connsiteY4" fmla="*/ 2556933 h 2557682"/>
                    <a:gd name="connsiteX5" fmla="*/ 51287 w 535144"/>
                    <a:gd name="connsiteY5" fmla="*/ 2277533 h 2557682"/>
                    <a:gd name="connsiteX6" fmla="*/ 271420 w 535144"/>
                    <a:gd name="connsiteY6" fmla="*/ 1346200 h 2557682"/>
                    <a:gd name="connsiteX7" fmla="*/ 457687 w 535144"/>
                    <a:gd name="connsiteY7" fmla="*/ 618066 h 2557682"/>
                    <a:gd name="connsiteX8" fmla="*/ 533887 w 535144"/>
                    <a:gd name="connsiteY8" fmla="*/ 0 h 25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144" h="2557682">
                      <a:moveTo>
                        <a:pt x="533887" y="0"/>
                      </a:moveTo>
                      <a:cubicBezTo>
                        <a:pt x="525420" y="0"/>
                        <a:pt x="468976" y="366888"/>
                        <a:pt x="406887" y="618066"/>
                      </a:cubicBezTo>
                      <a:cubicBezTo>
                        <a:pt x="344798" y="869244"/>
                        <a:pt x="217798" y="1240366"/>
                        <a:pt x="161353" y="1507066"/>
                      </a:cubicBezTo>
                      <a:cubicBezTo>
                        <a:pt x="104908" y="1773766"/>
                        <a:pt x="95031" y="2043288"/>
                        <a:pt x="68220" y="2218266"/>
                      </a:cubicBezTo>
                      <a:cubicBezTo>
                        <a:pt x="41409" y="2393244"/>
                        <a:pt x="3309" y="2547055"/>
                        <a:pt x="487" y="2556933"/>
                      </a:cubicBezTo>
                      <a:cubicBezTo>
                        <a:pt x="-2335" y="2566811"/>
                        <a:pt x="6132" y="2479322"/>
                        <a:pt x="51287" y="2277533"/>
                      </a:cubicBezTo>
                      <a:cubicBezTo>
                        <a:pt x="96442" y="2075744"/>
                        <a:pt x="203687" y="1622778"/>
                        <a:pt x="271420" y="1346200"/>
                      </a:cubicBezTo>
                      <a:cubicBezTo>
                        <a:pt x="339153" y="1069622"/>
                        <a:pt x="408298" y="845255"/>
                        <a:pt x="457687" y="618066"/>
                      </a:cubicBezTo>
                      <a:cubicBezTo>
                        <a:pt x="507076" y="390877"/>
                        <a:pt x="542354" y="0"/>
                        <a:pt x="53388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7" name="フリーフォーム: 図形 306">
                  <a:extLst>
                    <a:ext uri="{FF2B5EF4-FFF2-40B4-BE49-F238E27FC236}">
                      <a16:creationId xmlns:a16="http://schemas.microsoft.com/office/drawing/2014/main" id="{3D630F06-0818-4BA6-986A-3FFCAB0C4B36}"/>
                    </a:ext>
                  </a:extLst>
                </p:cNvPr>
                <p:cNvSpPr/>
                <p:nvPr/>
              </p:nvSpPr>
              <p:spPr>
                <a:xfrm>
                  <a:off x="6831741" y="4374917"/>
                  <a:ext cx="17792" cy="235183"/>
                </a:xfrm>
                <a:custGeom>
                  <a:avLst/>
                  <a:gdLst>
                    <a:gd name="connsiteX0" fmla="*/ 2976 w 17792"/>
                    <a:gd name="connsiteY0" fmla="*/ 233 h 235183"/>
                    <a:gd name="connsiteX1" fmla="*/ 859 w 17792"/>
                    <a:gd name="connsiteY1" fmla="*/ 125116 h 235183"/>
                    <a:gd name="connsiteX2" fmla="*/ 17792 w 17792"/>
                    <a:gd name="connsiteY2" fmla="*/ 235183 h 235183"/>
                    <a:gd name="connsiteX3" fmla="*/ 17792 w 17792"/>
                    <a:gd name="connsiteY3" fmla="*/ 235183 h 235183"/>
                    <a:gd name="connsiteX4" fmla="*/ 11442 w 17792"/>
                    <a:gd name="connsiteY4" fmla="*/ 175916 h 235183"/>
                    <a:gd name="connsiteX5" fmla="*/ 7209 w 17792"/>
                    <a:gd name="connsiteY5" fmla="*/ 95483 h 235183"/>
                    <a:gd name="connsiteX6" fmla="*/ 2976 w 17792"/>
                    <a:gd name="connsiteY6" fmla="*/ 233 h 23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 h="235183">
                      <a:moveTo>
                        <a:pt x="2976" y="233"/>
                      </a:moveTo>
                      <a:cubicBezTo>
                        <a:pt x="1918" y="5172"/>
                        <a:pt x="-1610" y="85958"/>
                        <a:pt x="859" y="125116"/>
                      </a:cubicBezTo>
                      <a:cubicBezTo>
                        <a:pt x="3328" y="164274"/>
                        <a:pt x="17792" y="235183"/>
                        <a:pt x="17792" y="235183"/>
                      </a:cubicBezTo>
                      <a:lnTo>
                        <a:pt x="17792" y="235183"/>
                      </a:lnTo>
                      <a:cubicBezTo>
                        <a:pt x="16734" y="225305"/>
                        <a:pt x="13206" y="199199"/>
                        <a:pt x="11442" y="175916"/>
                      </a:cubicBezTo>
                      <a:cubicBezTo>
                        <a:pt x="9678" y="152633"/>
                        <a:pt x="9326" y="120883"/>
                        <a:pt x="7209" y="95483"/>
                      </a:cubicBezTo>
                      <a:cubicBezTo>
                        <a:pt x="5092" y="70083"/>
                        <a:pt x="4034" y="-4706"/>
                        <a:pt x="2976" y="23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フリーフォーム: 図形 307">
                  <a:extLst>
                    <a:ext uri="{FF2B5EF4-FFF2-40B4-BE49-F238E27FC236}">
                      <a16:creationId xmlns:a16="http://schemas.microsoft.com/office/drawing/2014/main" id="{02C9F92E-2244-4B01-BD77-D30089B138BC}"/>
                    </a:ext>
                  </a:extLst>
                </p:cNvPr>
                <p:cNvSpPr/>
                <p:nvPr/>
              </p:nvSpPr>
              <p:spPr>
                <a:xfrm>
                  <a:off x="6858000" y="4372890"/>
                  <a:ext cx="12700" cy="224750"/>
                </a:xfrm>
                <a:custGeom>
                  <a:avLst/>
                  <a:gdLst>
                    <a:gd name="connsiteX0" fmla="*/ 6350 w 12700"/>
                    <a:gd name="connsiteY0" fmla="*/ 143 h 224750"/>
                    <a:gd name="connsiteX1" fmla="*/ 10583 w 12700"/>
                    <a:gd name="connsiteY1" fmla="*/ 82693 h 224750"/>
                    <a:gd name="connsiteX2" fmla="*/ 12700 w 12700"/>
                    <a:gd name="connsiteY2" fmla="*/ 194877 h 224750"/>
                    <a:gd name="connsiteX3" fmla="*/ 10583 w 12700"/>
                    <a:gd name="connsiteY3" fmla="*/ 224510 h 224750"/>
                    <a:gd name="connsiteX4" fmla="*/ 0 w 12700"/>
                    <a:gd name="connsiteY4" fmla="*/ 184293 h 224750"/>
                    <a:gd name="connsiteX5" fmla="*/ 10583 w 12700"/>
                    <a:gd name="connsiteY5" fmla="*/ 65760 h 224750"/>
                    <a:gd name="connsiteX6" fmla="*/ 6350 w 12700"/>
                    <a:gd name="connsiteY6" fmla="*/ 143 h 22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224750">
                      <a:moveTo>
                        <a:pt x="6350" y="143"/>
                      </a:moveTo>
                      <a:cubicBezTo>
                        <a:pt x="6350" y="2965"/>
                        <a:pt x="9525" y="50237"/>
                        <a:pt x="10583" y="82693"/>
                      </a:cubicBezTo>
                      <a:cubicBezTo>
                        <a:pt x="11641" y="115149"/>
                        <a:pt x="12700" y="171241"/>
                        <a:pt x="12700" y="194877"/>
                      </a:cubicBezTo>
                      <a:cubicBezTo>
                        <a:pt x="12700" y="218513"/>
                        <a:pt x="12700" y="226274"/>
                        <a:pt x="10583" y="224510"/>
                      </a:cubicBezTo>
                      <a:cubicBezTo>
                        <a:pt x="8466" y="222746"/>
                        <a:pt x="0" y="210751"/>
                        <a:pt x="0" y="184293"/>
                      </a:cubicBezTo>
                      <a:cubicBezTo>
                        <a:pt x="0" y="157835"/>
                        <a:pt x="9878" y="94688"/>
                        <a:pt x="10583" y="65760"/>
                      </a:cubicBezTo>
                      <a:cubicBezTo>
                        <a:pt x="11288" y="36832"/>
                        <a:pt x="6350" y="-2679"/>
                        <a:pt x="6350" y="14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フリーフォーム: 図形 308">
                  <a:extLst>
                    <a:ext uri="{FF2B5EF4-FFF2-40B4-BE49-F238E27FC236}">
                      <a16:creationId xmlns:a16="http://schemas.microsoft.com/office/drawing/2014/main" id="{2E377BB1-D88B-47CE-85E3-B15B8D06361C}"/>
                    </a:ext>
                  </a:extLst>
                </p:cNvPr>
                <p:cNvSpPr/>
                <p:nvPr/>
              </p:nvSpPr>
              <p:spPr>
                <a:xfrm>
                  <a:off x="6925105" y="4368000"/>
                  <a:ext cx="15623" cy="237905"/>
                </a:xfrm>
                <a:custGeom>
                  <a:avLst/>
                  <a:gdLst>
                    <a:gd name="connsiteX0" fmla="*/ 2745 w 15623"/>
                    <a:gd name="connsiteY0" fmla="*/ 800 h 237905"/>
                    <a:gd name="connsiteX1" fmla="*/ 2745 w 15623"/>
                    <a:gd name="connsiteY1" fmla="*/ 87583 h 237905"/>
                    <a:gd name="connsiteX2" fmla="*/ 628 w 15623"/>
                    <a:gd name="connsiteY2" fmla="*/ 176483 h 237905"/>
                    <a:gd name="connsiteX3" fmla="*/ 15445 w 15623"/>
                    <a:gd name="connsiteY3" fmla="*/ 237867 h 237905"/>
                    <a:gd name="connsiteX4" fmla="*/ 9095 w 15623"/>
                    <a:gd name="connsiteY4" fmla="*/ 184950 h 237905"/>
                    <a:gd name="connsiteX5" fmla="*/ 13328 w 15623"/>
                    <a:gd name="connsiteY5" fmla="*/ 140500 h 237905"/>
                    <a:gd name="connsiteX6" fmla="*/ 2745 w 15623"/>
                    <a:gd name="connsiteY6" fmla="*/ 800 h 23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3" h="237905">
                      <a:moveTo>
                        <a:pt x="2745" y="800"/>
                      </a:moveTo>
                      <a:cubicBezTo>
                        <a:pt x="981" y="-8019"/>
                        <a:pt x="3098" y="58303"/>
                        <a:pt x="2745" y="87583"/>
                      </a:cubicBezTo>
                      <a:cubicBezTo>
                        <a:pt x="2392" y="116864"/>
                        <a:pt x="-1489" y="151436"/>
                        <a:pt x="628" y="176483"/>
                      </a:cubicBezTo>
                      <a:cubicBezTo>
                        <a:pt x="2745" y="201530"/>
                        <a:pt x="14034" y="236456"/>
                        <a:pt x="15445" y="237867"/>
                      </a:cubicBezTo>
                      <a:cubicBezTo>
                        <a:pt x="16856" y="239278"/>
                        <a:pt x="9448" y="201178"/>
                        <a:pt x="9095" y="184950"/>
                      </a:cubicBezTo>
                      <a:cubicBezTo>
                        <a:pt x="8742" y="168722"/>
                        <a:pt x="13328" y="168369"/>
                        <a:pt x="13328" y="140500"/>
                      </a:cubicBezTo>
                      <a:cubicBezTo>
                        <a:pt x="13328" y="112631"/>
                        <a:pt x="4509" y="9619"/>
                        <a:pt x="2745" y="80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0" name="フリーフォーム: 図形 309">
                  <a:extLst>
                    <a:ext uri="{FF2B5EF4-FFF2-40B4-BE49-F238E27FC236}">
                      <a16:creationId xmlns:a16="http://schemas.microsoft.com/office/drawing/2014/main" id="{22E7EC30-47A2-4D9B-B96F-FCB8959D7DB3}"/>
                    </a:ext>
                  </a:extLst>
                </p:cNvPr>
                <p:cNvSpPr/>
                <p:nvPr/>
              </p:nvSpPr>
              <p:spPr>
                <a:xfrm>
                  <a:off x="6837471" y="4246990"/>
                  <a:ext cx="1332281" cy="131291"/>
                </a:xfrm>
                <a:custGeom>
                  <a:avLst/>
                  <a:gdLst>
                    <a:gd name="connsiteX0" fmla="*/ 1479 w 1332281"/>
                    <a:gd name="connsiteY0" fmla="*/ 121810 h 131291"/>
                    <a:gd name="connsiteX1" fmla="*/ 481962 w 1332281"/>
                    <a:gd name="connsiteY1" fmla="*/ 115460 h 131291"/>
                    <a:gd name="connsiteX2" fmla="*/ 1002662 w 1332281"/>
                    <a:gd name="connsiteY2" fmla="*/ 79477 h 131291"/>
                    <a:gd name="connsiteX3" fmla="*/ 1294762 w 1332281"/>
                    <a:gd name="connsiteY3" fmla="*/ 9627 h 131291"/>
                    <a:gd name="connsiteX4" fmla="*/ 1311696 w 1332281"/>
                    <a:gd name="connsiteY4" fmla="*/ 3277 h 131291"/>
                    <a:gd name="connsiteX5" fmla="*/ 1140246 w 1332281"/>
                    <a:gd name="connsiteY5" fmla="*/ 35027 h 131291"/>
                    <a:gd name="connsiteX6" fmla="*/ 712679 w 1332281"/>
                    <a:gd name="connsiteY6" fmla="*/ 85827 h 131291"/>
                    <a:gd name="connsiteX7" fmla="*/ 344379 w 1332281"/>
                    <a:gd name="connsiteY7" fmla="*/ 130277 h 131291"/>
                    <a:gd name="connsiteX8" fmla="*/ 1479 w 1332281"/>
                    <a:gd name="connsiteY8" fmla="*/ 121810 h 1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281" h="131291">
                      <a:moveTo>
                        <a:pt x="1479" y="121810"/>
                      </a:moveTo>
                      <a:cubicBezTo>
                        <a:pt x="24410" y="119340"/>
                        <a:pt x="315098" y="122515"/>
                        <a:pt x="481962" y="115460"/>
                      </a:cubicBezTo>
                      <a:cubicBezTo>
                        <a:pt x="648826" y="108405"/>
                        <a:pt x="867195" y="97116"/>
                        <a:pt x="1002662" y="79477"/>
                      </a:cubicBezTo>
                      <a:cubicBezTo>
                        <a:pt x="1138129" y="61838"/>
                        <a:pt x="1243256" y="22327"/>
                        <a:pt x="1294762" y="9627"/>
                      </a:cubicBezTo>
                      <a:cubicBezTo>
                        <a:pt x="1346268" y="-3073"/>
                        <a:pt x="1337449" y="-956"/>
                        <a:pt x="1311696" y="3277"/>
                      </a:cubicBezTo>
                      <a:cubicBezTo>
                        <a:pt x="1285943" y="7510"/>
                        <a:pt x="1240082" y="21269"/>
                        <a:pt x="1140246" y="35027"/>
                      </a:cubicBezTo>
                      <a:cubicBezTo>
                        <a:pt x="1040410" y="48785"/>
                        <a:pt x="712679" y="85827"/>
                        <a:pt x="712679" y="85827"/>
                      </a:cubicBezTo>
                      <a:cubicBezTo>
                        <a:pt x="580035" y="101702"/>
                        <a:pt x="460796" y="126044"/>
                        <a:pt x="344379" y="130277"/>
                      </a:cubicBezTo>
                      <a:cubicBezTo>
                        <a:pt x="227962" y="134510"/>
                        <a:pt x="-21452" y="124280"/>
                        <a:pt x="1479" y="12181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フリーフォーム: 図形 310">
                  <a:extLst>
                    <a:ext uri="{FF2B5EF4-FFF2-40B4-BE49-F238E27FC236}">
                      <a16:creationId xmlns:a16="http://schemas.microsoft.com/office/drawing/2014/main" id="{1BCC502A-C530-4DED-8FD5-B23D8E4903DF}"/>
                    </a:ext>
                  </a:extLst>
                </p:cNvPr>
                <p:cNvSpPr/>
                <p:nvPr/>
              </p:nvSpPr>
              <p:spPr>
                <a:xfrm>
                  <a:off x="6819807" y="4496691"/>
                  <a:ext cx="1293729" cy="121876"/>
                </a:xfrm>
                <a:custGeom>
                  <a:avLst/>
                  <a:gdLst>
                    <a:gd name="connsiteX0" fmla="*/ 29726 w 1293729"/>
                    <a:gd name="connsiteY0" fmla="*/ 121876 h 121876"/>
                    <a:gd name="connsiteX1" fmla="*/ 459410 w 1293729"/>
                    <a:gd name="connsiteY1" fmla="*/ 102826 h 121876"/>
                    <a:gd name="connsiteX2" fmla="*/ 1090176 w 1293729"/>
                    <a:gd name="connsiteY2" fmla="*/ 66842 h 121876"/>
                    <a:gd name="connsiteX3" fmla="*/ 1293376 w 1293729"/>
                    <a:gd name="connsiteY3" fmla="*/ 1226 h 121876"/>
                    <a:gd name="connsiteX4" fmla="*/ 1143093 w 1293729"/>
                    <a:gd name="connsiteY4" fmla="*/ 22392 h 121876"/>
                    <a:gd name="connsiteX5" fmla="*/ 700710 w 1293729"/>
                    <a:gd name="connsiteY5" fmla="*/ 75309 h 121876"/>
                    <a:gd name="connsiteX6" fmla="*/ 110160 w 1293729"/>
                    <a:gd name="connsiteY6" fmla="*/ 102826 h 121876"/>
                    <a:gd name="connsiteX7" fmla="*/ 29726 w 1293729"/>
                    <a:gd name="connsiteY7" fmla="*/ 121876 h 12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3729" h="121876">
                      <a:moveTo>
                        <a:pt x="29726" y="121876"/>
                      </a:moveTo>
                      <a:cubicBezTo>
                        <a:pt x="87934" y="121876"/>
                        <a:pt x="459410" y="102826"/>
                        <a:pt x="459410" y="102826"/>
                      </a:cubicBezTo>
                      <a:cubicBezTo>
                        <a:pt x="636152" y="93654"/>
                        <a:pt x="951182" y="83775"/>
                        <a:pt x="1090176" y="66842"/>
                      </a:cubicBezTo>
                      <a:cubicBezTo>
                        <a:pt x="1229170" y="49909"/>
                        <a:pt x="1284557" y="8634"/>
                        <a:pt x="1293376" y="1226"/>
                      </a:cubicBezTo>
                      <a:cubicBezTo>
                        <a:pt x="1302195" y="-6182"/>
                        <a:pt x="1143093" y="22392"/>
                        <a:pt x="1143093" y="22392"/>
                      </a:cubicBezTo>
                      <a:cubicBezTo>
                        <a:pt x="1044315" y="34739"/>
                        <a:pt x="872865" y="61903"/>
                        <a:pt x="700710" y="75309"/>
                      </a:cubicBezTo>
                      <a:cubicBezTo>
                        <a:pt x="528555" y="88715"/>
                        <a:pt x="221285" y="96829"/>
                        <a:pt x="110160" y="102826"/>
                      </a:cubicBezTo>
                      <a:cubicBezTo>
                        <a:pt x="-965" y="108823"/>
                        <a:pt x="-28482" y="121876"/>
                        <a:pt x="29726" y="1218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フリーフォーム: 図形 311">
                  <a:extLst>
                    <a:ext uri="{FF2B5EF4-FFF2-40B4-BE49-F238E27FC236}">
                      <a16:creationId xmlns:a16="http://schemas.microsoft.com/office/drawing/2014/main" id="{2B2D24CB-15E8-45D6-9DDF-2247885A102A}"/>
                    </a:ext>
                  </a:extLst>
                </p:cNvPr>
                <p:cNvSpPr/>
                <p:nvPr/>
              </p:nvSpPr>
              <p:spPr>
                <a:xfrm>
                  <a:off x="8060230" y="4209095"/>
                  <a:ext cx="86854" cy="341753"/>
                </a:xfrm>
                <a:custGeom>
                  <a:avLst/>
                  <a:gdLst>
                    <a:gd name="connsiteX0" fmla="*/ 82587 w 86854"/>
                    <a:gd name="connsiteY0" fmla="*/ 955 h 341753"/>
                    <a:gd name="connsiteX1" fmla="*/ 33903 w 86854"/>
                    <a:gd name="connsiteY1" fmla="*/ 163938 h 341753"/>
                    <a:gd name="connsiteX2" fmla="*/ 4270 w 86854"/>
                    <a:gd name="connsiteY2" fmla="*/ 261305 h 341753"/>
                    <a:gd name="connsiteX3" fmla="*/ 21203 w 86854"/>
                    <a:gd name="connsiteY3" fmla="*/ 191455 h 341753"/>
                    <a:gd name="connsiteX4" fmla="*/ 37 w 86854"/>
                    <a:gd name="connsiteY4" fmla="*/ 337505 h 341753"/>
                    <a:gd name="connsiteX5" fmla="*/ 27553 w 86854"/>
                    <a:gd name="connsiteY5" fmla="*/ 297288 h 341753"/>
                    <a:gd name="connsiteX6" fmla="*/ 19087 w 86854"/>
                    <a:gd name="connsiteY6" fmla="*/ 242255 h 341753"/>
                    <a:gd name="connsiteX7" fmla="*/ 76237 w 86854"/>
                    <a:gd name="connsiteY7" fmla="*/ 102555 h 341753"/>
                    <a:gd name="connsiteX8" fmla="*/ 82587 w 86854"/>
                    <a:gd name="connsiteY8" fmla="*/ 955 h 34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54" h="341753">
                      <a:moveTo>
                        <a:pt x="82587" y="955"/>
                      </a:moveTo>
                      <a:cubicBezTo>
                        <a:pt x="75531" y="11185"/>
                        <a:pt x="46956" y="120546"/>
                        <a:pt x="33903" y="163938"/>
                      </a:cubicBezTo>
                      <a:cubicBezTo>
                        <a:pt x="20850" y="207330"/>
                        <a:pt x="6387" y="256719"/>
                        <a:pt x="4270" y="261305"/>
                      </a:cubicBezTo>
                      <a:cubicBezTo>
                        <a:pt x="2153" y="265891"/>
                        <a:pt x="21908" y="178755"/>
                        <a:pt x="21203" y="191455"/>
                      </a:cubicBezTo>
                      <a:cubicBezTo>
                        <a:pt x="20498" y="204155"/>
                        <a:pt x="-1021" y="319866"/>
                        <a:pt x="37" y="337505"/>
                      </a:cubicBezTo>
                      <a:cubicBezTo>
                        <a:pt x="1095" y="355144"/>
                        <a:pt x="24378" y="313163"/>
                        <a:pt x="27553" y="297288"/>
                      </a:cubicBezTo>
                      <a:cubicBezTo>
                        <a:pt x="30728" y="281413"/>
                        <a:pt x="10973" y="274710"/>
                        <a:pt x="19087" y="242255"/>
                      </a:cubicBezTo>
                      <a:cubicBezTo>
                        <a:pt x="27201" y="209800"/>
                        <a:pt x="64243" y="139950"/>
                        <a:pt x="76237" y="102555"/>
                      </a:cubicBezTo>
                      <a:cubicBezTo>
                        <a:pt x="88231" y="65161"/>
                        <a:pt x="89643" y="-9275"/>
                        <a:pt x="82587" y="9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3" name="フリーフォーム: 図形 312">
                  <a:extLst>
                    <a:ext uri="{FF2B5EF4-FFF2-40B4-BE49-F238E27FC236}">
                      <a16:creationId xmlns:a16="http://schemas.microsoft.com/office/drawing/2014/main" id="{0653A350-739A-43C6-B9AF-973B6157C0E7}"/>
                    </a:ext>
                  </a:extLst>
                </p:cNvPr>
                <p:cNvSpPr/>
                <p:nvPr/>
              </p:nvSpPr>
              <p:spPr>
                <a:xfrm>
                  <a:off x="4918724" y="3913016"/>
                  <a:ext cx="113094" cy="103365"/>
                </a:xfrm>
                <a:custGeom>
                  <a:avLst/>
                  <a:gdLst>
                    <a:gd name="connsiteX0" fmla="*/ 13639 w 113094"/>
                    <a:gd name="connsiteY0" fmla="*/ 172 h 103365"/>
                    <a:gd name="connsiteX1" fmla="*/ 939 w 113094"/>
                    <a:gd name="connsiteY1" fmla="*/ 50972 h 103365"/>
                    <a:gd name="connsiteX2" fmla="*/ 39039 w 113094"/>
                    <a:gd name="connsiteY2" fmla="*/ 74784 h 103365"/>
                    <a:gd name="connsiteX3" fmla="*/ 32689 w 113094"/>
                    <a:gd name="connsiteY3" fmla="*/ 95422 h 103365"/>
                    <a:gd name="connsiteX4" fmla="*/ 64439 w 113094"/>
                    <a:gd name="connsiteY4" fmla="*/ 97009 h 103365"/>
                    <a:gd name="connsiteX5" fmla="*/ 100951 w 113094"/>
                    <a:gd name="connsiteY5" fmla="*/ 101772 h 103365"/>
                    <a:gd name="connsiteX6" fmla="*/ 112064 w 113094"/>
                    <a:gd name="connsiteY6" fmla="*/ 89072 h 103365"/>
                    <a:gd name="connsiteX7" fmla="*/ 78726 w 113094"/>
                    <a:gd name="connsiteY7" fmla="*/ 103359 h 103365"/>
                    <a:gd name="connsiteX8" fmla="*/ 42214 w 113094"/>
                    <a:gd name="connsiteY8" fmla="*/ 90659 h 103365"/>
                    <a:gd name="connsiteX9" fmla="*/ 35864 w 113094"/>
                    <a:gd name="connsiteY9" fmla="*/ 70022 h 103365"/>
                    <a:gd name="connsiteX10" fmla="*/ 13639 w 113094"/>
                    <a:gd name="connsiteY10" fmla="*/ 172 h 1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94" h="103365">
                      <a:moveTo>
                        <a:pt x="13639" y="172"/>
                      </a:moveTo>
                      <a:cubicBezTo>
                        <a:pt x="7818" y="-3003"/>
                        <a:pt x="-3294" y="38537"/>
                        <a:pt x="939" y="50972"/>
                      </a:cubicBezTo>
                      <a:cubicBezTo>
                        <a:pt x="5172" y="63407"/>
                        <a:pt x="33747" y="67376"/>
                        <a:pt x="39039" y="74784"/>
                      </a:cubicBezTo>
                      <a:cubicBezTo>
                        <a:pt x="44331" y="82192"/>
                        <a:pt x="28456" y="91718"/>
                        <a:pt x="32689" y="95422"/>
                      </a:cubicBezTo>
                      <a:cubicBezTo>
                        <a:pt x="36922" y="99126"/>
                        <a:pt x="53062" y="95951"/>
                        <a:pt x="64439" y="97009"/>
                      </a:cubicBezTo>
                      <a:cubicBezTo>
                        <a:pt x="75816" y="98067"/>
                        <a:pt x="93014" y="103095"/>
                        <a:pt x="100951" y="101772"/>
                      </a:cubicBezTo>
                      <a:cubicBezTo>
                        <a:pt x="108889" y="100449"/>
                        <a:pt x="115768" y="88808"/>
                        <a:pt x="112064" y="89072"/>
                      </a:cubicBezTo>
                      <a:cubicBezTo>
                        <a:pt x="108360" y="89336"/>
                        <a:pt x="90368" y="103095"/>
                        <a:pt x="78726" y="103359"/>
                      </a:cubicBezTo>
                      <a:cubicBezTo>
                        <a:pt x="67084" y="103624"/>
                        <a:pt x="49358" y="96215"/>
                        <a:pt x="42214" y="90659"/>
                      </a:cubicBezTo>
                      <a:cubicBezTo>
                        <a:pt x="35070" y="85103"/>
                        <a:pt x="40097" y="76901"/>
                        <a:pt x="35864" y="70022"/>
                      </a:cubicBezTo>
                      <a:cubicBezTo>
                        <a:pt x="31631" y="63143"/>
                        <a:pt x="19460" y="3347"/>
                        <a:pt x="13639" y="1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リーフォーム: 図形 313">
                  <a:extLst>
                    <a:ext uri="{FF2B5EF4-FFF2-40B4-BE49-F238E27FC236}">
                      <a16:creationId xmlns:a16="http://schemas.microsoft.com/office/drawing/2014/main" id="{FA377629-EF11-41E7-AB2B-9A220EC2EECB}"/>
                    </a:ext>
                  </a:extLst>
                </p:cNvPr>
                <p:cNvSpPr/>
                <p:nvPr/>
              </p:nvSpPr>
              <p:spPr>
                <a:xfrm>
                  <a:off x="4719636" y="3904412"/>
                  <a:ext cx="209562" cy="170721"/>
                </a:xfrm>
                <a:custGeom>
                  <a:avLst/>
                  <a:gdLst>
                    <a:gd name="connsiteX0" fmla="*/ 209552 w 209562"/>
                    <a:gd name="connsiteY0" fmla="*/ 10363 h 170721"/>
                    <a:gd name="connsiteX1" fmla="*/ 157164 w 209562"/>
                    <a:gd name="connsiteY1" fmla="*/ 838 h 170721"/>
                    <a:gd name="connsiteX2" fmla="*/ 153989 w 209562"/>
                    <a:gd name="connsiteY2" fmla="*/ 31001 h 170721"/>
                    <a:gd name="connsiteX3" fmla="*/ 153989 w 209562"/>
                    <a:gd name="connsiteY3" fmla="*/ 57988 h 170721"/>
                    <a:gd name="connsiteX4" fmla="*/ 122239 w 209562"/>
                    <a:gd name="connsiteY4" fmla="*/ 67513 h 170721"/>
                    <a:gd name="connsiteX5" fmla="*/ 103189 w 209562"/>
                    <a:gd name="connsiteY5" fmla="*/ 91326 h 170721"/>
                    <a:gd name="connsiteX6" fmla="*/ 80964 w 209562"/>
                    <a:gd name="connsiteY6" fmla="*/ 97676 h 170721"/>
                    <a:gd name="connsiteX7" fmla="*/ 49214 w 209562"/>
                    <a:gd name="connsiteY7" fmla="*/ 97676 h 170721"/>
                    <a:gd name="connsiteX8" fmla="*/ 36514 w 209562"/>
                    <a:gd name="connsiteY8" fmla="*/ 88151 h 170721"/>
                    <a:gd name="connsiteX9" fmla="*/ 20639 w 209562"/>
                    <a:gd name="connsiteY9" fmla="*/ 97676 h 170721"/>
                    <a:gd name="connsiteX10" fmla="*/ 11114 w 209562"/>
                    <a:gd name="connsiteY10" fmla="*/ 116726 h 170721"/>
                    <a:gd name="connsiteX11" fmla="*/ 23814 w 209562"/>
                    <a:gd name="connsiteY11" fmla="*/ 140538 h 170721"/>
                    <a:gd name="connsiteX12" fmla="*/ 2 w 209562"/>
                    <a:gd name="connsiteY12" fmla="*/ 170701 h 170721"/>
                    <a:gd name="connsiteX13" fmla="*/ 25402 w 209562"/>
                    <a:gd name="connsiteY13" fmla="*/ 135776 h 170721"/>
                    <a:gd name="connsiteX14" fmla="*/ 20639 w 209562"/>
                    <a:gd name="connsiteY14" fmla="*/ 116726 h 170721"/>
                    <a:gd name="connsiteX15" fmla="*/ 28577 w 209562"/>
                    <a:gd name="connsiteY15" fmla="*/ 92913 h 170721"/>
                    <a:gd name="connsiteX16" fmla="*/ 60327 w 209562"/>
                    <a:gd name="connsiteY16" fmla="*/ 102438 h 170721"/>
                    <a:gd name="connsiteX17" fmla="*/ 103189 w 209562"/>
                    <a:gd name="connsiteY17" fmla="*/ 105613 h 170721"/>
                    <a:gd name="connsiteX18" fmla="*/ 134939 w 209562"/>
                    <a:gd name="connsiteY18" fmla="*/ 89738 h 170721"/>
                    <a:gd name="connsiteX19" fmla="*/ 149227 w 209562"/>
                    <a:gd name="connsiteY19" fmla="*/ 59576 h 170721"/>
                    <a:gd name="connsiteX20" fmla="*/ 161927 w 209562"/>
                    <a:gd name="connsiteY20" fmla="*/ 31001 h 170721"/>
                    <a:gd name="connsiteX21" fmla="*/ 209552 w 209562"/>
                    <a:gd name="connsiteY21" fmla="*/ 10363 h 17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562" h="170721">
                      <a:moveTo>
                        <a:pt x="209552" y="10363"/>
                      </a:moveTo>
                      <a:cubicBezTo>
                        <a:pt x="208758" y="5336"/>
                        <a:pt x="166424" y="-2602"/>
                        <a:pt x="157164" y="838"/>
                      </a:cubicBezTo>
                      <a:cubicBezTo>
                        <a:pt x="147904" y="4278"/>
                        <a:pt x="154518" y="21476"/>
                        <a:pt x="153989" y="31001"/>
                      </a:cubicBezTo>
                      <a:cubicBezTo>
                        <a:pt x="153460" y="40526"/>
                        <a:pt x="159281" y="51903"/>
                        <a:pt x="153989" y="57988"/>
                      </a:cubicBezTo>
                      <a:cubicBezTo>
                        <a:pt x="148697" y="64073"/>
                        <a:pt x="130706" y="61957"/>
                        <a:pt x="122239" y="67513"/>
                      </a:cubicBezTo>
                      <a:cubicBezTo>
                        <a:pt x="113772" y="73069"/>
                        <a:pt x="110068" y="86299"/>
                        <a:pt x="103189" y="91326"/>
                      </a:cubicBezTo>
                      <a:cubicBezTo>
                        <a:pt x="96310" y="96353"/>
                        <a:pt x="89960" y="96618"/>
                        <a:pt x="80964" y="97676"/>
                      </a:cubicBezTo>
                      <a:cubicBezTo>
                        <a:pt x="71968" y="98734"/>
                        <a:pt x="56622" y="99263"/>
                        <a:pt x="49214" y="97676"/>
                      </a:cubicBezTo>
                      <a:cubicBezTo>
                        <a:pt x="41806" y="96089"/>
                        <a:pt x="41276" y="88151"/>
                        <a:pt x="36514" y="88151"/>
                      </a:cubicBezTo>
                      <a:cubicBezTo>
                        <a:pt x="31752" y="88151"/>
                        <a:pt x="24872" y="92914"/>
                        <a:pt x="20639" y="97676"/>
                      </a:cubicBezTo>
                      <a:cubicBezTo>
                        <a:pt x="16406" y="102438"/>
                        <a:pt x="10585" y="109582"/>
                        <a:pt x="11114" y="116726"/>
                      </a:cubicBezTo>
                      <a:cubicBezTo>
                        <a:pt x="11643" y="123870"/>
                        <a:pt x="25666" y="131542"/>
                        <a:pt x="23814" y="140538"/>
                      </a:cubicBezTo>
                      <a:cubicBezTo>
                        <a:pt x="21962" y="149534"/>
                        <a:pt x="-263" y="171495"/>
                        <a:pt x="2" y="170701"/>
                      </a:cubicBezTo>
                      <a:cubicBezTo>
                        <a:pt x="267" y="169907"/>
                        <a:pt x="21963" y="144772"/>
                        <a:pt x="25402" y="135776"/>
                      </a:cubicBezTo>
                      <a:cubicBezTo>
                        <a:pt x="28841" y="126780"/>
                        <a:pt x="20110" y="123870"/>
                        <a:pt x="20639" y="116726"/>
                      </a:cubicBezTo>
                      <a:cubicBezTo>
                        <a:pt x="21168" y="109582"/>
                        <a:pt x="21962" y="95294"/>
                        <a:pt x="28577" y="92913"/>
                      </a:cubicBezTo>
                      <a:cubicBezTo>
                        <a:pt x="35192" y="90532"/>
                        <a:pt x="47892" y="100321"/>
                        <a:pt x="60327" y="102438"/>
                      </a:cubicBezTo>
                      <a:cubicBezTo>
                        <a:pt x="72762" y="104555"/>
                        <a:pt x="90754" y="107730"/>
                        <a:pt x="103189" y="105613"/>
                      </a:cubicBezTo>
                      <a:cubicBezTo>
                        <a:pt x="115624" y="103496"/>
                        <a:pt x="127266" y="97411"/>
                        <a:pt x="134939" y="89738"/>
                      </a:cubicBezTo>
                      <a:cubicBezTo>
                        <a:pt x="142612" y="82065"/>
                        <a:pt x="144729" y="69366"/>
                        <a:pt x="149227" y="59576"/>
                      </a:cubicBezTo>
                      <a:cubicBezTo>
                        <a:pt x="153725" y="49787"/>
                        <a:pt x="159810" y="38145"/>
                        <a:pt x="161927" y="31001"/>
                      </a:cubicBezTo>
                      <a:cubicBezTo>
                        <a:pt x="164044" y="23857"/>
                        <a:pt x="210346" y="15390"/>
                        <a:pt x="209552" y="1036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フリーフォーム: 図形 314">
                  <a:extLst>
                    <a:ext uri="{FF2B5EF4-FFF2-40B4-BE49-F238E27FC236}">
                      <a16:creationId xmlns:a16="http://schemas.microsoft.com/office/drawing/2014/main" id="{38DC74FC-8AD5-4086-9EBA-DFBCAB4C1EC7}"/>
                    </a:ext>
                  </a:extLst>
                </p:cNvPr>
                <p:cNvSpPr/>
                <p:nvPr/>
              </p:nvSpPr>
              <p:spPr>
                <a:xfrm>
                  <a:off x="5006900" y="4007446"/>
                  <a:ext cx="84273" cy="199477"/>
                </a:xfrm>
                <a:custGeom>
                  <a:avLst/>
                  <a:gdLst>
                    <a:gd name="connsiteX0" fmla="*/ 22300 w 84273"/>
                    <a:gd name="connsiteY0" fmla="*/ 992 h 199477"/>
                    <a:gd name="connsiteX1" fmla="*/ 63575 w 84273"/>
                    <a:gd name="connsiteY1" fmla="*/ 42267 h 199477"/>
                    <a:gd name="connsiteX2" fmla="*/ 68338 w 84273"/>
                    <a:gd name="connsiteY2" fmla="*/ 43854 h 199477"/>
                    <a:gd name="connsiteX3" fmla="*/ 28650 w 84273"/>
                    <a:gd name="connsiteY3" fmla="*/ 59729 h 199477"/>
                    <a:gd name="connsiteX4" fmla="*/ 28650 w 84273"/>
                    <a:gd name="connsiteY4" fmla="*/ 83542 h 199477"/>
                    <a:gd name="connsiteX5" fmla="*/ 31825 w 84273"/>
                    <a:gd name="connsiteY5" fmla="*/ 96242 h 199477"/>
                    <a:gd name="connsiteX6" fmla="*/ 23888 w 84273"/>
                    <a:gd name="connsiteY6" fmla="*/ 104179 h 199477"/>
                    <a:gd name="connsiteX7" fmla="*/ 23888 w 84273"/>
                    <a:gd name="connsiteY7" fmla="*/ 120054 h 199477"/>
                    <a:gd name="connsiteX8" fmla="*/ 27063 w 84273"/>
                    <a:gd name="connsiteY8" fmla="*/ 140692 h 199477"/>
                    <a:gd name="connsiteX9" fmla="*/ 68338 w 84273"/>
                    <a:gd name="connsiteY9" fmla="*/ 148629 h 199477"/>
                    <a:gd name="connsiteX10" fmla="*/ 84213 w 84273"/>
                    <a:gd name="connsiteY10" fmla="*/ 170854 h 199477"/>
                    <a:gd name="connsiteX11" fmla="*/ 63575 w 84273"/>
                    <a:gd name="connsiteY11" fmla="*/ 199429 h 199477"/>
                    <a:gd name="connsiteX12" fmla="*/ 66750 w 84273"/>
                    <a:gd name="connsiteY12" fmla="*/ 177204 h 199477"/>
                    <a:gd name="connsiteX13" fmla="*/ 42938 w 84273"/>
                    <a:gd name="connsiteY13" fmla="*/ 159742 h 199477"/>
                    <a:gd name="connsiteX14" fmla="*/ 1663 w 84273"/>
                    <a:gd name="connsiteY14" fmla="*/ 123229 h 199477"/>
                    <a:gd name="connsiteX15" fmla="*/ 11188 w 84273"/>
                    <a:gd name="connsiteY15" fmla="*/ 89892 h 199477"/>
                    <a:gd name="connsiteX16" fmla="*/ 22300 w 84273"/>
                    <a:gd name="connsiteY16" fmla="*/ 992 h 19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273" h="199477">
                      <a:moveTo>
                        <a:pt x="22300" y="992"/>
                      </a:moveTo>
                      <a:cubicBezTo>
                        <a:pt x="31031" y="-6945"/>
                        <a:pt x="55902" y="35123"/>
                        <a:pt x="63575" y="42267"/>
                      </a:cubicBezTo>
                      <a:cubicBezTo>
                        <a:pt x="71248" y="49411"/>
                        <a:pt x="74159" y="40944"/>
                        <a:pt x="68338" y="43854"/>
                      </a:cubicBezTo>
                      <a:cubicBezTo>
                        <a:pt x="62517" y="46764"/>
                        <a:pt x="35265" y="53114"/>
                        <a:pt x="28650" y="59729"/>
                      </a:cubicBezTo>
                      <a:cubicBezTo>
                        <a:pt x="22035" y="66344"/>
                        <a:pt x="28121" y="77457"/>
                        <a:pt x="28650" y="83542"/>
                      </a:cubicBezTo>
                      <a:cubicBezTo>
                        <a:pt x="29179" y="89627"/>
                        <a:pt x="32619" y="92803"/>
                        <a:pt x="31825" y="96242"/>
                      </a:cubicBezTo>
                      <a:cubicBezTo>
                        <a:pt x="31031" y="99681"/>
                        <a:pt x="25211" y="100210"/>
                        <a:pt x="23888" y="104179"/>
                      </a:cubicBezTo>
                      <a:cubicBezTo>
                        <a:pt x="22565" y="108148"/>
                        <a:pt x="23359" y="113969"/>
                        <a:pt x="23888" y="120054"/>
                      </a:cubicBezTo>
                      <a:cubicBezTo>
                        <a:pt x="24417" y="126139"/>
                        <a:pt x="19655" y="135930"/>
                        <a:pt x="27063" y="140692"/>
                      </a:cubicBezTo>
                      <a:cubicBezTo>
                        <a:pt x="34471" y="145455"/>
                        <a:pt x="58813" y="143602"/>
                        <a:pt x="68338" y="148629"/>
                      </a:cubicBezTo>
                      <a:cubicBezTo>
                        <a:pt x="77863" y="153656"/>
                        <a:pt x="85007" y="162387"/>
                        <a:pt x="84213" y="170854"/>
                      </a:cubicBezTo>
                      <a:cubicBezTo>
                        <a:pt x="83419" y="179321"/>
                        <a:pt x="66485" y="198371"/>
                        <a:pt x="63575" y="199429"/>
                      </a:cubicBezTo>
                      <a:cubicBezTo>
                        <a:pt x="60665" y="200487"/>
                        <a:pt x="70189" y="183818"/>
                        <a:pt x="66750" y="177204"/>
                      </a:cubicBezTo>
                      <a:cubicBezTo>
                        <a:pt x="63311" y="170590"/>
                        <a:pt x="53786" y="168738"/>
                        <a:pt x="42938" y="159742"/>
                      </a:cubicBezTo>
                      <a:cubicBezTo>
                        <a:pt x="32090" y="150746"/>
                        <a:pt x="6955" y="134871"/>
                        <a:pt x="1663" y="123229"/>
                      </a:cubicBezTo>
                      <a:cubicBezTo>
                        <a:pt x="-3629" y="111587"/>
                        <a:pt x="4838" y="103386"/>
                        <a:pt x="11188" y="89892"/>
                      </a:cubicBezTo>
                      <a:cubicBezTo>
                        <a:pt x="17538" y="76398"/>
                        <a:pt x="13569" y="8929"/>
                        <a:pt x="22300" y="99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6" name="フリーフォーム: 図形 315">
                  <a:extLst>
                    <a:ext uri="{FF2B5EF4-FFF2-40B4-BE49-F238E27FC236}">
                      <a16:creationId xmlns:a16="http://schemas.microsoft.com/office/drawing/2014/main" id="{88C75CD4-34D8-4D54-873A-22FFD8D2F002}"/>
                    </a:ext>
                  </a:extLst>
                </p:cNvPr>
                <p:cNvSpPr/>
                <p:nvPr/>
              </p:nvSpPr>
              <p:spPr>
                <a:xfrm>
                  <a:off x="4657725" y="4066639"/>
                  <a:ext cx="79375" cy="73968"/>
                </a:xfrm>
                <a:custGeom>
                  <a:avLst/>
                  <a:gdLst>
                    <a:gd name="connsiteX0" fmla="*/ 0 w 79375"/>
                    <a:gd name="connsiteY0" fmla="*/ 70386 h 73968"/>
                    <a:gd name="connsiteX1" fmla="*/ 66675 w 79375"/>
                    <a:gd name="connsiteY1" fmla="*/ 44986 h 73968"/>
                    <a:gd name="connsiteX2" fmla="*/ 77788 w 79375"/>
                    <a:gd name="connsiteY2" fmla="*/ 16411 h 73968"/>
                    <a:gd name="connsiteX3" fmla="*/ 65088 w 79375"/>
                    <a:gd name="connsiteY3" fmla="*/ 536 h 73968"/>
                    <a:gd name="connsiteX4" fmla="*/ 79375 w 79375"/>
                    <a:gd name="connsiteY4" fmla="*/ 35461 h 73968"/>
                    <a:gd name="connsiteX5" fmla="*/ 65088 w 79375"/>
                    <a:gd name="connsiteY5" fmla="*/ 70386 h 73968"/>
                    <a:gd name="connsiteX6" fmla="*/ 0 w 79375"/>
                    <a:gd name="connsiteY6" fmla="*/ 70386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75" h="73968">
                      <a:moveTo>
                        <a:pt x="0" y="70386"/>
                      </a:moveTo>
                      <a:cubicBezTo>
                        <a:pt x="264" y="66153"/>
                        <a:pt x="53710" y="53982"/>
                        <a:pt x="66675" y="44986"/>
                      </a:cubicBezTo>
                      <a:cubicBezTo>
                        <a:pt x="79640" y="35990"/>
                        <a:pt x="78053" y="23819"/>
                        <a:pt x="77788" y="16411"/>
                      </a:cubicBezTo>
                      <a:cubicBezTo>
                        <a:pt x="77524" y="9003"/>
                        <a:pt x="64824" y="-2639"/>
                        <a:pt x="65088" y="536"/>
                      </a:cubicBezTo>
                      <a:cubicBezTo>
                        <a:pt x="65353" y="3711"/>
                        <a:pt x="79375" y="23819"/>
                        <a:pt x="79375" y="35461"/>
                      </a:cubicBezTo>
                      <a:cubicBezTo>
                        <a:pt x="79375" y="47103"/>
                        <a:pt x="75936" y="65094"/>
                        <a:pt x="65088" y="70386"/>
                      </a:cubicBezTo>
                      <a:cubicBezTo>
                        <a:pt x="54240" y="75678"/>
                        <a:pt x="-264" y="74619"/>
                        <a:pt x="0" y="7038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フリーフォーム: 図形 316">
                  <a:extLst>
                    <a:ext uri="{FF2B5EF4-FFF2-40B4-BE49-F238E27FC236}">
                      <a16:creationId xmlns:a16="http://schemas.microsoft.com/office/drawing/2014/main" id="{15222FA1-BFE2-4868-A765-0520C4101014}"/>
                    </a:ext>
                  </a:extLst>
                </p:cNvPr>
                <p:cNvSpPr/>
                <p:nvPr/>
              </p:nvSpPr>
              <p:spPr>
                <a:xfrm>
                  <a:off x="4993599" y="4193776"/>
                  <a:ext cx="76877" cy="136928"/>
                </a:xfrm>
                <a:custGeom>
                  <a:avLst/>
                  <a:gdLst>
                    <a:gd name="connsiteX0" fmla="*/ 22901 w 76877"/>
                    <a:gd name="connsiteY0" fmla="*/ 136924 h 136928"/>
                    <a:gd name="connsiteX1" fmla="*/ 676 w 76877"/>
                    <a:gd name="connsiteY1" fmla="*/ 84537 h 136928"/>
                    <a:gd name="connsiteX2" fmla="*/ 5439 w 76877"/>
                    <a:gd name="connsiteY2" fmla="*/ 75012 h 136928"/>
                    <a:gd name="connsiteX3" fmla="*/ 2264 w 76877"/>
                    <a:gd name="connsiteY3" fmla="*/ 54374 h 136928"/>
                    <a:gd name="connsiteX4" fmla="*/ 18139 w 76877"/>
                    <a:gd name="connsiteY4" fmla="*/ 40087 h 136928"/>
                    <a:gd name="connsiteX5" fmla="*/ 30839 w 76877"/>
                    <a:gd name="connsiteY5" fmla="*/ 41674 h 136928"/>
                    <a:gd name="connsiteX6" fmla="*/ 21314 w 76877"/>
                    <a:gd name="connsiteY6" fmla="*/ 22624 h 136928"/>
                    <a:gd name="connsiteX7" fmla="*/ 34014 w 76877"/>
                    <a:gd name="connsiteY7" fmla="*/ 399 h 136928"/>
                    <a:gd name="connsiteX8" fmla="*/ 76876 w 76877"/>
                    <a:gd name="connsiteY8" fmla="*/ 8337 h 136928"/>
                    <a:gd name="connsiteX9" fmla="*/ 35601 w 76877"/>
                    <a:gd name="connsiteY9" fmla="*/ 8337 h 136928"/>
                    <a:gd name="connsiteX10" fmla="*/ 27664 w 76877"/>
                    <a:gd name="connsiteY10" fmla="*/ 38499 h 136928"/>
                    <a:gd name="connsiteX11" fmla="*/ 5439 w 76877"/>
                    <a:gd name="connsiteY11" fmla="*/ 51199 h 136928"/>
                    <a:gd name="connsiteX12" fmla="*/ 7026 w 76877"/>
                    <a:gd name="connsiteY12" fmla="*/ 81362 h 136928"/>
                    <a:gd name="connsiteX13" fmla="*/ 22901 w 76877"/>
                    <a:gd name="connsiteY13" fmla="*/ 136924 h 13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877" h="136928">
                      <a:moveTo>
                        <a:pt x="22901" y="136924"/>
                      </a:moveTo>
                      <a:cubicBezTo>
                        <a:pt x="21843" y="137453"/>
                        <a:pt x="3586" y="94856"/>
                        <a:pt x="676" y="84537"/>
                      </a:cubicBezTo>
                      <a:cubicBezTo>
                        <a:pt x="-2234" y="74218"/>
                        <a:pt x="5174" y="80039"/>
                        <a:pt x="5439" y="75012"/>
                      </a:cubicBezTo>
                      <a:cubicBezTo>
                        <a:pt x="5704" y="69985"/>
                        <a:pt x="147" y="60195"/>
                        <a:pt x="2264" y="54374"/>
                      </a:cubicBezTo>
                      <a:cubicBezTo>
                        <a:pt x="4381" y="48553"/>
                        <a:pt x="13377" y="42204"/>
                        <a:pt x="18139" y="40087"/>
                      </a:cubicBezTo>
                      <a:cubicBezTo>
                        <a:pt x="22901" y="37970"/>
                        <a:pt x="30310" y="44584"/>
                        <a:pt x="30839" y="41674"/>
                      </a:cubicBezTo>
                      <a:cubicBezTo>
                        <a:pt x="31368" y="38763"/>
                        <a:pt x="20785" y="29503"/>
                        <a:pt x="21314" y="22624"/>
                      </a:cubicBezTo>
                      <a:cubicBezTo>
                        <a:pt x="21843" y="15745"/>
                        <a:pt x="24754" y="2780"/>
                        <a:pt x="34014" y="399"/>
                      </a:cubicBezTo>
                      <a:cubicBezTo>
                        <a:pt x="43274" y="-1982"/>
                        <a:pt x="76612" y="7014"/>
                        <a:pt x="76876" y="8337"/>
                      </a:cubicBezTo>
                      <a:cubicBezTo>
                        <a:pt x="77140" y="9660"/>
                        <a:pt x="43803" y="3310"/>
                        <a:pt x="35601" y="8337"/>
                      </a:cubicBezTo>
                      <a:cubicBezTo>
                        <a:pt x="27399" y="13364"/>
                        <a:pt x="32691" y="31355"/>
                        <a:pt x="27664" y="38499"/>
                      </a:cubicBezTo>
                      <a:cubicBezTo>
                        <a:pt x="22637" y="45643"/>
                        <a:pt x="8879" y="44055"/>
                        <a:pt x="5439" y="51199"/>
                      </a:cubicBezTo>
                      <a:cubicBezTo>
                        <a:pt x="1999" y="58343"/>
                        <a:pt x="5703" y="72631"/>
                        <a:pt x="7026" y="81362"/>
                      </a:cubicBezTo>
                      <a:cubicBezTo>
                        <a:pt x="8349" y="90093"/>
                        <a:pt x="23959" y="136395"/>
                        <a:pt x="22901" y="13692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フリーフォーム: 図形 317">
                  <a:extLst>
                    <a:ext uri="{FF2B5EF4-FFF2-40B4-BE49-F238E27FC236}">
                      <a16:creationId xmlns:a16="http://schemas.microsoft.com/office/drawing/2014/main" id="{9E8C9D70-E7DA-458C-8BE5-6011465F9EBB}"/>
                    </a:ext>
                  </a:extLst>
                </p:cNvPr>
                <p:cNvSpPr/>
                <p:nvPr/>
              </p:nvSpPr>
              <p:spPr>
                <a:xfrm>
                  <a:off x="4653458" y="4131913"/>
                  <a:ext cx="85300" cy="217037"/>
                </a:xfrm>
                <a:custGeom>
                  <a:avLst/>
                  <a:gdLst>
                    <a:gd name="connsiteX0" fmla="*/ 85230 w 85300"/>
                    <a:gd name="connsiteY0" fmla="*/ 182912 h 217037"/>
                    <a:gd name="connsiteX1" fmla="*/ 28080 w 85300"/>
                    <a:gd name="connsiteY1" fmla="*/ 216250 h 217037"/>
                    <a:gd name="connsiteX2" fmla="*/ 18555 w 85300"/>
                    <a:gd name="connsiteY2" fmla="*/ 205137 h 217037"/>
                    <a:gd name="connsiteX3" fmla="*/ 12205 w 85300"/>
                    <a:gd name="connsiteY3" fmla="*/ 189262 h 217037"/>
                    <a:gd name="connsiteX4" fmla="*/ 9030 w 85300"/>
                    <a:gd name="connsiteY4" fmla="*/ 163862 h 217037"/>
                    <a:gd name="connsiteX5" fmla="*/ 47130 w 85300"/>
                    <a:gd name="connsiteY5" fmla="*/ 138462 h 217037"/>
                    <a:gd name="connsiteX6" fmla="*/ 50305 w 85300"/>
                    <a:gd name="connsiteY6" fmla="*/ 121000 h 217037"/>
                    <a:gd name="connsiteX7" fmla="*/ 50305 w 85300"/>
                    <a:gd name="connsiteY7" fmla="*/ 98775 h 217037"/>
                    <a:gd name="connsiteX8" fmla="*/ 47130 w 85300"/>
                    <a:gd name="connsiteY8" fmla="*/ 74962 h 217037"/>
                    <a:gd name="connsiteX9" fmla="*/ 43955 w 85300"/>
                    <a:gd name="connsiteY9" fmla="*/ 62262 h 217037"/>
                    <a:gd name="connsiteX10" fmla="*/ 42367 w 85300"/>
                    <a:gd name="connsiteY10" fmla="*/ 51150 h 217037"/>
                    <a:gd name="connsiteX11" fmla="*/ 4267 w 85300"/>
                    <a:gd name="connsiteY11" fmla="*/ 46387 h 217037"/>
                    <a:gd name="connsiteX12" fmla="*/ 1092 w 85300"/>
                    <a:gd name="connsiteY12" fmla="*/ 38450 h 217037"/>
                    <a:gd name="connsiteX13" fmla="*/ 5855 w 85300"/>
                    <a:gd name="connsiteY13" fmla="*/ 14637 h 217037"/>
                    <a:gd name="connsiteX14" fmla="*/ 5855 w 85300"/>
                    <a:gd name="connsiteY14" fmla="*/ 350 h 217037"/>
                    <a:gd name="connsiteX15" fmla="*/ 18555 w 85300"/>
                    <a:gd name="connsiteY15" fmla="*/ 28925 h 217037"/>
                    <a:gd name="connsiteX16" fmla="*/ 53480 w 85300"/>
                    <a:gd name="connsiteY16" fmla="*/ 47975 h 217037"/>
                    <a:gd name="connsiteX17" fmla="*/ 61417 w 85300"/>
                    <a:gd name="connsiteY17" fmla="*/ 95600 h 217037"/>
                    <a:gd name="connsiteX18" fmla="*/ 56655 w 85300"/>
                    <a:gd name="connsiteY18" fmla="*/ 127350 h 217037"/>
                    <a:gd name="connsiteX19" fmla="*/ 40780 w 85300"/>
                    <a:gd name="connsiteY19" fmla="*/ 152750 h 217037"/>
                    <a:gd name="connsiteX20" fmla="*/ 85230 w 85300"/>
                    <a:gd name="connsiteY20" fmla="*/ 182912 h 2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300" h="217037">
                      <a:moveTo>
                        <a:pt x="85230" y="182912"/>
                      </a:moveTo>
                      <a:cubicBezTo>
                        <a:pt x="83113" y="193495"/>
                        <a:pt x="39192" y="212546"/>
                        <a:pt x="28080" y="216250"/>
                      </a:cubicBezTo>
                      <a:cubicBezTo>
                        <a:pt x="16968" y="219954"/>
                        <a:pt x="21201" y="209635"/>
                        <a:pt x="18555" y="205137"/>
                      </a:cubicBezTo>
                      <a:cubicBezTo>
                        <a:pt x="15909" y="200639"/>
                        <a:pt x="13792" y="196141"/>
                        <a:pt x="12205" y="189262"/>
                      </a:cubicBezTo>
                      <a:cubicBezTo>
                        <a:pt x="10618" y="182383"/>
                        <a:pt x="3209" y="172329"/>
                        <a:pt x="9030" y="163862"/>
                      </a:cubicBezTo>
                      <a:cubicBezTo>
                        <a:pt x="14851" y="155395"/>
                        <a:pt x="40251" y="145606"/>
                        <a:pt x="47130" y="138462"/>
                      </a:cubicBezTo>
                      <a:cubicBezTo>
                        <a:pt x="54009" y="131318"/>
                        <a:pt x="49776" y="127614"/>
                        <a:pt x="50305" y="121000"/>
                      </a:cubicBezTo>
                      <a:cubicBezTo>
                        <a:pt x="50834" y="114386"/>
                        <a:pt x="50834" y="106448"/>
                        <a:pt x="50305" y="98775"/>
                      </a:cubicBezTo>
                      <a:cubicBezTo>
                        <a:pt x="49776" y="91102"/>
                        <a:pt x="48188" y="81047"/>
                        <a:pt x="47130" y="74962"/>
                      </a:cubicBezTo>
                      <a:cubicBezTo>
                        <a:pt x="46072" y="68876"/>
                        <a:pt x="44749" y="66231"/>
                        <a:pt x="43955" y="62262"/>
                      </a:cubicBezTo>
                      <a:cubicBezTo>
                        <a:pt x="43161" y="58293"/>
                        <a:pt x="48982" y="53796"/>
                        <a:pt x="42367" y="51150"/>
                      </a:cubicBezTo>
                      <a:cubicBezTo>
                        <a:pt x="35752" y="48504"/>
                        <a:pt x="11146" y="48504"/>
                        <a:pt x="4267" y="46387"/>
                      </a:cubicBezTo>
                      <a:cubicBezTo>
                        <a:pt x="-2612" y="44270"/>
                        <a:pt x="827" y="43742"/>
                        <a:pt x="1092" y="38450"/>
                      </a:cubicBezTo>
                      <a:cubicBezTo>
                        <a:pt x="1357" y="33158"/>
                        <a:pt x="5061" y="20987"/>
                        <a:pt x="5855" y="14637"/>
                      </a:cubicBezTo>
                      <a:cubicBezTo>
                        <a:pt x="6649" y="8287"/>
                        <a:pt x="3738" y="-2031"/>
                        <a:pt x="5855" y="350"/>
                      </a:cubicBezTo>
                      <a:cubicBezTo>
                        <a:pt x="7972" y="2731"/>
                        <a:pt x="10618" y="20988"/>
                        <a:pt x="18555" y="28925"/>
                      </a:cubicBezTo>
                      <a:cubicBezTo>
                        <a:pt x="26492" y="36862"/>
                        <a:pt x="46336" y="36862"/>
                        <a:pt x="53480" y="47975"/>
                      </a:cubicBezTo>
                      <a:cubicBezTo>
                        <a:pt x="60624" y="59087"/>
                        <a:pt x="60888" y="82371"/>
                        <a:pt x="61417" y="95600"/>
                      </a:cubicBezTo>
                      <a:cubicBezTo>
                        <a:pt x="61946" y="108829"/>
                        <a:pt x="60094" y="117825"/>
                        <a:pt x="56655" y="127350"/>
                      </a:cubicBezTo>
                      <a:cubicBezTo>
                        <a:pt x="53215" y="136875"/>
                        <a:pt x="40780" y="140579"/>
                        <a:pt x="40780" y="152750"/>
                      </a:cubicBezTo>
                      <a:cubicBezTo>
                        <a:pt x="40780" y="164921"/>
                        <a:pt x="87347" y="172329"/>
                        <a:pt x="85230" y="1829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9" name="フリーフォーム: 図形 318">
                  <a:extLst>
                    <a:ext uri="{FF2B5EF4-FFF2-40B4-BE49-F238E27FC236}">
                      <a16:creationId xmlns:a16="http://schemas.microsoft.com/office/drawing/2014/main" id="{CE76F8E5-3BF4-4967-84A6-ED076A850218}"/>
                    </a:ext>
                  </a:extLst>
                </p:cNvPr>
                <p:cNvSpPr/>
                <p:nvPr/>
              </p:nvSpPr>
              <p:spPr>
                <a:xfrm>
                  <a:off x="4733433" y="4311051"/>
                  <a:ext cx="76728" cy="126217"/>
                </a:xfrm>
                <a:custGeom>
                  <a:avLst/>
                  <a:gdLst>
                    <a:gd name="connsiteX0" fmla="*/ 52880 w 76728"/>
                    <a:gd name="connsiteY0" fmla="*/ 126012 h 126217"/>
                    <a:gd name="connsiteX1" fmla="*/ 62405 w 76728"/>
                    <a:gd name="connsiteY1" fmla="*/ 45049 h 126217"/>
                    <a:gd name="connsiteX2" fmla="*/ 40180 w 76728"/>
                    <a:gd name="connsiteY2" fmla="*/ 37112 h 126217"/>
                    <a:gd name="connsiteX3" fmla="*/ 40180 w 76728"/>
                    <a:gd name="connsiteY3" fmla="*/ 16474 h 126217"/>
                    <a:gd name="connsiteX4" fmla="*/ 27480 w 76728"/>
                    <a:gd name="connsiteY4" fmla="*/ 599 h 126217"/>
                    <a:gd name="connsiteX5" fmla="*/ 19542 w 76728"/>
                    <a:gd name="connsiteY5" fmla="*/ 11712 h 126217"/>
                    <a:gd name="connsiteX6" fmla="*/ 492 w 76728"/>
                    <a:gd name="connsiteY6" fmla="*/ 6949 h 126217"/>
                    <a:gd name="connsiteX7" fmla="*/ 41767 w 76728"/>
                    <a:gd name="connsiteY7" fmla="*/ 2187 h 126217"/>
                    <a:gd name="connsiteX8" fmla="*/ 54467 w 76728"/>
                    <a:gd name="connsiteY8" fmla="*/ 2187 h 126217"/>
                    <a:gd name="connsiteX9" fmla="*/ 60817 w 76728"/>
                    <a:gd name="connsiteY9" fmla="*/ 29174 h 126217"/>
                    <a:gd name="connsiteX10" fmla="*/ 68755 w 76728"/>
                    <a:gd name="connsiteY10" fmla="*/ 59337 h 126217"/>
                    <a:gd name="connsiteX11" fmla="*/ 76692 w 76728"/>
                    <a:gd name="connsiteY11" fmla="*/ 68862 h 126217"/>
                    <a:gd name="connsiteX12" fmla="*/ 52880 w 76728"/>
                    <a:gd name="connsiteY12" fmla="*/ 126012 h 1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28" h="126217">
                      <a:moveTo>
                        <a:pt x="52880" y="126012"/>
                      </a:moveTo>
                      <a:cubicBezTo>
                        <a:pt x="50499" y="122043"/>
                        <a:pt x="64522" y="59866"/>
                        <a:pt x="62405" y="45049"/>
                      </a:cubicBezTo>
                      <a:cubicBezTo>
                        <a:pt x="60288" y="30232"/>
                        <a:pt x="43884" y="41874"/>
                        <a:pt x="40180" y="37112"/>
                      </a:cubicBezTo>
                      <a:cubicBezTo>
                        <a:pt x="36476" y="32350"/>
                        <a:pt x="42297" y="22560"/>
                        <a:pt x="40180" y="16474"/>
                      </a:cubicBezTo>
                      <a:cubicBezTo>
                        <a:pt x="38063" y="10388"/>
                        <a:pt x="30920" y="1393"/>
                        <a:pt x="27480" y="599"/>
                      </a:cubicBezTo>
                      <a:cubicBezTo>
                        <a:pt x="24040" y="-195"/>
                        <a:pt x="24040" y="10654"/>
                        <a:pt x="19542" y="11712"/>
                      </a:cubicBezTo>
                      <a:cubicBezTo>
                        <a:pt x="15044" y="12770"/>
                        <a:pt x="-3212" y="8536"/>
                        <a:pt x="492" y="6949"/>
                      </a:cubicBezTo>
                      <a:cubicBezTo>
                        <a:pt x="4196" y="5362"/>
                        <a:pt x="32771" y="2981"/>
                        <a:pt x="41767" y="2187"/>
                      </a:cubicBezTo>
                      <a:cubicBezTo>
                        <a:pt x="50763" y="1393"/>
                        <a:pt x="51292" y="-2311"/>
                        <a:pt x="54467" y="2187"/>
                      </a:cubicBezTo>
                      <a:cubicBezTo>
                        <a:pt x="57642" y="6685"/>
                        <a:pt x="58436" y="19649"/>
                        <a:pt x="60817" y="29174"/>
                      </a:cubicBezTo>
                      <a:cubicBezTo>
                        <a:pt x="63198" y="38699"/>
                        <a:pt x="66109" y="52722"/>
                        <a:pt x="68755" y="59337"/>
                      </a:cubicBezTo>
                      <a:cubicBezTo>
                        <a:pt x="71401" y="65952"/>
                        <a:pt x="75634" y="62512"/>
                        <a:pt x="76692" y="68862"/>
                      </a:cubicBezTo>
                      <a:cubicBezTo>
                        <a:pt x="77750" y="75212"/>
                        <a:pt x="55261" y="129981"/>
                        <a:pt x="52880" y="1260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フリーフォーム: 図形 319">
                  <a:extLst>
                    <a:ext uri="{FF2B5EF4-FFF2-40B4-BE49-F238E27FC236}">
                      <a16:creationId xmlns:a16="http://schemas.microsoft.com/office/drawing/2014/main" id="{9663C9FE-99ED-447A-9D20-2751C5678D2A}"/>
                    </a:ext>
                  </a:extLst>
                </p:cNvPr>
                <p:cNvSpPr/>
                <p:nvPr/>
              </p:nvSpPr>
              <p:spPr>
                <a:xfrm>
                  <a:off x="4780268" y="4314537"/>
                  <a:ext cx="234684" cy="122526"/>
                </a:xfrm>
                <a:custGeom>
                  <a:avLst/>
                  <a:gdLst>
                    <a:gd name="connsiteX0" fmla="*/ 234645 w 234684"/>
                    <a:gd name="connsiteY0" fmla="*/ 16163 h 122526"/>
                    <a:gd name="connsiteX1" fmla="*/ 177495 w 234684"/>
                    <a:gd name="connsiteY1" fmla="*/ 51088 h 122526"/>
                    <a:gd name="connsiteX2" fmla="*/ 160032 w 234684"/>
                    <a:gd name="connsiteY2" fmla="*/ 22513 h 122526"/>
                    <a:gd name="connsiteX3" fmla="*/ 137807 w 234684"/>
                    <a:gd name="connsiteY3" fmla="*/ 24101 h 122526"/>
                    <a:gd name="connsiteX4" fmla="*/ 118757 w 234684"/>
                    <a:gd name="connsiteY4" fmla="*/ 19338 h 122526"/>
                    <a:gd name="connsiteX5" fmla="*/ 113995 w 234684"/>
                    <a:gd name="connsiteY5" fmla="*/ 46326 h 122526"/>
                    <a:gd name="connsiteX6" fmla="*/ 99707 w 234684"/>
                    <a:gd name="connsiteY6" fmla="*/ 57438 h 122526"/>
                    <a:gd name="connsiteX7" fmla="*/ 87007 w 234684"/>
                    <a:gd name="connsiteY7" fmla="*/ 57438 h 122526"/>
                    <a:gd name="connsiteX8" fmla="*/ 79070 w 234684"/>
                    <a:gd name="connsiteY8" fmla="*/ 92363 h 122526"/>
                    <a:gd name="connsiteX9" fmla="*/ 80657 w 234684"/>
                    <a:gd name="connsiteY9" fmla="*/ 116176 h 122526"/>
                    <a:gd name="connsiteX10" fmla="*/ 77482 w 234684"/>
                    <a:gd name="connsiteY10" fmla="*/ 122526 h 122526"/>
                    <a:gd name="connsiteX11" fmla="*/ 60020 w 234684"/>
                    <a:gd name="connsiteY11" fmla="*/ 116176 h 122526"/>
                    <a:gd name="connsiteX12" fmla="*/ 23507 w 234684"/>
                    <a:gd name="connsiteY12" fmla="*/ 114588 h 122526"/>
                    <a:gd name="connsiteX13" fmla="*/ 1282 w 234684"/>
                    <a:gd name="connsiteY13" fmla="*/ 114588 h 122526"/>
                    <a:gd name="connsiteX14" fmla="*/ 61607 w 234684"/>
                    <a:gd name="connsiteY14" fmla="*/ 120938 h 122526"/>
                    <a:gd name="connsiteX15" fmla="*/ 69545 w 234684"/>
                    <a:gd name="connsiteY15" fmla="*/ 117763 h 122526"/>
                    <a:gd name="connsiteX16" fmla="*/ 71132 w 234684"/>
                    <a:gd name="connsiteY16" fmla="*/ 95538 h 122526"/>
                    <a:gd name="connsiteX17" fmla="*/ 71132 w 234684"/>
                    <a:gd name="connsiteY17" fmla="*/ 73313 h 122526"/>
                    <a:gd name="connsiteX18" fmla="*/ 83832 w 234684"/>
                    <a:gd name="connsiteY18" fmla="*/ 46326 h 122526"/>
                    <a:gd name="connsiteX19" fmla="*/ 102882 w 234684"/>
                    <a:gd name="connsiteY19" fmla="*/ 46326 h 122526"/>
                    <a:gd name="connsiteX20" fmla="*/ 109232 w 234684"/>
                    <a:gd name="connsiteY20" fmla="*/ 30451 h 122526"/>
                    <a:gd name="connsiteX21" fmla="*/ 117170 w 234684"/>
                    <a:gd name="connsiteY21" fmla="*/ 288 h 122526"/>
                    <a:gd name="connsiteX22" fmla="*/ 144157 w 234684"/>
                    <a:gd name="connsiteY22" fmla="*/ 14576 h 122526"/>
                    <a:gd name="connsiteX23" fmla="*/ 167970 w 234684"/>
                    <a:gd name="connsiteY23" fmla="*/ 3463 h 122526"/>
                    <a:gd name="connsiteX24" fmla="*/ 234645 w 234684"/>
                    <a:gd name="connsiteY24" fmla="*/ 16163 h 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684" h="122526">
                      <a:moveTo>
                        <a:pt x="234645" y="16163"/>
                      </a:moveTo>
                      <a:cubicBezTo>
                        <a:pt x="236233" y="24101"/>
                        <a:pt x="189930" y="50030"/>
                        <a:pt x="177495" y="51088"/>
                      </a:cubicBezTo>
                      <a:cubicBezTo>
                        <a:pt x="165060" y="52146"/>
                        <a:pt x="166647" y="27011"/>
                        <a:pt x="160032" y="22513"/>
                      </a:cubicBezTo>
                      <a:cubicBezTo>
                        <a:pt x="153417" y="18015"/>
                        <a:pt x="144686" y="24630"/>
                        <a:pt x="137807" y="24101"/>
                      </a:cubicBezTo>
                      <a:cubicBezTo>
                        <a:pt x="130928" y="23572"/>
                        <a:pt x="122726" y="15634"/>
                        <a:pt x="118757" y="19338"/>
                      </a:cubicBezTo>
                      <a:cubicBezTo>
                        <a:pt x="114788" y="23042"/>
                        <a:pt x="117170" y="39976"/>
                        <a:pt x="113995" y="46326"/>
                      </a:cubicBezTo>
                      <a:cubicBezTo>
                        <a:pt x="110820" y="52676"/>
                        <a:pt x="104205" y="55586"/>
                        <a:pt x="99707" y="57438"/>
                      </a:cubicBezTo>
                      <a:cubicBezTo>
                        <a:pt x="95209" y="59290"/>
                        <a:pt x="90446" y="51617"/>
                        <a:pt x="87007" y="57438"/>
                      </a:cubicBezTo>
                      <a:cubicBezTo>
                        <a:pt x="83568" y="63259"/>
                        <a:pt x="80128" y="82573"/>
                        <a:pt x="79070" y="92363"/>
                      </a:cubicBezTo>
                      <a:cubicBezTo>
                        <a:pt x="78012" y="102153"/>
                        <a:pt x="80657" y="116176"/>
                        <a:pt x="80657" y="116176"/>
                      </a:cubicBezTo>
                      <a:cubicBezTo>
                        <a:pt x="80392" y="121203"/>
                        <a:pt x="80921" y="122526"/>
                        <a:pt x="77482" y="122526"/>
                      </a:cubicBezTo>
                      <a:cubicBezTo>
                        <a:pt x="74043" y="122526"/>
                        <a:pt x="69016" y="117499"/>
                        <a:pt x="60020" y="116176"/>
                      </a:cubicBezTo>
                      <a:cubicBezTo>
                        <a:pt x="51024" y="114853"/>
                        <a:pt x="33297" y="114853"/>
                        <a:pt x="23507" y="114588"/>
                      </a:cubicBezTo>
                      <a:cubicBezTo>
                        <a:pt x="13717" y="114323"/>
                        <a:pt x="-5068" y="113530"/>
                        <a:pt x="1282" y="114588"/>
                      </a:cubicBezTo>
                      <a:cubicBezTo>
                        <a:pt x="7632" y="115646"/>
                        <a:pt x="50230" y="120409"/>
                        <a:pt x="61607" y="120938"/>
                      </a:cubicBezTo>
                      <a:cubicBezTo>
                        <a:pt x="72984" y="121467"/>
                        <a:pt x="67958" y="121996"/>
                        <a:pt x="69545" y="117763"/>
                      </a:cubicBezTo>
                      <a:cubicBezTo>
                        <a:pt x="71132" y="113530"/>
                        <a:pt x="70867" y="102946"/>
                        <a:pt x="71132" y="95538"/>
                      </a:cubicBezTo>
                      <a:cubicBezTo>
                        <a:pt x="71396" y="88130"/>
                        <a:pt x="69015" y="81515"/>
                        <a:pt x="71132" y="73313"/>
                      </a:cubicBezTo>
                      <a:cubicBezTo>
                        <a:pt x="73249" y="65111"/>
                        <a:pt x="78540" y="50824"/>
                        <a:pt x="83832" y="46326"/>
                      </a:cubicBezTo>
                      <a:cubicBezTo>
                        <a:pt x="89124" y="41828"/>
                        <a:pt x="98649" y="48972"/>
                        <a:pt x="102882" y="46326"/>
                      </a:cubicBezTo>
                      <a:cubicBezTo>
                        <a:pt x="107115" y="43680"/>
                        <a:pt x="106851" y="38124"/>
                        <a:pt x="109232" y="30451"/>
                      </a:cubicBezTo>
                      <a:cubicBezTo>
                        <a:pt x="111613" y="22778"/>
                        <a:pt x="111349" y="2934"/>
                        <a:pt x="117170" y="288"/>
                      </a:cubicBezTo>
                      <a:cubicBezTo>
                        <a:pt x="122991" y="-2358"/>
                        <a:pt x="135690" y="14047"/>
                        <a:pt x="144157" y="14576"/>
                      </a:cubicBezTo>
                      <a:cubicBezTo>
                        <a:pt x="152624" y="15105"/>
                        <a:pt x="160826" y="2405"/>
                        <a:pt x="167970" y="3463"/>
                      </a:cubicBezTo>
                      <a:cubicBezTo>
                        <a:pt x="175114" y="4521"/>
                        <a:pt x="233057" y="8225"/>
                        <a:pt x="234645" y="1616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フリーフォーム: 図形 320">
                  <a:extLst>
                    <a:ext uri="{FF2B5EF4-FFF2-40B4-BE49-F238E27FC236}">
                      <a16:creationId xmlns:a16="http://schemas.microsoft.com/office/drawing/2014/main" id="{4B4608BE-C956-4869-85D7-666F51CCBA76}"/>
                    </a:ext>
                  </a:extLst>
                </p:cNvPr>
                <p:cNvSpPr/>
                <p:nvPr/>
              </p:nvSpPr>
              <p:spPr>
                <a:xfrm>
                  <a:off x="4813178" y="4106758"/>
                  <a:ext cx="82692" cy="89123"/>
                </a:xfrm>
                <a:custGeom>
                  <a:avLst/>
                  <a:gdLst>
                    <a:gd name="connsiteX0" fmla="*/ 47747 w 82692"/>
                    <a:gd name="connsiteY0" fmla="*/ 105 h 89123"/>
                    <a:gd name="connsiteX1" fmla="*/ 82672 w 82692"/>
                    <a:gd name="connsiteY1" fmla="*/ 60430 h 89123"/>
                    <a:gd name="connsiteX2" fmla="*/ 52510 w 82692"/>
                    <a:gd name="connsiteY2" fmla="*/ 85830 h 89123"/>
                    <a:gd name="connsiteX3" fmla="*/ 28697 w 82692"/>
                    <a:gd name="connsiteY3" fmla="*/ 87417 h 89123"/>
                    <a:gd name="connsiteX4" fmla="*/ 12822 w 82692"/>
                    <a:gd name="connsiteY4" fmla="*/ 87417 h 89123"/>
                    <a:gd name="connsiteX5" fmla="*/ 122 w 82692"/>
                    <a:gd name="connsiteY5" fmla="*/ 65192 h 89123"/>
                    <a:gd name="connsiteX6" fmla="*/ 6472 w 82692"/>
                    <a:gd name="connsiteY6" fmla="*/ 38205 h 89123"/>
                    <a:gd name="connsiteX7" fmla="*/ 8060 w 82692"/>
                    <a:gd name="connsiteY7" fmla="*/ 63605 h 89123"/>
                    <a:gd name="connsiteX8" fmla="*/ 44572 w 82692"/>
                    <a:gd name="connsiteY8" fmla="*/ 74717 h 89123"/>
                    <a:gd name="connsiteX9" fmla="*/ 69972 w 82692"/>
                    <a:gd name="connsiteY9" fmla="*/ 74717 h 89123"/>
                    <a:gd name="connsiteX10" fmla="*/ 73147 w 82692"/>
                    <a:gd name="connsiteY10" fmla="*/ 46142 h 89123"/>
                    <a:gd name="connsiteX11" fmla="*/ 47747 w 82692"/>
                    <a:gd name="connsiteY11" fmla="*/ 105 h 8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92" h="89123">
                      <a:moveTo>
                        <a:pt x="47747" y="105"/>
                      </a:moveTo>
                      <a:cubicBezTo>
                        <a:pt x="49334" y="2486"/>
                        <a:pt x="81878" y="46143"/>
                        <a:pt x="82672" y="60430"/>
                      </a:cubicBezTo>
                      <a:cubicBezTo>
                        <a:pt x="83466" y="74717"/>
                        <a:pt x="61506" y="81332"/>
                        <a:pt x="52510" y="85830"/>
                      </a:cubicBezTo>
                      <a:cubicBezTo>
                        <a:pt x="43514" y="90328"/>
                        <a:pt x="35312" y="87153"/>
                        <a:pt x="28697" y="87417"/>
                      </a:cubicBezTo>
                      <a:cubicBezTo>
                        <a:pt x="22082" y="87681"/>
                        <a:pt x="17584" y="91121"/>
                        <a:pt x="12822" y="87417"/>
                      </a:cubicBezTo>
                      <a:cubicBezTo>
                        <a:pt x="8060" y="83713"/>
                        <a:pt x="1180" y="73394"/>
                        <a:pt x="122" y="65192"/>
                      </a:cubicBezTo>
                      <a:cubicBezTo>
                        <a:pt x="-936" y="56990"/>
                        <a:pt x="5149" y="38469"/>
                        <a:pt x="6472" y="38205"/>
                      </a:cubicBezTo>
                      <a:cubicBezTo>
                        <a:pt x="7795" y="37941"/>
                        <a:pt x="1710" y="57520"/>
                        <a:pt x="8060" y="63605"/>
                      </a:cubicBezTo>
                      <a:cubicBezTo>
                        <a:pt x="14410" y="69690"/>
                        <a:pt x="34254" y="72865"/>
                        <a:pt x="44572" y="74717"/>
                      </a:cubicBezTo>
                      <a:cubicBezTo>
                        <a:pt x="54890" y="76569"/>
                        <a:pt x="65210" y="79479"/>
                        <a:pt x="69972" y="74717"/>
                      </a:cubicBezTo>
                      <a:cubicBezTo>
                        <a:pt x="74734" y="69955"/>
                        <a:pt x="74470" y="55931"/>
                        <a:pt x="73147" y="46142"/>
                      </a:cubicBezTo>
                      <a:cubicBezTo>
                        <a:pt x="71824" y="36353"/>
                        <a:pt x="46160" y="-2276"/>
                        <a:pt x="47747" y="10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2" name="フリーフォーム: 図形 321">
                  <a:extLst>
                    <a:ext uri="{FF2B5EF4-FFF2-40B4-BE49-F238E27FC236}">
                      <a16:creationId xmlns:a16="http://schemas.microsoft.com/office/drawing/2014/main" id="{5DCF6878-785E-4E3F-9B5D-D2E5448D1F86}"/>
                    </a:ext>
                  </a:extLst>
                </p:cNvPr>
                <p:cNvSpPr/>
                <p:nvPr/>
              </p:nvSpPr>
              <p:spPr>
                <a:xfrm>
                  <a:off x="4819650" y="4097502"/>
                  <a:ext cx="79783" cy="63346"/>
                </a:xfrm>
                <a:custGeom>
                  <a:avLst/>
                  <a:gdLst>
                    <a:gd name="connsiteX0" fmla="*/ 79375 w 79783"/>
                    <a:gd name="connsiteY0" fmla="*/ 63336 h 63346"/>
                    <a:gd name="connsiteX1" fmla="*/ 58738 w 79783"/>
                    <a:gd name="connsiteY1" fmla="*/ 7773 h 63346"/>
                    <a:gd name="connsiteX2" fmla="*/ 33338 w 79783"/>
                    <a:gd name="connsiteY2" fmla="*/ 1423 h 63346"/>
                    <a:gd name="connsiteX3" fmla="*/ 11113 w 79783"/>
                    <a:gd name="connsiteY3" fmla="*/ 17298 h 63346"/>
                    <a:gd name="connsiteX4" fmla="*/ 0 w 79783"/>
                    <a:gd name="connsiteY4" fmla="*/ 47461 h 63346"/>
                    <a:gd name="connsiteX5" fmla="*/ 11113 w 79783"/>
                    <a:gd name="connsiteY5" fmla="*/ 26823 h 63346"/>
                    <a:gd name="connsiteX6" fmla="*/ 39688 w 79783"/>
                    <a:gd name="connsiteY6" fmla="*/ 3011 h 63346"/>
                    <a:gd name="connsiteX7" fmla="*/ 79375 w 79783"/>
                    <a:gd name="connsiteY7" fmla="*/ 63336 h 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83" h="63346">
                      <a:moveTo>
                        <a:pt x="79375" y="63336"/>
                      </a:moveTo>
                      <a:cubicBezTo>
                        <a:pt x="82550" y="64130"/>
                        <a:pt x="66411" y="18092"/>
                        <a:pt x="58738" y="7773"/>
                      </a:cubicBezTo>
                      <a:cubicBezTo>
                        <a:pt x="51065" y="-2546"/>
                        <a:pt x="41276" y="-165"/>
                        <a:pt x="33338" y="1423"/>
                      </a:cubicBezTo>
                      <a:cubicBezTo>
                        <a:pt x="25400" y="3011"/>
                        <a:pt x="16669" y="9625"/>
                        <a:pt x="11113" y="17298"/>
                      </a:cubicBezTo>
                      <a:cubicBezTo>
                        <a:pt x="5557" y="24971"/>
                        <a:pt x="0" y="45874"/>
                        <a:pt x="0" y="47461"/>
                      </a:cubicBezTo>
                      <a:cubicBezTo>
                        <a:pt x="0" y="49048"/>
                        <a:pt x="4498" y="34231"/>
                        <a:pt x="11113" y="26823"/>
                      </a:cubicBezTo>
                      <a:cubicBezTo>
                        <a:pt x="17728" y="19415"/>
                        <a:pt x="28576" y="2746"/>
                        <a:pt x="39688" y="3011"/>
                      </a:cubicBezTo>
                      <a:cubicBezTo>
                        <a:pt x="50800" y="3276"/>
                        <a:pt x="76200" y="62542"/>
                        <a:pt x="79375" y="6333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フリーフォーム: 図形 322">
                  <a:extLst>
                    <a:ext uri="{FF2B5EF4-FFF2-40B4-BE49-F238E27FC236}">
                      <a16:creationId xmlns:a16="http://schemas.microsoft.com/office/drawing/2014/main" id="{899B2CCE-E272-4D4C-B2F0-B27274BA73D5}"/>
                    </a:ext>
                  </a:extLst>
                </p:cNvPr>
                <p:cNvSpPr/>
                <p:nvPr/>
              </p:nvSpPr>
              <p:spPr>
                <a:xfrm>
                  <a:off x="5987569" y="4699073"/>
                  <a:ext cx="256045" cy="310359"/>
                </a:xfrm>
                <a:custGeom>
                  <a:avLst/>
                  <a:gdLst>
                    <a:gd name="connsiteX0" fmla="*/ 41756 w 256045"/>
                    <a:gd name="connsiteY0" fmla="*/ 9452 h 310359"/>
                    <a:gd name="connsiteX1" fmla="*/ 190981 w 256045"/>
                    <a:gd name="connsiteY1" fmla="*/ 31677 h 310359"/>
                    <a:gd name="connsiteX2" fmla="*/ 222731 w 256045"/>
                    <a:gd name="connsiteY2" fmla="*/ 120577 h 310359"/>
                    <a:gd name="connsiteX3" fmla="*/ 222731 w 256045"/>
                    <a:gd name="connsiteY3" fmla="*/ 234877 h 310359"/>
                    <a:gd name="connsiteX4" fmla="*/ 162406 w 256045"/>
                    <a:gd name="connsiteY4" fmla="*/ 288852 h 310359"/>
                    <a:gd name="connsiteX5" fmla="*/ 481 w 256045"/>
                    <a:gd name="connsiteY5" fmla="*/ 307902 h 310359"/>
                    <a:gd name="connsiteX6" fmla="*/ 219556 w 256045"/>
                    <a:gd name="connsiteY6" fmla="*/ 295202 h 310359"/>
                    <a:gd name="connsiteX7" fmla="*/ 248131 w 256045"/>
                    <a:gd name="connsiteY7" fmla="*/ 174552 h 310359"/>
                    <a:gd name="connsiteX8" fmla="*/ 137006 w 256045"/>
                    <a:gd name="connsiteY8" fmla="*/ 15802 h 310359"/>
                    <a:gd name="connsiteX9" fmla="*/ 41756 w 256045"/>
                    <a:gd name="connsiteY9" fmla="*/ 9452 h 3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45" h="310359">
                      <a:moveTo>
                        <a:pt x="41756" y="9452"/>
                      </a:moveTo>
                      <a:cubicBezTo>
                        <a:pt x="50752" y="12098"/>
                        <a:pt x="160819" y="13156"/>
                        <a:pt x="190981" y="31677"/>
                      </a:cubicBezTo>
                      <a:cubicBezTo>
                        <a:pt x="221144" y="50198"/>
                        <a:pt x="217439" y="86710"/>
                        <a:pt x="222731" y="120577"/>
                      </a:cubicBezTo>
                      <a:cubicBezTo>
                        <a:pt x="228023" y="154444"/>
                        <a:pt x="232785" y="206831"/>
                        <a:pt x="222731" y="234877"/>
                      </a:cubicBezTo>
                      <a:cubicBezTo>
                        <a:pt x="212677" y="262923"/>
                        <a:pt x="199447" y="276681"/>
                        <a:pt x="162406" y="288852"/>
                      </a:cubicBezTo>
                      <a:cubicBezTo>
                        <a:pt x="125365" y="301023"/>
                        <a:pt x="-9044" y="306844"/>
                        <a:pt x="481" y="307902"/>
                      </a:cubicBezTo>
                      <a:cubicBezTo>
                        <a:pt x="10006" y="308960"/>
                        <a:pt x="178281" y="317427"/>
                        <a:pt x="219556" y="295202"/>
                      </a:cubicBezTo>
                      <a:cubicBezTo>
                        <a:pt x="260831" y="272977"/>
                        <a:pt x="261889" y="221119"/>
                        <a:pt x="248131" y="174552"/>
                      </a:cubicBezTo>
                      <a:cubicBezTo>
                        <a:pt x="234373" y="127985"/>
                        <a:pt x="168227" y="45435"/>
                        <a:pt x="137006" y="15802"/>
                      </a:cubicBezTo>
                      <a:cubicBezTo>
                        <a:pt x="105785" y="-13831"/>
                        <a:pt x="32760" y="6806"/>
                        <a:pt x="41756" y="945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フリーフォーム: 図形 323">
                  <a:extLst>
                    <a:ext uri="{FF2B5EF4-FFF2-40B4-BE49-F238E27FC236}">
                      <a16:creationId xmlns:a16="http://schemas.microsoft.com/office/drawing/2014/main" id="{1D28B288-5C10-4A37-BBB0-6E82E11D7C33}"/>
                    </a:ext>
                  </a:extLst>
                </p:cNvPr>
                <p:cNvSpPr/>
                <p:nvPr/>
              </p:nvSpPr>
              <p:spPr>
                <a:xfrm>
                  <a:off x="5910731" y="4695749"/>
                  <a:ext cx="125008" cy="314578"/>
                </a:xfrm>
                <a:custGeom>
                  <a:avLst/>
                  <a:gdLst>
                    <a:gd name="connsiteX0" fmla="*/ 115419 w 125008"/>
                    <a:gd name="connsiteY0" fmla="*/ 76 h 314578"/>
                    <a:gd name="connsiteX1" fmla="*/ 10644 w 125008"/>
                    <a:gd name="connsiteY1" fmla="*/ 73101 h 314578"/>
                    <a:gd name="connsiteX2" fmla="*/ 7469 w 125008"/>
                    <a:gd name="connsiteY2" fmla="*/ 196926 h 314578"/>
                    <a:gd name="connsiteX3" fmla="*/ 45569 w 125008"/>
                    <a:gd name="connsiteY3" fmla="*/ 269951 h 314578"/>
                    <a:gd name="connsiteX4" fmla="*/ 124944 w 125008"/>
                    <a:gd name="connsiteY4" fmla="*/ 314401 h 314578"/>
                    <a:gd name="connsiteX5" fmla="*/ 58269 w 125008"/>
                    <a:gd name="connsiteY5" fmla="*/ 254076 h 314578"/>
                    <a:gd name="connsiteX6" fmla="*/ 13819 w 125008"/>
                    <a:gd name="connsiteY6" fmla="*/ 168351 h 314578"/>
                    <a:gd name="connsiteX7" fmla="*/ 29694 w 125008"/>
                    <a:gd name="connsiteY7" fmla="*/ 85801 h 314578"/>
                    <a:gd name="connsiteX8" fmla="*/ 115419 w 125008"/>
                    <a:gd name="connsiteY8" fmla="*/ 76 h 31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08" h="314578">
                      <a:moveTo>
                        <a:pt x="115419" y="76"/>
                      </a:moveTo>
                      <a:cubicBezTo>
                        <a:pt x="112244" y="-2041"/>
                        <a:pt x="28636" y="40293"/>
                        <a:pt x="10644" y="73101"/>
                      </a:cubicBezTo>
                      <a:cubicBezTo>
                        <a:pt x="-7348" y="105909"/>
                        <a:pt x="1648" y="164118"/>
                        <a:pt x="7469" y="196926"/>
                      </a:cubicBezTo>
                      <a:cubicBezTo>
                        <a:pt x="13290" y="229734"/>
                        <a:pt x="25990" y="250372"/>
                        <a:pt x="45569" y="269951"/>
                      </a:cubicBezTo>
                      <a:cubicBezTo>
                        <a:pt x="65148" y="289530"/>
                        <a:pt x="122827" y="317047"/>
                        <a:pt x="124944" y="314401"/>
                      </a:cubicBezTo>
                      <a:cubicBezTo>
                        <a:pt x="127061" y="311755"/>
                        <a:pt x="76790" y="278418"/>
                        <a:pt x="58269" y="254076"/>
                      </a:cubicBezTo>
                      <a:cubicBezTo>
                        <a:pt x="39748" y="229734"/>
                        <a:pt x="18581" y="196397"/>
                        <a:pt x="13819" y="168351"/>
                      </a:cubicBezTo>
                      <a:cubicBezTo>
                        <a:pt x="9057" y="140305"/>
                        <a:pt x="14877" y="108555"/>
                        <a:pt x="29694" y="85801"/>
                      </a:cubicBezTo>
                      <a:cubicBezTo>
                        <a:pt x="44511" y="63047"/>
                        <a:pt x="118594" y="2193"/>
                        <a:pt x="115419" y="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フリーフォーム: 図形 324">
                  <a:extLst>
                    <a:ext uri="{FF2B5EF4-FFF2-40B4-BE49-F238E27FC236}">
                      <a16:creationId xmlns:a16="http://schemas.microsoft.com/office/drawing/2014/main" id="{973F1BEE-69BE-456A-8B11-F3BE6CF131BD}"/>
                    </a:ext>
                  </a:extLst>
                </p:cNvPr>
                <p:cNvSpPr/>
                <p:nvPr/>
              </p:nvSpPr>
              <p:spPr>
                <a:xfrm>
                  <a:off x="5717223" y="4768850"/>
                  <a:ext cx="198192" cy="19645"/>
                </a:xfrm>
                <a:custGeom>
                  <a:avLst/>
                  <a:gdLst>
                    <a:gd name="connsiteX0" fmla="*/ 197802 w 198192"/>
                    <a:gd name="connsiteY0" fmla="*/ 19050 h 19645"/>
                    <a:gd name="connsiteX1" fmla="*/ 110490 w 198192"/>
                    <a:gd name="connsiteY1" fmla="*/ 19050 h 19645"/>
                    <a:gd name="connsiteX2" fmla="*/ 37465 w 198192"/>
                    <a:gd name="connsiteY2" fmla="*/ 14288 h 19645"/>
                    <a:gd name="connsiteX3" fmla="*/ 952 w 198192"/>
                    <a:gd name="connsiteY3" fmla="*/ 0 h 19645"/>
                    <a:gd name="connsiteX4" fmla="*/ 73977 w 198192"/>
                    <a:gd name="connsiteY4" fmla="*/ 14288 h 19645"/>
                    <a:gd name="connsiteX5" fmla="*/ 197802 w 198192"/>
                    <a:gd name="connsiteY5" fmla="*/ 19050 h 1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92" h="19645">
                      <a:moveTo>
                        <a:pt x="197802" y="19050"/>
                      </a:moveTo>
                      <a:cubicBezTo>
                        <a:pt x="203888" y="19844"/>
                        <a:pt x="137213" y="19844"/>
                        <a:pt x="110490" y="19050"/>
                      </a:cubicBezTo>
                      <a:cubicBezTo>
                        <a:pt x="83767" y="18256"/>
                        <a:pt x="55721" y="17463"/>
                        <a:pt x="37465" y="14288"/>
                      </a:cubicBezTo>
                      <a:cubicBezTo>
                        <a:pt x="19209" y="11113"/>
                        <a:pt x="-5133" y="0"/>
                        <a:pt x="952" y="0"/>
                      </a:cubicBezTo>
                      <a:cubicBezTo>
                        <a:pt x="7037" y="0"/>
                        <a:pt x="44079" y="11642"/>
                        <a:pt x="73977" y="14288"/>
                      </a:cubicBezTo>
                      <a:cubicBezTo>
                        <a:pt x="103875" y="16934"/>
                        <a:pt x="191716" y="18256"/>
                        <a:pt x="197802" y="190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フリーフォーム: 図形 325">
                  <a:extLst>
                    <a:ext uri="{FF2B5EF4-FFF2-40B4-BE49-F238E27FC236}">
                      <a16:creationId xmlns:a16="http://schemas.microsoft.com/office/drawing/2014/main" id="{7C807131-AFDB-4F69-BFC7-94DC6D623925}"/>
                    </a:ext>
                  </a:extLst>
                </p:cNvPr>
                <p:cNvSpPr/>
                <p:nvPr/>
              </p:nvSpPr>
              <p:spPr>
                <a:xfrm>
                  <a:off x="5713402" y="4767213"/>
                  <a:ext cx="6391" cy="108058"/>
                </a:xfrm>
                <a:custGeom>
                  <a:avLst/>
                  <a:gdLst>
                    <a:gd name="connsiteX0" fmla="*/ 11 w 6391"/>
                    <a:gd name="connsiteY0" fmla="*/ 50 h 108058"/>
                    <a:gd name="connsiteX1" fmla="*/ 4773 w 6391"/>
                    <a:gd name="connsiteY1" fmla="*/ 60375 h 108058"/>
                    <a:gd name="connsiteX2" fmla="*/ 3186 w 6391"/>
                    <a:gd name="connsiteY2" fmla="*/ 108000 h 108058"/>
                    <a:gd name="connsiteX3" fmla="*/ 6361 w 6391"/>
                    <a:gd name="connsiteY3" fmla="*/ 50850 h 108058"/>
                    <a:gd name="connsiteX4" fmla="*/ 11 w 6391"/>
                    <a:gd name="connsiteY4" fmla="*/ 50 h 10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 h="108058">
                      <a:moveTo>
                        <a:pt x="11" y="50"/>
                      </a:moveTo>
                      <a:cubicBezTo>
                        <a:pt x="-254" y="1638"/>
                        <a:pt x="4244" y="42383"/>
                        <a:pt x="4773" y="60375"/>
                      </a:cubicBezTo>
                      <a:cubicBezTo>
                        <a:pt x="5302" y="78367"/>
                        <a:pt x="2921" y="109588"/>
                        <a:pt x="3186" y="108000"/>
                      </a:cubicBezTo>
                      <a:cubicBezTo>
                        <a:pt x="3451" y="106413"/>
                        <a:pt x="5832" y="66990"/>
                        <a:pt x="6361" y="50850"/>
                      </a:cubicBezTo>
                      <a:cubicBezTo>
                        <a:pt x="6890" y="34710"/>
                        <a:pt x="276" y="-1538"/>
                        <a:pt x="11" y="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フリーフォーム: 図形 326">
                  <a:extLst>
                    <a:ext uri="{FF2B5EF4-FFF2-40B4-BE49-F238E27FC236}">
                      <a16:creationId xmlns:a16="http://schemas.microsoft.com/office/drawing/2014/main" id="{CDE45AEA-9E4B-4D13-A30D-91A985044CA9}"/>
                    </a:ext>
                  </a:extLst>
                </p:cNvPr>
                <p:cNvSpPr/>
                <p:nvPr/>
              </p:nvSpPr>
              <p:spPr>
                <a:xfrm>
                  <a:off x="5740341" y="4773510"/>
                  <a:ext cx="17657" cy="103497"/>
                </a:xfrm>
                <a:custGeom>
                  <a:avLst/>
                  <a:gdLst>
                    <a:gd name="connsiteX0" fmla="*/ 17522 w 17657"/>
                    <a:gd name="connsiteY0" fmla="*/ 103 h 103497"/>
                    <a:gd name="connsiteX1" fmla="*/ 9584 w 17657"/>
                    <a:gd name="connsiteY1" fmla="*/ 69953 h 103497"/>
                    <a:gd name="connsiteX2" fmla="*/ 59 w 17657"/>
                    <a:gd name="connsiteY2" fmla="*/ 103290 h 103497"/>
                    <a:gd name="connsiteX3" fmla="*/ 14347 w 17657"/>
                    <a:gd name="connsiteY3" fmla="*/ 55665 h 103497"/>
                    <a:gd name="connsiteX4" fmla="*/ 17522 w 17657"/>
                    <a:gd name="connsiteY4" fmla="*/ 103 h 10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103497">
                      <a:moveTo>
                        <a:pt x="17522" y="103"/>
                      </a:moveTo>
                      <a:cubicBezTo>
                        <a:pt x="16728" y="2484"/>
                        <a:pt x="12495" y="52755"/>
                        <a:pt x="9584" y="69953"/>
                      </a:cubicBezTo>
                      <a:cubicBezTo>
                        <a:pt x="6673" y="87151"/>
                        <a:pt x="-735" y="105671"/>
                        <a:pt x="59" y="103290"/>
                      </a:cubicBezTo>
                      <a:cubicBezTo>
                        <a:pt x="853" y="100909"/>
                        <a:pt x="13289" y="74450"/>
                        <a:pt x="14347" y="55665"/>
                      </a:cubicBezTo>
                      <a:cubicBezTo>
                        <a:pt x="15405" y="36880"/>
                        <a:pt x="18316" y="-2278"/>
                        <a:pt x="17522" y="10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フリーフォーム: 図形 327">
                  <a:extLst>
                    <a:ext uri="{FF2B5EF4-FFF2-40B4-BE49-F238E27FC236}">
                      <a16:creationId xmlns:a16="http://schemas.microsoft.com/office/drawing/2014/main" id="{75666A23-64FA-430D-AD8E-8128765B96A6}"/>
                    </a:ext>
                  </a:extLst>
                </p:cNvPr>
                <p:cNvSpPr/>
                <p:nvPr/>
              </p:nvSpPr>
              <p:spPr>
                <a:xfrm>
                  <a:off x="5789613" y="4818063"/>
                  <a:ext cx="114829" cy="4762"/>
                </a:xfrm>
                <a:custGeom>
                  <a:avLst/>
                  <a:gdLst>
                    <a:gd name="connsiteX0" fmla="*/ 0 w 114829"/>
                    <a:gd name="connsiteY0" fmla="*/ 0 h 4762"/>
                    <a:gd name="connsiteX1" fmla="*/ 100012 w 114829"/>
                    <a:gd name="connsiteY1" fmla="*/ 1587 h 4762"/>
                    <a:gd name="connsiteX2" fmla="*/ 114300 w 114829"/>
                    <a:gd name="connsiteY2" fmla="*/ 4762 h 4762"/>
                    <a:gd name="connsiteX3" fmla="*/ 0 w 114829"/>
                    <a:gd name="connsiteY3" fmla="*/ 0 h 4762"/>
                  </a:gdLst>
                  <a:ahLst/>
                  <a:cxnLst>
                    <a:cxn ang="0">
                      <a:pos x="connsiteX0" y="connsiteY0"/>
                    </a:cxn>
                    <a:cxn ang="0">
                      <a:pos x="connsiteX1" y="connsiteY1"/>
                    </a:cxn>
                    <a:cxn ang="0">
                      <a:pos x="connsiteX2" y="connsiteY2"/>
                    </a:cxn>
                    <a:cxn ang="0">
                      <a:pos x="connsiteX3" y="connsiteY3"/>
                    </a:cxn>
                  </a:cxnLst>
                  <a:rect l="l" t="t" r="r" b="b"/>
                  <a:pathLst>
                    <a:path w="114829" h="4762">
                      <a:moveTo>
                        <a:pt x="0" y="0"/>
                      </a:moveTo>
                      <a:lnTo>
                        <a:pt x="100012" y="1587"/>
                      </a:lnTo>
                      <a:cubicBezTo>
                        <a:pt x="119062" y="2381"/>
                        <a:pt x="114300" y="4762"/>
                        <a:pt x="114300" y="4762"/>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フリーフォーム: 図形 328">
                  <a:extLst>
                    <a:ext uri="{FF2B5EF4-FFF2-40B4-BE49-F238E27FC236}">
                      <a16:creationId xmlns:a16="http://schemas.microsoft.com/office/drawing/2014/main" id="{A2ABD7FF-1833-4B5F-A7DF-2E6868464B51}"/>
                    </a:ext>
                  </a:extLst>
                </p:cNvPr>
                <p:cNvSpPr/>
                <p:nvPr/>
              </p:nvSpPr>
              <p:spPr>
                <a:xfrm>
                  <a:off x="5768975" y="4813300"/>
                  <a:ext cx="142875" cy="38227"/>
                </a:xfrm>
                <a:custGeom>
                  <a:avLst/>
                  <a:gdLst>
                    <a:gd name="connsiteX0" fmla="*/ 0 w 142875"/>
                    <a:gd name="connsiteY0" fmla="*/ 0 h 38227"/>
                    <a:gd name="connsiteX1" fmla="*/ 55563 w 142875"/>
                    <a:gd name="connsiteY1" fmla="*/ 23813 h 38227"/>
                    <a:gd name="connsiteX2" fmla="*/ 127000 w 142875"/>
                    <a:gd name="connsiteY2" fmla="*/ 36513 h 38227"/>
                    <a:gd name="connsiteX3" fmla="*/ 142875 w 142875"/>
                    <a:gd name="connsiteY3" fmla="*/ 38100 h 38227"/>
                    <a:gd name="connsiteX4" fmla="*/ 0 w 142875"/>
                    <a:gd name="connsiteY4" fmla="*/ 0 h 3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38227">
                      <a:moveTo>
                        <a:pt x="0" y="0"/>
                      </a:moveTo>
                      <a:cubicBezTo>
                        <a:pt x="17198" y="8864"/>
                        <a:pt x="34397" y="17728"/>
                        <a:pt x="55563" y="23813"/>
                      </a:cubicBezTo>
                      <a:cubicBezTo>
                        <a:pt x="76729" y="29898"/>
                        <a:pt x="112448" y="34132"/>
                        <a:pt x="127000" y="36513"/>
                      </a:cubicBezTo>
                      <a:cubicBezTo>
                        <a:pt x="141552" y="38894"/>
                        <a:pt x="142875" y="38100"/>
                        <a:pt x="142875" y="38100"/>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フリーフォーム: 図形 329">
                  <a:extLst>
                    <a:ext uri="{FF2B5EF4-FFF2-40B4-BE49-F238E27FC236}">
                      <a16:creationId xmlns:a16="http://schemas.microsoft.com/office/drawing/2014/main" id="{3F420E22-B23F-42DD-8B2E-713AC277F112}"/>
                    </a:ext>
                  </a:extLst>
                </p:cNvPr>
                <p:cNvSpPr/>
                <p:nvPr/>
              </p:nvSpPr>
              <p:spPr>
                <a:xfrm>
                  <a:off x="5724462" y="4856686"/>
                  <a:ext cx="193253" cy="36005"/>
                </a:xfrm>
                <a:custGeom>
                  <a:avLst/>
                  <a:gdLst>
                    <a:gd name="connsiteX0" fmla="*/ 63 w 193253"/>
                    <a:gd name="connsiteY0" fmla="*/ 1064 h 36005"/>
                    <a:gd name="connsiteX1" fmla="*/ 69913 w 193253"/>
                    <a:gd name="connsiteY1" fmla="*/ 18527 h 36005"/>
                    <a:gd name="connsiteX2" fmla="*/ 190563 w 193253"/>
                    <a:gd name="connsiteY2" fmla="*/ 35989 h 36005"/>
                    <a:gd name="connsiteX3" fmla="*/ 146113 w 193253"/>
                    <a:gd name="connsiteY3" fmla="*/ 15352 h 36005"/>
                    <a:gd name="connsiteX4" fmla="*/ 58801 w 193253"/>
                    <a:gd name="connsiteY4" fmla="*/ 4239 h 36005"/>
                    <a:gd name="connsiteX5" fmla="*/ 63 w 193253"/>
                    <a:gd name="connsiteY5" fmla="*/ 1064 h 3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253" h="36005">
                      <a:moveTo>
                        <a:pt x="63" y="1064"/>
                      </a:moveTo>
                      <a:cubicBezTo>
                        <a:pt x="1915" y="3445"/>
                        <a:pt x="38163" y="12706"/>
                        <a:pt x="69913" y="18527"/>
                      </a:cubicBezTo>
                      <a:cubicBezTo>
                        <a:pt x="101663" y="24348"/>
                        <a:pt x="177863" y="36518"/>
                        <a:pt x="190563" y="35989"/>
                      </a:cubicBezTo>
                      <a:cubicBezTo>
                        <a:pt x="203263" y="35460"/>
                        <a:pt x="168073" y="20644"/>
                        <a:pt x="146113" y="15352"/>
                      </a:cubicBezTo>
                      <a:cubicBezTo>
                        <a:pt x="124153" y="10060"/>
                        <a:pt x="80497" y="7943"/>
                        <a:pt x="58801" y="4239"/>
                      </a:cubicBezTo>
                      <a:cubicBezTo>
                        <a:pt x="37105" y="535"/>
                        <a:pt x="-1789" y="-1317"/>
                        <a:pt x="63" y="106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9" name="フリーフォーム: 図形 168">
                <a:extLst>
                  <a:ext uri="{FF2B5EF4-FFF2-40B4-BE49-F238E27FC236}">
                    <a16:creationId xmlns:a16="http://schemas.microsoft.com/office/drawing/2014/main" id="{C1516233-E47C-4AF5-AFBA-5ED6F99D2B45}"/>
                  </a:ext>
                </a:extLst>
              </p:cNvPr>
              <p:cNvSpPr/>
              <p:nvPr/>
            </p:nvSpPr>
            <p:spPr>
              <a:xfrm>
                <a:off x="3151667" y="2937575"/>
                <a:ext cx="253559" cy="914329"/>
              </a:xfrm>
              <a:custGeom>
                <a:avLst/>
                <a:gdLst>
                  <a:gd name="connsiteX0" fmla="*/ 222300 w 253559"/>
                  <a:gd name="connsiteY0" fmla="*/ 358 h 914329"/>
                  <a:gd name="connsiteX1" fmla="*/ 215950 w 253559"/>
                  <a:gd name="connsiteY1" fmla="*/ 118892 h 914329"/>
                  <a:gd name="connsiteX2" fmla="*/ 152450 w 253559"/>
                  <a:gd name="connsiteY2" fmla="*/ 419458 h 914329"/>
                  <a:gd name="connsiteX3" fmla="*/ 80483 w 253559"/>
                  <a:gd name="connsiteY3" fmla="*/ 631125 h 914329"/>
                  <a:gd name="connsiteX4" fmla="*/ 12750 w 253559"/>
                  <a:gd name="connsiteY4" fmla="*/ 847025 h 914329"/>
                  <a:gd name="connsiteX5" fmla="*/ 8516 w 253559"/>
                  <a:gd name="connsiteY5" fmla="*/ 904175 h 914329"/>
                  <a:gd name="connsiteX6" fmla="*/ 103766 w 253559"/>
                  <a:gd name="connsiteY6" fmla="*/ 667108 h 914329"/>
                  <a:gd name="connsiteX7" fmla="*/ 247700 w 253559"/>
                  <a:gd name="connsiteY7" fmla="*/ 150642 h 914329"/>
                  <a:gd name="connsiteX8" fmla="*/ 222300 w 253559"/>
                  <a:gd name="connsiteY8" fmla="*/ 358 h 9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59" h="914329">
                    <a:moveTo>
                      <a:pt x="222300" y="358"/>
                    </a:moveTo>
                    <a:cubicBezTo>
                      <a:pt x="217008" y="-4934"/>
                      <a:pt x="227592" y="49042"/>
                      <a:pt x="215950" y="118892"/>
                    </a:cubicBezTo>
                    <a:cubicBezTo>
                      <a:pt x="204308" y="188742"/>
                      <a:pt x="175028" y="334086"/>
                      <a:pt x="152450" y="419458"/>
                    </a:cubicBezTo>
                    <a:cubicBezTo>
                      <a:pt x="129872" y="504830"/>
                      <a:pt x="103766" y="559864"/>
                      <a:pt x="80483" y="631125"/>
                    </a:cubicBezTo>
                    <a:cubicBezTo>
                      <a:pt x="57200" y="702386"/>
                      <a:pt x="24744" y="801517"/>
                      <a:pt x="12750" y="847025"/>
                    </a:cubicBezTo>
                    <a:cubicBezTo>
                      <a:pt x="756" y="892533"/>
                      <a:pt x="-6653" y="934161"/>
                      <a:pt x="8516" y="904175"/>
                    </a:cubicBezTo>
                    <a:cubicBezTo>
                      <a:pt x="23685" y="874189"/>
                      <a:pt x="63902" y="792697"/>
                      <a:pt x="103766" y="667108"/>
                    </a:cubicBezTo>
                    <a:cubicBezTo>
                      <a:pt x="143630" y="541519"/>
                      <a:pt x="226886" y="260356"/>
                      <a:pt x="247700" y="150642"/>
                    </a:cubicBezTo>
                    <a:cubicBezTo>
                      <a:pt x="268514" y="40928"/>
                      <a:pt x="227592" y="5650"/>
                      <a:pt x="222300" y="35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1" name="フリーフォーム: 図形 170">
                <a:extLst>
                  <a:ext uri="{FF2B5EF4-FFF2-40B4-BE49-F238E27FC236}">
                    <a16:creationId xmlns:a16="http://schemas.microsoft.com/office/drawing/2014/main" id="{FC6B3643-8285-4FDB-AB91-11B4A6AFB504}"/>
                  </a:ext>
                </a:extLst>
              </p:cNvPr>
              <p:cNvSpPr/>
              <p:nvPr/>
            </p:nvSpPr>
            <p:spPr>
              <a:xfrm>
                <a:off x="3101728" y="3068996"/>
                <a:ext cx="205530" cy="792481"/>
              </a:xfrm>
              <a:custGeom>
                <a:avLst/>
                <a:gdLst>
                  <a:gd name="connsiteX0" fmla="*/ 143122 w 205530"/>
                  <a:gd name="connsiteY0" fmla="*/ 171 h 792481"/>
                  <a:gd name="connsiteX1" fmla="*/ 183339 w 205530"/>
                  <a:gd name="connsiteY1" fmla="*/ 63671 h 792481"/>
                  <a:gd name="connsiteX2" fmla="*/ 153705 w 205530"/>
                  <a:gd name="connsiteY2" fmla="*/ 203371 h 792481"/>
                  <a:gd name="connsiteX3" fmla="*/ 94439 w 205530"/>
                  <a:gd name="connsiteY3" fmla="*/ 472187 h 792481"/>
                  <a:gd name="connsiteX4" fmla="*/ 39405 w 205530"/>
                  <a:gd name="connsiteY4" fmla="*/ 660571 h 792481"/>
                  <a:gd name="connsiteX5" fmla="*/ 16122 w 205530"/>
                  <a:gd name="connsiteY5" fmla="*/ 715604 h 792481"/>
                  <a:gd name="connsiteX6" fmla="*/ 1305 w 205530"/>
                  <a:gd name="connsiteY6" fmla="*/ 757937 h 792481"/>
                  <a:gd name="connsiteX7" fmla="*/ 49989 w 205530"/>
                  <a:gd name="connsiteY7" fmla="*/ 770637 h 792481"/>
                  <a:gd name="connsiteX8" fmla="*/ 30939 w 205530"/>
                  <a:gd name="connsiteY8" fmla="*/ 734654 h 792481"/>
                  <a:gd name="connsiteX9" fmla="*/ 191805 w 205530"/>
                  <a:gd name="connsiteY9" fmla="*/ 129287 h 792481"/>
                  <a:gd name="connsiteX10" fmla="*/ 193922 w 205530"/>
                  <a:gd name="connsiteY10" fmla="*/ 80604 h 792481"/>
                  <a:gd name="connsiteX11" fmla="*/ 143122 w 205530"/>
                  <a:gd name="connsiteY11" fmla="*/ 171 h 79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530" h="792481">
                    <a:moveTo>
                      <a:pt x="143122" y="171"/>
                    </a:moveTo>
                    <a:cubicBezTo>
                      <a:pt x="141358" y="-2651"/>
                      <a:pt x="181575" y="29804"/>
                      <a:pt x="183339" y="63671"/>
                    </a:cubicBezTo>
                    <a:cubicBezTo>
                      <a:pt x="185103" y="97538"/>
                      <a:pt x="168522" y="135285"/>
                      <a:pt x="153705" y="203371"/>
                    </a:cubicBezTo>
                    <a:cubicBezTo>
                      <a:pt x="138888" y="271457"/>
                      <a:pt x="113489" y="395987"/>
                      <a:pt x="94439" y="472187"/>
                    </a:cubicBezTo>
                    <a:cubicBezTo>
                      <a:pt x="75389" y="548387"/>
                      <a:pt x="52458" y="620002"/>
                      <a:pt x="39405" y="660571"/>
                    </a:cubicBezTo>
                    <a:cubicBezTo>
                      <a:pt x="26352" y="701141"/>
                      <a:pt x="22472" y="699376"/>
                      <a:pt x="16122" y="715604"/>
                    </a:cubicBezTo>
                    <a:cubicBezTo>
                      <a:pt x="9772" y="731832"/>
                      <a:pt x="-4340" y="748765"/>
                      <a:pt x="1305" y="757937"/>
                    </a:cubicBezTo>
                    <a:cubicBezTo>
                      <a:pt x="6950" y="767109"/>
                      <a:pt x="45050" y="774518"/>
                      <a:pt x="49989" y="770637"/>
                    </a:cubicBezTo>
                    <a:cubicBezTo>
                      <a:pt x="54928" y="766757"/>
                      <a:pt x="7303" y="841546"/>
                      <a:pt x="30939" y="734654"/>
                    </a:cubicBezTo>
                    <a:cubicBezTo>
                      <a:pt x="54575" y="627762"/>
                      <a:pt x="164641" y="238295"/>
                      <a:pt x="191805" y="129287"/>
                    </a:cubicBezTo>
                    <a:cubicBezTo>
                      <a:pt x="218969" y="20279"/>
                      <a:pt x="198155" y="99301"/>
                      <a:pt x="193922" y="80604"/>
                    </a:cubicBezTo>
                    <a:cubicBezTo>
                      <a:pt x="189689" y="61907"/>
                      <a:pt x="144886" y="2993"/>
                      <a:pt x="143122" y="17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フリーフォーム: 図形 171">
                <a:extLst>
                  <a:ext uri="{FF2B5EF4-FFF2-40B4-BE49-F238E27FC236}">
                    <a16:creationId xmlns:a16="http://schemas.microsoft.com/office/drawing/2014/main" id="{DBA5C490-4888-4D0F-9424-592976B09102}"/>
                  </a:ext>
                </a:extLst>
              </p:cNvPr>
              <p:cNvSpPr/>
              <p:nvPr/>
            </p:nvSpPr>
            <p:spPr>
              <a:xfrm>
                <a:off x="3146704" y="3063310"/>
                <a:ext cx="103839" cy="644321"/>
              </a:xfrm>
              <a:custGeom>
                <a:avLst/>
                <a:gdLst>
                  <a:gd name="connsiteX0" fmla="*/ 102379 w 103839"/>
                  <a:gd name="connsiteY0" fmla="*/ 12207 h 644321"/>
                  <a:gd name="connsiteX1" fmla="*/ 83329 w 103839"/>
                  <a:gd name="connsiteY1" fmla="*/ 156140 h 644321"/>
                  <a:gd name="connsiteX2" fmla="*/ 24063 w 103839"/>
                  <a:gd name="connsiteY2" fmla="*/ 515973 h 644321"/>
                  <a:gd name="connsiteX3" fmla="*/ 779 w 103839"/>
                  <a:gd name="connsiteY3" fmla="*/ 642973 h 644321"/>
                  <a:gd name="connsiteX4" fmla="*/ 49463 w 103839"/>
                  <a:gd name="connsiteY4" fmla="*/ 450357 h 644321"/>
                  <a:gd name="connsiteX5" fmla="*/ 102379 w 103839"/>
                  <a:gd name="connsiteY5" fmla="*/ 12207 h 64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39" h="644321">
                    <a:moveTo>
                      <a:pt x="102379" y="12207"/>
                    </a:moveTo>
                    <a:cubicBezTo>
                      <a:pt x="108023" y="-36829"/>
                      <a:pt x="96382" y="72179"/>
                      <a:pt x="83329" y="156140"/>
                    </a:cubicBezTo>
                    <a:cubicBezTo>
                      <a:pt x="70276" y="240101"/>
                      <a:pt x="37821" y="434834"/>
                      <a:pt x="24063" y="515973"/>
                    </a:cubicBezTo>
                    <a:cubicBezTo>
                      <a:pt x="10305" y="597112"/>
                      <a:pt x="-3454" y="653909"/>
                      <a:pt x="779" y="642973"/>
                    </a:cubicBezTo>
                    <a:cubicBezTo>
                      <a:pt x="5012" y="632037"/>
                      <a:pt x="31824" y="548429"/>
                      <a:pt x="49463" y="450357"/>
                    </a:cubicBezTo>
                    <a:cubicBezTo>
                      <a:pt x="67102" y="352285"/>
                      <a:pt x="96735" y="61243"/>
                      <a:pt x="102379" y="1220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3" name="フリーフォーム: 図形 172">
                <a:extLst>
                  <a:ext uri="{FF2B5EF4-FFF2-40B4-BE49-F238E27FC236}">
                    <a16:creationId xmlns:a16="http://schemas.microsoft.com/office/drawing/2014/main" id="{C83A11B1-D72D-4B2F-A1C5-7390BC030F15}"/>
                  </a:ext>
                </a:extLst>
              </p:cNvPr>
              <p:cNvSpPr/>
              <p:nvPr/>
            </p:nvSpPr>
            <p:spPr>
              <a:xfrm>
                <a:off x="3246108" y="2925110"/>
                <a:ext cx="117312" cy="160429"/>
              </a:xfrm>
              <a:custGeom>
                <a:avLst/>
                <a:gdLst>
                  <a:gd name="connsiteX0" fmla="*/ 859 w 117312"/>
                  <a:gd name="connsiteY0" fmla="*/ 158873 h 160429"/>
                  <a:gd name="connsiteX1" fmla="*/ 13559 w 117312"/>
                  <a:gd name="connsiteY1" fmla="*/ 91140 h 160429"/>
                  <a:gd name="connsiteX2" fmla="*/ 13559 w 117312"/>
                  <a:gd name="connsiteY2" fmla="*/ 44573 h 160429"/>
                  <a:gd name="connsiteX3" fmla="*/ 38959 w 117312"/>
                  <a:gd name="connsiteY3" fmla="*/ 19173 h 160429"/>
                  <a:gd name="connsiteX4" fmla="*/ 62242 w 117312"/>
                  <a:gd name="connsiteY4" fmla="*/ 19173 h 160429"/>
                  <a:gd name="connsiteX5" fmla="*/ 96109 w 117312"/>
                  <a:gd name="connsiteY5" fmla="*/ 29757 h 160429"/>
                  <a:gd name="connsiteX6" fmla="*/ 117275 w 117312"/>
                  <a:gd name="connsiteY6" fmla="*/ 123 h 160429"/>
                  <a:gd name="connsiteX7" fmla="*/ 100342 w 117312"/>
                  <a:gd name="connsiteY7" fmla="*/ 19173 h 160429"/>
                  <a:gd name="connsiteX8" fmla="*/ 68592 w 117312"/>
                  <a:gd name="connsiteY8" fmla="*/ 19173 h 160429"/>
                  <a:gd name="connsiteX9" fmla="*/ 41075 w 117312"/>
                  <a:gd name="connsiteY9" fmla="*/ 19173 h 160429"/>
                  <a:gd name="connsiteX10" fmla="*/ 859 w 117312"/>
                  <a:gd name="connsiteY10" fmla="*/ 158873 h 1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12" h="160429">
                    <a:moveTo>
                      <a:pt x="859" y="158873"/>
                    </a:moveTo>
                    <a:cubicBezTo>
                      <a:pt x="-3727" y="170868"/>
                      <a:pt x="11442" y="110190"/>
                      <a:pt x="13559" y="91140"/>
                    </a:cubicBezTo>
                    <a:cubicBezTo>
                      <a:pt x="15676" y="72090"/>
                      <a:pt x="9326" y="56567"/>
                      <a:pt x="13559" y="44573"/>
                    </a:cubicBezTo>
                    <a:cubicBezTo>
                      <a:pt x="17792" y="32579"/>
                      <a:pt x="30845" y="23406"/>
                      <a:pt x="38959" y="19173"/>
                    </a:cubicBezTo>
                    <a:cubicBezTo>
                      <a:pt x="47073" y="14940"/>
                      <a:pt x="52717" y="17409"/>
                      <a:pt x="62242" y="19173"/>
                    </a:cubicBezTo>
                    <a:cubicBezTo>
                      <a:pt x="71767" y="20937"/>
                      <a:pt x="86937" y="32932"/>
                      <a:pt x="96109" y="29757"/>
                    </a:cubicBezTo>
                    <a:cubicBezTo>
                      <a:pt x="105281" y="26582"/>
                      <a:pt x="116569" y="1887"/>
                      <a:pt x="117275" y="123"/>
                    </a:cubicBezTo>
                    <a:cubicBezTo>
                      <a:pt x="117981" y="-1641"/>
                      <a:pt x="108456" y="15998"/>
                      <a:pt x="100342" y="19173"/>
                    </a:cubicBezTo>
                    <a:cubicBezTo>
                      <a:pt x="92228" y="22348"/>
                      <a:pt x="68592" y="19173"/>
                      <a:pt x="68592" y="19173"/>
                    </a:cubicBezTo>
                    <a:cubicBezTo>
                      <a:pt x="58714" y="19173"/>
                      <a:pt x="50953" y="-2347"/>
                      <a:pt x="41075" y="19173"/>
                    </a:cubicBezTo>
                    <a:cubicBezTo>
                      <a:pt x="31197" y="40692"/>
                      <a:pt x="5445" y="146878"/>
                      <a:pt x="859" y="15887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フリーフォーム: 図形 173">
                <a:extLst>
                  <a:ext uri="{FF2B5EF4-FFF2-40B4-BE49-F238E27FC236}">
                    <a16:creationId xmlns:a16="http://schemas.microsoft.com/office/drawing/2014/main" id="{4C749528-EF0B-4D13-86A6-AE13B8FD260F}"/>
                  </a:ext>
                </a:extLst>
              </p:cNvPr>
              <p:cNvSpPr/>
              <p:nvPr/>
            </p:nvSpPr>
            <p:spPr>
              <a:xfrm>
                <a:off x="3300664" y="2939569"/>
                <a:ext cx="18624" cy="198233"/>
              </a:xfrm>
              <a:custGeom>
                <a:avLst/>
                <a:gdLst>
                  <a:gd name="connsiteX0" fmla="*/ 3453 w 18624"/>
                  <a:gd name="connsiteY0" fmla="*/ 481 h 198233"/>
                  <a:gd name="connsiteX1" fmla="*/ 1336 w 18624"/>
                  <a:gd name="connsiteY1" fmla="*/ 135948 h 198233"/>
                  <a:gd name="connsiteX2" fmla="*/ 1336 w 18624"/>
                  <a:gd name="connsiteY2" fmla="*/ 197331 h 198233"/>
                  <a:gd name="connsiteX3" fmla="*/ 18269 w 18624"/>
                  <a:gd name="connsiteY3" fmla="*/ 93614 h 198233"/>
                  <a:gd name="connsiteX4" fmla="*/ 3453 w 18624"/>
                  <a:gd name="connsiteY4" fmla="*/ 481 h 19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4" h="198233">
                    <a:moveTo>
                      <a:pt x="3453" y="481"/>
                    </a:moveTo>
                    <a:cubicBezTo>
                      <a:pt x="631" y="7537"/>
                      <a:pt x="1689" y="103140"/>
                      <a:pt x="1336" y="135948"/>
                    </a:cubicBezTo>
                    <a:cubicBezTo>
                      <a:pt x="983" y="168756"/>
                      <a:pt x="-1486" y="204387"/>
                      <a:pt x="1336" y="197331"/>
                    </a:cubicBezTo>
                    <a:cubicBezTo>
                      <a:pt x="4158" y="190275"/>
                      <a:pt x="15447" y="121483"/>
                      <a:pt x="18269" y="93614"/>
                    </a:cubicBezTo>
                    <a:cubicBezTo>
                      <a:pt x="21091" y="65745"/>
                      <a:pt x="6275" y="-6575"/>
                      <a:pt x="3453" y="4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5" name="フリーフォーム: 図形 174">
                <a:extLst>
                  <a:ext uri="{FF2B5EF4-FFF2-40B4-BE49-F238E27FC236}">
                    <a16:creationId xmlns:a16="http://schemas.microsoft.com/office/drawing/2014/main" id="{1C12A53F-CF22-4187-8B1F-9A8DFBF364C8}"/>
                  </a:ext>
                </a:extLst>
              </p:cNvPr>
              <p:cNvSpPr/>
              <p:nvPr/>
            </p:nvSpPr>
            <p:spPr>
              <a:xfrm>
                <a:off x="5902835" y="3098069"/>
                <a:ext cx="495828" cy="554821"/>
              </a:xfrm>
              <a:custGeom>
                <a:avLst/>
                <a:gdLst>
                  <a:gd name="connsiteX0" fmla="*/ 494790 w 495828"/>
                  <a:gd name="connsiteY0" fmla="*/ 731 h 554821"/>
                  <a:gd name="connsiteX1" fmla="*/ 364615 w 495828"/>
                  <a:gd name="connsiteY1" fmla="*/ 153131 h 554821"/>
                  <a:gd name="connsiteX2" fmla="*/ 228090 w 495828"/>
                  <a:gd name="connsiteY2" fmla="*/ 270606 h 554821"/>
                  <a:gd name="connsiteX3" fmla="*/ 177290 w 495828"/>
                  <a:gd name="connsiteY3" fmla="*/ 321406 h 554821"/>
                  <a:gd name="connsiteX4" fmla="*/ 78865 w 495828"/>
                  <a:gd name="connsiteY4" fmla="*/ 419831 h 554821"/>
                  <a:gd name="connsiteX5" fmla="*/ 2665 w 495828"/>
                  <a:gd name="connsiteY5" fmla="*/ 553181 h 554821"/>
                  <a:gd name="connsiteX6" fmla="*/ 177290 w 495828"/>
                  <a:gd name="connsiteY6" fmla="*/ 321406 h 554821"/>
                  <a:gd name="connsiteX7" fmla="*/ 291590 w 495828"/>
                  <a:gd name="connsiteY7" fmla="*/ 219806 h 554821"/>
                  <a:gd name="connsiteX8" fmla="*/ 494790 w 495828"/>
                  <a:gd name="connsiteY8" fmla="*/ 731 h 5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828" h="554821">
                    <a:moveTo>
                      <a:pt x="494790" y="731"/>
                    </a:moveTo>
                    <a:cubicBezTo>
                      <a:pt x="506961" y="-10382"/>
                      <a:pt x="409065" y="108152"/>
                      <a:pt x="364615" y="153131"/>
                    </a:cubicBezTo>
                    <a:cubicBezTo>
                      <a:pt x="320165" y="198110"/>
                      <a:pt x="259311" y="242560"/>
                      <a:pt x="228090" y="270606"/>
                    </a:cubicBezTo>
                    <a:cubicBezTo>
                      <a:pt x="196869" y="298652"/>
                      <a:pt x="177290" y="321406"/>
                      <a:pt x="177290" y="321406"/>
                    </a:cubicBezTo>
                    <a:cubicBezTo>
                      <a:pt x="152419" y="346277"/>
                      <a:pt x="107969" y="381202"/>
                      <a:pt x="78865" y="419831"/>
                    </a:cubicBezTo>
                    <a:cubicBezTo>
                      <a:pt x="49761" y="458460"/>
                      <a:pt x="-13739" y="569585"/>
                      <a:pt x="2665" y="553181"/>
                    </a:cubicBezTo>
                    <a:cubicBezTo>
                      <a:pt x="19069" y="536777"/>
                      <a:pt x="129136" y="376968"/>
                      <a:pt x="177290" y="321406"/>
                    </a:cubicBezTo>
                    <a:cubicBezTo>
                      <a:pt x="225444" y="265844"/>
                      <a:pt x="236028" y="271664"/>
                      <a:pt x="291590" y="219806"/>
                    </a:cubicBezTo>
                    <a:cubicBezTo>
                      <a:pt x="347152" y="167948"/>
                      <a:pt x="482619" y="11844"/>
                      <a:pt x="494790" y="7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6" name="フリーフォーム: 図形 175">
                <a:extLst>
                  <a:ext uri="{FF2B5EF4-FFF2-40B4-BE49-F238E27FC236}">
                    <a16:creationId xmlns:a16="http://schemas.microsoft.com/office/drawing/2014/main" id="{14492809-AA88-463C-A3CF-16AFFF9C81A9}"/>
                  </a:ext>
                </a:extLst>
              </p:cNvPr>
              <p:cNvSpPr/>
              <p:nvPr/>
            </p:nvSpPr>
            <p:spPr>
              <a:xfrm>
                <a:off x="5676898" y="3021773"/>
                <a:ext cx="597941" cy="564075"/>
              </a:xfrm>
              <a:custGeom>
                <a:avLst/>
                <a:gdLst>
                  <a:gd name="connsiteX0" fmla="*/ 2 w 597941"/>
                  <a:gd name="connsiteY0" fmla="*/ 827 h 564075"/>
                  <a:gd name="connsiteX1" fmla="*/ 139702 w 597941"/>
                  <a:gd name="connsiteY1" fmla="*/ 146877 h 564075"/>
                  <a:gd name="connsiteX2" fmla="*/ 285752 w 597941"/>
                  <a:gd name="connsiteY2" fmla="*/ 289752 h 564075"/>
                  <a:gd name="connsiteX3" fmla="*/ 434977 w 597941"/>
                  <a:gd name="connsiteY3" fmla="*/ 423102 h 564075"/>
                  <a:gd name="connsiteX4" fmla="*/ 593727 w 597941"/>
                  <a:gd name="connsiteY4" fmla="*/ 562802 h 564075"/>
                  <a:gd name="connsiteX5" fmla="*/ 533402 w 597941"/>
                  <a:gd name="connsiteY5" fmla="*/ 480252 h 564075"/>
                  <a:gd name="connsiteX6" fmla="*/ 336552 w 597941"/>
                  <a:gd name="connsiteY6" fmla="*/ 283402 h 564075"/>
                  <a:gd name="connsiteX7" fmla="*/ 142877 w 597941"/>
                  <a:gd name="connsiteY7" fmla="*/ 96077 h 564075"/>
                  <a:gd name="connsiteX8" fmla="*/ 2 w 597941"/>
                  <a:gd name="connsiteY8" fmla="*/ 827 h 5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941" h="564075">
                    <a:moveTo>
                      <a:pt x="2" y="827"/>
                    </a:moveTo>
                    <a:cubicBezTo>
                      <a:pt x="-527" y="9294"/>
                      <a:pt x="92077" y="98723"/>
                      <a:pt x="139702" y="146877"/>
                    </a:cubicBezTo>
                    <a:cubicBezTo>
                      <a:pt x="187327" y="195031"/>
                      <a:pt x="236539" y="243714"/>
                      <a:pt x="285752" y="289752"/>
                    </a:cubicBezTo>
                    <a:cubicBezTo>
                      <a:pt x="334965" y="335790"/>
                      <a:pt x="434977" y="423102"/>
                      <a:pt x="434977" y="423102"/>
                    </a:cubicBezTo>
                    <a:cubicBezTo>
                      <a:pt x="486306" y="468610"/>
                      <a:pt x="577323" y="553277"/>
                      <a:pt x="593727" y="562802"/>
                    </a:cubicBezTo>
                    <a:cubicBezTo>
                      <a:pt x="610131" y="572327"/>
                      <a:pt x="576264" y="526819"/>
                      <a:pt x="533402" y="480252"/>
                    </a:cubicBezTo>
                    <a:cubicBezTo>
                      <a:pt x="490540" y="433685"/>
                      <a:pt x="401639" y="347431"/>
                      <a:pt x="336552" y="283402"/>
                    </a:cubicBezTo>
                    <a:cubicBezTo>
                      <a:pt x="271465" y="219373"/>
                      <a:pt x="196852" y="141585"/>
                      <a:pt x="142877" y="96077"/>
                    </a:cubicBezTo>
                    <a:cubicBezTo>
                      <a:pt x="88902" y="50569"/>
                      <a:pt x="531" y="-7640"/>
                      <a:pt x="2" y="82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フリーフォーム: 図形 176">
                <a:extLst>
                  <a:ext uri="{FF2B5EF4-FFF2-40B4-BE49-F238E27FC236}">
                    <a16:creationId xmlns:a16="http://schemas.microsoft.com/office/drawing/2014/main" id="{8FCA66B7-4CD5-435B-A217-9899838AB684}"/>
                  </a:ext>
                </a:extLst>
              </p:cNvPr>
              <p:cNvSpPr/>
              <p:nvPr/>
            </p:nvSpPr>
            <p:spPr>
              <a:xfrm>
                <a:off x="5759447" y="2787314"/>
                <a:ext cx="359945" cy="409932"/>
              </a:xfrm>
              <a:custGeom>
                <a:avLst/>
                <a:gdLst>
                  <a:gd name="connsiteX0" fmla="*/ 358778 w 359945"/>
                  <a:gd name="connsiteY0" fmla="*/ 336 h 409932"/>
                  <a:gd name="connsiteX1" fmla="*/ 158753 w 359945"/>
                  <a:gd name="connsiteY1" fmla="*/ 174961 h 409932"/>
                  <a:gd name="connsiteX2" fmla="*/ 85728 w 359945"/>
                  <a:gd name="connsiteY2" fmla="*/ 286086 h 409932"/>
                  <a:gd name="connsiteX3" fmla="*/ 3 w 359945"/>
                  <a:gd name="connsiteY3" fmla="*/ 409911 h 409932"/>
                  <a:gd name="connsiteX4" fmla="*/ 88903 w 359945"/>
                  <a:gd name="connsiteY4" fmla="*/ 276561 h 409932"/>
                  <a:gd name="connsiteX5" fmla="*/ 234953 w 359945"/>
                  <a:gd name="connsiteY5" fmla="*/ 133686 h 409932"/>
                  <a:gd name="connsiteX6" fmla="*/ 358778 w 359945"/>
                  <a:gd name="connsiteY6" fmla="*/ 336 h 4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945" h="409932">
                    <a:moveTo>
                      <a:pt x="358778" y="336"/>
                    </a:moveTo>
                    <a:cubicBezTo>
                      <a:pt x="346078" y="7215"/>
                      <a:pt x="204261" y="127336"/>
                      <a:pt x="158753" y="174961"/>
                    </a:cubicBezTo>
                    <a:cubicBezTo>
                      <a:pt x="113245" y="222586"/>
                      <a:pt x="112186" y="246928"/>
                      <a:pt x="85728" y="286086"/>
                    </a:cubicBezTo>
                    <a:cubicBezTo>
                      <a:pt x="59270" y="325244"/>
                      <a:pt x="-526" y="411498"/>
                      <a:pt x="3" y="409911"/>
                    </a:cubicBezTo>
                    <a:cubicBezTo>
                      <a:pt x="532" y="408324"/>
                      <a:pt x="49745" y="322599"/>
                      <a:pt x="88903" y="276561"/>
                    </a:cubicBezTo>
                    <a:cubicBezTo>
                      <a:pt x="128061" y="230524"/>
                      <a:pt x="192620" y="173373"/>
                      <a:pt x="234953" y="133686"/>
                    </a:cubicBezTo>
                    <a:cubicBezTo>
                      <a:pt x="277286" y="93999"/>
                      <a:pt x="371478" y="-6543"/>
                      <a:pt x="358778" y="33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 name="フリーフォーム: 図形 177">
                <a:extLst>
                  <a:ext uri="{FF2B5EF4-FFF2-40B4-BE49-F238E27FC236}">
                    <a16:creationId xmlns:a16="http://schemas.microsoft.com/office/drawing/2014/main" id="{D24BB3E8-E6DA-4E9D-97D0-F05108FB175E}"/>
                  </a:ext>
                </a:extLst>
              </p:cNvPr>
              <p:cNvSpPr/>
              <p:nvPr/>
            </p:nvSpPr>
            <p:spPr>
              <a:xfrm>
                <a:off x="5749554" y="2955844"/>
                <a:ext cx="381380" cy="366184"/>
              </a:xfrm>
              <a:custGeom>
                <a:avLst/>
                <a:gdLst>
                  <a:gd name="connsiteX0" fmla="*/ 371 w 381380"/>
                  <a:gd name="connsiteY0" fmla="*/ 81 h 366184"/>
                  <a:gd name="connsiteX1" fmla="*/ 101971 w 381380"/>
                  <a:gd name="connsiteY1" fmla="*/ 85806 h 366184"/>
                  <a:gd name="connsiteX2" fmla="*/ 187696 w 381380"/>
                  <a:gd name="connsiteY2" fmla="*/ 155656 h 366184"/>
                  <a:gd name="connsiteX3" fmla="*/ 317871 w 381380"/>
                  <a:gd name="connsiteY3" fmla="*/ 301706 h 366184"/>
                  <a:gd name="connsiteX4" fmla="*/ 381371 w 381380"/>
                  <a:gd name="connsiteY4" fmla="*/ 365206 h 366184"/>
                  <a:gd name="connsiteX5" fmla="*/ 321046 w 381380"/>
                  <a:gd name="connsiteY5" fmla="*/ 257256 h 366184"/>
                  <a:gd name="connsiteX6" fmla="*/ 140071 w 381380"/>
                  <a:gd name="connsiteY6" fmla="*/ 101681 h 366184"/>
                  <a:gd name="connsiteX7" fmla="*/ 371 w 381380"/>
                  <a:gd name="connsiteY7" fmla="*/ 81 h 3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80" h="366184">
                    <a:moveTo>
                      <a:pt x="371" y="81"/>
                    </a:moveTo>
                    <a:cubicBezTo>
                      <a:pt x="-5979" y="-2565"/>
                      <a:pt x="70750" y="59877"/>
                      <a:pt x="101971" y="85806"/>
                    </a:cubicBezTo>
                    <a:cubicBezTo>
                      <a:pt x="133192" y="111735"/>
                      <a:pt x="151713" y="119673"/>
                      <a:pt x="187696" y="155656"/>
                    </a:cubicBezTo>
                    <a:cubicBezTo>
                      <a:pt x="223679" y="191639"/>
                      <a:pt x="285592" y="266781"/>
                      <a:pt x="317871" y="301706"/>
                    </a:cubicBezTo>
                    <a:cubicBezTo>
                      <a:pt x="350150" y="336631"/>
                      <a:pt x="380842" y="372614"/>
                      <a:pt x="381371" y="365206"/>
                    </a:cubicBezTo>
                    <a:cubicBezTo>
                      <a:pt x="381900" y="357798"/>
                      <a:pt x="361263" y="301177"/>
                      <a:pt x="321046" y="257256"/>
                    </a:cubicBezTo>
                    <a:cubicBezTo>
                      <a:pt x="280829" y="213335"/>
                      <a:pt x="195104" y="146131"/>
                      <a:pt x="140071" y="101681"/>
                    </a:cubicBezTo>
                    <a:cubicBezTo>
                      <a:pt x="85038" y="57231"/>
                      <a:pt x="6721" y="2727"/>
                      <a:pt x="371" y="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 name="フリーフォーム: 図形 178">
                <a:extLst>
                  <a:ext uri="{FF2B5EF4-FFF2-40B4-BE49-F238E27FC236}">
                    <a16:creationId xmlns:a16="http://schemas.microsoft.com/office/drawing/2014/main" id="{9D545149-FA88-4E19-B75B-D46C7C49DF7A}"/>
                  </a:ext>
                </a:extLst>
              </p:cNvPr>
              <p:cNvSpPr/>
              <p:nvPr/>
            </p:nvSpPr>
            <p:spPr>
              <a:xfrm>
                <a:off x="6128958" y="3292510"/>
                <a:ext cx="144876" cy="174782"/>
              </a:xfrm>
              <a:custGeom>
                <a:avLst/>
                <a:gdLst>
                  <a:gd name="connsiteX0" fmla="*/ 33717 w 144876"/>
                  <a:gd name="connsiteY0" fmla="*/ 50765 h 174782"/>
                  <a:gd name="connsiteX1" fmla="*/ 103567 w 144876"/>
                  <a:gd name="connsiteY1" fmla="*/ 130140 h 174782"/>
                  <a:gd name="connsiteX2" fmla="*/ 144842 w 144876"/>
                  <a:gd name="connsiteY2" fmla="*/ 174590 h 174782"/>
                  <a:gd name="connsiteX3" fmla="*/ 97217 w 144876"/>
                  <a:gd name="connsiteY3" fmla="*/ 139665 h 174782"/>
                  <a:gd name="connsiteX4" fmla="*/ 1967 w 144876"/>
                  <a:gd name="connsiteY4" fmla="*/ 3140 h 174782"/>
                  <a:gd name="connsiteX5" fmla="*/ 33717 w 144876"/>
                  <a:gd name="connsiteY5" fmla="*/ 50765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76" h="174782">
                    <a:moveTo>
                      <a:pt x="33717" y="50765"/>
                    </a:moveTo>
                    <a:cubicBezTo>
                      <a:pt x="50650" y="71932"/>
                      <a:pt x="85046" y="109503"/>
                      <a:pt x="103567" y="130140"/>
                    </a:cubicBezTo>
                    <a:cubicBezTo>
                      <a:pt x="122088" y="150777"/>
                      <a:pt x="145900" y="173002"/>
                      <a:pt x="144842" y="174590"/>
                    </a:cubicBezTo>
                    <a:cubicBezTo>
                      <a:pt x="143784" y="176178"/>
                      <a:pt x="121029" y="168240"/>
                      <a:pt x="97217" y="139665"/>
                    </a:cubicBezTo>
                    <a:cubicBezTo>
                      <a:pt x="73405" y="111090"/>
                      <a:pt x="10963" y="17957"/>
                      <a:pt x="1967" y="3140"/>
                    </a:cubicBezTo>
                    <a:cubicBezTo>
                      <a:pt x="-7029" y="-11677"/>
                      <a:pt x="16784" y="29598"/>
                      <a:pt x="33717" y="5076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フリーフォーム: 図形 179">
                <a:extLst>
                  <a:ext uri="{FF2B5EF4-FFF2-40B4-BE49-F238E27FC236}">
                    <a16:creationId xmlns:a16="http://schemas.microsoft.com/office/drawing/2014/main" id="{80965888-C085-4F32-853A-13B90A55ED8F}"/>
                  </a:ext>
                </a:extLst>
              </p:cNvPr>
              <p:cNvSpPr/>
              <p:nvPr/>
            </p:nvSpPr>
            <p:spPr>
              <a:xfrm>
                <a:off x="6089641" y="2822337"/>
                <a:ext cx="248942" cy="299614"/>
              </a:xfrm>
              <a:custGeom>
                <a:avLst/>
                <a:gdLst>
                  <a:gd name="connsiteX0" fmla="*/ 9 w 248942"/>
                  <a:gd name="connsiteY0" fmla="*/ 238 h 299614"/>
                  <a:gd name="connsiteX1" fmla="*/ 123834 w 248942"/>
                  <a:gd name="connsiteY1" fmla="*/ 146288 h 299614"/>
                  <a:gd name="connsiteX2" fmla="*/ 238134 w 248942"/>
                  <a:gd name="connsiteY2" fmla="*/ 260588 h 299614"/>
                  <a:gd name="connsiteX3" fmla="*/ 241309 w 248942"/>
                  <a:gd name="connsiteY3" fmla="*/ 298688 h 299614"/>
                  <a:gd name="connsiteX4" fmla="*/ 212734 w 248942"/>
                  <a:gd name="connsiteY4" fmla="*/ 228838 h 299614"/>
                  <a:gd name="connsiteX5" fmla="*/ 117484 w 248942"/>
                  <a:gd name="connsiteY5" fmla="*/ 114538 h 299614"/>
                  <a:gd name="connsiteX6" fmla="*/ 9 w 248942"/>
                  <a:gd name="connsiteY6" fmla="*/ 238 h 29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942" h="299614">
                    <a:moveTo>
                      <a:pt x="9" y="238"/>
                    </a:moveTo>
                    <a:cubicBezTo>
                      <a:pt x="1067" y="5529"/>
                      <a:pt x="84147" y="102896"/>
                      <a:pt x="123834" y="146288"/>
                    </a:cubicBezTo>
                    <a:cubicBezTo>
                      <a:pt x="163522" y="189680"/>
                      <a:pt x="218555" y="235188"/>
                      <a:pt x="238134" y="260588"/>
                    </a:cubicBezTo>
                    <a:cubicBezTo>
                      <a:pt x="257713" y="285988"/>
                      <a:pt x="245542" y="303980"/>
                      <a:pt x="241309" y="298688"/>
                    </a:cubicBezTo>
                    <a:cubicBezTo>
                      <a:pt x="237076" y="293396"/>
                      <a:pt x="233371" y="259530"/>
                      <a:pt x="212734" y="228838"/>
                    </a:cubicBezTo>
                    <a:cubicBezTo>
                      <a:pt x="192097" y="198146"/>
                      <a:pt x="150821" y="149992"/>
                      <a:pt x="117484" y="114538"/>
                    </a:cubicBezTo>
                    <a:cubicBezTo>
                      <a:pt x="84147" y="79084"/>
                      <a:pt x="-1049" y="-5053"/>
                      <a:pt x="9" y="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 name="フリーフォーム: 図形 180">
                <a:extLst>
                  <a:ext uri="{FF2B5EF4-FFF2-40B4-BE49-F238E27FC236}">
                    <a16:creationId xmlns:a16="http://schemas.microsoft.com/office/drawing/2014/main" id="{31530747-865B-4BCB-A730-5FC341BFF8B3}"/>
                  </a:ext>
                </a:extLst>
              </p:cNvPr>
              <p:cNvSpPr/>
              <p:nvPr/>
            </p:nvSpPr>
            <p:spPr>
              <a:xfrm>
                <a:off x="6081596" y="3060700"/>
                <a:ext cx="74748" cy="108860"/>
              </a:xfrm>
              <a:custGeom>
                <a:avLst/>
                <a:gdLst>
                  <a:gd name="connsiteX0" fmla="*/ 117 w 74748"/>
                  <a:gd name="connsiteY0" fmla="*/ 0 h 108860"/>
                  <a:gd name="connsiteX1" fmla="*/ 50917 w 74748"/>
                  <a:gd name="connsiteY1" fmla="*/ 17463 h 108860"/>
                  <a:gd name="connsiteX2" fmla="*/ 63617 w 74748"/>
                  <a:gd name="connsiteY2" fmla="*/ 39688 h 108860"/>
                  <a:gd name="connsiteX3" fmla="*/ 60442 w 74748"/>
                  <a:gd name="connsiteY3" fmla="*/ 76200 h 108860"/>
                  <a:gd name="connsiteX4" fmla="*/ 22342 w 74748"/>
                  <a:gd name="connsiteY4" fmla="*/ 107950 h 108860"/>
                  <a:gd name="connsiteX5" fmla="*/ 62029 w 74748"/>
                  <a:gd name="connsiteY5" fmla="*/ 96838 h 108860"/>
                  <a:gd name="connsiteX6" fmla="*/ 73142 w 74748"/>
                  <a:gd name="connsiteY6" fmla="*/ 61913 h 108860"/>
                  <a:gd name="connsiteX7" fmla="*/ 66792 w 74748"/>
                  <a:gd name="connsiteY7" fmla="*/ 17463 h 108860"/>
                  <a:gd name="connsiteX8" fmla="*/ 117 w 74748"/>
                  <a:gd name="connsiteY8" fmla="*/ 0 h 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8" h="108860">
                    <a:moveTo>
                      <a:pt x="117" y="0"/>
                    </a:moveTo>
                    <a:cubicBezTo>
                      <a:pt x="-2529" y="0"/>
                      <a:pt x="40334" y="10848"/>
                      <a:pt x="50917" y="17463"/>
                    </a:cubicBezTo>
                    <a:cubicBezTo>
                      <a:pt x="61500" y="24078"/>
                      <a:pt x="62030" y="29899"/>
                      <a:pt x="63617" y="39688"/>
                    </a:cubicBezTo>
                    <a:cubicBezTo>
                      <a:pt x="65205" y="49478"/>
                      <a:pt x="67321" y="64823"/>
                      <a:pt x="60442" y="76200"/>
                    </a:cubicBezTo>
                    <a:cubicBezTo>
                      <a:pt x="53563" y="87577"/>
                      <a:pt x="22078" y="104510"/>
                      <a:pt x="22342" y="107950"/>
                    </a:cubicBezTo>
                    <a:cubicBezTo>
                      <a:pt x="22606" y="111390"/>
                      <a:pt x="53562" y="104511"/>
                      <a:pt x="62029" y="96838"/>
                    </a:cubicBezTo>
                    <a:cubicBezTo>
                      <a:pt x="70496" y="89165"/>
                      <a:pt x="72348" y="75142"/>
                      <a:pt x="73142" y="61913"/>
                    </a:cubicBezTo>
                    <a:cubicBezTo>
                      <a:pt x="73936" y="48684"/>
                      <a:pt x="78698" y="29898"/>
                      <a:pt x="66792" y="17463"/>
                    </a:cubicBezTo>
                    <a:cubicBezTo>
                      <a:pt x="54886" y="5028"/>
                      <a:pt x="2763" y="0"/>
                      <a:pt x="11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 name="フリーフォーム: 図形 181">
                <a:extLst>
                  <a:ext uri="{FF2B5EF4-FFF2-40B4-BE49-F238E27FC236}">
                    <a16:creationId xmlns:a16="http://schemas.microsoft.com/office/drawing/2014/main" id="{1B88BC93-E324-450E-B290-9E3C9BB61FCB}"/>
                  </a:ext>
                </a:extLst>
              </p:cNvPr>
              <p:cNvSpPr/>
              <p:nvPr/>
            </p:nvSpPr>
            <p:spPr>
              <a:xfrm>
                <a:off x="6030469" y="3062288"/>
                <a:ext cx="83016" cy="119434"/>
              </a:xfrm>
              <a:custGeom>
                <a:avLst/>
                <a:gdLst>
                  <a:gd name="connsiteX0" fmla="*/ 82994 w 83016"/>
                  <a:gd name="connsiteY0" fmla="*/ 115887 h 119434"/>
                  <a:gd name="connsiteX1" fmla="*/ 35369 w 83016"/>
                  <a:gd name="connsiteY1" fmla="*/ 100012 h 119434"/>
                  <a:gd name="connsiteX2" fmla="*/ 9969 w 83016"/>
                  <a:gd name="connsiteY2" fmla="*/ 71437 h 119434"/>
                  <a:gd name="connsiteX3" fmla="*/ 444 w 83016"/>
                  <a:gd name="connsiteY3" fmla="*/ 46037 h 119434"/>
                  <a:gd name="connsiteX4" fmla="*/ 22669 w 83016"/>
                  <a:gd name="connsiteY4" fmla="*/ 7937 h 119434"/>
                  <a:gd name="connsiteX5" fmla="*/ 56006 w 83016"/>
                  <a:gd name="connsiteY5" fmla="*/ 0 h 119434"/>
                  <a:gd name="connsiteX6" fmla="*/ 40131 w 83016"/>
                  <a:gd name="connsiteY6" fmla="*/ 7937 h 119434"/>
                  <a:gd name="connsiteX7" fmla="*/ 29019 w 83016"/>
                  <a:gd name="connsiteY7" fmla="*/ 30162 h 119434"/>
                  <a:gd name="connsiteX8" fmla="*/ 82994 w 83016"/>
                  <a:gd name="connsiteY8" fmla="*/ 115887 h 11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6" h="119434">
                    <a:moveTo>
                      <a:pt x="82994" y="115887"/>
                    </a:moveTo>
                    <a:cubicBezTo>
                      <a:pt x="84052" y="127529"/>
                      <a:pt x="47540" y="107420"/>
                      <a:pt x="35369" y="100012"/>
                    </a:cubicBezTo>
                    <a:cubicBezTo>
                      <a:pt x="23198" y="92604"/>
                      <a:pt x="15790" y="80433"/>
                      <a:pt x="9969" y="71437"/>
                    </a:cubicBezTo>
                    <a:cubicBezTo>
                      <a:pt x="4148" y="62441"/>
                      <a:pt x="-1673" y="56620"/>
                      <a:pt x="444" y="46037"/>
                    </a:cubicBezTo>
                    <a:cubicBezTo>
                      <a:pt x="2561" y="35454"/>
                      <a:pt x="13409" y="15610"/>
                      <a:pt x="22669" y="7937"/>
                    </a:cubicBezTo>
                    <a:cubicBezTo>
                      <a:pt x="31929" y="264"/>
                      <a:pt x="53096" y="0"/>
                      <a:pt x="56006" y="0"/>
                    </a:cubicBezTo>
                    <a:cubicBezTo>
                      <a:pt x="58916" y="0"/>
                      <a:pt x="44629" y="2910"/>
                      <a:pt x="40131" y="7937"/>
                    </a:cubicBezTo>
                    <a:cubicBezTo>
                      <a:pt x="35633" y="12964"/>
                      <a:pt x="27961" y="16404"/>
                      <a:pt x="29019" y="30162"/>
                    </a:cubicBezTo>
                    <a:cubicBezTo>
                      <a:pt x="30077" y="43920"/>
                      <a:pt x="81936" y="104245"/>
                      <a:pt x="82994" y="11588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3" name="グループ化 182">
                <a:extLst>
                  <a:ext uri="{FF2B5EF4-FFF2-40B4-BE49-F238E27FC236}">
                    <a16:creationId xmlns:a16="http://schemas.microsoft.com/office/drawing/2014/main" id="{6E790423-6885-4206-994F-1D047B69616F}"/>
                  </a:ext>
                </a:extLst>
              </p:cNvPr>
              <p:cNvGrpSpPr/>
              <p:nvPr/>
            </p:nvGrpSpPr>
            <p:grpSpPr>
              <a:xfrm>
                <a:off x="7899354" y="2238849"/>
                <a:ext cx="176168" cy="152015"/>
                <a:chOff x="7899354" y="2238849"/>
                <a:chExt cx="176168" cy="152015"/>
              </a:xfrm>
              <a:grpFill/>
            </p:grpSpPr>
            <p:sp>
              <p:nvSpPr>
                <p:cNvPr id="265" name="フリーフォーム: 図形 264">
                  <a:extLst>
                    <a:ext uri="{FF2B5EF4-FFF2-40B4-BE49-F238E27FC236}">
                      <a16:creationId xmlns:a16="http://schemas.microsoft.com/office/drawing/2014/main" id="{A8DC3A0A-932D-4576-B716-15714040FFE9}"/>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フリーフォーム: 図形 265">
                  <a:extLst>
                    <a:ext uri="{FF2B5EF4-FFF2-40B4-BE49-F238E27FC236}">
                      <a16:creationId xmlns:a16="http://schemas.microsoft.com/office/drawing/2014/main" id="{1B7852F8-70D5-41F1-BA95-FD2A03DFE296}"/>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フリーフォーム: 図形 266">
                  <a:extLst>
                    <a:ext uri="{FF2B5EF4-FFF2-40B4-BE49-F238E27FC236}">
                      <a16:creationId xmlns:a16="http://schemas.microsoft.com/office/drawing/2014/main" id="{908934C2-9FF2-42C4-BEFD-C46B78864843}"/>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4" name="グループ化 183">
                <a:extLst>
                  <a:ext uri="{FF2B5EF4-FFF2-40B4-BE49-F238E27FC236}">
                    <a16:creationId xmlns:a16="http://schemas.microsoft.com/office/drawing/2014/main" id="{D77E609E-0CE8-46E7-8DDC-60F41269622F}"/>
                  </a:ext>
                </a:extLst>
              </p:cNvPr>
              <p:cNvGrpSpPr/>
              <p:nvPr/>
            </p:nvGrpSpPr>
            <p:grpSpPr>
              <a:xfrm rot="1503006">
                <a:off x="8097598" y="2204475"/>
                <a:ext cx="176168" cy="152015"/>
                <a:chOff x="7899354" y="2238849"/>
                <a:chExt cx="176168" cy="152015"/>
              </a:xfrm>
              <a:grpFill/>
            </p:grpSpPr>
            <p:sp>
              <p:nvSpPr>
                <p:cNvPr id="262" name="フリーフォーム: 図形 261">
                  <a:extLst>
                    <a:ext uri="{FF2B5EF4-FFF2-40B4-BE49-F238E27FC236}">
                      <a16:creationId xmlns:a16="http://schemas.microsoft.com/office/drawing/2014/main" id="{9635E59C-75C6-41A1-AB8B-4DC9E1769459}"/>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フリーフォーム: 図形 262">
                  <a:extLst>
                    <a:ext uri="{FF2B5EF4-FFF2-40B4-BE49-F238E27FC236}">
                      <a16:creationId xmlns:a16="http://schemas.microsoft.com/office/drawing/2014/main" id="{F87D336D-71D6-490B-B8FF-956567E77FD3}"/>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フリーフォーム: 図形 263">
                  <a:extLst>
                    <a:ext uri="{FF2B5EF4-FFF2-40B4-BE49-F238E27FC236}">
                      <a16:creationId xmlns:a16="http://schemas.microsoft.com/office/drawing/2014/main" id="{7DC27EE8-7454-4BC6-AC84-91AC59A0AD1A}"/>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5" name="グループ化 184">
                <a:extLst>
                  <a:ext uri="{FF2B5EF4-FFF2-40B4-BE49-F238E27FC236}">
                    <a16:creationId xmlns:a16="http://schemas.microsoft.com/office/drawing/2014/main" id="{58C918EE-440D-4B1C-A583-A4804AEB4C09}"/>
                  </a:ext>
                </a:extLst>
              </p:cNvPr>
              <p:cNvGrpSpPr/>
              <p:nvPr/>
            </p:nvGrpSpPr>
            <p:grpSpPr>
              <a:xfrm rot="1405938">
                <a:off x="8075764" y="2422884"/>
                <a:ext cx="180629" cy="155864"/>
                <a:chOff x="7899354" y="2238849"/>
                <a:chExt cx="176168" cy="152015"/>
              </a:xfrm>
              <a:grpFill/>
            </p:grpSpPr>
            <p:sp>
              <p:nvSpPr>
                <p:cNvPr id="259" name="フリーフォーム: 図形 258">
                  <a:extLst>
                    <a:ext uri="{FF2B5EF4-FFF2-40B4-BE49-F238E27FC236}">
                      <a16:creationId xmlns:a16="http://schemas.microsoft.com/office/drawing/2014/main" id="{322AD359-B53C-4990-A256-E96E73E5310F}"/>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リーフォーム: 図形 259">
                  <a:extLst>
                    <a:ext uri="{FF2B5EF4-FFF2-40B4-BE49-F238E27FC236}">
                      <a16:creationId xmlns:a16="http://schemas.microsoft.com/office/drawing/2014/main" id="{A6401338-47A2-4E50-A02A-F719CEA63EAF}"/>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フリーフォーム: 図形 260">
                  <a:extLst>
                    <a:ext uri="{FF2B5EF4-FFF2-40B4-BE49-F238E27FC236}">
                      <a16:creationId xmlns:a16="http://schemas.microsoft.com/office/drawing/2014/main" id="{92623C2E-C71B-4938-99F7-34A154E51B60}"/>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6" name="グループ化 185">
                <a:extLst>
                  <a:ext uri="{FF2B5EF4-FFF2-40B4-BE49-F238E27FC236}">
                    <a16:creationId xmlns:a16="http://schemas.microsoft.com/office/drawing/2014/main" id="{FFF87CFE-BE1F-466D-A784-A41F28324461}"/>
                  </a:ext>
                </a:extLst>
              </p:cNvPr>
              <p:cNvGrpSpPr/>
              <p:nvPr/>
            </p:nvGrpSpPr>
            <p:grpSpPr>
              <a:xfrm>
                <a:off x="8315248" y="2328829"/>
                <a:ext cx="227223" cy="359885"/>
                <a:chOff x="8315248" y="2328829"/>
                <a:chExt cx="227223" cy="359885"/>
              </a:xfrm>
              <a:grpFill/>
            </p:grpSpPr>
            <p:sp>
              <p:nvSpPr>
                <p:cNvPr id="250" name="フリーフォーム: 図形 249">
                  <a:extLst>
                    <a:ext uri="{FF2B5EF4-FFF2-40B4-BE49-F238E27FC236}">
                      <a16:creationId xmlns:a16="http://schemas.microsoft.com/office/drawing/2014/main" id="{FC4EB58F-FA78-4BFE-BC4E-33D4DDB983D0}"/>
                    </a:ext>
                  </a:extLst>
                </p:cNvPr>
                <p:cNvSpPr/>
                <p:nvPr/>
              </p:nvSpPr>
              <p:spPr>
                <a:xfrm>
                  <a:off x="8315248" y="2331700"/>
                  <a:ext cx="35002" cy="284213"/>
                </a:xfrm>
                <a:custGeom>
                  <a:avLst/>
                  <a:gdLst>
                    <a:gd name="connsiteX0" fmla="*/ 35002 w 35002"/>
                    <a:gd name="connsiteY0" fmla="*/ 338 h 284213"/>
                    <a:gd name="connsiteX1" fmla="*/ 19127 w 35002"/>
                    <a:gd name="connsiteY1" fmla="*/ 55900 h 284213"/>
                    <a:gd name="connsiteX2" fmla="*/ 4840 w 35002"/>
                    <a:gd name="connsiteY2" fmla="*/ 111463 h 284213"/>
                    <a:gd name="connsiteX3" fmla="*/ 77 w 35002"/>
                    <a:gd name="connsiteY3" fmla="*/ 279738 h 284213"/>
                    <a:gd name="connsiteX4" fmla="*/ 3252 w 35002"/>
                    <a:gd name="connsiteY4" fmla="*/ 222588 h 284213"/>
                    <a:gd name="connsiteX5" fmla="*/ 19127 w 35002"/>
                    <a:gd name="connsiteY5" fmla="*/ 82888 h 284213"/>
                    <a:gd name="connsiteX6" fmla="*/ 35002 w 35002"/>
                    <a:gd name="connsiteY6" fmla="*/ 338 h 2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2" h="284213">
                      <a:moveTo>
                        <a:pt x="35002" y="338"/>
                      </a:moveTo>
                      <a:cubicBezTo>
                        <a:pt x="35002" y="-4160"/>
                        <a:pt x="24154" y="37379"/>
                        <a:pt x="19127" y="55900"/>
                      </a:cubicBezTo>
                      <a:cubicBezTo>
                        <a:pt x="14100" y="74421"/>
                        <a:pt x="8015" y="74157"/>
                        <a:pt x="4840" y="111463"/>
                      </a:cubicBezTo>
                      <a:cubicBezTo>
                        <a:pt x="1665" y="148769"/>
                        <a:pt x="342" y="261217"/>
                        <a:pt x="77" y="279738"/>
                      </a:cubicBezTo>
                      <a:cubicBezTo>
                        <a:pt x="-188" y="298259"/>
                        <a:pt x="77" y="255396"/>
                        <a:pt x="3252" y="222588"/>
                      </a:cubicBezTo>
                      <a:cubicBezTo>
                        <a:pt x="6427" y="189780"/>
                        <a:pt x="14629" y="113051"/>
                        <a:pt x="19127" y="82888"/>
                      </a:cubicBezTo>
                      <a:cubicBezTo>
                        <a:pt x="23625" y="52726"/>
                        <a:pt x="35002" y="4836"/>
                        <a:pt x="35002" y="3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フリーフォーム: 図形 250">
                  <a:extLst>
                    <a:ext uri="{FF2B5EF4-FFF2-40B4-BE49-F238E27FC236}">
                      <a16:creationId xmlns:a16="http://schemas.microsoft.com/office/drawing/2014/main" id="{58B827F5-0501-4E71-ABB5-F00CE2DFD0F0}"/>
                    </a:ext>
                  </a:extLst>
                </p:cNvPr>
                <p:cNvSpPr/>
                <p:nvPr/>
              </p:nvSpPr>
              <p:spPr>
                <a:xfrm>
                  <a:off x="8324319" y="2328829"/>
                  <a:ext cx="43604" cy="276696"/>
                </a:xfrm>
                <a:custGeom>
                  <a:avLst/>
                  <a:gdLst>
                    <a:gd name="connsiteX0" fmla="*/ 30694 w 43604"/>
                    <a:gd name="connsiteY0" fmla="*/ 34 h 276696"/>
                    <a:gd name="connsiteX1" fmla="*/ 41806 w 43604"/>
                    <a:gd name="connsiteY1" fmla="*/ 84171 h 276696"/>
                    <a:gd name="connsiteX2" fmla="*/ 25931 w 43604"/>
                    <a:gd name="connsiteY2" fmla="*/ 192121 h 276696"/>
                    <a:gd name="connsiteX3" fmla="*/ 11644 w 43604"/>
                    <a:gd name="connsiteY3" fmla="*/ 254034 h 276696"/>
                    <a:gd name="connsiteX4" fmla="*/ 531 w 43604"/>
                    <a:gd name="connsiteY4" fmla="*/ 274671 h 276696"/>
                    <a:gd name="connsiteX5" fmla="*/ 29106 w 43604"/>
                    <a:gd name="connsiteY5" fmla="*/ 209584 h 276696"/>
                    <a:gd name="connsiteX6" fmla="*/ 43394 w 43604"/>
                    <a:gd name="connsiteY6" fmla="*/ 93696 h 276696"/>
                    <a:gd name="connsiteX7" fmla="*/ 30694 w 43604"/>
                    <a:gd name="connsiteY7" fmla="*/ 34 h 2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04" h="276696">
                      <a:moveTo>
                        <a:pt x="30694" y="34"/>
                      </a:moveTo>
                      <a:cubicBezTo>
                        <a:pt x="30429" y="-1554"/>
                        <a:pt x="42600" y="52157"/>
                        <a:pt x="41806" y="84171"/>
                      </a:cubicBezTo>
                      <a:cubicBezTo>
                        <a:pt x="41012" y="116185"/>
                        <a:pt x="30958" y="163810"/>
                        <a:pt x="25931" y="192121"/>
                      </a:cubicBezTo>
                      <a:cubicBezTo>
                        <a:pt x="20904" y="220432"/>
                        <a:pt x="15877" y="240276"/>
                        <a:pt x="11644" y="254034"/>
                      </a:cubicBezTo>
                      <a:cubicBezTo>
                        <a:pt x="7411" y="267792"/>
                        <a:pt x="-2379" y="282079"/>
                        <a:pt x="531" y="274671"/>
                      </a:cubicBezTo>
                      <a:cubicBezTo>
                        <a:pt x="3441" y="267263"/>
                        <a:pt x="21962" y="239746"/>
                        <a:pt x="29106" y="209584"/>
                      </a:cubicBezTo>
                      <a:cubicBezTo>
                        <a:pt x="36250" y="179422"/>
                        <a:pt x="41277" y="126504"/>
                        <a:pt x="43394" y="93696"/>
                      </a:cubicBezTo>
                      <a:cubicBezTo>
                        <a:pt x="45511" y="60888"/>
                        <a:pt x="30959" y="1622"/>
                        <a:pt x="30694" y="3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フリーフォーム: 図形 251">
                  <a:extLst>
                    <a:ext uri="{FF2B5EF4-FFF2-40B4-BE49-F238E27FC236}">
                      <a16:creationId xmlns:a16="http://schemas.microsoft.com/office/drawing/2014/main" id="{C7E57627-9598-4646-BA64-755332522A04}"/>
                    </a:ext>
                  </a:extLst>
                </p:cNvPr>
                <p:cNvSpPr/>
                <p:nvPr/>
              </p:nvSpPr>
              <p:spPr>
                <a:xfrm>
                  <a:off x="8505802" y="2403413"/>
                  <a:ext cx="22302" cy="285301"/>
                </a:xfrm>
                <a:custGeom>
                  <a:avLst/>
                  <a:gdLst>
                    <a:gd name="connsiteX0" fmla="*/ 22248 w 22302"/>
                    <a:gd name="connsiteY0" fmla="*/ 1650 h 285301"/>
                    <a:gd name="connsiteX1" fmla="*/ 17486 w 22302"/>
                    <a:gd name="connsiteY1" fmla="*/ 104837 h 285301"/>
                    <a:gd name="connsiteX2" fmla="*/ 11136 w 22302"/>
                    <a:gd name="connsiteY2" fmla="*/ 231837 h 285301"/>
                    <a:gd name="connsiteX3" fmla="*/ 23 w 22302"/>
                    <a:gd name="connsiteY3" fmla="*/ 284225 h 285301"/>
                    <a:gd name="connsiteX4" fmla="*/ 14311 w 22302"/>
                    <a:gd name="connsiteY4" fmla="*/ 188975 h 285301"/>
                    <a:gd name="connsiteX5" fmla="*/ 22248 w 22302"/>
                    <a:gd name="connsiteY5" fmla="*/ 1650 h 2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2" h="285301">
                      <a:moveTo>
                        <a:pt x="22248" y="1650"/>
                      </a:moveTo>
                      <a:cubicBezTo>
                        <a:pt x="22777" y="-12373"/>
                        <a:pt x="19338" y="66473"/>
                        <a:pt x="17486" y="104837"/>
                      </a:cubicBezTo>
                      <a:cubicBezTo>
                        <a:pt x="15634" y="143201"/>
                        <a:pt x="14046" y="201939"/>
                        <a:pt x="11136" y="231837"/>
                      </a:cubicBezTo>
                      <a:cubicBezTo>
                        <a:pt x="8225" y="261735"/>
                        <a:pt x="-506" y="291369"/>
                        <a:pt x="23" y="284225"/>
                      </a:cubicBezTo>
                      <a:cubicBezTo>
                        <a:pt x="552" y="277081"/>
                        <a:pt x="9813" y="232631"/>
                        <a:pt x="14311" y="188975"/>
                      </a:cubicBezTo>
                      <a:cubicBezTo>
                        <a:pt x="18809" y="145319"/>
                        <a:pt x="21719" y="15673"/>
                        <a:pt x="22248" y="16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フリーフォーム: 図形 252">
                  <a:extLst>
                    <a:ext uri="{FF2B5EF4-FFF2-40B4-BE49-F238E27FC236}">
                      <a16:creationId xmlns:a16="http://schemas.microsoft.com/office/drawing/2014/main" id="{1A9513C9-3147-43CC-AD22-F7FB94240C55}"/>
                    </a:ext>
                  </a:extLst>
                </p:cNvPr>
                <p:cNvSpPr/>
                <p:nvPr/>
              </p:nvSpPr>
              <p:spPr>
                <a:xfrm>
                  <a:off x="8315325" y="2611068"/>
                  <a:ext cx="187335" cy="71708"/>
                </a:xfrm>
                <a:custGeom>
                  <a:avLst/>
                  <a:gdLst>
                    <a:gd name="connsiteX0" fmla="*/ 0 w 187335"/>
                    <a:gd name="connsiteY0" fmla="*/ 370 h 71708"/>
                    <a:gd name="connsiteX1" fmla="*/ 50800 w 187335"/>
                    <a:gd name="connsiteY1" fmla="*/ 28945 h 71708"/>
                    <a:gd name="connsiteX2" fmla="*/ 74613 w 187335"/>
                    <a:gd name="connsiteY2" fmla="*/ 25770 h 71708"/>
                    <a:gd name="connsiteX3" fmla="*/ 101600 w 187335"/>
                    <a:gd name="connsiteY3" fmla="*/ 9895 h 71708"/>
                    <a:gd name="connsiteX4" fmla="*/ 114300 w 187335"/>
                    <a:gd name="connsiteY4" fmla="*/ 11482 h 71708"/>
                    <a:gd name="connsiteX5" fmla="*/ 119063 w 187335"/>
                    <a:gd name="connsiteY5" fmla="*/ 38470 h 71708"/>
                    <a:gd name="connsiteX6" fmla="*/ 120650 w 187335"/>
                    <a:gd name="connsiteY6" fmla="*/ 47995 h 71708"/>
                    <a:gd name="connsiteX7" fmla="*/ 157163 w 187335"/>
                    <a:gd name="connsiteY7" fmla="*/ 65457 h 71708"/>
                    <a:gd name="connsiteX8" fmla="*/ 187325 w 187335"/>
                    <a:gd name="connsiteY8" fmla="*/ 70220 h 71708"/>
                    <a:gd name="connsiteX9" fmla="*/ 153988 w 187335"/>
                    <a:gd name="connsiteY9" fmla="*/ 70220 h 71708"/>
                    <a:gd name="connsiteX10" fmla="*/ 112713 w 187335"/>
                    <a:gd name="connsiteY10" fmla="*/ 52757 h 71708"/>
                    <a:gd name="connsiteX11" fmla="*/ 106363 w 187335"/>
                    <a:gd name="connsiteY11" fmla="*/ 17832 h 71708"/>
                    <a:gd name="connsiteX12" fmla="*/ 100013 w 187335"/>
                    <a:gd name="connsiteY12" fmla="*/ 370 h 71708"/>
                    <a:gd name="connsiteX13" fmla="*/ 84138 w 187335"/>
                    <a:gd name="connsiteY13" fmla="*/ 6720 h 71708"/>
                    <a:gd name="connsiteX14" fmla="*/ 74613 w 187335"/>
                    <a:gd name="connsiteY14" fmla="*/ 16245 h 71708"/>
                    <a:gd name="connsiteX15" fmla="*/ 50800 w 187335"/>
                    <a:gd name="connsiteY15" fmla="*/ 21007 h 71708"/>
                    <a:gd name="connsiteX16" fmla="*/ 0 w 187335"/>
                    <a:gd name="connsiteY16" fmla="*/ 370 h 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35" h="71708">
                      <a:moveTo>
                        <a:pt x="0" y="370"/>
                      </a:moveTo>
                      <a:cubicBezTo>
                        <a:pt x="0" y="1693"/>
                        <a:pt x="38365" y="24712"/>
                        <a:pt x="50800" y="28945"/>
                      </a:cubicBezTo>
                      <a:cubicBezTo>
                        <a:pt x="63235" y="33178"/>
                        <a:pt x="66146" y="28945"/>
                        <a:pt x="74613" y="25770"/>
                      </a:cubicBezTo>
                      <a:cubicBezTo>
                        <a:pt x="83080" y="22595"/>
                        <a:pt x="94986" y="12276"/>
                        <a:pt x="101600" y="9895"/>
                      </a:cubicBezTo>
                      <a:cubicBezTo>
                        <a:pt x="108214" y="7514"/>
                        <a:pt x="111390" y="6720"/>
                        <a:pt x="114300" y="11482"/>
                      </a:cubicBezTo>
                      <a:cubicBezTo>
                        <a:pt x="117210" y="16244"/>
                        <a:pt x="118005" y="32385"/>
                        <a:pt x="119063" y="38470"/>
                      </a:cubicBezTo>
                      <a:cubicBezTo>
                        <a:pt x="120121" y="44556"/>
                        <a:pt x="114300" y="43497"/>
                        <a:pt x="120650" y="47995"/>
                      </a:cubicBezTo>
                      <a:cubicBezTo>
                        <a:pt x="127000" y="52493"/>
                        <a:pt x="146051" y="61753"/>
                        <a:pt x="157163" y="65457"/>
                      </a:cubicBezTo>
                      <a:cubicBezTo>
                        <a:pt x="168275" y="69161"/>
                        <a:pt x="187854" y="69426"/>
                        <a:pt x="187325" y="70220"/>
                      </a:cubicBezTo>
                      <a:cubicBezTo>
                        <a:pt x="186796" y="71014"/>
                        <a:pt x="166423" y="73130"/>
                        <a:pt x="153988" y="70220"/>
                      </a:cubicBezTo>
                      <a:cubicBezTo>
                        <a:pt x="141553" y="67310"/>
                        <a:pt x="120650" y="61488"/>
                        <a:pt x="112713" y="52757"/>
                      </a:cubicBezTo>
                      <a:cubicBezTo>
                        <a:pt x="104776" y="44026"/>
                        <a:pt x="108480" y="26563"/>
                        <a:pt x="106363" y="17832"/>
                      </a:cubicBezTo>
                      <a:cubicBezTo>
                        <a:pt x="104246" y="9101"/>
                        <a:pt x="103717" y="2222"/>
                        <a:pt x="100013" y="370"/>
                      </a:cubicBezTo>
                      <a:cubicBezTo>
                        <a:pt x="96309" y="-1482"/>
                        <a:pt x="88371" y="4074"/>
                        <a:pt x="84138" y="6720"/>
                      </a:cubicBezTo>
                      <a:cubicBezTo>
                        <a:pt x="79905" y="9366"/>
                        <a:pt x="80169" y="13864"/>
                        <a:pt x="74613" y="16245"/>
                      </a:cubicBezTo>
                      <a:cubicBezTo>
                        <a:pt x="69057" y="18626"/>
                        <a:pt x="61119" y="22065"/>
                        <a:pt x="50800" y="21007"/>
                      </a:cubicBezTo>
                      <a:cubicBezTo>
                        <a:pt x="40481" y="19949"/>
                        <a:pt x="0" y="-953"/>
                        <a:pt x="0" y="3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フリーフォーム: 図形 253">
                  <a:extLst>
                    <a:ext uri="{FF2B5EF4-FFF2-40B4-BE49-F238E27FC236}">
                      <a16:creationId xmlns:a16="http://schemas.microsoft.com/office/drawing/2014/main" id="{6ADADAB6-A194-4CCF-AB9F-BFA9F1304BE9}"/>
                    </a:ext>
                  </a:extLst>
                </p:cNvPr>
                <p:cNvSpPr/>
                <p:nvPr/>
              </p:nvSpPr>
              <p:spPr>
                <a:xfrm>
                  <a:off x="8409652" y="2423666"/>
                  <a:ext cx="18403" cy="152426"/>
                </a:xfrm>
                <a:custGeom>
                  <a:avLst/>
                  <a:gdLst>
                    <a:gd name="connsiteX0" fmla="*/ 18386 w 18403"/>
                    <a:gd name="connsiteY0" fmla="*/ 447 h 152426"/>
                    <a:gd name="connsiteX1" fmla="*/ 4098 w 18403"/>
                    <a:gd name="connsiteY1" fmla="*/ 148084 h 152426"/>
                    <a:gd name="connsiteX2" fmla="*/ 923 w 18403"/>
                    <a:gd name="connsiteY2" fmla="*/ 103634 h 152426"/>
                    <a:gd name="connsiteX3" fmla="*/ 18386 w 18403"/>
                    <a:gd name="connsiteY3" fmla="*/ 447 h 152426"/>
                  </a:gdLst>
                  <a:ahLst/>
                  <a:cxnLst>
                    <a:cxn ang="0">
                      <a:pos x="connsiteX0" y="connsiteY0"/>
                    </a:cxn>
                    <a:cxn ang="0">
                      <a:pos x="connsiteX1" y="connsiteY1"/>
                    </a:cxn>
                    <a:cxn ang="0">
                      <a:pos x="connsiteX2" y="connsiteY2"/>
                    </a:cxn>
                    <a:cxn ang="0">
                      <a:pos x="connsiteX3" y="connsiteY3"/>
                    </a:cxn>
                  </a:cxnLst>
                  <a:rect l="l" t="t" r="r" b="b"/>
                  <a:pathLst>
                    <a:path w="18403" h="152426">
                      <a:moveTo>
                        <a:pt x="18386" y="447"/>
                      </a:moveTo>
                      <a:cubicBezTo>
                        <a:pt x="18915" y="7855"/>
                        <a:pt x="7009" y="130886"/>
                        <a:pt x="4098" y="148084"/>
                      </a:cubicBezTo>
                      <a:cubicBezTo>
                        <a:pt x="1187" y="165282"/>
                        <a:pt x="-1458" y="127447"/>
                        <a:pt x="923" y="103634"/>
                      </a:cubicBezTo>
                      <a:cubicBezTo>
                        <a:pt x="3304" y="79821"/>
                        <a:pt x="17857" y="-6961"/>
                        <a:pt x="18386" y="44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フリーフォーム: 図形 254">
                  <a:extLst>
                    <a:ext uri="{FF2B5EF4-FFF2-40B4-BE49-F238E27FC236}">
                      <a16:creationId xmlns:a16="http://schemas.microsoft.com/office/drawing/2014/main" id="{AD25C5CE-983B-4D10-A69B-38198E3862FB}"/>
                    </a:ext>
                  </a:extLst>
                </p:cNvPr>
                <p:cNvSpPr/>
                <p:nvPr/>
              </p:nvSpPr>
              <p:spPr>
                <a:xfrm>
                  <a:off x="8426424" y="2416120"/>
                  <a:ext cx="42908" cy="149140"/>
                </a:xfrm>
                <a:custGeom>
                  <a:avLst/>
                  <a:gdLst>
                    <a:gd name="connsiteX0" fmla="*/ 26 w 42908"/>
                    <a:gd name="connsiteY0" fmla="*/ 55 h 149140"/>
                    <a:gd name="connsiteX1" fmla="*/ 36539 w 42908"/>
                    <a:gd name="connsiteY1" fmla="*/ 41330 h 149140"/>
                    <a:gd name="connsiteX2" fmla="*/ 36539 w 42908"/>
                    <a:gd name="connsiteY2" fmla="*/ 111180 h 149140"/>
                    <a:gd name="connsiteX3" fmla="*/ 23839 w 42908"/>
                    <a:gd name="connsiteY3" fmla="*/ 146105 h 149140"/>
                    <a:gd name="connsiteX4" fmla="*/ 42889 w 42908"/>
                    <a:gd name="connsiteY4" fmla="*/ 34980 h 149140"/>
                    <a:gd name="connsiteX5" fmla="*/ 26 w 42908"/>
                    <a:gd name="connsiteY5" fmla="*/ 55 h 14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08" h="149140">
                      <a:moveTo>
                        <a:pt x="26" y="55"/>
                      </a:moveTo>
                      <a:cubicBezTo>
                        <a:pt x="-1032" y="1113"/>
                        <a:pt x="30454" y="22809"/>
                        <a:pt x="36539" y="41330"/>
                      </a:cubicBezTo>
                      <a:cubicBezTo>
                        <a:pt x="42624" y="59851"/>
                        <a:pt x="38656" y="93718"/>
                        <a:pt x="36539" y="111180"/>
                      </a:cubicBezTo>
                      <a:cubicBezTo>
                        <a:pt x="34422" y="128642"/>
                        <a:pt x="22781" y="158805"/>
                        <a:pt x="23839" y="146105"/>
                      </a:cubicBezTo>
                      <a:cubicBezTo>
                        <a:pt x="24897" y="133405"/>
                        <a:pt x="41831" y="56940"/>
                        <a:pt x="42889" y="34980"/>
                      </a:cubicBezTo>
                      <a:cubicBezTo>
                        <a:pt x="43947" y="13020"/>
                        <a:pt x="1084" y="-1003"/>
                        <a:pt x="26" y="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フリーフォーム: 図形 255">
                  <a:extLst>
                    <a:ext uri="{FF2B5EF4-FFF2-40B4-BE49-F238E27FC236}">
                      <a16:creationId xmlns:a16="http://schemas.microsoft.com/office/drawing/2014/main" id="{B0F90153-A4A0-434A-992C-5E9356754F24}"/>
                    </a:ext>
                  </a:extLst>
                </p:cNvPr>
                <p:cNvSpPr/>
                <p:nvPr/>
              </p:nvSpPr>
              <p:spPr>
                <a:xfrm>
                  <a:off x="8405813" y="2568575"/>
                  <a:ext cx="46611" cy="34975"/>
                </a:xfrm>
                <a:custGeom>
                  <a:avLst/>
                  <a:gdLst>
                    <a:gd name="connsiteX0" fmla="*/ 0 w 46611"/>
                    <a:gd name="connsiteY0" fmla="*/ 0 h 34975"/>
                    <a:gd name="connsiteX1" fmla="*/ 46037 w 46611"/>
                    <a:gd name="connsiteY1" fmla="*/ 34925 h 34975"/>
                    <a:gd name="connsiteX2" fmla="*/ 0 w 46611"/>
                    <a:gd name="connsiteY2" fmla="*/ 0 h 34975"/>
                  </a:gdLst>
                  <a:ahLst/>
                  <a:cxnLst>
                    <a:cxn ang="0">
                      <a:pos x="connsiteX0" y="connsiteY0"/>
                    </a:cxn>
                    <a:cxn ang="0">
                      <a:pos x="connsiteX1" y="connsiteY1"/>
                    </a:cxn>
                    <a:cxn ang="0">
                      <a:pos x="connsiteX2" y="connsiteY2"/>
                    </a:cxn>
                  </a:cxnLst>
                  <a:rect l="l" t="t" r="r" b="b"/>
                  <a:pathLst>
                    <a:path w="46611" h="34975">
                      <a:moveTo>
                        <a:pt x="0" y="0"/>
                      </a:moveTo>
                      <a:cubicBezTo>
                        <a:pt x="0" y="0"/>
                        <a:pt x="39423" y="36512"/>
                        <a:pt x="46037" y="34925"/>
                      </a:cubicBezTo>
                      <a:cubicBezTo>
                        <a:pt x="52651" y="33338"/>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フリーフォーム: 図形 256">
                  <a:extLst>
                    <a:ext uri="{FF2B5EF4-FFF2-40B4-BE49-F238E27FC236}">
                      <a16:creationId xmlns:a16="http://schemas.microsoft.com/office/drawing/2014/main" id="{809728B3-369A-46F9-BABD-50BDA87B78E0}"/>
                    </a:ext>
                  </a:extLst>
                </p:cNvPr>
                <p:cNvSpPr/>
                <p:nvPr/>
              </p:nvSpPr>
              <p:spPr>
                <a:xfrm>
                  <a:off x="8428038" y="2354223"/>
                  <a:ext cx="49521" cy="47367"/>
                </a:xfrm>
                <a:custGeom>
                  <a:avLst/>
                  <a:gdLst>
                    <a:gd name="connsiteX0" fmla="*/ 0 w 49521"/>
                    <a:gd name="connsiteY0" fmla="*/ 40 h 47367"/>
                    <a:gd name="connsiteX1" fmla="*/ 44450 w 49521"/>
                    <a:gd name="connsiteY1" fmla="*/ 38140 h 47367"/>
                    <a:gd name="connsiteX2" fmla="*/ 44450 w 49521"/>
                    <a:gd name="connsiteY2" fmla="*/ 46077 h 47367"/>
                    <a:gd name="connsiteX3" fmla="*/ 0 w 49521"/>
                    <a:gd name="connsiteY3" fmla="*/ 40 h 47367"/>
                  </a:gdLst>
                  <a:ahLst/>
                  <a:cxnLst>
                    <a:cxn ang="0">
                      <a:pos x="connsiteX0" y="connsiteY0"/>
                    </a:cxn>
                    <a:cxn ang="0">
                      <a:pos x="connsiteX1" y="connsiteY1"/>
                    </a:cxn>
                    <a:cxn ang="0">
                      <a:pos x="connsiteX2" y="connsiteY2"/>
                    </a:cxn>
                    <a:cxn ang="0">
                      <a:pos x="connsiteX3" y="connsiteY3"/>
                    </a:cxn>
                  </a:cxnLst>
                  <a:rect l="l" t="t" r="r" b="b"/>
                  <a:pathLst>
                    <a:path w="49521" h="47367">
                      <a:moveTo>
                        <a:pt x="0" y="40"/>
                      </a:moveTo>
                      <a:cubicBezTo>
                        <a:pt x="0" y="-1283"/>
                        <a:pt x="37042" y="30467"/>
                        <a:pt x="44450" y="38140"/>
                      </a:cubicBezTo>
                      <a:cubicBezTo>
                        <a:pt x="51858" y="45813"/>
                        <a:pt x="50535" y="49517"/>
                        <a:pt x="44450" y="46077"/>
                      </a:cubicBezTo>
                      <a:cubicBezTo>
                        <a:pt x="38365" y="42637"/>
                        <a:pt x="0" y="1363"/>
                        <a:pt x="0" y="4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フリーフォーム: 図形 257">
                  <a:extLst>
                    <a:ext uri="{FF2B5EF4-FFF2-40B4-BE49-F238E27FC236}">
                      <a16:creationId xmlns:a16="http://schemas.microsoft.com/office/drawing/2014/main" id="{48392613-29E5-47A0-B4BD-BF6E53CCD891}"/>
                    </a:ext>
                  </a:extLst>
                </p:cNvPr>
                <p:cNvSpPr/>
                <p:nvPr/>
              </p:nvSpPr>
              <p:spPr>
                <a:xfrm>
                  <a:off x="8358170" y="2330471"/>
                  <a:ext cx="184301" cy="68581"/>
                </a:xfrm>
                <a:custGeom>
                  <a:avLst/>
                  <a:gdLst>
                    <a:gd name="connsiteX0" fmla="*/ 18 w 184301"/>
                    <a:gd name="connsiteY0" fmla="*/ 6329 h 68581"/>
                    <a:gd name="connsiteX1" fmla="*/ 90505 w 184301"/>
                    <a:gd name="connsiteY1" fmla="*/ 1567 h 68581"/>
                    <a:gd name="connsiteX2" fmla="*/ 130193 w 184301"/>
                    <a:gd name="connsiteY2" fmla="*/ 34904 h 68581"/>
                    <a:gd name="connsiteX3" fmla="*/ 184168 w 184301"/>
                    <a:gd name="connsiteY3" fmla="*/ 68242 h 68581"/>
                    <a:gd name="connsiteX4" fmla="*/ 144480 w 184301"/>
                    <a:gd name="connsiteY4" fmla="*/ 50779 h 68581"/>
                    <a:gd name="connsiteX5" fmla="*/ 112730 w 184301"/>
                    <a:gd name="connsiteY5" fmla="*/ 28554 h 68581"/>
                    <a:gd name="connsiteX6" fmla="*/ 82568 w 184301"/>
                    <a:gd name="connsiteY6" fmla="*/ 14267 h 68581"/>
                    <a:gd name="connsiteX7" fmla="*/ 18 w 184301"/>
                    <a:gd name="connsiteY7" fmla="*/ 6329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01" h="68581">
                      <a:moveTo>
                        <a:pt x="18" y="6329"/>
                      </a:moveTo>
                      <a:cubicBezTo>
                        <a:pt x="1341" y="4212"/>
                        <a:pt x="68809" y="-3195"/>
                        <a:pt x="90505" y="1567"/>
                      </a:cubicBezTo>
                      <a:cubicBezTo>
                        <a:pt x="112201" y="6329"/>
                        <a:pt x="114583" y="23792"/>
                        <a:pt x="130193" y="34904"/>
                      </a:cubicBezTo>
                      <a:cubicBezTo>
                        <a:pt x="145803" y="46016"/>
                        <a:pt x="181787" y="65596"/>
                        <a:pt x="184168" y="68242"/>
                      </a:cubicBezTo>
                      <a:cubicBezTo>
                        <a:pt x="186549" y="70888"/>
                        <a:pt x="156386" y="57394"/>
                        <a:pt x="144480" y="50779"/>
                      </a:cubicBezTo>
                      <a:cubicBezTo>
                        <a:pt x="132574" y="44164"/>
                        <a:pt x="123049" y="34639"/>
                        <a:pt x="112730" y="28554"/>
                      </a:cubicBezTo>
                      <a:cubicBezTo>
                        <a:pt x="102411" y="22469"/>
                        <a:pt x="98178" y="17706"/>
                        <a:pt x="82568" y="14267"/>
                      </a:cubicBezTo>
                      <a:cubicBezTo>
                        <a:pt x="66958" y="10828"/>
                        <a:pt x="-1305" y="8446"/>
                        <a:pt x="18" y="63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7" name="グループ化 186">
                <a:extLst>
                  <a:ext uri="{FF2B5EF4-FFF2-40B4-BE49-F238E27FC236}">
                    <a16:creationId xmlns:a16="http://schemas.microsoft.com/office/drawing/2014/main" id="{B8F310E4-5EAB-4FC3-838E-DF39BD9777CA}"/>
                  </a:ext>
                </a:extLst>
              </p:cNvPr>
              <p:cNvGrpSpPr/>
              <p:nvPr/>
            </p:nvGrpSpPr>
            <p:grpSpPr>
              <a:xfrm rot="236569" flipH="1">
                <a:off x="3894896" y="2268337"/>
                <a:ext cx="180629" cy="155864"/>
                <a:chOff x="7899354" y="2238849"/>
                <a:chExt cx="176168" cy="152015"/>
              </a:xfrm>
              <a:grpFill/>
            </p:grpSpPr>
            <p:sp>
              <p:nvSpPr>
                <p:cNvPr id="247" name="フリーフォーム: 図形 246">
                  <a:extLst>
                    <a:ext uri="{FF2B5EF4-FFF2-40B4-BE49-F238E27FC236}">
                      <a16:creationId xmlns:a16="http://schemas.microsoft.com/office/drawing/2014/main" id="{F1C53D5C-4FBB-47E1-B00C-8CB7EDD4E14F}"/>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フリーフォーム: 図形 247">
                  <a:extLst>
                    <a:ext uri="{FF2B5EF4-FFF2-40B4-BE49-F238E27FC236}">
                      <a16:creationId xmlns:a16="http://schemas.microsoft.com/office/drawing/2014/main" id="{108113E0-2FFF-401D-9FA1-564D263290B8}"/>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フリーフォーム: 図形 248">
                  <a:extLst>
                    <a:ext uri="{FF2B5EF4-FFF2-40B4-BE49-F238E27FC236}">
                      <a16:creationId xmlns:a16="http://schemas.microsoft.com/office/drawing/2014/main" id="{2E589458-766B-4946-9C89-EBEC09276347}"/>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8" name="グループ化 187">
                <a:extLst>
                  <a:ext uri="{FF2B5EF4-FFF2-40B4-BE49-F238E27FC236}">
                    <a16:creationId xmlns:a16="http://schemas.microsoft.com/office/drawing/2014/main" id="{D0DCB311-7662-4D90-B8B5-1B7BFC138E13}"/>
                  </a:ext>
                </a:extLst>
              </p:cNvPr>
              <p:cNvGrpSpPr/>
              <p:nvPr/>
            </p:nvGrpSpPr>
            <p:grpSpPr>
              <a:xfrm flipH="1">
                <a:off x="3572164" y="2324577"/>
                <a:ext cx="227223" cy="359885"/>
                <a:chOff x="8315248" y="2328829"/>
                <a:chExt cx="227223" cy="359885"/>
              </a:xfrm>
              <a:grpFill/>
            </p:grpSpPr>
            <p:sp>
              <p:nvSpPr>
                <p:cNvPr id="238" name="フリーフォーム: 図形 237">
                  <a:extLst>
                    <a:ext uri="{FF2B5EF4-FFF2-40B4-BE49-F238E27FC236}">
                      <a16:creationId xmlns:a16="http://schemas.microsoft.com/office/drawing/2014/main" id="{088033A3-2354-4FD6-A7E4-B17D18B4044B}"/>
                    </a:ext>
                  </a:extLst>
                </p:cNvPr>
                <p:cNvSpPr/>
                <p:nvPr/>
              </p:nvSpPr>
              <p:spPr>
                <a:xfrm>
                  <a:off x="8315248" y="2331700"/>
                  <a:ext cx="35002" cy="284213"/>
                </a:xfrm>
                <a:custGeom>
                  <a:avLst/>
                  <a:gdLst>
                    <a:gd name="connsiteX0" fmla="*/ 35002 w 35002"/>
                    <a:gd name="connsiteY0" fmla="*/ 338 h 284213"/>
                    <a:gd name="connsiteX1" fmla="*/ 19127 w 35002"/>
                    <a:gd name="connsiteY1" fmla="*/ 55900 h 284213"/>
                    <a:gd name="connsiteX2" fmla="*/ 4840 w 35002"/>
                    <a:gd name="connsiteY2" fmla="*/ 111463 h 284213"/>
                    <a:gd name="connsiteX3" fmla="*/ 77 w 35002"/>
                    <a:gd name="connsiteY3" fmla="*/ 279738 h 284213"/>
                    <a:gd name="connsiteX4" fmla="*/ 3252 w 35002"/>
                    <a:gd name="connsiteY4" fmla="*/ 222588 h 284213"/>
                    <a:gd name="connsiteX5" fmla="*/ 19127 w 35002"/>
                    <a:gd name="connsiteY5" fmla="*/ 82888 h 284213"/>
                    <a:gd name="connsiteX6" fmla="*/ 35002 w 35002"/>
                    <a:gd name="connsiteY6" fmla="*/ 338 h 2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2" h="284213">
                      <a:moveTo>
                        <a:pt x="35002" y="338"/>
                      </a:moveTo>
                      <a:cubicBezTo>
                        <a:pt x="35002" y="-4160"/>
                        <a:pt x="24154" y="37379"/>
                        <a:pt x="19127" y="55900"/>
                      </a:cubicBezTo>
                      <a:cubicBezTo>
                        <a:pt x="14100" y="74421"/>
                        <a:pt x="8015" y="74157"/>
                        <a:pt x="4840" y="111463"/>
                      </a:cubicBezTo>
                      <a:cubicBezTo>
                        <a:pt x="1665" y="148769"/>
                        <a:pt x="342" y="261217"/>
                        <a:pt x="77" y="279738"/>
                      </a:cubicBezTo>
                      <a:cubicBezTo>
                        <a:pt x="-188" y="298259"/>
                        <a:pt x="77" y="255396"/>
                        <a:pt x="3252" y="222588"/>
                      </a:cubicBezTo>
                      <a:cubicBezTo>
                        <a:pt x="6427" y="189780"/>
                        <a:pt x="14629" y="113051"/>
                        <a:pt x="19127" y="82888"/>
                      </a:cubicBezTo>
                      <a:cubicBezTo>
                        <a:pt x="23625" y="52726"/>
                        <a:pt x="35002" y="4836"/>
                        <a:pt x="35002" y="3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フリーフォーム: 図形 238">
                  <a:extLst>
                    <a:ext uri="{FF2B5EF4-FFF2-40B4-BE49-F238E27FC236}">
                      <a16:creationId xmlns:a16="http://schemas.microsoft.com/office/drawing/2014/main" id="{5F068C2A-0746-465A-8CB0-EE3624B3B187}"/>
                    </a:ext>
                  </a:extLst>
                </p:cNvPr>
                <p:cNvSpPr/>
                <p:nvPr/>
              </p:nvSpPr>
              <p:spPr>
                <a:xfrm>
                  <a:off x="8324319" y="2328829"/>
                  <a:ext cx="43604" cy="276696"/>
                </a:xfrm>
                <a:custGeom>
                  <a:avLst/>
                  <a:gdLst>
                    <a:gd name="connsiteX0" fmla="*/ 30694 w 43604"/>
                    <a:gd name="connsiteY0" fmla="*/ 34 h 276696"/>
                    <a:gd name="connsiteX1" fmla="*/ 41806 w 43604"/>
                    <a:gd name="connsiteY1" fmla="*/ 84171 h 276696"/>
                    <a:gd name="connsiteX2" fmla="*/ 25931 w 43604"/>
                    <a:gd name="connsiteY2" fmla="*/ 192121 h 276696"/>
                    <a:gd name="connsiteX3" fmla="*/ 11644 w 43604"/>
                    <a:gd name="connsiteY3" fmla="*/ 254034 h 276696"/>
                    <a:gd name="connsiteX4" fmla="*/ 531 w 43604"/>
                    <a:gd name="connsiteY4" fmla="*/ 274671 h 276696"/>
                    <a:gd name="connsiteX5" fmla="*/ 29106 w 43604"/>
                    <a:gd name="connsiteY5" fmla="*/ 209584 h 276696"/>
                    <a:gd name="connsiteX6" fmla="*/ 43394 w 43604"/>
                    <a:gd name="connsiteY6" fmla="*/ 93696 h 276696"/>
                    <a:gd name="connsiteX7" fmla="*/ 30694 w 43604"/>
                    <a:gd name="connsiteY7" fmla="*/ 34 h 2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04" h="276696">
                      <a:moveTo>
                        <a:pt x="30694" y="34"/>
                      </a:moveTo>
                      <a:cubicBezTo>
                        <a:pt x="30429" y="-1554"/>
                        <a:pt x="42600" y="52157"/>
                        <a:pt x="41806" y="84171"/>
                      </a:cubicBezTo>
                      <a:cubicBezTo>
                        <a:pt x="41012" y="116185"/>
                        <a:pt x="30958" y="163810"/>
                        <a:pt x="25931" y="192121"/>
                      </a:cubicBezTo>
                      <a:cubicBezTo>
                        <a:pt x="20904" y="220432"/>
                        <a:pt x="15877" y="240276"/>
                        <a:pt x="11644" y="254034"/>
                      </a:cubicBezTo>
                      <a:cubicBezTo>
                        <a:pt x="7411" y="267792"/>
                        <a:pt x="-2379" y="282079"/>
                        <a:pt x="531" y="274671"/>
                      </a:cubicBezTo>
                      <a:cubicBezTo>
                        <a:pt x="3441" y="267263"/>
                        <a:pt x="21962" y="239746"/>
                        <a:pt x="29106" y="209584"/>
                      </a:cubicBezTo>
                      <a:cubicBezTo>
                        <a:pt x="36250" y="179422"/>
                        <a:pt x="41277" y="126504"/>
                        <a:pt x="43394" y="93696"/>
                      </a:cubicBezTo>
                      <a:cubicBezTo>
                        <a:pt x="45511" y="60888"/>
                        <a:pt x="30959" y="1622"/>
                        <a:pt x="30694" y="3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フリーフォーム: 図形 239">
                  <a:extLst>
                    <a:ext uri="{FF2B5EF4-FFF2-40B4-BE49-F238E27FC236}">
                      <a16:creationId xmlns:a16="http://schemas.microsoft.com/office/drawing/2014/main" id="{4886BE3F-6970-4814-A7CF-4F63161A5FF1}"/>
                    </a:ext>
                  </a:extLst>
                </p:cNvPr>
                <p:cNvSpPr/>
                <p:nvPr/>
              </p:nvSpPr>
              <p:spPr>
                <a:xfrm>
                  <a:off x="8505802" y="2403413"/>
                  <a:ext cx="22302" cy="285301"/>
                </a:xfrm>
                <a:custGeom>
                  <a:avLst/>
                  <a:gdLst>
                    <a:gd name="connsiteX0" fmla="*/ 22248 w 22302"/>
                    <a:gd name="connsiteY0" fmla="*/ 1650 h 285301"/>
                    <a:gd name="connsiteX1" fmla="*/ 17486 w 22302"/>
                    <a:gd name="connsiteY1" fmla="*/ 104837 h 285301"/>
                    <a:gd name="connsiteX2" fmla="*/ 11136 w 22302"/>
                    <a:gd name="connsiteY2" fmla="*/ 231837 h 285301"/>
                    <a:gd name="connsiteX3" fmla="*/ 23 w 22302"/>
                    <a:gd name="connsiteY3" fmla="*/ 284225 h 285301"/>
                    <a:gd name="connsiteX4" fmla="*/ 14311 w 22302"/>
                    <a:gd name="connsiteY4" fmla="*/ 188975 h 285301"/>
                    <a:gd name="connsiteX5" fmla="*/ 22248 w 22302"/>
                    <a:gd name="connsiteY5" fmla="*/ 1650 h 2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2" h="285301">
                      <a:moveTo>
                        <a:pt x="22248" y="1650"/>
                      </a:moveTo>
                      <a:cubicBezTo>
                        <a:pt x="22777" y="-12373"/>
                        <a:pt x="19338" y="66473"/>
                        <a:pt x="17486" y="104837"/>
                      </a:cubicBezTo>
                      <a:cubicBezTo>
                        <a:pt x="15634" y="143201"/>
                        <a:pt x="14046" y="201939"/>
                        <a:pt x="11136" y="231837"/>
                      </a:cubicBezTo>
                      <a:cubicBezTo>
                        <a:pt x="8225" y="261735"/>
                        <a:pt x="-506" y="291369"/>
                        <a:pt x="23" y="284225"/>
                      </a:cubicBezTo>
                      <a:cubicBezTo>
                        <a:pt x="552" y="277081"/>
                        <a:pt x="9813" y="232631"/>
                        <a:pt x="14311" y="188975"/>
                      </a:cubicBezTo>
                      <a:cubicBezTo>
                        <a:pt x="18809" y="145319"/>
                        <a:pt x="21719" y="15673"/>
                        <a:pt x="22248" y="16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1" name="フリーフォーム: 図形 240">
                  <a:extLst>
                    <a:ext uri="{FF2B5EF4-FFF2-40B4-BE49-F238E27FC236}">
                      <a16:creationId xmlns:a16="http://schemas.microsoft.com/office/drawing/2014/main" id="{D3F29434-3749-4221-AB6E-6436C8D3642C}"/>
                    </a:ext>
                  </a:extLst>
                </p:cNvPr>
                <p:cNvSpPr/>
                <p:nvPr/>
              </p:nvSpPr>
              <p:spPr>
                <a:xfrm>
                  <a:off x="8315325" y="2611068"/>
                  <a:ext cx="187335" cy="71708"/>
                </a:xfrm>
                <a:custGeom>
                  <a:avLst/>
                  <a:gdLst>
                    <a:gd name="connsiteX0" fmla="*/ 0 w 187335"/>
                    <a:gd name="connsiteY0" fmla="*/ 370 h 71708"/>
                    <a:gd name="connsiteX1" fmla="*/ 50800 w 187335"/>
                    <a:gd name="connsiteY1" fmla="*/ 28945 h 71708"/>
                    <a:gd name="connsiteX2" fmla="*/ 74613 w 187335"/>
                    <a:gd name="connsiteY2" fmla="*/ 25770 h 71708"/>
                    <a:gd name="connsiteX3" fmla="*/ 101600 w 187335"/>
                    <a:gd name="connsiteY3" fmla="*/ 9895 h 71708"/>
                    <a:gd name="connsiteX4" fmla="*/ 114300 w 187335"/>
                    <a:gd name="connsiteY4" fmla="*/ 11482 h 71708"/>
                    <a:gd name="connsiteX5" fmla="*/ 119063 w 187335"/>
                    <a:gd name="connsiteY5" fmla="*/ 38470 h 71708"/>
                    <a:gd name="connsiteX6" fmla="*/ 120650 w 187335"/>
                    <a:gd name="connsiteY6" fmla="*/ 47995 h 71708"/>
                    <a:gd name="connsiteX7" fmla="*/ 157163 w 187335"/>
                    <a:gd name="connsiteY7" fmla="*/ 65457 h 71708"/>
                    <a:gd name="connsiteX8" fmla="*/ 187325 w 187335"/>
                    <a:gd name="connsiteY8" fmla="*/ 70220 h 71708"/>
                    <a:gd name="connsiteX9" fmla="*/ 153988 w 187335"/>
                    <a:gd name="connsiteY9" fmla="*/ 70220 h 71708"/>
                    <a:gd name="connsiteX10" fmla="*/ 112713 w 187335"/>
                    <a:gd name="connsiteY10" fmla="*/ 52757 h 71708"/>
                    <a:gd name="connsiteX11" fmla="*/ 106363 w 187335"/>
                    <a:gd name="connsiteY11" fmla="*/ 17832 h 71708"/>
                    <a:gd name="connsiteX12" fmla="*/ 100013 w 187335"/>
                    <a:gd name="connsiteY12" fmla="*/ 370 h 71708"/>
                    <a:gd name="connsiteX13" fmla="*/ 84138 w 187335"/>
                    <a:gd name="connsiteY13" fmla="*/ 6720 h 71708"/>
                    <a:gd name="connsiteX14" fmla="*/ 74613 w 187335"/>
                    <a:gd name="connsiteY14" fmla="*/ 16245 h 71708"/>
                    <a:gd name="connsiteX15" fmla="*/ 50800 w 187335"/>
                    <a:gd name="connsiteY15" fmla="*/ 21007 h 71708"/>
                    <a:gd name="connsiteX16" fmla="*/ 0 w 187335"/>
                    <a:gd name="connsiteY16" fmla="*/ 370 h 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35" h="71708">
                      <a:moveTo>
                        <a:pt x="0" y="370"/>
                      </a:moveTo>
                      <a:cubicBezTo>
                        <a:pt x="0" y="1693"/>
                        <a:pt x="38365" y="24712"/>
                        <a:pt x="50800" y="28945"/>
                      </a:cubicBezTo>
                      <a:cubicBezTo>
                        <a:pt x="63235" y="33178"/>
                        <a:pt x="66146" y="28945"/>
                        <a:pt x="74613" y="25770"/>
                      </a:cubicBezTo>
                      <a:cubicBezTo>
                        <a:pt x="83080" y="22595"/>
                        <a:pt x="94986" y="12276"/>
                        <a:pt x="101600" y="9895"/>
                      </a:cubicBezTo>
                      <a:cubicBezTo>
                        <a:pt x="108214" y="7514"/>
                        <a:pt x="111390" y="6720"/>
                        <a:pt x="114300" y="11482"/>
                      </a:cubicBezTo>
                      <a:cubicBezTo>
                        <a:pt x="117210" y="16244"/>
                        <a:pt x="118005" y="32385"/>
                        <a:pt x="119063" y="38470"/>
                      </a:cubicBezTo>
                      <a:cubicBezTo>
                        <a:pt x="120121" y="44556"/>
                        <a:pt x="114300" y="43497"/>
                        <a:pt x="120650" y="47995"/>
                      </a:cubicBezTo>
                      <a:cubicBezTo>
                        <a:pt x="127000" y="52493"/>
                        <a:pt x="146051" y="61753"/>
                        <a:pt x="157163" y="65457"/>
                      </a:cubicBezTo>
                      <a:cubicBezTo>
                        <a:pt x="168275" y="69161"/>
                        <a:pt x="187854" y="69426"/>
                        <a:pt x="187325" y="70220"/>
                      </a:cubicBezTo>
                      <a:cubicBezTo>
                        <a:pt x="186796" y="71014"/>
                        <a:pt x="166423" y="73130"/>
                        <a:pt x="153988" y="70220"/>
                      </a:cubicBezTo>
                      <a:cubicBezTo>
                        <a:pt x="141553" y="67310"/>
                        <a:pt x="120650" y="61488"/>
                        <a:pt x="112713" y="52757"/>
                      </a:cubicBezTo>
                      <a:cubicBezTo>
                        <a:pt x="104776" y="44026"/>
                        <a:pt x="108480" y="26563"/>
                        <a:pt x="106363" y="17832"/>
                      </a:cubicBezTo>
                      <a:cubicBezTo>
                        <a:pt x="104246" y="9101"/>
                        <a:pt x="103717" y="2222"/>
                        <a:pt x="100013" y="370"/>
                      </a:cubicBezTo>
                      <a:cubicBezTo>
                        <a:pt x="96309" y="-1482"/>
                        <a:pt x="88371" y="4074"/>
                        <a:pt x="84138" y="6720"/>
                      </a:cubicBezTo>
                      <a:cubicBezTo>
                        <a:pt x="79905" y="9366"/>
                        <a:pt x="80169" y="13864"/>
                        <a:pt x="74613" y="16245"/>
                      </a:cubicBezTo>
                      <a:cubicBezTo>
                        <a:pt x="69057" y="18626"/>
                        <a:pt x="61119" y="22065"/>
                        <a:pt x="50800" y="21007"/>
                      </a:cubicBezTo>
                      <a:cubicBezTo>
                        <a:pt x="40481" y="19949"/>
                        <a:pt x="0" y="-953"/>
                        <a:pt x="0" y="3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フリーフォーム: 図形 241">
                  <a:extLst>
                    <a:ext uri="{FF2B5EF4-FFF2-40B4-BE49-F238E27FC236}">
                      <a16:creationId xmlns:a16="http://schemas.microsoft.com/office/drawing/2014/main" id="{DD0FA36B-A3F5-49AC-B2B0-EB96D58B2D58}"/>
                    </a:ext>
                  </a:extLst>
                </p:cNvPr>
                <p:cNvSpPr/>
                <p:nvPr/>
              </p:nvSpPr>
              <p:spPr>
                <a:xfrm>
                  <a:off x="8409652" y="2423666"/>
                  <a:ext cx="18403" cy="152426"/>
                </a:xfrm>
                <a:custGeom>
                  <a:avLst/>
                  <a:gdLst>
                    <a:gd name="connsiteX0" fmla="*/ 18386 w 18403"/>
                    <a:gd name="connsiteY0" fmla="*/ 447 h 152426"/>
                    <a:gd name="connsiteX1" fmla="*/ 4098 w 18403"/>
                    <a:gd name="connsiteY1" fmla="*/ 148084 h 152426"/>
                    <a:gd name="connsiteX2" fmla="*/ 923 w 18403"/>
                    <a:gd name="connsiteY2" fmla="*/ 103634 h 152426"/>
                    <a:gd name="connsiteX3" fmla="*/ 18386 w 18403"/>
                    <a:gd name="connsiteY3" fmla="*/ 447 h 152426"/>
                  </a:gdLst>
                  <a:ahLst/>
                  <a:cxnLst>
                    <a:cxn ang="0">
                      <a:pos x="connsiteX0" y="connsiteY0"/>
                    </a:cxn>
                    <a:cxn ang="0">
                      <a:pos x="connsiteX1" y="connsiteY1"/>
                    </a:cxn>
                    <a:cxn ang="0">
                      <a:pos x="connsiteX2" y="connsiteY2"/>
                    </a:cxn>
                    <a:cxn ang="0">
                      <a:pos x="connsiteX3" y="connsiteY3"/>
                    </a:cxn>
                  </a:cxnLst>
                  <a:rect l="l" t="t" r="r" b="b"/>
                  <a:pathLst>
                    <a:path w="18403" h="152426">
                      <a:moveTo>
                        <a:pt x="18386" y="447"/>
                      </a:moveTo>
                      <a:cubicBezTo>
                        <a:pt x="18915" y="7855"/>
                        <a:pt x="7009" y="130886"/>
                        <a:pt x="4098" y="148084"/>
                      </a:cubicBezTo>
                      <a:cubicBezTo>
                        <a:pt x="1187" y="165282"/>
                        <a:pt x="-1458" y="127447"/>
                        <a:pt x="923" y="103634"/>
                      </a:cubicBezTo>
                      <a:cubicBezTo>
                        <a:pt x="3304" y="79821"/>
                        <a:pt x="17857" y="-6961"/>
                        <a:pt x="18386" y="44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フリーフォーム: 図形 242">
                  <a:extLst>
                    <a:ext uri="{FF2B5EF4-FFF2-40B4-BE49-F238E27FC236}">
                      <a16:creationId xmlns:a16="http://schemas.microsoft.com/office/drawing/2014/main" id="{D2B246C8-C1BB-49F5-B9CA-B863A1D040E5}"/>
                    </a:ext>
                  </a:extLst>
                </p:cNvPr>
                <p:cNvSpPr/>
                <p:nvPr/>
              </p:nvSpPr>
              <p:spPr>
                <a:xfrm>
                  <a:off x="8426424" y="2416120"/>
                  <a:ext cx="42908" cy="149140"/>
                </a:xfrm>
                <a:custGeom>
                  <a:avLst/>
                  <a:gdLst>
                    <a:gd name="connsiteX0" fmla="*/ 26 w 42908"/>
                    <a:gd name="connsiteY0" fmla="*/ 55 h 149140"/>
                    <a:gd name="connsiteX1" fmla="*/ 36539 w 42908"/>
                    <a:gd name="connsiteY1" fmla="*/ 41330 h 149140"/>
                    <a:gd name="connsiteX2" fmla="*/ 36539 w 42908"/>
                    <a:gd name="connsiteY2" fmla="*/ 111180 h 149140"/>
                    <a:gd name="connsiteX3" fmla="*/ 23839 w 42908"/>
                    <a:gd name="connsiteY3" fmla="*/ 146105 h 149140"/>
                    <a:gd name="connsiteX4" fmla="*/ 42889 w 42908"/>
                    <a:gd name="connsiteY4" fmla="*/ 34980 h 149140"/>
                    <a:gd name="connsiteX5" fmla="*/ 26 w 42908"/>
                    <a:gd name="connsiteY5" fmla="*/ 55 h 14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08" h="149140">
                      <a:moveTo>
                        <a:pt x="26" y="55"/>
                      </a:moveTo>
                      <a:cubicBezTo>
                        <a:pt x="-1032" y="1113"/>
                        <a:pt x="30454" y="22809"/>
                        <a:pt x="36539" y="41330"/>
                      </a:cubicBezTo>
                      <a:cubicBezTo>
                        <a:pt x="42624" y="59851"/>
                        <a:pt x="38656" y="93718"/>
                        <a:pt x="36539" y="111180"/>
                      </a:cubicBezTo>
                      <a:cubicBezTo>
                        <a:pt x="34422" y="128642"/>
                        <a:pt x="22781" y="158805"/>
                        <a:pt x="23839" y="146105"/>
                      </a:cubicBezTo>
                      <a:cubicBezTo>
                        <a:pt x="24897" y="133405"/>
                        <a:pt x="41831" y="56940"/>
                        <a:pt x="42889" y="34980"/>
                      </a:cubicBezTo>
                      <a:cubicBezTo>
                        <a:pt x="43947" y="13020"/>
                        <a:pt x="1084" y="-1003"/>
                        <a:pt x="26" y="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4" name="フリーフォーム: 図形 243">
                  <a:extLst>
                    <a:ext uri="{FF2B5EF4-FFF2-40B4-BE49-F238E27FC236}">
                      <a16:creationId xmlns:a16="http://schemas.microsoft.com/office/drawing/2014/main" id="{7B2B182E-2680-4D02-A73F-B2FAE1D9C009}"/>
                    </a:ext>
                  </a:extLst>
                </p:cNvPr>
                <p:cNvSpPr/>
                <p:nvPr/>
              </p:nvSpPr>
              <p:spPr>
                <a:xfrm>
                  <a:off x="8405813" y="2568575"/>
                  <a:ext cx="46611" cy="34975"/>
                </a:xfrm>
                <a:custGeom>
                  <a:avLst/>
                  <a:gdLst>
                    <a:gd name="connsiteX0" fmla="*/ 0 w 46611"/>
                    <a:gd name="connsiteY0" fmla="*/ 0 h 34975"/>
                    <a:gd name="connsiteX1" fmla="*/ 46037 w 46611"/>
                    <a:gd name="connsiteY1" fmla="*/ 34925 h 34975"/>
                    <a:gd name="connsiteX2" fmla="*/ 0 w 46611"/>
                    <a:gd name="connsiteY2" fmla="*/ 0 h 34975"/>
                  </a:gdLst>
                  <a:ahLst/>
                  <a:cxnLst>
                    <a:cxn ang="0">
                      <a:pos x="connsiteX0" y="connsiteY0"/>
                    </a:cxn>
                    <a:cxn ang="0">
                      <a:pos x="connsiteX1" y="connsiteY1"/>
                    </a:cxn>
                    <a:cxn ang="0">
                      <a:pos x="connsiteX2" y="connsiteY2"/>
                    </a:cxn>
                  </a:cxnLst>
                  <a:rect l="l" t="t" r="r" b="b"/>
                  <a:pathLst>
                    <a:path w="46611" h="34975">
                      <a:moveTo>
                        <a:pt x="0" y="0"/>
                      </a:moveTo>
                      <a:cubicBezTo>
                        <a:pt x="0" y="0"/>
                        <a:pt x="39423" y="36512"/>
                        <a:pt x="46037" y="34925"/>
                      </a:cubicBezTo>
                      <a:cubicBezTo>
                        <a:pt x="52651" y="33338"/>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フリーフォーム: 図形 244">
                  <a:extLst>
                    <a:ext uri="{FF2B5EF4-FFF2-40B4-BE49-F238E27FC236}">
                      <a16:creationId xmlns:a16="http://schemas.microsoft.com/office/drawing/2014/main" id="{62F53E30-DF78-4DD2-AA7F-504F751C6C95}"/>
                    </a:ext>
                  </a:extLst>
                </p:cNvPr>
                <p:cNvSpPr/>
                <p:nvPr/>
              </p:nvSpPr>
              <p:spPr>
                <a:xfrm>
                  <a:off x="8428038" y="2354223"/>
                  <a:ext cx="49521" cy="47367"/>
                </a:xfrm>
                <a:custGeom>
                  <a:avLst/>
                  <a:gdLst>
                    <a:gd name="connsiteX0" fmla="*/ 0 w 49521"/>
                    <a:gd name="connsiteY0" fmla="*/ 40 h 47367"/>
                    <a:gd name="connsiteX1" fmla="*/ 44450 w 49521"/>
                    <a:gd name="connsiteY1" fmla="*/ 38140 h 47367"/>
                    <a:gd name="connsiteX2" fmla="*/ 44450 w 49521"/>
                    <a:gd name="connsiteY2" fmla="*/ 46077 h 47367"/>
                    <a:gd name="connsiteX3" fmla="*/ 0 w 49521"/>
                    <a:gd name="connsiteY3" fmla="*/ 40 h 47367"/>
                  </a:gdLst>
                  <a:ahLst/>
                  <a:cxnLst>
                    <a:cxn ang="0">
                      <a:pos x="connsiteX0" y="connsiteY0"/>
                    </a:cxn>
                    <a:cxn ang="0">
                      <a:pos x="connsiteX1" y="connsiteY1"/>
                    </a:cxn>
                    <a:cxn ang="0">
                      <a:pos x="connsiteX2" y="connsiteY2"/>
                    </a:cxn>
                    <a:cxn ang="0">
                      <a:pos x="connsiteX3" y="connsiteY3"/>
                    </a:cxn>
                  </a:cxnLst>
                  <a:rect l="l" t="t" r="r" b="b"/>
                  <a:pathLst>
                    <a:path w="49521" h="47367">
                      <a:moveTo>
                        <a:pt x="0" y="40"/>
                      </a:moveTo>
                      <a:cubicBezTo>
                        <a:pt x="0" y="-1283"/>
                        <a:pt x="37042" y="30467"/>
                        <a:pt x="44450" y="38140"/>
                      </a:cubicBezTo>
                      <a:cubicBezTo>
                        <a:pt x="51858" y="45813"/>
                        <a:pt x="50535" y="49517"/>
                        <a:pt x="44450" y="46077"/>
                      </a:cubicBezTo>
                      <a:cubicBezTo>
                        <a:pt x="38365" y="42637"/>
                        <a:pt x="0" y="1363"/>
                        <a:pt x="0" y="4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フリーフォーム: 図形 245">
                  <a:extLst>
                    <a:ext uri="{FF2B5EF4-FFF2-40B4-BE49-F238E27FC236}">
                      <a16:creationId xmlns:a16="http://schemas.microsoft.com/office/drawing/2014/main" id="{F0DE18AA-7D08-46BA-8677-8879199455DA}"/>
                    </a:ext>
                  </a:extLst>
                </p:cNvPr>
                <p:cNvSpPr/>
                <p:nvPr/>
              </p:nvSpPr>
              <p:spPr>
                <a:xfrm>
                  <a:off x="8358170" y="2330471"/>
                  <a:ext cx="184301" cy="68581"/>
                </a:xfrm>
                <a:custGeom>
                  <a:avLst/>
                  <a:gdLst>
                    <a:gd name="connsiteX0" fmla="*/ 18 w 184301"/>
                    <a:gd name="connsiteY0" fmla="*/ 6329 h 68581"/>
                    <a:gd name="connsiteX1" fmla="*/ 90505 w 184301"/>
                    <a:gd name="connsiteY1" fmla="*/ 1567 h 68581"/>
                    <a:gd name="connsiteX2" fmla="*/ 130193 w 184301"/>
                    <a:gd name="connsiteY2" fmla="*/ 34904 h 68581"/>
                    <a:gd name="connsiteX3" fmla="*/ 184168 w 184301"/>
                    <a:gd name="connsiteY3" fmla="*/ 68242 h 68581"/>
                    <a:gd name="connsiteX4" fmla="*/ 144480 w 184301"/>
                    <a:gd name="connsiteY4" fmla="*/ 50779 h 68581"/>
                    <a:gd name="connsiteX5" fmla="*/ 112730 w 184301"/>
                    <a:gd name="connsiteY5" fmla="*/ 28554 h 68581"/>
                    <a:gd name="connsiteX6" fmla="*/ 82568 w 184301"/>
                    <a:gd name="connsiteY6" fmla="*/ 14267 h 68581"/>
                    <a:gd name="connsiteX7" fmla="*/ 18 w 184301"/>
                    <a:gd name="connsiteY7" fmla="*/ 6329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01" h="68581">
                      <a:moveTo>
                        <a:pt x="18" y="6329"/>
                      </a:moveTo>
                      <a:cubicBezTo>
                        <a:pt x="1341" y="4212"/>
                        <a:pt x="68809" y="-3195"/>
                        <a:pt x="90505" y="1567"/>
                      </a:cubicBezTo>
                      <a:cubicBezTo>
                        <a:pt x="112201" y="6329"/>
                        <a:pt x="114583" y="23792"/>
                        <a:pt x="130193" y="34904"/>
                      </a:cubicBezTo>
                      <a:cubicBezTo>
                        <a:pt x="145803" y="46016"/>
                        <a:pt x="181787" y="65596"/>
                        <a:pt x="184168" y="68242"/>
                      </a:cubicBezTo>
                      <a:cubicBezTo>
                        <a:pt x="186549" y="70888"/>
                        <a:pt x="156386" y="57394"/>
                        <a:pt x="144480" y="50779"/>
                      </a:cubicBezTo>
                      <a:cubicBezTo>
                        <a:pt x="132574" y="44164"/>
                        <a:pt x="123049" y="34639"/>
                        <a:pt x="112730" y="28554"/>
                      </a:cubicBezTo>
                      <a:cubicBezTo>
                        <a:pt x="102411" y="22469"/>
                        <a:pt x="98178" y="17706"/>
                        <a:pt x="82568" y="14267"/>
                      </a:cubicBezTo>
                      <a:cubicBezTo>
                        <a:pt x="66958" y="10828"/>
                        <a:pt x="-1305" y="8446"/>
                        <a:pt x="18" y="63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9" name="グループ化 188">
                <a:extLst>
                  <a:ext uri="{FF2B5EF4-FFF2-40B4-BE49-F238E27FC236}">
                    <a16:creationId xmlns:a16="http://schemas.microsoft.com/office/drawing/2014/main" id="{C47EDEF3-0391-4A57-9B5A-CB2C844E7DEC}"/>
                  </a:ext>
                </a:extLst>
              </p:cNvPr>
              <p:cNvGrpSpPr/>
              <p:nvPr/>
            </p:nvGrpSpPr>
            <p:grpSpPr>
              <a:xfrm rot="236569" flipH="1">
                <a:off x="4071908" y="2304117"/>
                <a:ext cx="168653" cy="145530"/>
                <a:chOff x="7899354" y="2238849"/>
                <a:chExt cx="176168" cy="152015"/>
              </a:xfrm>
              <a:grpFill/>
            </p:grpSpPr>
            <p:sp>
              <p:nvSpPr>
                <p:cNvPr id="235" name="フリーフォーム: 図形 234">
                  <a:extLst>
                    <a:ext uri="{FF2B5EF4-FFF2-40B4-BE49-F238E27FC236}">
                      <a16:creationId xmlns:a16="http://schemas.microsoft.com/office/drawing/2014/main" id="{4721CA9F-1A6B-479A-9101-1B9EB69A21C0}"/>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フリーフォーム: 図形 235">
                  <a:extLst>
                    <a:ext uri="{FF2B5EF4-FFF2-40B4-BE49-F238E27FC236}">
                      <a16:creationId xmlns:a16="http://schemas.microsoft.com/office/drawing/2014/main" id="{77CEA9DC-A9E8-4713-8BD2-1EA81764D168}"/>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フリーフォーム: 図形 236">
                  <a:extLst>
                    <a:ext uri="{FF2B5EF4-FFF2-40B4-BE49-F238E27FC236}">
                      <a16:creationId xmlns:a16="http://schemas.microsoft.com/office/drawing/2014/main" id="{AC204CB9-FB67-4E0C-81EA-BA197FCCBA8E}"/>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0" name="グループ化 189">
                <a:extLst>
                  <a:ext uri="{FF2B5EF4-FFF2-40B4-BE49-F238E27FC236}">
                    <a16:creationId xmlns:a16="http://schemas.microsoft.com/office/drawing/2014/main" id="{AE330CA1-01BB-447D-A093-A089125B689B}"/>
                  </a:ext>
                </a:extLst>
              </p:cNvPr>
              <p:cNvGrpSpPr/>
              <p:nvPr/>
            </p:nvGrpSpPr>
            <p:grpSpPr>
              <a:xfrm rot="236569" flipH="1">
                <a:off x="3904211" y="2416344"/>
                <a:ext cx="150953" cy="130257"/>
                <a:chOff x="7899354" y="2238849"/>
                <a:chExt cx="176168" cy="152015"/>
              </a:xfrm>
              <a:grpFill/>
            </p:grpSpPr>
            <p:sp>
              <p:nvSpPr>
                <p:cNvPr id="232" name="フリーフォーム: 図形 231">
                  <a:extLst>
                    <a:ext uri="{FF2B5EF4-FFF2-40B4-BE49-F238E27FC236}">
                      <a16:creationId xmlns:a16="http://schemas.microsoft.com/office/drawing/2014/main" id="{75816F0F-5C54-4B98-8F2F-07DD5BE5CBA0}"/>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リーフォーム: 図形 232">
                  <a:extLst>
                    <a:ext uri="{FF2B5EF4-FFF2-40B4-BE49-F238E27FC236}">
                      <a16:creationId xmlns:a16="http://schemas.microsoft.com/office/drawing/2014/main" id="{C4156F8D-F4A3-45BE-BC4E-2977612FCD39}"/>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フリーフォーム: 図形 233">
                  <a:extLst>
                    <a:ext uri="{FF2B5EF4-FFF2-40B4-BE49-F238E27FC236}">
                      <a16:creationId xmlns:a16="http://schemas.microsoft.com/office/drawing/2014/main" id="{D46A7FE7-6DAE-4739-A172-763107C6CF64}"/>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1" name="グループ化 190">
                <a:extLst>
                  <a:ext uri="{FF2B5EF4-FFF2-40B4-BE49-F238E27FC236}">
                    <a16:creationId xmlns:a16="http://schemas.microsoft.com/office/drawing/2014/main" id="{9A4F64A1-24E1-4757-A484-B67388B7424D}"/>
                  </a:ext>
                </a:extLst>
              </p:cNvPr>
              <p:cNvGrpSpPr/>
              <p:nvPr/>
            </p:nvGrpSpPr>
            <p:grpSpPr>
              <a:xfrm>
                <a:off x="5049400" y="2776520"/>
                <a:ext cx="395206" cy="357293"/>
                <a:chOff x="5049400" y="2776520"/>
                <a:chExt cx="395206" cy="357293"/>
              </a:xfrm>
              <a:grpFill/>
            </p:grpSpPr>
            <p:sp>
              <p:nvSpPr>
                <p:cNvPr id="225" name="フリーフォーム: 図形 224">
                  <a:extLst>
                    <a:ext uri="{FF2B5EF4-FFF2-40B4-BE49-F238E27FC236}">
                      <a16:creationId xmlns:a16="http://schemas.microsoft.com/office/drawing/2014/main" id="{BCB77A67-7B68-46AC-9F36-28E2774D66E1}"/>
                    </a:ext>
                  </a:extLst>
                </p:cNvPr>
                <p:cNvSpPr/>
                <p:nvPr/>
              </p:nvSpPr>
              <p:spPr>
                <a:xfrm>
                  <a:off x="5229224" y="2828419"/>
                  <a:ext cx="69942" cy="222861"/>
                </a:xfrm>
                <a:custGeom>
                  <a:avLst/>
                  <a:gdLst>
                    <a:gd name="connsiteX0" fmla="*/ 1 w 69942"/>
                    <a:gd name="connsiteY0" fmla="*/ 506 h 222861"/>
                    <a:gd name="connsiteX1" fmla="*/ 42864 w 69942"/>
                    <a:gd name="connsiteY1" fmla="*/ 84644 h 222861"/>
                    <a:gd name="connsiteX2" fmla="*/ 57151 w 69942"/>
                    <a:gd name="connsiteY2" fmla="*/ 156081 h 222861"/>
                    <a:gd name="connsiteX3" fmla="*/ 69851 w 69942"/>
                    <a:gd name="connsiteY3" fmla="*/ 222756 h 222861"/>
                    <a:gd name="connsiteX4" fmla="*/ 61914 w 69942"/>
                    <a:gd name="connsiteY4" fmla="*/ 170369 h 222861"/>
                    <a:gd name="connsiteX5" fmla="*/ 44451 w 69942"/>
                    <a:gd name="connsiteY5" fmla="*/ 125919 h 222861"/>
                    <a:gd name="connsiteX6" fmla="*/ 1 w 69942"/>
                    <a:gd name="connsiteY6" fmla="*/ 506 h 2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42" h="222861">
                      <a:moveTo>
                        <a:pt x="1" y="506"/>
                      </a:moveTo>
                      <a:cubicBezTo>
                        <a:pt x="-263" y="-6373"/>
                        <a:pt x="33339" y="58715"/>
                        <a:pt x="42864" y="84644"/>
                      </a:cubicBezTo>
                      <a:cubicBezTo>
                        <a:pt x="52389" y="110573"/>
                        <a:pt x="52653" y="133062"/>
                        <a:pt x="57151" y="156081"/>
                      </a:cubicBezTo>
                      <a:cubicBezTo>
                        <a:pt x="61649" y="179100"/>
                        <a:pt x="69057" y="220375"/>
                        <a:pt x="69851" y="222756"/>
                      </a:cubicBezTo>
                      <a:cubicBezTo>
                        <a:pt x="70645" y="225137"/>
                        <a:pt x="66147" y="186508"/>
                        <a:pt x="61914" y="170369"/>
                      </a:cubicBezTo>
                      <a:cubicBezTo>
                        <a:pt x="57681" y="154230"/>
                        <a:pt x="52918" y="153700"/>
                        <a:pt x="44451" y="125919"/>
                      </a:cubicBezTo>
                      <a:cubicBezTo>
                        <a:pt x="35984" y="98138"/>
                        <a:pt x="265" y="7385"/>
                        <a:pt x="1" y="50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フリーフォーム: 図形 225">
                  <a:extLst>
                    <a:ext uri="{FF2B5EF4-FFF2-40B4-BE49-F238E27FC236}">
                      <a16:creationId xmlns:a16="http://schemas.microsoft.com/office/drawing/2014/main" id="{432344F2-B048-4114-9552-99F9B360C315}"/>
                    </a:ext>
                  </a:extLst>
                </p:cNvPr>
                <p:cNvSpPr/>
                <p:nvPr/>
              </p:nvSpPr>
              <p:spPr>
                <a:xfrm>
                  <a:off x="5200632" y="2822574"/>
                  <a:ext cx="86010" cy="240408"/>
                </a:xfrm>
                <a:custGeom>
                  <a:avLst/>
                  <a:gdLst>
                    <a:gd name="connsiteX0" fmla="*/ 14306 w 86010"/>
                    <a:gd name="connsiteY0" fmla="*/ 1 h 240408"/>
                    <a:gd name="connsiteX1" fmla="*/ 18 w 86010"/>
                    <a:gd name="connsiteY1" fmla="*/ 63501 h 240408"/>
                    <a:gd name="connsiteX2" fmla="*/ 17481 w 86010"/>
                    <a:gd name="connsiteY2" fmla="*/ 123826 h 240408"/>
                    <a:gd name="connsiteX3" fmla="*/ 49231 w 86010"/>
                    <a:gd name="connsiteY3" fmla="*/ 215901 h 240408"/>
                    <a:gd name="connsiteX4" fmla="*/ 85743 w 86010"/>
                    <a:gd name="connsiteY4" fmla="*/ 239714 h 240408"/>
                    <a:gd name="connsiteX5" fmla="*/ 63518 w 86010"/>
                    <a:gd name="connsiteY5" fmla="*/ 196851 h 240408"/>
                    <a:gd name="connsiteX6" fmla="*/ 22243 w 86010"/>
                    <a:gd name="connsiteY6" fmla="*/ 61914 h 240408"/>
                    <a:gd name="connsiteX7" fmla="*/ 14306 w 86010"/>
                    <a:gd name="connsiteY7" fmla="*/ 1 h 24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10" h="240408">
                      <a:moveTo>
                        <a:pt x="14306" y="1"/>
                      </a:moveTo>
                      <a:cubicBezTo>
                        <a:pt x="10602" y="265"/>
                        <a:pt x="-511" y="42864"/>
                        <a:pt x="18" y="63501"/>
                      </a:cubicBezTo>
                      <a:cubicBezTo>
                        <a:pt x="547" y="84138"/>
                        <a:pt x="9279" y="98426"/>
                        <a:pt x="17481" y="123826"/>
                      </a:cubicBezTo>
                      <a:cubicBezTo>
                        <a:pt x="25683" y="149226"/>
                        <a:pt x="37854" y="196586"/>
                        <a:pt x="49231" y="215901"/>
                      </a:cubicBezTo>
                      <a:cubicBezTo>
                        <a:pt x="60608" y="235216"/>
                        <a:pt x="83362" y="242889"/>
                        <a:pt x="85743" y="239714"/>
                      </a:cubicBezTo>
                      <a:cubicBezTo>
                        <a:pt x="88124" y="236539"/>
                        <a:pt x="74101" y="226484"/>
                        <a:pt x="63518" y="196851"/>
                      </a:cubicBezTo>
                      <a:cubicBezTo>
                        <a:pt x="52935" y="167218"/>
                        <a:pt x="29387" y="92341"/>
                        <a:pt x="22243" y="61914"/>
                      </a:cubicBezTo>
                      <a:cubicBezTo>
                        <a:pt x="15099" y="31487"/>
                        <a:pt x="18010" y="-263"/>
                        <a:pt x="1430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フリーフォーム: 図形 226">
                  <a:extLst>
                    <a:ext uri="{FF2B5EF4-FFF2-40B4-BE49-F238E27FC236}">
                      <a16:creationId xmlns:a16="http://schemas.microsoft.com/office/drawing/2014/main" id="{ED6F879A-E829-44AC-9CDA-D3B2325BD040}"/>
                    </a:ext>
                  </a:extLst>
                </p:cNvPr>
                <p:cNvSpPr/>
                <p:nvPr/>
              </p:nvSpPr>
              <p:spPr>
                <a:xfrm>
                  <a:off x="5290815" y="2949119"/>
                  <a:ext cx="153791" cy="74490"/>
                </a:xfrm>
                <a:custGeom>
                  <a:avLst/>
                  <a:gdLst>
                    <a:gd name="connsiteX0" fmla="*/ 6673 w 153791"/>
                    <a:gd name="connsiteY0" fmla="*/ 54431 h 74490"/>
                    <a:gd name="connsiteX1" fmla="*/ 62235 w 153791"/>
                    <a:gd name="connsiteY1" fmla="*/ 70306 h 74490"/>
                    <a:gd name="connsiteX2" fmla="*/ 84460 w 153791"/>
                    <a:gd name="connsiteY2" fmla="*/ 71894 h 74490"/>
                    <a:gd name="connsiteX3" fmla="*/ 152723 w 153791"/>
                    <a:gd name="connsiteY3" fmla="*/ 38556 h 74490"/>
                    <a:gd name="connsiteX4" fmla="*/ 120973 w 153791"/>
                    <a:gd name="connsiteY4" fmla="*/ 33794 h 74490"/>
                    <a:gd name="connsiteX5" fmla="*/ 52710 w 153791"/>
                    <a:gd name="connsiteY5" fmla="*/ 19506 h 74490"/>
                    <a:gd name="connsiteX6" fmla="*/ 1910 w 153791"/>
                    <a:gd name="connsiteY6" fmla="*/ 456 h 74490"/>
                    <a:gd name="connsiteX7" fmla="*/ 120973 w 153791"/>
                    <a:gd name="connsiteY7" fmla="*/ 40144 h 74490"/>
                    <a:gd name="connsiteX8" fmla="*/ 144785 w 153791"/>
                    <a:gd name="connsiteY8" fmla="*/ 52844 h 74490"/>
                    <a:gd name="connsiteX9" fmla="*/ 101923 w 153791"/>
                    <a:gd name="connsiteY9" fmla="*/ 67131 h 74490"/>
                    <a:gd name="connsiteX10" fmla="*/ 57473 w 153791"/>
                    <a:gd name="connsiteY10" fmla="*/ 71894 h 74490"/>
                    <a:gd name="connsiteX11" fmla="*/ 6673 w 153791"/>
                    <a:gd name="connsiteY11" fmla="*/ 54431 h 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791" h="74490">
                      <a:moveTo>
                        <a:pt x="6673" y="54431"/>
                      </a:moveTo>
                      <a:cubicBezTo>
                        <a:pt x="7467" y="54166"/>
                        <a:pt x="49271" y="67396"/>
                        <a:pt x="62235" y="70306"/>
                      </a:cubicBezTo>
                      <a:cubicBezTo>
                        <a:pt x="75200" y="73217"/>
                        <a:pt x="69379" y="77186"/>
                        <a:pt x="84460" y="71894"/>
                      </a:cubicBezTo>
                      <a:cubicBezTo>
                        <a:pt x="99541" y="66602"/>
                        <a:pt x="146638" y="44906"/>
                        <a:pt x="152723" y="38556"/>
                      </a:cubicBezTo>
                      <a:cubicBezTo>
                        <a:pt x="158809" y="32206"/>
                        <a:pt x="137642" y="36969"/>
                        <a:pt x="120973" y="33794"/>
                      </a:cubicBezTo>
                      <a:cubicBezTo>
                        <a:pt x="104304" y="30619"/>
                        <a:pt x="72554" y="25062"/>
                        <a:pt x="52710" y="19506"/>
                      </a:cubicBezTo>
                      <a:cubicBezTo>
                        <a:pt x="32866" y="13950"/>
                        <a:pt x="-9467" y="-2984"/>
                        <a:pt x="1910" y="456"/>
                      </a:cubicBezTo>
                      <a:cubicBezTo>
                        <a:pt x="13287" y="3896"/>
                        <a:pt x="97161" y="31413"/>
                        <a:pt x="120973" y="40144"/>
                      </a:cubicBezTo>
                      <a:cubicBezTo>
                        <a:pt x="144785" y="48875"/>
                        <a:pt x="147960" y="48346"/>
                        <a:pt x="144785" y="52844"/>
                      </a:cubicBezTo>
                      <a:cubicBezTo>
                        <a:pt x="141610" y="57342"/>
                        <a:pt x="116475" y="63956"/>
                        <a:pt x="101923" y="67131"/>
                      </a:cubicBezTo>
                      <a:cubicBezTo>
                        <a:pt x="87371" y="70306"/>
                        <a:pt x="70702" y="73746"/>
                        <a:pt x="57473" y="71894"/>
                      </a:cubicBezTo>
                      <a:cubicBezTo>
                        <a:pt x="44244" y="70042"/>
                        <a:pt x="5879" y="54696"/>
                        <a:pt x="6673" y="544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フリーフォーム: 図形 227">
                  <a:extLst>
                    <a:ext uri="{FF2B5EF4-FFF2-40B4-BE49-F238E27FC236}">
                      <a16:creationId xmlns:a16="http://schemas.microsoft.com/office/drawing/2014/main" id="{7CFCBFF1-48C5-4D36-8791-8AB472B1AFB5}"/>
                    </a:ext>
                  </a:extLst>
                </p:cNvPr>
                <p:cNvSpPr/>
                <p:nvPr/>
              </p:nvSpPr>
              <p:spPr>
                <a:xfrm>
                  <a:off x="5137467" y="2984344"/>
                  <a:ext cx="118772" cy="149469"/>
                </a:xfrm>
                <a:custGeom>
                  <a:avLst/>
                  <a:gdLst>
                    <a:gd name="connsiteX0" fmla="*/ 88583 w 118772"/>
                    <a:gd name="connsiteY0" fmla="*/ 156 h 149469"/>
                    <a:gd name="connsiteX1" fmla="*/ 47308 w 118772"/>
                    <a:gd name="connsiteY1" fmla="*/ 71594 h 149469"/>
                    <a:gd name="connsiteX2" fmla="*/ 20321 w 118772"/>
                    <a:gd name="connsiteY2" fmla="*/ 117631 h 149469"/>
                    <a:gd name="connsiteX3" fmla="*/ 2858 w 118772"/>
                    <a:gd name="connsiteY3" fmla="*/ 149381 h 149469"/>
                    <a:gd name="connsiteX4" fmla="*/ 82233 w 118772"/>
                    <a:gd name="connsiteY4" fmla="*/ 125569 h 149469"/>
                    <a:gd name="connsiteX5" fmla="*/ 88583 w 118772"/>
                    <a:gd name="connsiteY5" fmla="*/ 81119 h 149469"/>
                    <a:gd name="connsiteX6" fmla="*/ 118746 w 118772"/>
                    <a:gd name="connsiteY6" fmla="*/ 55719 h 149469"/>
                    <a:gd name="connsiteX7" fmla="*/ 93346 w 118772"/>
                    <a:gd name="connsiteY7" fmla="*/ 90644 h 149469"/>
                    <a:gd name="connsiteX8" fmla="*/ 66358 w 118772"/>
                    <a:gd name="connsiteY8" fmla="*/ 114456 h 149469"/>
                    <a:gd name="connsiteX9" fmla="*/ 20321 w 118772"/>
                    <a:gd name="connsiteY9" fmla="*/ 130331 h 149469"/>
                    <a:gd name="connsiteX10" fmla="*/ 60008 w 118772"/>
                    <a:gd name="connsiteY10" fmla="*/ 54131 h 149469"/>
                    <a:gd name="connsiteX11" fmla="*/ 88583 w 118772"/>
                    <a:gd name="connsiteY11" fmla="*/ 156 h 14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72" h="149469">
                      <a:moveTo>
                        <a:pt x="88583" y="156"/>
                      </a:moveTo>
                      <a:cubicBezTo>
                        <a:pt x="86466" y="3066"/>
                        <a:pt x="58685" y="52015"/>
                        <a:pt x="47308" y="71594"/>
                      </a:cubicBezTo>
                      <a:cubicBezTo>
                        <a:pt x="35931" y="91173"/>
                        <a:pt x="27729" y="104667"/>
                        <a:pt x="20321" y="117631"/>
                      </a:cubicBezTo>
                      <a:cubicBezTo>
                        <a:pt x="12913" y="130595"/>
                        <a:pt x="-7460" y="148058"/>
                        <a:pt x="2858" y="149381"/>
                      </a:cubicBezTo>
                      <a:cubicBezTo>
                        <a:pt x="13176" y="150704"/>
                        <a:pt x="67945" y="136946"/>
                        <a:pt x="82233" y="125569"/>
                      </a:cubicBezTo>
                      <a:cubicBezTo>
                        <a:pt x="96521" y="114192"/>
                        <a:pt x="82498" y="92761"/>
                        <a:pt x="88583" y="81119"/>
                      </a:cubicBezTo>
                      <a:cubicBezTo>
                        <a:pt x="94668" y="69477"/>
                        <a:pt x="117952" y="54132"/>
                        <a:pt x="118746" y="55719"/>
                      </a:cubicBezTo>
                      <a:cubicBezTo>
                        <a:pt x="119540" y="57306"/>
                        <a:pt x="102077" y="80855"/>
                        <a:pt x="93346" y="90644"/>
                      </a:cubicBezTo>
                      <a:cubicBezTo>
                        <a:pt x="84615" y="100434"/>
                        <a:pt x="78529" y="107842"/>
                        <a:pt x="66358" y="114456"/>
                      </a:cubicBezTo>
                      <a:cubicBezTo>
                        <a:pt x="54187" y="121071"/>
                        <a:pt x="21379" y="140385"/>
                        <a:pt x="20321" y="130331"/>
                      </a:cubicBezTo>
                      <a:cubicBezTo>
                        <a:pt x="19263" y="120277"/>
                        <a:pt x="49425" y="72652"/>
                        <a:pt x="60008" y="54131"/>
                      </a:cubicBezTo>
                      <a:cubicBezTo>
                        <a:pt x="70591" y="35610"/>
                        <a:pt x="90700" y="-2754"/>
                        <a:pt x="88583" y="15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フリーフォーム: 図形 228">
                  <a:extLst>
                    <a:ext uri="{FF2B5EF4-FFF2-40B4-BE49-F238E27FC236}">
                      <a16:creationId xmlns:a16="http://schemas.microsoft.com/office/drawing/2014/main" id="{F894B10C-A385-45D0-B91F-165660FD91A8}"/>
                    </a:ext>
                  </a:extLst>
                </p:cNvPr>
                <p:cNvSpPr/>
                <p:nvPr/>
              </p:nvSpPr>
              <p:spPr>
                <a:xfrm>
                  <a:off x="5275162" y="2776520"/>
                  <a:ext cx="128689" cy="138132"/>
                </a:xfrm>
                <a:custGeom>
                  <a:avLst/>
                  <a:gdLst>
                    <a:gd name="connsiteX0" fmla="*/ 101 w 128689"/>
                    <a:gd name="connsiteY0" fmla="*/ 138130 h 138132"/>
                    <a:gd name="connsiteX1" fmla="*/ 38201 w 128689"/>
                    <a:gd name="connsiteY1" fmla="*/ 61930 h 138132"/>
                    <a:gd name="connsiteX2" fmla="*/ 50901 w 128689"/>
                    <a:gd name="connsiteY2" fmla="*/ 47643 h 138132"/>
                    <a:gd name="connsiteX3" fmla="*/ 74713 w 128689"/>
                    <a:gd name="connsiteY3" fmla="*/ 71455 h 138132"/>
                    <a:gd name="connsiteX4" fmla="*/ 84238 w 128689"/>
                    <a:gd name="connsiteY4" fmla="*/ 55580 h 138132"/>
                    <a:gd name="connsiteX5" fmla="*/ 128688 w 128689"/>
                    <a:gd name="connsiteY5" fmla="*/ 18 h 138132"/>
                    <a:gd name="connsiteX6" fmla="*/ 85826 w 128689"/>
                    <a:gd name="connsiteY6" fmla="*/ 61930 h 138132"/>
                    <a:gd name="connsiteX7" fmla="*/ 60426 w 128689"/>
                    <a:gd name="connsiteY7" fmla="*/ 82568 h 138132"/>
                    <a:gd name="connsiteX8" fmla="*/ 50901 w 128689"/>
                    <a:gd name="connsiteY8" fmla="*/ 65105 h 138132"/>
                    <a:gd name="connsiteX9" fmla="*/ 101 w 128689"/>
                    <a:gd name="connsiteY9" fmla="*/ 138130 h 1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9" h="138132">
                      <a:moveTo>
                        <a:pt x="101" y="138130"/>
                      </a:moveTo>
                      <a:cubicBezTo>
                        <a:pt x="-2016" y="137601"/>
                        <a:pt x="29734" y="77011"/>
                        <a:pt x="38201" y="61930"/>
                      </a:cubicBezTo>
                      <a:cubicBezTo>
                        <a:pt x="46668" y="46849"/>
                        <a:pt x="44816" y="46056"/>
                        <a:pt x="50901" y="47643"/>
                      </a:cubicBezTo>
                      <a:cubicBezTo>
                        <a:pt x="56986" y="49230"/>
                        <a:pt x="69157" y="70132"/>
                        <a:pt x="74713" y="71455"/>
                      </a:cubicBezTo>
                      <a:cubicBezTo>
                        <a:pt x="80269" y="72778"/>
                        <a:pt x="75242" y="67486"/>
                        <a:pt x="84238" y="55580"/>
                      </a:cubicBezTo>
                      <a:cubicBezTo>
                        <a:pt x="93234" y="43674"/>
                        <a:pt x="128423" y="-1040"/>
                        <a:pt x="128688" y="18"/>
                      </a:cubicBezTo>
                      <a:cubicBezTo>
                        <a:pt x="128953" y="1076"/>
                        <a:pt x="97203" y="48172"/>
                        <a:pt x="85826" y="61930"/>
                      </a:cubicBezTo>
                      <a:cubicBezTo>
                        <a:pt x="74449" y="75688"/>
                        <a:pt x="66247" y="82039"/>
                        <a:pt x="60426" y="82568"/>
                      </a:cubicBezTo>
                      <a:cubicBezTo>
                        <a:pt x="54605" y="83097"/>
                        <a:pt x="56986" y="62195"/>
                        <a:pt x="50901" y="65105"/>
                      </a:cubicBezTo>
                      <a:cubicBezTo>
                        <a:pt x="44816" y="68015"/>
                        <a:pt x="2218" y="138659"/>
                        <a:pt x="101" y="138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フリーフォーム: 図形 229">
                  <a:extLst>
                    <a:ext uri="{FF2B5EF4-FFF2-40B4-BE49-F238E27FC236}">
                      <a16:creationId xmlns:a16="http://schemas.microsoft.com/office/drawing/2014/main" id="{E32D2655-C921-4819-BEAD-7F0E44642F47}"/>
                    </a:ext>
                  </a:extLst>
                </p:cNvPr>
                <p:cNvSpPr/>
                <p:nvPr/>
              </p:nvSpPr>
              <p:spPr>
                <a:xfrm>
                  <a:off x="5337339" y="2785520"/>
                  <a:ext cx="76956" cy="172719"/>
                </a:xfrm>
                <a:custGeom>
                  <a:avLst/>
                  <a:gdLst>
                    <a:gd name="connsiteX0" fmla="*/ 74449 w 76956"/>
                    <a:gd name="connsiteY0" fmla="*/ 2130 h 172719"/>
                    <a:gd name="connsiteX1" fmla="*/ 1424 w 76956"/>
                    <a:gd name="connsiteY1" fmla="*/ 168818 h 172719"/>
                    <a:gd name="connsiteX2" fmla="*/ 28411 w 76956"/>
                    <a:gd name="connsiteY2" fmla="*/ 116430 h 172719"/>
                    <a:gd name="connsiteX3" fmla="*/ 56986 w 76956"/>
                    <a:gd name="connsiteY3" fmla="*/ 76743 h 172719"/>
                    <a:gd name="connsiteX4" fmla="*/ 74449 w 76956"/>
                    <a:gd name="connsiteY4" fmla="*/ 2130 h 172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6" h="172719">
                      <a:moveTo>
                        <a:pt x="74449" y="2130"/>
                      </a:moveTo>
                      <a:cubicBezTo>
                        <a:pt x="65189" y="17476"/>
                        <a:pt x="9097" y="149768"/>
                        <a:pt x="1424" y="168818"/>
                      </a:cubicBezTo>
                      <a:cubicBezTo>
                        <a:pt x="-6249" y="187868"/>
                        <a:pt x="19151" y="131776"/>
                        <a:pt x="28411" y="116430"/>
                      </a:cubicBezTo>
                      <a:cubicBezTo>
                        <a:pt x="37671" y="101084"/>
                        <a:pt x="49048" y="94735"/>
                        <a:pt x="56986" y="76743"/>
                      </a:cubicBezTo>
                      <a:cubicBezTo>
                        <a:pt x="64923" y="58751"/>
                        <a:pt x="83709" y="-13216"/>
                        <a:pt x="74449" y="2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リーフォーム: 図形 230">
                  <a:extLst>
                    <a:ext uri="{FF2B5EF4-FFF2-40B4-BE49-F238E27FC236}">
                      <a16:creationId xmlns:a16="http://schemas.microsoft.com/office/drawing/2014/main" id="{981F3300-4ACB-4315-840B-006119807C9F}"/>
                    </a:ext>
                  </a:extLst>
                </p:cNvPr>
                <p:cNvSpPr/>
                <p:nvPr/>
              </p:nvSpPr>
              <p:spPr>
                <a:xfrm>
                  <a:off x="5049400" y="2914650"/>
                  <a:ext cx="172688" cy="122622"/>
                </a:xfrm>
                <a:custGeom>
                  <a:avLst/>
                  <a:gdLst>
                    <a:gd name="connsiteX0" fmla="*/ 144900 w 172688"/>
                    <a:gd name="connsiteY0" fmla="*/ 122238 h 122622"/>
                    <a:gd name="connsiteX1" fmla="*/ 84575 w 172688"/>
                    <a:gd name="connsiteY1" fmla="*/ 85725 h 122622"/>
                    <a:gd name="connsiteX2" fmla="*/ 22663 w 172688"/>
                    <a:gd name="connsiteY2" fmla="*/ 46038 h 122622"/>
                    <a:gd name="connsiteX3" fmla="*/ 2025 w 172688"/>
                    <a:gd name="connsiteY3" fmla="*/ 31750 h 122622"/>
                    <a:gd name="connsiteX4" fmla="*/ 67113 w 172688"/>
                    <a:gd name="connsiteY4" fmla="*/ 38100 h 122622"/>
                    <a:gd name="connsiteX5" fmla="*/ 108388 w 172688"/>
                    <a:gd name="connsiteY5" fmla="*/ 41275 h 122622"/>
                    <a:gd name="connsiteX6" fmla="*/ 100450 w 172688"/>
                    <a:gd name="connsiteY6" fmla="*/ 20638 h 122622"/>
                    <a:gd name="connsiteX7" fmla="*/ 94100 w 172688"/>
                    <a:gd name="connsiteY7" fmla="*/ 0 h 122622"/>
                    <a:gd name="connsiteX8" fmla="*/ 148075 w 172688"/>
                    <a:gd name="connsiteY8" fmla="*/ 20638 h 122622"/>
                    <a:gd name="connsiteX9" fmla="*/ 171888 w 172688"/>
                    <a:gd name="connsiteY9" fmla="*/ 23813 h 122622"/>
                    <a:gd name="connsiteX10" fmla="*/ 121088 w 172688"/>
                    <a:gd name="connsiteY10" fmla="*/ 6350 h 122622"/>
                    <a:gd name="connsiteX11" fmla="*/ 94100 w 172688"/>
                    <a:gd name="connsiteY11" fmla="*/ 3175 h 122622"/>
                    <a:gd name="connsiteX12" fmla="*/ 105213 w 172688"/>
                    <a:gd name="connsiteY12" fmla="*/ 36513 h 122622"/>
                    <a:gd name="connsiteX13" fmla="*/ 76638 w 172688"/>
                    <a:gd name="connsiteY13" fmla="*/ 36513 h 122622"/>
                    <a:gd name="connsiteX14" fmla="*/ 14725 w 172688"/>
                    <a:gd name="connsiteY14" fmla="*/ 26988 h 122622"/>
                    <a:gd name="connsiteX15" fmla="*/ 41713 w 172688"/>
                    <a:gd name="connsiteY15" fmla="*/ 61913 h 122622"/>
                    <a:gd name="connsiteX16" fmla="*/ 144900 w 172688"/>
                    <a:gd name="connsiteY16" fmla="*/ 122238 h 1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688" h="122622">
                      <a:moveTo>
                        <a:pt x="144900" y="122238"/>
                      </a:moveTo>
                      <a:cubicBezTo>
                        <a:pt x="152044" y="126207"/>
                        <a:pt x="104948" y="98425"/>
                        <a:pt x="84575" y="85725"/>
                      </a:cubicBezTo>
                      <a:cubicBezTo>
                        <a:pt x="64202" y="73025"/>
                        <a:pt x="36421" y="55034"/>
                        <a:pt x="22663" y="46038"/>
                      </a:cubicBezTo>
                      <a:cubicBezTo>
                        <a:pt x="8905" y="37042"/>
                        <a:pt x="-5383" y="33073"/>
                        <a:pt x="2025" y="31750"/>
                      </a:cubicBezTo>
                      <a:cubicBezTo>
                        <a:pt x="9433" y="30427"/>
                        <a:pt x="49386" y="36512"/>
                        <a:pt x="67113" y="38100"/>
                      </a:cubicBezTo>
                      <a:cubicBezTo>
                        <a:pt x="84840" y="39687"/>
                        <a:pt x="102832" y="44185"/>
                        <a:pt x="108388" y="41275"/>
                      </a:cubicBezTo>
                      <a:cubicBezTo>
                        <a:pt x="113944" y="38365"/>
                        <a:pt x="102831" y="27517"/>
                        <a:pt x="100450" y="20638"/>
                      </a:cubicBezTo>
                      <a:cubicBezTo>
                        <a:pt x="98069" y="13759"/>
                        <a:pt x="86163" y="0"/>
                        <a:pt x="94100" y="0"/>
                      </a:cubicBezTo>
                      <a:cubicBezTo>
                        <a:pt x="102037" y="0"/>
                        <a:pt x="135110" y="16669"/>
                        <a:pt x="148075" y="20638"/>
                      </a:cubicBezTo>
                      <a:cubicBezTo>
                        <a:pt x="161040" y="24607"/>
                        <a:pt x="176386" y="26194"/>
                        <a:pt x="171888" y="23813"/>
                      </a:cubicBezTo>
                      <a:cubicBezTo>
                        <a:pt x="167390" y="21432"/>
                        <a:pt x="134053" y="9790"/>
                        <a:pt x="121088" y="6350"/>
                      </a:cubicBezTo>
                      <a:cubicBezTo>
                        <a:pt x="108123" y="2910"/>
                        <a:pt x="96746" y="-1852"/>
                        <a:pt x="94100" y="3175"/>
                      </a:cubicBezTo>
                      <a:cubicBezTo>
                        <a:pt x="91454" y="8202"/>
                        <a:pt x="108123" y="30957"/>
                        <a:pt x="105213" y="36513"/>
                      </a:cubicBezTo>
                      <a:cubicBezTo>
                        <a:pt x="102303" y="42069"/>
                        <a:pt x="91719" y="38100"/>
                        <a:pt x="76638" y="36513"/>
                      </a:cubicBezTo>
                      <a:cubicBezTo>
                        <a:pt x="61557" y="34926"/>
                        <a:pt x="20546" y="22755"/>
                        <a:pt x="14725" y="26988"/>
                      </a:cubicBezTo>
                      <a:cubicBezTo>
                        <a:pt x="8904" y="31221"/>
                        <a:pt x="20546" y="47096"/>
                        <a:pt x="41713" y="61913"/>
                      </a:cubicBezTo>
                      <a:cubicBezTo>
                        <a:pt x="62880" y="76730"/>
                        <a:pt x="137756" y="118269"/>
                        <a:pt x="144900" y="122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2" name="グループ化 191">
                <a:extLst>
                  <a:ext uri="{FF2B5EF4-FFF2-40B4-BE49-F238E27FC236}">
                    <a16:creationId xmlns:a16="http://schemas.microsoft.com/office/drawing/2014/main" id="{BC00EA60-A191-4B94-A897-F72B5801BA6C}"/>
                  </a:ext>
                </a:extLst>
              </p:cNvPr>
              <p:cNvGrpSpPr/>
              <p:nvPr/>
            </p:nvGrpSpPr>
            <p:grpSpPr>
              <a:xfrm rot="21008477" flipH="1">
                <a:off x="6717265" y="2731477"/>
                <a:ext cx="395206" cy="357293"/>
                <a:chOff x="5049400" y="2776520"/>
                <a:chExt cx="395206" cy="357293"/>
              </a:xfrm>
              <a:grpFill/>
            </p:grpSpPr>
            <p:sp>
              <p:nvSpPr>
                <p:cNvPr id="218" name="フリーフォーム: 図形 217">
                  <a:extLst>
                    <a:ext uri="{FF2B5EF4-FFF2-40B4-BE49-F238E27FC236}">
                      <a16:creationId xmlns:a16="http://schemas.microsoft.com/office/drawing/2014/main" id="{E19FD25B-B77D-4061-9D4D-750F7BB0BCF7}"/>
                    </a:ext>
                  </a:extLst>
                </p:cNvPr>
                <p:cNvSpPr/>
                <p:nvPr/>
              </p:nvSpPr>
              <p:spPr>
                <a:xfrm>
                  <a:off x="5229224" y="2828419"/>
                  <a:ext cx="69942" cy="222861"/>
                </a:xfrm>
                <a:custGeom>
                  <a:avLst/>
                  <a:gdLst>
                    <a:gd name="connsiteX0" fmla="*/ 1 w 69942"/>
                    <a:gd name="connsiteY0" fmla="*/ 506 h 222861"/>
                    <a:gd name="connsiteX1" fmla="*/ 42864 w 69942"/>
                    <a:gd name="connsiteY1" fmla="*/ 84644 h 222861"/>
                    <a:gd name="connsiteX2" fmla="*/ 57151 w 69942"/>
                    <a:gd name="connsiteY2" fmla="*/ 156081 h 222861"/>
                    <a:gd name="connsiteX3" fmla="*/ 69851 w 69942"/>
                    <a:gd name="connsiteY3" fmla="*/ 222756 h 222861"/>
                    <a:gd name="connsiteX4" fmla="*/ 61914 w 69942"/>
                    <a:gd name="connsiteY4" fmla="*/ 170369 h 222861"/>
                    <a:gd name="connsiteX5" fmla="*/ 44451 w 69942"/>
                    <a:gd name="connsiteY5" fmla="*/ 125919 h 222861"/>
                    <a:gd name="connsiteX6" fmla="*/ 1 w 69942"/>
                    <a:gd name="connsiteY6" fmla="*/ 506 h 2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42" h="222861">
                      <a:moveTo>
                        <a:pt x="1" y="506"/>
                      </a:moveTo>
                      <a:cubicBezTo>
                        <a:pt x="-263" y="-6373"/>
                        <a:pt x="33339" y="58715"/>
                        <a:pt x="42864" y="84644"/>
                      </a:cubicBezTo>
                      <a:cubicBezTo>
                        <a:pt x="52389" y="110573"/>
                        <a:pt x="52653" y="133062"/>
                        <a:pt x="57151" y="156081"/>
                      </a:cubicBezTo>
                      <a:cubicBezTo>
                        <a:pt x="61649" y="179100"/>
                        <a:pt x="69057" y="220375"/>
                        <a:pt x="69851" y="222756"/>
                      </a:cubicBezTo>
                      <a:cubicBezTo>
                        <a:pt x="70645" y="225137"/>
                        <a:pt x="66147" y="186508"/>
                        <a:pt x="61914" y="170369"/>
                      </a:cubicBezTo>
                      <a:cubicBezTo>
                        <a:pt x="57681" y="154230"/>
                        <a:pt x="52918" y="153700"/>
                        <a:pt x="44451" y="125919"/>
                      </a:cubicBezTo>
                      <a:cubicBezTo>
                        <a:pt x="35984" y="98138"/>
                        <a:pt x="265" y="7385"/>
                        <a:pt x="1" y="50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フリーフォーム: 図形 218">
                  <a:extLst>
                    <a:ext uri="{FF2B5EF4-FFF2-40B4-BE49-F238E27FC236}">
                      <a16:creationId xmlns:a16="http://schemas.microsoft.com/office/drawing/2014/main" id="{3CD19241-A808-4478-ADC2-17E01E48457E}"/>
                    </a:ext>
                  </a:extLst>
                </p:cNvPr>
                <p:cNvSpPr/>
                <p:nvPr/>
              </p:nvSpPr>
              <p:spPr>
                <a:xfrm>
                  <a:off x="5200632" y="2822574"/>
                  <a:ext cx="86010" cy="240408"/>
                </a:xfrm>
                <a:custGeom>
                  <a:avLst/>
                  <a:gdLst>
                    <a:gd name="connsiteX0" fmla="*/ 14306 w 86010"/>
                    <a:gd name="connsiteY0" fmla="*/ 1 h 240408"/>
                    <a:gd name="connsiteX1" fmla="*/ 18 w 86010"/>
                    <a:gd name="connsiteY1" fmla="*/ 63501 h 240408"/>
                    <a:gd name="connsiteX2" fmla="*/ 17481 w 86010"/>
                    <a:gd name="connsiteY2" fmla="*/ 123826 h 240408"/>
                    <a:gd name="connsiteX3" fmla="*/ 49231 w 86010"/>
                    <a:gd name="connsiteY3" fmla="*/ 215901 h 240408"/>
                    <a:gd name="connsiteX4" fmla="*/ 85743 w 86010"/>
                    <a:gd name="connsiteY4" fmla="*/ 239714 h 240408"/>
                    <a:gd name="connsiteX5" fmla="*/ 63518 w 86010"/>
                    <a:gd name="connsiteY5" fmla="*/ 196851 h 240408"/>
                    <a:gd name="connsiteX6" fmla="*/ 22243 w 86010"/>
                    <a:gd name="connsiteY6" fmla="*/ 61914 h 240408"/>
                    <a:gd name="connsiteX7" fmla="*/ 14306 w 86010"/>
                    <a:gd name="connsiteY7" fmla="*/ 1 h 24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10" h="240408">
                      <a:moveTo>
                        <a:pt x="14306" y="1"/>
                      </a:moveTo>
                      <a:cubicBezTo>
                        <a:pt x="10602" y="265"/>
                        <a:pt x="-511" y="42864"/>
                        <a:pt x="18" y="63501"/>
                      </a:cubicBezTo>
                      <a:cubicBezTo>
                        <a:pt x="547" y="84138"/>
                        <a:pt x="9279" y="98426"/>
                        <a:pt x="17481" y="123826"/>
                      </a:cubicBezTo>
                      <a:cubicBezTo>
                        <a:pt x="25683" y="149226"/>
                        <a:pt x="37854" y="196586"/>
                        <a:pt x="49231" y="215901"/>
                      </a:cubicBezTo>
                      <a:cubicBezTo>
                        <a:pt x="60608" y="235216"/>
                        <a:pt x="83362" y="242889"/>
                        <a:pt x="85743" y="239714"/>
                      </a:cubicBezTo>
                      <a:cubicBezTo>
                        <a:pt x="88124" y="236539"/>
                        <a:pt x="74101" y="226484"/>
                        <a:pt x="63518" y="196851"/>
                      </a:cubicBezTo>
                      <a:cubicBezTo>
                        <a:pt x="52935" y="167218"/>
                        <a:pt x="29387" y="92341"/>
                        <a:pt x="22243" y="61914"/>
                      </a:cubicBezTo>
                      <a:cubicBezTo>
                        <a:pt x="15099" y="31487"/>
                        <a:pt x="18010" y="-263"/>
                        <a:pt x="1430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0" name="フリーフォーム: 図形 219">
                  <a:extLst>
                    <a:ext uri="{FF2B5EF4-FFF2-40B4-BE49-F238E27FC236}">
                      <a16:creationId xmlns:a16="http://schemas.microsoft.com/office/drawing/2014/main" id="{48580B08-12D2-4CA7-A23D-3FADDB8CA4CC}"/>
                    </a:ext>
                  </a:extLst>
                </p:cNvPr>
                <p:cNvSpPr/>
                <p:nvPr/>
              </p:nvSpPr>
              <p:spPr>
                <a:xfrm>
                  <a:off x="5290815" y="2949119"/>
                  <a:ext cx="153791" cy="74490"/>
                </a:xfrm>
                <a:custGeom>
                  <a:avLst/>
                  <a:gdLst>
                    <a:gd name="connsiteX0" fmla="*/ 6673 w 153791"/>
                    <a:gd name="connsiteY0" fmla="*/ 54431 h 74490"/>
                    <a:gd name="connsiteX1" fmla="*/ 62235 w 153791"/>
                    <a:gd name="connsiteY1" fmla="*/ 70306 h 74490"/>
                    <a:gd name="connsiteX2" fmla="*/ 84460 w 153791"/>
                    <a:gd name="connsiteY2" fmla="*/ 71894 h 74490"/>
                    <a:gd name="connsiteX3" fmla="*/ 152723 w 153791"/>
                    <a:gd name="connsiteY3" fmla="*/ 38556 h 74490"/>
                    <a:gd name="connsiteX4" fmla="*/ 120973 w 153791"/>
                    <a:gd name="connsiteY4" fmla="*/ 33794 h 74490"/>
                    <a:gd name="connsiteX5" fmla="*/ 52710 w 153791"/>
                    <a:gd name="connsiteY5" fmla="*/ 19506 h 74490"/>
                    <a:gd name="connsiteX6" fmla="*/ 1910 w 153791"/>
                    <a:gd name="connsiteY6" fmla="*/ 456 h 74490"/>
                    <a:gd name="connsiteX7" fmla="*/ 120973 w 153791"/>
                    <a:gd name="connsiteY7" fmla="*/ 40144 h 74490"/>
                    <a:gd name="connsiteX8" fmla="*/ 144785 w 153791"/>
                    <a:gd name="connsiteY8" fmla="*/ 52844 h 74490"/>
                    <a:gd name="connsiteX9" fmla="*/ 101923 w 153791"/>
                    <a:gd name="connsiteY9" fmla="*/ 67131 h 74490"/>
                    <a:gd name="connsiteX10" fmla="*/ 57473 w 153791"/>
                    <a:gd name="connsiteY10" fmla="*/ 71894 h 74490"/>
                    <a:gd name="connsiteX11" fmla="*/ 6673 w 153791"/>
                    <a:gd name="connsiteY11" fmla="*/ 54431 h 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791" h="74490">
                      <a:moveTo>
                        <a:pt x="6673" y="54431"/>
                      </a:moveTo>
                      <a:cubicBezTo>
                        <a:pt x="7467" y="54166"/>
                        <a:pt x="49271" y="67396"/>
                        <a:pt x="62235" y="70306"/>
                      </a:cubicBezTo>
                      <a:cubicBezTo>
                        <a:pt x="75200" y="73217"/>
                        <a:pt x="69379" y="77186"/>
                        <a:pt x="84460" y="71894"/>
                      </a:cubicBezTo>
                      <a:cubicBezTo>
                        <a:pt x="99541" y="66602"/>
                        <a:pt x="146638" y="44906"/>
                        <a:pt x="152723" y="38556"/>
                      </a:cubicBezTo>
                      <a:cubicBezTo>
                        <a:pt x="158809" y="32206"/>
                        <a:pt x="137642" y="36969"/>
                        <a:pt x="120973" y="33794"/>
                      </a:cubicBezTo>
                      <a:cubicBezTo>
                        <a:pt x="104304" y="30619"/>
                        <a:pt x="72554" y="25062"/>
                        <a:pt x="52710" y="19506"/>
                      </a:cubicBezTo>
                      <a:cubicBezTo>
                        <a:pt x="32866" y="13950"/>
                        <a:pt x="-9467" y="-2984"/>
                        <a:pt x="1910" y="456"/>
                      </a:cubicBezTo>
                      <a:cubicBezTo>
                        <a:pt x="13287" y="3896"/>
                        <a:pt x="97161" y="31413"/>
                        <a:pt x="120973" y="40144"/>
                      </a:cubicBezTo>
                      <a:cubicBezTo>
                        <a:pt x="144785" y="48875"/>
                        <a:pt x="147960" y="48346"/>
                        <a:pt x="144785" y="52844"/>
                      </a:cubicBezTo>
                      <a:cubicBezTo>
                        <a:pt x="141610" y="57342"/>
                        <a:pt x="116475" y="63956"/>
                        <a:pt x="101923" y="67131"/>
                      </a:cubicBezTo>
                      <a:cubicBezTo>
                        <a:pt x="87371" y="70306"/>
                        <a:pt x="70702" y="73746"/>
                        <a:pt x="57473" y="71894"/>
                      </a:cubicBezTo>
                      <a:cubicBezTo>
                        <a:pt x="44244" y="70042"/>
                        <a:pt x="5879" y="54696"/>
                        <a:pt x="6673" y="544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リーフォーム: 図形 220">
                  <a:extLst>
                    <a:ext uri="{FF2B5EF4-FFF2-40B4-BE49-F238E27FC236}">
                      <a16:creationId xmlns:a16="http://schemas.microsoft.com/office/drawing/2014/main" id="{A008FFB7-B46A-46C7-BFB2-F647D5D603E1}"/>
                    </a:ext>
                  </a:extLst>
                </p:cNvPr>
                <p:cNvSpPr/>
                <p:nvPr/>
              </p:nvSpPr>
              <p:spPr>
                <a:xfrm>
                  <a:off x="5137467" y="2984344"/>
                  <a:ext cx="118772" cy="149469"/>
                </a:xfrm>
                <a:custGeom>
                  <a:avLst/>
                  <a:gdLst>
                    <a:gd name="connsiteX0" fmla="*/ 88583 w 118772"/>
                    <a:gd name="connsiteY0" fmla="*/ 156 h 149469"/>
                    <a:gd name="connsiteX1" fmla="*/ 47308 w 118772"/>
                    <a:gd name="connsiteY1" fmla="*/ 71594 h 149469"/>
                    <a:gd name="connsiteX2" fmla="*/ 20321 w 118772"/>
                    <a:gd name="connsiteY2" fmla="*/ 117631 h 149469"/>
                    <a:gd name="connsiteX3" fmla="*/ 2858 w 118772"/>
                    <a:gd name="connsiteY3" fmla="*/ 149381 h 149469"/>
                    <a:gd name="connsiteX4" fmla="*/ 82233 w 118772"/>
                    <a:gd name="connsiteY4" fmla="*/ 125569 h 149469"/>
                    <a:gd name="connsiteX5" fmla="*/ 88583 w 118772"/>
                    <a:gd name="connsiteY5" fmla="*/ 81119 h 149469"/>
                    <a:gd name="connsiteX6" fmla="*/ 118746 w 118772"/>
                    <a:gd name="connsiteY6" fmla="*/ 55719 h 149469"/>
                    <a:gd name="connsiteX7" fmla="*/ 93346 w 118772"/>
                    <a:gd name="connsiteY7" fmla="*/ 90644 h 149469"/>
                    <a:gd name="connsiteX8" fmla="*/ 66358 w 118772"/>
                    <a:gd name="connsiteY8" fmla="*/ 114456 h 149469"/>
                    <a:gd name="connsiteX9" fmla="*/ 20321 w 118772"/>
                    <a:gd name="connsiteY9" fmla="*/ 130331 h 149469"/>
                    <a:gd name="connsiteX10" fmla="*/ 60008 w 118772"/>
                    <a:gd name="connsiteY10" fmla="*/ 54131 h 149469"/>
                    <a:gd name="connsiteX11" fmla="*/ 88583 w 118772"/>
                    <a:gd name="connsiteY11" fmla="*/ 156 h 14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72" h="149469">
                      <a:moveTo>
                        <a:pt x="88583" y="156"/>
                      </a:moveTo>
                      <a:cubicBezTo>
                        <a:pt x="86466" y="3066"/>
                        <a:pt x="58685" y="52015"/>
                        <a:pt x="47308" y="71594"/>
                      </a:cubicBezTo>
                      <a:cubicBezTo>
                        <a:pt x="35931" y="91173"/>
                        <a:pt x="27729" y="104667"/>
                        <a:pt x="20321" y="117631"/>
                      </a:cubicBezTo>
                      <a:cubicBezTo>
                        <a:pt x="12913" y="130595"/>
                        <a:pt x="-7460" y="148058"/>
                        <a:pt x="2858" y="149381"/>
                      </a:cubicBezTo>
                      <a:cubicBezTo>
                        <a:pt x="13176" y="150704"/>
                        <a:pt x="67945" y="136946"/>
                        <a:pt x="82233" y="125569"/>
                      </a:cubicBezTo>
                      <a:cubicBezTo>
                        <a:pt x="96521" y="114192"/>
                        <a:pt x="82498" y="92761"/>
                        <a:pt x="88583" y="81119"/>
                      </a:cubicBezTo>
                      <a:cubicBezTo>
                        <a:pt x="94668" y="69477"/>
                        <a:pt x="117952" y="54132"/>
                        <a:pt x="118746" y="55719"/>
                      </a:cubicBezTo>
                      <a:cubicBezTo>
                        <a:pt x="119540" y="57306"/>
                        <a:pt x="102077" y="80855"/>
                        <a:pt x="93346" y="90644"/>
                      </a:cubicBezTo>
                      <a:cubicBezTo>
                        <a:pt x="84615" y="100434"/>
                        <a:pt x="78529" y="107842"/>
                        <a:pt x="66358" y="114456"/>
                      </a:cubicBezTo>
                      <a:cubicBezTo>
                        <a:pt x="54187" y="121071"/>
                        <a:pt x="21379" y="140385"/>
                        <a:pt x="20321" y="130331"/>
                      </a:cubicBezTo>
                      <a:cubicBezTo>
                        <a:pt x="19263" y="120277"/>
                        <a:pt x="49425" y="72652"/>
                        <a:pt x="60008" y="54131"/>
                      </a:cubicBezTo>
                      <a:cubicBezTo>
                        <a:pt x="70591" y="35610"/>
                        <a:pt x="90700" y="-2754"/>
                        <a:pt x="88583" y="15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2" name="フリーフォーム: 図形 221">
                  <a:extLst>
                    <a:ext uri="{FF2B5EF4-FFF2-40B4-BE49-F238E27FC236}">
                      <a16:creationId xmlns:a16="http://schemas.microsoft.com/office/drawing/2014/main" id="{C56C9EF5-F159-4FC0-BFB8-3EFC282C49CF}"/>
                    </a:ext>
                  </a:extLst>
                </p:cNvPr>
                <p:cNvSpPr/>
                <p:nvPr/>
              </p:nvSpPr>
              <p:spPr>
                <a:xfrm>
                  <a:off x="5275162" y="2776520"/>
                  <a:ext cx="128689" cy="138132"/>
                </a:xfrm>
                <a:custGeom>
                  <a:avLst/>
                  <a:gdLst>
                    <a:gd name="connsiteX0" fmla="*/ 101 w 128689"/>
                    <a:gd name="connsiteY0" fmla="*/ 138130 h 138132"/>
                    <a:gd name="connsiteX1" fmla="*/ 38201 w 128689"/>
                    <a:gd name="connsiteY1" fmla="*/ 61930 h 138132"/>
                    <a:gd name="connsiteX2" fmla="*/ 50901 w 128689"/>
                    <a:gd name="connsiteY2" fmla="*/ 47643 h 138132"/>
                    <a:gd name="connsiteX3" fmla="*/ 74713 w 128689"/>
                    <a:gd name="connsiteY3" fmla="*/ 71455 h 138132"/>
                    <a:gd name="connsiteX4" fmla="*/ 84238 w 128689"/>
                    <a:gd name="connsiteY4" fmla="*/ 55580 h 138132"/>
                    <a:gd name="connsiteX5" fmla="*/ 128688 w 128689"/>
                    <a:gd name="connsiteY5" fmla="*/ 18 h 138132"/>
                    <a:gd name="connsiteX6" fmla="*/ 85826 w 128689"/>
                    <a:gd name="connsiteY6" fmla="*/ 61930 h 138132"/>
                    <a:gd name="connsiteX7" fmla="*/ 60426 w 128689"/>
                    <a:gd name="connsiteY7" fmla="*/ 82568 h 138132"/>
                    <a:gd name="connsiteX8" fmla="*/ 50901 w 128689"/>
                    <a:gd name="connsiteY8" fmla="*/ 65105 h 138132"/>
                    <a:gd name="connsiteX9" fmla="*/ 101 w 128689"/>
                    <a:gd name="connsiteY9" fmla="*/ 138130 h 1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9" h="138132">
                      <a:moveTo>
                        <a:pt x="101" y="138130"/>
                      </a:moveTo>
                      <a:cubicBezTo>
                        <a:pt x="-2016" y="137601"/>
                        <a:pt x="29734" y="77011"/>
                        <a:pt x="38201" y="61930"/>
                      </a:cubicBezTo>
                      <a:cubicBezTo>
                        <a:pt x="46668" y="46849"/>
                        <a:pt x="44816" y="46056"/>
                        <a:pt x="50901" y="47643"/>
                      </a:cubicBezTo>
                      <a:cubicBezTo>
                        <a:pt x="56986" y="49230"/>
                        <a:pt x="69157" y="70132"/>
                        <a:pt x="74713" y="71455"/>
                      </a:cubicBezTo>
                      <a:cubicBezTo>
                        <a:pt x="80269" y="72778"/>
                        <a:pt x="75242" y="67486"/>
                        <a:pt x="84238" y="55580"/>
                      </a:cubicBezTo>
                      <a:cubicBezTo>
                        <a:pt x="93234" y="43674"/>
                        <a:pt x="128423" y="-1040"/>
                        <a:pt x="128688" y="18"/>
                      </a:cubicBezTo>
                      <a:cubicBezTo>
                        <a:pt x="128953" y="1076"/>
                        <a:pt x="97203" y="48172"/>
                        <a:pt x="85826" y="61930"/>
                      </a:cubicBezTo>
                      <a:cubicBezTo>
                        <a:pt x="74449" y="75688"/>
                        <a:pt x="66247" y="82039"/>
                        <a:pt x="60426" y="82568"/>
                      </a:cubicBezTo>
                      <a:cubicBezTo>
                        <a:pt x="54605" y="83097"/>
                        <a:pt x="56986" y="62195"/>
                        <a:pt x="50901" y="65105"/>
                      </a:cubicBezTo>
                      <a:cubicBezTo>
                        <a:pt x="44816" y="68015"/>
                        <a:pt x="2218" y="138659"/>
                        <a:pt x="101" y="138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3" name="フリーフォーム: 図形 222">
                  <a:extLst>
                    <a:ext uri="{FF2B5EF4-FFF2-40B4-BE49-F238E27FC236}">
                      <a16:creationId xmlns:a16="http://schemas.microsoft.com/office/drawing/2014/main" id="{0FE20668-5147-4A36-9B9F-ED60E3C4185B}"/>
                    </a:ext>
                  </a:extLst>
                </p:cNvPr>
                <p:cNvSpPr/>
                <p:nvPr/>
              </p:nvSpPr>
              <p:spPr>
                <a:xfrm>
                  <a:off x="5337339" y="2785520"/>
                  <a:ext cx="76956" cy="172719"/>
                </a:xfrm>
                <a:custGeom>
                  <a:avLst/>
                  <a:gdLst>
                    <a:gd name="connsiteX0" fmla="*/ 74449 w 76956"/>
                    <a:gd name="connsiteY0" fmla="*/ 2130 h 172719"/>
                    <a:gd name="connsiteX1" fmla="*/ 1424 w 76956"/>
                    <a:gd name="connsiteY1" fmla="*/ 168818 h 172719"/>
                    <a:gd name="connsiteX2" fmla="*/ 28411 w 76956"/>
                    <a:gd name="connsiteY2" fmla="*/ 116430 h 172719"/>
                    <a:gd name="connsiteX3" fmla="*/ 56986 w 76956"/>
                    <a:gd name="connsiteY3" fmla="*/ 76743 h 172719"/>
                    <a:gd name="connsiteX4" fmla="*/ 74449 w 76956"/>
                    <a:gd name="connsiteY4" fmla="*/ 2130 h 172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6" h="172719">
                      <a:moveTo>
                        <a:pt x="74449" y="2130"/>
                      </a:moveTo>
                      <a:cubicBezTo>
                        <a:pt x="65189" y="17476"/>
                        <a:pt x="9097" y="149768"/>
                        <a:pt x="1424" y="168818"/>
                      </a:cubicBezTo>
                      <a:cubicBezTo>
                        <a:pt x="-6249" y="187868"/>
                        <a:pt x="19151" y="131776"/>
                        <a:pt x="28411" y="116430"/>
                      </a:cubicBezTo>
                      <a:cubicBezTo>
                        <a:pt x="37671" y="101084"/>
                        <a:pt x="49048" y="94735"/>
                        <a:pt x="56986" y="76743"/>
                      </a:cubicBezTo>
                      <a:cubicBezTo>
                        <a:pt x="64923" y="58751"/>
                        <a:pt x="83709" y="-13216"/>
                        <a:pt x="74449" y="2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 name="フリーフォーム: 図形 223">
                  <a:extLst>
                    <a:ext uri="{FF2B5EF4-FFF2-40B4-BE49-F238E27FC236}">
                      <a16:creationId xmlns:a16="http://schemas.microsoft.com/office/drawing/2014/main" id="{8F44AC75-2B28-4D6C-ADEF-60C4A74D9C5C}"/>
                    </a:ext>
                  </a:extLst>
                </p:cNvPr>
                <p:cNvSpPr/>
                <p:nvPr/>
              </p:nvSpPr>
              <p:spPr>
                <a:xfrm>
                  <a:off x="5049400" y="2914650"/>
                  <a:ext cx="172688" cy="122622"/>
                </a:xfrm>
                <a:custGeom>
                  <a:avLst/>
                  <a:gdLst>
                    <a:gd name="connsiteX0" fmla="*/ 144900 w 172688"/>
                    <a:gd name="connsiteY0" fmla="*/ 122238 h 122622"/>
                    <a:gd name="connsiteX1" fmla="*/ 84575 w 172688"/>
                    <a:gd name="connsiteY1" fmla="*/ 85725 h 122622"/>
                    <a:gd name="connsiteX2" fmla="*/ 22663 w 172688"/>
                    <a:gd name="connsiteY2" fmla="*/ 46038 h 122622"/>
                    <a:gd name="connsiteX3" fmla="*/ 2025 w 172688"/>
                    <a:gd name="connsiteY3" fmla="*/ 31750 h 122622"/>
                    <a:gd name="connsiteX4" fmla="*/ 67113 w 172688"/>
                    <a:gd name="connsiteY4" fmla="*/ 38100 h 122622"/>
                    <a:gd name="connsiteX5" fmla="*/ 108388 w 172688"/>
                    <a:gd name="connsiteY5" fmla="*/ 41275 h 122622"/>
                    <a:gd name="connsiteX6" fmla="*/ 100450 w 172688"/>
                    <a:gd name="connsiteY6" fmla="*/ 20638 h 122622"/>
                    <a:gd name="connsiteX7" fmla="*/ 94100 w 172688"/>
                    <a:gd name="connsiteY7" fmla="*/ 0 h 122622"/>
                    <a:gd name="connsiteX8" fmla="*/ 148075 w 172688"/>
                    <a:gd name="connsiteY8" fmla="*/ 20638 h 122622"/>
                    <a:gd name="connsiteX9" fmla="*/ 171888 w 172688"/>
                    <a:gd name="connsiteY9" fmla="*/ 23813 h 122622"/>
                    <a:gd name="connsiteX10" fmla="*/ 121088 w 172688"/>
                    <a:gd name="connsiteY10" fmla="*/ 6350 h 122622"/>
                    <a:gd name="connsiteX11" fmla="*/ 94100 w 172688"/>
                    <a:gd name="connsiteY11" fmla="*/ 3175 h 122622"/>
                    <a:gd name="connsiteX12" fmla="*/ 105213 w 172688"/>
                    <a:gd name="connsiteY12" fmla="*/ 36513 h 122622"/>
                    <a:gd name="connsiteX13" fmla="*/ 76638 w 172688"/>
                    <a:gd name="connsiteY13" fmla="*/ 36513 h 122622"/>
                    <a:gd name="connsiteX14" fmla="*/ 14725 w 172688"/>
                    <a:gd name="connsiteY14" fmla="*/ 26988 h 122622"/>
                    <a:gd name="connsiteX15" fmla="*/ 41713 w 172688"/>
                    <a:gd name="connsiteY15" fmla="*/ 61913 h 122622"/>
                    <a:gd name="connsiteX16" fmla="*/ 144900 w 172688"/>
                    <a:gd name="connsiteY16" fmla="*/ 122238 h 1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688" h="122622">
                      <a:moveTo>
                        <a:pt x="144900" y="122238"/>
                      </a:moveTo>
                      <a:cubicBezTo>
                        <a:pt x="152044" y="126207"/>
                        <a:pt x="104948" y="98425"/>
                        <a:pt x="84575" y="85725"/>
                      </a:cubicBezTo>
                      <a:cubicBezTo>
                        <a:pt x="64202" y="73025"/>
                        <a:pt x="36421" y="55034"/>
                        <a:pt x="22663" y="46038"/>
                      </a:cubicBezTo>
                      <a:cubicBezTo>
                        <a:pt x="8905" y="37042"/>
                        <a:pt x="-5383" y="33073"/>
                        <a:pt x="2025" y="31750"/>
                      </a:cubicBezTo>
                      <a:cubicBezTo>
                        <a:pt x="9433" y="30427"/>
                        <a:pt x="49386" y="36512"/>
                        <a:pt x="67113" y="38100"/>
                      </a:cubicBezTo>
                      <a:cubicBezTo>
                        <a:pt x="84840" y="39687"/>
                        <a:pt x="102832" y="44185"/>
                        <a:pt x="108388" y="41275"/>
                      </a:cubicBezTo>
                      <a:cubicBezTo>
                        <a:pt x="113944" y="38365"/>
                        <a:pt x="102831" y="27517"/>
                        <a:pt x="100450" y="20638"/>
                      </a:cubicBezTo>
                      <a:cubicBezTo>
                        <a:pt x="98069" y="13759"/>
                        <a:pt x="86163" y="0"/>
                        <a:pt x="94100" y="0"/>
                      </a:cubicBezTo>
                      <a:cubicBezTo>
                        <a:pt x="102037" y="0"/>
                        <a:pt x="135110" y="16669"/>
                        <a:pt x="148075" y="20638"/>
                      </a:cubicBezTo>
                      <a:cubicBezTo>
                        <a:pt x="161040" y="24607"/>
                        <a:pt x="176386" y="26194"/>
                        <a:pt x="171888" y="23813"/>
                      </a:cubicBezTo>
                      <a:cubicBezTo>
                        <a:pt x="167390" y="21432"/>
                        <a:pt x="134053" y="9790"/>
                        <a:pt x="121088" y="6350"/>
                      </a:cubicBezTo>
                      <a:cubicBezTo>
                        <a:pt x="108123" y="2910"/>
                        <a:pt x="96746" y="-1852"/>
                        <a:pt x="94100" y="3175"/>
                      </a:cubicBezTo>
                      <a:cubicBezTo>
                        <a:pt x="91454" y="8202"/>
                        <a:pt x="108123" y="30957"/>
                        <a:pt x="105213" y="36513"/>
                      </a:cubicBezTo>
                      <a:cubicBezTo>
                        <a:pt x="102303" y="42069"/>
                        <a:pt x="91719" y="38100"/>
                        <a:pt x="76638" y="36513"/>
                      </a:cubicBezTo>
                      <a:cubicBezTo>
                        <a:pt x="61557" y="34926"/>
                        <a:pt x="20546" y="22755"/>
                        <a:pt x="14725" y="26988"/>
                      </a:cubicBezTo>
                      <a:cubicBezTo>
                        <a:pt x="8904" y="31221"/>
                        <a:pt x="20546" y="47096"/>
                        <a:pt x="41713" y="61913"/>
                      </a:cubicBezTo>
                      <a:cubicBezTo>
                        <a:pt x="62880" y="76730"/>
                        <a:pt x="137756" y="118269"/>
                        <a:pt x="144900" y="122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3" name="フリーフォーム: 図形 192">
                <a:extLst>
                  <a:ext uri="{FF2B5EF4-FFF2-40B4-BE49-F238E27FC236}">
                    <a16:creationId xmlns:a16="http://schemas.microsoft.com/office/drawing/2014/main" id="{94E83CB0-5022-4AB4-9E18-35839D350951}"/>
                  </a:ext>
                </a:extLst>
              </p:cNvPr>
              <p:cNvSpPr/>
              <p:nvPr/>
            </p:nvSpPr>
            <p:spPr>
              <a:xfrm>
                <a:off x="4204567" y="4613211"/>
                <a:ext cx="40526" cy="349126"/>
              </a:xfrm>
              <a:custGeom>
                <a:avLst/>
                <a:gdLst>
                  <a:gd name="connsiteX0" fmla="*/ 40408 w 40526"/>
                  <a:gd name="connsiteY0" fmla="*/ 64 h 349126"/>
                  <a:gd name="connsiteX1" fmla="*/ 16596 w 40526"/>
                  <a:gd name="connsiteY1" fmla="*/ 119127 h 349126"/>
                  <a:gd name="connsiteX2" fmla="*/ 2308 w 40526"/>
                  <a:gd name="connsiteY2" fmla="*/ 342964 h 349126"/>
                  <a:gd name="connsiteX3" fmla="*/ 2308 w 40526"/>
                  <a:gd name="connsiteY3" fmla="*/ 273114 h 349126"/>
                  <a:gd name="connsiteX4" fmla="*/ 24533 w 40526"/>
                  <a:gd name="connsiteY4" fmla="*/ 133414 h 349126"/>
                  <a:gd name="connsiteX5" fmla="*/ 40408 w 40526"/>
                  <a:gd name="connsiteY5" fmla="*/ 64 h 34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26" h="349126">
                    <a:moveTo>
                      <a:pt x="40408" y="64"/>
                    </a:moveTo>
                    <a:cubicBezTo>
                      <a:pt x="39085" y="-2317"/>
                      <a:pt x="22946" y="61977"/>
                      <a:pt x="16596" y="119127"/>
                    </a:cubicBezTo>
                    <a:cubicBezTo>
                      <a:pt x="10246" y="176277"/>
                      <a:pt x="4689" y="317300"/>
                      <a:pt x="2308" y="342964"/>
                    </a:cubicBezTo>
                    <a:cubicBezTo>
                      <a:pt x="-73" y="368629"/>
                      <a:pt x="-1396" y="308039"/>
                      <a:pt x="2308" y="273114"/>
                    </a:cubicBezTo>
                    <a:cubicBezTo>
                      <a:pt x="6012" y="238189"/>
                      <a:pt x="17389" y="178129"/>
                      <a:pt x="24533" y="133414"/>
                    </a:cubicBezTo>
                    <a:cubicBezTo>
                      <a:pt x="31677" y="88700"/>
                      <a:pt x="41731" y="2445"/>
                      <a:pt x="40408" y="6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フリーフォーム: 図形 193">
                <a:extLst>
                  <a:ext uri="{FF2B5EF4-FFF2-40B4-BE49-F238E27FC236}">
                    <a16:creationId xmlns:a16="http://schemas.microsoft.com/office/drawing/2014/main" id="{27DDE6B0-E660-45F1-A1FB-D86793BC15E3}"/>
                  </a:ext>
                </a:extLst>
              </p:cNvPr>
              <p:cNvSpPr/>
              <p:nvPr/>
            </p:nvSpPr>
            <p:spPr>
              <a:xfrm>
                <a:off x="4244975" y="4607613"/>
                <a:ext cx="1207840" cy="77284"/>
              </a:xfrm>
              <a:custGeom>
                <a:avLst/>
                <a:gdLst>
                  <a:gd name="connsiteX0" fmla="*/ 0 w 1207840"/>
                  <a:gd name="connsiteY0" fmla="*/ 900 h 77284"/>
                  <a:gd name="connsiteX1" fmla="*/ 200025 w 1207840"/>
                  <a:gd name="connsiteY1" fmla="*/ 7250 h 77284"/>
                  <a:gd name="connsiteX2" fmla="*/ 1052513 w 1207840"/>
                  <a:gd name="connsiteY2" fmla="*/ 54875 h 77284"/>
                  <a:gd name="connsiteX3" fmla="*/ 1193800 w 1207840"/>
                  <a:gd name="connsiteY3" fmla="*/ 77100 h 77284"/>
                  <a:gd name="connsiteX4" fmla="*/ 873125 w 1207840"/>
                  <a:gd name="connsiteY4" fmla="*/ 43762 h 77284"/>
                  <a:gd name="connsiteX5" fmla="*/ 280988 w 1207840"/>
                  <a:gd name="connsiteY5" fmla="*/ 5662 h 77284"/>
                  <a:gd name="connsiteX6" fmla="*/ 0 w 1207840"/>
                  <a:gd name="connsiteY6" fmla="*/ 900 h 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840" h="77284">
                    <a:moveTo>
                      <a:pt x="0" y="900"/>
                    </a:moveTo>
                    <a:lnTo>
                      <a:pt x="200025" y="7250"/>
                    </a:lnTo>
                    <a:lnTo>
                      <a:pt x="1052513" y="54875"/>
                    </a:lnTo>
                    <a:cubicBezTo>
                      <a:pt x="1218142" y="66517"/>
                      <a:pt x="1223698" y="78952"/>
                      <a:pt x="1193800" y="77100"/>
                    </a:cubicBezTo>
                    <a:cubicBezTo>
                      <a:pt x="1163902" y="75248"/>
                      <a:pt x="1025260" y="55668"/>
                      <a:pt x="873125" y="43762"/>
                    </a:cubicBezTo>
                    <a:cubicBezTo>
                      <a:pt x="720990" y="31856"/>
                      <a:pt x="425186" y="12806"/>
                      <a:pt x="280988" y="5662"/>
                    </a:cubicBezTo>
                    <a:cubicBezTo>
                      <a:pt x="136790" y="-1482"/>
                      <a:pt x="72364" y="-291"/>
                      <a:pt x="0" y="90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フリーフォーム: 図形 194">
                <a:extLst>
                  <a:ext uri="{FF2B5EF4-FFF2-40B4-BE49-F238E27FC236}">
                    <a16:creationId xmlns:a16="http://schemas.microsoft.com/office/drawing/2014/main" id="{BD907294-AE79-4648-8CAB-E9906D30F82C}"/>
                  </a:ext>
                </a:extLst>
              </p:cNvPr>
              <p:cNvSpPr/>
              <p:nvPr/>
            </p:nvSpPr>
            <p:spPr>
              <a:xfrm>
                <a:off x="5414761" y="4679746"/>
                <a:ext cx="41958" cy="347128"/>
              </a:xfrm>
              <a:custGeom>
                <a:avLst/>
                <a:gdLst>
                  <a:gd name="connsiteX0" fmla="*/ 41477 w 41958"/>
                  <a:gd name="connsiteY0" fmla="*/ 3379 h 347128"/>
                  <a:gd name="connsiteX1" fmla="*/ 16077 w 41958"/>
                  <a:gd name="connsiteY1" fmla="*/ 168479 h 347128"/>
                  <a:gd name="connsiteX2" fmla="*/ 1789 w 41958"/>
                  <a:gd name="connsiteY2" fmla="*/ 343104 h 347128"/>
                  <a:gd name="connsiteX3" fmla="*/ 3377 w 41958"/>
                  <a:gd name="connsiteY3" fmla="*/ 273254 h 347128"/>
                  <a:gd name="connsiteX4" fmla="*/ 30364 w 41958"/>
                  <a:gd name="connsiteY4" fmla="*/ 73229 h 347128"/>
                  <a:gd name="connsiteX5" fmla="*/ 41477 w 41958"/>
                  <a:gd name="connsiteY5" fmla="*/ 3379 h 34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8" h="347128">
                    <a:moveTo>
                      <a:pt x="41477" y="3379"/>
                    </a:moveTo>
                    <a:cubicBezTo>
                      <a:pt x="39096" y="19254"/>
                      <a:pt x="22692" y="111858"/>
                      <a:pt x="16077" y="168479"/>
                    </a:cubicBezTo>
                    <a:cubicBezTo>
                      <a:pt x="9462" y="225100"/>
                      <a:pt x="3906" y="325642"/>
                      <a:pt x="1789" y="343104"/>
                    </a:cubicBezTo>
                    <a:cubicBezTo>
                      <a:pt x="-328" y="360566"/>
                      <a:pt x="-1385" y="318233"/>
                      <a:pt x="3377" y="273254"/>
                    </a:cubicBezTo>
                    <a:cubicBezTo>
                      <a:pt x="8139" y="228275"/>
                      <a:pt x="23749" y="116092"/>
                      <a:pt x="30364" y="73229"/>
                    </a:cubicBezTo>
                    <a:cubicBezTo>
                      <a:pt x="36978" y="30367"/>
                      <a:pt x="43858" y="-12496"/>
                      <a:pt x="41477" y="337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フリーフォーム: 図形 195">
                <a:extLst>
                  <a:ext uri="{FF2B5EF4-FFF2-40B4-BE49-F238E27FC236}">
                    <a16:creationId xmlns:a16="http://schemas.microsoft.com/office/drawing/2014/main" id="{CA7B11E8-48EF-42F0-9AB2-FFF08B41D13B}"/>
                  </a:ext>
                </a:extLst>
              </p:cNvPr>
              <p:cNvSpPr/>
              <p:nvPr/>
            </p:nvSpPr>
            <p:spPr>
              <a:xfrm>
                <a:off x="5425050" y="4676494"/>
                <a:ext cx="45402" cy="369626"/>
              </a:xfrm>
              <a:custGeom>
                <a:avLst/>
                <a:gdLst>
                  <a:gd name="connsiteX0" fmla="*/ 40713 w 45402"/>
                  <a:gd name="connsiteY0" fmla="*/ 6631 h 369626"/>
                  <a:gd name="connsiteX1" fmla="*/ 43888 w 45402"/>
                  <a:gd name="connsiteY1" fmla="*/ 100294 h 369626"/>
                  <a:gd name="connsiteX2" fmla="*/ 13725 w 45402"/>
                  <a:gd name="connsiteY2" fmla="*/ 320956 h 369626"/>
                  <a:gd name="connsiteX3" fmla="*/ 1025 w 45402"/>
                  <a:gd name="connsiteY3" fmla="*/ 366994 h 369626"/>
                  <a:gd name="connsiteX4" fmla="*/ 39125 w 45402"/>
                  <a:gd name="connsiteY4" fmla="*/ 271744 h 369626"/>
                  <a:gd name="connsiteX5" fmla="*/ 40713 w 45402"/>
                  <a:gd name="connsiteY5" fmla="*/ 6631 h 36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02" h="369626">
                    <a:moveTo>
                      <a:pt x="40713" y="6631"/>
                    </a:moveTo>
                    <a:cubicBezTo>
                      <a:pt x="41507" y="-21944"/>
                      <a:pt x="48386" y="47907"/>
                      <a:pt x="43888" y="100294"/>
                    </a:cubicBezTo>
                    <a:cubicBezTo>
                      <a:pt x="39390" y="152682"/>
                      <a:pt x="20869" y="276506"/>
                      <a:pt x="13725" y="320956"/>
                    </a:cubicBezTo>
                    <a:cubicBezTo>
                      <a:pt x="6581" y="365406"/>
                      <a:pt x="-3208" y="375196"/>
                      <a:pt x="1025" y="366994"/>
                    </a:cubicBezTo>
                    <a:cubicBezTo>
                      <a:pt x="5258" y="358792"/>
                      <a:pt x="32775" y="326248"/>
                      <a:pt x="39125" y="271744"/>
                    </a:cubicBezTo>
                    <a:cubicBezTo>
                      <a:pt x="45475" y="217240"/>
                      <a:pt x="39919" y="35206"/>
                      <a:pt x="40713" y="66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 name="フリーフォーム: 図形 196">
                <a:extLst>
                  <a:ext uri="{FF2B5EF4-FFF2-40B4-BE49-F238E27FC236}">
                    <a16:creationId xmlns:a16="http://schemas.microsoft.com/office/drawing/2014/main" id="{C6601F33-1566-4D98-80EA-5E511ED7145B}"/>
                  </a:ext>
                </a:extLst>
              </p:cNvPr>
              <p:cNvSpPr/>
              <p:nvPr/>
            </p:nvSpPr>
            <p:spPr>
              <a:xfrm>
                <a:off x="4184442" y="4950481"/>
                <a:ext cx="1208692" cy="66605"/>
              </a:xfrm>
              <a:custGeom>
                <a:avLst/>
                <a:gdLst>
                  <a:gd name="connsiteX0" fmla="*/ 19258 w 1208692"/>
                  <a:gd name="connsiteY0" fmla="*/ 932 h 66605"/>
                  <a:gd name="connsiteX1" fmla="*/ 425658 w 1208692"/>
                  <a:gd name="connsiteY1" fmla="*/ 32682 h 66605"/>
                  <a:gd name="connsiteX2" fmla="*/ 984458 w 1208692"/>
                  <a:gd name="connsiteY2" fmla="*/ 59669 h 66605"/>
                  <a:gd name="connsiteX3" fmla="*/ 1206708 w 1208692"/>
                  <a:gd name="connsiteY3" fmla="*/ 66019 h 66605"/>
                  <a:gd name="connsiteX4" fmla="*/ 874921 w 1208692"/>
                  <a:gd name="connsiteY4" fmla="*/ 48557 h 66605"/>
                  <a:gd name="connsiteX5" fmla="*/ 149433 w 1208692"/>
                  <a:gd name="connsiteY5" fmla="*/ 12044 h 66605"/>
                  <a:gd name="connsiteX6" fmla="*/ 19258 w 1208692"/>
                  <a:gd name="connsiteY6" fmla="*/ 932 h 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692" h="66605">
                    <a:moveTo>
                      <a:pt x="19258" y="932"/>
                    </a:moveTo>
                    <a:cubicBezTo>
                      <a:pt x="65295" y="4372"/>
                      <a:pt x="264791" y="22893"/>
                      <a:pt x="425658" y="32682"/>
                    </a:cubicBezTo>
                    <a:cubicBezTo>
                      <a:pt x="586525" y="42471"/>
                      <a:pt x="854283" y="54113"/>
                      <a:pt x="984458" y="59669"/>
                    </a:cubicBezTo>
                    <a:cubicBezTo>
                      <a:pt x="1114633" y="65225"/>
                      <a:pt x="1224964" y="67871"/>
                      <a:pt x="1206708" y="66019"/>
                    </a:cubicBezTo>
                    <a:cubicBezTo>
                      <a:pt x="1188452" y="64167"/>
                      <a:pt x="874921" y="48557"/>
                      <a:pt x="874921" y="48557"/>
                    </a:cubicBezTo>
                    <a:lnTo>
                      <a:pt x="149433" y="12044"/>
                    </a:lnTo>
                    <a:cubicBezTo>
                      <a:pt x="7087" y="4106"/>
                      <a:pt x="-26779" y="-2508"/>
                      <a:pt x="19258" y="93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フリーフォーム: 図形 197">
                <a:extLst>
                  <a:ext uri="{FF2B5EF4-FFF2-40B4-BE49-F238E27FC236}">
                    <a16:creationId xmlns:a16="http://schemas.microsoft.com/office/drawing/2014/main" id="{AEE0B214-6F37-4F46-8AF7-717FA2FBE340}"/>
                  </a:ext>
                </a:extLst>
              </p:cNvPr>
              <p:cNvSpPr/>
              <p:nvPr/>
            </p:nvSpPr>
            <p:spPr>
              <a:xfrm>
                <a:off x="4532313" y="4975225"/>
                <a:ext cx="879709" cy="60149"/>
              </a:xfrm>
              <a:custGeom>
                <a:avLst/>
                <a:gdLst>
                  <a:gd name="connsiteX0" fmla="*/ 0 w 879709"/>
                  <a:gd name="connsiteY0" fmla="*/ 0 h 60149"/>
                  <a:gd name="connsiteX1" fmla="*/ 538162 w 879709"/>
                  <a:gd name="connsiteY1" fmla="*/ 39688 h 60149"/>
                  <a:gd name="connsiteX2" fmla="*/ 846137 w 879709"/>
                  <a:gd name="connsiteY2" fmla="*/ 58738 h 60149"/>
                  <a:gd name="connsiteX3" fmla="*/ 871537 w 879709"/>
                  <a:gd name="connsiteY3" fmla="*/ 58738 h 60149"/>
                  <a:gd name="connsiteX4" fmla="*/ 544512 w 879709"/>
                  <a:gd name="connsiteY4" fmla="*/ 44450 h 60149"/>
                  <a:gd name="connsiteX5" fmla="*/ 293687 w 879709"/>
                  <a:gd name="connsiteY5" fmla="*/ 30163 h 60149"/>
                  <a:gd name="connsiteX6" fmla="*/ 0 w 879709"/>
                  <a:gd name="connsiteY6" fmla="*/ 0 h 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709" h="60149">
                    <a:moveTo>
                      <a:pt x="0" y="0"/>
                    </a:moveTo>
                    <a:lnTo>
                      <a:pt x="538162" y="39688"/>
                    </a:lnTo>
                    <a:lnTo>
                      <a:pt x="846137" y="58738"/>
                    </a:lnTo>
                    <a:cubicBezTo>
                      <a:pt x="901699" y="61913"/>
                      <a:pt x="871537" y="58738"/>
                      <a:pt x="871537" y="58738"/>
                    </a:cubicBezTo>
                    <a:lnTo>
                      <a:pt x="544512" y="44450"/>
                    </a:lnTo>
                    <a:lnTo>
                      <a:pt x="293687" y="30163"/>
                    </a:ln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フリーフォーム: 図形 198">
                <a:extLst>
                  <a:ext uri="{FF2B5EF4-FFF2-40B4-BE49-F238E27FC236}">
                    <a16:creationId xmlns:a16="http://schemas.microsoft.com/office/drawing/2014/main" id="{53951C5A-07BF-4D64-828E-CF05D64CC165}"/>
                  </a:ext>
                </a:extLst>
              </p:cNvPr>
              <p:cNvSpPr/>
              <p:nvPr/>
            </p:nvSpPr>
            <p:spPr>
              <a:xfrm>
                <a:off x="4344094" y="4660839"/>
                <a:ext cx="126121" cy="130666"/>
              </a:xfrm>
              <a:custGeom>
                <a:avLst/>
                <a:gdLst>
                  <a:gd name="connsiteX0" fmla="*/ 2481 w 126121"/>
                  <a:gd name="connsiteY0" fmla="*/ 36574 h 130666"/>
                  <a:gd name="connsiteX1" fmla="*/ 51694 w 126121"/>
                  <a:gd name="connsiteY1" fmla="*/ 4824 h 130666"/>
                  <a:gd name="connsiteX2" fmla="*/ 94556 w 126121"/>
                  <a:gd name="connsiteY2" fmla="*/ 3236 h 130666"/>
                  <a:gd name="connsiteX3" fmla="*/ 124719 w 126121"/>
                  <a:gd name="connsiteY3" fmla="*/ 34986 h 130666"/>
                  <a:gd name="connsiteX4" fmla="*/ 116781 w 126121"/>
                  <a:gd name="connsiteY4" fmla="*/ 108011 h 130666"/>
                  <a:gd name="connsiteX5" fmla="*/ 78681 w 126121"/>
                  <a:gd name="connsiteY5" fmla="*/ 130236 h 130666"/>
                  <a:gd name="connsiteX6" fmla="*/ 48519 w 126121"/>
                  <a:gd name="connsiteY6" fmla="*/ 120711 h 130666"/>
                  <a:gd name="connsiteX7" fmla="*/ 10419 w 126121"/>
                  <a:gd name="connsiteY7" fmla="*/ 96899 h 130666"/>
                  <a:gd name="connsiteX8" fmla="*/ 2481 w 126121"/>
                  <a:gd name="connsiteY8" fmla="*/ 36574 h 13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21" h="130666">
                    <a:moveTo>
                      <a:pt x="2481" y="36574"/>
                    </a:moveTo>
                    <a:cubicBezTo>
                      <a:pt x="9360" y="21228"/>
                      <a:pt x="36348" y="10380"/>
                      <a:pt x="51694" y="4824"/>
                    </a:cubicBezTo>
                    <a:cubicBezTo>
                      <a:pt x="67040" y="-732"/>
                      <a:pt x="82385" y="-1791"/>
                      <a:pt x="94556" y="3236"/>
                    </a:cubicBezTo>
                    <a:cubicBezTo>
                      <a:pt x="106727" y="8263"/>
                      <a:pt x="121015" y="17524"/>
                      <a:pt x="124719" y="34986"/>
                    </a:cubicBezTo>
                    <a:cubicBezTo>
                      <a:pt x="128423" y="52448"/>
                      <a:pt x="124454" y="92136"/>
                      <a:pt x="116781" y="108011"/>
                    </a:cubicBezTo>
                    <a:cubicBezTo>
                      <a:pt x="109108" y="123886"/>
                      <a:pt x="90058" y="128119"/>
                      <a:pt x="78681" y="130236"/>
                    </a:cubicBezTo>
                    <a:cubicBezTo>
                      <a:pt x="67304" y="132353"/>
                      <a:pt x="59896" y="126267"/>
                      <a:pt x="48519" y="120711"/>
                    </a:cubicBezTo>
                    <a:cubicBezTo>
                      <a:pt x="37142" y="115155"/>
                      <a:pt x="16240" y="103249"/>
                      <a:pt x="10419" y="96899"/>
                    </a:cubicBezTo>
                    <a:cubicBezTo>
                      <a:pt x="4598" y="90549"/>
                      <a:pt x="-4398" y="51920"/>
                      <a:pt x="2481" y="3657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フリーフォーム: 図形 199">
                <a:extLst>
                  <a:ext uri="{FF2B5EF4-FFF2-40B4-BE49-F238E27FC236}">
                    <a16:creationId xmlns:a16="http://schemas.microsoft.com/office/drawing/2014/main" id="{F1E49382-3880-4765-B5FC-B030C8F9E551}"/>
                  </a:ext>
                </a:extLst>
              </p:cNvPr>
              <p:cNvSpPr/>
              <p:nvPr/>
            </p:nvSpPr>
            <p:spPr>
              <a:xfrm>
                <a:off x="4281405" y="4699637"/>
                <a:ext cx="241383" cy="167698"/>
              </a:xfrm>
              <a:custGeom>
                <a:avLst/>
                <a:gdLst>
                  <a:gd name="connsiteX0" fmla="*/ 50883 w 241383"/>
                  <a:gd name="connsiteY0" fmla="*/ 951 h 167698"/>
                  <a:gd name="connsiteX1" fmla="*/ 46120 w 241383"/>
                  <a:gd name="connsiteY1" fmla="*/ 78738 h 167698"/>
                  <a:gd name="connsiteX2" fmla="*/ 79458 w 241383"/>
                  <a:gd name="connsiteY2" fmla="*/ 116838 h 167698"/>
                  <a:gd name="connsiteX3" fmla="*/ 128670 w 241383"/>
                  <a:gd name="connsiteY3" fmla="*/ 123188 h 167698"/>
                  <a:gd name="connsiteX4" fmla="*/ 152483 w 241383"/>
                  <a:gd name="connsiteY4" fmla="*/ 107313 h 167698"/>
                  <a:gd name="connsiteX5" fmla="*/ 188995 w 241383"/>
                  <a:gd name="connsiteY5" fmla="*/ 77151 h 167698"/>
                  <a:gd name="connsiteX6" fmla="*/ 215983 w 241383"/>
                  <a:gd name="connsiteY6" fmla="*/ 8888 h 167698"/>
                  <a:gd name="connsiteX7" fmla="*/ 235033 w 241383"/>
                  <a:gd name="connsiteY7" fmla="*/ 31113 h 167698"/>
                  <a:gd name="connsiteX8" fmla="*/ 241383 w 241383"/>
                  <a:gd name="connsiteY8" fmla="*/ 58101 h 167698"/>
                  <a:gd name="connsiteX9" fmla="*/ 235033 w 241383"/>
                  <a:gd name="connsiteY9" fmla="*/ 85088 h 167698"/>
                  <a:gd name="connsiteX10" fmla="*/ 223920 w 241383"/>
                  <a:gd name="connsiteY10" fmla="*/ 104138 h 167698"/>
                  <a:gd name="connsiteX11" fmla="*/ 219158 w 241383"/>
                  <a:gd name="connsiteY11" fmla="*/ 123188 h 167698"/>
                  <a:gd name="connsiteX12" fmla="*/ 190583 w 241383"/>
                  <a:gd name="connsiteY12" fmla="*/ 151763 h 167698"/>
                  <a:gd name="connsiteX13" fmla="*/ 135020 w 241383"/>
                  <a:gd name="connsiteY13" fmla="*/ 164463 h 167698"/>
                  <a:gd name="connsiteX14" fmla="*/ 92158 w 241383"/>
                  <a:gd name="connsiteY14" fmla="*/ 166051 h 167698"/>
                  <a:gd name="connsiteX15" fmla="*/ 38183 w 241383"/>
                  <a:gd name="connsiteY15" fmla="*/ 143826 h 167698"/>
                  <a:gd name="connsiteX16" fmla="*/ 20720 w 241383"/>
                  <a:gd name="connsiteY16" fmla="*/ 129538 h 167698"/>
                  <a:gd name="connsiteX17" fmla="*/ 22308 w 241383"/>
                  <a:gd name="connsiteY17" fmla="*/ 89851 h 167698"/>
                  <a:gd name="connsiteX18" fmla="*/ 8020 w 241383"/>
                  <a:gd name="connsiteY18" fmla="*/ 67626 h 167698"/>
                  <a:gd name="connsiteX19" fmla="*/ 83 w 241383"/>
                  <a:gd name="connsiteY19" fmla="*/ 35876 h 167698"/>
                  <a:gd name="connsiteX20" fmla="*/ 50883 w 241383"/>
                  <a:gd name="connsiteY20" fmla="*/ 951 h 16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1383" h="167698">
                    <a:moveTo>
                      <a:pt x="50883" y="951"/>
                    </a:moveTo>
                    <a:cubicBezTo>
                      <a:pt x="58556" y="8095"/>
                      <a:pt x="41358" y="59424"/>
                      <a:pt x="46120" y="78738"/>
                    </a:cubicBezTo>
                    <a:cubicBezTo>
                      <a:pt x="50882" y="98052"/>
                      <a:pt x="65700" y="109430"/>
                      <a:pt x="79458" y="116838"/>
                    </a:cubicBezTo>
                    <a:cubicBezTo>
                      <a:pt x="93216" y="124246"/>
                      <a:pt x="116499" y="124775"/>
                      <a:pt x="128670" y="123188"/>
                    </a:cubicBezTo>
                    <a:cubicBezTo>
                      <a:pt x="140841" y="121601"/>
                      <a:pt x="142429" y="114986"/>
                      <a:pt x="152483" y="107313"/>
                    </a:cubicBezTo>
                    <a:cubicBezTo>
                      <a:pt x="162537" y="99640"/>
                      <a:pt x="178412" y="93555"/>
                      <a:pt x="188995" y="77151"/>
                    </a:cubicBezTo>
                    <a:cubicBezTo>
                      <a:pt x="199578" y="60747"/>
                      <a:pt x="208310" y="16561"/>
                      <a:pt x="215983" y="8888"/>
                    </a:cubicBezTo>
                    <a:cubicBezTo>
                      <a:pt x="223656" y="1215"/>
                      <a:pt x="230800" y="22911"/>
                      <a:pt x="235033" y="31113"/>
                    </a:cubicBezTo>
                    <a:cubicBezTo>
                      <a:pt x="239266" y="39315"/>
                      <a:pt x="241383" y="49105"/>
                      <a:pt x="241383" y="58101"/>
                    </a:cubicBezTo>
                    <a:cubicBezTo>
                      <a:pt x="241383" y="67097"/>
                      <a:pt x="237944" y="77415"/>
                      <a:pt x="235033" y="85088"/>
                    </a:cubicBezTo>
                    <a:cubicBezTo>
                      <a:pt x="232122" y="92761"/>
                      <a:pt x="226566" y="97788"/>
                      <a:pt x="223920" y="104138"/>
                    </a:cubicBezTo>
                    <a:cubicBezTo>
                      <a:pt x="221274" y="110488"/>
                      <a:pt x="224714" y="115250"/>
                      <a:pt x="219158" y="123188"/>
                    </a:cubicBezTo>
                    <a:cubicBezTo>
                      <a:pt x="213602" y="131126"/>
                      <a:pt x="204606" y="144884"/>
                      <a:pt x="190583" y="151763"/>
                    </a:cubicBezTo>
                    <a:cubicBezTo>
                      <a:pt x="176560" y="158642"/>
                      <a:pt x="151424" y="162082"/>
                      <a:pt x="135020" y="164463"/>
                    </a:cubicBezTo>
                    <a:cubicBezTo>
                      <a:pt x="118616" y="166844"/>
                      <a:pt x="108297" y="169490"/>
                      <a:pt x="92158" y="166051"/>
                    </a:cubicBezTo>
                    <a:cubicBezTo>
                      <a:pt x="76019" y="162612"/>
                      <a:pt x="50089" y="149911"/>
                      <a:pt x="38183" y="143826"/>
                    </a:cubicBezTo>
                    <a:cubicBezTo>
                      <a:pt x="26277" y="137741"/>
                      <a:pt x="23366" y="138534"/>
                      <a:pt x="20720" y="129538"/>
                    </a:cubicBezTo>
                    <a:cubicBezTo>
                      <a:pt x="18074" y="120542"/>
                      <a:pt x="24425" y="100170"/>
                      <a:pt x="22308" y="89851"/>
                    </a:cubicBezTo>
                    <a:cubicBezTo>
                      <a:pt x="20191" y="79532"/>
                      <a:pt x="11724" y="76622"/>
                      <a:pt x="8020" y="67626"/>
                    </a:cubicBezTo>
                    <a:cubicBezTo>
                      <a:pt x="4316" y="58630"/>
                      <a:pt x="-711" y="42755"/>
                      <a:pt x="83" y="35876"/>
                    </a:cubicBezTo>
                    <a:cubicBezTo>
                      <a:pt x="877" y="28997"/>
                      <a:pt x="43210" y="-6193"/>
                      <a:pt x="50883" y="95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1" name="グループ化 200">
                <a:extLst>
                  <a:ext uri="{FF2B5EF4-FFF2-40B4-BE49-F238E27FC236}">
                    <a16:creationId xmlns:a16="http://schemas.microsoft.com/office/drawing/2014/main" id="{CB64C176-4258-4188-BD92-CB6C13C4E66E}"/>
                  </a:ext>
                </a:extLst>
              </p:cNvPr>
              <p:cNvGrpSpPr/>
              <p:nvPr/>
            </p:nvGrpSpPr>
            <p:grpSpPr>
              <a:xfrm>
                <a:off x="4525527" y="4672188"/>
                <a:ext cx="182843" cy="240754"/>
                <a:chOff x="4768786" y="4836804"/>
                <a:chExt cx="78601" cy="103496"/>
              </a:xfrm>
              <a:grpFill/>
            </p:grpSpPr>
            <p:sp>
              <p:nvSpPr>
                <p:cNvPr id="214" name="フリーフォーム: 図形 213">
                  <a:extLst>
                    <a:ext uri="{FF2B5EF4-FFF2-40B4-BE49-F238E27FC236}">
                      <a16:creationId xmlns:a16="http://schemas.microsoft.com/office/drawing/2014/main" id="{C1B39F81-BDCE-44CD-800E-ED91FBE80A39}"/>
                    </a:ext>
                  </a:extLst>
                </p:cNvPr>
                <p:cNvSpPr/>
                <p:nvPr/>
              </p:nvSpPr>
              <p:spPr>
                <a:xfrm>
                  <a:off x="4768786" y="4848225"/>
                  <a:ext cx="27431" cy="90493"/>
                </a:xfrm>
                <a:custGeom>
                  <a:avLst/>
                  <a:gdLst>
                    <a:gd name="connsiteX0" fmla="*/ 4827 w 27431"/>
                    <a:gd name="connsiteY0" fmla="*/ 0 h 90493"/>
                    <a:gd name="connsiteX1" fmla="*/ 19114 w 27431"/>
                    <a:gd name="connsiteY1" fmla="*/ 69850 h 90493"/>
                    <a:gd name="connsiteX2" fmla="*/ 64 w 27431"/>
                    <a:gd name="connsiteY2" fmla="*/ 90488 h 90493"/>
                    <a:gd name="connsiteX3" fmla="*/ 27052 w 27431"/>
                    <a:gd name="connsiteY3" fmla="*/ 71438 h 90493"/>
                    <a:gd name="connsiteX4" fmla="*/ 4827 w 27431"/>
                    <a:gd name="connsiteY4" fmla="*/ 0 h 9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 h="90493">
                      <a:moveTo>
                        <a:pt x="4827" y="0"/>
                      </a:moveTo>
                      <a:cubicBezTo>
                        <a:pt x="3504" y="-265"/>
                        <a:pt x="19908" y="54769"/>
                        <a:pt x="19114" y="69850"/>
                      </a:cubicBezTo>
                      <a:cubicBezTo>
                        <a:pt x="18320" y="84931"/>
                        <a:pt x="-1259" y="90223"/>
                        <a:pt x="64" y="90488"/>
                      </a:cubicBezTo>
                      <a:cubicBezTo>
                        <a:pt x="1387" y="90753"/>
                        <a:pt x="23348" y="80699"/>
                        <a:pt x="27052" y="71438"/>
                      </a:cubicBezTo>
                      <a:cubicBezTo>
                        <a:pt x="30756" y="62178"/>
                        <a:pt x="6150" y="265"/>
                        <a:pt x="482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リーフォーム: 図形 214">
                  <a:extLst>
                    <a:ext uri="{FF2B5EF4-FFF2-40B4-BE49-F238E27FC236}">
                      <a16:creationId xmlns:a16="http://schemas.microsoft.com/office/drawing/2014/main" id="{3F62AC79-F075-401D-A758-A5E1B2A7706F}"/>
                    </a:ext>
                  </a:extLst>
                </p:cNvPr>
                <p:cNvSpPr/>
                <p:nvPr/>
              </p:nvSpPr>
              <p:spPr>
                <a:xfrm>
                  <a:off x="4778375" y="4860925"/>
                  <a:ext cx="53975" cy="69861"/>
                </a:xfrm>
                <a:custGeom>
                  <a:avLst/>
                  <a:gdLst>
                    <a:gd name="connsiteX0" fmla="*/ 0 w 53975"/>
                    <a:gd name="connsiteY0" fmla="*/ 0 h 69861"/>
                    <a:gd name="connsiteX1" fmla="*/ 53975 w 53975"/>
                    <a:gd name="connsiteY1" fmla="*/ 69850 h 69861"/>
                    <a:gd name="connsiteX2" fmla="*/ 0 w 53975"/>
                    <a:gd name="connsiteY2" fmla="*/ 0 h 69861"/>
                  </a:gdLst>
                  <a:ahLst/>
                  <a:cxnLst>
                    <a:cxn ang="0">
                      <a:pos x="connsiteX0" y="connsiteY0"/>
                    </a:cxn>
                    <a:cxn ang="0">
                      <a:pos x="connsiteX1" y="connsiteY1"/>
                    </a:cxn>
                    <a:cxn ang="0">
                      <a:pos x="connsiteX2" y="connsiteY2"/>
                    </a:cxn>
                  </a:cxnLst>
                  <a:rect l="l" t="t" r="r" b="b"/>
                  <a:pathLst>
                    <a:path w="53975" h="69861">
                      <a:moveTo>
                        <a:pt x="0" y="0"/>
                      </a:moveTo>
                      <a:cubicBezTo>
                        <a:pt x="0" y="0"/>
                        <a:pt x="53710" y="70908"/>
                        <a:pt x="53975" y="69850"/>
                      </a:cubicBezTo>
                      <a:cubicBezTo>
                        <a:pt x="54240" y="68792"/>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フリーフォーム: 図形 215">
                  <a:extLst>
                    <a:ext uri="{FF2B5EF4-FFF2-40B4-BE49-F238E27FC236}">
                      <a16:creationId xmlns:a16="http://schemas.microsoft.com/office/drawing/2014/main" id="{78E399C6-FD4F-44FC-8781-A1BAAF3CB0CC}"/>
                    </a:ext>
                  </a:extLst>
                </p:cNvPr>
                <p:cNvSpPr/>
                <p:nvPr/>
              </p:nvSpPr>
              <p:spPr>
                <a:xfrm>
                  <a:off x="4841875" y="4836804"/>
                  <a:ext cx="5512" cy="103496"/>
                </a:xfrm>
                <a:custGeom>
                  <a:avLst/>
                  <a:gdLst>
                    <a:gd name="connsiteX0" fmla="*/ 0 w 5512"/>
                    <a:gd name="connsiteY0" fmla="*/ 103496 h 103496"/>
                    <a:gd name="connsiteX1" fmla="*/ 4763 w 5512"/>
                    <a:gd name="connsiteY1" fmla="*/ 309 h 103496"/>
                    <a:gd name="connsiteX2" fmla="*/ 0 w 5512"/>
                    <a:gd name="connsiteY2" fmla="*/ 103496 h 103496"/>
                  </a:gdLst>
                  <a:ahLst/>
                  <a:cxnLst>
                    <a:cxn ang="0">
                      <a:pos x="connsiteX0" y="connsiteY0"/>
                    </a:cxn>
                    <a:cxn ang="0">
                      <a:pos x="connsiteX1" y="connsiteY1"/>
                    </a:cxn>
                    <a:cxn ang="0">
                      <a:pos x="connsiteX2" y="connsiteY2"/>
                    </a:cxn>
                  </a:cxnLst>
                  <a:rect l="l" t="t" r="r" b="b"/>
                  <a:pathLst>
                    <a:path w="5512" h="103496">
                      <a:moveTo>
                        <a:pt x="0" y="103496"/>
                      </a:moveTo>
                      <a:cubicBezTo>
                        <a:pt x="0" y="103496"/>
                        <a:pt x="7938" y="7188"/>
                        <a:pt x="4763" y="309"/>
                      </a:cubicBezTo>
                      <a:cubicBezTo>
                        <a:pt x="1588" y="-6570"/>
                        <a:pt x="0" y="103496"/>
                        <a:pt x="0" y="10349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フリーフォーム: 図形 216">
                  <a:extLst>
                    <a:ext uri="{FF2B5EF4-FFF2-40B4-BE49-F238E27FC236}">
                      <a16:creationId xmlns:a16="http://schemas.microsoft.com/office/drawing/2014/main" id="{961402A1-7B54-44F8-AE49-98C0F0FF4D80}"/>
                    </a:ext>
                  </a:extLst>
                </p:cNvPr>
                <p:cNvSpPr/>
                <p:nvPr/>
              </p:nvSpPr>
              <p:spPr>
                <a:xfrm>
                  <a:off x="4779950" y="4852956"/>
                  <a:ext cx="63575" cy="82675"/>
                </a:xfrm>
                <a:custGeom>
                  <a:avLst/>
                  <a:gdLst>
                    <a:gd name="connsiteX0" fmla="*/ 13 w 63575"/>
                    <a:gd name="connsiteY0" fmla="*/ 32 h 82675"/>
                    <a:gd name="connsiteX1" fmla="*/ 44463 w 63575"/>
                    <a:gd name="connsiteY1" fmla="*/ 57182 h 82675"/>
                    <a:gd name="connsiteX2" fmla="*/ 63513 w 63575"/>
                    <a:gd name="connsiteY2" fmla="*/ 82582 h 82675"/>
                    <a:gd name="connsiteX3" fmla="*/ 49225 w 63575"/>
                    <a:gd name="connsiteY3" fmla="*/ 49244 h 82675"/>
                    <a:gd name="connsiteX4" fmla="*/ 13 w 63575"/>
                    <a:gd name="connsiteY4" fmla="*/ 32 h 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5" h="82675">
                      <a:moveTo>
                        <a:pt x="13" y="32"/>
                      </a:moveTo>
                      <a:cubicBezTo>
                        <a:pt x="-781" y="1355"/>
                        <a:pt x="33880" y="43424"/>
                        <a:pt x="44463" y="57182"/>
                      </a:cubicBezTo>
                      <a:cubicBezTo>
                        <a:pt x="55046" y="70940"/>
                        <a:pt x="62719" y="83905"/>
                        <a:pt x="63513" y="82582"/>
                      </a:cubicBezTo>
                      <a:cubicBezTo>
                        <a:pt x="64307" y="81259"/>
                        <a:pt x="57427" y="60357"/>
                        <a:pt x="49225" y="49244"/>
                      </a:cubicBezTo>
                      <a:cubicBezTo>
                        <a:pt x="41023" y="38132"/>
                        <a:pt x="807" y="-1291"/>
                        <a:pt x="13" y="3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2" name="フリーフォーム: 図形 201">
                <a:extLst>
                  <a:ext uri="{FF2B5EF4-FFF2-40B4-BE49-F238E27FC236}">
                    <a16:creationId xmlns:a16="http://schemas.microsoft.com/office/drawing/2014/main" id="{B0C5663A-BBB2-4367-BC25-CE8E6E76E8BD}"/>
                  </a:ext>
                </a:extLst>
              </p:cNvPr>
              <p:cNvSpPr/>
              <p:nvPr/>
            </p:nvSpPr>
            <p:spPr>
              <a:xfrm>
                <a:off x="4709293" y="4864221"/>
                <a:ext cx="51713" cy="54071"/>
              </a:xfrm>
              <a:custGeom>
                <a:avLst/>
                <a:gdLst>
                  <a:gd name="connsiteX0" fmla="*/ 903 w 51713"/>
                  <a:gd name="connsiteY0" fmla="*/ 0 h 54071"/>
                  <a:gd name="connsiteX1" fmla="*/ 21540 w 51713"/>
                  <a:gd name="connsiteY1" fmla="*/ 49212 h 54071"/>
                  <a:gd name="connsiteX2" fmla="*/ 51703 w 51713"/>
                  <a:gd name="connsiteY2" fmla="*/ 49212 h 54071"/>
                  <a:gd name="connsiteX3" fmla="*/ 903 w 51713"/>
                  <a:gd name="connsiteY3" fmla="*/ 0 h 54071"/>
                </a:gdLst>
                <a:ahLst/>
                <a:cxnLst>
                  <a:cxn ang="0">
                    <a:pos x="connsiteX0" y="connsiteY0"/>
                  </a:cxn>
                  <a:cxn ang="0">
                    <a:pos x="connsiteX1" y="connsiteY1"/>
                  </a:cxn>
                  <a:cxn ang="0">
                    <a:pos x="connsiteX2" y="connsiteY2"/>
                  </a:cxn>
                  <a:cxn ang="0">
                    <a:pos x="connsiteX3" y="connsiteY3"/>
                  </a:cxn>
                </a:cxnLst>
                <a:rect l="l" t="t" r="r" b="b"/>
                <a:pathLst>
                  <a:path w="51713" h="54071">
                    <a:moveTo>
                      <a:pt x="903" y="0"/>
                    </a:moveTo>
                    <a:cubicBezTo>
                      <a:pt x="-4124" y="0"/>
                      <a:pt x="13073" y="41010"/>
                      <a:pt x="21540" y="49212"/>
                    </a:cubicBezTo>
                    <a:cubicBezTo>
                      <a:pt x="30007" y="57414"/>
                      <a:pt x="50909" y="53710"/>
                      <a:pt x="51703" y="49212"/>
                    </a:cubicBezTo>
                    <a:cubicBezTo>
                      <a:pt x="52497" y="44714"/>
                      <a:pt x="5930" y="0"/>
                      <a:pt x="903"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3" name="グループ化 202">
                <a:extLst>
                  <a:ext uri="{FF2B5EF4-FFF2-40B4-BE49-F238E27FC236}">
                    <a16:creationId xmlns:a16="http://schemas.microsoft.com/office/drawing/2014/main" id="{1EB8BDCF-6754-448D-92C1-947C615CE347}"/>
                  </a:ext>
                </a:extLst>
              </p:cNvPr>
              <p:cNvGrpSpPr/>
              <p:nvPr/>
            </p:nvGrpSpPr>
            <p:grpSpPr>
              <a:xfrm>
                <a:off x="4779387" y="4691724"/>
                <a:ext cx="101735" cy="217711"/>
                <a:chOff x="4837065" y="4697321"/>
                <a:chExt cx="101735" cy="217711"/>
              </a:xfrm>
              <a:grpFill/>
            </p:grpSpPr>
            <p:sp>
              <p:nvSpPr>
                <p:cNvPr id="212" name="フリーフォーム: 図形 211">
                  <a:extLst>
                    <a:ext uri="{FF2B5EF4-FFF2-40B4-BE49-F238E27FC236}">
                      <a16:creationId xmlns:a16="http://schemas.microsoft.com/office/drawing/2014/main" id="{721F3022-5004-420A-87B0-7A7033AE0B0A}"/>
                    </a:ext>
                  </a:extLst>
                </p:cNvPr>
                <p:cNvSpPr/>
                <p:nvPr/>
              </p:nvSpPr>
              <p:spPr>
                <a:xfrm>
                  <a:off x="4837065" y="4697321"/>
                  <a:ext cx="101735" cy="217711"/>
                </a:xfrm>
                <a:custGeom>
                  <a:avLst/>
                  <a:gdLst>
                    <a:gd name="connsiteX0" fmla="*/ 48 w 101735"/>
                    <a:gd name="connsiteY0" fmla="*/ 215992 h 217711"/>
                    <a:gd name="connsiteX1" fmla="*/ 38148 w 101735"/>
                    <a:gd name="connsiteY1" fmla="*/ 68354 h 217711"/>
                    <a:gd name="connsiteX2" fmla="*/ 31798 w 101735"/>
                    <a:gd name="connsiteY2" fmla="*/ 92 h 217711"/>
                    <a:gd name="connsiteX3" fmla="*/ 88948 w 101735"/>
                    <a:gd name="connsiteY3" fmla="*/ 81054 h 217711"/>
                    <a:gd name="connsiteX4" fmla="*/ 101648 w 101735"/>
                    <a:gd name="connsiteY4" fmla="*/ 214404 h 217711"/>
                    <a:gd name="connsiteX5" fmla="*/ 93710 w 101735"/>
                    <a:gd name="connsiteY5" fmla="*/ 168367 h 217711"/>
                    <a:gd name="connsiteX6" fmla="*/ 77835 w 101735"/>
                    <a:gd name="connsiteY6" fmla="*/ 71529 h 217711"/>
                    <a:gd name="connsiteX7" fmla="*/ 36560 w 101735"/>
                    <a:gd name="connsiteY7" fmla="*/ 12792 h 217711"/>
                    <a:gd name="connsiteX8" fmla="*/ 30210 w 101735"/>
                    <a:gd name="connsiteY8" fmla="*/ 68354 h 217711"/>
                    <a:gd name="connsiteX9" fmla="*/ 48 w 101735"/>
                    <a:gd name="connsiteY9" fmla="*/ 215992 h 2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35" h="217711">
                      <a:moveTo>
                        <a:pt x="48" y="215992"/>
                      </a:moveTo>
                      <a:cubicBezTo>
                        <a:pt x="1371" y="215992"/>
                        <a:pt x="32856" y="104337"/>
                        <a:pt x="38148" y="68354"/>
                      </a:cubicBezTo>
                      <a:cubicBezTo>
                        <a:pt x="43440" y="32371"/>
                        <a:pt x="23331" y="-2025"/>
                        <a:pt x="31798" y="92"/>
                      </a:cubicBezTo>
                      <a:cubicBezTo>
                        <a:pt x="40265" y="2209"/>
                        <a:pt x="77306" y="45335"/>
                        <a:pt x="88948" y="81054"/>
                      </a:cubicBezTo>
                      <a:cubicBezTo>
                        <a:pt x="100590" y="116773"/>
                        <a:pt x="100854" y="199852"/>
                        <a:pt x="101648" y="214404"/>
                      </a:cubicBezTo>
                      <a:cubicBezTo>
                        <a:pt x="102442" y="228956"/>
                        <a:pt x="97679" y="192179"/>
                        <a:pt x="93710" y="168367"/>
                      </a:cubicBezTo>
                      <a:cubicBezTo>
                        <a:pt x="89741" y="144554"/>
                        <a:pt x="87360" y="97458"/>
                        <a:pt x="77835" y="71529"/>
                      </a:cubicBezTo>
                      <a:cubicBezTo>
                        <a:pt x="68310" y="45600"/>
                        <a:pt x="44498" y="13321"/>
                        <a:pt x="36560" y="12792"/>
                      </a:cubicBezTo>
                      <a:cubicBezTo>
                        <a:pt x="28623" y="12263"/>
                        <a:pt x="35766" y="39250"/>
                        <a:pt x="30210" y="68354"/>
                      </a:cubicBezTo>
                      <a:cubicBezTo>
                        <a:pt x="24654" y="97458"/>
                        <a:pt x="-1275" y="215992"/>
                        <a:pt x="48" y="21599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3" name="フリーフォーム: 図形 212">
                  <a:extLst>
                    <a:ext uri="{FF2B5EF4-FFF2-40B4-BE49-F238E27FC236}">
                      <a16:creationId xmlns:a16="http://schemas.microsoft.com/office/drawing/2014/main" id="{0205A488-8864-4352-8000-DB39F2438394}"/>
                    </a:ext>
                  </a:extLst>
                </p:cNvPr>
                <p:cNvSpPr/>
                <p:nvPr/>
              </p:nvSpPr>
              <p:spPr>
                <a:xfrm>
                  <a:off x="4852988" y="4814888"/>
                  <a:ext cx="74706" cy="5420"/>
                </a:xfrm>
                <a:custGeom>
                  <a:avLst/>
                  <a:gdLst>
                    <a:gd name="connsiteX0" fmla="*/ 0 w 74706"/>
                    <a:gd name="connsiteY0" fmla="*/ 0 h 5420"/>
                    <a:gd name="connsiteX1" fmla="*/ 74612 w 74706"/>
                    <a:gd name="connsiteY1" fmla="*/ 4762 h 5420"/>
                    <a:gd name="connsiteX2" fmla="*/ 0 w 74706"/>
                    <a:gd name="connsiteY2" fmla="*/ 0 h 5420"/>
                  </a:gdLst>
                  <a:ahLst/>
                  <a:cxnLst>
                    <a:cxn ang="0">
                      <a:pos x="connsiteX0" y="connsiteY0"/>
                    </a:cxn>
                    <a:cxn ang="0">
                      <a:pos x="connsiteX1" y="connsiteY1"/>
                    </a:cxn>
                    <a:cxn ang="0">
                      <a:pos x="connsiteX2" y="connsiteY2"/>
                    </a:cxn>
                  </a:cxnLst>
                  <a:rect l="l" t="t" r="r" b="b"/>
                  <a:pathLst>
                    <a:path w="74706" h="5420">
                      <a:moveTo>
                        <a:pt x="0" y="0"/>
                      </a:moveTo>
                      <a:cubicBezTo>
                        <a:pt x="0" y="0"/>
                        <a:pt x="77787" y="1852"/>
                        <a:pt x="74612" y="4762"/>
                      </a:cubicBezTo>
                      <a:cubicBezTo>
                        <a:pt x="71437" y="7672"/>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4" name="フリーフォーム: 図形 203">
                <a:extLst>
                  <a:ext uri="{FF2B5EF4-FFF2-40B4-BE49-F238E27FC236}">
                    <a16:creationId xmlns:a16="http://schemas.microsoft.com/office/drawing/2014/main" id="{5CD21159-60E3-4ABF-844A-6D9A77F57588}"/>
                  </a:ext>
                </a:extLst>
              </p:cNvPr>
              <p:cNvSpPr/>
              <p:nvPr/>
            </p:nvSpPr>
            <p:spPr>
              <a:xfrm>
                <a:off x="4911591" y="4699506"/>
                <a:ext cx="112624" cy="228759"/>
              </a:xfrm>
              <a:custGeom>
                <a:avLst/>
                <a:gdLst>
                  <a:gd name="connsiteX0" fmla="*/ 1490 w 112624"/>
                  <a:gd name="connsiteY0" fmla="*/ 210180 h 228759"/>
                  <a:gd name="connsiteX1" fmla="*/ 1490 w 112624"/>
                  <a:gd name="connsiteY1" fmla="*/ 89530 h 228759"/>
                  <a:gd name="connsiteX2" fmla="*/ 12602 w 112624"/>
                  <a:gd name="connsiteY2" fmla="*/ 630 h 228759"/>
                  <a:gd name="connsiteX3" fmla="*/ 30065 w 112624"/>
                  <a:gd name="connsiteY3" fmla="*/ 51430 h 228759"/>
                  <a:gd name="connsiteX4" fmla="*/ 68165 w 112624"/>
                  <a:gd name="connsiteY4" fmla="*/ 83180 h 228759"/>
                  <a:gd name="connsiteX5" fmla="*/ 95152 w 112624"/>
                  <a:gd name="connsiteY5" fmla="*/ 11743 h 228759"/>
                  <a:gd name="connsiteX6" fmla="*/ 104677 w 112624"/>
                  <a:gd name="connsiteY6" fmla="*/ 56193 h 228759"/>
                  <a:gd name="connsiteX7" fmla="*/ 106265 w 112624"/>
                  <a:gd name="connsiteY7" fmla="*/ 227643 h 228759"/>
                  <a:gd name="connsiteX8" fmla="*/ 112615 w 112624"/>
                  <a:gd name="connsiteY8" fmla="*/ 126043 h 228759"/>
                  <a:gd name="connsiteX9" fmla="*/ 104677 w 112624"/>
                  <a:gd name="connsiteY9" fmla="*/ 43493 h 228759"/>
                  <a:gd name="connsiteX10" fmla="*/ 77690 w 112624"/>
                  <a:gd name="connsiteY10" fmla="*/ 97468 h 228759"/>
                  <a:gd name="connsiteX11" fmla="*/ 71340 w 112624"/>
                  <a:gd name="connsiteY11" fmla="*/ 111755 h 228759"/>
                  <a:gd name="connsiteX12" fmla="*/ 14190 w 112624"/>
                  <a:gd name="connsiteY12" fmla="*/ 72068 h 228759"/>
                  <a:gd name="connsiteX13" fmla="*/ 1490 w 112624"/>
                  <a:gd name="connsiteY13" fmla="*/ 210180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24" h="228759">
                    <a:moveTo>
                      <a:pt x="1490" y="210180"/>
                    </a:moveTo>
                    <a:cubicBezTo>
                      <a:pt x="-627" y="213090"/>
                      <a:pt x="-362" y="124455"/>
                      <a:pt x="1490" y="89530"/>
                    </a:cubicBezTo>
                    <a:cubicBezTo>
                      <a:pt x="3342" y="54605"/>
                      <a:pt x="7840" y="6980"/>
                      <a:pt x="12602" y="630"/>
                    </a:cubicBezTo>
                    <a:cubicBezTo>
                      <a:pt x="17364" y="-5720"/>
                      <a:pt x="20805" y="37672"/>
                      <a:pt x="30065" y="51430"/>
                    </a:cubicBezTo>
                    <a:cubicBezTo>
                      <a:pt x="39326" y="65188"/>
                      <a:pt x="57317" y="89794"/>
                      <a:pt x="68165" y="83180"/>
                    </a:cubicBezTo>
                    <a:cubicBezTo>
                      <a:pt x="79013" y="76566"/>
                      <a:pt x="89067" y="16241"/>
                      <a:pt x="95152" y="11743"/>
                    </a:cubicBezTo>
                    <a:cubicBezTo>
                      <a:pt x="101237" y="7245"/>
                      <a:pt x="102825" y="20210"/>
                      <a:pt x="104677" y="56193"/>
                    </a:cubicBezTo>
                    <a:cubicBezTo>
                      <a:pt x="106529" y="92176"/>
                      <a:pt x="104942" y="216001"/>
                      <a:pt x="106265" y="227643"/>
                    </a:cubicBezTo>
                    <a:cubicBezTo>
                      <a:pt x="107588" y="239285"/>
                      <a:pt x="112880" y="156735"/>
                      <a:pt x="112615" y="126043"/>
                    </a:cubicBezTo>
                    <a:cubicBezTo>
                      <a:pt x="112350" y="95351"/>
                      <a:pt x="110498" y="48255"/>
                      <a:pt x="104677" y="43493"/>
                    </a:cubicBezTo>
                    <a:cubicBezTo>
                      <a:pt x="98856" y="38731"/>
                      <a:pt x="83246" y="86091"/>
                      <a:pt x="77690" y="97468"/>
                    </a:cubicBezTo>
                    <a:cubicBezTo>
                      <a:pt x="72134" y="108845"/>
                      <a:pt x="81923" y="115988"/>
                      <a:pt x="71340" y="111755"/>
                    </a:cubicBezTo>
                    <a:cubicBezTo>
                      <a:pt x="60757" y="107522"/>
                      <a:pt x="25038" y="56193"/>
                      <a:pt x="14190" y="72068"/>
                    </a:cubicBezTo>
                    <a:cubicBezTo>
                      <a:pt x="3342" y="87943"/>
                      <a:pt x="3607" y="207270"/>
                      <a:pt x="1490" y="2101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フリーフォーム: 図形 204">
                <a:extLst>
                  <a:ext uri="{FF2B5EF4-FFF2-40B4-BE49-F238E27FC236}">
                    <a16:creationId xmlns:a16="http://schemas.microsoft.com/office/drawing/2014/main" id="{663C0494-0AAD-4FC9-8574-0A4EDC071CBB}"/>
                  </a:ext>
                </a:extLst>
              </p:cNvPr>
              <p:cNvSpPr/>
              <p:nvPr/>
            </p:nvSpPr>
            <p:spPr>
              <a:xfrm>
                <a:off x="5041642" y="4709761"/>
                <a:ext cx="113156" cy="233192"/>
              </a:xfrm>
              <a:custGeom>
                <a:avLst/>
                <a:gdLst>
                  <a:gd name="connsiteX0" fmla="*/ 342 w 113156"/>
                  <a:gd name="connsiteY0" fmla="*/ 9239 h 233192"/>
                  <a:gd name="connsiteX1" fmla="*/ 14630 w 113156"/>
                  <a:gd name="connsiteY1" fmla="*/ 166401 h 233192"/>
                  <a:gd name="connsiteX2" fmla="*/ 36855 w 113156"/>
                  <a:gd name="connsiteY2" fmla="*/ 231489 h 233192"/>
                  <a:gd name="connsiteX3" fmla="*/ 100355 w 113156"/>
                  <a:gd name="connsiteY3" fmla="*/ 194976 h 233192"/>
                  <a:gd name="connsiteX4" fmla="*/ 113055 w 113156"/>
                  <a:gd name="connsiteY4" fmla="*/ 2889 h 233192"/>
                  <a:gd name="connsiteX5" fmla="*/ 105117 w 113156"/>
                  <a:gd name="connsiteY5" fmla="*/ 87026 h 233192"/>
                  <a:gd name="connsiteX6" fmla="*/ 84480 w 113156"/>
                  <a:gd name="connsiteY6" fmla="*/ 191801 h 233192"/>
                  <a:gd name="connsiteX7" fmla="*/ 55905 w 113156"/>
                  <a:gd name="connsiteY7" fmla="*/ 217201 h 233192"/>
                  <a:gd name="connsiteX8" fmla="*/ 28917 w 113156"/>
                  <a:gd name="connsiteY8" fmla="*/ 193389 h 233192"/>
                  <a:gd name="connsiteX9" fmla="*/ 342 w 113156"/>
                  <a:gd name="connsiteY9" fmla="*/ 9239 h 2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56" h="233192">
                    <a:moveTo>
                      <a:pt x="342" y="9239"/>
                    </a:moveTo>
                    <a:cubicBezTo>
                      <a:pt x="-2039" y="4741"/>
                      <a:pt x="8545" y="129360"/>
                      <a:pt x="14630" y="166401"/>
                    </a:cubicBezTo>
                    <a:cubicBezTo>
                      <a:pt x="20715" y="203442"/>
                      <a:pt x="22567" y="226726"/>
                      <a:pt x="36855" y="231489"/>
                    </a:cubicBezTo>
                    <a:cubicBezTo>
                      <a:pt x="51143" y="236252"/>
                      <a:pt x="87655" y="233076"/>
                      <a:pt x="100355" y="194976"/>
                    </a:cubicBezTo>
                    <a:cubicBezTo>
                      <a:pt x="113055" y="156876"/>
                      <a:pt x="112261" y="20881"/>
                      <a:pt x="113055" y="2889"/>
                    </a:cubicBezTo>
                    <a:cubicBezTo>
                      <a:pt x="113849" y="-15103"/>
                      <a:pt x="109879" y="55541"/>
                      <a:pt x="105117" y="87026"/>
                    </a:cubicBezTo>
                    <a:cubicBezTo>
                      <a:pt x="100355" y="118511"/>
                      <a:pt x="92682" y="170105"/>
                      <a:pt x="84480" y="191801"/>
                    </a:cubicBezTo>
                    <a:cubicBezTo>
                      <a:pt x="76278" y="213497"/>
                      <a:pt x="65165" y="216936"/>
                      <a:pt x="55905" y="217201"/>
                    </a:cubicBezTo>
                    <a:cubicBezTo>
                      <a:pt x="46645" y="217466"/>
                      <a:pt x="37913" y="222758"/>
                      <a:pt x="28917" y="193389"/>
                    </a:cubicBezTo>
                    <a:cubicBezTo>
                      <a:pt x="19921" y="164020"/>
                      <a:pt x="2723" y="13737"/>
                      <a:pt x="342" y="92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6" name="グループ化 205">
                <a:extLst>
                  <a:ext uri="{FF2B5EF4-FFF2-40B4-BE49-F238E27FC236}">
                    <a16:creationId xmlns:a16="http://schemas.microsoft.com/office/drawing/2014/main" id="{23FA6363-86BB-406C-89FB-28B5AAAE61EE}"/>
                  </a:ext>
                </a:extLst>
              </p:cNvPr>
              <p:cNvGrpSpPr/>
              <p:nvPr/>
            </p:nvGrpSpPr>
            <p:grpSpPr>
              <a:xfrm rot="20785597">
                <a:off x="5148774" y="4705413"/>
                <a:ext cx="153917" cy="230758"/>
                <a:chOff x="5194161" y="4721225"/>
                <a:chExt cx="153917" cy="230758"/>
              </a:xfrm>
              <a:grpFill/>
            </p:grpSpPr>
            <p:sp>
              <p:nvSpPr>
                <p:cNvPr id="210" name="フリーフォーム: 図形 209">
                  <a:extLst>
                    <a:ext uri="{FF2B5EF4-FFF2-40B4-BE49-F238E27FC236}">
                      <a16:creationId xmlns:a16="http://schemas.microsoft.com/office/drawing/2014/main" id="{34E095C7-BA39-4D9A-A5F7-E8F25646FF06}"/>
                    </a:ext>
                  </a:extLst>
                </p:cNvPr>
                <p:cNvSpPr/>
                <p:nvPr/>
              </p:nvSpPr>
              <p:spPr>
                <a:xfrm>
                  <a:off x="5194161" y="4721225"/>
                  <a:ext cx="61095" cy="219086"/>
                </a:xfrm>
                <a:custGeom>
                  <a:avLst/>
                  <a:gdLst>
                    <a:gd name="connsiteX0" fmla="*/ 20777 w 20777"/>
                    <a:gd name="connsiteY0" fmla="*/ 0 h 219086"/>
                    <a:gd name="connsiteX1" fmla="*/ 139 w 20777"/>
                    <a:gd name="connsiteY1" fmla="*/ 219075 h 219086"/>
                    <a:gd name="connsiteX2" fmla="*/ 20777 w 20777"/>
                    <a:gd name="connsiteY2" fmla="*/ 0 h 219086"/>
                  </a:gdLst>
                  <a:ahLst/>
                  <a:cxnLst>
                    <a:cxn ang="0">
                      <a:pos x="connsiteX0" y="connsiteY0"/>
                    </a:cxn>
                    <a:cxn ang="0">
                      <a:pos x="connsiteX1" y="connsiteY1"/>
                    </a:cxn>
                    <a:cxn ang="0">
                      <a:pos x="connsiteX2" y="connsiteY2"/>
                    </a:cxn>
                  </a:cxnLst>
                  <a:rect l="l" t="t" r="r" b="b"/>
                  <a:pathLst>
                    <a:path w="20777" h="219086">
                      <a:moveTo>
                        <a:pt x="20777" y="0"/>
                      </a:moveTo>
                      <a:cubicBezTo>
                        <a:pt x="20777" y="0"/>
                        <a:pt x="-1978" y="217223"/>
                        <a:pt x="139" y="219075"/>
                      </a:cubicBezTo>
                      <a:cubicBezTo>
                        <a:pt x="2256" y="220927"/>
                        <a:pt x="20777" y="0"/>
                        <a:pt x="2077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フリーフォーム: 図形 210">
                  <a:extLst>
                    <a:ext uri="{FF2B5EF4-FFF2-40B4-BE49-F238E27FC236}">
                      <a16:creationId xmlns:a16="http://schemas.microsoft.com/office/drawing/2014/main" id="{4C6DA1F3-E1A4-4517-BB83-D6F61D9EDC01}"/>
                    </a:ext>
                  </a:extLst>
                </p:cNvPr>
                <p:cNvSpPr/>
                <p:nvPr/>
              </p:nvSpPr>
              <p:spPr>
                <a:xfrm>
                  <a:off x="5233457" y="4724399"/>
                  <a:ext cx="114621" cy="227584"/>
                </a:xfrm>
                <a:custGeom>
                  <a:avLst/>
                  <a:gdLst>
                    <a:gd name="connsiteX0" fmla="*/ 22756 w 114621"/>
                    <a:gd name="connsiteY0" fmla="*/ 1 h 227584"/>
                    <a:gd name="connsiteX1" fmla="*/ 102131 w 114621"/>
                    <a:gd name="connsiteY1" fmla="*/ 49214 h 227584"/>
                    <a:gd name="connsiteX2" fmla="*/ 79906 w 114621"/>
                    <a:gd name="connsiteY2" fmla="*/ 85726 h 227584"/>
                    <a:gd name="connsiteX3" fmla="*/ 2118 w 114621"/>
                    <a:gd name="connsiteY3" fmla="*/ 76201 h 227584"/>
                    <a:gd name="connsiteX4" fmla="*/ 22756 w 114621"/>
                    <a:gd name="connsiteY4" fmla="*/ 106364 h 227584"/>
                    <a:gd name="connsiteX5" fmla="*/ 30693 w 114621"/>
                    <a:gd name="connsiteY5" fmla="*/ 227014 h 227584"/>
                    <a:gd name="connsiteX6" fmla="*/ 33868 w 114621"/>
                    <a:gd name="connsiteY6" fmla="*/ 149226 h 227584"/>
                    <a:gd name="connsiteX7" fmla="*/ 11643 w 114621"/>
                    <a:gd name="connsiteY7" fmla="*/ 88901 h 227584"/>
                    <a:gd name="connsiteX8" fmla="*/ 94193 w 114621"/>
                    <a:gd name="connsiteY8" fmla="*/ 88901 h 227584"/>
                    <a:gd name="connsiteX9" fmla="*/ 111656 w 114621"/>
                    <a:gd name="connsiteY9" fmla="*/ 50801 h 227584"/>
                    <a:gd name="connsiteX10" fmla="*/ 22756 w 114621"/>
                    <a:gd name="connsiteY10" fmla="*/ 1 h 22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21" h="227584">
                      <a:moveTo>
                        <a:pt x="22756" y="1"/>
                      </a:moveTo>
                      <a:cubicBezTo>
                        <a:pt x="21169" y="-263"/>
                        <a:pt x="92606" y="34927"/>
                        <a:pt x="102131" y="49214"/>
                      </a:cubicBezTo>
                      <a:cubicBezTo>
                        <a:pt x="111656" y="63501"/>
                        <a:pt x="96575" y="81228"/>
                        <a:pt x="79906" y="85726"/>
                      </a:cubicBezTo>
                      <a:cubicBezTo>
                        <a:pt x="63237" y="90224"/>
                        <a:pt x="11643" y="72761"/>
                        <a:pt x="2118" y="76201"/>
                      </a:cubicBezTo>
                      <a:cubicBezTo>
                        <a:pt x="-7407" y="79641"/>
                        <a:pt x="17994" y="81229"/>
                        <a:pt x="22756" y="106364"/>
                      </a:cubicBezTo>
                      <a:cubicBezTo>
                        <a:pt x="27518" y="131499"/>
                        <a:pt x="28841" y="219870"/>
                        <a:pt x="30693" y="227014"/>
                      </a:cubicBezTo>
                      <a:cubicBezTo>
                        <a:pt x="32545" y="234158"/>
                        <a:pt x="37043" y="172245"/>
                        <a:pt x="33868" y="149226"/>
                      </a:cubicBezTo>
                      <a:cubicBezTo>
                        <a:pt x="30693" y="126207"/>
                        <a:pt x="1589" y="98955"/>
                        <a:pt x="11643" y="88901"/>
                      </a:cubicBezTo>
                      <a:cubicBezTo>
                        <a:pt x="21697" y="78847"/>
                        <a:pt x="77524" y="95251"/>
                        <a:pt x="94193" y="88901"/>
                      </a:cubicBezTo>
                      <a:cubicBezTo>
                        <a:pt x="110862" y="82551"/>
                        <a:pt x="119593" y="64295"/>
                        <a:pt x="111656" y="50801"/>
                      </a:cubicBezTo>
                      <a:cubicBezTo>
                        <a:pt x="103719" y="37307"/>
                        <a:pt x="24343" y="265"/>
                        <a:pt x="2275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7" name="グループ化 206">
                <a:extLst>
                  <a:ext uri="{FF2B5EF4-FFF2-40B4-BE49-F238E27FC236}">
                    <a16:creationId xmlns:a16="http://schemas.microsoft.com/office/drawing/2014/main" id="{12D7A609-D235-4E82-BC2A-E8D0C8A5ABF5}"/>
                  </a:ext>
                </a:extLst>
              </p:cNvPr>
              <p:cNvGrpSpPr/>
              <p:nvPr/>
            </p:nvGrpSpPr>
            <p:grpSpPr>
              <a:xfrm>
                <a:off x="5292565" y="4733709"/>
                <a:ext cx="69011" cy="226780"/>
                <a:chOff x="5346132" y="4767260"/>
                <a:chExt cx="69011" cy="226780"/>
              </a:xfrm>
              <a:grpFill/>
            </p:grpSpPr>
            <p:sp>
              <p:nvSpPr>
                <p:cNvPr id="208" name="フリーフォーム: 図形 207">
                  <a:extLst>
                    <a:ext uri="{FF2B5EF4-FFF2-40B4-BE49-F238E27FC236}">
                      <a16:creationId xmlns:a16="http://schemas.microsoft.com/office/drawing/2014/main" id="{B721455C-5095-4815-962A-91B780203763}"/>
                    </a:ext>
                  </a:extLst>
                </p:cNvPr>
                <p:cNvSpPr/>
                <p:nvPr/>
              </p:nvSpPr>
              <p:spPr>
                <a:xfrm>
                  <a:off x="5346132" y="4767260"/>
                  <a:ext cx="57722" cy="226780"/>
                </a:xfrm>
                <a:custGeom>
                  <a:avLst/>
                  <a:gdLst>
                    <a:gd name="connsiteX0" fmla="*/ 57718 w 57722"/>
                    <a:gd name="connsiteY0" fmla="*/ 3 h 226780"/>
                    <a:gd name="connsiteX1" fmla="*/ 568 w 57722"/>
                    <a:gd name="connsiteY1" fmla="*/ 85728 h 226780"/>
                    <a:gd name="connsiteX2" fmla="*/ 27556 w 57722"/>
                    <a:gd name="connsiteY2" fmla="*/ 225428 h 226780"/>
                    <a:gd name="connsiteX3" fmla="*/ 13268 w 57722"/>
                    <a:gd name="connsiteY3" fmla="*/ 152403 h 226780"/>
                    <a:gd name="connsiteX4" fmla="*/ 3743 w 57722"/>
                    <a:gd name="connsiteY4" fmla="*/ 82553 h 226780"/>
                    <a:gd name="connsiteX5" fmla="*/ 57718 w 57722"/>
                    <a:gd name="connsiteY5" fmla="*/ 3 h 22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2" h="226780">
                      <a:moveTo>
                        <a:pt x="57718" y="3"/>
                      </a:moveTo>
                      <a:cubicBezTo>
                        <a:pt x="57189" y="532"/>
                        <a:pt x="5595" y="48157"/>
                        <a:pt x="568" y="85728"/>
                      </a:cubicBezTo>
                      <a:cubicBezTo>
                        <a:pt x="-4459" y="123299"/>
                        <a:pt x="25439" y="214316"/>
                        <a:pt x="27556" y="225428"/>
                      </a:cubicBezTo>
                      <a:cubicBezTo>
                        <a:pt x="29673" y="236540"/>
                        <a:pt x="17237" y="176216"/>
                        <a:pt x="13268" y="152403"/>
                      </a:cubicBezTo>
                      <a:cubicBezTo>
                        <a:pt x="9299" y="128591"/>
                        <a:pt x="-2343" y="104778"/>
                        <a:pt x="3743" y="82553"/>
                      </a:cubicBezTo>
                      <a:cubicBezTo>
                        <a:pt x="9828" y="60328"/>
                        <a:pt x="58247" y="-526"/>
                        <a:pt x="57718" y="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フリーフォーム: 図形 208">
                  <a:extLst>
                    <a:ext uri="{FF2B5EF4-FFF2-40B4-BE49-F238E27FC236}">
                      <a16:creationId xmlns:a16="http://schemas.microsoft.com/office/drawing/2014/main" id="{1AF7430A-F64F-4F0C-9B5B-6117832F39E2}"/>
                    </a:ext>
                  </a:extLst>
                </p:cNvPr>
                <p:cNvSpPr/>
                <p:nvPr/>
              </p:nvSpPr>
              <p:spPr>
                <a:xfrm>
                  <a:off x="5375235" y="4775184"/>
                  <a:ext cx="39908" cy="199734"/>
                </a:xfrm>
                <a:custGeom>
                  <a:avLst/>
                  <a:gdLst>
                    <a:gd name="connsiteX0" fmla="*/ 33378 w 39908"/>
                    <a:gd name="connsiteY0" fmla="*/ 16 h 199734"/>
                    <a:gd name="connsiteX1" fmla="*/ 39728 w 39908"/>
                    <a:gd name="connsiteY1" fmla="*/ 85741 h 199734"/>
                    <a:gd name="connsiteX2" fmla="*/ 25440 w 39908"/>
                    <a:gd name="connsiteY2" fmla="*/ 157179 h 199734"/>
                    <a:gd name="connsiteX3" fmla="*/ 40 w 39908"/>
                    <a:gd name="connsiteY3" fmla="*/ 196866 h 199734"/>
                    <a:gd name="connsiteX4" fmla="*/ 31790 w 39908"/>
                    <a:gd name="connsiteY4" fmla="*/ 79391 h 199734"/>
                    <a:gd name="connsiteX5" fmla="*/ 33378 w 39908"/>
                    <a:gd name="connsiteY5" fmla="*/ 16 h 19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8" h="199734">
                      <a:moveTo>
                        <a:pt x="33378" y="16"/>
                      </a:moveTo>
                      <a:cubicBezTo>
                        <a:pt x="34701" y="1074"/>
                        <a:pt x="41051" y="59547"/>
                        <a:pt x="39728" y="85741"/>
                      </a:cubicBezTo>
                      <a:cubicBezTo>
                        <a:pt x="38405" y="111935"/>
                        <a:pt x="32055" y="138658"/>
                        <a:pt x="25440" y="157179"/>
                      </a:cubicBezTo>
                      <a:cubicBezTo>
                        <a:pt x="18825" y="175700"/>
                        <a:pt x="-1018" y="209831"/>
                        <a:pt x="40" y="196866"/>
                      </a:cubicBezTo>
                      <a:cubicBezTo>
                        <a:pt x="1098" y="183901"/>
                        <a:pt x="26498" y="110083"/>
                        <a:pt x="31790" y="79391"/>
                      </a:cubicBezTo>
                      <a:cubicBezTo>
                        <a:pt x="37082" y="48699"/>
                        <a:pt x="32055" y="-1042"/>
                        <a:pt x="33378" y="1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Tree>
    <p:extLst>
      <p:ext uri="{BB962C8B-B14F-4D97-AF65-F5344CB8AC3E}">
        <p14:creationId xmlns:p14="http://schemas.microsoft.com/office/powerpoint/2010/main" val="1555292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トム・クルーズ　映画『トップガン マーヴェリック』">
            <a:extLst>
              <a:ext uri="{FF2B5EF4-FFF2-40B4-BE49-F238E27FC236}">
                <a16:creationId xmlns:a16="http://schemas.microsoft.com/office/drawing/2014/main" id="{5F8AA282-0ED6-4939-A4F3-5E180FDACF94}"/>
              </a:ext>
            </a:extLst>
          </p:cNvPr>
          <p:cNvPicPr>
            <a:picLocks noChangeAspect="1" noChangeArrowheads="1"/>
          </p:cNvPicPr>
          <p:nvPr/>
        </p:nvPicPr>
        <p:blipFill rotWithShape="1">
          <a:blip r:embed="rId2">
            <a:duotone>
              <a:prstClr val="black"/>
              <a:srgbClr val="FF0000">
                <a:tint val="45000"/>
                <a:satMod val="400000"/>
              </a:srgbClr>
            </a:duotone>
            <a:extLst>
              <a:ext uri="{28A0092B-C50C-407E-A947-70E740481C1C}">
                <a14:useLocalDpi xmlns:a14="http://schemas.microsoft.com/office/drawing/2010/main" val="0"/>
              </a:ext>
            </a:extLst>
          </a:blip>
          <a:srcRect t="-3591" b="-4989"/>
          <a:stretch/>
        </p:blipFill>
        <p:spPr bwMode="auto">
          <a:xfrm>
            <a:off x="2730230" y="1881537"/>
            <a:ext cx="6731540" cy="309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238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安室奈美恵、ワールド キャリアブランド「アンタイトル」の顔に - 写真1" hidden="1">
            <a:extLst>
              <a:ext uri="{FF2B5EF4-FFF2-40B4-BE49-F238E27FC236}">
                <a16:creationId xmlns:a16="http://schemas.microsoft.com/office/drawing/2014/main" id="{AB2824BB-191B-40FB-8C1E-38EF820FBB8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67100" y="530303"/>
            <a:ext cx="5270500" cy="6872732"/>
          </a:xfrm>
          <a:prstGeom prst="rect">
            <a:avLst/>
          </a:prstGeom>
          <a:noFill/>
          <a:extLst>
            <a:ext uri="{909E8E84-426E-40DD-AFC4-6F175D3DCCD1}">
              <a14:hiddenFill xmlns:a14="http://schemas.microsoft.com/office/drawing/2010/main">
                <a:solidFill>
                  <a:srgbClr val="FFFFFF"/>
                </a:solidFill>
              </a14:hiddenFill>
            </a:ext>
          </a:extLst>
        </p:spPr>
      </p:pic>
      <p:grpSp>
        <p:nvGrpSpPr>
          <p:cNvPr id="477" name="グループ化 476">
            <a:extLst>
              <a:ext uri="{FF2B5EF4-FFF2-40B4-BE49-F238E27FC236}">
                <a16:creationId xmlns:a16="http://schemas.microsoft.com/office/drawing/2014/main" id="{9BF0863D-D804-403A-90EB-A6596818AEE3}"/>
              </a:ext>
            </a:extLst>
          </p:cNvPr>
          <p:cNvGrpSpPr/>
          <p:nvPr/>
        </p:nvGrpSpPr>
        <p:grpSpPr>
          <a:xfrm>
            <a:off x="-1070393" y="2794016"/>
            <a:ext cx="7902993" cy="4293115"/>
            <a:chOff x="2992497" y="177675"/>
            <a:chExt cx="4672734" cy="6018072"/>
          </a:xfrm>
          <a:solidFill>
            <a:srgbClr val="FF0000">
              <a:alpha val="82000"/>
            </a:srgbClr>
          </a:solidFill>
        </p:grpSpPr>
        <p:grpSp>
          <p:nvGrpSpPr>
            <p:cNvPr id="478" name="グループ化 477">
              <a:extLst>
                <a:ext uri="{FF2B5EF4-FFF2-40B4-BE49-F238E27FC236}">
                  <a16:creationId xmlns:a16="http://schemas.microsoft.com/office/drawing/2014/main" id="{7062A4D1-BACD-4037-8199-B8212A43A67A}"/>
                </a:ext>
              </a:extLst>
            </p:cNvPr>
            <p:cNvGrpSpPr/>
            <p:nvPr/>
          </p:nvGrpSpPr>
          <p:grpSpPr>
            <a:xfrm>
              <a:off x="3766034" y="177675"/>
              <a:ext cx="3215659" cy="5459186"/>
              <a:chOff x="3766034" y="177675"/>
              <a:chExt cx="3215659" cy="5459186"/>
            </a:xfrm>
            <a:grpFill/>
          </p:grpSpPr>
          <p:sp>
            <p:nvSpPr>
              <p:cNvPr id="976" name="フリーフォーム: 図形 975">
                <a:extLst>
                  <a:ext uri="{FF2B5EF4-FFF2-40B4-BE49-F238E27FC236}">
                    <a16:creationId xmlns:a16="http://schemas.microsoft.com/office/drawing/2014/main" id="{8C6FA30C-C4EC-4FEF-B92A-A07AFDA023A6}"/>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7" name="フリーフォーム: 図形 976">
                <a:extLst>
                  <a:ext uri="{FF2B5EF4-FFF2-40B4-BE49-F238E27FC236}">
                    <a16:creationId xmlns:a16="http://schemas.microsoft.com/office/drawing/2014/main" id="{7474273D-B42C-4215-92FE-612DEF156E32}"/>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8" name="フリーフォーム: 図形 977">
                <a:extLst>
                  <a:ext uri="{FF2B5EF4-FFF2-40B4-BE49-F238E27FC236}">
                    <a16:creationId xmlns:a16="http://schemas.microsoft.com/office/drawing/2014/main" id="{933EDAE4-72D2-4D98-9F33-E17A0DD07765}"/>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9" name="フリーフォーム: 図形 978">
                <a:extLst>
                  <a:ext uri="{FF2B5EF4-FFF2-40B4-BE49-F238E27FC236}">
                    <a16:creationId xmlns:a16="http://schemas.microsoft.com/office/drawing/2014/main" id="{E39485B0-AAD0-4283-8237-0ABEFFDAB20F}"/>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0" name="フリーフォーム: 図形 979">
                <a:extLst>
                  <a:ext uri="{FF2B5EF4-FFF2-40B4-BE49-F238E27FC236}">
                    <a16:creationId xmlns:a16="http://schemas.microsoft.com/office/drawing/2014/main" id="{97E1DE5F-1321-4514-B407-9A9D6A1F04E4}"/>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1" name="フリーフォーム: 図形 980">
                <a:extLst>
                  <a:ext uri="{FF2B5EF4-FFF2-40B4-BE49-F238E27FC236}">
                    <a16:creationId xmlns:a16="http://schemas.microsoft.com/office/drawing/2014/main" id="{E17D62AF-E718-407D-89E3-EC0E4BB7D578}"/>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2" name="フリーフォーム: 図形 981">
                <a:extLst>
                  <a:ext uri="{FF2B5EF4-FFF2-40B4-BE49-F238E27FC236}">
                    <a16:creationId xmlns:a16="http://schemas.microsoft.com/office/drawing/2014/main" id="{447E6CE0-6CA6-4D69-9EDB-E9D92F39CB40}"/>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3" name="フリーフォーム: 図形 982">
                <a:extLst>
                  <a:ext uri="{FF2B5EF4-FFF2-40B4-BE49-F238E27FC236}">
                    <a16:creationId xmlns:a16="http://schemas.microsoft.com/office/drawing/2014/main" id="{DC0913ED-B86E-49CC-8DF4-7D627A07D894}"/>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4" name="フリーフォーム: 図形 983">
                <a:extLst>
                  <a:ext uri="{FF2B5EF4-FFF2-40B4-BE49-F238E27FC236}">
                    <a16:creationId xmlns:a16="http://schemas.microsoft.com/office/drawing/2014/main" id="{E033D8B0-6BB0-42DA-8ABB-F7EE30B82B8F}"/>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5" name="フリーフォーム: 図形 984">
                <a:extLst>
                  <a:ext uri="{FF2B5EF4-FFF2-40B4-BE49-F238E27FC236}">
                    <a16:creationId xmlns:a16="http://schemas.microsoft.com/office/drawing/2014/main" id="{D9A4611C-3DEB-4D6F-8A76-51A3EBC5A46B}"/>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6" name="フリーフォーム: 図形 985">
                <a:extLst>
                  <a:ext uri="{FF2B5EF4-FFF2-40B4-BE49-F238E27FC236}">
                    <a16:creationId xmlns:a16="http://schemas.microsoft.com/office/drawing/2014/main" id="{AF7CE45A-9CCE-4887-A83F-F8139A6574AB}"/>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7" name="フリーフォーム: 図形 986">
                <a:extLst>
                  <a:ext uri="{FF2B5EF4-FFF2-40B4-BE49-F238E27FC236}">
                    <a16:creationId xmlns:a16="http://schemas.microsoft.com/office/drawing/2014/main" id="{889C0945-D249-4FB2-BB84-6F7CBCDCF1E3}"/>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8" name="フリーフォーム: 図形 987">
                <a:extLst>
                  <a:ext uri="{FF2B5EF4-FFF2-40B4-BE49-F238E27FC236}">
                    <a16:creationId xmlns:a16="http://schemas.microsoft.com/office/drawing/2014/main" id="{13D69F7A-A7CD-4F3C-BE28-65F9F065DF1D}"/>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89" name="フリーフォーム: 図形 988">
                <a:extLst>
                  <a:ext uri="{FF2B5EF4-FFF2-40B4-BE49-F238E27FC236}">
                    <a16:creationId xmlns:a16="http://schemas.microsoft.com/office/drawing/2014/main" id="{5EC0C922-710D-454D-B607-CE046B4A0D63}"/>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0" name="フリーフォーム: 図形 989">
                <a:extLst>
                  <a:ext uri="{FF2B5EF4-FFF2-40B4-BE49-F238E27FC236}">
                    <a16:creationId xmlns:a16="http://schemas.microsoft.com/office/drawing/2014/main" id="{FC9DD195-D3B7-468D-9B08-E444A9BF9C37}"/>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1" name="フリーフォーム: 図形 990">
                <a:extLst>
                  <a:ext uri="{FF2B5EF4-FFF2-40B4-BE49-F238E27FC236}">
                    <a16:creationId xmlns:a16="http://schemas.microsoft.com/office/drawing/2014/main" id="{BB97E240-1955-407C-87BE-F6E6AC40B956}"/>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2" name="フリーフォーム: 図形 991">
                <a:extLst>
                  <a:ext uri="{FF2B5EF4-FFF2-40B4-BE49-F238E27FC236}">
                    <a16:creationId xmlns:a16="http://schemas.microsoft.com/office/drawing/2014/main" id="{F2FD09E6-68EF-4905-AE91-83C2C2621A4C}"/>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3" name="フリーフォーム: 図形 992">
                <a:extLst>
                  <a:ext uri="{FF2B5EF4-FFF2-40B4-BE49-F238E27FC236}">
                    <a16:creationId xmlns:a16="http://schemas.microsoft.com/office/drawing/2014/main" id="{E501CE49-6AFA-41A3-8E6B-CA14B2B096E4}"/>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4" name="フリーフォーム: 図形 993">
                <a:extLst>
                  <a:ext uri="{FF2B5EF4-FFF2-40B4-BE49-F238E27FC236}">
                    <a16:creationId xmlns:a16="http://schemas.microsoft.com/office/drawing/2014/main" id="{23A060B1-52A3-49F2-88A2-20C5DE4A31AD}"/>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5" name="フリーフォーム: 図形 994">
                <a:extLst>
                  <a:ext uri="{FF2B5EF4-FFF2-40B4-BE49-F238E27FC236}">
                    <a16:creationId xmlns:a16="http://schemas.microsoft.com/office/drawing/2014/main" id="{D0EB7FCF-DAD2-481C-8AA4-747CB5E4B47A}"/>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6" name="円弧 995">
                <a:extLst>
                  <a:ext uri="{FF2B5EF4-FFF2-40B4-BE49-F238E27FC236}">
                    <a16:creationId xmlns:a16="http://schemas.microsoft.com/office/drawing/2014/main" id="{03CB0E86-4807-40F4-B523-D171FF85944C}"/>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7" name="フリーフォーム: 図形 996">
                <a:extLst>
                  <a:ext uri="{FF2B5EF4-FFF2-40B4-BE49-F238E27FC236}">
                    <a16:creationId xmlns:a16="http://schemas.microsoft.com/office/drawing/2014/main" id="{97B2B726-8FBF-4639-AF90-D25FD0A6598E}"/>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8" name="フリーフォーム: 図形 997">
                <a:extLst>
                  <a:ext uri="{FF2B5EF4-FFF2-40B4-BE49-F238E27FC236}">
                    <a16:creationId xmlns:a16="http://schemas.microsoft.com/office/drawing/2014/main" id="{8EC507AD-0F22-43DC-AB7F-21C16C628B54}"/>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99" name="フリーフォーム: 図形 998">
                <a:extLst>
                  <a:ext uri="{FF2B5EF4-FFF2-40B4-BE49-F238E27FC236}">
                    <a16:creationId xmlns:a16="http://schemas.microsoft.com/office/drawing/2014/main" id="{B1D24D41-9995-4190-9A43-84DD66D62A1C}"/>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0" name="フリーフォーム: 図形 999">
                <a:extLst>
                  <a:ext uri="{FF2B5EF4-FFF2-40B4-BE49-F238E27FC236}">
                    <a16:creationId xmlns:a16="http://schemas.microsoft.com/office/drawing/2014/main" id="{801CDFD1-A020-4516-8593-7EA57EA9FDC0}"/>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1" name="フリーフォーム: 図形 1000">
                <a:extLst>
                  <a:ext uri="{FF2B5EF4-FFF2-40B4-BE49-F238E27FC236}">
                    <a16:creationId xmlns:a16="http://schemas.microsoft.com/office/drawing/2014/main" id="{A6485AAB-B7A6-4ACD-A1BF-C9E4C6CD1E99}"/>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2" name="フリーフォーム: 図形 1001">
                <a:extLst>
                  <a:ext uri="{FF2B5EF4-FFF2-40B4-BE49-F238E27FC236}">
                    <a16:creationId xmlns:a16="http://schemas.microsoft.com/office/drawing/2014/main" id="{201E1B16-F07B-490E-B6BF-2CF78FFCE98B}"/>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3" name="フリーフォーム: 図形 1002">
                <a:extLst>
                  <a:ext uri="{FF2B5EF4-FFF2-40B4-BE49-F238E27FC236}">
                    <a16:creationId xmlns:a16="http://schemas.microsoft.com/office/drawing/2014/main" id="{0144B3B7-86E5-40D1-AF80-8BFC3925B2CF}"/>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4" name="フリーフォーム: 図形 1003">
                <a:extLst>
                  <a:ext uri="{FF2B5EF4-FFF2-40B4-BE49-F238E27FC236}">
                    <a16:creationId xmlns:a16="http://schemas.microsoft.com/office/drawing/2014/main" id="{A413324A-C500-49E0-9512-A2844707EC60}"/>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5" name="フリーフォーム: 図形 1004">
                <a:extLst>
                  <a:ext uri="{FF2B5EF4-FFF2-40B4-BE49-F238E27FC236}">
                    <a16:creationId xmlns:a16="http://schemas.microsoft.com/office/drawing/2014/main" id="{51928015-B6DE-4F97-98AF-19887D38ACD4}"/>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6" name="フリーフォーム: 図形 1005">
                <a:extLst>
                  <a:ext uri="{FF2B5EF4-FFF2-40B4-BE49-F238E27FC236}">
                    <a16:creationId xmlns:a16="http://schemas.microsoft.com/office/drawing/2014/main" id="{52E50329-64C3-4710-9F89-A6B38945A86F}"/>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7" name="フリーフォーム: 図形 1006">
                <a:extLst>
                  <a:ext uri="{FF2B5EF4-FFF2-40B4-BE49-F238E27FC236}">
                    <a16:creationId xmlns:a16="http://schemas.microsoft.com/office/drawing/2014/main" id="{A7F3268F-0F9F-4FC9-9F69-8309E2D3E57B}"/>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8" name="フリーフォーム: 図形 1007">
                <a:extLst>
                  <a:ext uri="{FF2B5EF4-FFF2-40B4-BE49-F238E27FC236}">
                    <a16:creationId xmlns:a16="http://schemas.microsoft.com/office/drawing/2014/main" id="{DEAACD48-083F-4DA5-86B5-C8F88876DF93}"/>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09" name="フリーフォーム: 図形 1008">
                <a:extLst>
                  <a:ext uri="{FF2B5EF4-FFF2-40B4-BE49-F238E27FC236}">
                    <a16:creationId xmlns:a16="http://schemas.microsoft.com/office/drawing/2014/main" id="{FD594260-D99A-4A61-8569-118F3EFE38D6}"/>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0" name="フリーフォーム: 図形 1009">
                <a:extLst>
                  <a:ext uri="{FF2B5EF4-FFF2-40B4-BE49-F238E27FC236}">
                    <a16:creationId xmlns:a16="http://schemas.microsoft.com/office/drawing/2014/main" id="{D1F22750-467A-49EE-BC59-9A51D644BB14}"/>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1" name="フリーフォーム: 図形 1010">
                <a:extLst>
                  <a:ext uri="{FF2B5EF4-FFF2-40B4-BE49-F238E27FC236}">
                    <a16:creationId xmlns:a16="http://schemas.microsoft.com/office/drawing/2014/main" id="{656A0D51-2C06-4D38-A99D-7DA3DDB306B5}"/>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2" name="フリーフォーム: 図形 1011">
                <a:extLst>
                  <a:ext uri="{FF2B5EF4-FFF2-40B4-BE49-F238E27FC236}">
                    <a16:creationId xmlns:a16="http://schemas.microsoft.com/office/drawing/2014/main" id="{48251D27-C8EF-4E05-9210-31F2D1B52379}"/>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3" name="フリーフォーム: 図形 1012">
                <a:extLst>
                  <a:ext uri="{FF2B5EF4-FFF2-40B4-BE49-F238E27FC236}">
                    <a16:creationId xmlns:a16="http://schemas.microsoft.com/office/drawing/2014/main" id="{88994418-92BA-4C4C-B744-C1B8D48AFE30}"/>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4" name="フリーフォーム: 図形 1013">
                <a:extLst>
                  <a:ext uri="{FF2B5EF4-FFF2-40B4-BE49-F238E27FC236}">
                    <a16:creationId xmlns:a16="http://schemas.microsoft.com/office/drawing/2014/main" id="{12CF4313-6E37-4177-A6FE-9B07DF8B91D9}"/>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5" name="フリーフォーム: 図形 1014">
                <a:extLst>
                  <a:ext uri="{FF2B5EF4-FFF2-40B4-BE49-F238E27FC236}">
                    <a16:creationId xmlns:a16="http://schemas.microsoft.com/office/drawing/2014/main" id="{DD215E72-523F-4FC4-9EA1-B73E96A50FE9}"/>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6" name="フリーフォーム: 図形 1015">
                <a:extLst>
                  <a:ext uri="{FF2B5EF4-FFF2-40B4-BE49-F238E27FC236}">
                    <a16:creationId xmlns:a16="http://schemas.microsoft.com/office/drawing/2014/main" id="{0887169B-22BB-4CF0-9336-C3B1DEF1FDA3}"/>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7" name="フリーフォーム: 図形 1016">
                <a:extLst>
                  <a:ext uri="{FF2B5EF4-FFF2-40B4-BE49-F238E27FC236}">
                    <a16:creationId xmlns:a16="http://schemas.microsoft.com/office/drawing/2014/main" id="{0D1E3581-C34A-4107-B30C-86A1110AD819}"/>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8" name="フリーフォーム: 図形 1017">
                <a:extLst>
                  <a:ext uri="{FF2B5EF4-FFF2-40B4-BE49-F238E27FC236}">
                    <a16:creationId xmlns:a16="http://schemas.microsoft.com/office/drawing/2014/main" id="{28A0B957-554F-47EB-BB1A-357CD4043449}"/>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19" name="フリーフォーム: 図形 1018">
                <a:extLst>
                  <a:ext uri="{FF2B5EF4-FFF2-40B4-BE49-F238E27FC236}">
                    <a16:creationId xmlns:a16="http://schemas.microsoft.com/office/drawing/2014/main" id="{C05F03A2-AAE7-467F-8F59-CAAF45055620}"/>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0" name="フリーフォーム: 図形 1019">
                <a:extLst>
                  <a:ext uri="{FF2B5EF4-FFF2-40B4-BE49-F238E27FC236}">
                    <a16:creationId xmlns:a16="http://schemas.microsoft.com/office/drawing/2014/main" id="{47B03373-D45D-45EE-A29F-D8B196536473}"/>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1" name="フリーフォーム: 図形 1020">
                <a:extLst>
                  <a:ext uri="{FF2B5EF4-FFF2-40B4-BE49-F238E27FC236}">
                    <a16:creationId xmlns:a16="http://schemas.microsoft.com/office/drawing/2014/main" id="{24DF0DDE-FAB0-4C7B-B9FD-15A44219A492}"/>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2" name="フリーフォーム: 図形 1021">
                <a:extLst>
                  <a:ext uri="{FF2B5EF4-FFF2-40B4-BE49-F238E27FC236}">
                    <a16:creationId xmlns:a16="http://schemas.microsoft.com/office/drawing/2014/main" id="{73B0FA60-AF59-43A0-9E7A-FBC2E2C47F85}"/>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3" name="フリーフォーム: 図形 1022">
                <a:extLst>
                  <a:ext uri="{FF2B5EF4-FFF2-40B4-BE49-F238E27FC236}">
                    <a16:creationId xmlns:a16="http://schemas.microsoft.com/office/drawing/2014/main" id="{8745EE56-8308-4F45-A3E9-DD2E8502DD49}"/>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4" name="フリーフォーム: 図形 1023">
                <a:extLst>
                  <a:ext uri="{FF2B5EF4-FFF2-40B4-BE49-F238E27FC236}">
                    <a16:creationId xmlns:a16="http://schemas.microsoft.com/office/drawing/2014/main" id="{511FD5BA-31B0-401A-A1E1-5D288D56562B}"/>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5" name="フリーフォーム: 図形 1024">
                <a:extLst>
                  <a:ext uri="{FF2B5EF4-FFF2-40B4-BE49-F238E27FC236}">
                    <a16:creationId xmlns:a16="http://schemas.microsoft.com/office/drawing/2014/main" id="{626FCBFD-7E8A-4EE7-A951-7BB2026EF125}"/>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7" name="フリーフォーム: 図形 1026">
                <a:extLst>
                  <a:ext uri="{FF2B5EF4-FFF2-40B4-BE49-F238E27FC236}">
                    <a16:creationId xmlns:a16="http://schemas.microsoft.com/office/drawing/2014/main" id="{81FCBDBB-A4B2-4C22-B529-4B7A27DEDC64}"/>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8" name="フリーフォーム: 図形 1027">
                <a:extLst>
                  <a:ext uri="{FF2B5EF4-FFF2-40B4-BE49-F238E27FC236}">
                    <a16:creationId xmlns:a16="http://schemas.microsoft.com/office/drawing/2014/main" id="{3B681281-1E4F-4FF3-9650-7F292AEC8478}"/>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29" name="フリーフォーム: 図形 1028">
                <a:extLst>
                  <a:ext uri="{FF2B5EF4-FFF2-40B4-BE49-F238E27FC236}">
                    <a16:creationId xmlns:a16="http://schemas.microsoft.com/office/drawing/2014/main" id="{9724F73D-780A-436B-BE2A-C2483B97DA39}"/>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0" name="フリーフォーム: 図形 1029">
                <a:extLst>
                  <a:ext uri="{FF2B5EF4-FFF2-40B4-BE49-F238E27FC236}">
                    <a16:creationId xmlns:a16="http://schemas.microsoft.com/office/drawing/2014/main" id="{3D3CA769-2954-4905-8430-500D8530E3E9}"/>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1" name="フリーフォーム: 図形 1030">
                <a:extLst>
                  <a:ext uri="{FF2B5EF4-FFF2-40B4-BE49-F238E27FC236}">
                    <a16:creationId xmlns:a16="http://schemas.microsoft.com/office/drawing/2014/main" id="{04018C0A-05D7-4F7A-9D41-8A32B1DAB67E}"/>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2" name="フリーフォーム: 図形 1031">
                <a:extLst>
                  <a:ext uri="{FF2B5EF4-FFF2-40B4-BE49-F238E27FC236}">
                    <a16:creationId xmlns:a16="http://schemas.microsoft.com/office/drawing/2014/main" id="{F3A5FADA-4A95-4B58-AB3D-1DA2FE7BA2C9}"/>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3" name="フリーフォーム: 図形 1032">
                <a:extLst>
                  <a:ext uri="{FF2B5EF4-FFF2-40B4-BE49-F238E27FC236}">
                    <a16:creationId xmlns:a16="http://schemas.microsoft.com/office/drawing/2014/main" id="{B0FEF3F1-B4C1-4BF3-BE95-9B89C80823A0}"/>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4" name="フリーフォーム: 図形 1033">
                <a:extLst>
                  <a:ext uri="{FF2B5EF4-FFF2-40B4-BE49-F238E27FC236}">
                    <a16:creationId xmlns:a16="http://schemas.microsoft.com/office/drawing/2014/main" id="{36270B55-A121-40B1-A95E-B844032750DB}"/>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5" name="フリーフォーム: 図形 1034">
                <a:extLst>
                  <a:ext uri="{FF2B5EF4-FFF2-40B4-BE49-F238E27FC236}">
                    <a16:creationId xmlns:a16="http://schemas.microsoft.com/office/drawing/2014/main" id="{FD9F2114-13F4-405D-8D41-09C4FA106057}"/>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6" name="フリーフォーム: 図形 1035">
                <a:extLst>
                  <a:ext uri="{FF2B5EF4-FFF2-40B4-BE49-F238E27FC236}">
                    <a16:creationId xmlns:a16="http://schemas.microsoft.com/office/drawing/2014/main" id="{2010B50A-C864-44BF-855B-4E834C17DF62}"/>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7" name="フリーフォーム: 図形 1036">
                <a:extLst>
                  <a:ext uri="{FF2B5EF4-FFF2-40B4-BE49-F238E27FC236}">
                    <a16:creationId xmlns:a16="http://schemas.microsoft.com/office/drawing/2014/main" id="{28DCC38B-73C8-4646-8C42-9A05A098920A}"/>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38" name="フリーフォーム: 図形 1037">
                <a:extLst>
                  <a:ext uri="{FF2B5EF4-FFF2-40B4-BE49-F238E27FC236}">
                    <a16:creationId xmlns:a16="http://schemas.microsoft.com/office/drawing/2014/main" id="{64A7890D-63EC-460A-A4A2-1A63E56CCA9D}"/>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479" name="グループ化 478">
              <a:extLst>
                <a:ext uri="{FF2B5EF4-FFF2-40B4-BE49-F238E27FC236}">
                  <a16:creationId xmlns:a16="http://schemas.microsoft.com/office/drawing/2014/main" id="{586283DD-E499-4B45-A31D-70B980580789}"/>
                </a:ext>
              </a:extLst>
            </p:cNvPr>
            <p:cNvGrpSpPr/>
            <p:nvPr/>
          </p:nvGrpSpPr>
          <p:grpSpPr>
            <a:xfrm rot="16035990">
              <a:off x="4198026" y="2728542"/>
              <a:ext cx="3215659" cy="3718751"/>
              <a:chOff x="3766034" y="177675"/>
              <a:chExt cx="3215659" cy="5459186"/>
            </a:xfrm>
            <a:grpFill/>
          </p:grpSpPr>
          <p:sp>
            <p:nvSpPr>
              <p:cNvPr id="914" name="フリーフォーム: 図形 913">
                <a:extLst>
                  <a:ext uri="{FF2B5EF4-FFF2-40B4-BE49-F238E27FC236}">
                    <a16:creationId xmlns:a16="http://schemas.microsoft.com/office/drawing/2014/main" id="{CB14A026-DC8F-4DF9-A44E-9D62284B324F}"/>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5" name="フリーフォーム: 図形 914">
                <a:extLst>
                  <a:ext uri="{FF2B5EF4-FFF2-40B4-BE49-F238E27FC236}">
                    <a16:creationId xmlns:a16="http://schemas.microsoft.com/office/drawing/2014/main" id="{8CEE0A32-824E-4B9B-B994-DF2B5F4B2C3A}"/>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6" name="フリーフォーム: 図形 915">
                <a:extLst>
                  <a:ext uri="{FF2B5EF4-FFF2-40B4-BE49-F238E27FC236}">
                    <a16:creationId xmlns:a16="http://schemas.microsoft.com/office/drawing/2014/main" id="{5E471804-B44A-4359-AD8A-28F1FD3302E0}"/>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7" name="フリーフォーム: 図形 916">
                <a:extLst>
                  <a:ext uri="{FF2B5EF4-FFF2-40B4-BE49-F238E27FC236}">
                    <a16:creationId xmlns:a16="http://schemas.microsoft.com/office/drawing/2014/main" id="{BD3D0A4F-B954-4C23-B03C-EFA76D341122}"/>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8" name="フリーフォーム: 図形 917">
                <a:extLst>
                  <a:ext uri="{FF2B5EF4-FFF2-40B4-BE49-F238E27FC236}">
                    <a16:creationId xmlns:a16="http://schemas.microsoft.com/office/drawing/2014/main" id="{8063EC4B-0FD9-4C9A-A171-379449A374CD}"/>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9" name="フリーフォーム: 図形 918">
                <a:extLst>
                  <a:ext uri="{FF2B5EF4-FFF2-40B4-BE49-F238E27FC236}">
                    <a16:creationId xmlns:a16="http://schemas.microsoft.com/office/drawing/2014/main" id="{829A1FB7-39ED-4A18-BF4B-1D503604BC81}"/>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0" name="フリーフォーム: 図形 919">
                <a:extLst>
                  <a:ext uri="{FF2B5EF4-FFF2-40B4-BE49-F238E27FC236}">
                    <a16:creationId xmlns:a16="http://schemas.microsoft.com/office/drawing/2014/main" id="{D910572B-9D93-4287-94A6-87E6BE0EB41B}"/>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1" name="フリーフォーム: 図形 920">
                <a:extLst>
                  <a:ext uri="{FF2B5EF4-FFF2-40B4-BE49-F238E27FC236}">
                    <a16:creationId xmlns:a16="http://schemas.microsoft.com/office/drawing/2014/main" id="{4E66542F-E919-4F5B-B997-A5C31C7551EE}"/>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2" name="フリーフォーム: 図形 921">
                <a:extLst>
                  <a:ext uri="{FF2B5EF4-FFF2-40B4-BE49-F238E27FC236}">
                    <a16:creationId xmlns:a16="http://schemas.microsoft.com/office/drawing/2014/main" id="{4BFB3E1B-611E-4C7B-9245-382693541359}"/>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3" name="フリーフォーム: 図形 922">
                <a:extLst>
                  <a:ext uri="{FF2B5EF4-FFF2-40B4-BE49-F238E27FC236}">
                    <a16:creationId xmlns:a16="http://schemas.microsoft.com/office/drawing/2014/main" id="{CC04B54A-0646-4C65-AB1D-472DAAE66D47}"/>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4" name="フリーフォーム: 図形 923">
                <a:extLst>
                  <a:ext uri="{FF2B5EF4-FFF2-40B4-BE49-F238E27FC236}">
                    <a16:creationId xmlns:a16="http://schemas.microsoft.com/office/drawing/2014/main" id="{21A3854A-6781-4AAD-9A28-B5D8683D9AF5}"/>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5" name="フリーフォーム: 図形 924">
                <a:extLst>
                  <a:ext uri="{FF2B5EF4-FFF2-40B4-BE49-F238E27FC236}">
                    <a16:creationId xmlns:a16="http://schemas.microsoft.com/office/drawing/2014/main" id="{1C1BE1BE-96F3-45A6-AE8B-BEF79EEE6CFC}"/>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6" name="フリーフォーム: 図形 925">
                <a:extLst>
                  <a:ext uri="{FF2B5EF4-FFF2-40B4-BE49-F238E27FC236}">
                    <a16:creationId xmlns:a16="http://schemas.microsoft.com/office/drawing/2014/main" id="{B551EA92-B525-45A4-AFD7-A04354DB513D}"/>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7" name="フリーフォーム: 図形 926">
                <a:extLst>
                  <a:ext uri="{FF2B5EF4-FFF2-40B4-BE49-F238E27FC236}">
                    <a16:creationId xmlns:a16="http://schemas.microsoft.com/office/drawing/2014/main" id="{57392A47-49AF-4F0C-87DB-15D293DFE991}"/>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8" name="フリーフォーム: 図形 927">
                <a:extLst>
                  <a:ext uri="{FF2B5EF4-FFF2-40B4-BE49-F238E27FC236}">
                    <a16:creationId xmlns:a16="http://schemas.microsoft.com/office/drawing/2014/main" id="{F0A3C43B-9153-4BDB-A8B9-1899B2B992E6}"/>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9" name="フリーフォーム: 図形 928">
                <a:extLst>
                  <a:ext uri="{FF2B5EF4-FFF2-40B4-BE49-F238E27FC236}">
                    <a16:creationId xmlns:a16="http://schemas.microsoft.com/office/drawing/2014/main" id="{06BD3CB9-19A0-4805-BAFE-5693EB7B318B}"/>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0" name="フリーフォーム: 図形 929">
                <a:extLst>
                  <a:ext uri="{FF2B5EF4-FFF2-40B4-BE49-F238E27FC236}">
                    <a16:creationId xmlns:a16="http://schemas.microsoft.com/office/drawing/2014/main" id="{2BC215FB-CFCC-4AB7-9172-11DE6E9C142B}"/>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1" name="フリーフォーム: 図形 930">
                <a:extLst>
                  <a:ext uri="{FF2B5EF4-FFF2-40B4-BE49-F238E27FC236}">
                    <a16:creationId xmlns:a16="http://schemas.microsoft.com/office/drawing/2014/main" id="{D8A67FB4-9350-46AB-9317-21097A95D335}"/>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2" name="フリーフォーム: 図形 931">
                <a:extLst>
                  <a:ext uri="{FF2B5EF4-FFF2-40B4-BE49-F238E27FC236}">
                    <a16:creationId xmlns:a16="http://schemas.microsoft.com/office/drawing/2014/main" id="{D99A46F1-4B6B-41D0-8344-80ABDC89D5E4}"/>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3" name="フリーフォーム: 図形 932">
                <a:extLst>
                  <a:ext uri="{FF2B5EF4-FFF2-40B4-BE49-F238E27FC236}">
                    <a16:creationId xmlns:a16="http://schemas.microsoft.com/office/drawing/2014/main" id="{52CB2D9C-E531-4603-A9C4-94F5830D3F0A}"/>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4" name="円弧 933">
                <a:extLst>
                  <a:ext uri="{FF2B5EF4-FFF2-40B4-BE49-F238E27FC236}">
                    <a16:creationId xmlns:a16="http://schemas.microsoft.com/office/drawing/2014/main" id="{DC0B858E-E8EE-41AC-85B7-CCD83A824C15}"/>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5" name="フリーフォーム: 図形 934">
                <a:extLst>
                  <a:ext uri="{FF2B5EF4-FFF2-40B4-BE49-F238E27FC236}">
                    <a16:creationId xmlns:a16="http://schemas.microsoft.com/office/drawing/2014/main" id="{61281766-503F-4E89-90B2-B5FEC793C21D}"/>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6" name="フリーフォーム: 図形 935">
                <a:extLst>
                  <a:ext uri="{FF2B5EF4-FFF2-40B4-BE49-F238E27FC236}">
                    <a16:creationId xmlns:a16="http://schemas.microsoft.com/office/drawing/2014/main" id="{713B6BEF-4458-415F-AA10-04FF023EEDFF}"/>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7" name="フリーフォーム: 図形 936">
                <a:extLst>
                  <a:ext uri="{FF2B5EF4-FFF2-40B4-BE49-F238E27FC236}">
                    <a16:creationId xmlns:a16="http://schemas.microsoft.com/office/drawing/2014/main" id="{A6B88712-CB39-4E72-A27B-077E83AC5C07}"/>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8" name="フリーフォーム: 図形 937">
                <a:extLst>
                  <a:ext uri="{FF2B5EF4-FFF2-40B4-BE49-F238E27FC236}">
                    <a16:creationId xmlns:a16="http://schemas.microsoft.com/office/drawing/2014/main" id="{07EFCCDF-4AB0-4157-92E5-0781EB778ADE}"/>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9" name="フリーフォーム: 図形 938">
                <a:extLst>
                  <a:ext uri="{FF2B5EF4-FFF2-40B4-BE49-F238E27FC236}">
                    <a16:creationId xmlns:a16="http://schemas.microsoft.com/office/drawing/2014/main" id="{9764AA3D-0774-4FA7-A079-6D70CC905932}"/>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0" name="フリーフォーム: 図形 939">
                <a:extLst>
                  <a:ext uri="{FF2B5EF4-FFF2-40B4-BE49-F238E27FC236}">
                    <a16:creationId xmlns:a16="http://schemas.microsoft.com/office/drawing/2014/main" id="{5AB50FD8-BC26-4CF1-8661-D2DA482C69F6}"/>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1" name="フリーフォーム: 図形 940">
                <a:extLst>
                  <a:ext uri="{FF2B5EF4-FFF2-40B4-BE49-F238E27FC236}">
                    <a16:creationId xmlns:a16="http://schemas.microsoft.com/office/drawing/2014/main" id="{73D2D911-946E-4B00-9488-C40D373225FD}"/>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2" name="フリーフォーム: 図形 941">
                <a:extLst>
                  <a:ext uri="{FF2B5EF4-FFF2-40B4-BE49-F238E27FC236}">
                    <a16:creationId xmlns:a16="http://schemas.microsoft.com/office/drawing/2014/main" id="{4B60E59B-8C34-474A-B753-49943FB5A6A3}"/>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3" name="フリーフォーム: 図形 942">
                <a:extLst>
                  <a:ext uri="{FF2B5EF4-FFF2-40B4-BE49-F238E27FC236}">
                    <a16:creationId xmlns:a16="http://schemas.microsoft.com/office/drawing/2014/main" id="{CB8825DF-9C9F-4B10-A40D-B6CA00BABC1A}"/>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4" name="フリーフォーム: 図形 943">
                <a:extLst>
                  <a:ext uri="{FF2B5EF4-FFF2-40B4-BE49-F238E27FC236}">
                    <a16:creationId xmlns:a16="http://schemas.microsoft.com/office/drawing/2014/main" id="{75FB8D36-8F89-4CB1-88BE-B1B5D16BE56A}"/>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5" name="フリーフォーム: 図形 944">
                <a:extLst>
                  <a:ext uri="{FF2B5EF4-FFF2-40B4-BE49-F238E27FC236}">
                    <a16:creationId xmlns:a16="http://schemas.microsoft.com/office/drawing/2014/main" id="{64D23E75-1C89-4919-9693-4FFB7C63E587}"/>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6" name="フリーフォーム: 図形 945">
                <a:extLst>
                  <a:ext uri="{FF2B5EF4-FFF2-40B4-BE49-F238E27FC236}">
                    <a16:creationId xmlns:a16="http://schemas.microsoft.com/office/drawing/2014/main" id="{6753D63B-29DA-494C-9E60-E4419FED734B}"/>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7" name="フリーフォーム: 図形 946">
                <a:extLst>
                  <a:ext uri="{FF2B5EF4-FFF2-40B4-BE49-F238E27FC236}">
                    <a16:creationId xmlns:a16="http://schemas.microsoft.com/office/drawing/2014/main" id="{B4C435DA-ECB9-4F74-8B29-5325FCDAECC9}"/>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48" name="フリーフォーム: 図形 947">
                <a:extLst>
                  <a:ext uri="{FF2B5EF4-FFF2-40B4-BE49-F238E27FC236}">
                    <a16:creationId xmlns:a16="http://schemas.microsoft.com/office/drawing/2014/main" id="{425CA417-F886-42D7-8063-ADCB1314AD94}"/>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9" name="フリーフォーム: 図形 948">
                <a:extLst>
                  <a:ext uri="{FF2B5EF4-FFF2-40B4-BE49-F238E27FC236}">
                    <a16:creationId xmlns:a16="http://schemas.microsoft.com/office/drawing/2014/main" id="{1E5F9B03-BAA2-4B28-87DD-603E5CF6E344}"/>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0" name="フリーフォーム: 図形 949">
                <a:extLst>
                  <a:ext uri="{FF2B5EF4-FFF2-40B4-BE49-F238E27FC236}">
                    <a16:creationId xmlns:a16="http://schemas.microsoft.com/office/drawing/2014/main" id="{E16B8065-CEE7-4A92-A8E3-326CDC938811}"/>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1" name="フリーフォーム: 図形 950">
                <a:extLst>
                  <a:ext uri="{FF2B5EF4-FFF2-40B4-BE49-F238E27FC236}">
                    <a16:creationId xmlns:a16="http://schemas.microsoft.com/office/drawing/2014/main" id="{C9AA05F9-B03F-406A-8A42-A5A86DF6A513}"/>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2" name="フリーフォーム: 図形 951">
                <a:extLst>
                  <a:ext uri="{FF2B5EF4-FFF2-40B4-BE49-F238E27FC236}">
                    <a16:creationId xmlns:a16="http://schemas.microsoft.com/office/drawing/2014/main" id="{308BC45F-DD9D-4E05-84A1-648ACFAB3227}"/>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3" name="フリーフォーム: 図形 952">
                <a:extLst>
                  <a:ext uri="{FF2B5EF4-FFF2-40B4-BE49-F238E27FC236}">
                    <a16:creationId xmlns:a16="http://schemas.microsoft.com/office/drawing/2014/main" id="{0D57D28B-FD56-403F-9DA9-FFCE97F339BB}"/>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4" name="フリーフォーム: 図形 953">
                <a:extLst>
                  <a:ext uri="{FF2B5EF4-FFF2-40B4-BE49-F238E27FC236}">
                    <a16:creationId xmlns:a16="http://schemas.microsoft.com/office/drawing/2014/main" id="{C46AEDE0-0318-4FA5-8979-A9D6F4463374}"/>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5" name="フリーフォーム: 図形 954">
                <a:extLst>
                  <a:ext uri="{FF2B5EF4-FFF2-40B4-BE49-F238E27FC236}">
                    <a16:creationId xmlns:a16="http://schemas.microsoft.com/office/drawing/2014/main" id="{DF19ADF1-08E7-4EBE-99BB-B5BF69AB0C6C}"/>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6" name="フリーフォーム: 図形 955">
                <a:extLst>
                  <a:ext uri="{FF2B5EF4-FFF2-40B4-BE49-F238E27FC236}">
                    <a16:creationId xmlns:a16="http://schemas.microsoft.com/office/drawing/2014/main" id="{C80E64C0-2DF9-4B73-BBEB-2309135E3157}"/>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7" name="フリーフォーム: 図形 956">
                <a:extLst>
                  <a:ext uri="{FF2B5EF4-FFF2-40B4-BE49-F238E27FC236}">
                    <a16:creationId xmlns:a16="http://schemas.microsoft.com/office/drawing/2014/main" id="{2E39B299-C332-4F1B-8734-38E6977A7557}"/>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8" name="フリーフォーム: 図形 957">
                <a:extLst>
                  <a:ext uri="{FF2B5EF4-FFF2-40B4-BE49-F238E27FC236}">
                    <a16:creationId xmlns:a16="http://schemas.microsoft.com/office/drawing/2014/main" id="{3922D8A5-58B5-4620-90DE-7C5AE4709B70}"/>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59" name="フリーフォーム: 図形 958">
                <a:extLst>
                  <a:ext uri="{FF2B5EF4-FFF2-40B4-BE49-F238E27FC236}">
                    <a16:creationId xmlns:a16="http://schemas.microsoft.com/office/drawing/2014/main" id="{C46D0B55-ED40-4742-8276-94BB6A38F502}"/>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0" name="フリーフォーム: 図形 959">
                <a:extLst>
                  <a:ext uri="{FF2B5EF4-FFF2-40B4-BE49-F238E27FC236}">
                    <a16:creationId xmlns:a16="http://schemas.microsoft.com/office/drawing/2014/main" id="{4033ABC7-4CDB-4188-97E4-8EEAB21965F9}"/>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1" name="フリーフォーム: 図形 960">
                <a:extLst>
                  <a:ext uri="{FF2B5EF4-FFF2-40B4-BE49-F238E27FC236}">
                    <a16:creationId xmlns:a16="http://schemas.microsoft.com/office/drawing/2014/main" id="{C9636DBC-DD46-437E-852D-315A6CD5C2F4}"/>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2" name="フリーフォーム: 図形 961">
                <a:extLst>
                  <a:ext uri="{FF2B5EF4-FFF2-40B4-BE49-F238E27FC236}">
                    <a16:creationId xmlns:a16="http://schemas.microsoft.com/office/drawing/2014/main" id="{E601055F-6E15-487E-9BB8-4EB5679E4B28}"/>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3" name="フリーフォーム: 図形 962">
                <a:extLst>
                  <a:ext uri="{FF2B5EF4-FFF2-40B4-BE49-F238E27FC236}">
                    <a16:creationId xmlns:a16="http://schemas.microsoft.com/office/drawing/2014/main" id="{D982CB66-C705-4B10-A5AD-5EB94FF95B4A}"/>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4" name="フリーフォーム: 図形 963">
                <a:extLst>
                  <a:ext uri="{FF2B5EF4-FFF2-40B4-BE49-F238E27FC236}">
                    <a16:creationId xmlns:a16="http://schemas.microsoft.com/office/drawing/2014/main" id="{02E08163-A9A8-4C4F-8F08-873F843F7DB5}"/>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5" name="フリーフォーム: 図形 964">
                <a:extLst>
                  <a:ext uri="{FF2B5EF4-FFF2-40B4-BE49-F238E27FC236}">
                    <a16:creationId xmlns:a16="http://schemas.microsoft.com/office/drawing/2014/main" id="{BDF91BF8-CDA6-4A5B-97D5-7D39AA8D0F50}"/>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6" name="フリーフォーム: 図形 965">
                <a:extLst>
                  <a:ext uri="{FF2B5EF4-FFF2-40B4-BE49-F238E27FC236}">
                    <a16:creationId xmlns:a16="http://schemas.microsoft.com/office/drawing/2014/main" id="{A01EE66F-C02C-4A8C-8317-1061C795D0E8}"/>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7" name="フリーフォーム: 図形 966">
                <a:extLst>
                  <a:ext uri="{FF2B5EF4-FFF2-40B4-BE49-F238E27FC236}">
                    <a16:creationId xmlns:a16="http://schemas.microsoft.com/office/drawing/2014/main" id="{AD2561E6-DD72-47DD-984D-59A2FD9BA179}"/>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8" name="フリーフォーム: 図形 967">
                <a:extLst>
                  <a:ext uri="{FF2B5EF4-FFF2-40B4-BE49-F238E27FC236}">
                    <a16:creationId xmlns:a16="http://schemas.microsoft.com/office/drawing/2014/main" id="{327B1F5C-67A9-4D91-82F7-DEF4C063341D}"/>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69" name="フリーフォーム: 図形 968">
                <a:extLst>
                  <a:ext uri="{FF2B5EF4-FFF2-40B4-BE49-F238E27FC236}">
                    <a16:creationId xmlns:a16="http://schemas.microsoft.com/office/drawing/2014/main" id="{6C81108E-668A-400F-AAE8-C0A2A4F2224A}"/>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0" name="フリーフォーム: 図形 969">
                <a:extLst>
                  <a:ext uri="{FF2B5EF4-FFF2-40B4-BE49-F238E27FC236}">
                    <a16:creationId xmlns:a16="http://schemas.microsoft.com/office/drawing/2014/main" id="{7B7DFD40-7DB6-4631-A37A-A69EFA677B13}"/>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1" name="フリーフォーム: 図形 970">
                <a:extLst>
                  <a:ext uri="{FF2B5EF4-FFF2-40B4-BE49-F238E27FC236}">
                    <a16:creationId xmlns:a16="http://schemas.microsoft.com/office/drawing/2014/main" id="{6E56B0AA-A440-4511-8B0E-938CF17C5F3C}"/>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2" name="フリーフォーム: 図形 971">
                <a:extLst>
                  <a:ext uri="{FF2B5EF4-FFF2-40B4-BE49-F238E27FC236}">
                    <a16:creationId xmlns:a16="http://schemas.microsoft.com/office/drawing/2014/main" id="{DC0AB5C3-1F6F-457A-ABB7-B6D1A9BADFF2}"/>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3" name="フリーフォーム: 図形 972">
                <a:extLst>
                  <a:ext uri="{FF2B5EF4-FFF2-40B4-BE49-F238E27FC236}">
                    <a16:creationId xmlns:a16="http://schemas.microsoft.com/office/drawing/2014/main" id="{D86EA7F0-69C3-4F0C-8D00-81C645FB450E}"/>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4" name="フリーフォーム: 図形 973">
                <a:extLst>
                  <a:ext uri="{FF2B5EF4-FFF2-40B4-BE49-F238E27FC236}">
                    <a16:creationId xmlns:a16="http://schemas.microsoft.com/office/drawing/2014/main" id="{24D79FAB-6FE2-4164-9005-52613059F49C}"/>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75" name="フリーフォーム: 図形 974">
                <a:extLst>
                  <a:ext uri="{FF2B5EF4-FFF2-40B4-BE49-F238E27FC236}">
                    <a16:creationId xmlns:a16="http://schemas.microsoft.com/office/drawing/2014/main" id="{5FAFFAE7-DB7C-4771-9191-CA25719D1DB2}"/>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480" name="グループ化 479">
              <a:extLst>
                <a:ext uri="{FF2B5EF4-FFF2-40B4-BE49-F238E27FC236}">
                  <a16:creationId xmlns:a16="http://schemas.microsoft.com/office/drawing/2014/main" id="{752A685C-F824-450F-8F6C-C252F7DCC7C6}"/>
                </a:ext>
              </a:extLst>
            </p:cNvPr>
            <p:cNvGrpSpPr/>
            <p:nvPr/>
          </p:nvGrpSpPr>
          <p:grpSpPr>
            <a:xfrm rot="2700000">
              <a:off x="3244043" y="2266623"/>
              <a:ext cx="3215659" cy="3718751"/>
              <a:chOff x="3766034" y="177675"/>
              <a:chExt cx="3215659" cy="5459186"/>
            </a:xfrm>
            <a:grpFill/>
          </p:grpSpPr>
          <p:sp>
            <p:nvSpPr>
              <p:cNvPr id="544" name="フリーフォーム: 図形 543">
                <a:extLst>
                  <a:ext uri="{FF2B5EF4-FFF2-40B4-BE49-F238E27FC236}">
                    <a16:creationId xmlns:a16="http://schemas.microsoft.com/office/drawing/2014/main" id="{FE2B92D5-679D-4B31-A8E9-B2FF3794A1F3}"/>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フリーフォーム: 図形 544">
                <a:extLst>
                  <a:ext uri="{FF2B5EF4-FFF2-40B4-BE49-F238E27FC236}">
                    <a16:creationId xmlns:a16="http://schemas.microsoft.com/office/drawing/2014/main" id="{0A39D6A2-B5E2-4F7A-9F55-920DCF59CBA0}"/>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6" name="フリーフォーム: 図形 545">
                <a:extLst>
                  <a:ext uri="{FF2B5EF4-FFF2-40B4-BE49-F238E27FC236}">
                    <a16:creationId xmlns:a16="http://schemas.microsoft.com/office/drawing/2014/main" id="{8FF422DA-C126-452D-9DD6-A66EE6278E7E}"/>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7" name="フリーフォーム: 図形 546">
                <a:extLst>
                  <a:ext uri="{FF2B5EF4-FFF2-40B4-BE49-F238E27FC236}">
                    <a16:creationId xmlns:a16="http://schemas.microsoft.com/office/drawing/2014/main" id="{F79187FD-6B30-4FBF-8DB7-AF2ACD2B4002}"/>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8" name="フリーフォーム: 図形 547">
                <a:extLst>
                  <a:ext uri="{FF2B5EF4-FFF2-40B4-BE49-F238E27FC236}">
                    <a16:creationId xmlns:a16="http://schemas.microsoft.com/office/drawing/2014/main" id="{8D7A517B-1AAD-4C61-A215-5C641C4F51B8}"/>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9" name="フリーフォーム: 図形 548">
                <a:extLst>
                  <a:ext uri="{FF2B5EF4-FFF2-40B4-BE49-F238E27FC236}">
                    <a16:creationId xmlns:a16="http://schemas.microsoft.com/office/drawing/2014/main" id="{F34DE056-F364-4F2F-82E7-F701647A0EA4}"/>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0" name="フリーフォーム: 図形 549">
                <a:extLst>
                  <a:ext uri="{FF2B5EF4-FFF2-40B4-BE49-F238E27FC236}">
                    <a16:creationId xmlns:a16="http://schemas.microsoft.com/office/drawing/2014/main" id="{3CE402EA-F2B3-4E22-9C96-A2A1D1DAB244}"/>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1" name="フリーフォーム: 図形 550">
                <a:extLst>
                  <a:ext uri="{FF2B5EF4-FFF2-40B4-BE49-F238E27FC236}">
                    <a16:creationId xmlns:a16="http://schemas.microsoft.com/office/drawing/2014/main" id="{4ED4AF8D-BBBF-4CAD-B361-9A3F07BCA5B0}"/>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2" name="フリーフォーム: 図形 551">
                <a:extLst>
                  <a:ext uri="{FF2B5EF4-FFF2-40B4-BE49-F238E27FC236}">
                    <a16:creationId xmlns:a16="http://schemas.microsoft.com/office/drawing/2014/main" id="{730124AC-BC24-4234-9179-F35CE8B1249B}"/>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3" name="フリーフォーム: 図形 552">
                <a:extLst>
                  <a:ext uri="{FF2B5EF4-FFF2-40B4-BE49-F238E27FC236}">
                    <a16:creationId xmlns:a16="http://schemas.microsoft.com/office/drawing/2014/main" id="{25B3F4A9-935F-4B52-858A-1A50475B8F1B}"/>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4" name="フリーフォーム: 図形 553">
                <a:extLst>
                  <a:ext uri="{FF2B5EF4-FFF2-40B4-BE49-F238E27FC236}">
                    <a16:creationId xmlns:a16="http://schemas.microsoft.com/office/drawing/2014/main" id="{77E76CF2-5902-471F-B392-3A7974F5ED76}"/>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5" name="フリーフォーム: 図形 554">
                <a:extLst>
                  <a:ext uri="{FF2B5EF4-FFF2-40B4-BE49-F238E27FC236}">
                    <a16:creationId xmlns:a16="http://schemas.microsoft.com/office/drawing/2014/main" id="{D857E122-D927-466C-A7FE-C8122068D71F}"/>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6" name="フリーフォーム: 図形 555">
                <a:extLst>
                  <a:ext uri="{FF2B5EF4-FFF2-40B4-BE49-F238E27FC236}">
                    <a16:creationId xmlns:a16="http://schemas.microsoft.com/office/drawing/2014/main" id="{990C3B89-02BE-4811-8188-64530E7EBDC4}"/>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7" name="フリーフォーム: 図形 556">
                <a:extLst>
                  <a:ext uri="{FF2B5EF4-FFF2-40B4-BE49-F238E27FC236}">
                    <a16:creationId xmlns:a16="http://schemas.microsoft.com/office/drawing/2014/main" id="{75E52347-4328-49DC-8C8A-A80EF756986F}"/>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8" name="フリーフォーム: 図形 557">
                <a:extLst>
                  <a:ext uri="{FF2B5EF4-FFF2-40B4-BE49-F238E27FC236}">
                    <a16:creationId xmlns:a16="http://schemas.microsoft.com/office/drawing/2014/main" id="{CB1E2304-F0E5-4871-B6B5-49D292D5230B}"/>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59" name="フリーフォーム: 図形 558">
                <a:extLst>
                  <a:ext uri="{FF2B5EF4-FFF2-40B4-BE49-F238E27FC236}">
                    <a16:creationId xmlns:a16="http://schemas.microsoft.com/office/drawing/2014/main" id="{08463F2F-781B-4A86-B895-671790531AC6}"/>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0" name="フリーフォーム: 図形 559">
                <a:extLst>
                  <a:ext uri="{FF2B5EF4-FFF2-40B4-BE49-F238E27FC236}">
                    <a16:creationId xmlns:a16="http://schemas.microsoft.com/office/drawing/2014/main" id="{293E3FA6-BE91-4F53-B4EA-B4593C394413}"/>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61" name="フリーフォーム: 図形 560">
                <a:extLst>
                  <a:ext uri="{FF2B5EF4-FFF2-40B4-BE49-F238E27FC236}">
                    <a16:creationId xmlns:a16="http://schemas.microsoft.com/office/drawing/2014/main" id="{557065A3-92AD-4D7D-AA8B-875BF83CED7B}"/>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4" name="フリーフォーム: 図形 593">
                <a:extLst>
                  <a:ext uri="{FF2B5EF4-FFF2-40B4-BE49-F238E27FC236}">
                    <a16:creationId xmlns:a16="http://schemas.microsoft.com/office/drawing/2014/main" id="{515545F1-C2B9-45A9-A67A-A7B731FA6F72}"/>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95" name="フリーフォーム: 図形 594">
                <a:extLst>
                  <a:ext uri="{FF2B5EF4-FFF2-40B4-BE49-F238E27FC236}">
                    <a16:creationId xmlns:a16="http://schemas.microsoft.com/office/drawing/2014/main" id="{33EADC4C-F1E7-45ED-A804-B4EE4C3F1411}"/>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7" name="円弧 606">
                <a:extLst>
                  <a:ext uri="{FF2B5EF4-FFF2-40B4-BE49-F238E27FC236}">
                    <a16:creationId xmlns:a16="http://schemas.microsoft.com/office/drawing/2014/main" id="{D578FB95-A78E-4431-B997-2A710796AF33}"/>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08" name="フリーフォーム: 図形 607">
                <a:extLst>
                  <a:ext uri="{FF2B5EF4-FFF2-40B4-BE49-F238E27FC236}">
                    <a16:creationId xmlns:a16="http://schemas.microsoft.com/office/drawing/2014/main" id="{06697BEC-F403-43D3-B7A5-410F77E8CA4E}"/>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09" name="フリーフォーム: 図形 608">
                <a:extLst>
                  <a:ext uri="{FF2B5EF4-FFF2-40B4-BE49-F238E27FC236}">
                    <a16:creationId xmlns:a16="http://schemas.microsoft.com/office/drawing/2014/main" id="{7415D70B-980A-4129-95A4-A865D64D1A14}"/>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0" name="フリーフォーム: 図形 609">
                <a:extLst>
                  <a:ext uri="{FF2B5EF4-FFF2-40B4-BE49-F238E27FC236}">
                    <a16:creationId xmlns:a16="http://schemas.microsoft.com/office/drawing/2014/main" id="{313A9F03-882B-4974-B3BB-383009F305E3}"/>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4" name="フリーフォーム: 図形 723">
                <a:extLst>
                  <a:ext uri="{FF2B5EF4-FFF2-40B4-BE49-F238E27FC236}">
                    <a16:creationId xmlns:a16="http://schemas.microsoft.com/office/drawing/2014/main" id="{B22B3401-2E7F-48AC-A4DC-63C07534F263}"/>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7" name="フリーフォーム: 図形 876">
                <a:extLst>
                  <a:ext uri="{FF2B5EF4-FFF2-40B4-BE49-F238E27FC236}">
                    <a16:creationId xmlns:a16="http://schemas.microsoft.com/office/drawing/2014/main" id="{66DE5BA2-D77C-43C1-B8EC-0BD177590A27}"/>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8" name="フリーフォーム: 図形 877">
                <a:extLst>
                  <a:ext uri="{FF2B5EF4-FFF2-40B4-BE49-F238E27FC236}">
                    <a16:creationId xmlns:a16="http://schemas.microsoft.com/office/drawing/2014/main" id="{D79DE8CB-2C90-4CBC-8C93-8E3C0DA2739E}"/>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79" name="フリーフォーム: 図形 878">
                <a:extLst>
                  <a:ext uri="{FF2B5EF4-FFF2-40B4-BE49-F238E27FC236}">
                    <a16:creationId xmlns:a16="http://schemas.microsoft.com/office/drawing/2014/main" id="{8C3F48EE-F5FE-4A06-9658-3B10D6C24F67}"/>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0" name="フリーフォーム: 図形 879">
                <a:extLst>
                  <a:ext uri="{FF2B5EF4-FFF2-40B4-BE49-F238E27FC236}">
                    <a16:creationId xmlns:a16="http://schemas.microsoft.com/office/drawing/2014/main" id="{5726A87C-5584-4E6F-8ACB-BFBB832491A0}"/>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1" name="フリーフォーム: 図形 880">
                <a:extLst>
                  <a:ext uri="{FF2B5EF4-FFF2-40B4-BE49-F238E27FC236}">
                    <a16:creationId xmlns:a16="http://schemas.microsoft.com/office/drawing/2014/main" id="{F815F3CA-F9E3-4413-A5FA-5AA11D3A7537}"/>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2" name="フリーフォーム: 図形 881">
                <a:extLst>
                  <a:ext uri="{FF2B5EF4-FFF2-40B4-BE49-F238E27FC236}">
                    <a16:creationId xmlns:a16="http://schemas.microsoft.com/office/drawing/2014/main" id="{3447DA8B-E0C3-4BD0-A7AE-119649A30C26}"/>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3" name="フリーフォーム: 図形 882">
                <a:extLst>
                  <a:ext uri="{FF2B5EF4-FFF2-40B4-BE49-F238E27FC236}">
                    <a16:creationId xmlns:a16="http://schemas.microsoft.com/office/drawing/2014/main" id="{064F6D4B-A823-418E-8E22-498236F0AAAD}"/>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4" name="フリーフォーム: 図形 883">
                <a:extLst>
                  <a:ext uri="{FF2B5EF4-FFF2-40B4-BE49-F238E27FC236}">
                    <a16:creationId xmlns:a16="http://schemas.microsoft.com/office/drawing/2014/main" id="{3FA689A1-B3F4-4893-90AF-4B88BFB20CA2}"/>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5" name="フリーフォーム: 図形 884">
                <a:extLst>
                  <a:ext uri="{FF2B5EF4-FFF2-40B4-BE49-F238E27FC236}">
                    <a16:creationId xmlns:a16="http://schemas.microsoft.com/office/drawing/2014/main" id="{781E2499-7A56-436A-9B90-A64C0743FE8A}"/>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6" name="フリーフォーム: 図形 885">
                <a:extLst>
                  <a:ext uri="{FF2B5EF4-FFF2-40B4-BE49-F238E27FC236}">
                    <a16:creationId xmlns:a16="http://schemas.microsoft.com/office/drawing/2014/main" id="{CAC1D97C-17C7-4CED-8413-21E64F315B7B}"/>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7" name="フリーフォーム: 図形 886">
                <a:extLst>
                  <a:ext uri="{FF2B5EF4-FFF2-40B4-BE49-F238E27FC236}">
                    <a16:creationId xmlns:a16="http://schemas.microsoft.com/office/drawing/2014/main" id="{B4B60E66-EB48-4CAB-89E9-0687BAE049DC}"/>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8" name="フリーフォーム: 図形 887">
                <a:extLst>
                  <a:ext uri="{FF2B5EF4-FFF2-40B4-BE49-F238E27FC236}">
                    <a16:creationId xmlns:a16="http://schemas.microsoft.com/office/drawing/2014/main" id="{F14C52A4-BA68-4C93-AF9C-371424C2D822}"/>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89" name="フリーフォーム: 図形 888">
                <a:extLst>
                  <a:ext uri="{FF2B5EF4-FFF2-40B4-BE49-F238E27FC236}">
                    <a16:creationId xmlns:a16="http://schemas.microsoft.com/office/drawing/2014/main" id="{D9C70B6E-EA84-499E-8B33-C893E833EE6C}"/>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0" name="フリーフォーム: 図形 889">
                <a:extLst>
                  <a:ext uri="{FF2B5EF4-FFF2-40B4-BE49-F238E27FC236}">
                    <a16:creationId xmlns:a16="http://schemas.microsoft.com/office/drawing/2014/main" id="{ECB32393-D9E5-4989-8D47-4600A6630994}"/>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1" name="フリーフォーム: 図形 890">
                <a:extLst>
                  <a:ext uri="{FF2B5EF4-FFF2-40B4-BE49-F238E27FC236}">
                    <a16:creationId xmlns:a16="http://schemas.microsoft.com/office/drawing/2014/main" id="{A3BAAF9A-EC0B-4E6A-B448-0AD176D811D9}"/>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2" name="フリーフォーム: 図形 891">
                <a:extLst>
                  <a:ext uri="{FF2B5EF4-FFF2-40B4-BE49-F238E27FC236}">
                    <a16:creationId xmlns:a16="http://schemas.microsoft.com/office/drawing/2014/main" id="{2F998CCE-9635-47C6-91EF-5AABCEB86D51}"/>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3" name="フリーフォーム: 図形 892">
                <a:extLst>
                  <a:ext uri="{FF2B5EF4-FFF2-40B4-BE49-F238E27FC236}">
                    <a16:creationId xmlns:a16="http://schemas.microsoft.com/office/drawing/2014/main" id="{58EDC7E1-8F93-48C6-B211-62440A1E5EFB}"/>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4" name="フリーフォーム: 図形 893">
                <a:extLst>
                  <a:ext uri="{FF2B5EF4-FFF2-40B4-BE49-F238E27FC236}">
                    <a16:creationId xmlns:a16="http://schemas.microsoft.com/office/drawing/2014/main" id="{499DB6B2-03C7-4B55-9269-C125928FD584}"/>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5" name="フリーフォーム: 図形 894">
                <a:extLst>
                  <a:ext uri="{FF2B5EF4-FFF2-40B4-BE49-F238E27FC236}">
                    <a16:creationId xmlns:a16="http://schemas.microsoft.com/office/drawing/2014/main" id="{118136E7-8FB1-4592-82AB-CAAB3B3137EA}"/>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6" name="フリーフォーム: 図形 895">
                <a:extLst>
                  <a:ext uri="{FF2B5EF4-FFF2-40B4-BE49-F238E27FC236}">
                    <a16:creationId xmlns:a16="http://schemas.microsoft.com/office/drawing/2014/main" id="{BE8D977C-D4E2-4A7E-BF18-44AB4A3724D7}"/>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7" name="フリーフォーム: 図形 896">
                <a:extLst>
                  <a:ext uri="{FF2B5EF4-FFF2-40B4-BE49-F238E27FC236}">
                    <a16:creationId xmlns:a16="http://schemas.microsoft.com/office/drawing/2014/main" id="{77D7DB33-CC6A-4A4F-B9B2-2EB96D31424D}"/>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8" name="フリーフォーム: 図形 897">
                <a:extLst>
                  <a:ext uri="{FF2B5EF4-FFF2-40B4-BE49-F238E27FC236}">
                    <a16:creationId xmlns:a16="http://schemas.microsoft.com/office/drawing/2014/main" id="{261B9B8D-B427-4888-8CA2-45F4A83C9954}"/>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9" name="フリーフォーム: 図形 898">
                <a:extLst>
                  <a:ext uri="{FF2B5EF4-FFF2-40B4-BE49-F238E27FC236}">
                    <a16:creationId xmlns:a16="http://schemas.microsoft.com/office/drawing/2014/main" id="{2610DD94-2739-46CD-88E3-68314AFDF3AB}"/>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0" name="フリーフォーム: 図形 899">
                <a:extLst>
                  <a:ext uri="{FF2B5EF4-FFF2-40B4-BE49-F238E27FC236}">
                    <a16:creationId xmlns:a16="http://schemas.microsoft.com/office/drawing/2014/main" id="{CA98CBBD-FFC4-4651-9463-268D679966D9}"/>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1" name="フリーフォーム: 図形 900">
                <a:extLst>
                  <a:ext uri="{FF2B5EF4-FFF2-40B4-BE49-F238E27FC236}">
                    <a16:creationId xmlns:a16="http://schemas.microsoft.com/office/drawing/2014/main" id="{1007C19C-60E5-4BCE-8822-9D3B8F988B44}"/>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2" name="フリーフォーム: 図形 901">
                <a:extLst>
                  <a:ext uri="{FF2B5EF4-FFF2-40B4-BE49-F238E27FC236}">
                    <a16:creationId xmlns:a16="http://schemas.microsoft.com/office/drawing/2014/main" id="{DA8EB7BC-CFED-48D1-9644-36AC40113165}"/>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3" name="フリーフォーム: 図形 902">
                <a:extLst>
                  <a:ext uri="{FF2B5EF4-FFF2-40B4-BE49-F238E27FC236}">
                    <a16:creationId xmlns:a16="http://schemas.microsoft.com/office/drawing/2014/main" id="{E8B60A93-18FE-4B91-A18F-97774BCA2C5B}"/>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4" name="フリーフォーム: 図形 903">
                <a:extLst>
                  <a:ext uri="{FF2B5EF4-FFF2-40B4-BE49-F238E27FC236}">
                    <a16:creationId xmlns:a16="http://schemas.microsoft.com/office/drawing/2014/main" id="{36105385-6F1B-4470-B76D-C5304B2ACFD9}"/>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5" name="フリーフォーム: 図形 904">
                <a:extLst>
                  <a:ext uri="{FF2B5EF4-FFF2-40B4-BE49-F238E27FC236}">
                    <a16:creationId xmlns:a16="http://schemas.microsoft.com/office/drawing/2014/main" id="{9DCEAB19-C2B4-403F-B917-6D8247931140}"/>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6" name="フリーフォーム: 図形 905">
                <a:extLst>
                  <a:ext uri="{FF2B5EF4-FFF2-40B4-BE49-F238E27FC236}">
                    <a16:creationId xmlns:a16="http://schemas.microsoft.com/office/drawing/2014/main" id="{C3D3A7F1-4C60-47D2-9B43-C9DC92092600}"/>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7" name="フリーフォーム: 図形 906">
                <a:extLst>
                  <a:ext uri="{FF2B5EF4-FFF2-40B4-BE49-F238E27FC236}">
                    <a16:creationId xmlns:a16="http://schemas.microsoft.com/office/drawing/2014/main" id="{44027D79-4EC0-462F-A3E5-D703F89FA8C2}"/>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8" name="フリーフォーム: 図形 907">
                <a:extLst>
                  <a:ext uri="{FF2B5EF4-FFF2-40B4-BE49-F238E27FC236}">
                    <a16:creationId xmlns:a16="http://schemas.microsoft.com/office/drawing/2014/main" id="{A287CAE2-C993-4442-A0BC-45AC38CCEF33}"/>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9" name="フリーフォーム: 図形 908">
                <a:extLst>
                  <a:ext uri="{FF2B5EF4-FFF2-40B4-BE49-F238E27FC236}">
                    <a16:creationId xmlns:a16="http://schemas.microsoft.com/office/drawing/2014/main" id="{59601763-4B0D-42B2-8048-C8AEB6779879}"/>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0" name="フリーフォーム: 図形 909">
                <a:extLst>
                  <a:ext uri="{FF2B5EF4-FFF2-40B4-BE49-F238E27FC236}">
                    <a16:creationId xmlns:a16="http://schemas.microsoft.com/office/drawing/2014/main" id="{39C39A95-6BB7-4BB0-8580-8EDF5DDB7039}"/>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1" name="フリーフォーム: 図形 910">
                <a:extLst>
                  <a:ext uri="{FF2B5EF4-FFF2-40B4-BE49-F238E27FC236}">
                    <a16:creationId xmlns:a16="http://schemas.microsoft.com/office/drawing/2014/main" id="{3FCA5DDF-184F-41EA-8F87-97E3AC929D89}"/>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2" name="フリーフォーム: 図形 911">
                <a:extLst>
                  <a:ext uri="{FF2B5EF4-FFF2-40B4-BE49-F238E27FC236}">
                    <a16:creationId xmlns:a16="http://schemas.microsoft.com/office/drawing/2014/main" id="{6E69351A-AF8A-42B7-AE0D-E65123A84AD5}"/>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3" name="フリーフォーム: 図形 912">
                <a:extLst>
                  <a:ext uri="{FF2B5EF4-FFF2-40B4-BE49-F238E27FC236}">
                    <a16:creationId xmlns:a16="http://schemas.microsoft.com/office/drawing/2014/main" id="{C65410B7-6A52-4B6E-B229-FA7EB1BD8638}"/>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481" name="グループ化 480">
              <a:extLst>
                <a:ext uri="{FF2B5EF4-FFF2-40B4-BE49-F238E27FC236}">
                  <a16:creationId xmlns:a16="http://schemas.microsoft.com/office/drawing/2014/main" id="{71259D99-8B27-4928-A3C0-91E44EED085B}"/>
                </a:ext>
              </a:extLst>
            </p:cNvPr>
            <p:cNvGrpSpPr/>
            <p:nvPr/>
          </p:nvGrpSpPr>
          <p:grpSpPr>
            <a:xfrm rot="18659828">
              <a:off x="2514184" y="1463107"/>
              <a:ext cx="3215659" cy="1819029"/>
              <a:chOff x="3766034" y="177675"/>
              <a:chExt cx="3215659" cy="5459186"/>
            </a:xfrm>
            <a:grpFill/>
          </p:grpSpPr>
          <p:sp>
            <p:nvSpPr>
              <p:cNvPr id="482" name="フリーフォーム: 図形 481">
                <a:extLst>
                  <a:ext uri="{FF2B5EF4-FFF2-40B4-BE49-F238E27FC236}">
                    <a16:creationId xmlns:a16="http://schemas.microsoft.com/office/drawing/2014/main" id="{56A5AAB0-4CFD-4D23-A829-6846154AF821}"/>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フリーフォーム: 図形 482">
                <a:extLst>
                  <a:ext uri="{FF2B5EF4-FFF2-40B4-BE49-F238E27FC236}">
                    <a16:creationId xmlns:a16="http://schemas.microsoft.com/office/drawing/2014/main" id="{258BB3D2-226A-4CAF-AE72-DB62B3D318C6}"/>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4" name="フリーフォーム: 図形 483">
                <a:extLst>
                  <a:ext uri="{FF2B5EF4-FFF2-40B4-BE49-F238E27FC236}">
                    <a16:creationId xmlns:a16="http://schemas.microsoft.com/office/drawing/2014/main" id="{4F3CCCC3-D145-496F-BDA8-5ED8A3DBB320}"/>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5" name="フリーフォーム: 図形 484">
                <a:extLst>
                  <a:ext uri="{FF2B5EF4-FFF2-40B4-BE49-F238E27FC236}">
                    <a16:creationId xmlns:a16="http://schemas.microsoft.com/office/drawing/2014/main" id="{F4D5279E-0348-4608-8A20-7D318C11674A}"/>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6" name="フリーフォーム: 図形 485">
                <a:extLst>
                  <a:ext uri="{FF2B5EF4-FFF2-40B4-BE49-F238E27FC236}">
                    <a16:creationId xmlns:a16="http://schemas.microsoft.com/office/drawing/2014/main" id="{A8F4015D-121E-445B-8B28-6B4D83841263}"/>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7" name="フリーフォーム: 図形 486">
                <a:extLst>
                  <a:ext uri="{FF2B5EF4-FFF2-40B4-BE49-F238E27FC236}">
                    <a16:creationId xmlns:a16="http://schemas.microsoft.com/office/drawing/2014/main" id="{06A7B488-FE90-4251-BE4A-69377A2AEF72}"/>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8" name="フリーフォーム: 図形 487">
                <a:extLst>
                  <a:ext uri="{FF2B5EF4-FFF2-40B4-BE49-F238E27FC236}">
                    <a16:creationId xmlns:a16="http://schemas.microsoft.com/office/drawing/2014/main" id="{6E313C7E-E2A6-4249-B833-602912F7C783}"/>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9" name="フリーフォーム: 図形 488">
                <a:extLst>
                  <a:ext uri="{FF2B5EF4-FFF2-40B4-BE49-F238E27FC236}">
                    <a16:creationId xmlns:a16="http://schemas.microsoft.com/office/drawing/2014/main" id="{565D6F02-02EB-4728-B0E1-D18D3333FC0F}"/>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0" name="フリーフォーム: 図形 489">
                <a:extLst>
                  <a:ext uri="{FF2B5EF4-FFF2-40B4-BE49-F238E27FC236}">
                    <a16:creationId xmlns:a16="http://schemas.microsoft.com/office/drawing/2014/main" id="{7D381D90-4849-4CB2-A8D7-AA93CCDC6C6F}"/>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1" name="フリーフォーム: 図形 490">
                <a:extLst>
                  <a:ext uri="{FF2B5EF4-FFF2-40B4-BE49-F238E27FC236}">
                    <a16:creationId xmlns:a16="http://schemas.microsoft.com/office/drawing/2014/main" id="{3BC6342F-8B0D-46C1-8D0E-0DF0DFDC9CB4}"/>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2" name="フリーフォーム: 図形 491">
                <a:extLst>
                  <a:ext uri="{FF2B5EF4-FFF2-40B4-BE49-F238E27FC236}">
                    <a16:creationId xmlns:a16="http://schemas.microsoft.com/office/drawing/2014/main" id="{34842193-C11D-4199-A14C-8DB7841247E1}"/>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3" name="フリーフォーム: 図形 492">
                <a:extLst>
                  <a:ext uri="{FF2B5EF4-FFF2-40B4-BE49-F238E27FC236}">
                    <a16:creationId xmlns:a16="http://schemas.microsoft.com/office/drawing/2014/main" id="{3A603B13-0737-4A0B-BA7C-4163B009ED3E}"/>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4" name="フリーフォーム: 図形 493">
                <a:extLst>
                  <a:ext uri="{FF2B5EF4-FFF2-40B4-BE49-F238E27FC236}">
                    <a16:creationId xmlns:a16="http://schemas.microsoft.com/office/drawing/2014/main" id="{85D20838-BB44-486B-B0BC-12249E65B698}"/>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5" name="フリーフォーム: 図形 494">
                <a:extLst>
                  <a:ext uri="{FF2B5EF4-FFF2-40B4-BE49-F238E27FC236}">
                    <a16:creationId xmlns:a16="http://schemas.microsoft.com/office/drawing/2014/main" id="{D2CECCCA-D8AD-404B-9BC7-9217E838749B}"/>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6" name="フリーフォーム: 図形 495">
                <a:extLst>
                  <a:ext uri="{FF2B5EF4-FFF2-40B4-BE49-F238E27FC236}">
                    <a16:creationId xmlns:a16="http://schemas.microsoft.com/office/drawing/2014/main" id="{30B7D893-8442-4E4F-A601-B9AF8CE67813}"/>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7" name="フリーフォーム: 図形 496">
                <a:extLst>
                  <a:ext uri="{FF2B5EF4-FFF2-40B4-BE49-F238E27FC236}">
                    <a16:creationId xmlns:a16="http://schemas.microsoft.com/office/drawing/2014/main" id="{8B5B5046-47C6-4BBE-A22C-29AF01416EC7}"/>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8" name="フリーフォーム: 図形 497">
                <a:extLst>
                  <a:ext uri="{FF2B5EF4-FFF2-40B4-BE49-F238E27FC236}">
                    <a16:creationId xmlns:a16="http://schemas.microsoft.com/office/drawing/2014/main" id="{B254867A-0DDF-426A-8FD6-D391A9F39BD5}"/>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9" name="フリーフォーム: 図形 498">
                <a:extLst>
                  <a:ext uri="{FF2B5EF4-FFF2-40B4-BE49-F238E27FC236}">
                    <a16:creationId xmlns:a16="http://schemas.microsoft.com/office/drawing/2014/main" id="{C8A94A7E-AB0C-44EC-AA24-E6F97FFD0468}"/>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0" name="フリーフォーム: 図形 499">
                <a:extLst>
                  <a:ext uri="{FF2B5EF4-FFF2-40B4-BE49-F238E27FC236}">
                    <a16:creationId xmlns:a16="http://schemas.microsoft.com/office/drawing/2014/main" id="{92859F54-82EB-4562-B981-93CF642EFFA1}"/>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1" name="フリーフォーム: 図形 500">
                <a:extLst>
                  <a:ext uri="{FF2B5EF4-FFF2-40B4-BE49-F238E27FC236}">
                    <a16:creationId xmlns:a16="http://schemas.microsoft.com/office/drawing/2014/main" id="{4B805B62-8A5A-4DAF-8563-960AFB464BFD}"/>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2" name="円弧 501">
                <a:extLst>
                  <a:ext uri="{FF2B5EF4-FFF2-40B4-BE49-F238E27FC236}">
                    <a16:creationId xmlns:a16="http://schemas.microsoft.com/office/drawing/2014/main" id="{36D77607-19C7-4F7F-B207-46AFEB3D1691}"/>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3" name="フリーフォーム: 図形 502">
                <a:extLst>
                  <a:ext uri="{FF2B5EF4-FFF2-40B4-BE49-F238E27FC236}">
                    <a16:creationId xmlns:a16="http://schemas.microsoft.com/office/drawing/2014/main" id="{70A86138-E8B8-414C-ADBA-2221BDAA5D98}"/>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4" name="フリーフォーム: 図形 503">
                <a:extLst>
                  <a:ext uri="{FF2B5EF4-FFF2-40B4-BE49-F238E27FC236}">
                    <a16:creationId xmlns:a16="http://schemas.microsoft.com/office/drawing/2014/main" id="{5EECABA9-BC97-4C79-BB26-21369517D096}"/>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5" name="フリーフォーム: 図形 504">
                <a:extLst>
                  <a:ext uri="{FF2B5EF4-FFF2-40B4-BE49-F238E27FC236}">
                    <a16:creationId xmlns:a16="http://schemas.microsoft.com/office/drawing/2014/main" id="{BE8FA44A-857D-4B5B-B043-DB4A84F2F0AE}"/>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6" name="フリーフォーム: 図形 505">
                <a:extLst>
                  <a:ext uri="{FF2B5EF4-FFF2-40B4-BE49-F238E27FC236}">
                    <a16:creationId xmlns:a16="http://schemas.microsoft.com/office/drawing/2014/main" id="{BA52DE8F-5C99-4020-89E9-B5702CFC2E87}"/>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7" name="フリーフォーム: 図形 506">
                <a:extLst>
                  <a:ext uri="{FF2B5EF4-FFF2-40B4-BE49-F238E27FC236}">
                    <a16:creationId xmlns:a16="http://schemas.microsoft.com/office/drawing/2014/main" id="{A930D608-E5F7-4D48-9C36-0C07E63BBC39}"/>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8" name="フリーフォーム: 図形 507">
                <a:extLst>
                  <a:ext uri="{FF2B5EF4-FFF2-40B4-BE49-F238E27FC236}">
                    <a16:creationId xmlns:a16="http://schemas.microsoft.com/office/drawing/2014/main" id="{E8732198-2FD8-4A81-BA37-D7A892D137FD}"/>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9" name="フリーフォーム: 図形 508">
                <a:extLst>
                  <a:ext uri="{FF2B5EF4-FFF2-40B4-BE49-F238E27FC236}">
                    <a16:creationId xmlns:a16="http://schemas.microsoft.com/office/drawing/2014/main" id="{BDE2FDAC-7F87-46B5-A6A1-65AE47B92411}"/>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0" name="フリーフォーム: 図形 509">
                <a:extLst>
                  <a:ext uri="{FF2B5EF4-FFF2-40B4-BE49-F238E27FC236}">
                    <a16:creationId xmlns:a16="http://schemas.microsoft.com/office/drawing/2014/main" id="{087C9387-D730-458D-AD76-E228899CFCFE}"/>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1" name="フリーフォーム: 図形 510">
                <a:extLst>
                  <a:ext uri="{FF2B5EF4-FFF2-40B4-BE49-F238E27FC236}">
                    <a16:creationId xmlns:a16="http://schemas.microsoft.com/office/drawing/2014/main" id="{36A99766-E84F-4DFC-B66C-5D6E6F07540F}"/>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2" name="フリーフォーム: 図形 511">
                <a:extLst>
                  <a:ext uri="{FF2B5EF4-FFF2-40B4-BE49-F238E27FC236}">
                    <a16:creationId xmlns:a16="http://schemas.microsoft.com/office/drawing/2014/main" id="{B4BD4479-564D-448D-9E4B-962FB14791F0}"/>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3" name="フリーフォーム: 図形 512">
                <a:extLst>
                  <a:ext uri="{FF2B5EF4-FFF2-40B4-BE49-F238E27FC236}">
                    <a16:creationId xmlns:a16="http://schemas.microsoft.com/office/drawing/2014/main" id="{61D09727-760F-48E6-BC8E-2EF744BA26BA}"/>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4" name="フリーフォーム: 図形 513">
                <a:extLst>
                  <a:ext uri="{FF2B5EF4-FFF2-40B4-BE49-F238E27FC236}">
                    <a16:creationId xmlns:a16="http://schemas.microsoft.com/office/drawing/2014/main" id="{99E187AB-A1E9-4D28-BBED-21AA6517EE05}"/>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5" name="フリーフォーム: 図形 514">
                <a:extLst>
                  <a:ext uri="{FF2B5EF4-FFF2-40B4-BE49-F238E27FC236}">
                    <a16:creationId xmlns:a16="http://schemas.microsoft.com/office/drawing/2014/main" id="{9F638A8A-3FE0-44DE-9E3B-EDC5588B115A}"/>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6" name="フリーフォーム: 図形 515">
                <a:extLst>
                  <a:ext uri="{FF2B5EF4-FFF2-40B4-BE49-F238E27FC236}">
                    <a16:creationId xmlns:a16="http://schemas.microsoft.com/office/drawing/2014/main" id="{6DA7BA86-B350-4322-894A-401960A39420}"/>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7" name="フリーフォーム: 図形 516">
                <a:extLst>
                  <a:ext uri="{FF2B5EF4-FFF2-40B4-BE49-F238E27FC236}">
                    <a16:creationId xmlns:a16="http://schemas.microsoft.com/office/drawing/2014/main" id="{8384CF86-1AFF-46B0-B44F-8484A8B95EA3}"/>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8" name="フリーフォーム: 図形 517">
                <a:extLst>
                  <a:ext uri="{FF2B5EF4-FFF2-40B4-BE49-F238E27FC236}">
                    <a16:creationId xmlns:a16="http://schemas.microsoft.com/office/drawing/2014/main" id="{37926341-6D56-4F26-AB7E-C9DC86CBF605}"/>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9" name="フリーフォーム: 図形 518">
                <a:extLst>
                  <a:ext uri="{FF2B5EF4-FFF2-40B4-BE49-F238E27FC236}">
                    <a16:creationId xmlns:a16="http://schemas.microsoft.com/office/drawing/2014/main" id="{2DEE4B44-FD7A-4C90-BA21-4BFC89744A28}"/>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0" name="フリーフォーム: 図形 519">
                <a:extLst>
                  <a:ext uri="{FF2B5EF4-FFF2-40B4-BE49-F238E27FC236}">
                    <a16:creationId xmlns:a16="http://schemas.microsoft.com/office/drawing/2014/main" id="{F54C3642-5B1C-450B-A785-9C88FD745419}"/>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1" name="フリーフォーム: 図形 520">
                <a:extLst>
                  <a:ext uri="{FF2B5EF4-FFF2-40B4-BE49-F238E27FC236}">
                    <a16:creationId xmlns:a16="http://schemas.microsoft.com/office/drawing/2014/main" id="{28B387B0-AC7F-476D-A086-FD62921B5FBC}"/>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2" name="フリーフォーム: 図形 521">
                <a:extLst>
                  <a:ext uri="{FF2B5EF4-FFF2-40B4-BE49-F238E27FC236}">
                    <a16:creationId xmlns:a16="http://schemas.microsoft.com/office/drawing/2014/main" id="{F06EA301-80F3-46BE-9DB8-3F601FC564A6}"/>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3" name="フリーフォーム: 図形 522">
                <a:extLst>
                  <a:ext uri="{FF2B5EF4-FFF2-40B4-BE49-F238E27FC236}">
                    <a16:creationId xmlns:a16="http://schemas.microsoft.com/office/drawing/2014/main" id="{6346DB4E-713D-4C0C-97D3-B505E5607755}"/>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4" name="フリーフォーム: 図形 523">
                <a:extLst>
                  <a:ext uri="{FF2B5EF4-FFF2-40B4-BE49-F238E27FC236}">
                    <a16:creationId xmlns:a16="http://schemas.microsoft.com/office/drawing/2014/main" id="{327D6584-765F-4467-B7AC-70F50E22E3B2}"/>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5" name="フリーフォーム: 図形 524">
                <a:extLst>
                  <a:ext uri="{FF2B5EF4-FFF2-40B4-BE49-F238E27FC236}">
                    <a16:creationId xmlns:a16="http://schemas.microsoft.com/office/drawing/2014/main" id="{C68D70AA-DC79-4417-BCF7-919C5B343ACD}"/>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6" name="フリーフォーム: 図形 525">
                <a:extLst>
                  <a:ext uri="{FF2B5EF4-FFF2-40B4-BE49-F238E27FC236}">
                    <a16:creationId xmlns:a16="http://schemas.microsoft.com/office/drawing/2014/main" id="{D08A40F8-9B2D-4045-9BE4-449339403F03}"/>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7" name="フリーフォーム: 図形 526">
                <a:extLst>
                  <a:ext uri="{FF2B5EF4-FFF2-40B4-BE49-F238E27FC236}">
                    <a16:creationId xmlns:a16="http://schemas.microsoft.com/office/drawing/2014/main" id="{3FA6C375-8011-4A10-AFDC-ADCC3BB45C28}"/>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8" name="フリーフォーム: 図形 527">
                <a:extLst>
                  <a:ext uri="{FF2B5EF4-FFF2-40B4-BE49-F238E27FC236}">
                    <a16:creationId xmlns:a16="http://schemas.microsoft.com/office/drawing/2014/main" id="{23E2E844-7AB8-4564-8475-0BEA533546C8}"/>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29" name="フリーフォーム: 図形 528">
                <a:extLst>
                  <a:ext uri="{FF2B5EF4-FFF2-40B4-BE49-F238E27FC236}">
                    <a16:creationId xmlns:a16="http://schemas.microsoft.com/office/drawing/2014/main" id="{D56BD1F7-0447-48EB-A78D-05D4E24B28EA}"/>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0" name="フリーフォーム: 図形 529">
                <a:extLst>
                  <a:ext uri="{FF2B5EF4-FFF2-40B4-BE49-F238E27FC236}">
                    <a16:creationId xmlns:a16="http://schemas.microsoft.com/office/drawing/2014/main" id="{372E6B2F-F940-47AD-A87B-0B979ABF1023}"/>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1" name="フリーフォーム: 図形 530">
                <a:extLst>
                  <a:ext uri="{FF2B5EF4-FFF2-40B4-BE49-F238E27FC236}">
                    <a16:creationId xmlns:a16="http://schemas.microsoft.com/office/drawing/2014/main" id="{6D4D9828-8271-42D4-8869-323A330B09F7}"/>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2" name="フリーフォーム: 図形 531">
                <a:extLst>
                  <a:ext uri="{FF2B5EF4-FFF2-40B4-BE49-F238E27FC236}">
                    <a16:creationId xmlns:a16="http://schemas.microsoft.com/office/drawing/2014/main" id="{0D926760-41BD-4E52-AE8C-265B8920F7AB}"/>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3" name="フリーフォーム: 図形 532">
                <a:extLst>
                  <a:ext uri="{FF2B5EF4-FFF2-40B4-BE49-F238E27FC236}">
                    <a16:creationId xmlns:a16="http://schemas.microsoft.com/office/drawing/2014/main" id="{81969435-AC37-4AD3-B168-5CE6AE219AAA}"/>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4" name="フリーフォーム: 図形 533">
                <a:extLst>
                  <a:ext uri="{FF2B5EF4-FFF2-40B4-BE49-F238E27FC236}">
                    <a16:creationId xmlns:a16="http://schemas.microsoft.com/office/drawing/2014/main" id="{8CDF0058-4019-409D-B54A-F93A67A6548E}"/>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5" name="フリーフォーム: 図形 534">
                <a:extLst>
                  <a:ext uri="{FF2B5EF4-FFF2-40B4-BE49-F238E27FC236}">
                    <a16:creationId xmlns:a16="http://schemas.microsoft.com/office/drawing/2014/main" id="{995896E7-0B83-47B0-BF3F-40BC951AF4D5}"/>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6" name="フリーフォーム: 図形 535">
                <a:extLst>
                  <a:ext uri="{FF2B5EF4-FFF2-40B4-BE49-F238E27FC236}">
                    <a16:creationId xmlns:a16="http://schemas.microsoft.com/office/drawing/2014/main" id="{979A7D27-AE60-4416-9091-F4BA0DDA25AF}"/>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7" name="フリーフォーム: 図形 536">
                <a:extLst>
                  <a:ext uri="{FF2B5EF4-FFF2-40B4-BE49-F238E27FC236}">
                    <a16:creationId xmlns:a16="http://schemas.microsoft.com/office/drawing/2014/main" id="{1AF005D8-696E-4201-91EC-1A179B1C99A2}"/>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8" name="フリーフォーム: 図形 537">
                <a:extLst>
                  <a:ext uri="{FF2B5EF4-FFF2-40B4-BE49-F238E27FC236}">
                    <a16:creationId xmlns:a16="http://schemas.microsoft.com/office/drawing/2014/main" id="{7467487C-5D9D-4940-9E8C-E817A54A2415}"/>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9" name="フリーフォーム: 図形 538">
                <a:extLst>
                  <a:ext uri="{FF2B5EF4-FFF2-40B4-BE49-F238E27FC236}">
                    <a16:creationId xmlns:a16="http://schemas.microsoft.com/office/drawing/2014/main" id="{42496601-BBB8-4DBC-81CF-35E0A97214D8}"/>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0" name="フリーフォーム: 図形 539">
                <a:extLst>
                  <a:ext uri="{FF2B5EF4-FFF2-40B4-BE49-F238E27FC236}">
                    <a16:creationId xmlns:a16="http://schemas.microsoft.com/office/drawing/2014/main" id="{64ECB5C3-5858-45D0-B69C-A52603371047}"/>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1" name="フリーフォーム: 図形 540">
                <a:extLst>
                  <a:ext uri="{FF2B5EF4-FFF2-40B4-BE49-F238E27FC236}">
                    <a16:creationId xmlns:a16="http://schemas.microsoft.com/office/drawing/2014/main" id="{A84BA072-BFDA-4613-A0BB-62A18CD8D596}"/>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2" name="フリーフォーム: 図形 541">
                <a:extLst>
                  <a:ext uri="{FF2B5EF4-FFF2-40B4-BE49-F238E27FC236}">
                    <a16:creationId xmlns:a16="http://schemas.microsoft.com/office/drawing/2014/main" id="{F00C47D4-77FE-4A91-BADC-3704756B1374}"/>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43" name="フリーフォーム: 図形 542">
                <a:extLst>
                  <a:ext uri="{FF2B5EF4-FFF2-40B4-BE49-F238E27FC236}">
                    <a16:creationId xmlns:a16="http://schemas.microsoft.com/office/drawing/2014/main" id="{9C7CA7D7-4F53-45ED-BDF4-3450C5DA61B7}"/>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1039" name="グループ化 1038">
            <a:extLst>
              <a:ext uri="{FF2B5EF4-FFF2-40B4-BE49-F238E27FC236}">
                <a16:creationId xmlns:a16="http://schemas.microsoft.com/office/drawing/2014/main" id="{F8C36156-E1F2-4FE9-ACFA-5A3E82676D43}"/>
              </a:ext>
            </a:extLst>
          </p:cNvPr>
          <p:cNvGrpSpPr/>
          <p:nvPr/>
        </p:nvGrpSpPr>
        <p:grpSpPr>
          <a:xfrm rot="19800000">
            <a:off x="468884" y="761699"/>
            <a:ext cx="3860189" cy="2293196"/>
            <a:chOff x="2925046" y="1591530"/>
            <a:chExt cx="6353255" cy="3774235"/>
          </a:xfrm>
          <a:solidFill>
            <a:schemeClr val="accent6">
              <a:lumMod val="50000"/>
            </a:schemeClr>
          </a:solidFill>
        </p:grpSpPr>
        <p:grpSp>
          <p:nvGrpSpPr>
            <p:cNvPr id="1040" name="グループ化 1039">
              <a:extLst>
                <a:ext uri="{FF2B5EF4-FFF2-40B4-BE49-F238E27FC236}">
                  <a16:creationId xmlns:a16="http://schemas.microsoft.com/office/drawing/2014/main" id="{CBD1CF63-0540-4E4D-932A-D49CE91D85B6}"/>
                </a:ext>
              </a:extLst>
            </p:cNvPr>
            <p:cNvGrpSpPr/>
            <p:nvPr/>
          </p:nvGrpSpPr>
          <p:grpSpPr>
            <a:xfrm>
              <a:off x="2925046" y="1591530"/>
              <a:ext cx="3544342" cy="3774235"/>
              <a:chOff x="2925046" y="1591530"/>
              <a:chExt cx="3544342" cy="3774235"/>
            </a:xfrm>
            <a:grpFill/>
          </p:grpSpPr>
          <p:sp>
            <p:nvSpPr>
              <p:cNvPr id="1159" name="フリーフォーム: 図形 1158">
                <a:extLst>
                  <a:ext uri="{FF2B5EF4-FFF2-40B4-BE49-F238E27FC236}">
                    <a16:creationId xmlns:a16="http://schemas.microsoft.com/office/drawing/2014/main" id="{1637EBEF-4E86-49E0-B3C7-CC813B6622D8}"/>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0" name="フリーフォーム: 図形 1159">
                <a:extLst>
                  <a:ext uri="{FF2B5EF4-FFF2-40B4-BE49-F238E27FC236}">
                    <a16:creationId xmlns:a16="http://schemas.microsoft.com/office/drawing/2014/main" id="{9C172E8A-223E-4FB3-8A41-7D392FA802EB}"/>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1" name="フリーフォーム: 図形 1160">
                <a:extLst>
                  <a:ext uri="{FF2B5EF4-FFF2-40B4-BE49-F238E27FC236}">
                    <a16:creationId xmlns:a16="http://schemas.microsoft.com/office/drawing/2014/main" id="{EFDDD876-5A29-476D-B9BE-5AD9E1818B55}"/>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2" name="フリーフォーム: 図形 1161">
                <a:extLst>
                  <a:ext uri="{FF2B5EF4-FFF2-40B4-BE49-F238E27FC236}">
                    <a16:creationId xmlns:a16="http://schemas.microsoft.com/office/drawing/2014/main" id="{003119DB-D883-4C88-BBA7-A4FBD6358CF9}"/>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3" name="フリーフォーム: 図形 1162">
                <a:extLst>
                  <a:ext uri="{FF2B5EF4-FFF2-40B4-BE49-F238E27FC236}">
                    <a16:creationId xmlns:a16="http://schemas.microsoft.com/office/drawing/2014/main" id="{45E670AB-CB30-41B3-88CA-1ED4EAA8B7B5}"/>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4" name="フリーフォーム: 図形 1163">
                <a:extLst>
                  <a:ext uri="{FF2B5EF4-FFF2-40B4-BE49-F238E27FC236}">
                    <a16:creationId xmlns:a16="http://schemas.microsoft.com/office/drawing/2014/main" id="{88547B26-A86A-41C4-B51B-90C01D66DFAD}"/>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5" name="フリーフォーム: 図形 1164">
                <a:extLst>
                  <a:ext uri="{FF2B5EF4-FFF2-40B4-BE49-F238E27FC236}">
                    <a16:creationId xmlns:a16="http://schemas.microsoft.com/office/drawing/2014/main" id="{0A3CE54F-677C-491B-95A3-DD6E9DBFDAC1}"/>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6" name="フリーフォーム: 図形 1165">
                <a:extLst>
                  <a:ext uri="{FF2B5EF4-FFF2-40B4-BE49-F238E27FC236}">
                    <a16:creationId xmlns:a16="http://schemas.microsoft.com/office/drawing/2014/main" id="{5A2AAFB4-5005-4B7C-8F07-6169415AE768}"/>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7" name="フリーフォーム: 図形 1166">
                <a:extLst>
                  <a:ext uri="{FF2B5EF4-FFF2-40B4-BE49-F238E27FC236}">
                    <a16:creationId xmlns:a16="http://schemas.microsoft.com/office/drawing/2014/main" id="{74C2595D-2E58-497E-990F-C727DAE8DA5F}"/>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8" name="フリーフォーム: 図形 1167">
                <a:extLst>
                  <a:ext uri="{FF2B5EF4-FFF2-40B4-BE49-F238E27FC236}">
                    <a16:creationId xmlns:a16="http://schemas.microsoft.com/office/drawing/2014/main" id="{93280D2C-AB14-42DE-B6F5-E472835BB6BE}"/>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69" name="フリーフォーム: 図形 1168">
                <a:extLst>
                  <a:ext uri="{FF2B5EF4-FFF2-40B4-BE49-F238E27FC236}">
                    <a16:creationId xmlns:a16="http://schemas.microsoft.com/office/drawing/2014/main" id="{DE02505D-EC7B-47B0-8FCF-97BEB11E2BCF}"/>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0" name="フリーフォーム: 図形 1169">
                <a:extLst>
                  <a:ext uri="{FF2B5EF4-FFF2-40B4-BE49-F238E27FC236}">
                    <a16:creationId xmlns:a16="http://schemas.microsoft.com/office/drawing/2014/main" id="{80DD8727-5DCB-4892-AE34-2CBABAB630EC}"/>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1" name="フリーフォーム: 図形 1170">
                <a:extLst>
                  <a:ext uri="{FF2B5EF4-FFF2-40B4-BE49-F238E27FC236}">
                    <a16:creationId xmlns:a16="http://schemas.microsoft.com/office/drawing/2014/main" id="{ACE71845-508A-4726-850C-62E60DD5EE06}"/>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2" name="フリーフォーム: 図形 1171">
                <a:extLst>
                  <a:ext uri="{FF2B5EF4-FFF2-40B4-BE49-F238E27FC236}">
                    <a16:creationId xmlns:a16="http://schemas.microsoft.com/office/drawing/2014/main" id="{2C7D3A8F-1068-453B-B9D9-A75E22172F2A}"/>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3" name="フリーフォーム: 図形 1172">
                <a:extLst>
                  <a:ext uri="{FF2B5EF4-FFF2-40B4-BE49-F238E27FC236}">
                    <a16:creationId xmlns:a16="http://schemas.microsoft.com/office/drawing/2014/main" id="{3D7D93B5-C1B3-47A8-8CB9-2563EB3C6082}"/>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4" name="フリーフォーム: 図形 1173">
                <a:extLst>
                  <a:ext uri="{FF2B5EF4-FFF2-40B4-BE49-F238E27FC236}">
                    <a16:creationId xmlns:a16="http://schemas.microsoft.com/office/drawing/2014/main" id="{0CF0A4B0-095B-444B-886F-2ED41BFCE530}"/>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5" name="フリーフォーム: 図形 1174">
                <a:extLst>
                  <a:ext uri="{FF2B5EF4-FFF2-40B4-BE49-F238E27FC236}">
                    <a16:creationId xmlns:a16="http://schemas.microsoft.com/office/drawing/2014/main" id="{3A677FCD-51CC-424A-BC14-F00575C3F2D2}"/>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6" name="フリーフォーム: 図形 1175">
                <a:extLst>
                  <a:ext uri="{FF2B5EF4-FFF2-40B4-BE49-F238E27FC236}">
                    <a16:creationId xmlns:a16="http://schemas.microsoft.com/office/drawing/2014/main" id="{B04CFA31-03CE-4422-8F7B-D27E6D22E219}"/>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7" name="フリーフォーム: 図形 1176">
                <a:extLst>
                  <a:ext uri="{FF2B5EF4-FFF2-40B4-BE49-F238E27FC236}">
                    <a16:creationId xmlns:a16="http://schemas.microsoft.com/office/drawing/2014/main" id="{4319D330-F33E-4562-B83C-8BAE9965FDE1}"/>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8" name="フリーフォーム: 図形 1177">
                <a:extLst>
                  <a:ext uri="{FF2B5EF4-FFF2-40B4-BE49-F238E27FC236}">
                    <a16:creationId xmlns:a16="http://schemas.microsoft.com/office/drawing/2014/main" id="{35B09FBA-D865-4CD5-94B6-8689005E4E26}"/>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79" name="フリーフォーム: 図形 1178">
                <a:extLst>
                  <a:ext uri="{FF2B5EF4-FFF2-40B4-BE49-F238E27FC236}">
                    <a16:creationId xmlns:a16="http://schemas.microsoft.com/office/drawing/2014/main" id="{ED25E8B3-E4AF-4A83-8645-98E19D59DDF4}"/>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0" name="フリーフォーム: 図形 1179">
                <a:extLst>
                  <a:ext uri="{FF2B5EF4-FFF2-40B4-BE49-F238E27FC236}">
                    <a16:creationId xmlns:a16="http://schemas.microsoft.com/office/drawing/2014/main" id="{34441AF1-69F4-4414-9B5E-2711EA068F54}"/>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1" name="フリーフォーム: 図形 1180">
                <a:extLst>
                  <a:ext uri="{FF2B5EF4-FFF2-40B4-BE49-F238E27FC236}">
                    <a16:creationId xmlns:a16="http://schemas.microsoft.com/office/drawing/2014/main" id="{18DAC212-CA49-46CA-909E-15A8440E55AC}"/>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2" name="フリーフォーム: 図形 1181">
                <a:extLst>
                  <a:ext uri="{FF2B5EF4-FFF2-40B4-BE49-F238E27FC236}">
                    <a16:creationId xmlns:a16="http://schemas.microsoft.com/office/drawing/2014/main" id="{B2E89635-2710-411F-B9CA-27A20C21A840}"/>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3" name="フリーフォーム: 図形 1182">
                <a:extLst>
                  <a:ext uri="{FF2B5EF4-FFF2-40B4-BE49-F238E27FC236}">
                    <a16:creationId xmlns:a16="http://schemas.microsoft.com/office/drawing/2014/main" id="{EFB3D0F2-F94C-4D89-BC6D-3FB49C4B15DF}"/>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4" name="フリーフォーム: 図形 1183">
                <a:extLst>
                  <a:ext uri="{FF2B5EF4-FFF2-40B4-BE49-F238E27FC236}">
                    <a16:creationId xmlns:a16="http://schemas.microsoft.com/office/drawing/2014/main" id="{3E0FECBA-41AE-4AE0-85D9-115502E057B0}"/>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5" name="フリーフォーム: 図形 1184">
                <a:extLst>
                  <a:ext uri="{FF2B5EF4-FFF2-40B4-BE49-F238E27FC236}">
                    <a16:creationId xmlns:a16="http://schemas.microsoft.com/office/drawing/2014/main" id="{5DB19FA6-6EA4-4384-910F-60BD71617462}"/>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6" name="フリーフォーム: 図形 1185">
                <a:extLst>
                  <a:ext uri="{FF2B5EF4-FFF2-40B4-BE49-F238E27FC236}">
                    <a16:creationId xmlns:a16="http://schemas.microsoft.com/office/drawing/2014/main" id="{B1438DF5-310D-476F-96DD-7F84E906CF65}"/>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7" name="フリーフォーム: 図形 1186">
                <a:extLst>
                  <a:ext uri="{FF2B5EF4-FFF2-40B4-BE49-F238E27FC236}">
                    <a16:creationId xmlns:a16="http://schemas.microsoft.com/office/drawing/2014/main" id="{2E89A4D3-7E54-4DB3-8F8D-A2191FC1FD0B}"/>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8" name="フリーフォーム: 図形 1187">
                <a:extLst>
                  <a:ext uri="{FF2B5EF4-FFF2-40B4-BE49-F238E27FC236}">
                    <a16:creationId xmlns:a16="http://schemas.microsoft.com/office/drawing/2014/main" id="{2343BF53-A368-487F-AAB7-9CC226D271FD}"/>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89" name="フリーフォーム: 図形 1188">
                <a:extLst>
                  <a:ext uri="{FF2B5EF4-FFF2-40B4-BE49-F238E27FC236}">
                    <a16:creationId xmlns:a16="http://schemas.microsoft.com/office/drawing/2014/main" id="{87C730F6-B61E-4464-A7CC-2E0A461AAA04}"/>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0" name="フリーフォーム: 図形 1189">
                <a:extLst>
                  <a:ext uri="{FF2B5EF4-FFF2-40B4-BE49-F238E27FC236}">
                    <a16:creationId xmlns:a16="http://schemas.microsoft.com/office/drawing/2014/main" id="{CFE412B3-9CFE-4322-A1F6-726681EB19B6}"/>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1" name="フリーフォーム: 図形 1190">
                <a:extLst>
                  <a:ext uri="{FF2B5EF4-FFF2-40B4-BE49-F238E27FC236}">
                    <a16:creationId xmlns:a16="http://schemas.microsoft.com/office/drawing/2014/main" id="{27F35A28-AE5B-41BB-91B3-93F58D87BA53}"/>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2" name="フリーフォーム: 図形 1191">
                <a:extLst>
                  <a:ext uri="{FF2B5EF4-FFF2-40B4-BE49-F238E27FC236}">
                    <a16:creationId xmlns:a16="http://schemas.microsoft.com/office/drawing/2014/main" id="{31A60506-7876-4930-AA78-AB1E95BEED11}"/>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3" name="フリーフォーム: 図形 1192">
                <a:extLst>
                  <a:ext uri="{FF2B5EF4-FFF2-40B4-BE49-F238E27FC236}">
                    <a16:creationId xmlns:a16="http://schemas.microsoft.com/office/drawing/2014/main" id="{FFCEC90A-618F-4660-AE7E-FA92C0F13F69}"/>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4" name="フリーフォーム: 図形 1193">
                <a:extLst>
                  <a:ext uri="{FF2B5EF4-FFF2-40B4-BE49-F238E27FC236}">
                    <a16:creationId xmlns:a16="http://schemas.microsoft.com/office/drawing/2014/main" id="{8F698E66-BF70-455F-BBD2-4052D81151C4}"/>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5" name="フリーフォーム: 図形 1194">
                <a:extLst>
                  <a:ext uri="{FF2B5EF4-FFF2-40B4-BE49-F238E27FC236}">
                    <a16:creationId xmlns:a16="http://schemas.microsoft.com/office/drawing/2014/main" id="{49D85C4A-C5C0-4360-8D3B-8BC6417827C4}"/>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6" name="フリーフォーム: 図形 1195">
                <a:extLst>
                  <a:ext uri="{FF2B5EF4-FFF2-40B4-BE49-F238E27FC236}">
                    <a16:creationId xmlns:a16="http://schemas.microsoft.com/office/drawing/2014/main" id="{642424AC-5B13-4C5F-BAD8-70970DDBAF18}"/>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7" name="フリーフォーム: 図形 1196">
                <a:extLst>
                  <a:ext uri="{FF2B5EF4-FFF2-40B4-BE49-F238E27FC236}">
                    <a16:creationId xmlns:a16="http://schemas.microsoft.com/office/drawing/2014/main" id="{D75D85B0-CE1C-4ED8-B8C9-06EEC87279AD}"/>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8" name="フリーフォーム: 図形 1197">
                <a:extLst>
                  <a:ext uri="{FF2B5EF4-FFF2-40B4-BE49-F238E27FC236}">
                    <a16:creationId xmlns:a16="http://schemas.microsoft.com/office/drawing/2014/main" id="{BD04F643-0BD7-401F-BC49-470806AEE4EC}"/>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99" name="フリーフォーム: 図形 1198">
                <a:extLst>
                  <a:ext uri="{FF2B5EF4-FFF2-40B4-BE49-F238E27FC236}">
                    <a16:creationId xmlns:a16="http://schemas.microsoft.com/office/drawing/2014/main" id="{2E16E487-529A-4D22-A7FE-C4E74A0D6049}"/>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0" name="フリーフォーム: 図形 1199">
                <a:extLst>
                  <a:ext uri="{FF2B5EF4-FFF2-40B4-BE49-F238E27FC236}">
                    <a16:creationId xmlns:a16="http://schemas.microsoft.com/office/drawing/2014/main" id="{775911F1-8705-4119-BC6E-D89FF64BF016}"/>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1" name="フリーフォーム: 図形 1200">
                <a:extLst>
                  <a:ext uri="{FF2B5EF4-FFF2-40B4-BE49-F238E27FC236}">
                    <a16:creationId xmlns:a16="http://schemas.microsoft.com/office/drawing/2014/main" id="{2E5D17B7-0CFD-4A4E-83C3-E4D3594D4204}"/>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2" name="フリーフォーム: 図形 1201">
                <a:extLst>
                  <a:ext uri="{FF2B5EF4-FFF2-40B4-BE49-F238E27FC236}">
                    <a16:creationId xmlns:a16="http://schemas.microsoft.com/office/drawing/2014/main" id="{A8FD99F1-F69A-431F-B27C-6C58448646F0}"/>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3" name="フリーフォーム: 図形 1202">
                <a:extLst>
                  <a:ext uri="{FF2B5EF4-FFF2-40B4-BE49-F238E27FC236}">
                    <a16:creationId xmlns:a16="http://schemas.microsoft.com/office/drawing/2014/main" id="{F67F12D6-8731-4986-983D-CB66DA25BA8D}"/>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4" name="フリーフォーム: 図形 1203">
                <a:extLst>
                  <a:ext uri="{FF2B5EF4-FFF2-40B4-BE49-F238E27FC236}">
                    <a16:creationId xmlns:a16="http://schemas.microsoft.com/office/drawing/2014/main" id="{B9B68A89-3554-4171-B18C-B087413229D9}"/>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5" name="フリーフォーム: 図形 1204">
                <a:extLst>
                  <a:ext uri="{FF2B5EF4-FFF2-40B4-BE49-F238E27FC236}">
                    <a16:creationId xmlns:a16="http://schemas.microsoft.com/office/drawing/2014/main" id="{F6453A30-6595-4C98-A9E5-3DE54B7EC7F4}"/>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6" name="フリーフォーム: 図形 1205">
                <a:extLst>
                  <a:ext uri="{FF2B5EF4-FFF2-40B4-BE49-F238E27FC236}">
                    <a16:creationId xmlns:a16="http://schemas.microsoft.com/office/drawing/2014/main" id="{E35EA785-646C-42C0-95ED-3FB350D07956}"/>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7" name="フリーフォーム: 図形 1206">
                <a:extLst>
                  <a:ext uri="{FF2B5EF4-FFF2-40B4-BE49-F238E27FC236}">
                    <a16:creationId xmlns:a16="http://schemas.microsoft.com/office/drawing/2014/main" id="{B302FE2B-CCFD-4744-8A2E-A62928BE416B}"/>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8" name="フリーフォーム: 図形 1207">
                <a:extLst>
                  <a:ext uri="{FF2B5EF4-FFF2-40B4-BE49-F238E27FC236}">
                    <a16:creationId xmlns:a16="http://schemas.microsoft.com/office/drawing/2014/main" id="{5371CDC2-2C35-49E8-B008-8F4277D8E708}"/>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09" name="フリーフォーム: 図形 1208">
                <a:extLst>
                  <a:ext uri="{FF2B5EF4-FFF2-40B4-BE49-F238E27FC236}">
                    <a16:creationId xmlns:a16="http://schemas.microsoft.com/office/drawing/2014/main" id="{8D048082-BF3A-4FDB-AADE-FDB907B4EC87}"/>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0" name="フリーフォーム: 図形 1209">
                <a:extLst>
                  <a:ext uri="{FF2B5EF4-FFF2-40B4-BE49-F238E27FC236}">
                    <a16:creationId xmlns:a16="http://schemas.microsoft.com/office/drawing/2014/main" id="{A7F31759-3FCA-4703-8F23-CACBA8D48669}"/>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1" name="フリーフォーム: 図形 1210">
                <a:extLst>
                  <a:ext uri="{FF2B5EF4-FFF2-40B4-BE49-F238E27FC236}">
                    <a16:creationId xmlns:a16="http://schemas.microsoft.com/office/drawing/2014/main" id="{EB513D00-622F-4F5C-8751-8EC617BB9316}"/>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2" name="フリーフォーム: 図形 1211">
                <a:extLst>
                  <a:ext uri="{FF2B5EF4-FFF2-40B4-BE49-F238E27FC236}">
                    <a16:creationId xmlns:a16="http://schemas.microsoft.com/office/drawing/2014/main" id="{39772FBD-EC12-41D1-A161-E000F3A5795F}"/>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3" name="フリーフォーム: 図形 1212">
                <a:extLst>
                  <a:ext uri="{FF2B5EF4-FFF2-40B4-BE49-F238E27FC236}">
                    <a16:creationId xmlns:a16="http://schemas.microsoft.com/office/drawing/2014/main" id="{2057C7CE-E33B-4713-97B6-06EA1AA919C4}"/>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4" name="フリーフォーム: 図形 1213">
                <a:extLst>
                  <a:ext uri="{FF2B5EF4-FFF2-40B4-BE49-F238E27FC236}">
                    <a16:creationId xmlns:a16="http://schemas.microsoft.com/office/drawing/2014/main" id="{AFA4037C-3F64-4CFC-B9C9-BBBB408E110A}"/>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5" name="フリーフォーム: 図形 1214">
                <a:extLst>
                  <a:ext uri="{FF2B5EF4-FFF2-40B4-BE49-F238E27FC236}">
                    <a16:creationId xmlns:a16="http://schemas.microsoft.com/office/drawing/2014/main" id="{AEAFAEC6-9733-4A61-97DC-385A2E4252FC}"/>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6" name="フリーフォーム: 図形 1215">
                <a:extLst>
                  <a:ext uri="{FF2B5EF4-FFF2-40B4-BE49-F238E27FC236}">
                    <a16:creationId xmlns:a16="http://schemas.microsoft.com/office/drawing/2014/main" id="{49FBCD17-F3E8-4977-BDBA-1C8696A04993}"/>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7" name="フリーフォーム: 図形 1216">
                <a:extLst>
                  <a:ext uri="{FF2B5EF4-FFF2-40B4-BE49-F238E27FC236}">
                    <a16:creationId xmlns:a16="http://schemas.microsoft.com/office/drawing/2014/main" id="{D1B5097A-8BA6-4538-832F-32B73394E7BF}"/>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8" name="フリーフォーム: 図形 1217">
                <a:extLst>
                  <a:ext uri="{FF2B5EF4-FFF2-40B4-BE49-F238E27FC236}">
                    <a16:creationId xmlns:a16="http://schemas.microsoft.com/office/drawing/2014/main" id="{23D6519A-E54C-4ED4-92CD-990B0B1FB36C}"/>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9" name="フリーフォーム: 図形 1218">
                <a:extLst>
                  <a:ext uri="{FF2B5EF4-FFF2-40B4-BE49-F238E27FC236}">
                    <a16:creationId xmlns:a16="http://schemas.microsoft.com/office/drawing/2014/main" id="{5E5832A5-04B4-4EB6-B726-E23120B85F69}"/>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0" name="フリーフォーム: 図形 1219">
                <a:extLst>
                  <a:ext uri="{FF2B5EF4-FFF2-40B4-BE49-F238E27FC236}">
                    <a16:creationId xmlns:a16="http://schemas.microsoft.com/office/drawing/2014/main" id="{E3A68867-BE98-4DD6-8E64-CBFF9AA4812D}"/>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1" name="フリーフォーム: 図形 1220">
                <a:extLst>
                  <a:ext uri="{FF2B5EF4-FFF2-40B4-BE49-F238E27FC236}">
                    <a16:creationId xmlns:a16="http://schemas.microsoft.com/office/drawing/2014/main" id="{AA884214-E21A-45B9-9954-A735FAD3AE73}"/>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2" name="フリーフォーム: 図形 1221">
                <a:extLst>
                  <a:ext uri="{FF2B5EF4-FFF2-40B4-BE49-F238E27FC236}">
                    <a16:creationId xmlns:a16="http://schemas.microsoft.com/office/drawing/2014/main" id="{E53D0031-DF2A-4CD0-A6D8-2DAE71EF32CE}"/>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3" name="フリーフォーム: 図形 1222">
                <a:extLst>
                  <a:ext uri="{FF2B5EF4-FFF2-40B4-BE49-F238E27FC236}">
                    <a16:creationId xmlns:a16="http://schemas.microsoft.com/office/drawing/2014/main" id="{16F2E3C3-BAEE-482F-B4A2-3B5D678F8A52}"/>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4" name="フリーフォーム: 図形 1223">
                <a:extLst>
                  <a:ext uri="{FF2B5EF4-FFF2-40B4-BE49-F238E27FC236}">
                    <a16:creationId xmlns:a16="http://schemas.microsoft.com/office/drawing/2014/main" id="{50381BCA-6AEF-478D-B509-EF8C318C3886}"/>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5" name="フリーフォーム: 図形 1224">
                <a:extLst>
                  <a:ext uri="{FF2B5EF4-FFF2-40B4-BE49-F238E27FC236}">
                    <a16:creationId xmlns:a16="http://schemas.microsoft.com/office/drawing/2014/main" id="{3DA4DFB2-DEC6-496D-B390-389D48403F29}"/>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6" name="フリーフォーム: 図形 1225">
                <a:extLst>
                  <a:ext uri="{FF2B5EF4-FFF2-40B4-BE49-F238E27FC236}">
                    <a16:creationId xmlns:a16="http://schemas.microsoft.com/office/drawing/2014/main" id="{F6AB1786-6BD1-4EC7-B0F5-A08C03BD68A3}"/>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7" name="フリーフォーム: 図形 1226">
                <a:extLst>
                  <a:ext uri="{FF2B5EF4-FFF2-40B4-BE49-F238E27FC236}">
                    <a16:creationId xmlns:a16="http://schemas.microsoft.com/office/drawing/2014/main" id="{3B4DD84F-AB04-494A-B031-C91C712B025D}"/>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8" name="フリーフォーム: 図形 1227">
                <a:extLst>
                  <a:ext uri="{FF2B5EF4-FFF2-40B4-BE49-F238E27FC236}">
                    <a16:creationId xmlns:a16="http://schemas.microsoft.com/office/drawing/2014/main" id="{90BAB0AB-B1B6-4FF1-89FC-DA02DF808C7A}"/>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29" name="フリーフォーム: 図形 1228">
                <a:extLst>
                  <a:ext uri="{FF2B5EF4-FFF2-40B4-BE49-F238E27FC236}">
                    <a16:creationId xmlns:a16="http://schemas.microsoft.com/office/drawing/2014/main" id="{F3E72F82-0B80-41C7-8569-FCC70B972EC6}"/>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0" name="フリーフォーム: 図形 1229">
                <a:extLst>
                  <a:ext uri="{FF2B5EF4-FFF2-40B4-BE49-F238E27FC236}">
                    <a16:creationId xmlns:a16="http://schemas.microsoft.com/office/drawing/2014/main" id="{81723EEE-8C0B-42F4-9A3A-2E5F80214F4F}"/>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1" name="フリーフォーム: 図形 1230">
                <a:extLst>
                  <a:ext uri="{FF2B5EF4-FFF2-40B4-BE49-F238E27FC236}">
                    <a16:creationId xmlns:a16="http://schemas.microsoft.com/office/drawing/2014/main" id="{0349AD70-2B8C-4AD8-816F-FBE2D38D96E3}"/>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2" name="フリーフォーム: 図形 1231">
                <a:extLst>
                  <a:ext uri="{FF2B5EF4-FFF2-40B4-BE49-F238E27FC236}">
                    <a16:creationId xmlns:a16="http://schemas.microsoft.com/office/drawing/2014/main" id="{1C160DDC-77A6-4EEF-8CF5-E2B9946ECF23}"/>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3" name="フリーフォーム: 図形 1232">
                <a:extLst>
                  <a:ext uri="{FF2B5EF4-FFF2-40B4-BE49-F238E27FC236}">
                    <a16:creationId xmlns:a16="http://schemas.microsoft.com/office/drawing/2014/main" id="{7652C4AD-48CF-4A78-AFF3-F418F5E8E946}"/>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4" name="フリーフォーム: 図形 1233">
                <a:extLst>
                  <a:ext uri="{FF2B5EF4-FFF2-40B4-BE49-F238E27FC236}">
                    <a16:creationId xmlns:a16="http://schemas.microsoft.com/office/drawing/2014/main" id="{C758E25E-FE7B-44D3-8097-AB224BF1D7EC}"/>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5" name="フリーフォーム: 図形 1234">
                <a:extLst>
                  <a:ext uri="{FF2B5EF4-FFF2-40B4-BE49-F238E27FC236}">
                    <a16:creationId xmlns:a16="http://schemas.microsoft.com/office/drawing/2014/main" id="{625E37A6-DECA-4438-AB8E-036C99C25497}"/>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6" name="フリーフォーム: 図形 1235">
                <a:extLst>
                  <a:ext uri="{FF2B5EF4-FFF2-40B4-BE49-F238E27FC236}">
                    <a16:creationId xmlns:a16="http://schemas.microsoft.com/office/drawing/2014/main" id="{772634CE-F082-4FB9-A41C-BD3B485F90E2}"/>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7" name="フリーフォーム: 図形 1236">
                <a:extLst>
                  <a:ext uri="{FF2B5EF4-FFF2-40B4-BE49-F238E27FC236}">
                    <a16:creationId xmlns:a16="http://schemas.microsoft.com/office/drawing/2014/main" id="{4115145C-87C8-425A-A5B3-4A63D0339756}"/>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8" name="フリーフォーム: 図形 1237">
                <a:extLst>
                  <a:ext uri="{FF2B5EF4-FFF2-40B4-BE49-F238E27FC236}">
                    <a16:creationId xmlns:a16="http://schemas.microsoft.com/office/drawing/2014/main" id="{916C184B-AC17-472E-917E-1FF4C456BB20}"/>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39" name="フリーフォーム: 図形 1238">
                <a:extLst>
                  <a:ext uri="{FF2B5EF4-FFF2-40B4-BE49-F238E27FC236}">
                    <a16:creationId xmlns:a16="http://schemas.microsoft.com/office/drawing/2014/main" id="{E0EE00F2-26FB-4445-8A92-FCE9375D722D}"/>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0" name="フリーフォーム: 図形 1239">
                <a:extLst>
                  <a:ext uri="{FF2B5EF4-FFF2-40B4-BE49-F238E27FC236}">
                    <a16:creationId xmlns:a16="http://schemas.microsoft.com/office/drawing/2014/main" id="{66DAC1C8-2F32-4685-873F-EFA1ACA94CBA}"/>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1" name="フリーフォーム: 図形 1240">
                <a:extLst>
                  <a:ext uri="{FF2B5EF4-FFF2-40B4-BE49-F238E27FC236}">
                    <a16:creationId xmlns:a16="http://schemas.microsoft.com/office/drawing/2014/main" id="{33893D9B-112C-4AB6-B76B-24851BB22F59}"/>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2" name="フリーフォーム: 図形 1241">
                <a:extLst>
                  <a:ext uri="{FF2B5EF4-FFF2-40B4-BE49-F238E27FC236}">
                    <a16:creationId xmlns:a16="http://schemas.microsoft.com/office/drawing/2014/main" id="{C74D6C34-4846-484F-ADF3-7BAD6CA57770}"/>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3" name="フリーフォーム: 図形 1242">
                <a:extLst>
                  <a:ext uri="{FF2B5EF4-FFF2-40B4-BE49-F238E27FC236}">
                    <a16:creationId xmlns:a16="http://schemas.microsoft.com/office/drawing/2014/main" id="{EB0ACB47-5034-491C-8E25-016258D4217F}"/>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4" name="フリーフォーム: 図形 1243">
                <a:extLst>
                  <a:ext uri="{FF2B5EF4-FFF2-40B4-BE49-F238E27FC236}">
                    <a16:creationId xmlns:a16="http://schemas.microsoft.com/office/drawing/2014/main" id="{E9A4FFAB-028D-46CE-8C93-AA349C22D40D}"/>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5" name="フリーフォーム: 図形 1244">
                <a:extLst>
                  <a:ext uri="{FF2B5EF4-FFF2-40B4-BE49-F238E27FC236}">
                    <a16:creationId xmlns:a16="http://schemas.microsoft.com/office/drawing/2014/main" id="{A5181C43-95CE-4C33-935E-A377F0165929}"/>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6" name="フリーフォーム: 図形 1245">
                <a:extLst>
                  <a:ext uri="{FF2B5EF4-FFF2-40B4-BE49-F238E27FC236}">
                    <a16:creationId xmlns:a16="http://schemas.microsoft.com/office/drawing/2014/main" id="{92D8E398-F479-4F4B-A883-76C4302A5F1D}"/>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7" name="フリーフォーム: 図形 1246">
                <a:extLst>
                  <a:ext uri="{FF2B5EF4-FFF2-40B4-BE49-F238E27FC236}">
                    <a16:creationId xmlns:a16="http://schemas.microsoft.com/office/drawing/2014/main" id="{D2565A19-16AB-48D4-95BA-95E106854AAC}"/>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8" name="フリーフォーム: 図形 1247">
                <a:extLst>
                  <a:ext uri="{FF2B5EF4-FFF2-40B4-BE49-F238E27FC236}">
                    <a16:creationId xmlns:a16="http://schemas.microsoft.com/office/drawing/2014/main" id="{97582E3B-0A4D-4BF7-A592-D87B0F50F6A0}"/>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49" name="フリーフォーム: 図形 1248">
                <a:extLst>
                  <a:ext uri="{FF2B5EF4-FFF2-40B4-BE49-F238E27FC236}">
                    <a16:creationId xmlns:a16="http://schemas.microsoft.com/office/drawing/2014/main" id="{E4C0B671-A6A9-48AA-BBAA-B8F1344B7F40}"/>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0" name="フリーフォーム: 図形 1249">
                <a:extLst>
                  <a:ext uri="{FF2B5EF4-FFF2-40B4-BE49-F238E27FC236}">
                    <a16:creationId xmlns:a16="http://schemas.microsoft.com/office/drawing/2014/main" id="{A8A7BE10-1D79-44E6-8E8D-D79C5B35BECB}"/>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1" name="フリーフォーム: 図形 1250">
                <a:extLst>
                  <a:ext uri="{FF2B5EF4-FFF2-40B4-BE49-F238E27FC236}">
                    <a16:creationId xmlns:a16="http://schemas.microsoft.com/office/drawing/2014/main" id="{F98FBCBB-0C37-48E5-9455-FBB62C24A9F0}"/>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2" name="フリーフォーム: 図形 1251">
                <a:extLst>
                  <a:ext uri="{FF2B5EF4-FFF2-40B4-BE49-F238E27FC236}">
                    <a16:creationId xmlns:a16="http://schemas.microsoft.com/office/drawing/2014/main" id="{5F9A7AAC-6426-435A-A9C4-12AB0D109DDC}"/>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3" name="フリーフォーム: 図形 1252">
                <a:extLst>
                  <a:ext uri="{FF2B5EF4-FFF2-40B4-BE49-F238E27FC236}">
                    <a16:creationId xmlns:a16="http://schemas.microsoft.com/office/drawing/2014/main" id="{D0BB01FE-4E6D-4DDF-A2C4-355B26CFB677}"/>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4" name="フリーフォーム: 図形 1253">
                <a:extLst>
                  <a:ext uri="{FF2B5EF4-FFF2-40B4-BE49-F238E27FC236}">
                    <a16:creationId xmlns:a16="http://schemas.microsoft.com/office/drawing/2014/main" id="{5998E162-6FC9-487E-9432-ED35C171598A}"/>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5" name="フリーフォーム: 図形 1254">
                <a:extLst>
                  <a:ext uri="{FF2B5EF4-FFF2-40B4-BE49-F238E27FC236}">
                    <a16:creationId xmlns:a16="http://schemas.microsoft.com/office/drawing/2014/main" id="{7C4A17B9-2442-4141-BC6F-1BBB9EBB7C95}"/>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6" name="フリーフォーム: 図形 1255">
                <a:extLst>
                  <a:ext uri="{FF2B5EF4-FFF2-40B4-BE49-F238E27FC236}">
                    <a16:creationId xmlns:a16="http://schemas.microsoft.com/office/drawing/2014/main" id="{C6678532-216D-4A30-BADC-60716F52075A}"/>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7" name="フリーフォーム: 図形 1256">
                <a:extLst>
                  <a:ext uri="{FF2B5EF4-FFF2-40B4-BE49-F238E27FC236}">
                    <a16:creationId xmlns:a16="http://schemas.microsoft.com/office/drawing/2014/main" id="{A4C8B4FC-B951-4846-AEC5-39DC9E2FD0F8}"/>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8" name="フリーフォーム: 図形 1257">
                <a:extLst>
                  <a:ext uri="{FF2B5EF4-FFF2-40B4-BE49-F238E27FC236}">
                    <a16:creationId xmlns:a16="http://schemas.microsoft.com/office/drawing/2014/main" id="{B29E0D9D-50F5-48F3-85F0-9E6E283EAC98}"/>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9" name="フリーフォーム: 図形 1258">
                <a:extLst>
                  <a:ext uri="{FF2B5EF4-FFF2-40B4-BE49-F238E27FC236}">
                    <a16:creationId xmlns:a16="http://schemas.microsoft.com/office/drawing/2014/main" id="{0207C071-3CCF-4F81-A110-9BF3947D9D1D}"/>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0" name="フリーフォーム: 図形 1259">
                <a:extLst>
                  <a:ext uri="{FF2B5EF4-FFF2-40B4-BE49-F238E27FC236}">
                    <a16:creationId xmlns:a16="http://schemas.microsoft.com/office/drawing/2014/main" id="{9D4CE40C-08BB-4E0F-9C36-6055A178828A}"/>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1" name="フリーフォーム: 図形 1260">
                <a:extLst>
                  <a:ext uri="{FF2B5EF4-FFF2-40B4-BE49-F238E27FC236}">
                    <a16:creationId xmlns:a16="http://schemas.microsoft.com/office/drawing/2014/main" id="{9494B4FC-5AF5-4C61-BD8E-DBD3A8D722E6}"/>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2" name="フリーフォーム: 図形 1261">
                <a:extLst>
                  <a:ext uri="{FF2B5EF4-FFF2-40B4-BE49-F238E27FC236}">
                    <a16:creationId xmlns:a16="http://schemas.microsoft.com/office/drawing/2014/main" id="{0380CA6C-4455-4206-A0EE-85010155DB11}"/>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3" name="フリーフォーム: 図形 1262">
                <a:extLst>
                  <a:ext uri="{FF2B5EF4-FFF2-40B4-BE49-F238E27FC236}">
                    <a16:creationId xmlns:a16="http://schemas.microsoft.com/office/drawing/2014/main" id="{C5E82015-719F-4ECC-AE43-FA66AC611C92}"/>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4" name="フリーフォーム: 図形 1263">
                <a:extLst>
                  <a:ext uri="{FF2B5EF4-FFF2-40B4-BE49-F238E27FC236}">
                    <a16:creationId xmlns:a16="http://schemas.microsoft.com/office/drawing/2014/main" id="{042EB591-515D-4F75-A92F-53D931263CC1}"/>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5" name="フリーフォーム: 図形 1264">
                <a:extLst>
                  <a:ext uri="{FF2B5EF4-FFF2-40B4-BE49-F238E27FC236}">
                    <a16:creationId xmlns:a16="http://schemas.microsoft.com/office/drawing/2014/main" id="{3D21A1C9-E926-4A1A-95F0-CC357B09AA4B}"/>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6" name="フリーフォーム: 図形 1265">
                <a:extLst>
                  <a:ext uri="{FF2B5EF4-FFF2-40B4-BE49-F238E27FC236}">
                    <a16:creationId xmlns:a16="http://schemas.microsoft.com/office/drawing/2014/main" id="{03B56BB8-59C6-4D93-B1AB-CC8680CA4589}"/>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7" name="フリーフォーム: 図形 1266">
                <a:extLst>
                  <a:ext uri="{FF2B5EF4-FFF2-40B4-BE49-F238E27FC236}">
                    <a16:creationId xmlns:a16="http://schemas.microsoft.com/office/drawing/2014/main" id="{4FD6BC0B-8984-495A-95D1-7C6CAEA67F4B}"/>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8" name="フリーフォーム: 図形 1267">
                <a:extLst>
                  <a:ext uri="{FF2B5EF4-FFF2-40B4-BE49-F238E27FC236}">
                    <a16:creationId xmlns:a16="http://schemas.microsoft.com/office/drawing/2014/main" id="{83BE2734-4794-4016-BEE1-B0EB1DB9590F}"/>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69" name="フリーフォーム: 図形 1268">
                <a:extLst>
                  <a:ext uri="{FF2B5EF4-FFF2-40B4-BE49-F238E27FC236}">
                    <a16:creationId xmlns:a16="http://schemas.microsoft.com/office/drawing/2014/main" id="{0C0FDD21-F026-4929-ACDC-05185F739FF3}"/>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0" name="フリーフォーム: 図形 1269">
                <a:extLst>
                  <a:ext uri="{FF2B5EF4-FFF2-40B4-BE49-F238E27FC236}">
                    <a16:creationId xmlns:a16="http://schemas.microsoft.com/office/drawing/2014/main" id="{8A4B8E73-6D40-4DE7-8C45-ED76FCEB21AE}"/>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1" name="フリーフォーム: 図形 1270">
                <a:extLst>
                  <a:ext uri="{FF2B5EF4-FFF2-40B4-BE49-F238E27FC236}">
                    <a16:creationId xmlns:a16="http://schemas.microsoft.com/office/drawing/2014/main" id="{BAA0D53D-B163-4DDC-92D6-E6A327738C79}"/>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2" name="フリーフォーム: 図形 1271">
                <a:extLst>
                  <a:ext uri="{FF2B5EF4-FFF2-40B4-BE49-F238E27FC236}">
                    <a16:creationId xmlns:a16="http://schemas.microsoft.com/office/drawing/2014/main" id="{1B82ED89-B3F7-48FC-A378-B03BAC810448}"/>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3" name="フリーフォーム: 図形 1272">
                <a:extLst>
                  <a:ext uri="{FF2B5EF4-FFF2-40B4-BE49-F238E27FC236}">
                    <a16:creationId xmlns:a16="http://schemas.microsoft.com/office/drawing/2014/main" id="{A4EF7804-E78A-4240-8762-E2D811AC64F2}"/>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4" name="フリーフォーム: 図形 1273">
                <a:extLst>
                  <a:ext uri="{FF2B5EF4-FFF2-40B4-BE49-F238E27FC236}">
                    <a16:creationId xmlns:a16="http://schemas.microsoft.com/office/drawing/2014/main" id="{0A4C7676-A545-4520-B5AD-89A1E54EEA47}"/>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5" name="フリーフォーム: 図形 1274">
                <a:extLst>
                  <a:ext uri="{FF2B5EF4-FFF2-40B4-BE49-F238E27FC236}">
                    <a16:creationId xmlns:a16="http://schemas.microsoft.com/office/drawing/2014/main" id="{22F4CD3E-2250-475E-A9CA-F49FECD76556}"/>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041" name="グループ化 1040">
              <a:extLst>
                <a:ext uri="{FF2B5EF4-FFF2-40B4-BE49-F238E27FC236}">
                  <a16:creationId xmlns:a16="http://schemas.microsoft.com/office/drawing/2014/main" id="{4B6C5797-7D49-4B97-802F-F6C37407B960}"/>
                </a:ext>
              </a:extLst>
            </p:cNvPr>
            <p:cNvGrpSpPr/>
            <p:nvPr/>
          </p:nvGrpSpPr>
          <p:grpSpPr>
            <a:xfrm flipH="1">
              <a:off x="5733959" y="1591530"/>
              <a:ext cx="3544342" cy="3774235"/>
              <a:chOff x="2925046" y="1591530"/>
              <a:chExt cx="3544342" cy="3774235"/>
            </a:xfrm>
            <a:grpFill/>
          </p:grpSpPr>
          <p:sp>
            <p:nvSpPr>
              <p:cNvPr id="1042" name="フリーフォーム: 図形 1041">
                <a:extLst>
                  <a:ext uri="{FF2B5EF4-FFF2-40B4-BE49-F238E27FC236}">
                    <a16:creationId xmlns:a16="http://schemas.microsoft.com/office/drawing/2014/main" id="{A037A0A0-E7B8-4671-A0FB-6768FDBFB362}"/>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3" name="フリーフォーム: 図形 1042">
                <a:extLst>
                  <a:ext uri="{FF2B5EF4-FFF2-40B4-BE49-F238E27FC236}">
                    <a16:creationId xmlns:a16="http://schemas.microsoft.com/office/drawing/2014/main" id="{26FEA2C8-459E-487F-B33D-26AC0D08C49E}"/>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4" name="フリーフォーム: 図形 1043">
                <a:extLst>
                  <a:ext uri="{FF2B5EF4-FFF2-40B4-BE49-F238E27FC236}">
                    <a16:creationId xmlns:a16="http://schemas.microsoft.com/office/drawing/2014/main" id="{29EAC867-4BD8-451F-BA0F-DDF869837353}"/>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5" name="フリーフォーム: 図形 1044">
                <a:extLst>
                  <a:ext uri="{FF2B5EF4-FFF2-40B4-BE49-F238E27FC236}">
                    <a16:creationId xmlns:a16="http://schemas.microsoft.com/office/drawing/2014/main" id="{95E67C47-3F21-43E5-8C59-A2AEBDCA9B31}"/>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6" name="フリーフォーム: 図形 1045">
                <a:extLst>
                  <a:ext uri="{FF2B5EF4-FFF2-40B4-BE49-F238E27FC236}">
                    <a16:creationId xmlns:a16="http://schemas.microsoft.com/office/drawing/2014/main" id="{0319078C-F4CC-4B7B-BC7B-363072703542}"/>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7" name="フリーフォーム: 図形 1046">
                <a:extLst>
                  <a:ext uri="{FF2B5EF4-FFF2-40B4-BE49-F238E27FC236}">
                    <a16:creationId xmlns:a16="http://schemas.microsoft.com/office/drawing/2014/main" id="{3C0ECFE9-3120-4703-ACD3-A380A2011E45}"/>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8" name="フリーフォーム: 図形 1047">
                <a:extLst>
                  <a:ext uri="{FF2B5EF4-FFF2-40B4-BE49-F238E27FC236}">
                    <a16:creationId xmlns:a16="http://schemas.microsoft.com/office/drawing/2014/main" id="{E864E3A9-DE43-40B4-BAC2-12E2D6494BA4}"/>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49" name="フリーフォーム: 図形 1048">
                <a:extLst>
                  <a:ext uri="{FF2B5EF4-FFF2-40B4-BE49-F238E27FC236}">
                    <a16:creationId xmlns:a16="http://schemas.microsoft.com/office/drawing/2014/main" id="{1AF805C3-A31E-4B90-A30F-9520FED6AEC6}"/>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0" name="フリーフォーム: 図形 1049">
                <a:extLst>
                  <a:ext uri="{FF2B5EF4-FFF2-40B4-BE49-F238E27FC236}">
                    <a16:creationId xmlns:a16="http://schemas.microsoft.com/office/drawing/2014/main" id="{270EC908-0E93-4773-83AB-5C08B3135A9A}"/>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1" name="フリーフォーム: 図形 1050">
                <a:extLst>
                  <a:ext uri="{FF2B5EF4-FFF2-40B4-BE49-F238E27FC236}">
                    <a16:creationId xmlns:a16="http://schemas.microsoft.com/office/drawing/2014/main" id="{F610EF86-389B-4680-A2AD-F3054B73A0DB}"/>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2" name="フリーフォーム: 図形 1051">
                <a:extLst>
                  <a:ext uri="{FF2B5EF4-FFF2-40B4-BE49-F238E27FC236}">
                    <a16:creationId xmlns:a16="http://schemas.microsoft.com/office/drawing/2014/main" id="{6EC929DC-84E8-4DD9-9D47-F09C2DE9F065}"/>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3" name="フリーフォーム: 図形 1052">
                <a:extLst>
                  <a:ext uri="{FF2B5EF4-FFF2-40B4-BE49-F238E27FC236}">
                    <a16:creationId xmlns:a16="http://schemas.microsoft.com/office/drawing/2014/main" id="{BF428F63-FB55-4E01-B716-F0897EFDB17C}"/>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4" name="フリーフォーム: 図形 1053">
                <a:extLst>
                  <a:ext uri="{FF2B5EF4-FFF2-40B4-BE49-F238E27FC236}">
                    <a16:creationId xmlns:a16="http://schemas.microsoft.com/office/drawing/2014/main" id="{8763FA5F-2100-4F69-93C0-DB1B2D26758F}"/>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5" name="フリーフォーム: 図形 1054">
                <a:extLst>
                  <a:ext uri="{FF2B5EF4-FFF2-40B4-BE49-F238E27FC236}">
                    <a16:creationId xmlns:a16="http://schemas.microsoft.com/office/drawing/2014/main" id="{EC2FE636-C8B8-4A99-BCC9-D2C82088C6BA}"/>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6" name="フリーフォーム: 図形 1055">
                <a:extLst>
                  <a:ext uri="{FF2B5EF4-FFF2-40B4-BE49-F238E27FC236}">
                    <a16:creationId xmlns:a16="http://schemas.microsoft.com/office/drawing/2014/main" id="{E4358124-0870-415C-BAC7-0372CD66305B}"/>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7" name="フリーフォーム: 図形 1056">
                <a:extLst>
                  <a:ext uri="{FF2B5EF4-FFF2-40B4-BE49-F238E27FC236}">
                    <a16:creationId xmlns:a16="http://schemas.microsoft.com/office/drawing/2014/main" id="{715C9469-1598-4AD8-ADCA-26E9F5A2276F}"/>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8" name="フリーフォーム: 図形 1057">
                <a:extLst>
                  <a:ext uri="{FF2B5EF4-FFF2-40B4-BE49-F238E27FC236}">
                    <a16:creationId xmlns:a16="http://schemas.microsoft.com/office/drawing/2014/main" id="{BAA37129-7AF4-498A-A332-106B32206EDE}"/>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59" name="フリーフォーム: 図形 1058">
                <a:extLst>
                  <a:ext uri="{FF2B5EF4-FFF2-40B4-BE49-F238E27FC236}">
                    <a16:creationId xmlns:a16="http://schemas.microsoft.com/office/drawing/2014/main" id="{7D230BF3-25F7-45A6-8A38-0A7D48518457}"/>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0" name="フリーフォーム: 図形 1059">
                <a:extLst>
                  <a:ext uri="{FF2B5EF4-FFF2-40B4-BE49-F238E27FC236}">
                    <a16:creationId xmlns:a16="http://schemas.microsoft.com/office/drawing/2014/main" id="{AF27F995-CFF9-4E6F-9913-5DD16AB4F8EF}"/>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1" name="フリーフォーム: 図形 1060">
                <a:extLst>
                  <a:ext uri="{FF2B5EF4-FFF2-40B4-BE49-F238E27FC236}">
                    <a16:creationId xmlns:a16="http://schemas.microsoft.com/office/drawing/2014/main" id="{34065D4A-29BD-4867-912F-F9366E355EC0}"/>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2" name="フリーフォーム: 図形 1061">
                <a:extLst>
                  <a:ext uri="{FF2B5EF4-FFF2-40B4-BE49-F238E27FC236}">
                    <a16:creationId xmlns:a16="http://schemas.microsoft.com/office/drawing/2014/main" id="{EFB0AF83-8399-4390-A65A-D00DE1A84903}"/>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3" name="フリーフォーム: 図形 1062">
                <a:extLst>
                  <a:ext uri="{FF2B5EF4-FFF2-40B4-BE49-F238E27FC236}">
                    <a16:creationId xmlns:a16="http://schemas.microsoft.com/office/drawing/2014/main" id="{1ACD0ACB-1E19-4E0B-B702-511CB59B599F}"/>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4" name="フリーフォーム: 図形 1063">
                <a:extLst>
                  <a:ext uri="{FF2B5EF4-FFF2-40B4-BE49-F238E27FC236}">
                    <a16:creationId xmlns:a16="http://schemas.microsoft.com/office/drawing/2014/main" id="{FBE6881B-445C-4E68-A3FB-E0088CF27402}"/>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5" name="フリーフォーム: 図形 1064">
                <a:extLst>
                  <a:ext uri="{FF2B5EF4-FFF2-40B4-BE49-F238E27FC236}">
                    <a16:creationId xmlns:a16="http://schemas.microsoft.com/office/drawing/2014/main" id="{3F72001F-B130-4957-AC6A-274C4A3EF08B}"/>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6" name="フリーフォーム: 図形 1065">
                <a:extLst>
                  <a:ext uri="{FF2B5EF4-FFF2-40B4-BE49-F238E27FC236}">
                    <a16:creationId xmlns:a16="http://schemas.microsoft.com/office/drawing/2014/main" id="{7014AE27-682F-4C5B-87AB-379A6BB6229A}"/>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7" name="フリーフォーム: 図形 1066">
                <a:extLst>
                  <a:ext uri="{FF2B5EF4-FFF2-40B4-BE49-F238E27FC236}">
                    <a16:creationId xmlns:a16="http://schemas.microsoft.com/office/drawing/2014/main" id="{2AA2B9B4-6A99-40B7-AB7E-6A2F09C9E738}"/>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8" name="フリーフォーム: 図形 1067">
                <a:extLst>
                  <a:ext uri="{FF2B5EF4-FFF2-40B4-BE49-F238E27FC236}">
                    <a16:creationId xmlns:a16="http://schemas.microsoft.com/office/drawing/2014/main" id="{E5F8ADFB-394B-4A52-A139-8E48A640A7BD}"/>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9" name="フリーフォーム: 図形 1068">
                <a:extLst>
                  <a:ext uri="{FF2B5EF4-FFF2-40B4-BE49-F238E27FC236}">
                    <a16:creationId xmlns:a16="http://schemas.microsoft.com/office/drawing/2014/main" id="{0E7561A3-3CC4-4D7D-AA83-928A85E4AC65}"/>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0" name="フリーフォーム: 図形 1069">
                <a:extLst>
                  <a:ext uri="{FF2B5EF4-FFF2-40B4-BE49-F238E27FC236}">
                    <a16:creationId xmlns:a16="http://schemas.microsoft.com/office/drawing/2014/main" id="{FBFF41A6-8E72-4AA4-9C6E-827E6A257102}"/>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1" name="フリーフォーム: 図形 1070">
                <a:extLst>
                  <a:ext uri="{FF2B5EF4-FFF2-40B4-BE49-F238E27FC236}">
                    <a16:creationId xmlns:a16="http://schemas.microsoft.com/office/drawing/2014/main" id="{84997F0E-9035-4A45-A0A1-49B3F3719F8F}"/>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2" name="フリーフォーム: 図形 1071">
                <a:extLst>
                  <a:ext uri="{FF2B5EF4-FFF2-40B4-BE49-F238E27FC236}">
                    <a16:creationId xmlns:a16="http://schemas.microsoft.com/office/drawing/2014/main" id="{6FE528DA-6004-4A38-B885-8A3CA3A35C2B}"/>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3" name="フリーフォーム: 図形 1072">
                <a:extLst>
                  <a:ext uri="{FF2B5EF4-FFF2-40B4-BE49-F238E27FC236}">
                    <a16:creationId xmlns:a16="http://schemas.microsoft.com/office/drawing/2014/main" id="{FDA08F64-5F79-4CBB-8176-F84B78B49481}"/>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4" name="フリーフォーム: 図形 1073">
                <a:extLst>
                  <a:ext uri="{FF2B5EF4-FFF2-40B4-BE49-F238E27FC236}">
                    <a16:creationId xmlns:a16="http://schemas.microsoft.com/office/drawing/2014/main" id="{77630783-6EE8-491E-939C-4B1A06BCFC91}"/>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5" name="フリーフォーム: 図形 1074">
                <a:extLst>
                  <a:ext uri="{FF2B5EF4-FFF2-40B4-BE49-F238E27FC236}">
                    <a16:creationId xmlns:a16="http://schemas.microsoft.com/office/drawing/2014/main" id="{E1FD8511-31A7-41DE-8749-968C1A98EF31}"/>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6" name="フリーフォーム: 図形 1075">
                <a:extLst>
                  <a:ext uri="{FF2B5EF4-FFF2-40B4-BE49-F238E27FC236}">
                    <a16:creationId xmlns:a16="http://schemas.microsoft.com/office/drawing/2014/main" id="{FAB0687A-9EF8-44B0-871D-2002F87B2479}"/>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7" name="フリーフォーム: 図形 1076">
                <a:extLst>
                  <a:ext uri="{FF2B5EF4-FFF2-40B4-BE49-F238E27FC236}">
                    <a16:creationId xmlns:a16="http://schemas.microsoft.com/office/drawing/2014/main" id="{3D73A18A-2740-4954-B63D-404F258572B5}"/>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8" name="フリーフォーム: 図形 1077">
                <a:extLst>
                  <a:ext uri="{FF2B5EF4-FFF2-40B4-BE49-F238E27FC236}">
                    <a16:creationId xmlns:a16="http://schemas.microsoft.com/office/drawing/2014/main" id="{EE81F879-B1AA-4310-B684-05A1D2F854AE}"/>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79" name="フリーフォーム: 図形 1078">
                <a:extLst>
                  <a:ext uri="{FF2B5EF4-FFF2-40B4-BE49-F238E27FC236}">
                    <a16:creationId xmlns:a16="http://schemas.microsoft.com/office/drawing/2014/main" id="{9836A7C9-141C-47B6-82FF-AE0660FB4DBF}"/>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0" name="フリーフォーム: 図形 1079">
                <a:extLst>
                  <a:ext uri="{FF2B5EF4-FFF2-40B4-BE49-F238E27FC236}">
                    <a16:creationId xmlns:a16="http://schemas.microsoft.com/office/drawing/2014/main" id="{F40791A2-7FCF-4BD5-974A-E204D0C856EB}"/>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1" name="フリーフォーム: 図形 1080">
                <a:extLst>
                  <a:ext uri="{FF2B5EF4-FFF2-40B4-BE49-F238E27FC236}">
                    <a16:creationId xmlns:a16="http://schemas.microsoft.com/office/drawing/2014/main" id="{92F5A6A5-9085-4D41-876E-4746072E6A6F}"/>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2" name="フリーフォーム: 図形 1081">
                <a:extLst>
                  <a:ext uri="{FF2B5EF4-FFF2-40B4-BE49-F238E27FC236}">
                    <a16:creationId xmlns:a16="http://schemas.microsoft.com/office/drawing/2014/main" id="{C31F2BE6-6A20-44CB-9971-784C8C15BF43}"/>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3" name="フリーフォーム: 図形 1082">
                <a:extLst>
                  <a:ext uri="{FF2B5EF4-FFF2-40B4-BE49-F238E27FC236}">
                    <a16:creationId xmlns:a16="http://schemas.microsoft.com/office/drawing/2014/main" id="{81F4EF24-3DCD-4B76-95C4-CA1AF4D55C5E}"/>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4" name="フリーフォーム: 図形 1083">
                <a:extLst>
                  <a:ext uri="{FF2B5EF4-FFF2-40B4-BE49-F238E27FC236}">
                    <a16:creationId xmlns:a16="http://schemas.microsoft.com/office/drawing/2014/main" id="{77E757D5-E5A7-4E80-BE5C-948806846DD0}"/>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5" name="フリーフォーム: 図形 1084">
                <a:extLst>
                  <a:ext uri="{FF2B5EF4-FFF2-40B4-BE49-F238E27FC236}">
                    <a16:creationId xmlns:a16="http://schemas.microsoft.com/office/drawing/2014/main" id="{376218BB-44EB-4485-8EAE-B269E473DC11}"/>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6" name="フリーフォーム: 図形 1085">
                <a:extLst>
                  <a:ext uri="{FF2B5EF4-FFF2-40B4-BE49-F238E27FC236}">
                    <a16:creationId xmlns:a16="http://schemas.microsoft.com/office/drawing/2014/main" id="{7A13B66C-E1CB-43CA-B1F6-BE76B341AAE4}"/>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7" name="フリーフォーム: 図形 1086">
                <a:extLst>
                  <a:ext uri="{FF2B5EF4-FFF2-40B4-BE49-F238E27FC236}">
                    <a16:creationId xmlns:a16="http://schemas.microsoft.com/office/drawing/2014/main" id="{15CE1BC8-14CE-44BF-9CA0-085FD6A50620}"/>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8" name="フリーフォーム: 図形 1087">
                <a:extLst>
                  <a:ext uri="{FF2B5EF4-FFF2-40B4-BE49-F238E27FC236}">
                    <a16:creationId xmlns:a16="http://schemas.microsoft.com/office/drawing/2014/main" id="{47438093-E662-4119-AD13-9ADE7F582A4C}"/>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89" name="フリーフォーム: 図形 1088">
                <a:extLst>
                  <a:ext uri="{FF2B5EF4-FFF2-40B4-BE49-F238E27FC236}">
                    <a16:creationId xmlns:a16="http://schemas.microsoft.com/office/drawing/2014/main" id="{F12FD75F-18CE-4526-AECB-F49531D5747C}"/>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0" name="フリーフォーム: 図形 1089">
                <a:extLst>
                  <a:ext uri="{FF2B5EF4-FFF2-40B4-BE49-F238E27FC236}">
                    <a16:creationId xmlns:a16="http://schemas.microsoft.com/office/drawing/2014/main" id="{1E290664-45BA-4CCC-961B-F1C1EC3F3A91}"/>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1" name="フリーフォーム: 図形 1090">
                <a:extLst>
                  <a:ext uri="{FF2B5EF4-FFF2-40B4-BE49-F238E27FC236}">
                    <a16:creationId xmlns:a16="http://schemas.microsoft.com/office/drawing/2014/main" id="{2B67BBC3-FF55-4E32-B609-F3F5DB6630C1}"/>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2" name="フリーフォーム: 図形 1091">
                <a:extLst>
                  <a:ext uri="{FF2B5EF4-FFF2-40B4-BE49-F238E27FC236}">
                    <a16:creationId xmlns:a16="http://schemas.microsoft.com/office/drawing/2014/main" id="{8E8E0DDA-67FA-4B66-B06F-C6557558D82C}"/>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3" name="フリーフォーム: 図形 1092">
                <a:extLst>
                  <a:ext uri="{FF2B5EF4-FFF2-40B4-BE49-F238E27FC236}">
                    <a16:creationId xmlns:a16="http://schemas.microsoft.com/office/drawing/2014/main" id="{6E3CE37C-E1B8-45F8-A9AD-8ADD91161A77}"/>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4" name="フリーフォーム: 図形 1093">
                <a:extLst>
                  <a:ext uri="{FF2B5EF4-FFF2-40B4-BE49-F238E27FC236}">
                    <a16:creationId xmlns:a16="http://schemas.microsoft.com/office/drawing/2014/main" id="{C07F3D86-3894-40C9-828B-D6059250DE52}"/>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5" name="フリーフォーム: 図形 1094">
                <a:extLst>
                  <a:ext uri="{FF2B5EF4-FFF2-40B4-BE49-F238E27FC236}">
                    <a16:creationId xmlns:a16="http://schemas.microsoft.com/office/drawing/2014/main" id="{9128102E-A653-41CA-8D54-DE091447AA16}"/>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6" name="フリーフォーム: 図形 1095">
                <a:extLst>
                  <a:ext uri="{FF2B5EF4-FFF2-40B4-BE49-F238E27FC236}">
                    <a16:creationId xmlns:a16="http://schemas.microsoft.com/office/drawing/2014/main" id="{1DE539FA-9E30-4157-B20C-C43B5688A2AE}"/>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7" name="フリーフォーム: 図形 1096">
                <a:extLst>
                  <a:ext uri="{FF2B5EF4-FFF2-40B4-BE49-F238E27FC236}">
                    <a16:creationId xmlns:a16="http://schemas.microsoft.com/office/drawing/2014/main" id="{E3AC0195-3AE0-47ED-A81F-6B8E9C732771}"/>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8" name="フリーフォーム: 図形 1097">
                <a:extLst>
                  <a:ext uri="{FF2B5EF4-FFF2-40B4-BE49-F238E27FC236}">
                    <a16:creationId xmlns:a16="http://schemas.microsoft.com/office/drawing/2014/main" id="{0A1DE100-9BEB-4B89-B4D0-1506696E54A5}"/>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99" name="フリーフォーム: 図形 1098">
                <a:extLst>
                  <a:ext uri="{FF2B5EF4-FFF2-40B4-BE49-F238E27FC236}">
                    <a16:creationId xmlns:a16="http://schemas.microsoft.com/office/drawing/2014/main" id="{83AD8273-F496-4FC6-BC07-423FEB763945}"/>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0" name="フリーフォーム: 図形 1099">
                <a:extLst>
                  <a:ext uri="{FF2B5EF4-FFF2-40B4-BE49-F238E27FC236}">
                    <a16:creationId xmlns:a16="http://schemas.microsoft.com/office/drawing/2014/main" id="{05768987-AAD3-4D08-A7E4-E6150928BD6E}"/>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1" name="フリーフォーム: 図形 1100">
                <a:extLst>
                  <a:ext uri="{FF2B5EF4-FFF2-40B4-BE49-F238E27FC236}">
                    <a16:creationId xmlns:a16="http://schemas.microsoft.com/office/drawing/2014/main" id="{9CD038FD-A2D6-4D76-9C47-82DD3C5601C3}"/>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2" name="フリーフォーム: 図形 1101">
                <a:extLst>
                  <a:ext uri="{FF2B5EF4-FFF2-40B4-BE49-F238E27FC236}">
                    <a16:creationId xmlns:a16="http://schemas.microsoft.com/office/drawing/2014/main" id="{4BCBCDB7-00C1-4872-B3F2-A4DACC17E31F}"/>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3" name="フリーフォーム: 図形 1102">
                <a:extLst>
                  <a:ext uri="{FF2B5EF4-FFF2-40B4-BE49-F238E27FC236}">
                    <a16:creationId xmlns:a16="http://schemas.microsoft.com/office/drawing/2014/main" id="{79107690-9F73-4101-9FB0-C7252FDA31AB}"/>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4" name="フリーフォーム: 図形 1103">
                <a:extLst>
                  <a:ext uri="{FF2B5EF4-FFF2-40B4-BE49-F238E27FC236}">
                    <a16:creationId xmlns:a16="http://schemas.microsoft.com/office/drawing/2014/main" id="{DC71CF13-A260-4038-856F-E332B6E69806}"/>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5" name="フリーフォーム: 図形 1104">
                <a:extLst>
                  <a:ext uri="{FF2B5EF4-FFF2-40B4-BE49-F238E27FC236}">
                    <a16:creationId xmlns:a16="http://schemas.microsoft.com/office/drawing/2014/main" id="{175B66B8-0598-4071-B371-F37DD07312F0}"/>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6" name="フリーフォーム: 図形 1105">
                <a:extLst>
                  <a:ext uri="{FF2B5EF4-FFF2-40B4-BE49-F238E27FC236}">
                    <a16:creationId xmlns:a16="http://schemas.microsoft.com/office/drawing/2014/main" id="{CCE23391-F400-489A-A01C-0DE375E2ED69}"/>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7" name="フリーフォーム: 図形 1106">
                <a:extLst>
                  <a:ext uri="{FF2B5EF4-FFF2-40B4-BE49-F238E27FC236}">
                    <a16:creationId xmlns:a16="http://schemas.microsoft.com/office/drawing/2014/main" id="{B501E7A0-BA53-4D7D-A3CF-A2B1D2F6CA9B}"/>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8" name="フリーフォーム: 図形 1107">
                <a:extLst>
                  <a:ext uri="{FF2B5EF4-FFF2-40B4-BE49-F238E27FC236}">
                    <a16:creationId xmlns:a16="http://schemas.microsoft.com/office/drawing/2014/main" id="{074FE3D4-43EB-4D19-A159-84D8CE08C650}"/>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9" name="フリーフォーム: 図形 1108">
                <a:extLst>
                  <a:ext uri="{FF2B5EF4-FFF2-40B4-BE49-F238E27FC236}">
                    <a16:creationId xmlns:a16="http://schemas.microsoft.com/office/drawing/2014/main" id="{7AF75BDE-DCB0-4822-98D5-65BE99443699}"/>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0" name="フリーフォーム: 図形 1109">
                <a:extLst>
                  <a:ext uri="{FF2B5EF4-FFF2-40B4-BE49-F238E27FC236}">
                    <a16:creationId xmlns:a16="http://schemas.microsoft.com/office/drawing/2014/main" id="{E79A8908-95C1-4597-941C-AA72D9BCED30}"/>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1" name="フリーフォーム: 図形 1110">
                <a:extLst>
                  <a:ext uri="{FF2B5EF4-FFF2-40B4-BE49-F238E27FC236}">
                    <a16:creationId xmlns:a16="http://schemas.microsoft.com/office/drawing/2014/main" id="{8EF5231E-8369-49DD-A798-57E5BC4ED1C2}"/>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2" name="フリーフォーム: 図形 1111">
                <a:extLst>
                  <a:ext uri="{FF2B5EF4-FFF2-40B4-BE49-F238E27FC236}">
                    <a16:creationId xmlns:a16="http://schemas.microsoft.com/office/drawing/2014/main" id="{0FF47855-E36A-4685-AED5-CC1431202CE3}"/>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3" name="フリーフォーム: 図形 1112">
                <a:extLst>
                  <a:ext uri="{FF2B5EF4-FFF2-40B4-BE49-F238E27FC236}">
                    <a16:creationId xmlns:a16="http://schemas.microsoft.com/office/drawing/2014/main" id="{FFBBFDD6-5599-44A3-ADF2-E37536DF6B25}"/>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4" name="フリーフォーム: 図形 1113">
                <a:extLst>
                  <a:ext uri="{FF2B5EF4-FFF2-40B4-BE49-F238E27FC236}">
                    <a16:creationId xmlns:a16="http://schemas.microsoft.com/office/drawing/2014/main" id="{2F89F4F1-A5FA-4F92-A959-D6E2085A5D72}"/>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5" name="フリーフォーム: 図形 1114">
                <a:extLst>
                  <a:ext uri="{FF2B5EF4-FFF2-40B4-BE49-F238E27FC236}">
                    <a16:creationId xmlns:a16="http://schemas.microsoft.com/office/drawing/2014/main" id="{B93C1E41-36D6-4BDF-A9C3-8EA68BAB1ECB}"/>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6" name="フリーフォーム: 図形 1115">
                <a:extLst>
                  <a:ext uri="{FF2B5EF4-FFF2-40B4-BE49-F238E27FC236}">
                    <a16:creationId xmlns:a16="http://schemas.microsoft.com/office/drawing/2014/main" id="{65B57137-5DB3-49C4-8B25-EA08D345870D}"/>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7" name="フリーフォーム: 図形 1116">
                <a:extLst>
                  <a:ext uri="{FF2B5EF4-FFF2-40B4-BE49-F238E27FC236}">
                    <a16:creationId xmlns:a16="http://schemas.microsoft.com/office/drawing/2014/main" id="{1DB57F81-8649-4D41-84CE-19C5D319A540}"/>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8" name="フリーフォーム: 図形 1117">
                <a:extLst>
                  <a:ext uri="{FF2B5EF4-FFF2-40B4-BE49-F238E27FC236}">
                    <a16:creationId xmlns:a16="http://schemas.microsoft.com/office/drawing/2014/main" id="{F60F504D-551D-47B8-88C1-EA61C9C13B31}"/>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19" name="フリーフォーム: 図形 1118">
                <a:extLst>
                  <a:ext uri="{FF2B5EF4-FFF2-40B4-BE49-F238E27FC236}">
                    <a16:creationId xmlns:a16="http://schemas.microsoft.com/office/drawing/2014/main" id="{F495D186-74B7-416C-B8DD-D57C0F7EC381}"/>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0" name="フリーフォーム: 図形 1119">
                <a:extLst>
                  <a:ext uri="{FF2B5EF4-FFF2-40B4-BE49-F238E27FC236}">
                    <a16:creationId xmlns:a16="http://schemas.microsoft.com/office/drawing/2014/main" id="{59AFFD15-8EA6-4347-A1AB-7A4DC1796714}"/>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1" name="フリーフォーム: 図形 1120">
                <a:extLst>
                  <a:ext uri="{FF2B5EF4-FFF2-40B4-BE49-F238E27FC236}">
                    <a16:creationId xmlns:a16="http://schemas.microsoft.com/office/drawing/2014/main" id="{C99428E4-09A8-4D2B-821E-B61757E932D7}"/>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2" name="フリーフォーム: 図形 1121">
                <a:extLst>
                  <a:ext uri="{FF2B5EF4-FFF2-40B4-BE49-F238E27FC236}">
                    <a16:creationId xmlns:a16="http://schemas.microsoft.com/office/drawing/2014/main" id="{7A9A65D2-9EF3-490A-82CB-41E3353710F8}"/>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3" name="フリーフォーム: 図形 1122">
                <a:extLst>
                  <a:ext uri="{FF2B5EF4-FFF2-40B4-BE49-F238E27FC236}">
                    <a16:creationId xmlns:a16="http://schemas.microsoft.com/office/drawing/2014/main" id="{7BC6DC32-9600-4755-9185-E2DDFA6C6A0F}"/>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4" name="フリーフォーム: 図形 1123">
                <a:extLst>
                  <a:ext uri="{FF2B5EF4-FFF2-40B4-BE49-F238E27FC236}">
                    <a16:creationId xmlns:a16="http://schemas.microsoft.com/office/drawing/2014/main" id="{36DD882B-2479-4DBA-8DC1-A1C3ACDB318F}"/>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5" name="フリーフォーム: 図形 1124">
                <a:extLst>
                  <a:ext uri="{FF2B5EF4-FFF2-40B4-BE49-F238E27FC236}">
                    <a16:creationId xmlns:a16="http://schemas.microsoft.com/office/drawing/2014/main" id="{6DE8266D-1B65-43C9-BA98-AD87179E5628}"/>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6" name="フリーフォーム: 図形 1125">
                <a:extLst>
                  <a:ext uri="{FF2B5EF4-FFF2-40B4-BE49-F238E27FC236}">
                    <a16:creationId xmlns:a16="http://schemas.microsoft.com/office/drawing/2014/main" id="{A0A06693-3400-4DC9-9C93-E90FE2B636BB}"/>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7" name="フリーフォーム: 図形 1126">
                <a:extLst>
                  <a:ext uri="{FF2B5EF4-FFF2-40B4-BE49-F238E27FC236}">
                    <a16:creationId xmlns:a16="http://schemas.microsoft.com/office/drawing/2014/main" id="{B1C6819F-E9FE-4A2A-B337-08F3A252F82A}"/>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8" name="フリーフォーム: 図形 1127">
                <a:extLst>
                  <a:ext uri="{FF2B5EF4-FFF2-40B4-BE49-F238E27FC236}">
                    <a16:creationId xmlns:a16="http://schemas.microsoft.com/office/drawing/2014/main" id="{79B8B78D-0D4A-42E6-88B1-52D9C48A4FD2}"/>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29" name="フリーフォーム: 図形 1128">
                <a:extLst>
                  <a:ext uri="{FF2B5EF4-FFF2-40B4-BE49-F238E27FC236}">
                    <a16:creationId xmlns:a16="http://schemas.microsoft.com/office/drawing/2014/main" id="{653D9943-A4D9-4423-AFBE-12F67E026D25}"/>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0" name="フリーフォーム: 図形 1129">
                <a:extLst>
                  <a:ext uri="{FF2B5EF4-FFF2-40B4-BE49-F238E27FC236}">
                    <a16:creationId xmlns:a16="http://schemas.microsoft.com/office/drawing/2014/main" id="{A807B682-7393-481A-979C-5B041B3CADB8}"/>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1" name="フリーフォーム: 図形 1130">
                <a:extLst>
                  <a:ext uri="{FF2B5EF4-FFF2-40B4-BE49-F238E27FC236}">
                    <a16:creationId xmlns:a16="http://schemas.microsoft.com/office/drawing/2014/main" id="{00F15DCF-A5A2-4638-9071-CD2EFD4BD6B9}"/>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2" name="フリーフォーム: 図形 1131">
                <a:extLst>
                  <a:ext uri="{FF2B5EF4-FFF2-40B4-BE49-F238E27FC236}">
                    <a16:creationId xmlns:a16="http://schemas.microsoft.com/office/drawing/2014/main" id="{9594A484-BF53-4D1C-9EBF-EC4B1D5E8CEA}"/>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3" name="フリーフォーム: 図形 1132">
                <a:extLst>
                  <a:ext uri="{FF2B5EF4-FFF2-40B4-BE49-F238E27FC236}">
                    <a16:creationId xmlns:a16="http://schemas.microsoft.com/office/drawing/2014/main" id="{F13039BE-0538-4B0F-8966-8AF5888378E0}"/>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4" name="フリーフォーム: 図形 1133">
                <a:extLst>
                  <a:ext uri="{FF2B5EF4-FFF2-40B4-BE49-F238E27FC236}">
                    <a16:creationId xmlns:a16="http://schemas.microsoft.com/office/drawing/2014/main" id="{FA471D0F-260D-4A0F-A301-DD2A6E2ACE99}"/>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5" name="フリーフォーム: 図形 1134">
                <a:extLst>
                  <a:ext uri="{FF2B5EF4-FFF2-40B4-BE49-F238E27FC236}">
                    <a16:creationId xmlns:a16="http://schemas.microsoft.com/office/drawing/2014/main" id="{2A4259CC-7B57-4EBB-B88B-704CEE43E431}"/>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6" name="フリーフォーム: 図形 1135">
                <a:extLst>
                  <a:ext uri="{FF2B5EF4-FFF2-40B4-BE49-F238E27FC236}">
                    <a16:creationId xmlns:a16="http://schemas.microsoft.com/office/drawing/2014/main" id="{9FC2A98C-BF1E-4696-B95D-CB69FCB0C255}"/>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7" name="フリーフォーム: 図形 1136">
                <a:extLst>
                  <a:ext uri="{FF2B5EF4-FFF2-40B4-BE49-F238E27FC236}">
                    <a16:creationId xmlns:a16="http://schemas.microsoft.com/office/drawing/2014/main" id="{44F38E8E-A3C5-492B-8EEE-3DFC24577583}"/>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8" name="フリーフォーム: 図形 1137">
                <a:extLst>
                  <a:ext uri="{FF2B5EF4-FFF2-40B4-BE49-F238E27FC236}">
                    <a16:creationId xmlns:a16="http://schemas.microsoft.com/office/drawing/2014/main" id="{E43B3C8D-A006-4D9B-81DE-6F621C0C6018}"/>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39" name="フリーフォーム: 図形 1138">
                <a:extLst>
                  <a:ext uri="{FF2B5EF4-FFF2-40B4-BE49-F238E27FC236}">
                    <a16:creationId xmlns:a16="http://schemas.microsoft.com/office/drawing/2014/main" id="{EC681360-4891-44D0-A280-04C30ABFC35E}"/>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0" name="フリーフォーム: 図形 1139">
                <a:extLst>
                  <a:ext uri="{FF2B5EF4-FFF2-40B4-BE49-F238E27FC236}">
                    <a16:creationId xmlns:a16="http://schemas.microsoft.com/office/drawing/2014/main" id="{99DDF347-2246-4CF2-9BF9-C0D28B7F115F}"/>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1" name="フリーフォーム: 図形 1140">
                <a:extLst>
                  <a:ext uri="{FF2B5EF4-FFF2-40B4-BE49-F238E27FC236}">
                    <a16:creationId xmlns:a16="http://schemas.microsoft.com/office/drawing/2014/main" id="{B02ECC57-2F7C-4487-83B6-1BB8BC8FF27C}"/>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2" name="フリーフォーム: 図形 1141">
                <a:extLst>
                  <a:ext uri="{FF2B5EF4-FFF2-40B4-BE49-F238E27FC236}">
                    <a16:creationId xmlns:a16="http://schemas.microsoft.com/office/drawing/2014/main" id="{BC236F21-994F-4E39-8C0A-F5A5972722C5}"/>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3" name="フリーフォーム: 図形 1142">
                <a:extLst>
                  <a:ext uri="{FF2B5EF4-FFF2-40B4-BE49-F238E27FC236}">
                    <a16:creationId xmlns:a16="http://schemas.microsoft.com/office/drawing/2014/main" id="{ADFDCF07-C40F-437A-B58A-011342200A81}"/>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4" name="フリーフォーム: 図形 1143">
                <a:extLst>
                  <a:ext uri="{FF2B5EF4-FFF2-40B4-BE49-F238E27FC236}">
                    <a16:creationId xmlns:a16="http://schemas.microsoft.com/office/drawing/2014/main" id="{ED3B2FF1-7319-466B-87C6-2A43CF541F33}"/>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5" name="フリーフォーム: 図形 1144">
                <a:extLst>
                  <a:ext uri="{FF2B5EF4-FFF2-40B4-BE49-F238E27FC236}">
                    <a16:creationId xmlns:a16="http://schemas.microsoft.com/office/drawing/2014/main" id="{2BD8AA2E-FE43-48FA-B658-EE145BE69B57}"/>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6" name="フリーフォーム: 図形 1145">
                <a:extLst>
                  <a:ext uri="{FF2B5EF4-FFF2-40B4-BE49-F238E27FC236}">
                    <a16:creationId xmlns:a16="http://schemas.microsoft.com/office/drawing/2014/main" id="{CC490337-32A3-4743-8859-97D38C4A3DC1}"/>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7" name="フリーフォーム: 図形 1146">
                <a:extLst>
                  <a:ext uri="{FF2B5EF4-FFF2-40B4-BE49-F238E27FC236}">
                    <a16:creationId xmlns:a16="http://schemas.microsoft.com/office/drawing/2014/main" id="{13C8E63D-92FC-45E9-AE07-8B8310874E8F}"/>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8" name="フリーフォーム: 図形 1147">
                <a:extLst>
                  <a:ext uri="{FF2B5EF4-FFF2-40B4-BE49-F238E27FC236}">
                    <a16:creationId xmlns:a16="http://schemas.microsoft.com/office/drawing/2014/main" id="{086B2787-52CD-4DF9-807F-5B3E49FC1AD7}"/>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49" name="フリーフォーム: 図形 1148">
                <a:extLst>
                  <a:ext uri="{FF2B5EF4-FFF2-40B4-BE49-F238E27FC236}">
                    <a16:creationId xmlns:a16="http://schemas.microsoft.com/office/drawing/2014/main" id="{00B5CCC2-74C9-4E1D-9896-2E26DE091429}"/>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0" name="フリーフォーム: 図形 1149">
                <a:extLst>
                  <a:ext uri="{FF2B5EF4-FFF2-40B4-BE49-F238E27FC236}">
                    <a16:creationId xmlns:a16="http://schemas.microsoft.com/office/drawing/2014/main" id="{EBA36CFE-B98E-4AB3-AD8B-F1424D2CCB7A}"/>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1" name="フリーフォーム: 図形 1150">
                <a:extLst>
                  <a:ext uri="{FF2B5EF4-FFF2-40B4-BE49-F238E27FC236}">
                    <a16:creationId xmlns:a16="http://schemas.microsoft.com/office/drawing/2014/main" id="{52F2F0A6-9624-4599-ABE0-B002421248FB}"/>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2" name="フリーフォーム: 図形 1151">
                <a:extLst>
                  <a:ext uri="{FF2B5EF4-FFF2-40B4-BE49-F238E27FC236}">
                    <a16:creationId xmlns:a16="http://schemas.microsoft.com/office/drawing/2014/main" id="{A0DB9A91-DD83-4398-9C12-9F0FD2D6FC10}"/>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3" name="フリーフォーム: 図形 1152">
                <a:extLst>
                  <a:ext uri="{FF2B5EF4-FFF2-40B4-BE49-F238E27FC236}">
                    <a16:creationId xmlns:a16="http://schemas.microsoft.com/office/drawing/2014/main" id="{FF13E02D-6715-4B2E-B7E8-2793A29A9321}"/>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4" name="フリーフォーム: 図形 1153">
                <a:extLst>
                  <a:ext uri="{FF2B5EF4-FFF2-40B4-BE49-F238E27FC236}">
                    <a16:creationId xmlns:a16="http://schemas.microsoft.com/office/drawing/2014/main" id="{D8510B03-3886-463F-8003-52029C778A34}"/>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5" name="フリーフォーム: 図形 1154">
                <a:extLst>
                  <a:ext uri="{FF2B5EF4-FFF2-40B4-BE49-F238E27FC236}">
                    <a16:creationId xmlns:a16="http://schemas.microsoft.com/office/drawing/2014/main" id="{8264CA0A-0F6C-410D-B4FB-DCC63E22E217}"/>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6" name="フリーフォーム: 図形 1155">
                <a:extLst>
                  <a:ext uri="{FF2B5EF4-FFF2-40B4-BE49-F238E27FC236}">
                    <a16:creationId xmlns:a16="http://schemas.microsoft.com/office/drawing/2014/main" id="{6FB1E785-B6E2-44FD-A123-03603AB6E774}"/>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7" name="フリーフォーム: 図形 1156">
                <a:extLst>
                  <a:ext uri="{FF2B5EF4-FFF2-40B4-BE49-F238E27FC236}">
                    <a16:creationId xmlns:a16="http://schemas.microsoft.com/office/drawing/2014/main" id="{B820C826-F2B7-4532-829E-48D29168E9C0}"/>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58" name="フリーフォーム: 図形 1157">
                <a:extLst>
                  <a:ext uri="{FF2B5EF4-FFF2-40B4-BE49-F238E27FC236}">
                    <a16:creationId xmlns:a16="http://schemas.microsoft.com/office/drawing/2014/main" id="{78745B60-6275-477C-8EC2-8BA48191AC79}"/>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1276" name="グループ化 1275">
            <a:extLst>
              <a:ext uri="{FF2B5EF4-FFF2-40B4-BE49-F238E27FC236}">
                <a16:creationId xmlns:a16="http://schemas.microsoft.com/office/drawing/2014/main" id="{6F47F8EB-C71C-4B22-BDA6-03044FE1933A}"/>
              </a:ext>
            </a:extLst>
          </p:cNvPr>
          <p:cNvGrpSpPr/>
          <p:nvPr/>
        </p:nvGrpSpPr>
        <p:grpSpPr>
          <a:xfrm rot="19800000">
            <a:off x="-2083547" y="3603506"/>
            <a:ext cx="8642461" cy="4293115"/>
            <a:chOff x="2992497" y="177675"/>
            <a:chExt cx="4672734" cy="6018072"/>
          </a:xfrm>
          <a:solidFill>
            <a:schemeClr val="tx2">
              <a:lumMod val="50000"/>
              <a:alpha val="82000"/>
            </a:schemeClr>
          </a:solidFill>
        </p:grpSpPr>
        <p:grpSp>
          <p:nvGrpSpPr>
            <p:cNvPr id="1277" name="グループ化 1276">
              <a:extLst>
                <a:ext uri="{FF2B5EF4-FFF2-40B4-BE49-F238E27FC236}">
                  <a16:creationId xmlns:a16="http://schemas.microsoft.com/office/drawing/2014/main" id="{34C197F3-7BCE-460D-93F9-3B31C2FDF48B}"/>
                </a:ext>
              </a:extLst>
            </p:cNvPr>
            <p:cNvGrpSpPr/>
            <p:nvPr/>
          </p:nvGrpSpPr>
          <p:grpSpPr>
            <a:xfrm>
              <a:off x="3766034" y="177675"/>
              <a:ext cx="3215659" cy="5459186"/>
              <a:chOff x="3766034" y="177675"/>
              <a:chExt cx="3215659" cy="5459186"/>
            </a:xfrm>
            <a:grpFill/>
          </p:grpSpPr>
          <p:sp>
            <p:nvSpPr>
              <p:cNvPr id="1467" name="フリーフォーム: 図形 1466">
                <a:extLst>
                  <a:ext uri="{FF2B5EF4-FFF2-40B4-BE49-F238E27FC236}">
                    <a16:creationId xmlns:a16="http://schemas.microsoft.com/office/drawing/2014/main" id="{A0E62ECE-F3BB-49A9-8CD6-9A43771C9B9F}"/>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8" name="フリーフォーム: 図形 1467">
                <a:extLst>
                  <a:ext uri="{FF2B5EF4-FFF2-40B4-BE49-F238E27FC236}">
                    <a16:creationId xmlns:a16="http://schemas.microsoft.com/office/drawing/2014/main" id="{5AA0C96A-32EF-4360-8347-6765813B241C}"/>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9" name="フリーフォーム: 図形 1468">
                <a:extLst>
                  <a:ext uri="{FF2B5EF4-FFF2-40B4-BE49-F238E27FC236}">
                    <a16:creationId xmlns:a16="http://schemas.microsoft.com/office/drawing/2014/main" id="{E43F53A2-5416-448C-B92B-7D274BF7629A}"/>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0" name="フリーフォーム: 図形 1469">
                <a:extLst>
                  <a:ext uri="{FF2B5EF4-FFF2-40B4-BE49-F238E27FC236}">
                    <a16:creationId xmlns:a16="http://schemas.microsoft.com/office/drawing/2014/main" id="{94615542-A8B3-4114-B3AD-39B184FC1C04}"/>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1" name="フリーフォーム: 図形 1470">
                <a:extLst>
                  <a:ext uri="{FF2B5EF4-FFF2-40B4-BE49-F238E27FC236}">
                    <a16:creationId xmlns:a16="http://schemas.microsoft.com/office/drawing/2014/main" id="{AE773412-5B73-4D5A-BC74-82A891C5422A}"/>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2" name="フリーフォーム: 図形 1471">
                <a:extLst>
                  <a:ext uri="{FF2B5EF4-FFF2-40B4-BE49-F238E27FC236}">
                    <a16:creationId xmlns:a16="http://schemas.microsoft.com/office/drawing/2014/main" id="{30623803-150C-4627-A073-1AFB1476CFF5}"/>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3" name="フリーフォーム: 図形 1472">
                <a:extLst>
                  <a:ext uri="{FF2B5EF4-FFF2-40B4-BE49-F238E27FC236}">
                    <a16:creationId xmlns:a16="http://schemas.microsoft.com/office/drawing/2014/main" id="{38CD8BAE-2929-4F3A-ACCF-3ADC19AA541B}"/>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4" name="フリーフォーム: 図形 1473">
                <a:extLst>
                  <a:ext uri="{FF2B5EF4-FFF2-40B4-BE49-F238E27FC236}">
                    <a16:creationId xmlns:a16="http://schemas.microsoft.com/office/drawing/2014/main" id="{E1B6A0B5-408A-434A-8DEF-3A226234AF68}"/>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5" name="フリーフォーム: 図形 1474">
                <a:extLst>
                  <a:ext uri="{FF2B5EF4-FFF2-40B4-BE49-F238E27FC236}">
                    <a16:creationId xmlns:a16="http://schemas.microsoft.com/office/drawing/2014/main" id="{3E42E7C3-A708-4D10-AFD6-B9D5C6489ED4}"/>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6" name="フリーフォーム: 図形 1475">
                <a:extLst>
                  <a:ext uri="{FF2B5EF4-FFF2-40B4-BE49-F238E27FC236}">
                    <a16:creationId xmlns:a16="http://schemas.microsoft.com/office/drawing/2014/main" id="{EF0E7CB4-C19C-4431-9444-E2F83C2DB52D}"/>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7" name="フリーフォーム: 図形 1476">
                <a:extLst>
                  <a:ext uri="{FF2B5EF4-FFF2-40B4-BE49-F238E27FC236}">
                    <a16:creationId xmlns:a16="http://schemas.microsoft.com/office/drawing/2014/main" id="{CFB2665A-838E-4DA4-925C-F2A4C486F132}"/>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8" name="フリーフォーム: 図形 1477">
                <a:extLst>
                  <a:ext uri="{FF2B5EF4-FFF2-40B4-BE49-F238E27FC236}">
                    <a16:creationId xmlns:a16="http://schemas.microsoft.com/office/drawing/2014/main" id="{7476C7C7-61CA-48AE-AC20-2DCD31F78218}"/>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9" name="フリーフォーム: 図形 1478">
                <a:extLst>
                  <a:ext uri="{FF2B5EF4-FFF2-40B4-BE49-F238E27FC236}">
                    <a16:creationId xmlns:a16="http://schemas.microsoft.com/office/drawing/2014/main" id="{BA6E7E08-22C3-4B4C-9CF0-2272DEDE1443}"/>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0" name="フリーフォーム: 図形 1479">
                <a:extLst>
                  <a:ext uri="{FF2B5EF4-FFF2-40B4-BE49-F238E27FC236}">
                    <a16:creationId xmlns:a16="http://schemas.microsoft.com/office/drawing/2014/main" id="{77ACA910-26EE-4A96-9C52-FC1CA1C05565}"/>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1" name="フリーフォーム: 図形 1480">
                <a:extLst>
                  <a:ext uri="{FF2B5EF4-FFF2-40B4-BE49-F238E27FC236}">
                    <a16:creationId xmlns:a16="http://schemas.microsoft.com/office/drawing/2014/main" id="{5947B86C-9BFC-404B-9F05-192DA5582793}"/>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2" name="フリーフォーム: 図形 1481">
                <a:extLst>
                  <a:ext uri="{FF2B5EF4-FFF2-40B4-BE49-F238E27FC236}">
                    <a16:creationId xmlns:a16="http://schemas.microsoft.com/office/drawing/2014/main" id="{98896593-D060-442E-A86F-641B838B8C66}"/>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3" name="フリーフォーム: 図形 1482">
                <a:extLst>
                  <a:ext uri="{FF2B5EF4-FFF2-40B4-BE49-F238E27FC236}">
                    <a16:creationId xmlns:a16="http://schemas.microsoft.com/office/drawing/2014/main" id="{F9FEFCCB-92D8-45CC-A3B5-912BD4DBF123}"/>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4" name="フリーフォーム: 図形 1483">
                <a:extLst>
                  <a:ext uri="{FF2B5EF4-FFF2-40B4-BE49-F238E27FC236}">
                    <a16:creationId xmlns:a16="http://schemas.microsoft.com/office/drawing/2014/main" id="{82236B40-D09B-41D7-939F-0D390C5E7E6E}"/>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5" name="フリーフォーム: 図形 1484">
                <a:extLst>
                  <a:ext uri="{FF2B5EF4-FFF2-40B4-BE49-F238E27FC236}">
                    <a16:creationId xmlns:a16="http://schemas.microsoft.com/office/drawing/2014/main" id="{D25A8B84-E35B-46F2-8CD3-5C5FACCAD712}"/>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6" name="フリーフォーム: 図形 1485">
                <a:extLst>
                  <a:ext uri="{FF2B5EF4-FFF2-40B4-BE49-F238E27FC236}">
                    <a16:creationId xmlns:a16="http://schemas.microsoft.com/office/drawing/2014/main" id="{A281D087-98F3-432E-96D9-0F0EA323AE8B}"/>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7" name="円弧 1486">
                <a:extLst>
                  <a:ext uri="{FF2B5EF4-FFF2-40B4-BE49-F238E27FC236}">
                    <a16:creationId xmlns:a16="http://schemas.microsoft.com/office/drawing/2014/main" id="{C53774A8-E407-45C1-8031-ABCF59CEDEB1}"/>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88" name="フリーフォーム: 図形 1487">
                <a:extLst>
                  <a:ext uri="{FF2B5EF4-FFF2-40B4-BE49-F238E27FC236}">
                    <a16:creationId xmlns:a16="http://schemas.microsoft.com/office/drawing/2014/main" id="{9063DBD8-69DE-438A-A1DA-283105480AD9}"/>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89" name="フリーフォーム: 図形 1488">
                <a:extLst>
                  <a:ext uri="{FF2B5EF4-FFF2-40B4-BE49-F238E27FC236}">
                    <a16:creationId xmlns:a16="http://schemas.microsoft.com/office/drawing/2014/main" id="{2C64D4EB-0B42-465D-B7D7-7C849103A06B}"/>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0" name="フリーフォーム: 図形 1489">
                <a:extLst>
                  <a:ext uri="{FF2B5EF4-FFF2-40B4-BE49-F238E27FC236}">
                    <a16:creationId xmlns:a16="http://schemas.microsoft.com/office/drawing/2014/main" id="{99A9A5A7-4B7C-4AA2-BD3D-65DB605AB048}"/>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1" name="フリーフォーム: 図形 1490">
                <a:extLst>
                  <a:ext uri="{FF2B5EF4-FFF2-40B4-BE49-F238E27FC236}">
                    <a16:creationId xmlns:a16="http://schemas.microsoft.com/office/drawing/2014/main" id="{94080BB5-C71C-4465-AD59-371000ACE08B}"/>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2" name="フリーフォーム: 図形 1491">
                <a:extLst>
                  <a:ext uri="{FF2B5EF4-FFF2-40B4-BE49-F238E27FC236}">
                    <a16:creationId xmlns:a16="http://schemas.microsoft.com/office/drawing/2014/main" id="{ED9E4F6E-6A98-41D7-ADE9-05AC37A2E21E}"/>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3" name="フリーフォーム: 図形 1492">
                <a:extLst>
                  <a:ext uri="{FF2B5EF4-FFF2-40B4-BE49-F238E27FC236}">
                    <a16:creationId xmlns:a16="http://schemas.microsoft.com/office/drawing/2014/main" id="{6AD8763A-70B7-4D81-8CCB-28296542EFC0}"/>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4" name="フリーフォーム: 図形 1493">
                <a:extLst>
                  <a:ext uri="{FF2B5EF4-FFF2-40B4-BE49-F238E27FC236}">
                    <a16:creationId xmlns:a16="http://schemas.microsoft.com/office/drawing/2014/main" id="{14EA166B-8D5C-44EF-928C-E97548F1DC77}"/>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5" name="フリーフォーム: 図形 1494">
                <a:extLst>
                  <a:ext uri="{FF2B5EF4-FFF2-40B4-BE49-F238E27FC236}">
                    <a16:creationId xmlns:a16="http://schemas.microsoft.com/office/drawing/2014/main" id="{36FF7227-4987-4E80-A569-2A1D7246B227}"/>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6" name="フリーフォーム: 図形 1495">
                <a:extLst>
                  <a:ext uri="{FF2B5EF4-FFF2-40B4-BE49-F238E27FC236}">
                    <a16:creationId xmlns:a16="http://schemas.microsoft.com/office/drawing/2014/main" id="{B196282C-98C8-4403-BBC0-91BE5D80F624}"/>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7" name="フリーフォーム: 図形 1496">
                <a:extLst>
                  <a:ext uri="{FF2B5EF4-FFF2-40B4-BE49-F238E27FC236}">
                    <a16:creationId xmlns:a16="http://schemas.microsoft.com/office/drawing/2014/main" id="{FA6894A1-E62B-4E11-8ACE-86AA988A8727}"/>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8" name="フリーフォーム: 図形 1497">
                <a:extLst>
                  <a:ext uri="{FF2B5EF4-FFF2-40B4-BE49-F238E27FC236}">
                    <a16:creationId xmlns:a16="http://schemas.microsoft.com/office/drawing/2014/main" id="{E6E03CA5-1930-4471-83B1-315EAF88232A}"/>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99" name="フリーフォーム: 図形 1498">
                <a:extLst>
                  <a:ext uri="{FF2B5EF4-FFF2-40B4-BE49-F238E27FC236}">
                    <a16:creationId xmlns:a16="http://schemas.microsoft.com/office/drawing/2014/main" id="{69D586A4-6FE0-4176-8826-E753C0F22623}"/>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0" name="フリーフォーム: 図形 1499">
                <a:extLst>
                  <a:ext uri="{FF2B5EF4-FFF2-40B4-BE49-F238E27FC236}">
                    <a16:creationId xmlns:a16="http://schemas.microsoft.com/office/drawing/2014/main" id="{99CF3F32-37B3-428E-9966-4A8EC21C7677}"/>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1" name="フリーフォーム: 図形 1500">
                <a:extLst>
                  <a:ext uri="{FF2B5EF4-FFF2-40B4-BE49-F238E27FC236}">
                    <a16:creationId xmlns:a16="http://schemas.microsoft.com/office/drawing/2014/main" id="{A8D6EDB5-E0DC-46FC-849B-2841C740EF7A}"/>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2" name="フリーフォーム: 図形 1501">
                <a:extLst>
                  <a:ext uri="{FF2B5EF4-FFF2-40B4-BE49-F238E27FC236}">
                    <a16:creationId xmlns:a16="http://schemas.microsoft.com/office/drawing/2014/main" id="{B24CC883-E9DE-40C1-8C67-177B1D58FC27}"/>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3" name="フリーフォーム: 図形 1502">
                <a:extLst>
                  <a:ext uri="{FF2B5EF4-FFF2-40B4-BE49-F238E27FC236}">
                    <a16:creationId xmlns:a16="http://schemas.microsoft.com/office/drawing/2014/main" id="{10534C4C-1DC9-4CC2-85D0-5857F38235DD}"/>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4" name="フリーフォーム: 図形 1503">
                <a:extLst>
                  <a:ext uri="{FF2B5EF4-FFF2-40B4-BE49-F238E27FC236}">
                    <a16:creationId xmlns:a16="http://schemas.microsoft.com/office/drawing/2014/main" id="{9CE9F4AC-F7DF-473F-ACF5-6A2D329BF638}"/>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5" name="フリーフォーム: 図形 1504">
                <a:extLst>
                  <a:ext uri="{FF2B5EF4-FFF2-40B4-BE49-F238E27FC236}">
                    <a16:creationId xmlns:a16="http://schemas.microsoft.com/office/drawing/2014/main" id="{82B2AF36-18EE-4F02-A45F-CEADFE0EE282}"/>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6" name="フリーフォーム: 図形 1505">
                <a:extLst>
                  <a:ext uri="{FF2B5EF4-FFF2-40B4-BE49-F238E27FC236}">
                    <a16:creationId xmlns:a16="http://schemas.microsoft.com/office/drawing/2014/main" id="{B7FE8DC1-DEDB-4500-A7EF-BCCB71B47E3E}"/>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7" name="フリーフォーム: 図形 1506">
                <a:extLst>
                  <a:ext uri="{FF2B5EF4-FFF2-40B4-BE49-F238E27FC236}">
                    <a16:creationId xmlns:a16="http://schemas.microsoft.com/office/drawing/2014/main" id="{4986C824-38F9-46E4-BA61-D9A65F92839D}"/>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8" name="フリーフォーム: 図形 1507">
                <a:extLst>
                  <a:ext uri="{FF2B5EF4-FFF2-40B4-BE49-F238E27FC236}">
                    <a16:creationId xmlns:a16="http://schemas.microsoft.com/office/drawing/2014/main" id="{C17CB84F-DA27-4A80-ADD3-1FBBA538E846}"/>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09" name="フリーフォーム: 図形 1508">
                <a:extLst>
                  <a:ext uri="{FF2B5EF4-FFF2-40B4-BE49-F238E27FC236}">
                    <a16:creationId xmlns:a16="http://schemas.microsoft.com/office/drawing/2014/main" id="{22ECC127-3AA8-405F-AD84-07FD9FA1673C}"/>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0" name="フリーフォーム: 図形 1509">
                <a:extLst>
                  <a:ext uri="{FF2B5EF4-FFF2-40B4-BE49-F238E27FC236}">
                    <a16:creationId xmlns:a16="http://schemas.microsoft.com/office/drawing/2014/main" id="{D06252DA-3DCE-498F-8A59-31B6F7370201}"/>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1" name="フリーフォーム: 図形 1510">
                <a:extLst>
                  <a:ext uri="{FF2B5EF4-FFF2-40B4-BE49-F238E27FC236}">
                    <a16:creationId xmlns:a16="http://schemas.microsoft.com/office/drawing/2014/main" id="{0FFE1B55-C0DC-4844-A390-3D872BCA9C58}"/>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2" name="フリーフォーム: 図形 1511">
                <a:extLst>
                  <a:ext uri="{FF2B5EF4-FFF2-40B4-BE49-F238E27FC236}">
                    <a16:creationId xmlns:a16="http://schemas.microsoft.com/office/drawing/2014/main" id="{A713E6FE-C8B2-40E9-9951-262BB1B26448}"/>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3" name="フリーフォーム: 図形 1512">
                <a:extLst>
                  <a:ext uri="{FF2B5EF4-FFF2-40B4-BE49-F238E27FC236}">
                    <a16:creationId xmlns:a16="http://schemas.microsoft.com/office/drawing/2014/main" id="{8D9A377A-5A18-4FAD-9446-8B3B2BD45C1D}"/>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4" name="フリーフォーム: 図形 1513">
                <a:extLst>
                  <a:ext uri="{FF2B5EF4-FFF2-40B4-BE49-F238E27FC236}">
                    <a16:creationId xmlns:a16="http://schemas.microsoft.com/office/drawing/2014/main" id="{7B4CE21C-AA42-4EA0-916F-558E09B361FC}"/>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5" name="フリーフォーム: 図形 1514">
                <a:extLst>
                  <a:ext uri="{FF2B5EF4-FFF2-40B4-BE49-F238E27FC236}">
                    <a16:creationId xmlns:a16="http://schemas.microsoft.com/office/drawing/2014/main" id="{1D02DB00-7469-4456-9030-2A3D5654669B}"/>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6" name="フリーフォーム: 図形 1515">
                <a:extLst>
                  <a:ext uri="{FF2B5EF4-FFF2-40B4-BE49-F238E27FC236}">
                    <a16:creationId xmlns:a16="http://schemas.microsoft.com/office/drawing/2014/main" id="{4CB02121-4B34-4E92-88DB-6D982299E88F}"/>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7" name="フリーフォーム: 図形 1516">
                <a:extLst>
                  <a:ext uri="{FF2B5EF4-FFF2-40B4-BE49-F238E27FC236}">
                    <a16:creationId xmlns:a16="http://schemas.microsoft.com/office/drawing/2014/main" id="{EB852840-06DD-469B-AC58-FE657E4D0EB3}"/>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8" name="フリーフォーム: 図形 1517">
                <a:extLst>
                  <a:ext uri="{FF2B5EF4-FFF2-40B4-BE49-F238E27FC236}">
                    <a16:creationId xmlns:a16="http://schemas.microsoft.com/office/drawing/2014/main" id="{564962DF-A408-472E-89DC-510D5EF07687}"/>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19" name="フリーフォーム: 図形 1518">
                <a:extLst>
                  <a:ext uri="{FF2B5EF4-FFF2-40B4-BE49-F238E27FC236}">
                    <a16:creationId xmlns:a16="http://schemas.microsoft.com/office/drawing/2014/main" id="{F5EDA487-F2EA-4633-AD67-3A44A7682E05}"/>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0" name="フリーフォーム: 図形 1519">
                <a:extLst>
                  <a:ext uri="{FF2B5EF4-FFF2-40B4-BE49-F238E27FC236}">
                    <a16:creationId xmlns:a16="http://schemas.microsoft.com/office/drawing/2014/main" id="{4A146D77-B64A-47ED-8FE3-2343D7DEE876}"/>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1" name="フリーフォーム: 図形 1520">
                <a:extLst>
                  <a:ext uri="{FF2B5EF4-FFF2-40B4-BE49-F238E27FC236}">
                    <a16:creationId xmlns:a16="http://schemas.microsoft.com/office/drawing/2014/main" id="{87F703F9-D653-4DEB-8B50-551C30B409F5}"/>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2" name="フリーフォーム: 図形 1521">
                <a:extLst>
                  <a:ext uri="{FF2B5EF4-FFF2-40B4-BE49-F238E27FC236}">
                    <a16:creationId xmlns:a16="http://schemas.microsoft.com/office/drawing/2014/main" id="{84051AD6-56DB-43DD-95A6-381C10E60078}"/>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3" name="フリーフォーム: 図形 1522">
                <a:extLst>
                  <a:ext uri="{FF2B5EF4-FFF2-40B4-BE49-F238E27FC236}">
                    <a16:creationId xmlns:a16="http://schemas.microsoft.com/office/drawing/2014/main" id="{8B891D95-1CD4-4C0D-949E-4196E7E2C71B}"/>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4" name="フリーフォーム: 図形 1523">
                <a:extLst>
                  <a:ext uri="{FF2B5EF4-FFF2-40B4-BE49-F238E27FC236}">
                    <a16:creationId xmlns:a16="http://schemas.microsoft.com/office/drawing/2014/main" id="{55A4C67F-449B-43DC-BF07-B5710107CFE1}"/>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5" name="フリーフォーム: 図形 1524">
                <a:extLst>
                  <a:ext uri="{FF2B5EF4-FFF2-40B4-BE49-F238E27FC236}">
                    <a16:creationId xmlns:a16="http://schemas.microsoft.com/office/drawing/2014/main" id="{1FFBDEAE-19E3-4480-B7AD-CDD0533995E6}"/>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6" name="フリーフォーム: 図形 1525">
                <a:extLst>
                  <a:ext uri="{FF2B5EF4-FFF2-40B4-BE49-F238E27FC236}">
                    <a16:creationId xmlns:a16="http://schemas.microsoft.com/office/drawing/2014/main" id="{FBFBA54C-EF0F-4989-9984-0906DDE6172F}"/>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7" name="フリーフォーム: 図形 1526">
                <a:extLst>
                  <a:ext uri="{FF2B5EF4-FFF2-40B4-BE49-F238E27FC236}">
                    <a16:creationId xmlns:a16="http://schemas.microsoft.com/office/drawing/2014/main" id="{7444BFC2-E342-461D-8357-E75B3E33EB34}"/>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28" name="フリーフォーム: 図形 1527">
                <a:extLst>
                  <a:ext uri="{FF2B5EF4-FFF2-40B4-BE49-F238E27FC236}">
                    <a16:creationId xmlns:a16="http://schemas.microsoft.com/office/drawing/2014/main" id="{E0C78ED5-A860-4C06-BE7E-B4246E8D812F}"/>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278" name="グループ化 1277">
              <a:extLst>
                <a:ext uri="{FF2B5EF4-FFF2-40B4-BE49-F238E27FC236}">
                  <a16:creationId xmlns:a16="http://schemas.microsoft.com/office/drawing/2014/main" id="{CE3C3534-7474-42AC-B915-BF86C53A3E53}"/>
                </a:ext>
              </a:extLst>
            </p:cNvPr>
            <p:cNvGrpSpPr/>
            <p:nvPr/>
          </p:nvGrpSpPr>
          <p:grpSpPr>
            <a:xfrm rot="16035990">
              <a:off x="4198026" y="2728542"/>
              <a:ext cx="3215659" cy="3718751"/>
              <a:chOff x="3766034" y="177675"/>
              <a:chExt cx="3215659" cy="5459186"/>
            </a:xfrm>
            <a:grpFill/>
          </p:grpSpPr>
          <p:sp>
            <p:nvSpPr>
              <p:cNvPr id="1405" name="フリーフォーム: 図形 1404">
                <a:extLst>
                  <a:ext uri="{FF2B5EF4-FFF2-40B4-BE49-F238E27FC236}">
                    <a16:creationId xmlns:a16="http://schemas.microsoft.com/office/drawing/2014/main" id="{643EF333-015C-4740-AAA0-738B6DC32C21}"/>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6" name="フリーフォーム: 図形 1405">
                <a:extLst>
                  <a:ext uri="{FF2B5EF4-FFF2-40B4-BE49-F238E27FC236}">
                    <a16:creationId xmlns:a16="http://schemas.microsoft.com/office/drawing/2014/main" id="{B096CFCD-37D3-43FD-9F19-BB6B15168953}"/>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7" name="フリーフォーム: 図形 1406">
                <a:extLst>
                  <a:ext uri="{FF2B5EF4-FFF2-40B4-BE49-F238E27FC236}">
                    <a16:creationId xmlns:a16="http://schemas.microsoft.com/office/drawing/2014/main" id="{F63483F6-F4C2-47D6-ABE5-F55F2314D1B5}"/>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8" name="フリーフォーム: 図形 1407">
                <a:extLst>
                  <a:ext uri="{FF2B5EF4-FFF2-40B4-BE49-F238E27FC236}">
                    <a16:creationId xmlns:a16="http://schemas.microsoft.com/office/drawing/2014/main" id="{0DC45D39-FD4E-4EB0-A765-DA5B3267AD12}"/>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9" name="フリーフォーム: 図形 1408">
                <a:extLst>
                  <a:ext uri="{FF2B5EF4-FFF2-40B4-BE49-F238E27FC236}">
                    <a16:creationId xmlns:a16="http://schemas.microsoft.com/office/drawing/2014/main" id="{CD0CA2BA-6D8F-4F3E-9198-F9B13B8FFEC5}"/>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0" name="フリーフォーム: 図形 1409">
                <a:extLst>
                  <a:ext uri="{FF2B5EF4-FFF2-40B4-BE49-F238E27FC236}">
                    <a16:creationId xmlns:a16="http://schemas.microsoft.com/office/drawing/2014/main" id="{1573C86A-BCBD-4644-9DA7-C704C25FB13B}"/>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1" name="フリーフォーム: 図形 1410">
                <a:extLst>
                  <a:ext uri="{FF2B5EF4-FFF2-40B4-BE49-F238E27FC236}">
                    <a16:creationId xmlns:a16="http://schemas.microsoft.com/office/drawing/2014/main" id="{50EDDEDD-BB19-4AD7-BB4D-7B944B623455}"/>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2" name="フリーフォーム: 図形 1411">
                <a:extLst>
                  <a:ext uri="{FF2B5EF4-FFF2-40B4-BE49-F238E27FC236}">
                    <a16:creationId xmlns:a16="http://schemas.microsoft.com/office/drawing/2014/main" id="{0CE07AE5-39B8-4582-8DF3-6EAD60561256}"/>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3" name="フリーフォーム: 図形 1412">
                <a:extLst>
                  <a:ext uri="{FF2B5EF4-FFF2-40B4-BE49-F238E27FC236}">
                    <a16:creationId xmlns:a16="http://schemas.microsoft.com/office/drawing/2014/main" id="{4A1B6EEE-31F7-4EED-9758-1DDB9A18AB76}"/>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4" name="フリーフォーム: 図形 1413">
                <a:extLst>
                  <a:ext uri="{FF2B5EF4-FFF2-40B4-BE49-F238E27FC236}">
                    <a16:creationId xmlns:a16="http://schemas.microsoft.com/office/drawing/2014/main" id="{8D032ACC-9C41-409C-B1C0-DF44054775ED}"/>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5" name="フリーフォーム: 図形 1414">
                <a:extLst>
                  <a:ext uri="{FF2B5EF4-FFF2-40B4-BE49-F238E27FC236}">
                    <a16:creationId xmlns:a16="http://schemas.microsoft.com/office/drawing/2014/main" id="{B128EC0A-C843-48B9-A7A5-3C9C5D29FE97}"/>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6" name="フリーフォーム: 図形 1415">
                <a:extLst>
                  <a:ext uri="{FF2B5EF4-FFF2-40B4-BE49-F238E27FC236}">
                    <a16:creationId xmlns:a16="http://schemas.microsoft.com/office/drawing/2014/main" id="{BC0CC8D3-2DF4-478F-A02C-7D67FE225D02}"/>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7" name="フリーフォーム: 図形 1416">
                <a:extLst>
                  <a:ext uri="{FF2B5EF4-FFF2-40B4-BE49-F238E27FC236}">
                    <a16:creationId xmlns:a16="http://schemas.microsoft.com/office/drawing/2014/main" id="{0F0C35E1-A3A5-4BE3-977A-F7CB63DB6B23}"/>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8" name="フリーフォーム: 図形 1417">
                <a:extLst>
                  <a:ext uri="{FF2B5EF4-FFF2-40B4-BE49-F238E27FC236}">
                    <a16:creationId xmlns:a16="http://schemas.microsoft.com/office/drawing/2014/main" id="{6B3B29BE-7282-4325-8E82-BAC966EF0E43}"/>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19" name="フリーフォーム: 図形 1418">
                <a:extLst>
                  <a:ext uri="{FF2B5EF4-FFF2-40B4-BE49-F238E27FC236}">
                    <a16:creationId xmlns:a16="http://schemas.microsoft.com/office/drawing/2014/main" id="{7C04F992-0827-4C22-A69B-E59436CC671F}"/>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0" name="フリーフォーム: 図形 1419">
                <a:extLst>
                  <a:ext uri="{FF2B5EF4-FFF2-40B4-BE49-F238E27FC236}">
                    <a16:creationId xmlns:a16="http://schemas.microsoft.com/office/drawing/2014/main" id="{E115708D-1775-4E87-89E6-7BF7DCE3ACEF}"/>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1" name="フリーフォーム: 図形 1420">
                <a:extLst>
                  <a:ext uri="{FF2B5EF4-FFF2-40B4-BE49-F238E27FC236}">
                    <a16:creationId xmlns:a16="http://schemas.microsoft.com/office/drawing/2014/main" id="{72284067-2849-4036-8E9E-BCFF0436EE04}"/>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2" name="フリーフォーム: 図形 1421">
                <a:extLst>
                  <a:ext uri="{FF2B5EF4-FFF2-40B4-BE49-F238E27FC236}">
                    <a16:creationId xmlns:a16="http://schemas.microsoft.com/office/drawing/2014/main" id="{A15DCFFC-A2DD-4560-9F0A-045C570A4C9E}"/>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3" name="フリーフォーム: 図形 1422">
                <a:extLst>
                  <a:ext uri="{FF2B5EF4-FFF2-40B4-BE49-F238E27FC236}">
                    <a16:creationId xmlns:a16="http://schemas.microsoft.com/office/drawing/2014/main" id="{31EADE27-D44D-4698-9E08-F9CAC7C7A7E8}"/>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4" name="フリーフォーム: 図形 1423">
                <a:extLst>
                  <a:ext uri="{FF2B5EF4-FFF2-40B4-BE49-F238E27FC236}">
                    <a16:creationId xmlns:a16="http://schemas.microsoft.com/office/drawing/2014/main" id="{0A3BA30C-796F-4A2F-BE78-FDD95BA98B66}"/>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5" name="円弧 1424">
                <a:extLst>
                  <a:ext uri="{FF2B5EF4-FFF2-40B4-BE49-F238E27FC236}">
                    <a16:creationId xmlns:a16="http://schemas.microsoft.com/office/drawing/2014/main" id="{800EF030-032A-4A3C-A240-B4D19D750551}"/>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26" name="フリーフォーム: 図形 1425">
                <a:extLst>
                  <a:ext uri="{FF2B5EF4-FFF2-40B4-BE49-F238E27FC236}">
                    <a16:creationId xmlns:a16="http://schemas.microsoft.com/office/drawing/2014/main" id="{BECC69F9-0469-4AE9-89FB-02E467FB98F6}"/>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7" name="フリーフォーム: 図形 1426">
                <a:extLst>
                  <a:ext uri="{FF2B5EF4-FFF2-40B4-BE49-F238E27FC236}">
                    <a16:creationId xmlns:a16="http://schemas.microsoft.com/office/drawing/2014/main" id="{3AD5E4B9-F16E-4BDF-9911-0C705110146D}"/>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8" name="フリーフォーム: 図形 1427">
                <a:extLst>
                  <a:ext uri="{FF2B5EF4-FFF2-40B4-BE49-F238E27FC236}">
                    <a16:creationId xmlns:a16="http://schemas.microsoft.com/office/drawing/2014/main" id="{43235BBA-10FF-452E-9004-EC4F4785CF7C}"/>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29" name="フリーフォーム: 図形 1428">
                <a:extLst>
                  <a:ext uri="{FF2B5EF4-FFF2-40B4-BE49-F238E27FC236}">
                    <a16:creationId xmlns:a16="http://schemas.microsoft.com/office/drawing/2014/main" id="{9E3C7055-6F1B-4FFE-8AE3-45FA9A8C6776}"/>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0" name="フリーフォーム: 図形 1429">
                <a:extLst>
                  <a:ext uri="{FF2B5EF4-FFF2-40B4-BE49-F238E27FC236}">
                    <a16:creationId xmlns:a16="http://schemas.microsoft.com/office/drawing/2014/main" id="{C4BE7F08-E805-4C95-94D6-660991B51855}"/>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1" name="フリーフォーム: 図形 1430">
                <a:extLst>
                  <a:ext uri="{FF2B5EF4-FFF2-40B4-BE49-F238E27FC236}">
                    <a16:creationId xmlns:a16="http://schemas.microsoft.com/office/drawing/2014/main" id="{A8B25062-705C-46B3-805F-400C9E02E658}"/>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2" name="フリーフォーム: 図形 1431">
                <a:extLst>
                  <a:ext uri="{FF2B5EF4-FFF2-40B4-BE49-F238E27FC236}">
                    <a16:creationId xmlns:a16="http://schemas.microsoft.com/office/drawing/2014/main" id="{753C6D16-A6DA-40C8-BB35-AC7F3B87C170}"/>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3" name="フリーフォーム: 図形 1432">
                <a:extLst>
                  <a:ext uri="{FF2B5EF4-FFF2-40B4-BE49-F238E27FC236}">
                    <a16:creationId xmlns:a16="http://schemas.microsoft.com/office/drawing/2014/main" id="{9051765B-10F2-48E6-8945-CCF8ACAC1358}"/>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4" name="フリーフォーム: 図形 1433">
                <a:extLst>
                  <a:ext uri="{FF2B5EF4-FFF2-40B4-BE49-F238E27FC236}">
                    <a16:creationId xmlns:a16="http://schemas.microsoft.com/office/drawing/2014/main" id="{DE1ED175-37D0-48FA-B036-2C26F17775B4}"/>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5" name="フリーフォーム: 図形 1434">
                <a:extLst>
                  <a:ext uri="{FF2B5EF4-FFF2-40B4-BE49-F238E27FC236}">
                    <a16:creationId xmlns:a16="http://schemas.microsoft.com/office/drawing/2014/main" id="{21150D22-CE63-4584-B456-FCFDA635EC09}"/>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6" name="フリーフォーム: 図形 1435">
                <a:extLst>
                  <a:ext uri="{FF2B5EF4-FFF2-40B4-BE49-F238E27FC236}">
                    <a16:creationId xmlns:a16="http://schemas.microsoft.com/office/drawing/2014/main" id="{6927CFFD-AB00-4AA8-99A0-6DC3D74452FE}"/>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7" name="フリーフォーム: 図形 1436">
                <a:extLst>
                  <a:ext uri="{FF2B5EF4-FFF2-40B4-BE49-F238E27FC236}">
                    <a16:creationId xmlns:a16="http://schemas.microsoft.com/office/drawing/2014/main" id="{C2A180E8-0BB2-42DD-93CF-3D149B1A87F1}"/>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8" name="フリーフォーム: 図形 1437">
                <a:extLst>
                  <a:ext uri="{FF2B5EF4-FFF2-40B4-BE49-F238E27FC236}">
                    <a16:creationId xmlns:a16="http://schemas.microsoft.com/office/drawing/2014/main" id="{5844000B-556E-4020-95B3-4EB627CCAE88}"/>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39" name="フリーフォーム: 図形 1438">
                <a:extLst>
                  <a:ext uri="{FF2B5EF4-FFF2-40B4-BE49-F238E27FC236}">
                    <a16:creationId xmlns:a16="http://schemas.microsoft.com/office/drawing/2014/main" id="{989ED84F-1249-45C3-86C5-7F1357631C19}"/>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0" name="フリーフォーム: 図形 1439">
                <a:extLst>
                  <a:ext uri="{FF2B5EF4-FFF2-40B4-BE49-F238E27FC236}">
                    <a16:creationId xmlns:a16="http://schemas.microsoft.com/office/drawing/2014/main" id="{ADAD6391-FEDB-4182-8536-79FA148553FD}"/>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1" name="フリーフォーム: 図形 1440">
                <a:extLst>
                  <a:ext uri="{FF2B5EF4-FFF2-40B4-BE49-F238E27FC236}">
                    <a16:creationId xmlns:a16="http://schemas.microsoft.com/office/drawing/2014/main" id="{11ABA436-A78F-4625-A11E-284128DB5575}"/>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2" name="フリーフォーム: 図形 1441">
                <a:extLst>
                  <a:ext uri="{FF2B5EF4-FFF2-40B4-BE49-F238E27FC236}">
                    <a16:creationId xmlns:a16="http://schemas.microsoft.com/office/drawing/2014/main" id="{DAC6F3F5-3F8A-4F60-A104-B07F73DD54FB}"/>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3" name="フリーフォーム: 図形 1442">
                <a:extLst>
                  <a:ext uri="{FF2B5EF4-FFF2-40B4-BE49-F238E27FC236}">
                    <a16:creationId xmlns:a16="http://schemas.microsoft.com/office/drawing/2014/main" id="{1CF7EDFE-B565-4C1E-B78D-E26291417667}"/>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4" name="フリーフォーム: 図形 1443">
                <a:extLst>
                  <a:ext uri="{FF2B5EF4-FFF2-40B4-BE49-F238E27FC236}">
                    <a16:creationId xmlns:a16="http://schemas.microsoft.com/office/drawing/2014/main" id="{C2540290-33EA-4109-AE02-E440C0DF9D59}"/>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5" name="フリーフォーム: 図形 1444">
                <a:extLst>
                  <a:ext uri="{FF2B5EF4-FFF2-40B4-BE49-F238E27FC236}">
                    <a16:creationId xmlns:a16="http://schemas.microsoft.com/office/drawing/2014/main" id="{6C50FE7E-26EB-44F5-8A53-431E6872F287}"/>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6" name="フリーフォーム: 図形 1445">
                <a:extLst>
                  <a:ext uri="{FF2B5EF4-FFF2-40B4-BE49-F238E27FC236}">
                    <a16:creationId xmlns:a16="http://schemas.microsoft.com/office/drawing/2014/main" id="{7C930B34-57EA-4B6A-8859-2D7FF40C5384}"/>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7" name="フリーフォーム: 図形 1446">
                <a:extLst>
                  <a:ext uri="{FF2B5EF4-FFF2-40B4-BE49-F238E27FC236}">
                    <a16:creationId xmlns:a16="http://schemas.microsoft.com/office/drawing/2014/main" id="{0A76A828-2302-4FD3-AB96-5306F7D51896}"/>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8" name="フリーフォーム: 図形 1447">
                <a:extLst>
                  <a:ext uri="{FF2B5EF4-FFF2-40B4-BE49-F238E27FC236}">
                    <a16:creationId xmlns:a16="http://schemas.microsoft.com/office/drawing/2014/main" id="{FACA3292-6381-4E85-8985-F1DD8B76EBF2}"/>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9" name="フリーフォーム: 図形 1448">
                <a:extLst>
                  <a:ext uri="{FF2B5EF4-FFF2-40B4-BE49-F238E27FC236}">
                    <a16:creationId xmlns:a16="http://schemas.microsoft.com/office/drawing/2014/main" id="{B5D8D905-CD99-4366-BCC6-29D4C3FD30CF}"/>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0" name="フリーフォーム: 図形 1449">
                <a:extLst>
                  <a:ext uri="{FF2B5EF4-FFF2-40B4-BE49-F238E27FC236}">
                    <a16:creationId xmlns:a16="http://schemas.microsoft.com/office/drawing/2014/main" id="{1A2693D8-AA87-4D41-91E0-075349FDCCC4}"/>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1" name="フリーフォーム: 図形 1450">
                <a:extLst>
                  <a:ext uri="{FF2B5EF4-FFF2-40B4-BE49-F238E27FC236}">
                    <a16:creationId xmlns:a16="http://schemas.microsoft.com/office/drawing/2014/main" id="{C2BBF877-6D36-421B-B2E7-942A9DD12916}"/>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2" name="フリーフォーム: 図形 1451">
                <a:extLst>
                  <a:ext uri="{FF2B5EF4-FFF2-40B4-BE49-F238E27FC236}">
                    <a16:creationId xmlns:a16="http://schemas.microsoft.com/office/drawing/2014/main" id="{D57B2D30-BBD2-425A-9FF2-C293EE0BD94F}"/>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3" name="フリーフォーム: 図形 1452">
                <a:extLst>
                  <a:ext uri="{FF2B5EF4-FFF2-40B4-BE49-F238E27FC236}">
                    <a16:creationId xmlns:a16="http://schemas.microsoft.com/office/drawing/2014/main" id="{F6702340-188E-47B7-98D2-B026B0AB505E}"/>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4" name="フリーフォーム: 図形 1453">
                <a:extLst>
                  <a:ext uri="{FF2B5EF4-FFF2-40B4-BE49-F238E27FC236}">
                    <a16:creationId xmlns:a16="http://schemas.microsoft.com/office/drawing/2014/main" id="{F3D19A08-75E6-40CD-956E-DBEA0458469E}"/>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5" name="フリーフォーム: 図形 1454">
                <a:extLst>
                  <a:ext uri="{FF2B5EF4-FFF2-40B4-BE49-F238E27FC236}">
                    <a16:creationId xmlns:a16="http://schemas.microsoft.com/office/drawing/2014/main" id="{D90435D8-2651-4BFB-A536-8AB884D33164}"/>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6" name="フリーフォーム: 図形 1455">
                <a:extLst>
                  <a:ext uri="{FF2B5EF4-FFF2-40B4-BE49-F238E27FC236}">
                    <a16:creationId xmlns:a16="http://schemas.microsoft.com/office/drawing/2014/main" id="{CBCAD689-969B-4E66-9C6F-401EF0327B71}"/>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7" name="フリーフォーム: 図形 1456">
                <a:extLst>
                  <a:ext uri="{FF2B5EF4-FFF2-40B4-BE49-F238E27FC236}">
                    <a16:creationId xmlns:a16="http://schemas.microsoft.com/office/drawing/2014/main" id="{351CAC02-9CE4-4B9F-A6BE-14370A84E27A}"/>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8" name="フリーフォーム: 図形 1457">
                <a:extLst>
                  <a:ext uri="{FF2B5EF4-FFF2-40B4-BE49-F238E27FC236}">
                    <a16:creationId xmlns:a16="http://schemas.microsoft.com/office/drawing/2014/main" id="{0B1562BE-8BB9-46E6-AB13-27BAD4CDFC38}"/>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59" name="フリーフォーム: 図形 1458">
                <a:extLst>
                  <a:ext uri="{FF2B5EF4-FFF2-40B4-BE49-F238E27FC236}">
                    <a16:creationId xmlns:a16="http://schemas.microsoft.com/office/drawing/2014/main" id="{F3A8E7C2-9BEC-44FB-9CBF-263E42A7AC77}"/>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0" name="フリーフォーム: 図形 1459">
                <a:extLst>
                  <a:ext uri="{FF2B5EF4-FFF2-40B4-BE49-F238E27FC236}">
                    <a16:creationId xmlns:a16="http://schemas.microsoft.com/office/drawing/2014/main" id="{C43AF7E5-2765-4359-BB76-038C6448006E}"/>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1" name="フリーフォーム: 図形 1460">
                <a:extLst>
                  <a:ext uri="{FF2B5EF4-FFF2-40B4-BE49-F238E27FC236}">
                    <a16:creationId xmlns:a16="http://schemas.microsoft.com/office/drawing/2014/main" id="{A1FFBBDF-0DCC-4B19-896D-EA746B3A86AA}"/>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2" name="フリーフォーム: 図形 1461">
                <a:extLst>
                  <a:ext uri="{FF2B5EF4-FFF2-40B4-BE49-F238E27FC236}">
                    <a16:creationId xmlns:a16="http://schemas.microsoft.com/office/drawing/2014/main" id="{9F76C2BC-B495-4F05-991F-0CB0B1B2CE03}"/>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3" name="フリーフォーム: 図形 1462">
                <a:extLst>
                  <a:ext uri="{FF2B5EF4-FFF2-40B4-BE49-F238E27FC236}">
                    <a16:creationId xmlns:a16="http://schemas.microsoft.com/office/drawing/2014/main" id="{18802F13-D6F3-4A01-BFE2-8ECDBF430741}"/>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4" name="フリーフォーム: 図形 1463">
                <a:extLst>
                  <a:ext uri="{FF2B5EF4-FFF2-40B4-BE49-F238E27FC236}">
                    <a16:creationId xmlns:a16="http://schemas.microsoft.com/office/drawing/2014/main" id="{CCE2BF27-0FB1-48B9-B6C7-3D8BD131DDC5}"/>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5" name="フリーフォーム: 図形 1464">
                <a:extLst>
                  <a:ext uri="{FF2B5EF4-FFF2-40B4-BE49-F238E27FC236}">
                    <a16:creationId xmlns:a16="http://schemas.microsoft.com/office/drawing/2014/main" id="{1C5AF453-3050-4EB2-BD8A-CFEA5F36D119}"/>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66" name="フリーフォーム: 図形 1465">
                <a:extLst>
                  <a:ext uri="{FF2B5EF4-FFF2-40B4-BE49-F238E27FC236}">
                    <a16:creationId xmlns:a16="http://schemas.microsoft.com/office/drawing/2014/main" id="{8D591315-B7D1-4C4D-BAD0-329496783943}"/>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279" name="グループ化 1278">
              <a:extLst>
                <a:ext uri="{FF2B5EF4-FFF2-40B4-BE49-F238E27FC236}">
                  <a16:creationId xmlns:a16="http://schemas.microsoft.com/office/drawing/2014/main" id="{E39C44B9-5471-4B31-A2FD-993EC28577C3}"/>
                </a:ext>
              </a:extLst>
            </p:cNvPr>
            <p:cNvGrpSpPr/>
            <p:nvPr/>
          </p:nvGrpSpPr>
          <p:grpSpPr>
            <a:xfrm rot="2700000">
              <a:off x="3244043" y="2266623"/>
              <a:ext cx="3215659" cy="3718751"/>
              <a:chOff x="3766034" y="177675"/>
              <a:chExt cx="3215659" cy="5459186"/>
            </a:xfrm>
            <a:grpFill/>
          </p:grpSpPr>
          <p:sp>
            <p:nvSpPr>
              <p:cNvPr id="1343" name="フリーフォーム: 図形 1342">
                <a:extLst>
                  <a:ext uri="{FF2B5EF4-FFF2-40B4-BE49-F238E27FC236}">
                    <a16:creationId xmlns:a16="http://schemas.microsoft.com/office/drawing/2014/main" id="{65C415A5-0A52-47DE-A358-0413287C84C8}"/>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4" name="フリーフォーム: 図形 1343">
                <a:extLst>
                  <a:ext uri="{FF2B5EF4-FFF2-40B4-BE49-F238E27FC236}">
                    <a16:creationId xmlns:a16="http://schemas.microsoft.com/office/drawing/2014/main" id="{D815EE84-FFC8-43AF-A866-E37479F98A90}"/>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5" name="フリーフォーム: 図形 1344">
                <a:extLst>
                  <a:ext uri="{FF2B5EF4-FFF2-40B4-BE49-F238E27FC236}">
                    <a16:creationId xmlns:a16="http://schemas.microsoft.com/office/drawing/2014/main" id="{C28CCEA6-203A-41A0-8AD4-BAA3B1CA00F3}"/>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6" name="フリーフォーム: 図形 1345">
                <a:extLst>
                  <a:ext uri="{FF2B5EF4-FFF2-40B4-BE49-F238E27FC236}">
                    <a16:creationId xmlns:a16="http://schemas.microsoft.com/office/drawing/2014/main" id="{E456DE17-2981-4912-9DCB-D496E4826515}"/>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7" name="フリーフォーム: 図形 1346">
                <a:extLst>
                  <a:ext uri="{FF2B5EF4-FFF2-40B4-BE49-F238E27FC236}">
                    <a16:creationId xmlns:a16="http://schemas.microsoft.com/office/drawing/2014/main" id="{01E821D7-1F45-4743-BFFC-25379E99ED8E}"/>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8" name="フリーフォーム: 図形 1347">
                <a:extLst>
                  <a:ext uri="{FF2B5EF4-FFF2-40B4-BE49-F238E27FC236}">
                    <a16:creationId xmlns:a16="http://schemas.microsoft.com/office/drawing/2014/main" id="{52313A43-6A37-476B-9B70-BE85F143002D}"/>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9" name="フリーフォーム: 図形 1348">
                <a:extLst>
                  <a:ext uri="{FF2B5EF4-FFF2-40B4-BE49-F238E27FC236}">
                    <a16:creationId xmlns:a16="http://schemas.microsoft.com/office/drawing/2014/main" id="{F502B0E4-06F8-4851-9E7C-F4ABE6AF5B25}"/>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0" name="フリーフォーム: 図形 1349">
                <a:extLst>
                  <a:ext uri="{FF2B5EF4-FFF2-40B4-BE49-F238E27FC236}">
                    <a16:creationId xmlns:a16="http://schemas.microsoft.com/office/drawing/2014/main" id="{C5ED432E-577B-44E7-B0B0-1A55D1E257F1}"/>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1" name="フリーフォーム: 図形 1350">
                <a:extLst>
                  <a:ext uri="{FF2B5EF4-FFF2-40B4-BE49-F238E27FC236}">
                    <a16:creationId xmlns:a16="http://schemas.microsoft.com/office/drawing/2014/main" id="{79C1469E-8323-4CB4-BCDC-6B135322BAF4}"/>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2" name="フリーフォーム: 図形 1351">
                <a:extLst>
                  <a:ext uri="{FF2B5EF4-FFF2-40B4-BE49-F238E27FC236}">
                    <a16:creationId xmlns:a16="http://schemas.microsoft.com/office/drawing/2014/main" id="{6CE592D7-1556-4FB6-9ECD-AEA153C056E8}"/>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3" name="フリーフォーム: 図形 1352">
                <a:extLst>
                  <a:ext uri="{FF2B5EF4-FFF2-40B4-BE49-F238E27FC236}">
                    <a16:creationId xmlns:a16="http://schemas.microsoft.com/office/drawing/2014/main" id="{1BABB619-3F68-4FDB-BCFB-8722CCBF0B97}"/>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4" name="フリーフォーム: 図形 1353">
                <a:extLst>
                  <a:ext uri="{FF2B5EF4-FFF2-40B4-BE49-F238E27FC236}">
                    <a16:creationId xmlns:a16="http://schemas.microsoft.com/office/drawing/2014/main" id="{EF165B60-E45F-48BC-BB0B-650E8221FADA}"/>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5" name="フリーフォーム: 図形 1354">
                <a:extLst>
                  <a:ext uri="{FF2B5EF4-FFF2-40B4-BE49-F238E27FC236}">
                    <a16:creationId xmlns:a16="http://schemas.microsoft.com/office/drawing/2014/main" id="{025EB263-57BD-446E-A5B5-8A14338C2675}"/>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6" name="フリーフォーム: 図形 1355">
                <a:extLst>
                  <a:ext uri="{FF2B5EF4-FFF2-40B4-BE49-F238E27FC236}">
                    <a16:creationId xmlns:a16="http://schemas.microsoft.com/office/drawing/2014/main" id="{EBB6FF91-3035-4746-9008-B13AB91050EC}"/>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7" name="フリーフォーム: 図形 1356">
                <a:extLst>
                  <a:ext uri="{FF2B5EF4-FFF2-40B4-BE49-F238E27FC236}">
                    <a16:creationId xmlns:a16="http://schemas.microsoft.com/office/drawing/2014/main" id="{B0FC4B7F-51F8-4455-8E44-A0A829C4FED0}"/>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8" name="フリーフォーム: 図形 1357">
                <a:extLst>
                  <a:ext uri="{FF2B5EF4-FFF2-40B4-BE49-F238E27FC236}">
                    <a16:creationId xmlns:a16="http://schemas.microsoft.com/office/drawing/2014/main" id="{CAF952FF-5598-4B53-9729-10689B708F24}"/>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59" name="フリーフォーム: 図形 1358">
                <a:extLst>
                  <a:ext uri="{FF2B5EF4-FFF2-40B4-BE49-F238E27FC236}">
                    <a16:creationId xmlns:a16="http://schemas.microsoft.com/office/drawing/2014/main" id="{4365ADE6-6824-4566-A344-B89A5DDB7FBE}"/>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0" name="フリーフォーム: 図形 1359">
                <a:extLst>
                  <a:ext uri="{FF2B5EF4-FFF2-40B4-BE49-F238E27FC236}">
                    <a16:creationId xmlns:a16="http://schemas.microsoft.com/office/drawing/2014/main" id="{7A7A9914-CE15-4E5F-BA84-B6FABB843DDD}"/>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1" name="フリーフォーム: 図形 1360">
                <a:extLst>
                  <a:ext uri="{FF2B5EF4-FFF2-40B4-BE49-F238E27FC236}">
                    <a16:creationId xmlns:a16="http://schemas.microsoft.com/office/drawing/2014/main" id="{11DD771E-626D-4ED7-920A-D70F6DC06687}"/>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2" name="フリーフォーム: 図形 1361">
                <a:extLst>
                  <a:ext uri="{FF2B5EF4-FFF2-40B4-BE49-F238E27FC236}">
                    <a16:creationId xmlns:a16="http://schemas.microsoft.com/office/drawing/2014/main" id="{D10904F6-2A99-461F-8DF9-94DAEA046896}"/>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3" name="円弧 1362">
                <a:extLst>
                  <a:ext uri="{FF2B5EF4-FFF2-40B4-BE49-F238E27FC236}">
                    <a16:creationId xmlns:a16="http://schemas.microsoft.com/office/drawing/2014/main" id="{B44E95A9-2695-46B3-96AC-160E6714D878}"/>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64" name="フリーフォーム: 図形 1363">
                <a:extLst>
                  <a:ext uri="{FF2B5EF4-FFF2-40B4-BE49-F238E27FC236}">
                    <a16:creationId xmlns:a16="http://schemas.microsoft.com/office/drawing/2014/main" id="{FF5140DB-C0CE-4F78-B7B6-3EAD350BDBED}"/>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5" name="フリーフォーム: 図形 1364">
                <a:extLst>
                  <a:ext uri="{FF2B5EF4-FFF2-40B4-BE49-F238E27FC236}">
                    <a16:creationId xmlns:a16="http://schemas.microsoft.com/office/drawing/2014/main" id="{4D65E01B-5F20-4275-9A10-237B67C402D0}"/>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6" name="フリーフォーム: 図形 1365">
                <a:extLst>
                  <a:ext uri="{FF2B5EF4-FFF2-40B4-BE49-F238E27FC236}">
                    <a16:creationId xmlns:a16="http://schemas.microsoft.com/office/drawing/2014/main" id="{10911ACD-D09E-46FC-BADA-E15C7E489F35}"/>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7" name="フリーフォーム: 図形 1366">
                <a:extLst>
                  <a:ext uri="{FF2B5EF4-FFF2-40B4-BE49-F238E27FC236}">
                    <a16:creationId xmlns:a16="http://schemas.microsoft.com/office/drawing/2014/main" id="{2CE0746C-341F-4491-B198-E7E0BD2A7849}"/>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8" name="フリーフォーム: 図形 1367">
                <a:extLst>
                  <a:ext uri="{FF2B5EF4-FFF2-40B4-BE49-F238E27FC236}">
                    <a16:creationId xmlns:a16="http://schemas.microsoft.com/office/drawing/2014/main" id="{D558DFA6-9828-4E18-A0FF-F6ED0A44BFF0}"/>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69" name="フリーフォーム: 図形 1368">
                <a:extLst>
                  <a:ext uri="{FF2B5EF4-FFF2-40B4-BE49-F238E27FC236}">
                    <a16:creationId xmlns:a16="http://schemas.microsoft.com/office/drawing/2014/main" id="{990C2D5F-1E04-405A-B11A-CCD7073E1334}"/>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0" name="フリーフォーム: 図形 1369">
                <a:extLst>
                  <a:ext uri="{FF2B5EF4-FFF2-40B4-BE49-F238E27FC236}">
                    <a16:creationId xmlns:a16="http://schemas.microsoft.com/office/drawing/2014/main" id="{04AED982-32A0-46C7-BD9F-9D4D48BD7C5E}"/>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1" name="フリーフォーム: 図形 1370">
                <a:extLst>
                  <a:ext uri="{FF2B5EF4-FFF2-40B4-BE49-F238E27FC236}">
                    <a16:creationId xmlns:a16="http://schemas.microsoft.com/office/drawing/2014/main" id="{69C0D81C-A4F2-4E92-BADA-32BC9715C9C7}"/>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2" name="フリーフォーム: 図形 1371">
                <a:extLst>
                  <a:ext uri="{FF2B5EF4-FFF2-40B4-BE49-F238E27FC236}">
                    <a16:creationId xmlns:a16="http://schemas.microsoft.com/office/drawing/2014/main" id="{BD77C02C-F5AD-46CD-8202-05F248B01281}"/>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3" name="フリーフォーム: 図形 1372">
                <a:extLst>
                  <a:ext uri="{FF2B5EF4-FFF2-40B4-BE49-F238E27FC236}">
                    <a16:creationId xmlns:a16="http://schemas.microsoft.com/office/drawing/2014/main" id="{B2DD592E-7148-4DDA-B0DB-919E3D22E8DB}"/>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4" name="フリーフォーム: 図形 1373">
                <a:extLst>
                  <a:ext uri="{FF2B5EF4-FFF2-40B4-BE49-F238E27FC236}">
                    <a16:creationId xmlns:a16="http://schemas.microsoft.com/office/drawing/2014/main" id="{08E6D4BE-0342-4963-9D59-B8F1E56381DA}"/>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5" name="フリーフォーム: 図形 1374">
                <a:extLst>
                  <a:ext uri="{FF2B5EF4-FFF2-40B4-BE49-F238E27FC236}">
                    <a16:creationId xmlns:a16="http://schemas.microsoft.com/office/drawing/2014/main" id="{6123936A-A518-428D-B67A-97EA7B18660E}"/>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6" name="フリーフォーム: 図形 1375">
                <a:extLst>
                  <a:ext uri="{FF2B5EF4-FFF2-40B4-BE49-F238E27FC236}">
                    <a16:creationId xmlns:a16="http://schemas.microsoft.com/office/drawing/2014/main" id="{28E94806-D7E6-46EA-A16E-54C51CA1BEE0}"/>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7" name="フリーフォーム: 図形 1376">
                <a:extLst>
                  <a:ext uri="{FF2B5EF4-FFF2-40B4-BE49-F238E27FC236}">
                    <a16:creationId xmlns:a16="http://schemas.microsoft.com/office/drawing/2014/main" id="{D2BAB66D-06FE-4B02-9AEF-654C5A07CC1A}"/>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8" name="フリーフォーム: 図形 1377">
                <a:extLst>
                  <a:ext uri="{FF2B5EF4-FFF2-40B4-BE49-F238E27FC236}">
                    <a16:creationId xmlns:a16="http://schemas.microsoft.com/office/drawing/2014/main" id="{F4CE0A69-3D88-43DE-B777-EA474FB0B821}"/>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79" name="フリーフォーム: 図形 1378">
                <a:extLst>
                  <a:ext uri="{FF2B5EF4-FFF2-40B4-BE49-F238E27FC236}">
                    <a16:creationId xmlns:a16="http://schemas.microsoft.com/office/drawing/2014/main" id="{BAD982D0-8193-4AFF-A193-C36149CCA4A1}"/>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0" name="フリーフォーム: 図形 1379">
                <a:extLst>
                  <a:ext uri="{FF2B5EF4-FFF2-40B4-BE49-F238E27FC236}">
                    <a16:creationId xmlns:a16="http://schemas.microsoft.com/office/drawing/2014/main" id="{89D8F0C0-FBDB-4458-8310-955B84E2B050}"/>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1" name="フリーフォーム: 図形 1380">
                <a:extLst>
                  <a:ext uri="{FF2B5EF4-FFF2-40B4-BE49-F238E27FC236}">
                    <a16:creationId xmlns:a16="http://schemas.microsoft.com/office/drawing/2014/main" id="{29CC0AEE-F6CB-47F2-8477-45A94B0ECA18}"/>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2" name="フリーフォーム: 図形 1381">
                <a:extLst>
                  <a:ext uri="{FF2B5EF4-FFF2-40B4-BE49-F238E27FC236}">
                    <a16:creationId xmlns:a16="http://schemas.microsoft.com/office/drawing/2014/main" id="{DF66CC58-3482-4759-AD18-EB629F8A3A01}"/>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3" name="フリーフォーム: 図形 1382">
                <a:extLst>
                  <a:ext uri="{FF2B5EF4-FFF2-40B4-BE49-F238E27FC236}">
                    <a16:creationId xmlns:a16="http://schemas.microsoft.com/office/drawing/2014/main" id="{92EA7627-8300-455B-B93C-5AEF2A60B34B}"/>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4" name="フリーフォーム: 図形 1383">
                <a:extLst>
                  <a:ext uri="{FF2B5EF4-FFF2-40B4-BE49-F238E27FC236}">
                    <a16:creationId xmlns:a16="http://schemas.microsoft.com/office/drawing/2014/main" id="{D2B9A151-C1D1-4626-BC2E-A4818D99583D}"/>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5" name="フリーフォーム: 図形 1384">
                <a:extLst>
                  <a:ext uri="{FF2B5EF4-FFF2-40B4-BE49-F238E27FC236}">
                    <a16:creationId xmlns:a16="http://schemas.microsoft.com/office/drawing/2014/main" id="{CA89DC1A-1317-422D-8073-965E19566D06}"/>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6" name="フリーフォーム: 図形 1385">
                <a:extLst>
                  <a:ext uri="{FF2B5EF4-FFF2-40B4-BE49-F238E27FC236}">
                    <a16:creationId xmlns:a16="http://schemas.microsoft.com/office/drawing/2014/main" id="{F5CC18F0-76C0-4909-8291-9C0446FF2729}"/>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7" name="フリーフォーム: 図形 1386">
                <a:extLst>
                  <a:ext uri="{FF2B5EF4-FFF2-40B4-BE49-F238E27FC236}">
                    <a16:creationId xmlns:a16="http://schemas.microsoft.com/office/drawing/2014/main" id="{0E2DC721-AD11-4426-BCD2-E86D08AF7FDB}"/>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8" name="フリーフォーム: 図形 1387">
                <a:extLst>
                  <a:ext uri="{FF2B5EF4-FFF2-40B4-BE49-F238E27FC236}">
                    <a16:creationId xmlns:a16="http://schemas.microsoft.com/office/drawing/2014/main" id="{EBE657FE-10BB-43C3-A54C-1D34F266DC63}"/>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89" name="フリーフォーム: 図形 1388">
                <a:extLst>
                  <a:ext uri="{FF2B5EF4-FFF2-40B4-BE49-F238E27FC236}">
                    <a16:creationId xmlns:a16="http://schemas.microsoft.com/office/drawing/2014/main" id="{9D948C88-22B5-42FD-A96F-4BD183D0CAFD}"/>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0" name="フリーフォーム: 図形 1389">
                <a:extLst>
                  <a:ext uri="{FF2B5EF4-FFF2-40B4-BE49-F238E27FC236}">
                    <a16:creationId xmlns:a16="http://schemas.microsoft.com/office/drawing/2014/main" id="{39C61768-E8F3-4828-B314-DC54703C9DCB}"/>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1" name="フリーフォーム: 図形 1390">
                <a:extLst>
                  <a:ext uri="{FF2B5EF4-FFF2-40B4-BE49-F238E27FC236}">
                    <a16:creationId xmlns:a16="http://schemas.microsoft.com/office/drawing/2014/main" id="{E57AD15A-A69F-4B4D-AB37-96FB0376D94E}"/>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2" name="フリーフォーム: 図形 1391">
                <a:extLst>
                  <a:ext uri="{FF2B5EF4-FFF2-40B4-BE49-F238E27FC236}">
                    <a16:creationId xmlns:a16="http://schemas.microsoft.com/office/drawing/2014/main" id="{00C08698-17F0-47D5-84AE-EA678EBFE28A}"/>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3" name="フリーフォーム: 図形 1392">
                <a:extLst>
                  <a:ext uri="{FF2B5EF4-FFF2-40B4-BE49-F238E27FC236}">
                    <a16:creationId xmlns:a16="http://schemas.microsoft.com/office/drawing/2014/main" id="{B2C5DF8B-4511-4D8F-9B20-5F16A88395EF}"/>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4" name="フリーフォーム: 図形 1393">
                <a:extLst>
                  <a:ext uri="{FF2B5EF4-FFF2-40B4-BE49-F238E27FC236}">
                    <a16:creationId xmlns:a16="http://schemas.microsoft.com/office/drawing/2014/main" id="{D4345757-E698-4E03-B2AE-4794F5F375DC}"/>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5" name="フリーフォーム: 図形 1394">
                <a:extLst>
                  <a:ext uri="{FF2B5EF4-FFF2-40B4-BE49-F238E27FC236}">
                    <a16:creationId xmlns:a16="http://schemas.microsoft.com/office/drawing/2014/main" id="{EB6AE282-DFFA-4FE4-8C95-E9E99B336A36}"/>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6" name="フリーフォーム: 図形 1395">
                <a:extLst>
                  <a:ext uri="{FF2B5EF4-FFF2-40B4-BE49-F238E27FC236}">
                    <a16:creationId xmlns:a16="http://schemas.microsoft.com/office/drawing/2014/main" id="{2A684B34-7BAA-4F60-ACB1-35E3F27C1435}"/>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7" name="フリーフォーム: 図形 1396">
                <a:extLst>
                  <a:ext uri="{FF2B5EF4-FFF2-40B4-BE49-F238E27FC236}">
                    <a16:creationId xmlns:a16="http://schemas.microsoft.com/office/drawing/2014/main" id="{ECBB8B89-6095-4F2B-B86A-FA3EDFCA6E0B}"/>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8" name="フリーフォーム: 図形 1397">
                <a:extLst>
                  <a:ext uri="{FF2B5EF4-FFF2-40B4-BE49-F238E27FC236}">
                    <a16:creationId xmlns:a16="http://schemas.microsoft.com/office/drawing/2014/main" id="{82B7E708-E9A7-4748-B7A6-50E4A8D31077}"/>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99" name="フリーフォーム: 図形 1398">
                <a:extLst>
                  <a:ext uri="{FF2B5EF4-FFF2-40B4-BE49-F238E27FC236}">
                    <a16:creationId xmlns:a16="http://schemas.microsoft.com/office/drawing/2014/main" id="{153AB285-D489-42E3-85B9-94A5C44C6DEE}"/>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0" name="フリーフォーム: 図形 1399">
                <a:extLst>
                  <a:ext uri="{FF2B5EF4-FFF2-40B4-BE49-F238E27FC236}">
                    <a16:creationId xmlns:a16="http://schemas.microsoft.com/office/drawing/2014/main" id="{8E5AC6D6-61BB-4354-89AF-D46F61B3CE4C}"/>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1" name="フリーフォーム: 図形 1400">
                <a:extLst>
                  <a:ext uri="{FF2B5EF4-FFF2-40B4-BE49-F238E27FC236}">
                    <a16:creationId xmlns:a16="http://schemas.microsoft.com/office/drawing/2014/main" id="{9043C6E4-5236-40EC-9394-6C7B57D0363D}"/>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2" name="フリーフォーム: 図形 1401">
                <a:extLst>
                  <a:ext uri="{FF2B5EF4-FFF2-40B4-BE49-F238E27FC236}">
                    <a16:creationId xmlns:a16="http://schemas.microsoft.com/office/drawing/2014/main" id="{7E18A865-D4DC-4D90-B2B4-184BF0F39448}"/>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3" name="フリーフォーム: 図形 1402">
                <a:extLst>
                  <a:ext uri="{FF2B5EF4-FFF2-40B4-BE49-F238E27FC236}">
                    <a16:creationId xmlns:a16="http://schemas.microsoft.com/office/drawing/2014/main" id="{18659EA2-79CE-40AC-A665-54E4EAE12124}"/>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04" name="フリーフォーム: 図形 1403">
                <a:extLst>
                  <a:ext uri="{FF2B5EF4-FFF2-40B4-BE49-F238E27FC236}">
                    <a16:creationId xmlns:a16="http://schemas.microsoft.com/office/drawing/2014/main" id="{0D6BB812-9849-4795-85B1-ED4B9AE52333}"/>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280" name="グループ化 1279">
              <a:extLst>
                <a:ext uri="{FF2B5EF4-FFF2-40B4-BE49-F238E27FC236}">
                  <a16:creationId xmlns:a16="http://schemas.microsoft.com/office/drawing/2014/main" id="{C1B53684-5344-43D2-843D-8BF75E36EA3D}"/>
                </a:ext>
              </a:extLst>
            </p:cNvPr>
            <p:cNvGrpSpPr/>
            <p:nvPr/>
          </p:nvGrpSpPr>
          <p:grpSpPr>
            <a:xfrm rot="18659828">
              <a:off x="2514184" y="1463107"/>
              <a:ext cx="3215659" cy="1819029"/>
              <a:chOff x="3766034" y="177675"/>
              <a:chExt cx="3215659" cy="5459186"/>
            </a:xfrm>
            <a:grpFill/>
          </p:grpSpPr>
          <p:sp>
            <p:nvSpPr>
              <p:cNvPr id="1281" name="フリーフォーム: 図形 1280">
                <a:extLst>
                  <a:ext uri="{FF2B5EF4-FFF2-40B4-BE49-F238E27FC236}">
                    <a16:creationId xmlns:a16="http://schemas.microsoft.com/office/drawing/2014/main" id="{E5477559-6109-4656-B7EA-696FD2E35DC6}"/>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2" name="フリーフォーム: 図形 1281">
                <a:extLst>
                  <a:ext uri="{FF2B5EF4-FFF2-40B4-BE49-F238E27FC236}">
                    <a16:creationId xmlns:a16="http://schemas.microsoft.com/office/drawing/2014/main" id="{2C65984A-6367-4E66-BA35-84A5CC1C91AE}"/>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3" name="フリーフォーム: 図形 1282">
                <a:extLst>
                  <a:ext uri="{FF2B5EF4-FFF2-40B4-BE49-F238E27FC236}">
                    <a16:creationId xmlns:a16="http://schemas.microsoft.com/office/drawing/2014/main" id="{FBB961D5-6960-4762-9733-D57754085CE3}"/>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4" name="フリーフォーム: 図形 1283">
                <a:extLst>
                  <a:ext uri="{FF2B5EF4-FFF2-40B4-BE49-F238E27FC236}">
                    <a16:creationId xmlns:a16="http://schemas.microsoft.com/office/drawing/2014/main" id="{95158B63-FD23-4890-9506-754670E49D50}"/>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5" name="フリーフォーム: 図形 1284">
                <a:extLst>
                  <a:ext uri="{FF2B5EF4-FFF2-40B4-BE49-F238E27FC236}">
                    <a16:creationId xmlns:a16="http://schemas.microsoft.com/office/drawing/2014/main" id="{EB6C6C8B-2348-42F0-9978-E599A1D69B3D}"/>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6" name="フリーフォーム: 図形 1285">
                <a:extLst>
                  <a:ext uri="{FF2B5EF4-FFF2-40B4-BE49-F238E27FC236}">
                    <a16:creationId xmlns:a16="http://schemas.microsoft.com/office/drawing/2014/main" id="{E5A91CCC-583B-4F89-8EAC-AA6489F207C2}"/>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7" name="フリーフォーム: 図形 1286">
                <a:extLst>
                  <a:ext uri="{FF2B5EF4-FFF2-40B4-BE49-F238E27FC236}">
                    <a16:creationId xmlns:a16="http://schemas.microsoft.com/office/drawing/2014/main" id="{605BBC6F-4F52-4DB6-B703-687BCE096B76}"/>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8" name="フリーフォーム: 図形 1287">
                <a:extLst>
                  <a:ext uri="{FF2B5EF4-FFF2-40B4-BE49-F238E27FC236}">
                    <a16:creationId xmlns:a16="http://schemas.microsoft.com/office/drawing/2014/main" id="{9EB40A98-D575-4F21-8D7A-564BA04C0BD5}"/>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9" name="フリーフォーム: 図形 1288">
                <a:extLst>
                  <a:ext uri="{FF2B5EF4-FFF2-40B4-BE49-F238E27FC236}">
                    <a16:creationId xmlns:a16="http://schemas.microsoft.com/office/drawing/2014/main" id="{D4379562-D916-48E4-98E4-20844D71F41B}"/>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0" name="フリーフォーム: 図形 1289">
                <a:extLst>
                  <a:ext uri="{FF2B5EF4-FFF2-40B4-BE49-F238E27FC236}">
                    <a16:creationId xmlns:a16="http://schemas.microsoft.com/office/drawing/2014/main" id="{F82AF23E-99DA-4E03-B683-F28BB1BEE709}"/>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1" name="フリーフォーム: 図形 1290">
                <a:extLst>
                  <a:ext uri="{FF2B5EF4-FFF2-40B4-BE49-F238E27FC236}">
                    <a16:creationId xmlns:a16="http://schemas.microsoft.com/office/drawing/2014/main" id="{27E6EB19-EC81-4972-B855-2D972EA9D188}"/>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2" name="フリーフォーム: 図形 1291">
                <a:extLst>
                  <a:ext uri="{FF2B5EF4-FFF2-40B4-BE49-F238E27FC236}">
                    <a16:creationId xmlns:a16="http://schemas.microsoft.com/office/drawing/2014/main" id="{1229B151-3040-43F1-B1A6-3EB2A7BFA43C}"/>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3" name="フリーフォーム: 図形 1292">
                <a:extLst>
                  <a:ext uri="{FF2B5EF4-FFF2-40B4-BE49-F238E27FC236}">
                    <a16:creationId xmlns:a16="http://schemas.microsoft.com/office/drawing/2014/main" id="{B580DA39-A78E-4DFA-92D5-FA0FBABA6BC0}"/>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4" name="フリーフォーム: 図形 1293">
                <a:extLst>
                  <a:ext uri="{FF2B5EF4-FFF2-40B4-BE49-F238E27FC236}">
                    <a16:creationId xmlns:a16="http://schemas.microsoft.com/office/drawing/2014/main" id="{6254B3BA-73B7-4530-9519-95FBE50B186E}"/>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5" name="フリーフォーム: 図形 1294">
                <a:extLst>
                  <a:ext uri="{FF2B5EF4-FFF2-40B4-BE49-F238E27FC236}">
                    <a16:creationId xmlns:a16="http://schemas.microsoft.com/office/drawing/2014/main" id="{DE1B8E27-EB1B-4C4E-A9F5-F5140D0E1548}"/>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6" name="フリーフォーム: 図形 1295">
                <a:extLst>
                  <a:ext uri="{FF2B5EF4-FFF2-40B4-BE49-F238E27FC236}">
                    <a16:creationId xmlns:a16="http://schemas.microsoft.com/office/drawing/2014/main" id="{D343C7D1-7A8A-4484-BAEB-F7D14A4E9E99}"/>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7" name="フリーフォーム: 図形 1296">
                <a:extLst>
                  <a:ext uri="{FF2B5EF4-FFF2-40B4-BE49-F238E27FC236}">
                    <a16:creationId xmlns:a16="http://schemas.microsoft.com/office/drawing/2014/main" id="{DA62A0C7-1F0F-432F-8ABE-8F06EC4A6FC4}"/>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8" name="フリーフォーム: 図形 1297">
                <a:extLst>
                  <a:ext uri="{FF2B5EF4-FFF2-40B4-BE49-F238E27FC236}">
                    <a16:creationId xmlns:a16="http://schemas.microsoft.com/office/drawing/2014/main" id="{A2080E3F-9A83-40B5-A674-77CB053097C6}"/>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9" name="フリーフォーム: 図形 1298">
                <a:extLst>
                  <a:ext uri="{FF2B5EF4-FFF2-40B4-BE49-F238E27FC236}">
                    <a16:creationId xmlns:a16="http://schemas.microsoft.com/office/drawing/2014/main" id="{237EB748-0121-49AE-8670-A7D502C213DD}"/>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0" name="フリーフォーム: 図形 1299">
                <a:extLst>
                  <a:ext uri="{FF2B5EF4-FFF2-40B4-BE49-F238E27FC236}">
                    <a16:creationId xmlns:a16="http://schemas.microsoft.com/office/drawing/2014/main" id="{49AE175B-27C5-40EB-B909-4E6365C8BD3A}"/>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1" name="円弧 1300">
                <a:extLst>
                  <a:ext uri="{FF2B5EF4-FFF2-40B4-BE49-F238E27FC236}">
                    <a16:creationId xmlns:a16="http://schemas.microsoft.com/office/drawing/2014/main" id="{3CB815D2-2458-4956-AAFC-F41A91D0C52F}"/>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02" name="フリーフォーム: 図形 1301">
                <a:extLst>
                  <a:ext uri="{FF2B5EF4-FFF2-40B4-BE49-F238E27FC236}">
                    <a16:creationId xmlns:a16="http://schemas.microsoft.com/office/drawing/2014/main" id="{ED00DC4D-C556-47D5-81D0-2BC5CE859D67}"/>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3" name="フリーフォーム: 図形 1302">
                <a:extLst>
                  <a:ext uri="{FF2B5EF4-FFF2-40B4-BE49-F238E27FC236}">
                    <a16:creationId xmlns:a16="http://schemas.microsoft.com/office/drawing/2014/main" id="{9477251E-0CAC-4516-B569-A00B1BDF41E2}"/>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4" name="フリーフォーム: 図形 1303">
                <a:extLst>
                  <a:ext uri="{FF2B5EF4-FFF2-40B4-BE49-F238E27FC236}">
                    <a16:creationId xmlns:a16="http://schemas.microsoft.com/office/drawing/2014/main" id="{DCA888C9-3A52-447E-8506-D158596BBE16}"/>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5" name="フリーフォーム: 図形 1304">
                <a:extLst>
                  <a:ext uri="{FF2B5EF4-FFF2-40B4-BE49-F238E27FC236}">
                    <a16:creationId xmlns:a16="http://schemas.microsoft.com/office/drawing/2014/main" id="{0661E687-6776-44BF-9F5E-5F700D305EC7}"/>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6" name="フリーフォーム: 図形 1305">
                <a:extLst>
                  <a:ext uri="{FF2B5EF4-FFF2-40B4-BE49-F238E27FC236}">
                    <a16:creationId xmlns:a16="http://schemas.microsoft.com/office/drawing/2014/main" id="{1F0C980F-7ADE-4602-9E73-828D3D6F3AEC}"/>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7" name="フリーフォーム: 図形 1306">
                <a:extLst>
                  <a:ext uri="{FF2B5EF4-FFF2-40B4-BE49-F238E27FC236}">
                    <a16:creationId xmlns:a16="http://schemas.microsoft.com/office/drawing/2014/main" id="{B5D3CB9D-7D13-4110-9705-B2AB47E58C8B}"/>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8" name="フリーフォーム: 図形 1307">
                <a:extLst>
                  <a:ext uri="{FF2B5EF4-FFF2-40B4-BE49-F238E27FC236}">
                    <a16:creationId xmlns:a16="http://schemas.microsoft.com/office/drawing/2014/main" id="{E5434403-F9F3-42C8-85A7-DCE8CF91E6C4}"/>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9" name="フリーフォーム: 図形 1308">
                <a:extLst>
                  <a:ext uri="{FF2B5EF4-FFF2-40B4-BE49-F238E27FC236}">
                    <a16:creationId xmlns:a16="http://schemas.microsoft.com/office/drawing/2014/main" id="{ACA00AC2-E388-4E5F-87E9-8EDABF847440}"/>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0" name="フリーフォーム: 図形 1309">
                <a:extLst>
                  <a:ext uri="{FF2B5EF4-FFF2-40B4-BE49-F238E27FC236}">
                    <a16:creationId xmlns:a16="http://schemas.microsoft.com/office/drawing/2014/main" id="{6BF05206-C898-44D7-AA9F-F8A6917891DF}"/>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1" name="フリーフォーム: 図形 1310">
                <a:extLst>
                  <a:ext uri="{FF2B5EF4-FFF2-40B4-BE49-F238E27FC236}">
                    <a16:creationId xmlns:a16="http://schemas.microsoft.com/office/drawing/2014/main" id="{B116A7EB-4422-4773-B0D0-33F5CCC30C00}"/>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2" name="フリーフォーム: 図形 1311">
                <a:extLst>
                  <a:ext uri="{FF2B5EF4-FFF2-40B4-BE49-F238E27FC236}">
                    <a16:creationId xmlns:a16="http://schemas.microsoft.com/office/drawing/2014/main" id="{499A57F8-02D0-44CA-93C3-B48AF89FD073}"/>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3" name="フリーフォーム: 図形 1312">
                <a:extLst>
                  <a:ext uri="{FF2B5EF4-FFF2-40B4-BE49-F238E27FC236}">
                    <a16:creationId xmlns:a16="http://schemas.microsoft.com/office/drawing/2014/main" id="{A7446726-B803-4CA5-AB2F-141599D7D02D}"/>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4" name="フリーフォーム: 図形 1313">
                <a:extLst>
                  <a:ext uri="{FF2B5EF4-FFF2-40B4-BE49-F238E27FC236}">
                    <a16:creationId xmlns:a16="http://schemas.microsoft.com/office/drawing/2014/main" id="{20381487-7162-4DC9-ACC0-EEE56E8DE3BD}"/>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5" name="フリーフォーム: 図形 1314">
                <a:extLst>
                  <a:ext uri="{FF2B5EF4-FFF2-40B4-BE49-F238E27FC236}">
                    <a16:creationId xmlns:a16="http://schemas.microsoft.com/office/drawing/2014/main" id="{10FE70A4-C5BA-4EA3-A3C0-61862E7894AD}"/>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6" name="フリーフォーム: 図形 1315">
                <a:extLst>
                  <a:ext uri="{FF2B5EF4-FFF2-40B4-BE49-F238E27FC236}">
                    <a16:creationId xmlns:a16="http://schemas.microsoft.com/office/drawing/2014/main" id="{555A7CA7-C34B-4855-A35E-8FA3F911D37D}"/>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7" name="フリーフォーム: 図形 1316">
                <a:extLst>
                  <a:ext uri="{FF2B5EF4-FFF2-40B4-BE49-F238E27FC236}">
                    <a16:creationId xmlns:a16="http://schemas.microsoft.com/office/drawing/2014/main" id="{B9A0AF3E-9278-4548-8332-759949FFCB54}"/>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8" name="フリーフォーム: 図形 1317">
                <a:extLst>
                  <a:ext uri="{FF2B5EF4-FFF2-40B4-BE49-F238E27FC236}">
                    <a16:creationId xmlns:a16="http://schemas.microsoft.com/office/drawing/2014/main" id="{1DD97E48-CDDF-4C4E-9357-B37A1B07698E}"/>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19" name="フリーフォーム: 図形 1318">
                <a:extLst>
                  <a:ext uri="{FF2B5EF4-FFF2-40B4-BE49-F238E27FC236}">
                    <a16:creationId xmlns:a16="http://schemas.microsoft.com/office/drawing/2014/main" id="{84E136AC-C0D4-4664-94AA-DED2248DBDEE}"/>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0" name="フリーフォーム: 図形 1319">
                <a:extLst>
                  <a:ext uri="{FF2B5EF4-FFF2-40B4-BE49-F238E27FC236}">
                    <a16:creationId xmlns:a16="http://schemas.microsoft.com/office/drawing/2014/main" id="{868DC07D-837C-43D6-85BD-43C1C7D26AC6}"/>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1" name="フリーフォーム: 図形 1320">
                <a:extLst>
                  <a:ext uri="{FF2B5EF4-FFF2-40B4-BE49-F238E27FC236}">
                    <a16:creationId xmlns:a16="http://schemas.microsoft.com/office/drawing/2014/main" id="{CAFBCA81-C1E5-41DD-B394-3B75F58FF680}"/>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2" name="フリーフォーム: 図形 1321">
                <a:extLst>
                  <a:ext uri="{FF2B5EF4-FFF2-40B4-BE49-F238E27FC236}">
                    <a16:creationId xmlns:a16="http://schemas.microsoft.com/office/drawing/2014/main" id="{EDBD58DC-6071-4865-BD16-1DC2F571DED0}"/>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3" name="フリーフォーム: 図形 1322">
                <a:extLst>
                  <a:ext uri="{FF2B5EF4-FFF2-40B4-BE49-F238E27FC236}">
                    <a16:creationId xmlns:a16="http://schemas.microsoft.com/office/drawing/2014/main" id="{C3D12C2F-7E47-4320-8CD6-9B1215F919F0}"/>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4" name="フリーフォーム: 図形 1323">
                <a:extLst>
                  <a:ext uri="{FF2B5EF4-FFF2-40B4-BE49-F238E27FC236}">
                    <a16:creationId xmlns:a16="http://schemas.microsoft.com/office/drawing/2014/main" id="{F72FA144-34E1-496D-9E56-4E79139FF62D}"/>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5" name="フリーフォーム: 図形 1324">
                <a:extLst>
                  <a:ext uri="{FF2B5EF4-FFF2-40B4-BE49-F238E27FC236}">
                    <a16:creationId xmlns:a16="http://schemas.microsoft.com/office/drawing/2014/main" id="{CA77D444-B29D-4FC9-ABFE-88CC6A57A11E}"/>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6" name="フリーフォーム: 図形 1325">
                <a:extLst>
                  <a:ext uri="{FF2B5EF4-FFF2-40B4-BE49-F238E27FC236}">
                    <a16:creationId xmlns:a16="http://schemas.microsoft.com/office/drawing/2014/main" id="{4FCC0C02-AF09-40DF-9421-C38B74184E80}"/>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7" name="フリーフォーム: 図形 1326">
                <a:extLst>
                  <a:ext uri="{FF2B5EF4-FFF2-40B4-BE49-F238E27FC236}">
                    <a16:creationId xmlns:a16="http://schemas.microsoft.com/office/drawing/2014/main" id="{1E323698-3B02-4DF4-9008-58191509A8DA}"/>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8" name="フリーフォーム: 図形 1327">
                <a:extLst>
                  <a:ext uri="{FF2B5EF4-FFF2-40B4-BE49-F238E27FC236}">
                    <a16:creationId xmlns:a16="http://schemas.microsoft.com/office/drawing/2014/main" id="{3DDC4158-63B4-41BA-B059-ABC900A82E41}"/>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29" name="フリーフォーム: 図形 1328">
                <a:extLst>
                  <a:ext uri="{FF2B5EF4-FFF2-40B4-BE49-F238E27FC236}">
                    <a16:creationId xmlns:a16="http://schemas.microsoft.com/office/drawing/2014/main" id="{EF62B810-94B5-47AA-9064-A016C8227DB2}"/>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0" name="フリーフォーム: 図形 1329">
                <a:extLst>
                  <a:ext uri="{FF2B5EF4-FFF2-40B4-BE49-F238E27FC236}">
                    <a16:creationId xmlns:a16="http://schemas.microsoft.com/office/drawing/2014/main" id="{1253A737-FA09-4F36-8AFC-351DEA772CC9}"/>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1" name="フリーフォーム: 図形 1330">
                <a:extLst>
                  <a:ext uri="{FF2B5EF4-FFF2-40B4-BE49-F238E27FC236}">
                    <a16:creationId xmlns:a16="http://schemas.microsoft.com/office/drawing/2014/main" id="{802A412B-AE16-4FA1-AAE7-6C5BCCAC054A}"/>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2" name="フリーフォーム: 図形 1331">
                <a:extLst>
                  <a:ext uri="{FF2B5EF4-FFF2-40B4-BE49-F238E27FC236}">
                    <a16:creationId xmlns:a16="http://schemas.microsoft.com/office/drawing/2014/main" id="{E24E15A7-89FB-4FB3-AF0E-A51AEA006D9A}"/>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3" name="フリーフォーム: 図形 1332">
                <a:extLst>
                  <a:ext uri="{FF2B5EF4-FFF2-40B4-BE49-F238E27FC236}">
                    <a16:creationId xmlns:a16="http://schemas.microsoft.com/office/drawing/2014/main" id="{3F4820BD-58B9-45C5-92D8-6760F12993F3}"/>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4" name="フリーフォーム: 図形 1333">
                <a:extLst>
                  <a:ext uri="{FF2B5EF4-FFF2-40B4-BE49-F238E27FC236}">
                    <a16:creationId xmlns:a16="http://schemas.microsoft.com/office/drawing/2014/main" id="{45E49C6F-324D-4F5F-AF8E-F033146C084A}"/>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5" name="フリーフォーム: 図形 1334">
                <a:extLst>
                  <a:ext uri="{FF2B5EF4-FFF2-40B4-BE49-F238E27FC236}">
                    <a16:creationId xmlns:a16="http://schemas.microsoft.com/office/drawing/2014/main" id="{62C089CC-C87D-47D6-80CF-016F6F19DE66}"/>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6" name="フリーフォーム: 図形 1335">
                <a:extLst>
                  <a:ext uri="{FF2B5EF4-FFF2-40B4-BE49-F238E27FC236}">
                    <a16:creationId xmlns:a16="http://schemas.microsoft.com/office/drawing/2014/main" id="{7767CDFE-4A98-42D6-A24D-02278EF141DD}"/>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7" name="フリーフォーム: 図形 1336">
                <a:extLst>
                  <a:ext uri="{FF2B5EF4-FFF2-40B4-BE49-F238E27FC236}">
                    <a16:creationId xmlns:a16="http://schemas.microsoft.com/office/drawing/2014/main" id="{6B1E569D-7F77-44C4-8C36-FD3DDE34FD14}"/>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8" name="フリーフォーム: 図形 1337">
                <a:extLst>
                  <a:ext uri="{FF2B5EF4-FFF2-40B4-BE49-F238E27FC236}">
                    <a16:creationId xmlns:a16="http://schemas.microsoft.com/office/drawing/2014/main" id="{92F5668D-ECBA-48A9-93D8-D11697214AB4}"/>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39" name="フリーフォーム: 図形 1338">
                <a:extLst>
                  <a:ext uri="{FF2B5EF4-FFF2-40B4-BE49-F238E27FC236}">
                    <a16:creationId xmlns:a16="http://schemas.microsoft.com/office/drawing/2014/main" id="{D7274238-B6D6-48E3-A8A7-D780FEF9322E}"/>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0" name="フリーフォーム: 図形 1339">
                <a:extLst>
                  <a:ext uri="{FF2B5EF4-FFF2-40B4-BE49-F238E27FC236}">
                    <a16:creationId xmlns:a16="http://schemas.microsoft.com/office/drawing/2014/main" id="{112BAE2B-374D-4A1B-B34F-78C9FE072EAA}"/>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1" name="フリーフォーム: 図形 1340">
                <a:extLst>
                  <a:ext uri="{FF2B5EF4-FFF2-40B4-BE49-F238E27FC236}">
                    <a16:creationId xmlns:a16="http://schemas.microsoft.com/office/drawing/2014/main" id="{3646F9CF-F1D5-4B54-AE6F-AF65B6C783DC}"/>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42" name="フリーフォーム: 図形 1341">
                <a:extLst>
                  <a:ext uri="{FF2B5EF4-FFF2-40B4-BE49-F238E27FC236}">
                    <a16:creationId xmlns:a16="http://schemas.microsoft.com/office/drawing/2014/main" id="{D7E715C4-A200-4876-A00F-9620E468C10B}"/>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1766" name="グループ化 1765">
            <a:extLst>
              <a:ext uri="{FF2B5EF4-FFF2-40B4-BE49-F238E27FC236}">
                <a16:creationId xmlns:a16="http://schemas.microsoft.com/office/drawing/2014/main" id="{A1D0EA89-FBCC-462F-994C-62DD78439401}"/>
              </a:ext>
            </a:extLst>
          </p:cNvPr>
          <p:cNvGrpSpPr/>
          <p:nvPr/>
        </p:nvGrpSpPr>
        <p:grpSpPr>
          <a:xfrm>
            <a:off x="6660109" y="1468567"/>
            <a:ext cx="5497869" cy="5961497"/>
            <a:chOff x="2778568" y="350967"/>
            <a:chExt cx="5497869" cy="5961497"/>
          </a:xfrm>
        </p:grpSpPr>
        <p:grpSp>
          <p:nvGrpSpPr>
            <p:cNvPr id="1767" name="グループ化 1766">
              <a:extLst>
                <a:ext uri="{FF2B5EF4-FFF2-40B4-BE49-F238E27FC236}">
                  <a16:creationId xmlns:a16="http://schemas.microsoft.com/office/drawing/2014/main" id="{7BF859FF-1E94-4276-933F-D9A5B0CB2B4A}"/>
                </a:ext>
              </a:extLst>
            </p:cNvPr>
            <p:cNvGrpSpPr/>
            <p:nvPr/>
          </p:nvGrpSpPr>
          <p:grpSpPr>
            <a:xfrm>
              <a:off x="4109922" y="350967"/>
              <a:ext cx="4166515" cy="5961497"/>
              <a:chOff x="4109922" y="350967"/>
              <a:chExt cx="4166515" cy="5961497"/>
            </a:xfrm>
          </p:grpSpPr>
          <p:sp>
            <p:nvSpPr>
              <p:cNvPr id="1931" name="フリーフォーム: 図形 1930">
                <a:extLst>
                  <a:ext uri="{FF2B5EF4-FFF2-40B4-BE49-F238E27FC236}">
                    <a16:creationId xmlns:a16="http://schemas.microsoft.com/office/drawing/2014/main" id="{D9F32B43-B6B1-458B-B652-E1311070F436}"/>
                  </a:ext>
                </a:extLst>
              </p:cNvPr>
              <p:cNvSpPr/>
              <p:nvPr/>
            </p:nvSpPr>
            <p:spPr>
              <a:xfrm>
                <a:off x="4738666" y="1481399"/>
                <a:ext cx="284501" cy="86361"/>
              </a:xfrm>
              <a:custGeom>
                <a:avLst/>
                <a:gdLst>
                  <a:gd name="connsiteX0" fmla="*/ 22 w 284501"/>
                  <a:gd name="connsiteY0" fmla="*/ 33828 h 86361"/>
                  <a:gd name="connsiteX1" fmla="*/ 74634 w 284501"/>
                  <a:gd name="connsiteY1" fmla="*/ 5253 h 86361"/>
                  <a:gd name="connsiteX2" fmla="*/ 114322 w 284501"/>
                  <a:gd name="connsiteY2" fmla="*/ 490 h 86361"/>
                  <a:gd name="connsiteX3" fmla="*/ 174647 w 284501"/>
                  <a:gd name="connsiteY3" fmla="*/ 11603 h 86361"/>
                  <a:gd name="connsiteX4" fmla="*/ 227034 w 284501"/>
                  <a:gd name="connsiteY4" fmla="*/ 21128 h 86361"/>
                  <a:gd name="connsiteX5" fmla="*/ 242909 w 284501"/>
                  <a:gd name="connsiteY5" fmla="*/ 37003 h 86361"/>
                  <a:gd name="connsiteX6" fmla="*/ 282597 w 284501"/>
                  <a:gd name="connsiteY6" fmla="*/ 67165 h 86361"/>
                  <a:gd name="connsiteX7" fmla="*/ 269897 w 284501"/>
                  <a:gd name="connsiteY7" fmla="*/ 86215 h 86361"/>
                  <a:gd name="connsiteX8" fmla="*/ 198459 w 284501"/>
                  <a:gd name="connsiteY8" fmla="*/ 75103 h 86361"/>
                  <a:gd name="connsiteX9" fmla="*/ 147659 w 284501"/>
                  <a:gd name="connsiteY9" fmla="*/ 59228 h 86361"/>
                  <a:gd name="connsiteX10" fmla="*/ 82572 w 284501"/>
                  <a:gd name="connsiteY10" fmla="*/ 33828 h 86361"/>
                  <a:gd name="connsiteX11" fmla="*/ 22 w 284501"/>
                  <a:gd name="connsiteY11" fmla="*/ 33828 h 8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4501" h="86361">
                    <a:moveTo>
                      <a:pt x="22" y="33828"/>
                    </a:moveTo>
                    <a:cubicBezTo>
                      <a:pt x="-1301" y="29066"/>
                      <a:pt x="55584" y="10809"/>
                      <a:pt x="74634" y="5253"/>
                    </a:cubicBezTo>
                    <a:cubicBezTo>
                      <a:pt x="93684" y="-303"/>
                      <a:pt x="97653" y="-568"/>
                      <a:pt x="114322" y="490"/>
                    </a:cubicBezTo>
                    <a:cubicBezTo>
                      <a:pt x="130991" y="1548"/>
                      <a:pt x="174647" y="11603"/>
                      <a:pt x="174647" y="11603"/>
                    </a:cubicBezTo>
                    <a:cubicBezTo>
                      <a:pt x="193432" y="15043"/>
                      <a:pt x="215657" y="16895"/>
                      <a:pt x="227034" y="21128"/>
                    </a:cubicBezTo>
                    <a:cubicBezTo>
                      <a:pt x="238411" y="25361"/>
                      <a:pt x="233649" y="29330"/>
                      <a:pt x="242909" y="37003"/>
                    </a:cubicBezTo>
                    <a:cubicBezTo>
                      <a:pt x="252169" y="44676"/>
                      <a:pt x="278099" y="58963"/>
                      <a:pt x="282597" y="67165"/>
                    </a:cubicBezTo>
                    <a:cubicBezTo>
                      <a:pt x="287095" y="75367"/>
                      <a:pt x="283920" y="84892"/>
                      <a:pt x="269897" y="86215"/>
                    </a:cubicBezTo>
                    <a:cubicBezTo>
                      <a:pt x="255874" y="87538"/>
                      <a:pt x="218832" y="79601"/>
                      <a:pt x="198459" y="75103"/>
                    </a:cubicBezTo>
                    <a:cubicBezTo>
                      <a:pt x="178086" y="70605"/>
                      <a:pt x="166974" y="66107"/>
                      <a:pt x="147659" y="59228"/>
                    </a:cubicBezTo>
                    <a:cubicBezTo>
                      <a:pt x="128345" y="52349"/>
                      <a:pt x="107178" y="37268"/>
                      <a:pt x="82572" y="33828"/>
                    </a:cubicBezTo>
                    <a:cubicBezTo>
                      <a:pt x="57966" y="30388"/>
                      <a:pt x="1345" y="38590"/>
                      <a:pt x="22" y="3382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2" name="フリーフォーム: 図形 1931">
                <a:extLst>
                  <a:ext uri="{FF2B5EF4-FFF2-40B4-BE49-F238E27FC236}">
                    <a16:creationId xmlns:a16="http://schemas.microsoft.com/office/drawing/2014/main" id="{D00DE72A-C9BC-4BFD-B67E-A281B416A0D6}"/>
                  </a:ext>
                </a:extLst>
              </p:cNvPr>
              <p:cNvSpPr/>
              <p:nvPr/>
            </p:nvSpPr>
            <p:spPr>
              <a:xfrm>
                <a:off x="4529939" y="1462524"/>
                <a:ext cx="438988" cy="104658"/>
              </a:xfrm>
              <a:custGeom>
                <a:avLst/>
                <a:gdLst>
                  <a:gd name="connsiteX0" fmla="*/ 438936 w 438988"/>
                  <a:gd name="connsiteY0" fmla="*/ 103503 h 104658"/>
                  <a:gd name="connsiteX1" fmla="*/ 343686 w 438988"/>
                  <a:gd name="connsiteY1" fmla="*/ 82865 h 104658"/>
                  <a:gd name="connsiteX2" fmla="*/ 257961 w 438988"/>
                  <a:gd name="connsiteY2" fmla="*/ 60640 h 104658"/>
                  <a:gd name="connsiteX3" fmla="*/ 200811 w 438988"/>
                  <a:gd name="connsiteY3" fmla="*/ 46353 h 104658"/>
                  <a:gd name="connsiteX4" fmla="*/ 126199 w 438988"/>
                  <a:gd name="connsiteY4" fmla="*/ 25715 h 104658"/>
                  <a:gd name="connsiteX5" fmla="*/ 40474 w 438988"/>
                  <a:gd name="connsiteY5" fmla="*/ 60640 h 104658"/>
                  <a:gd name="connsiteX6" fmla="*/ 786 w 438988"/>
                  <a:gd name="connsiteY6" fmla="*/ 71753 h 104658"/>
                  <a:gd name="connsiteX7" fmla="*/ 21424 w 438988"/>
                  <a:gd name="connsiteY7" fmla="*/ 52703 h 104658"/>
                  <a:gd name="connsiteX8" fmla="*/ 105561 w 438988"/>
                  <a:gd name="connsiteY8" fmla="*/ 9840 h 104658"/>
                  <a:gd name="connsiteX9" fmla="*/ 200811 w 438988"/>
                  <a:gd name="connsiteY9" fmla="*/ 315 h 104658"/>
                  <a:gd name="connsiteX10" fmla="*/ 299236 w 438988"/>
                  <a:gd name="connsiteY10" fmla="*/ 6665 h 104658"/>
                  <a:gd name="connsiteX11" fmla="*/ 356386 w 438988"/>
                  <a:gd name="connsiteY11" fmla="*/ 46353 h 104658"/>
                  <a:gd name="connsiteX12" fmla="*/ 438936 w 438988"/>
                  <a:gd name="connsiteY12" fmla="*/ 103503 h 10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88" h="104658">
                    <a:moveTo>
                      <a:pt x="438936" y="103503"/>
                    </a:moveTo>
                    <a:cubicBezTo>
                      <a:pt x="436819" y="109588"/>
                      <a:pt x="373848" y="90009"/>
                      <a:pt x="343686" y="82865"/>
                    </a:cubicBezTo>
                    <a:cubicBezTo>
                      <a:pt x="313524" y="75721"/>
                      <a:pt x="257961" y="60640"/>
                      <a:pt x="257961" y="60640"/>
                    </a:cubicBezTo>
                    <a:lnTo>
                      <a:pt x="200811" y="46353"/>
                    </a:lnTo>
                    <a:cubicBezTo>
                      <a:pt x="178851" y="40532"/>
                      <a:pt x="152922" y="23334"/>
                      <a:pt x="126199" y="25715"/>
                    </a:cubicBezTo>
                    <a:cubicBezTo>
                      <a:pt x="99476" y="28096"/>
                      <a:pt x="61376" y="52967"/>
                      <a:pt x="40474" y="60640"/>
                    </a:cubicBezTo>
                    <a:cubicBezTo>
                      <a:pt x="19572" y="68313"/>
                      <a:pt x="3961" y="73076"/>
                      <a:pt x="786" y="71753"/>
                    </a:cubicBezTo>
                    <a:cubicBezTo>
                      <a:pt x="-2389" y="70430"/>
                      <a:pt x="3961" y="63022"/>
                      <a:pt x="21424" y="52703"/>
                    </a:cubicBezTo>
                    <a:cubicBezTo>
                      <a:pt x="38887" y="42384"/>
                      <a:pt x="75663" y="18571"/>
                      <a:pt x="105561" y="9840"/>
                    </a:cubicBezTo>
                    <a:cubicBezTo>
                      <a:pt x="135459" y="1109"/>
                      <a:pt x="168532" y="844"/>
                      <a:pt x="200811" y="315"/>
                    </a:cubicBezTo>
                    <a:cubicBezTo>
                      <a:pt x="233090" y="-214"/>
                      <a:pt x="273307" y="-1008"/>
                      <a:pt x="299236" y="6665"/>
                    </a:cubicBezTo>
                    <a:cubicBezTo>
                      <a:pt x="325165" y="14338"/>
                      <a:pt x="333632" y="32859"/>
                      <a:pt x="356386" y="46353"/>
                    </a:cubicBezTo>
                    <a:cubicBezTo>
                      <a:pt x="379140" y="59847"/>
                      <a:pt x="441053" y="97418"/>
                      <a:pt x="438936" y="1035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3" name="フリーフォーム: 図形 1932">
                <a:extLst>
                  <a:ext uri="{FF2B5EF4-FFF2-40B4-BE49-F238E27FC236}">
                    <a16:creationId xmlns:a16="http://schemas.microsoft.com/office/drawing/2014/main" id="{C78D9BBB-9489-4751-8839-B00D7B1CC4B0}"/>
                  </a:ext>
                </a:extLst>
              </p:cNvPr>
              <p:cNvSpPr/>
              <p:nvPr/>
            </p:nvSpPr>
            <p:spPr>
              <a:xfrm>
                <a:off x="4849336" y="1478483"/>
                <a:ext cx="150909" cy="28870"/>
              </a:xfrm>
              <a:custGeom>
                <a:avLst/>
                <a:gdLst>
                  <a:gd name="connsiteX0" fmla="*/ 477 w 150909"/>
                  <a:gd name="connsiteY0" fmla="*/ 231 h 28870"/>
                  <a:gd name="connsiteX1" fmla="*/ 111602 w 150909"/>
                  <a:gd name="connsiteY1" fmla="*/ 6581 h 28870"/>
                  <a:gd name="connsiteX2" fmla="*/ 149702 w 150909"/>
                  <a:gd name="connsiteY2" fmla="*/ 28806 h 28870"/>
                  <a:gd name="connsiteX3" fmla="*/ 73502 w 150909"/>
                  <a:gd name="connsiteY3" fmla="*/ 12931 h 28870"/>
                  <a:gd name="connsiteX4" fmla="*/ 477 w 150909"/>
                  <a:gd name="connsiteY4" fmla="*/ 231 h 28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09" h="28870">
                    <a:moveTo>
                      <a:pt x="477" y="231"/>
                    </a:moveTo>
                    <a:cubicBezTo>
                      <a:pt x="6827" y="-827"/>
                      <a:pt x="86731" y="1819"/>
                      <a:pt x="111602" y="6581"/>
                    </a:cubicBezTo>
                    <a:cubicBezTo>
                      <a:pt x="136473" y="11343"/>
                      <a:pt x="156052" y="27748"/>
                      <a:pt x="149702" y="28806"/>
                    </a:cubicBezTo>
                    <a:cubicBezTo>
                      <a:pt x="143352" y="29864"/>
                      <a:pt x="94139" y="17693"/>
                      <a:pt x="73502" y="12931"/>
                    </a:cubicBezTo>
                    <a:cubicBezTo>
                      <a:pt x="52865" y="8169"/>
                      <a:pt x="-5873" y="1289"/>
                      <a:pt x="477" y="23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4" name="フリーフォーム: 図形 1933">
                <a:extLst>
                  <a:ext uri="{FF2B5EF4-FFF2-40B4-BE49-F238E27FC236}">
                    <a16:creationId xmlns:a16="http://schemas.microsoft.com/office/drawing/2014/main" id="{71C3658A-F05D-4DBA-9B5F-F8E42E21D00A}"/>
                  </a:ext>
                </a:extLst>
              </p:cNvPr>
              <p:cNvSpPr/>
              <p:nvPr/>
            </p:nvSpPr>
            <p:spPr>
              <a:xfrm>
                <a:off x="4505325" y="1715252"/>
                <a:ext cx="84138" cy="82139"/>
              </a:xfrm>
              <a:custGeom>
                <a:avLst/>
                <a:gdLst>
                  <a:gd name="connsiteX0" fmla="*/ 0 w 84138"/>
                  <a:gd name="connsiteY0" fmla="*/ 0 h 82139"/>
                  <a:gd name="connsiteX1" fmla="*/ 47625 w 84138"/>
                  <a:gd name="connsiteY1" fmla="*/ 31750 h 82139"/>
                  <a:gd name="connsiteX2" fmla="*/ 58738 w 84138"/>
                  <a:gd name="connsiteY2" fmla="*/ 31750 h 82139"/>
                  <a:gd name="connsiteX3" fmla="*/ 77788 w 84138"/>
                  <a:gd name="connsiteY3" fmla="*/ 25400 h 82139"/>
                  <a:gd name="connsiteX4" fmla="*/ 80963 w 84138"/>
                  <a:gd name="connsiteY4" fmla="*/ 34925 h 82139"/>
                  <a:gd name="connsiteX5" fmla="*/ 84138 w 84138"/>
                  <a:gd name="connsiteY5" fmla="*/ 66675 h 82139"/>
                  <a:gd name="connsiteX6" fmla="*/ 80963 w 84138"/>
                  <a:gd name="connsiteY6" fmla="*/ 79375 h 82139"/>
                  <a:gd name="connsiteX7" fmla="*/ 71438 w 84138"/>
                  <a:gd name="connsiteY7" fmla="*/ 80962 h 82139"/>
                  <a:gd name="connsiteX8" fmla="*/ 55563 w 84138"/>
                  <a:gd name="connsiteY8" fmla="*/ 65087 h 82139"/>
                  <a:gd name="connsiteX9" fmla="*/ 36513 w 84138"/>
                  <a:gd name="connsiteY9" fmla="*/ 42862 h 82139"/>
                  <a:gd name="connsiteX10" fmla="*/ 0 w 84138"/>
                  <a:gd name="connsiteY10" fmla="*/ 0 h 8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38" h="82139">
                    <a:moveTo>
                      <a:pt x="0" y="0"/>
                    </a:moveTo>
                    <a:cubicBezTo>
                      <a:pt x="18917" y="13229"/>
                      <a:pt x="37835" y="26458"/>
                      <a:pt x="47625" y="31750"/>
                    </a:cubicBezTo>
                    <a:cubicBezTo>
                      <a:pt x="57415" y="37042"/>
                      <a:pt x="53711" y="32808"/>
                      <a:pt x="58738" y="31750"/>
                    </a:cubicBezTo>
                    <a:cubicBezTo>
                      <a:pt x="63765" y="30692"/>
                      <a:pt x="74084" y="24871"/>
                      <a:pt x="77788" y="25400"/>
                    </a:cubicBezTo>
                    <a:cubicBezTo>
                      <a:pt x="81492" y="25929"/>
                      <a:pt x="79905" y="28046"/>
                      <a:pt x="80963" y="34925"/>
                    </a:cubicBezTo>
                    <a:cubicBezTo>
                      <a:pt x="82021" y="41804"/>
                      <a:pt x="84138" y="59267"/>
                      <a:pt x="84138" y="66675"/>
                    </a:cubicBezTo>
                    <a:cubicBezTo>
                      <a:pt x="84138" y="74083"/>
                      <a:pt x="83080" y="76994"/>
                      <a:pt x="80963" y="79375"/>
                    </a:cubicBezTo>
                    <a:cubicBezTo>
                      <a:pt x="78846" y="81756"/>
                      <a:pt x="75671" y="83343"/>
                      <a:pt x="71438" y="80962"/>
                    </a:cubicBezTo>
                    <a:cubicBezTo>
                      <a:pt x="67205" y="78581"/>
                      <a:pt x="61384" y="71437"/>
                      <a:pt x="55563" y="65087"/>
                    </a:cubicBezTo>
                    <a:cubicBezTo>
                      <a:pt x="49742" y="58737"/>
                      <a:pt x="36513" y="42862"/>
                      <a:pt x="36513" y="42862"/>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5" name="フリーフォーム: 図形 1934">
                <a:extLst>
                  <a:ext uri="{FF2B5EF4-FFF2-40B4-BE49-F238E27FC236}">
                    <a16:creationId xmlns:a16="http://schemas.microsoft.com/office/drawing/2014/main" id="{CCB52078-EC1F-4205-8BA0-40EBB467F26E}"/>
                  </a:ext>
                </a:extLst>
              </p:cNvPr>
              <p:cNvSpPr/>
              <p:nvPr/>
            </p:nvSpPr>
            <p:spPr>
              <a:xfrm>
                <a:off x="4590213" y="1651493"/>
                <a:ext cx="326913" cy="138371"/>
              </a:xfrm>
              <a:custGeom>
                <a:avLst/>
                <a:gdLst>
                  <a:gd name="connsiteX0" fmla="*/ 16712 w 326913"/>
                  <a:gd name="connsiteY0" fmla="*/ 138371 h 138371"/>
                  <a:gd name="connsiteX1" fmla="*/ 23062 w 326913"/>
                  <a:gd name="connsiteY1" fmla="*/ 78046 h 138371"/>
                  <a:gd name="connsiteX2" fmla="*/ 43700 w 326913"/>
                  <a:gd name="connsiteY2" fmla="*/ 60584 h 138371"/>
                  <a:gd name="connsiteX3" fmla="*/ 77037 w 326913"/>
                  <a:gd name="connsiteY3" fmla="*/ 38359 h 138371"/>
                  <a:gd name="connsiteX4" fmla="*/ 146887 w 326913"/>
                  <a:gd name="connsiteY4" fmla="*/ 16134 h 138371"/>
                  <a:gd name="connsiteX5" fmla="*/ 207212 w 326913"/>
                  <a:gd name="connsiteY5" fmla="*/ 11371 h 138371"/>
                  <a:gd name="connsiteX6" fmla="*/ 251662 w 326913"/>
                  <a:gd name="connsiteY6" fmla="*/ 19309 h 138371"/>
                  <a:gd name="connsiteX7" fmla="*/ 285000 w 326913"/>
                  <a:gd name="connsiteY7" fmla="*/ 36771 h 138371"/>
                  <a:gd name="connsiteX8" fmla="*/ 326275 w 326913"/>
                  <a:gd name="connsiteY8" fmla="*/ 62171 h 138371"/>
                  <a:gd name="connsiteX9" fmla="*/ 308812 w 326913"/>
                  <a:gd name="connsiteY9" fmla="*/ 47884 h 138371"/>
                  <a:gd name="connsiteX10" fmla="*/ 291350 w 326913"/>
                  <a:gd name="connsiteY10" fmla="*/ 20896 h 138371"/>
                  <a:gd name="connsiteX11" fmla="*/ 227850 w 326913"/>
                  <a:gd name="connsiteY11" fmla="*/ 3434 h 138371"/>
                  <a:gd name="connsiteX12" fmla="*/ 153237 w 326913"/>
                  <a:gd name="connsiteY12" fmla="*/ 1846 h 138371"/>
                  <a:gd name="connsiteX13" fmla="*/ 80212 w 326913"/>
                  <a:gd name="connsiteY13" fmla="*/ 24071 h 138371"/>
                  <a:gd name="connsiteX14" fmla="*/ 19887 w 326913"/>
                  <a:gd name="connsiteY14" fmla="*/ 57409 h 138371"/>
                  <a:gd name="connsiteX15" fmla="*/ 837 w 326913"/>
                  <a:gd name="connsiteY15" fmla="*/ 78046 h 138371"/>
                  <a:gd name="connsiteX16" fmla="*/ 16712 w 326913"/>
                  <a:gd name="connsiteY16" fmla="*/ 138371 h 13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6913" h="138371">
                    <a:moveTo>
                      <a:pt x="16712" y="138371"/>
                    </a:moveTo>
                    <a:cubicBezTo>
                      <a:pt x="20416" y="138371"/>
                      <a:pt x="18564" y="91010"/>
                      <a:pt x="23062" y="78046"/>
                    </a:cubicBezTo>
                    <a:cubicBezTo>
                      <a:pt x="27560" y="65082"/>
                      <a:pt x="34704" y="67199"/>
                      <a:pt x="43700" y="60584"/>
                    </a:cubicBezTo>
                    <a:cubicBezTo>
                      <a:pt x="52696" y="53969"/>
                      <a:pt x="59839" y="45767"/>
                      <a:pt x="77037" y="38359"/>
                    </a:cubicBezTo>
                    <a:cubicBezTo>
                      <a:pt x="94235" y="30951"/>
                      <a:pt x="125191" y="20632"/>
                      <a:pt x="146887" y="16134"/>
                    </a:cubicBezTo>
                    <a:cubicBezTo>
                      <a:pt x="168583" y="11636"/>
                      <a:pt x="189750" y="10842"/>
                      <a:pt x="207212" y="11371"/>
                    </a:cubicBezTo>
                    <a:cubicBezTo>
                      <a:pt x="224674" y="11900"/>
                      <a:pt x="238697" y="15076"/>
                      <a:pt x="251662" y="19309"/>
                    </a:cubicBezTo>
                    <a:cubicBezTo>
                      <a:pt x="264627" y="23542"/>
                      <a:pt x="272565" y="29627"/>
                      <a:pt x="285000" y="36771"/>
                    </a:cubicBezTo>
                    <a:cubicBezTo>
                      <a:pt x="297435" y="43915"/>
                      <a:pt x="322306" y="60319"/>
                      <a:pt x="326275" y="62171"/>
                    </a:cubicBezTo>
                    <a:cubicBezTo>
                      <a:pt x="330244" y="64023"/>
                      <a:pt x="314633" y="54763"/>
                      <a:pt x="308812" y="47884"/>
                    </a:cubicBezTo>
                    <a:cubicBezTo>
                      <a:pt x="302991" y="41005"/>
                      <a:pt x="304844" y="28304"/>
                      <a:pt x="291350" y="20896"/>
                    </a:cubicBezTo>
                    <a:cubicBezTo>
                      <a:pt x="277856" y="13488"/>
                      <a:pt x="250869" y="6609"/>
                      <a:pt x="227850" y="3434"/>
                    </a:cubicBezTo>
                    <a:cubicBezTo>
                      <a:pt x="204831" y="259"/>
                      <a:pt x="177843" y="-1593"/>
                      <a:pt x="153237" y="1846"/>
                    </a:cubicBezTo>
                    <a:cubicBezTo>
                      <a:pt x="128631" y="5285"/>
                      <a:pt x="102437" y="14811"/>
                      <a:pt x="80212" y="24071"/>
                    </a:cubicBezTo>
                    <a:cubicBezTo>
                      <a:pt x="57987" y="33331"/>
                      <a:pt x="33116" y="48413"/>
                      <a:pt x="19887" y="57409"/>
                    </a:cubicBezTo>
                    <a:cubicBezTo>
                      <a:pt x="6658" y="66405"/>
                      <a:pt x="5600" y="70373"/>
                      <a:pt x="837" y="78046"/>
                    </a:cubicBezTo>
                    <a:cubicBezTo>
                      <a:pt x="-3926" y="85719"/>
                      <a:pt x="13008" y="138371"/>
                      <a:pt x="16712" y="1383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6" name="フリーフォーム: 図形 1935">
                <a:extLst>
                  <a:ext uri="{FF2B5EF4-FFF2-40B4-BE49-F238E27FC236}">
                    <a16:creationId xmlns:a16="http://schemas.microsoft.com/office/drawing/2014/main" id="{47570F5B-ADF6-471D-8855-570F4D6382E1}"/>
                  </a:ext>
                </a:extLst>
              </p:cNvPr>
              <p:cNvSpPr/>
              <p:nvPr/>
            </p:nvSpPr>
            <p:spPr>
              <a:xfrm>
                <a:off x="4615890" y="1697319"/>
                <a:ext cx="334250" cy="102085"/>
              </a:xfrm>
              <a:custGeom>
                <a:avLst/>
                <a:gdLst>
                  <a:gd name="connsiteX0" fmla="*/ 560 w 334250"/>
                  <a:gd name="connsiteY0" fmla="*/ 102070 h 102085"/>
                  <a:gd name="connsiteX1" fmla="*/ 49773 w 334250"/>
                  <a:gd name="connsiteY1" fmla="*/ 35395 h 102085"/>
                  <a:gd name="connsiteX2" fmla="*/ 68823 w 334250"/>
                  <a:gd name="connsiteY2" fmla="*/ 24283 h 102085"/>
                  <a:gd name="connsiteX3" fmla="*/ 100573 w 334250"/>
                  <a:gd name="connsiteY3" fmla="*/ 17933 h 102085"/>
                  <a:gd name="connsiteX4" fmla="*/ 125973 w 334250"/>
                  <a:gd name="connsiteY4" fmla="*/ 17933 h 102085"/>
                  <a:gd name="connsiteX5" fmla="*/ 143435 w 334250"/>
                  <a:gd name="connsiteY5" fmla="*/ 17933 h 102085"/>
                  <a:gd name="connsiteX6" fmla="*/ 178360 w 334250"/>
                  <a:gd name="connsiteY6" fmla="*/ 21108 h 102085"/>
                  <a:gd name="connsiteX7" fmla="*/ 230748 w 334250"/>
                  <a:gd name="connsiteY7" fmla="*/ 27458 h 102085"/>
                  <a:gd name="connsiteX8" fmla="*/ 270435 w 334250"/>
                  <a:gd name="connsiteY8" fmla="*/ 48095 h 102085"/>
                  <a:gd name="connsiteX9" fmla="*/ 284723 w 334250"/>
                  <a:gd name="connsiteY9" fmla="*/ 68733 h 102085"/>
                  <a:gd name="connsiteX10" fmla="*/ 295835 w 334250"/>
                  <a:gd name="connsiteY10" fmla="*/ 78258 h 102085"/>
                  <a:gd name="connsiteX11" fmla="*/ 333935 w 334250"/>
                  <a:gd name="connsiteY11" fmla="*/ 87783 h 102085"/>
                  <a:gd name="connsiteX12" fmla="*/ 311710 w 334250"/>
                  <a:gd name="connsiteY12" fmla="*/ 54445 h 102085"/>
                  <a:gd name="connsiteX13" fmla="*/ 272023 w 334250"/>
                  <a:gd name="connsiteY13" fmla="*/ 25870 h 102085"/>
                  <a:gd name="connsiteX14" fmla="*/ 230748 w 334250"/>
                  <a:gd name="connsiteY14" fmla="*/ 3645 h 102085"/>
                  <a:gd name="connsiteX15" fmla="*/ 198998 w 334250"/>
                  <a:gd name="connsiteY15" fmla="*/ 470 h 102085"/>
                  <a:gd name="connsiteX16" fmla="*/ 152960 w 334250"/>
                  <a:gd name="connsiteY16" fmla="*/ 8408 h 102085"/>
                  <a:gd name="connsiteX17" fmla="*/ 132323 w 334250"/>
                  <a:gd name="connsiteY17" fmla="*/ 5233 h 102085"/>
                  <a:gd name="connsiteX18" fmla="*/ 76760 w 334250"/>
                  <a:gd name="connsiteY18" fmla="*/ 6820 h 102085"/>
                  <a:gd name="connsiteX19" fmla="*/ 54535 w 334250"/>
                  <a:gd name="connsiteY19" fmla="*/ 17933 h 102085"/>
                  <a:gd name="connsiteX20" fmla="*/ 24373 w 334250"/>
                  <a:gd name="connsiteY20" fmla="*/ 41745 h 102085"/>
                  <a:gd name="connsiteX21" fmla="*/ 560 w 334250"/>
                  <a:gd name="connsiteY21" fmla="*/ 102070 h 10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4250" h="102085">
                    <a:moveTo>
                      <a:pt x="560" y="102070"/>
                    </a:moveTo>
                    <a:cubicBezTo>
                      <a:pt x="4793" y="101012"/>
                      <a:pt x="38396" y="48360"/>
                      <a:pt x="49773" y="35395"/>
                    </a:cubicBezTo>
                    <a:cubicBezTo>
                      <a:pt x="61150" y="22430"/>
                      <a:pt x="60356" y="27193"/>
                      <a:pt x="68823" y="24283"/>
                    </a:cubicBezTo>
                    <a:cubicBezTo>
                      <a:pt x="77290" y="21373"/>
                      <a:pt x="91048" y="18991"/>
                      <a:pt x="100573" y="17933"/>
                    </a:cubicBezTo>
                    <a:cubicBezTo>
                      <a:pt x="110098" y="16875"/>
                      <a:pt x="125973" y="17933"/>
                      <a:pt x="125973" y="17933"/>
                    </a:cubicBezTo>
                    <a:cubicBezTo>
                      <a:pt x="133117" y="17933"/>
                      <a:pt x="134704" y="17404"/>
                      <a:pt x="143435" y="17933"/>
                    </a:cubicBezTo>
                    <a:cubicBezTo>
                      <a:pt x="152166" y="18462"/>
                      <a:pt x="163808" y="19521"/>
                      <a:pt x="178360" y="21108"/>
                    </a:cubicBezTo>
                    <a:cubicBezTo>
                      <a:pt x="192912" y="22695"/>
                      <a:pt x="215402" y="22960"/>
                      <a:pt x="230748" y="27458"/>
                    </a:cubicBezTo>
                    <a:cubicBezTo>
                      <a:pt x="246094" y="31956"/>
                      <a:pt x="261439" y="41216"/>
                      <a:pt x="270435" y="48095"/>
                    </a:cubicBezTo>
                    <a:cubicBezTo>
                      <a:pt x="279431" y="54974"/>
                      <a:pt x="280490" y="63706"/>
                      <a:pt x="284723" y="68733"/>
                    </a:cubicBezTo>
                    <a:cubicBezTo>
                      <a:pt x="288956" y="73760"/>
                      <a:pt x="287633" y="75083"/>
                      <a:pt x="295835" y="78258"/>
                    </a:cubicBezTo>
                    <a:cubicBezTo>
                      <a:pt x="304037" y="81433"/>
                      <a:pt x="331289" y="91752"/>
                      <a:pt x="333935" y="87783"/>
                    </a:cubicBezTo>
                    <a:cubicBezTo>
                      <a:pt x="336581" y="83814"/>
                      <a:pt x="322029" y="64764"/>
                      <a:pt x="311710" y="54445"/>
                    </a:cubicBezTo>
                    <a:cubicBezTo>
                      <a:pt x="301391" y="44126"/>
                      <a:pt x="285517" y="34337"/>
                      <a:pt x="272023" y="25870"/>
                    </a:cubicBezTo>
                    <a:cubicBezTo>
                      <a:pt x="258529" y="17403"/>
                      <a:pt x="242919" y="7878"/>
                      <a:pt x="230748" y="3645"/>
                    </a:cubicBezTo>
                    <a:cubicBezTo>
                      <a:pt x="218577" y="-588"/>
                      <a:pt x="211963" y="-324"/>
                      <a:pt x="198998" y="470"/>
                    </a:cubicBezTo>
                    <a:cubicBezTo>
                      <a:pt x="186033" y="1264"/>
                      <a:pt x="164072" y="7614"/>
                      <a:pt x="152960" y="8408"/>
                    </a:cubicBezTo>
                    <a:cubicBezTo>
                      <a:pt x="141848" y="9202"/>
                      <a:pt x="132323" y="5233"/>
                      <a:pt x="132323" y="5233"/>
                    </a:cubicBezTo>
                    <a:cubicBezTo>
                      <a:pt x="119623" y="4968"/>
                      <a:pt x="89725" y="4703"/>
                      <a:pt x="76760" y="6820"/>
                    </a:cubicBezTo>
                    <a:cubicBezTo>
                      <a:pt x="63795" y="8937"/>
                      <a:pt x="63266" y="12112"/>
                      <a:pt x="54535" y="17933"/>
                    </a:cubicBezTo>
                    <a:cubicBezTo>
                      <a:pt x="45804" y="23754"/>
                      <a:pt x="31517" y="35130"/>
                      <a:pt x="24373" y="41745"/>
                    </a:cubicBezTo>
                    <a:cubicBezTo>
                      <a:pt x="17229" y="48360"/>
                      <a:pt x="-3673" y="103128"/>
                      <a:pt x="560" y="10207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7" name="フリーフォーム: 図形 1936">
                <a:extLst>
                  <a:ext uri="{FF2B5EF4-FFF2-40B4-BE49-F238E27FC236}">
                    <a16:creationId xmlns:a16="http://schemas.microsoft.com/office/drawing/2014/main" id="{440FFBB4-0EC4-43B4-A6D7-DEDF2A00DCB3}"/>
                  </a:ext>
                </a:extLst>
              </p:cNvPr>
              <p:cNvSpPr/>
              <p:nvPr/>
            </p:nvSpPr>
            <p:spPr>
              <a:xfrm>
                <a:off x="4636818" y="1731645"/>
                <a:ext cx="65378" cy="64931"/>
              </a:xfrm>
              <a:custGeom>
                <a:avLst/>
                <a:gdLst>
                  <a:gd name="connsiteX0" fmla="*/ 65357 w 65378"/>
                  <a:gd name="connsiteY0" fmla="*/ 21707 h 64931"/>
                  <a:gd name="connsiteX1" fmla="*/ 20907 w 65378"/>
                  <a:gd name="connsiteY1" fmla="*/ 53457 h 64931"/>
                  <a:gd name="connsiteX2" fmla="*/ 19320 w 65378"/>
                  <a:gd name="connsiteY2" fmla="*/ 55044 h 64931"/>
                  <a:gd name="connsiteX3" fmla="*/ 270 w 65378"/>
                  <a:gd name="connsiteY3" fmla="*/ 64569 h 64931"/>
                  <a:gd name="connsiteX4" fmla="*/ 8207 w 65378"/>
                  <a:gd name="connsiteY4" fmla="*/ 40757 h 64931"/>
                  <a:gd name="connsiteX5" fmla="*/ 9795 w 65378"/>
                  <a:gd name="connsiteY5" fmla="*/ 21707 h 64931"/>
                  <a:gd name="connsiteX6" fmla="*/ 14557 w 65378"/>
                  <a:gd name="connsiteY6" fmla="*/ 1069 h 64931"/>
                  <a:gd name="connsiteX7" fmla="*/ 65357 w 65378"/>
                  <a:gd name="connsiteY7" fmla="*/ 21707 h 6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78" h="64931">
                    <a:moveTo>
                      <a:pt x="65357" y="21707"/>
                    </a:moveTo>
                    <a:cubicBezTo>
                      <a:pt x="66415" y="30438"/>
                      <a:pt x="28580" y="47901"/>
                      <a:pt x="20907" y="53457"/>
                    </a:cubicBezTo>
                    <a:cubicBezTo>
                      <a:pt x="13234" y="59013"/>
                      <a:pt x="22759" y="53192"/>
                      <a:pt x="19320" y="55044"/>
                    </a:cubicBezTo>
                    <a:cubicBezTo>
                      <a:pt x="15881" y="56896"/>
                      <a:pt x="2122" y="66950"/>
                      <a:pt x="270" y="64569"/>
                    </a:cubicBezTo>
                    <a:cubicBezTo>
                      <a:pt x="-1582" y="62188"/>
                      <a:pt x="6619" y="47901"/>
                      <a:pt x="8207" y="40757"/>
                    </a:cubicBezTo>
                    <a:cubicBezTo>
                      <a:pt x="9794" y="33613"/>
                      <a:pt x="8737" y="28322"/>
                      <a:pt x="9795" y="21707"/>
                    </a:cubicBezTo>
                    <a:cubicBezTo>
                      <a:pt x="10853" y="15092"/>
                      <a:pt x="9794" y="6625"/>
                      <a:pt x="14557" y="1069"/>
                    </a:cubicBezTo>
                    <a:cubicBezTo>
                      <a:pt x="19319" y="-4487"/>
                      <a:pt x="64299" y="12976"/>
                      <a:pt x="65357" y="2170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8" name="フリーフォーム: 図形 1937">
                <a:extLst>
                  <a:ext uri="{FF2B5EF4-FFF2-40B4-BE49-F238E27FC236}">
                    <a16:creationId xmlns:a16="http://schemas.microsoft.com/office/drawing/2014/main" id="{0A9C9E05-A2F1-43FF-BBF3-AFB625A2093B}"/>
                  </a:ext>
                </a:extLst>
              </p:cNvPr>
              <p:cNvSpPr/>
              <p:nvPr/>
            </p:nvSpPr>
            <p:spPr>
              <a:xfrm>
                <a:off x="4604454" y="1708829"/>
                <a:ext cx="98025" cy="103007"/>
              </a:xfrm>
              <a:custGeom>
                <a:avLst/>
                <a:gdLst>
                  <a:gd name="connsiteX0" fmla="*/ 11996 w 98025"/>
                  <a:gd name="connsiteY0" fmla="*/ 73 h 103007"/>
                  <a:gd name="connsiteX1" fmla="*/ 884 w 98025"/>
                  <a:gd name="connsiteY1" fmla="*/ 60398 h 103007"/>
                  <a:gd name="connsiteX2" fmla="*/ 884 w 98025"/>
                  <a:gd name="connsiteY2" fmla="*/ 76273 h 103007"/>
                  <a:gd name="connsiteX3" fmla="*/ 2471 w 98025"/>
                  <a:gd name="connsiteY3" fmla="*/ 87385 h 103007"/>
                  <a:gd name="connsiteX4" fmla="*/ 27871 w 98025"/>
                  <a:gd name="connsiteY4" fmla="*/ 95323 h 103007"/>
                  <a:gd name="connsiteX5" fmla="*/ 73909 w 98025"/>
                  <a:gd name="connsiteY5" fmla="*/ 101673 h 103007"/>
                  <a:gd name="connsiteX6" fmla="*/ 97721 w 98025"/>
                  <a:gd name="connsiteY6" fmla="*/ 101673 h 103007"/>
                  <a:gd name="connsiteX7" fmla="*/ 85021 w 98025"/>
                  <a:gd name="connsiteY7" fmla="*/ 87385 h 103007"/>
                  <a:gd name="connsiteX8" fmla="*/ 51684 w 98025"/>
                  <a:gd name="connsiteY8" fmla="*/ 77860 h 103007"/>
                  <a:gd name="connsiteX9" fmla="*/ 32634 w 98025"/>
                  <a:gd name="connsiteY9" fmla="*/ 68335 h 103007"/>
                  <a:gd name="connsiteX10" fmla="*/ 32634 w 98025"/>
                  <a:gd name="connsiteY10" fmla="*/ 47698 h 103007"/>
                  <a:gd name="connsiteX11" fmla="*/ 11996 w 98025"/>
                  <a:gd name="connsiteY11" fmla="*/ 73 h 10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025" h="103007">
                    <a:moveTo>
                      <a:pt x="11996" y="73"/>
                    </a:moveTo>
                    <a:cubicBezTo>
                      <a:pt x="6704" y="2190"/>
                      <a:pt x="2736" y="47698"/>
                      <a:pt x="884" y="60398"/>
                    </a:cubicBezTo>
                    <a:cubicBezTo>
                      <a:pt x="-968" y="73098"/>
                      <a:pt x="620" y="71775"/>
                      <a:pt x="884" y="76273"/>
                    </a:cubicBezTo>
                    <a:cubicBezTo>
                      <a:pt x="1148" y="80771"/>
                      <a:pt x="-2027" y="84210"/>
                      <a:pt x="2471" y="87385"/>
                    </a:cubicBezTo>
                    <a:cubicBezTo>
                      <a:pt x="6969" y="90560"/>
                      <a:pt x="15965" y="92942"/>
                      <a:pt x="27871" y="95323"/>
                    </a:cubicBezTo>
                    <a:cubicBezTo>
                      <a:pt x="39777" y="97704"/>
                      <a:pt x="62267" y="100615"/>
                      <a:pt x="73909" y="101673"/>
                    </a:cubicBezTo>
                    <a:cubicBezTo>
                      <a:pt x="85551" y="102731"/>
                      <a:pt x="95869" y="104054"/>
                      <a:pt x="97721" y="101673"/>
                    </a:cubicBezTo>
                    <a:cubicBezTo>
                      <a:pt x="99573" y="99292"/>
                      <a:pt x="92694" y="91354"/>
                      <a:pt x="85021" y="87385"/>
                    </a:cubicBezTo>
                    <a:cubicBezTo>
                      <a:pt x="77348" y="83416"/>
                      <a:pt x="60415" y="81035"/>
                      <a:pt x="51684" y="77860"/>
                    </a:cubicBezTo>
                    <a:cubicBezTo>
                      <a:pt x="42953" y="74685"/>
                      <a:pt x="35809" y="73362"/>
                      <a:pt x="32634" y="68335"/>
                    </a:cubicBezTo>
                    <a:cubicBezTo>
                      <a:pt x="29459" y="63308"/>
                      <a:pt x="31576" y="53254"/>
                      <a:pt x="32634" y="47698"/>
                    </a:cubicBezTo>
                    <a:cubicBezTo>
                      <a:pt x="33692" y="42142"/>
                      <a:pt x="17288" y="-2044"/>
                      <a:pt x="11996" y="7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9" name="フリーフォーム: 図形 1938">
                <a:extLst>
                  <a:ext uri="{FF2B5EF4-FFF2-40B4-BE49-F238E27FC236}">
                    <a16:creationId xmlns:a16="http://schemas.microsoft.com/office/drawing/2014/main" id="{B7EFA297-7C1F-4DDC-8936-36D8B6DEE081}"/>
                  </a:ext>
                </a:extLst>
              </p:cNvPr>
              <p:cNvSpPr/>
              <p:nvPr/>
            </p:nvSpPr>
            <p:spPr>
              <a:xfrm>
                <a:off x="4632307" y="1691167"/>
                <a:ext cx="231798" cy="57422"/>
              </a:xfrm>
              <a:custGeom>
                <a:avLst/>
                <a:gdLst>
                  <a:gd name="connsiteX0" fmla="*/ 18 w 231798"/>
                  <a:gd name="connsiteY0" fmla="*/ 57422 h 57422"/>
                  <a:gd name="connsiteX1" fmla="*/ 55581 w 231798"/>
                  <a:gd name="connsiteY1" fmla="*/ 11385 h 57422"/>
                  <a:gd name="connsiteX2" fmla="*/ 82568 w 231798"/>
                  <a:gd name="connsiteY2" fmla="*/ 8210 h 57422"/>
                  <a:gd name="connsiteX3" fmla="*/ 119081 w 231798"/>
                  <a:gd name="connsiteY3" fmla="*/ 8210 h 57422"/>
                  <a:gd name="connsiteX4" fmla="*/ 139718 w 231798"/>
                  <a:gd name="connsiteY4" fmla="*/ 11385 h 57422"/>
                  <a:gd name="connsiteX5" fmla="*/ 176231 w 231798"/>
                  <a:gd name="connsiteY5" fmla="*/ 5035 h 57422"/>
                  <a:gd name="connsiteX6" fmla="*/ 211156 w 231798"/>
                  <a:gd name="connsiteY6" fmla="*/ 3447 h 57422"/>
                  <a:gd name="connsiteX7" fmla="*/ 231793 w 231798"/>
                  <a:gd name="connsiteY7" fmla="*/ 22497 h 57422"/>
                  <a:gd name="connsiteX8" fmla="*/ 212743 w 231798"/>
                  <a:gd name="connsiteY8" fmla="*/ 5035 h 57422"/>
                  <a:gd name="connsiteX9" fmla="*/ 176231 w 231798"/>
                  <a:gd name="connsiteY9" fmla="*/ 272 h 57422"/>
                  <a:gd name="connsiteX10" fmla="*/ 141306 w 231798"/>
                  <a:gd name="connsiteY10" fmla="*/ 11385 h 57422"/>
                  <a:gd name="connsiteX11" fmla="*/ 95268 w 231798"/>
                  <a:gd name="connsiteY11" fmla="*/ 11385 h 57422"/>
                  <a:gd name="connsiteX12" fmla="*/ 65106 w 231798"/>
                  <a:gd name="connsiteY12" fmla="*/ 8210 h 57422"/>
                  <a:gd name="connsiteX13" fmla="*/ 49231 w 231798"/>
                  <a:gd name="connsiteY13" fmla="*/ 11385 h 57422"/>
                  <a:gd name="connsiteX14" fmla="*/ 18 w 231798"/>
                  <a:gd name="connsiteY14" fmla="*/ 57422 h 57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798" h="57422">
                    <a:moveTo>
                      <a:pt x="18" y="57422"/>
                    </a:moveTo>
                    <a:cubicBezTo>
                      <a:pt x="1076" y="57422"/>
                      <a:pt x="41823" y="19587"/>
                      <a:pt x="55581" y="11385"/>
                    </a:cubicBezTo>
                    <a:cubicBezTo>
                      <a:pt x="69339" y="3183"/>
                      <a:pt x="71985" y="8739"/>
                      <a:pt x="82568" y="8210"/>
                    </a:cubicBezTo>
                    <a:cubicBezTo>
                      <a:pt x="93151" y="7681"/>
                      <a:pt x="109556" y="7681"/>
                      <a:pt x="119081" y="8210"/>
                    </a:cubicBezTo>
                    <a:cubicBezTo>
                      <a:pt x="128606" y="8739"/>
                      <a:pt x="130193" y="11914"/>
                      <a:pt x="139718" y="11385"/>
                    </a:cubicBezTo>
                    <a:cubicBezTo>
                      <a:pt x="149243" y="10856"/>
                      <a:pt x="164325" y="6358"/>
                      <a:pt x="176231" y="5035"/>
                    </a:cubicBezTo>
                    <a:cubicBezTo>
                      <a:pt x="188137" y="3712"/>
                      <a:pt x="201896" y="537"/>
                      <a:pt x="211156" y="3447"/>
                    </a:cubicBezTo>
                    <a:cubicBezTo>
                      <a:pt x="220416" y="6357"/>
                      <a:pt x="231529" y="22232"/>
                      <a:pt x="231793" y="22497"/>
                    </a:cubicBezTo>
                    <a:cubicBezTo>
                      <a:pt x="232057" y="22762"/>
                      <a:pt x="222003" y="8739"/>
                      <a:pt x="212743" y="5035"/>
                    </a:cubicBezTo>
                    <a:cubicBezTo>
                      <a:pt x="203483" y="1331"/>
                      <a:pt x="188137" y="-786"/>
                      <a:pt x="176231" y="272"/>
                    </a:cubicBezTo>
                    <a:cubicBezTo>
                      <a:pt x="164325" y="1330"/>
                      <a:pt x="154800" y="9533"/>
                      <a:pt x="141306" y="11385"/>
                    </a:cubicBezTo>
                    <a:cubicBezTo>
                      <a:pt x="127812" y="13237"/>
                      <a:pt x="107968" y="11914"/>
                      <a:pt x="95268" y="11385"/>
                    </a:cubicBezTo>
                    <a:cubicBezTo>
                      <a:pt x="82568" y="10856"/>
                      <a:pt x="72779" y="8210"/>
                      <a:pt x="65106" y="8210"/>
                    </a:cubicBezTo>
                    <a:cubicBezTo>
                      <a:pt x="57433" y="8210"/>
                      <a:pt x="55846" y="7416"/>
                      <a:pt x="49231" y="11385"/>
                    </a:cubicBezTo>
                    <a:cubicBezTo>
                      <a:pt x="42616" y="15354"/>
                      <a:pt x="-1040" y="57422"/>
                      <a:pt x="18" y="5742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0" name="フリーフォーム: 図形 1939">
                <a:extLst>
                  <a:ext uri="{FF2B5EF4-FFF2-40B4-BE49-F238E27FC236}">
                    <a16:creationId xmlns:a16="http://schemas.microsoft.com/office/drawing/2014/main" id="{3D4DDBE1-C1C1-4370-9D71-33E88AC6229A}"/>
                  </a:ext>
                </a:extLst>
              </p:cNvPr>
              <p:cNvSpPr/>
              <p:nvPr/>
            </p:nvSpPr>
            <p:spPr>
              <a:xfrm>
                <a:off x="4723130" y="1799968"/>
                <a:ext cx="190283" cy="20064"/>
              </a:xfrm>
              <a:custGeom>
                <a:avLst/>
                <a:gdLst>
                  <a:gd name="connsiteX0" fmla="*/ 190183 w 190283"/>
                  <a:gd name="connsiteY0" fmla="*/ 1009 h 20064"/>
                  <a:gd name="connsiteX1" fmla="*/ 120333 w 190283"/>
                  <a:gd name="connsiteY1" fmla="*/ 13709 h 20064"/>
                  <a:gd name="connsiteX2" fmla="*/ 101283 w 190283"/>
                  <a:gd name="connsiteY2" fmla="*/ 7359 h 20064"/>
                  <a:gd name="connsiteX3" fmla="*/ 74295 w 190283"/>
                  <a:gd name="connsiteY3" fmla="*/ 7359 h 20064"/>
                  <a:gd name="connsiteX4" fmla="*/ 33020 w 190283"/>
                  <a:gd name="connsiteY4" fmla="*/ 8946 h 20064"/>
                  <a:gd name="connsiteX5" fmla="*/ 1270 w 190283"/>
                  <a:gd name="connsiteY5" fmla="*/ 20059 h 20064"/>
                  <a:gd name="connsiteX6" fmla="*/ 10795 w 190283"/>
                  <a:gd name="connsiteY6" fmla="*/ 7359 h 20064"/>
                  <a:gd name="connsiteX7" fmla="*/ 52070 w 190283"/>
                  <a:gd name="connsiteY7" fmla="*/ 2596 h 20064"/>
                  <a:gd name="connsiteX8" fmla="*/ 109220 w 190283"/>
                  <a:gd name="connsiteY8" fmla="*/ 2596 h 20064"/>
                  <a:gd name="connsiteX9" fmla="*/ 136208 w 190283"/>
                  <a:gd name="connsiteY9" fmla="*/ 2596 h 20064"/>
                  <a:gd name="connsiteX10" fmla="*/ 190183 w 190283"/>
                  <a:gd name="connsiteY10" fmla="*/ 1009 h 2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83" h="20064">
                    <a:moveTo>
                      <a:pt x="190183" y="1009"/>
                    </a:moveTo>
                    <a:cubicBezTo>
                      <a:pt x="187537" y="2861"/>
                      <a:pt x="135150" y="12651"/>
                      <a:pt x="120333" y="13709"/>
                    </a:cubicBezTo>
                    <a:cubicBezTo>
                      <a:pt x="105516" y="14767"/>
                      <a:pt x="108956" y="8417"/>
                      <a:pt x="101283" y="7359"/>
                    </a:cubicBezTo>
                    <a:cubicBezTo>
                      <a:pt x="93610" y="6301"/>
                      <a:pt x="85672" y="7095"/>
                      <a:pt x="74295" y="7359"/>
                    </a:cubicBezTo>
                    <a:cubicBezTo>
                      <a:pt x="62918" y="7623"/>
                      <a:pt x="45191" y="6829"/>
                      <a:pt x="33020" y="8946"/>
                    </a:cubicBezTo>
                    <a:cubicBezTo>
                      <a:pt x="20849" y="11063"/>
                      <a:pt x="4974" y="20323"/>
                      <a:pt x="1270" y="20059"/>
                    </a:cubicBezTo>
                    <a:cubicBezTo>
                      <a:pt x="-2434" y="19795"/>
                      <a:pt x="2328" y="10269"/>
                      <a:pt x="10795" y="7359"/>
                    </a:cubicBezTo>
                    <a:cubicBezTo>
                      <a:pt x="19262" y="4449"/>
                      <a:pt x="35666" y="3390"/>
                      <a:pt x="52070" y="2596"/>
                    </a:cubicBezTo>
                    <a:cubicBezTo>
                      <a:pt x="68474" y="1802"/>
                      <a:pt x="109220" y="2596"/>
                      <a:pt x="109220" y="2596"/>
                    </a:cubicBezTo>
                    <a:cubicBezTo>
                      <a:pt x="123243" y="2596"/>
                      <a:pt x="129858" y="5242"/>
                      <a:pt x="136208" y="2596"/>
                    </a:cubicBezTo>
                    <a:cubicBezTo>
                      <a:pt x="142558" y="-50"/>
                      <a:pt x="192829" y="-843"/>
                      <a:pt x="190183" y="100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1" name="フリーフォーム: 図形 1940">
                <a:extLst>
                  <a:ext uri="{FF2B5EF4-FFF2-40B4-BE49-F238E27FC236}">
                    <a16:creationId xmlns:a16="http://schemas.microsoft.com/office/drawing/2014/main" id="{C305C9A6-B8A2-4049-8653-1D03D79C3DBE}"/>
                  </a:ext>
                </a:extLst>
              </p:cNvPr>
              <p:cNvSpPr/>
              <p:nvPr/>
            </p:nvSpPr>
            <p:spPr>
              <a:xfrm>
                <a:off x="4704854" y="1710817"/>
                <a:ext cx="214925" cy="57547"/>
              </a:xfrm>
              <a:custGeom>
                <a:avLst/>
                <a:gdLst>
                  <a:gd name="connsiteX0" fmla="*/ 496 w 214925"/>
                  <a:gd name="connsiteY0" fmla="*/ 39360 h 57547"/>
                  <a:gd name="connsiteX1" fmla="*/ 68759 w 214925"/>
                  <a:gd name="connsiteY1" fmla="*/ 15547 h 57547"/>
                  <a:gd name="connsiteX2" fmla="*/ 98921 w 214925"/>
                  <a:gd name="connsiteY2" fmla="*/ 12372 h 57547"/>
                  <a:gd name="connsiteX3" fmla="*/ 122734 w 214925"/>
                  <a:gd name="connsiteY3" fmla="*/ 10785 h 57547"/>
                  <a:gd name="connsiteX4" fmla="*/ 148134 w 214925"/>
                  <a:gd name="connsiteY4" fmla="*/ 23485 h 57547"/>
                  <a:gd name="connsiteX5" fmla="*/ 162421 w 214925"/>
                  <a:gd name="connsiteY5" fmla="*/ 40947 h 57547"/>
                  <a:gd name="connsiteX6" fmla="*/ 170359 w 214925"/>
                  <a:gd name="connsiteY6" fmla="*/ 50472 h 57547"/>
                  <a:gd name="connsiteX7" fmla="*/ 214809 w 214925"/>
                  <a:gd name="connsiteY7" fmla="*/ 56822 h 57547"/>
                  <a:gd name="connsiteX8" fmla="*/ 181471 w 214925"/>
                  <a:gd name="connsiteY8" fmla="*/ 33010 h 57547"/>
                  <a:gd name="connsiteX9" fmla="*/ 127496 w 214925"/>
                  <a:gd name="connsiteY9" fmla="*/ 2847 h 57547"/>
                  <a:gd name="connsiteX10" fmla="*/ 43359 w 214925"/>
                  <a:gd name="connsiteY10" fmla="*/ 1260 h 57547"/>
                  <a:gd name="connsiteX11" fmla="*/ 496 w 214925"/>
                  <a:gd name="connsiteY11" fmla="*/ 39360 h 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925" h="57547">
                    <a:moveTo>
                      <a:pt x="496" y="39360"/>
                    </a:moveTo>
                    <a:cubicBezTo>
                      <a:pt x="4729" y="41741"/>
                      <a:pt x="52355" y="20045"/>
                      <a:pt x="68759" y="15547"/>
                    </a:cubicBezTo>
                    <a:cubicBezTo>
                      <a:pt x="85163" y="11049"/>
                      <a:pt x="89925" y="13166"/>
                      <a:pt x="98921" y="12372"/>
                    </a:cubicBezTo>
                    <a:cubicBezTo>
                      <a:pt x="107917" y="11578"/>
                      <a:pt x="114532" y="8933"/>
                      <a:pt x="122734" y="10785"/>
                    </a:cubicBezTo>
                    <a:cubicBezTo>
                      <a:pt x="130936" y="12637"/>
                      <a:pt x="141520" y="18458"/>
                      <a:pt x="148134" y="23485"/>
                    </a:cubicBezTo>
                    <a:cubicBezTo>
                      <a:pt x="154748" y="28512"/>
                      <a:pt x="158717" y="36449"/>
                      <a:pt x="162421" y="40947"/>
                    </a:cubicBezTo>
                    <a:cubicBezTo>
                      <a:pt x="166125" y="45445"/>
                      <a:pt x="161628" y="47826"/>
                      <a:pt x="170359" y="50472"/>
                    </a:cubicBezTo>
                    <a:cubicBezTo>
                      <a:pt x="179090" y="53118"/>
                      <a:pt x="212957" y="59732"/>
                      <a:pt x="214809" y="56822"/>
                    </a:cubicBezTo>
                    <a:cubicBezTo>
                      <a:pt x="216661" y="53912"/>
                      <a:pt x="196023" y="42006"/>
                      <a:pt x="181471" y="33010"/>
                    </a:cubicBezTo>
                    <a:cubicBezTo>
                      <a:pt x="166919" y="24014"/>
                      <a:pt x="150515" y="8139"/>
                      <a:pt x="127496" y="2847"/>
                    </a:cubicBezTo>
                    <a:cubicBezTo>
                      <a:pt x="104477" y="-2445"/>
                      <a:pt x="66907" y="1260"/>
                      <a:pt x="43359" y="1260"/>
                    </a:cubicBezTo>
                    <a:cubicBezTo>
                      <a:pt x="19811" y="1260"/>
                      <a:pt x="-3737" y="36979"/>
                      <a:pt x="496" y="39360"/>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2" name="フリーフォーム: 図形 1941">
                <a:extLst>
                  <a:ext uri="{FF2B5EF4-FFF2-40B4-BE49-F238E27FC236}">
                    <a16:creationId xmlns:a16="http://schemas.microsoft.com/office/drawing/2014/main" id="{FC2F380F-0CE1-4734-91DD-DCA716741B58}"/>
                  </a:ext>
                </a:extLst>
              </p:cNvPr>
              <p:cNvSpPr/>
              <p:nvPr/>
            </p:nvSpPr>
            <p:spPr>
              <a:xfrm>
                <a:off x="4668222" y="1708854"/>
                <a:ext cx="187703" cy="87064"/>
              </a:xfrm>
              <a:custGeom>
                <a:avLst/>
                <a:gdLst>
                  <a:gd name="connsiteX0" fmla="*/ 616 w 187703"/>
                  <a:gd name="connsiteY0" fmla="*/ 20685 h 87064"/>
                  <a:gd name="connsiteX1" fmla="*/ 53003 w 187703"/>
                  <a:gd name="connsiteY1" fmla="*/ 74660 h 87064"/>
                  <a:gd name="connsiteX2" fmla="*/ 86341 w 187703"/>
                  <a:gd name="connsiteY2" fmla="*/ 85773 h 87064"/>
                  <a:gd name="connsiteX3" fmla="*/ 146666 w 187703"/>
                  <a:gd name="connsiteY3" fmla="*/ 85773 h 87064"/>
                  <a:gd name="connsiteX4" fmla="*/ 168891 w 187703"/>
                  <a:gd name="connsiteY4" fmla="*/ 76248 h 87064"/>
                  <a:gd name="connsiteX5" fmla="*/ 180003 w 187703"/>
                  <a:gd name="connsiteY5" fmla="*/ 52435 h 87064"/>
                  <a:gd name="connsiteX6" fmla="*/ 186353 w 187703"/>
                  <a:gd name="connsiteY6" fmla="*/ 11160 h 87064"/>
                  <a:gd name="connsiteX7" fmla="*/ 153016 w 187703"/>
                  <a:gd name="connsiteY7" fmla="*/ 1635 h 87064"/>
                  <a:gd name="connsiteX8" fmla="*/ 91103 w 187703"/>
                  <a:gd name="connsiteY8" fmla="*/ 48 h 87064"/>
                  <a:gd name="connsiteX9" fmla="*/ 616 w 187703"/>
                  <a:gd name="connsiteY9" fmla="*/ 20685 h 8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703" h="87064">
                    <a:moveTo>
                      <a:pt x="616" y="20685"/>
                    </a:moveTo>
                    <a:cubicBezTo>
                      <a:pt x="-5734" y="33120"/>
                      <a:pt x="38716" y="63812"/>
                      <a:pt x="53003" y="74660"/>
                    </a:cubicBezTo>
                    <a:cubicBezTo>
                      <a:pt x="67290" y="85508"/>
                      <a:pt x="70731" y="83921"/>
                      <a:pt x="86341" y="85773"/>
                    </a:cubicBezTo>
                    <a:cubicBezTo>
                      <a:pt x="101951" y="87625"/>
                      <a:pt x="132908" y="87360"/>
                      <a:pt x="146666" y="85773"/>
                    </a:cubicBezTo>
                    <a:cubicBezTo>
                      <a:pt x="160424" y="84186"/>
                      <a:pt x="163335" y="81804"/>
                      <a:pt x="168891" y="76248"/>
                    </a:cubicBezTo>
                    <a:cubicBezTo>
                      <a:pt x="174447" y="70692"/>
                      <a:pt x="177093" y="63283"/>
                      <a:pt x="180003" y="52435"/>
                    </a:cubicBezTo>
                    <a:cubicBezTo>
                      <a:pt x="182913" y="41587"/>
                      <a:pt x="190851" y="19627"/>
                      <a:pt x="186353" y="11160"/>
                    </a:cubicBezTo>
                    <a:cubicBezTo>
                      <a:pt x="181855" y="2693"/>
                      <a:pt x="168891" y="3487"/>
                      <a:pt x="153016" y="1635"/>
                    </a:cubicBezTo>
                    <a:cubicBezTo>
                      <a:pt x="137141" y="-217"/>
                      <a:pt x="109359" y="842"/>
                      <a:pt x="91103" y="48"/>
                    </a:cubicBezTo>
                    <a:cubicBezTo>
                      <a:pt x="72847" y="-746"/>
                      <a:pt x="6966" y="8250"/>
                      <a:pt x="616" y="20685"/>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3" name="楕円 1942">
                <a:extLst>
                  <a:ext uri="{FF2B5EF4-FFF2-40B4-BE49-F238E27FC236}">
                    <a16:creationId xmlns:a16="http://schemas.microsoft.com/office/drawing/2014/main" id="{81BC8666-59F3-4D40-BEB8-6FFCF8F3B2D6}"/>
                  </a:ext>
                </a:extLst>
              </p:cNvPr>
              <p:cNvSpPr/>
              <p:nvPr/>
            </p:nvSpPr>
            <p:spPr>
              <a:xfrm>
                <a:off x="4742465" y="1727938"/>
                <a:ext cx="60325" cy="60325"/>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4" name="月 1943">
                <a:extLst>
                  <a:ext uri="{FF2B5EF4-FFF2-40B4-BE49-F238E27FC236}">
                    <a16:creationId xmlns:a16="http://schemas.microsoft.com/office/drawing/2014/main" id="{87BFF3FA-4DCB-467E-AF88-E7B9F088E169}"/>
                  </a:ext>
                </a:extLst>
              </p:cNvPr>
              <p:cNvSpPr/>
              <p:nvPr/>
            </p:nvSpPr>
            <p:spPr>
              <a:xfrm rot="17001394">
                <a:off x="4748744" y="1731750"/>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5" name="フリーフォーム: 図形 1944">
                <a:extLst>
                  <a:ext uri="{FF2B5EF4-FFF2-40B4-BE49-F238E27FC236}">
                    <a16:creationId xmlns:a16="http://schemas.microsoft.com/office/drawing/2014/main" id="{75F72000-3918-4051-B31A-986CDD1B7D13}"/>
                  </a:ext>
                </a:extLst>
              </p:cNvPr>
              <p:cNvSpPr/>
              <p:nvPr/>
            </p:nvSpPr>
            <p:spPr>
              <a:xfrm>
                <a:off x="5229378" y="1530880"/>
                <a:ext cx="160241" cy="319336"/>
              </a:xfrm>
              <a:custGeom>
                <a:avLst/>
                <a:gdLst>
                  <a:gd name="connsiteX0" fmla="*/ 160185 w 160241"/>
                  <a:gd name="connsiteY0" fmla="*/ 44672 h 319336"/>
                  <a:gd name="connsiteX1" fmla="*/ 101447 w 160241"/>
                  <a:gd name="connsiteY1" fmla="*/ 104997 h 319336"/>
                  <a:gd name="connsiteX2" fmla="*/ 71285 w 160241"/>
                  <a:gd name="connsiteY2" fmla="*/ 143097 h 319336"/>
                  <a:gd name="connsiteX3" fmla="*/ 50647 w 160241"/>
                  <a:gd name="connsiteY3" fmla="*/ 197072 h 319336"/>
                  <a:gd name="connsiteX4" fmla="*/ 47472 w 160241"/>
                  <a:gd name="connsiteY4" fmla="*/ 252634 h 319336"/>
                  <a:gd name="connsiteX5" fmla="*/ 71285 w 160241"/>
                  <a:gd name="connsiteY5" fmla="*/ 319309 h 319336"/>
                  <a:gd name="connsiteX6" fmla="*/ 36360 w 160241"/>
                  <a:gd name="connsiteY6" fmla="*/ 260572 h 319336"/>
                  <a:gd name="connsiteX7" fmla="*/ 3022 w 160241"/>
                  <a:gd name="connsiteY7" fmla="*/ 239934 h 319336"/>
                  <a:gd name="connsiteX8" fmla="*/ 4610 w 160241"/>
                  <a:gd name="connsiteY8" fmla="*/ 185959 h 319336"/>
                  <a:gd name="connsiteX9" fmla="*/ 30010 w 160241"/>
                  <a:gd name="connsiteY9" fmla="*/ 111347 h 319336"/>
                  <a:gd name="connsiteX10" fmla="*/ 44297 w 160241"/>
                  <a:gd name="connsiteY10" fmla="*/ 78009 h 319336"/>
                  <a:gd name="connsiteX11" fmla="*/ 64935 w 160241"/>
                  <a:gd name="connsiteY11" fmla="*/ 36734 h 319336"/>
                  <a:gd name="connsiteX12" fmla="*/ 96685 w 160241"/>
                  <a:gd name="connsiteY12" fmla="*/ 9747 h 319336"/>
                  <a:gd name="connsiteX13" fmla="*/ 112560 w 160241"/>
                  <a:gd name="connsiteY13" fmla="*/ 222 h 319336"/>
                  <a:gd name="connsiteX14" fmla="*/ 160185 w 160241"/>
                  <a:gd name="connsiteY14" fmla="*/ 44672 h 3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241" h="319336">
                    <a:moveTo>
                      <a:pt x="160185" y="44672"/>
                    </a:moveTo>
                    <a:cubicBezTo>
                      <a:pt x="158333" y="62134"/>
                      <a:pt x="116264" y="88593"/>
                      <a:pt x="101447" y="104997"/>
                    </a:cubicBezTo>
                    <a:cubicBezTo>
                      <a:pt x="86630" y="121401"/>
                      <a:pt x="79752" y="127751"/>
                      <a:pt x="71285" y="143097"/>
                    </a:cubicBezTo>
                    <a:cubicBezTo>
                      <a:pt x="62818" y="158443"/>
                      <a:pt x="54616" y="178816"/>
                      <a:pt x="50647" y="197072"/>
                    </a:cubicBezTo>
                    <a:cubicBezTo>
                      <a:pt x="46678" y="215328"/>
                      <a:pt x="44032" y="232261"/>
                      <a:pt x="47472" y="252634"/>
                    </a:cubicBezTo>
                    <a:cubicBezTo>
                      <a:pt x="50912" y="273007"/>
                      <a:pt x="73137" y="317986"/>
                      <a:pt x="71285" y="319309"/>
                    </a:cubicBezTo>
                    <a:cubicBezTo>
                      <a:pt x="69433" y="320632"/>
                      <a:pt x="47737" y="273801"/>
                      <a:pt x="36360" y="260572"/>
                    </a:cubicBezTo>
                    <a:cubicBezTo>
                      <a:pt x="24983" y="247343"/>
                      <a:pt x="8314" y="252369"/>
                      <a:pt x="3022" y="239934"/>
                    </a:cubicBezTo>
                    <a:cubicBezTo>
                      <a:pt x="-2270" y="227499"/>
                      <a:pt x="112" y="207390"/>
                      <a:pt x="4610" y="185959"/>
                    </a:cubicBezTo>
                    <a:cubicBezTo>
                      <a:pt x="9108" y="164528"/>
                      <a:pt x="23396" y="129338"/>
                      <a:pt x="30010" y="111347"/>
                    </a:cubicBezTo>
                    <a:cubicBezTo>
                      <a:pt x="36624" y="93356"/>
                      <a:pt x="38476" y="90445"/>
                      <a:pt x="44297" y="78009"/>
                    </a:cubicBezTo>
                    <a:cubicBezTo>
                      <a:pt x="50118" y="65574"/>
                      <a:pt x="56204" y="48111"/>
                      <a:pt x="64935" y="36734"/>
                    </a:cubicBezTo>
                    <a:cubicBezTo>
                      <a:pt x="73666" y="25357"/>
                      <a:pt x="88748" y="15832"/>
                      <a:pt x="96685" y="9747"/>
                    </a:cubicBezTo>
                    <a:cubicBezTo>
                      <a:pt x="104622" y="3662"/>
                      <a:pt x="107268" y="-1101"/>
                      <a:pt x="112560" y="222"/>
                    </a:cubicBezTo>
                    <a:cubicBezTo>
                      <a:pt x="117852" y="1545"/>
                      <a:pt x="162037" y="27210"/>
                      <a:pt x="160185" y="4467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6" name="フリーフォーム: 図形 1945">
                <a:extLst>
                  <a:ext uri="{FF2B5EF4-FFF2-40B4-BE49-F238E27FC236}">
                    <a16:creationId xmlns:a16="http://schemas.microsoft.com/office/drawing/2014/main" id="{2259FCF4-24E6-4D82-9E0C-2C02B7290F08}"/>
                  </a:ext>
                </a:extLst>
              </p:cNvPr>
              <p:cNvSpPr/>
              <p:nvPr/>
            </p:nvSpPr>
            <p:spPr>
              <a:xfrm>
                <a:off x="5301990" y="1542146"/>
                <a:ext cx="55878" cy="68331"/>
              </a:xfrm>
              <a:custGeom>
                <a:avLst/>
                <a:gdLst>
                  <a:gd name="connsiteX0" fmla="*/ 38360 w 55878"/>
                  <a:gd name="connsiteY0" fmla="*/ 68 h 68331"/>
                  <a:gd name="connsiteX1" fmla="*/ 55823 w 55878"/>
                  <a:gd name="connsiteY1" fmla="*/ 49281 h 68331"/>
                  <a:gd name="connsiteX2" fmla="*/ 43123 w 55878"/>
                  <a:gd name="connsiteY2" fmla="*/ 54043 h 68331"/>
                  <a:gd name="connsiteX3" fmla="*/ 22485 w 55878"/>
                  <a:gd name="connsiteY3" fmla="*/ 68331 h 68331"/>
                  <a:gd name="connsiteX4" fmla="*/ 6610 w 55878"/>
                  <a:gd name="connsiteY4" fmla="*/ 54043 h 68331"/>
                  <a:gd name="connsiteX5" fmla="*/ 260 w 55878"/>
                  <a:gd name="connsiteY5" fmla="*/ 38168 h 68331"/>
                  <a:gd name="connsiteX6" fmla="*/ 38360 w 55878"/>
                  <a:gd name="connsiteY6" fmla="*/ 68 h 6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78" h="68331">
                    <a:moveTo>
                      <a:pt x="38360" y="68"/>
                    </a:moveTo>
                    <a:cubicBezTo>
                      <a:pt x="47620" y="1920"/>
                      <a:pt x="55029" y="40285"/>
                      <a:pt x="55823" y="49281"/>
                    </a:cubicBezTo>
                    <a:cubicBezTo>
                      <a:pt x="56617" y="58277"/>
                      <a:pt x="48679" y="50868"/>
                      <a:pt x="43123" y="54043"/>
                    </a:cubicBezTo>
                    <a:cubicBezTo>
                      <a:pt x="37567" y="57218"/>
                      <a:pt x="28570" y="68331"/>
                      <a:pt x="22485" y="68331"/>
                    </a:cubicBezTo>
                    <a:cubicBezTo>
                      <a:pt x="16400" y="68331"/>
                      <a:pt x="10314" y="59070"/>
                      <a:pt x="6610" y="54043"/>
                    </a:cubicBezTo>
                    <a:cubicBezTo>
                      <a:pt x="2906" y="49016"/>
                      <a:pt x="-1063" y="41607"/>
                      <a:pt x="260" y="38168"/>
                    </a:cubicBezTo>
                    <a:cubicBezTo>
                      <a:pt x="1583" y="34729"/>
                      <a:pt x="29100" y="-1784"/>
                      <a:pt x="38360" y="6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7" name="フリーフォーム: 図形 1946">
                <a:extLst>
                  <a:ext uri="{FF2B5EF4-FFF2-40B4-BE49-F238E27FC236}">
                    <a16:creationId xmlns:a16="http://schemas.microsoft.com/office/drawing/2014/main" id="{57671980-8446-4197-ACE4-D6E900D4872C}"/>
                  </a:ext>
                </a:extLst>
              </p:cNvPr>
              <p:cNvSpPr/>
              <p:nvPr/>
            </p:nvSpPr>
            <p:spPr>
              <a:xfrm>
                <a:off x="5256190" y="1931148"/>
                <a:ext cx="60506" cy="184900"/>
              </a:xfrm>
              <a:custGeom>
                <a:avLst/>
                <a:gdLst>
                  <a:gd name="connsiteX0" fmla="*/ 23 w 60506"/>
                  <a:gd name="connsiteY0" fmla="*/ 4 h 184900"/>
                  <a:gd name="connsiteX1" fmla="*/ 23835 w 60506"/>
                  <a:gd name="connsiteY1" fmla="*/ 71441 h 184900"/>
                  <a:gd name="connsiteX2" fmla="*/ 41298 w 60506"/>
                  <a:gd name="connsiteY2" fmla="*/ 120654 h 184900"/>
                  <a:gd name="connsiteX3" fmla="*/ 60348 w 60506"/>
                  <a:gd name="connsiteY3" fmla="*/ 184154 h 184900"/>
                  <a:gd name="connsiteX4" fmla="*/ 30185 w 60506"/>
                  <a:gd name="connsiteY4" fmla="*/ 153991 h 184900"/>
                  <a:gd name="connsiteX5" fmla="*/ 19073 w 60506"/>
                  <a:gd name="connsiteY5" fmla="*/ 131766 h 184900"/>
                  <a:gd name="connsiteX6" fmla="*/ 19073 w 60506"/>
                  <a:gd name="connsiteY6" fmla="*/ 107954 h 184900"/>
                  <a:gd name="connsiteX7" fmla="*/ 19073 w 60506"/>
                  <a:gd name="connsiteY7" fmla="*/ 74616 h 184900"/>
                  <a:gd name="connsiteX8" fmla="*/ 23 w 60506"/>
                  <a:gd name="connsiteY8" fmla="*/ 4 h 18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06" h="184900">
                    <a:moveTo>
                      <a:pt x="23" y="4"/>
                    </a:moveTo>
                    <a:cubicBezTo>
                      <a:pt x="817" y="-525"/>
                      <a:pt x="16956" y="51333"/>
                      <a:pt x="23835" y="71441"/>
                    </a:cubicBezTo>
                    <a:cubicBezTo>
                      <a:pt x="30714" y="91549"/>
                      <a:pt x="35213" y="101869"/>
                      <a:pt x="41298" y="120654"/>
                    </a:cubicBezTo>
                    <a:cubicBezTo>
                      <a:pt x="47383" y="139439"/>
                      <a:pt x="62200" y="178598"/>
                      <a:pt x="60348" y="184154"/>
                    </a:cubicBezTo>
                    <a:cubicBezTo>
                      <a:pt x="58496" y="189710"/>
                      <a:pt x="37064" y="162722"/>
                      <a:pt x="30185" y="153991"/>
                    </a:cubicBezTo>
                    <a:cubicBezTo>
                      <a:pt x="23306" y="145260"/>
                      <a:pt x="20925" y="139439"/>
                      <a:pt x="19073" y="131766"/>
                    </a:cubicBezTo>
                    <a:cubicBezTo>
                      <a:pt x="17221" y="124093"/>
                      <a:pt x="19073" y="107954"/>
                      <a:pt x="19073" y="107954"/>
                    </a:cubicBezTo>
                    <a:cubicBezTo>
                      <a:pt x="19073" y="98429"/>
                      <a:pt x="19602" y="89433"/>
                      <a:pt x="19073" y="74616"/>
                    </a:cubicBezTo>
                    <a:cubicBezTo>
                      <a:pt x="18544" y="59799"/>
                      <a:pt x="-771" y="533"/>
                      <a:pt x="23" y="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8" name="フリーフォーム: 図形 1947">
                <a:extLst>
                  <a:ext uri="{FF2B5EF4-FFF2-40B4-BE49-F238E27FC236}">
                    <a16:creationId xmlns:a16="http://schemas.microsoft.com/office/drawing/2014/main" id="{8C7D8C6C-ABEF-4117-BAD4-AF59DCFE166B}"/>
                  </a:ext>
                </a:extLst>
              </p:cNvPr>
              <p:cNvSpPr/>
              <p:nvPr/>
            </p:nvSpPr>
            <p:spPr>
              <a:xfrm>
                <a:off x="5413286" y="1848331"/>
                <a:ext cx="257958" cy="54666"/>
              </a:xfrm>
              <a:custGeom>
                <a:avLst/>
                <a:gdLst>
                  <a:gd name="connsiteX0" fmla="*/ 89 w 257958"/>
                  <a:gd name="connsiteY0" fmla="*/ 271 h 54666"/>
                  <a:gd name="connsiteX1" fmla="*/ 73114 w 257958"/>
                  <a:gd name="connsiteY1" fmla="*/ 38371 h 54666"/>
                  <a:gd name="connsiteX2" fmla="*/ 114389 w 257958"/>
                  <a:gd name="connsiteY2" fmla="*/ 41546 h 54666"/>
                  <a:gd name="connsiteX3" fmla="*/ 204877 w 257958"/>
                  <a:gd name="connsiteY3" fmla="*/ 54246 h 54666"/>
                  <a:gd name="connsiteX4" fmla="*/ 257264 w 257958"/>
                  <a:gd name="connsiteY4" fmla="*/ 49483 h 54666"/>
                  <a:gd name="connsiteX5" fmla="*/ 230277 w 257958"/>
                  <a:gd name="connsiteY5" fmla="*/ 28846 h 54666"/>
                  <a:gd name="connsiteX6" fmla="*/ 165189 w 257958"/>
                  <a:gd name="connsiteY6" fmla="*/ 27258 h 54666"/>
                  <a:gd name="connsiteX7" fmla="*/ 122327 w 257958"/>
                  <a:gd name="connsiteY7" fmla="*/ 27258 h 54666"/>
                  <a:gd name="connsiteX8" fmla="*/ 88989 w 257958"/>
                  <a:gd name="connsiteY8" fmla="*/ 20908 h 54666"/>
                  <a:gd name="connsiteX9" fmla="*/ 89 w 257958"/>
                  <a:gd name="connsiteY9" fmla="*/ 271 h 5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958" h="54666">
                    <a:moveTo>
                      <a:pt x="89" y="271"/>
                    </a:moveTo>
                    <a:cubicBezTo>
                      <a:pt x="-2557" y="3181"/>
                      <a:pt x="54064" y="31492"/>
                      <a:pt x="73114" y="38371"/>
                    </a:cubicBezTo>
                    <a:cubicBezTo>
                      <a:pt x="92164" y="45250"/>
                      <a:pt x="92429" y="38900"/>
                      <a:pt x="114389" y="41546"/>
                    </a:cubicBezTo>
                    <a:cubicBezTo>
                      <a:pt x="136349" y="44192"/>
                      <a:pt x="181065" y="52923"/>
                      <a:pt x="204877" y="54246"/>
                    </a:cubicBezTo>
                    <a:cubicBezTo>
                      <a:pt x="228689" y="55569"/>
                      <a:pt x="253031" y="53716"/>
                      <a:pt x="257264" y="49483"/>
                    </a:cubicBezTo>
                    <a:cubicBezTo>
                      <a:pt x="261497" y="45250"/>
                      <a:pt x="245623" y="32550"/>
                      <a:pt x="230277" y="28846"/>
                    </a:cubicBezTo>
                    <a:cubicBezTo>
                      <a:pt x="214931" y="25142"/>
                      <a:pt x="183181" y="27523"/>
                      <a:pt x="165189" y="27258"/>
                    </a:cubicBezTo>
                    <a:cubicBezTo>
                      <a:pt x="147197" y="26993"/>
                      <a:pt x="135027" y="28316"/>
                      <a:pt x="122327" y="27258"/>
                    </a:cubicBezTo>
                    <a:cubicBezTo>
                      <a:pt x="109627" y="26200"/>
                      <a:pt x="104335" y="23025"/>
                      <a:pt x="88989" y="20908"/>
                    </a:cubicBezTo>
                    <a:cubicBezTo>
                      <a:pt x="73643" y="18791"/>
                      <a:pt x="2735" y="-2639"/>
                      <a:pt x="89" y="271"/>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9" name="フリーフォーム: 図形 1948">
                <a:extLst>
                  <a:ext uri="{FF2B5EF4-FFF2-40B4-BE49-F238E27FC236}">
                    <a16:creationId xmlns:a16="http://schemas.microsoft.com/office/drawing/2014/main" id="{505FFE48-9044-4BD6-93BB-79DDEE2499F6}"/>
                  </a:ext>
                </a:extLst>
              </p:cNvPr>
              <p:cNvSpPr/>
              <p:nvPr/>
            </p:nvSpPr>
            <p:spPr>
              <a:xfrm>
                <a:off x="5378327" y="1661265"/>
                <a:ext cx="197000" cy="71505"/>
              </a:xfrm>
              <a:custGeom>
                <a:avLst/>
                <a:gdLst>
                  <a:gd name="connsiteX0" fmla="*/ 123 w 197000"/>
                  <a:gd name="connsiteY0" fmla="*/ 71449 h 71505"/>
                  <a:gd name="connsiteX1" fmla="*/ 55686 w 197000"/>
                  <a:gd name="connsiteY1" fmla="*/ 31762 h 71505"/>
                  <a:gd name="connsiteX2" fmla="*/ 92198 w 197000"/>
                  <a:gd name="connsiteY2" fmla="*/ 15887 h 71505"/>
                  <a:gd name="connsiteX3" fmla="*/ 135061 w 197000"/>
                  <a:gd name="connsiteY3" fmla="*/ 15887 h 71505"/>
                  <a:gd name="connsiteX4" fmla="*/ 166811 w 197000"/>
                  <a:gd name="connsiteY4" fmla="*/ 22237 h 71505"/>
                  <a:gd name="connsiteX5" fmla="*/ 196973 w 197000"/>
                  <a:gd name="connsiteY5" fmla="*/ 34937 h 71505"/>
                  <a:gd name="connsiteX6" fmla="*/ 171573 w 197000"/>
                  <a:gd name="connsiteY6" fmla="*/ 6362 h 71505"/>
                  <a:gd name="connsiteX7" fmla="*/ 138236 w 197000"/>
                  <a:gd name="connsiteY7" fmla="*/ 4774 h 71505"/>
                  <a:gd name="connsiteX8" fmla="*/ 104898 w 197000"/>
                  <a:gd name="connsiteY8" fmla="*/ 12 h 71505"/>
                  <a:gd name="connsiteX9" fmla="*/ 73148 w 197000"/>
                  <a:gd name="connsiteY9" fmla="*/ 6362 h 71505"/>
                  <a:gd name="connsiteX10" fmla="*/ 41398 w 197000"/>
                  <a:gd name="connsiteY10" fmla="*/ 22237 h 71505"/>
                  <a:gd name="connsiteX11" fmla="*/ 123 w 197000"/>
                  <a:gd name="connsiteY11" fmla="*/ 71449 h 7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000" h="71505">
                    <a:moveTo>
                      <a:pt x="123" y="71449"/>
                    </a:moveTo>
                    <a:cubicBezTo>
                      <a:pt x="2504" y="73036"/>
                      <a:pt x="40340" y="41022"/>
                      <a:pt x="55686" y="31762"/>
                    </a:cubicBezTo>
                    <a:cubicBezTo>
                      <a:pt x="71032" y="22502"/>
                      <a:pt x="78969" y="18533"/>
                      <a:pt x="92198" y="15887"/>
                    </a:cubicBezTo>
                    <a:cubicBezTo>
                      <a:pt x="105427" y="13241"/>
                      <a:pt x="122626" y="14829"/>
                      <a:pt x="135061" y="15887"/>
                    </a:cubicBezTo>
                    <a:cubicBezTo>
                      <a:pt x="147496" y="16945"/>
                      <a:pt x="156492" y="19062"/>
                      <a:pt x="166811" y="22237"/>
                    </a:cubicBezTo>
                    <a:cubicBezTo>
                      <a:pt x="177130" y="25412"/>
                      <a:pt x="196179" y="37583"/>
                      <a:pt x="196973" y="34937"/>
                    </a:cubicBezTo>
                    <a:cubicBezTo>
                      <a:pt x="197767" y="32291"/>
                      <a:pt x="181363" y="11389"/>
                      <a:pt x="171573" y="6362"/>
                    </a:cubicBezTo>
                    <a:cubicBezTo>
                      <a:pt x="161784" y="1335"/>
                      <a:pt x="149348" y="5832"/>
                      <a:pt x="138236" y="4774"/>
                    </a:cubicBezTo>
                    <a:cubicBezTo>
                      <a:pt x="127124" y="3716"/>
                      <a:pt x="115746" y="-253"/>
                      <a:pt x="104898" y="12"/>
                    </a:cubicBezTo>
                    <a:cubicBezTo>
                      <a:pt x="94050" y="277"/>
                      <a:pt x="83731" y="2658"/>
                      <a:pt x="73148" y="6362"/>
                    </a:cubicBezTo>
                    <a:cubicBezTo>
                      <a:pt x="62565" y="10066"/>
                      <a:pt x="52246" y="15623"/>
                      <a:pt x="41398" y="22237"/>
                    </a:cubicBezTo>
                    <a:cubicBezTo>
                      <a:pt x="30550" y="28851"/>
                      <a:pt x="-2258" y="69862"/>
                      <a:pt x="123" y="7144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0" name="フリーフォーム: 図形 1949">
                <a:extLst>
                  <a:ext uri="{FF2B5EF4-FFF2-40B4-BE49-F238E27FC236}">
                    <a16:creationId xmlns:a16="http://schemas.microsoft.com/office/drawing/2014/main" id="{DBBC5443-A851-4E95-96E5-5FAC8795D825}"/>
                  </a:ext>
                </a:extLst>
              </p:cNvPr>
              <p:cNvSpPr/>
              <p:nvPr/>
            </p:nvSpPr>
            <p:spPr>
              <a:xfrm>
                <a:off x="5326356" y="1703334"/>
                <a:ext cx="256911" cy="103993"/>
              </a:xfrm>
              <a:custGeom>
                <a:avLst/>
                <a:gdLst>
                  <a:gd name="connsiteX0" fmla="*/ 114007 w 256911"/>
                  <a:gd name="connsiteY0" fmla="*/ 100818 h 103993"/>
                  <a:gd name="connsiteX1" fmla="*/ 15582 w 256911"/>
                  <a:gd name="connsiteY1" fmla="*/ 102405 h 103993"/>
                  <a:gd name="connsiteX2" fmla="*/ 1294 w 256911"/>
                  <a:gd name="connsiteY2" fmla="*/ 102405 h 103993"/>
                  <a:gd name="connsiteX3" fmla="*/ 26694 w 256911"/>
                  <a:gd name="connsiteY3" fmla="*/ 81768 h 103993"/>
                  <a:gd name="connsiteX4" fmla="*/ 56857 w 256911"/>
                  <a:gd name="connsiteY4" fmla="*/ 51605 h 103993"/>
                  <a:gd name="connsiteX5" fmla="*/ 90194 w 256911"/>
                  <a:gd name="connsiteY5" fmla="*/ 24618 h 103993"/>
                  <a:gd name="connsiteX6" fmla="*/ 131469 w 256911"/>
                  <a:gd name="connsiteY6" fmla="*/ 5568 h 103993"/>
                  <a:gd name="connsiteX7" fmla="*/ 158457 w 256911"/>
                  <a:gd name="connsiteY7" fmla="*/ 805 h 103993"/>
                  <a:gd name="connsiteX8" fmla="*/ 185444 w 256911"/>
                  <a:gd name="connsiteY8" fmla="*/ 805 h 103993"/>
                  <a:gd name="connsiteX9" fmla="*/ 210844 w 256911"/>
                  <a:gd name="connsiteY9" fmla="*/ 8743 h 103993"/>
                  <a:gd name="connsiteX10" fmla="*/ 256882 w 256911"/>
                  <a:gd name="connsiteY10" fmla="*/ 26205 h 103993"/>
                  <a:gd name="connsiteX11" fmla="*/ 217194 w 256911"/>
                  <a:gd name="connsiteY11" fmla="*/ 24618 h 103993"/>
                  <a:gd name="connsiteX12" fmla="*/ 180682 w 256911"/>
                  <a:gd name="connsiteY12" fmla="*/ 24618 h 103993"/>
                  <a:gd name="connsiteX13" fmla="*/ 139407 w 256911"/>
                  <a:gd name="connsiteY13" fmla="*/ 29380 h 103993"/>
                  <a:gd name="connsiteX14" fmla="*/ 129882 w 256911"/>
                  <a:gd name="connsiteY14" fmla="*/ 38905 h 103993"/>
                  <a:gd name="connsiteX15" fmla="*/ 96544 w 256911"/>
                  <a:gd name="connsiteY15" fmla="*/ 42080 h 103993"/>
                  <a:gd name="connsiteX16" fmla="*/ 88607 w 256911"/>
                  <a:gd name="connsiteY16" fmla="*/ 54780 h 103993"/>
                  <a:gd name="connsiteX17" fmla="*/ 71144 w 256911"/>
                  <a:gd name="connsiteY17" fmla="*/ 65893 h 103993"/>
                  <a:gd name="connsiteX18" fmla="*/ 60032 w 256911"/>
                  <a:gd name="connsiteY18" fmla="*/ 77005 h 103993"/>
                  <a:gd name="connsiteX19" fmla="*/ 63207 w 256911"/>
                  <a:gd name="connsiteY19" fmla="*/ 84943 h 103993"/>
                  <a:gd name="connsiteX20" fmla="*/ 114007 w 256911"/>
                  <a:gd name="connsiteY20" fmla="*/ 100818 h 10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911" h="103993">
                    <a:moveTo>
                      <a:pt x="114007" y="100818"/>
                    </a:moveTo>
                    <a:cubicBezTo>
                      <a:pt x="106070" y="103728"/>
                      <a:pt x="34367" y="102141"/>
                      <a:pt x="15582" y="102405"/>
                    </a:cubicBezTo>
                    <a:cubicBezTo>
                      <a:pt x="-3203" y="102669"/>
                      <a:pt x="-558" y="105844"/>
                      <a:pt x="1294" y="102405"/>
                    </a:cubicBezTo>
                    <a:cubicBezTo>
                      <a:pt x="3146" y="98966"/>
                      <a:pt x="17433" y="90235"/>
                      <a:pt x="26694" y="81768"/>
                    </a:cubicBezTo>
                    <a:cubicBezTo>
                      <a:pt x="35955" y="73301"/>
                      <a:pt x="46274" y="61130"/>
                      <a:pt x="56857" y="51605"/>
                    </a:cubicBezTo>
                    <a:cubicBezTo>
                      <a:pt x="67440" y="42080"/>
                      <a:pt x="77759" y="32291"/>
                      <a:pt x="90194" y="24618"/>
                    </a:cubicBezTo>
                    <a:cubicBezTo>
                      <a:pt x="102629" y="16945"/>
                      <a:pt x="120092" y="9537"/>
                      <a:pt x="131469" y="5568"/>
                    </a:cubicBezTo>
                    <a:cubicBezTo>
                      <a:pt x="142846" y="1599"/>
                      <a:pt x="149461" y="1599"/>
                      <a:pt x="158457" y="805"/>
                    </a:cubicBezTo>
                    <a:cubicBezTo>
                      <a:pt x="167453" y="11"/>
                      <a:pt x="176713" y="-518"/>
                      <a:pt x="185444" y="805"/>
                    </a:cubicBezTo>
                    <a:cubicBezTo>
                      <a:pt x="194175" y="2128"/>
                      <a:pt x="198938" y="4510"/>
                      <a:pt x="210844" y="8743"/>
                    </a:cubicBezTo>
                    <a:cubicBezTo>
                      <a:pt x="222750" y="12976"/>
                      <a:pt x="255824" y="23559"/>
                      <a:pt x="256882" y="26205"/>
                    </a:cubicBezTo>
                    <a:cubicBezTo>
                      <a:pt x="257940" y="28851"/>
                      <a:pt x="229894" y="24882"/>
                      <a:pt x="217194" y="24618"/>
                    </a:cubicBezTo>
                    <a:cubicBezTo>
                      <a:pt x="204494" y="24353"/>
                      <a:pt x="193646" y="23824"/>
                      <a:pt x="180682" y="24618"/>
                    </a:cubicBezTo>
                    <a:cubicBezTo>
                      <a:pt x="167718" y="25412"/>
                      <a:pt x="147873" y="26999"/>
                      <a:pt x="139407" y="29380"/>
                    </a:cubicBezTo>
                    <a:cubicBezTo>
                      <a:pt x="130941" y="31761"/>
                      <a:pt x="137026" y="36788"/>
                      <a:pt x="129882" y="38905"/>
                    </a:cubicBezTo>
                    <a:cubicBezTo>
                      <a:pt x="122738" y="41022"/>
                      <a:pt x="103423" y="39434"/>
                      <a:pt x="96544" y="42080"/>
                    </a:cubicBezTo>
                    <a:cubicBezTo>
                      <a:pt x="89665" y="44726"/>
                      <a:pt x="92840" y="50811"/>
                      <a:pt x="88607" y="54780"/>
                    </a:cubicBezTo>
                    <a:cubicBezTo>
                      <a:pt x="84374" y="58749"/>
                      <a:pt x="75906" y="62189"/>
                      <a:pt x="71144" y="65893"/>
                    </a:cubicBezTo>
                    <a:cubicBezTo>
                      <a:pt x="66382" y="69597"/>
                      <a:pt x="61355" y="73830"/>
                      <a:pt x="60032" y="77005"/>
                    </a:cubicBezTo>
                    <a:cubicBezTo>
                      <a:pt x="58709" y="80180"/>
                      <a:pt x="56593" y="82033"/>
                      <a:pt x="63207" y="84943"/>
                    </a:cubicBezTo>
                    <a:cubicBezTo>
                      <a:pt x="69821" y="87853"/>
                      <a:pt x="121944" y="97908"/>
                      <a:pt x="114007" y="10081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1" name="フリーフォーム: 図形 1950">
                <a:extLst>
                  <a:ext uri="{FF2B5EF4-FFF2-40B4-BE49-F238E27FC236}">
                    <a16:creationId xmlns:a16="http://schemas.microsoft.com/office/drawing/2014/main" id="{B48BF2A4-DCDF-44B0-84DA-13672FC7765C}"/>
                  </a:ext>
                </a:extLst>
              </p:cNvPr>
              <p:cNvSpPr/>
              <p:nvPr/>
            </p:nvSpPr>
            <p:spPr>
              <a:xfrm>
                <a:off x="5441903" y="1724774"/>
                <a:ext cx="147019" cy="87784"/>
              </a:xfrm>
              <a:custGeom>
                <a:avLst/>
                <a:gdLst>
                  <a:gd name="connsiteX0" fmla="*/ 1635 w 147019"/>
                  <a:gd name="connsiteY0" fmla="*/ 25403 h 87784"/>
                  <a:gd name="connsiteX1" fmla="*/ 22272 w 147019"/>
                  <a:gd name="connsiteY1" fmla="*/ 74615 h 87784"/>
                  <a:gd name="connsiteX2" fmla="*/ 42910 w 147019"/>
                  <a:gd name="connsiteY2" fmla="*/ 68265 h 87784"/>
                  <a:gd name="connsiteX3" fmla="*/ 79422 w 147019"/>
                  <a:gd name="connsiteY3" fmla="*/ 87315 h 87784"/>
                  <a:gd name="connsiteX4" fmla="*/ 104822 w 147019"/>
                  <a:gd name="connsiteY4" fmla="*/ 80965 h 87784"/>
                  <a:gd name="connsiteX5" fmla="*/ 128635 w 147019"/>
                  <a:gd name="connsiteY5" fmla="*/ 69853 h 87784"/>
                  <a:gd name="connsiteX6" fmla="*/ 146097 w 147019"/>
                  <a:gd name="connsiteY6" fmla="*/ 53978 h 87784"/>
                  <a:gd name="connsiteX7" fmla="*/ 142922 w 147019"/>
                  <a:gd name="connsiteY7" fmla="*/ 30165 h 87784"/>
                  <a:gd name="connsiteX8" fmla="*/ 128635 w 147019"/>
                  <a:gd name="connsiteY8" fmla="*/ 6353 h 87784"/>
                  <a:gd name="connsiteX9" fmla="*/ 107997 w 147019"/>
                  <a:gd name="connsiteY9" fmla="*/ 1590 h 87784"/>
                  <a:gd name="connsiteX10" fmla="*/ 68310 w 147019"/>
                  <a:gd name="connsiteY10" fmla="*/ 3 h 87784"/>
                  <a:gd name="connsiteX11" fmla="*/ 1635 w 147019"/>
                  <a:gd name="connsiteY11" fmla="*/ 25403 h 87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7019" h="87784">
                    <a:moveTo>
                      <a:pt x="1635" y="25403"/>
                    </a:moveTo>
                    <a:cubicBezTo>
                      <a:pt x="-6038" y="37838"/>
                      <a:pt x="15393" y="67471"/>
                      <a:pt x="22272" y="74615"/>
                    </a:cubicBezTo>
                    <a:cubicBezTo>
                      <a:pt x="29151" y="81759"/>
                      <a:pt x="33385" y="66148"/>
                      <a:pt x="42910" y="68265"/>
                    </a:cubicBezTo>
                    <a:cubicBezTo>
                      <a:pt x="52435" y="70382"/>
                      <a:pt x="69103" y="85198"/>
                      <a:pt x="79422" y="87315"/>
                    </a:cubicBezTo>
                    <a:cubicBezTo>
                      <a:pt x="89741" y="89432"/>
                      <a:pt x="96620" y="83875"/>
                      <a:pt x="104822" y="80965"/>
                    </a:cubicBezTo>
                    <a:cubicBezTo>
                      <a:pt x="113024" y="78055"/>
                      <a:pt x="121756" y="74351"/>
                      <a:pt x="128635" y="69853"/>
                    </a:cubicBezTo>
                    <a:cubicBezTo>
                      <a:pt x="135514" y="65355"/>
                      <a:pt x="143716" y="60593"/>
                      <a:pt x="146097" y="53978"/>
                    </a:cubicBezTo>
                    <a:cubicBezTo>
                      <a:pt x="148478" y="47363"/>
                      <a:pt x="145832" y="38102"/>
                      <a:pt x="142922" y="30165"/>
                    </a:cubicBezTo>
                    <a:cubicBezTo>
                      <a:pt x="140012" y="22228"/>
                      <a:pt x="134456" y="11115"/>
                      <a:pt x="128635" y="6353"/>
                    </a:cubicBezTo>
                    <a:cubicBezTo>
                      <a:pt x="122814" y="1591"/>
                      <a:pt x="118051" y="2648"/>
                      <a:pt x="107997" y="1590"/>
                    </a:cubicBezTo>
                    <a:cubicBezTo>
                      <a:pt x="97943" y="532"/>
                      <a:pt x="79952" y="267"/>
                      <a:pt x="68310" y="3"/>
                    </a:cubicBezTo>
                    <a:cubicBezTo>
                      <a:pt x="56668" y="-262"/>
                      <a:pt x="9308" y="12968"/>
                      <a:pt x="1635" y="2540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2" name="楕円 1951">
                <a:extLst>
                  <a:ext uri="{FF2B5EF4-FFF2-40B4-BE49-F238E27FC236}">
                    <a16:creationId xmlns:a16="http://schemas.microsoft.com/office/drawing/2014/main" id="{D7152D14-1CE4-43B5-9157-41F229D62FA9}"/>
                  </a:ext>
                </a:extLst>
              </p:cNvPr>
              <p:cNvSpPr/>
              <p:nvPr/>
            </p:nvSpPr>
            <p:spPr>
              <a:xfrm>
                <a:off x="5479847" y="1730433"/>
                <a:ext cx="58722" cy="58722"/>
              </a:xfrm>
              <a:prstGeom prst="ellipse">
                <a:avLst/>
              </a:prstGeom>
              <a:solidFill>
                <a:srgbClr val="FF0000">
                  <a:alpha val="8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3" name="フリーフォーム: 図形 1952">
                <a:extLst>
                  <a:ext uri="{FF2B5EF4-FFF2-40B4-BE49-F238E27FC236}">
                    <a16:creationId xmlns:a16="http://schemas.microsoft.com/office/drawing/2014/main" id="{4DB582B9-52E2-47E8-A717-5BC211583E9D}"/>
                  </a:ext>
                </a:extLst>
              </p:cNvPr>
              <p:cNvSpPr/>
              <p:nvPr/>
            </p:nvSpPr>
            <p:spPr>
              <a:xfrm>
                <a:off x="5489142" y="1786678"/>
                <a:ext cx="172013" cy="55398"/>
              </a:xfrm>
              <a:custGeom>
                <a:avLst/>
                <a:gdLst>
                  <a:gd name="connsiteX0" fmla="*/ 433 w 172013"/>
                  <a:gd name="connsiteY0" fmla="*/ 17474 h 55398"/>
                  <a:gd name="connsiteX1" fmla="*/ 48058 w 172013"/>
                  <a:gd name="connsiteY1" fmla="*/ 41286 h 55398"/>
                  <a:gd name="connsiteX2" fmla="*/ 100446 w 172013"/>
                  <a:gd name="connsiteY2" fmla="*/ 50811 h 55398"/>
                  <a:gd name="connsiteX3" fmla="*/ 146483 w 172013"/>
                  <a:gd name="connsiteY3" fmla="*/ 52399 h 55398"/>
                  <a:gd name="connsiteX4" fmla="*/ 165533 w 172013"/>
                  <a:gd name="connsiteY4" fmla="*/ 52399 h 55398"/>
                  <a:gd name="connsiteX5" fmla="*/ 171883 w 172013"/>
                  <a:gd name="connsiteY5" fmla="*/ 12711 h 55398"/>
                  <a:gd name="connsiteX6" fmla="*/ 160771 w 172013"/>
                  <a:gd name="connsiteY6" fmla="*/ 11 h 55398"/>
                  <a:gd name="connsiteX7" fmla="*/ 130608 w 172013"/>
                  <a:gd name="connsiteY7" fmla="*/ 14299 h 55398"/>
                  <a:gd name="connsiteX8" fmla="*/ 95683 w 172013"/>
                  <a:gd name="connsiteY8" fmla="*/ 23824 h 55398"/>
                  <a:gd name="connsiteX9" fmla="*/ 76633 w 172013"/>
                  <a:gd name="connsiteY9" fmla="*/ 30174 h 55398"/>
                  <a:gd name="connsiteX10" fmla="*/ 433 w 172013"/>
                  <a:gd name="connsiteY10" fmla="*/ 17474 h 5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013" h="55398">
                    <a:moveTo>
                      <a:pt x="433" y="17474"/>
                    </a:moveTo>
                    <a:cubicBezTo>
                      <a:pt x="-4330" y="19326"/>
                      <a:pt x="31389" y="35730"/>
                      <a:pt x="48058" y="41286"/>
                    </a:cubicBezTo>
                    <a:cubicBezTo>
                      <a:pt x="64727" y="46842"/>
                      <a:pt x="84042" y="48959"/>
                      <a:pt x="100446" y="50811"/>
                    </a:cubicBezTo>
                    <a:cubicBezTo>
                      <a:pt x="116850" y="52663"/>
                      <a:pt x="135635" y="52134"/>
                      <a:pt x="146483" y="52399"/>
                    </a:cubicBezTo>
                    <a:cubicBezTo>
                      <a:pt x="157331" y="52664"/>
                      <a:pt x="161300" y="59014"/>
                      <a:pt x="165533" y="52399"/>
                    </a:cubicBezTo>
                    <a:cubicBezTo>
                      <a:pt x="169766" y="45784"/>
                      <a:pt x="172677" y="21442"/>
                      <a:pt x="171883" y="12711"/>
                    </a:cubicBezTo>
                    <a:cubicBezTo>
                      <a:pt x="171089" y="3980"/>
                      <a:pt x="167650" y="-254"/>
                      <a:pt x="160771" y="11"/>
                    </a:cubicBezTo>
                    <a:cubicBezTo>
                      <a:pt x="153892" y="276"/>
                      <a:pt x="141456" y="10330"/>
                      <a:pt x="130608" y="14299"/>
                    </a:cubicBezTo>
                    <a:cubicBezTo>
                      <a:pt x="119760" y="18268"/>
                      <a:pt x="104679" y="21178"/>
                      <a:pt x="95683" y="23824"/>
                    </a:cubicBezTo>
                    <a:cubicBezTo>
                      <a:pt x="86687" y="26470"/>
                      <a:pt x="86422" y="29116"/>
                      <a:pt x="76633" y="30174"/>
                    </a:cubicBezTo>
                    <a:cubicBezTo>
                      <a:pt x="66844" y="31232"/>
                      <a:pt x="5196" y="15622"/>
                      <a:pt x="433" y="1747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4" name="フリーフォーム: 図形 1953">
                <a:extLst>
                  <a:ext uri="{FF2B5EF4-FFF2-40B4-BE49-F238E27FC236}">
                    <a16:creationId xmlns:a16="http://schemas.microsoft.com/office/drawing/2014/main" id="{6C4E4962-F084-42D1-9A62-27D25B90207D}"/>
                  </a:ext>
                </a:extLst>
              </p:cNvPr>
              <p:cNvSpPr/>
              <p:nvPr/>
            </p:nvSpPr>
            <p:spPr>
              <a:xfrm>
                <a:off x="5328642" y="1693698"/>
                <a:ext cx="229423" cy="99356"/>
              </a:xfrm>
              <a:custGeom>
                <a:avLst/>
                <a:gdLst>
                  <a:gd name="connsiteX0" fmla="*/ 229196 w 229423"/>
                  <a:gd name="connsiteY0" fmla="*/ 18379 h 99356"/>
                  <a:gd name="connsiteX1" fmla="*/ 160933 w 229423"/>
                  <a:gd name="connsiteY1" fmla="*/ 2504 h 99356"/>
                  <a:gd name="connsiteX2" fmla="*/ 130771 w 229423"/>
                  <a:gd name="connsiteY2" fmla="*/ 2504 h 99356"/>
                  <a:gd name="connsiteX3" fmla="*/ 84733 w 229423"/>
                  <a:gd name="connsiteY3" fmla="*/ 26316 h 99356"/>
                  <a:gd name="connsiteX4" fmla="*/ 56158 w 229423"/>
                  <a:gd name="connsiteY4" fmla="*/ 51716 h 99356"/>
                  <a:gd name="connsiteX5" fmla="*/ 30758 w 229423"/>
                  <a:gd name="connsiteY5" fmla="*/ 61241 h 99356"/>
                  <a:gd name="connsiteX6" fmla="*/ 16471 w 229423"/>
                  <a:gd name="connsiteY6" fmla="*/ 77116 h 99356"/>
                  <a:gd name="connsiteX7" fmla="*/ 596 w 229423"/>
                  <a:gd name="connsiteY7" fmla="*/ 99341 h 99356"/>
                  <a:gd name="connsiteX8" fmla="*/ 38696 w 229423"/>
                  <a:gd name="connsiteY8" fmla="*/ 80291 h 99356"/>
                  <a:gd name="connsiteX9" fmla="*/ 59333 w 229423"/>
                  <a:gd name="connsiteY9" fmla="*/ 62829 h 99356"/>
                  <a:gd name="connsiteX10" fmla="*/ 102196 w 229423"/>
                  <a:gd name="connsiteY10" fmla="*/ 18379 h 99356"/>
                  <a:gd name="connsiteX11" fmla="*/ 135533 w 229423"/>
                  <a:gd name="connsiteY11" fmla="*/ 10441 h 99356"/>
                  <a:gd name="connsiteX12" fmla="*/ 229196 w 229423"/>
                  <a:gd name="connsiteY12" fmla="*/ 18379 h 9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423" h="99356">
                    <a:moveTo>
                      <a:pt x="229196" y="18379"/>
                    </a:moveTo>
                    <a:cubicBezTo>
                      <a:pt x="233429" y="17056"/>
                      <a:pt x="177337" y="5150"/>
                      <a:pt x="160933" y="2504"/>
                    </a:cubicBezTo>
                    <a:cubicBezTo>
                      <a:pt x="144529" y="-142"/>
                      <a:pt x="143471" y="-1465"/>
                      <a:pt x="130771" y="2504"/>
                    </a:cubicBezTo>
                    <a:cubicBezTo>
                      <a:pt x="118071" y="6473"/>
                      <a:pt x="97168" y="18114"/>
                      <a:pt x="84733" y="26316"/>
                    </a:cubicBezTo>
                    <a:cubicBezTo>
                      <a:pt x="72297" y="34518"/>
                      <a:pt x="65154" y="45895"/>
                      <a:pt x="56158" y="51716"/>
                    </a:cubicBezTo>
                    <a:cubicBezTo>
                      <a:pt x="47162" y="57537"/>
                      <a:pt x="37372" y="57008"/>
                      <a:pt x="30758" y="61241"/>
                    </a:cubicBezTo>
                    <a:cubicBezTo>
                      <a:pt x="24144" y="65474"/>
                      <a:pt x="21498" y="70766"/>
                      <a:pt x="16471" y="77116"/>
                    </a:cubicBezTo>
                    <a:cubicBezTo>
                      <a:pt x="11444" y="83466"/>
                      <a:pt x="-3108" y="98812"/>
                      <a:pt x="596" y="99341"/>
                    </a:cubicBezTo>
                    <a:cubicBezTo>
                      <a:pt x="4300" y="99870"/>
                      <a:pt x="28906" y="86376"/>
                      <a:pt x="38696" y="80291"/>
                    </a:cubicBezTo>
                    <a:cubicBezTo>
                      <a:pt x="48485" y="74206"/>
                      <a:pt x="48750" y="73148"/>
                      <a:pt x="59333" y="62829"/>
                    </a:cubicBezTo>
                    <a:cubicBezTo>
                      <a:pt x="69916" y="52510"/>
                      <a:pt x="89496" y="27110"/>
                      <a:pt x="102196" y="18379"/>
                    </a:cubicBezTo>
                    <a:cubicBezTo>
                      <a:pt x="114896" y="9648"/>
                      <a:pt x="119394" y="10441"/>
                      <a:pt x="135533" y="10441"/>
                    </a:cubicBezTo>
                    <a:cubicBezTo>
                      <a:pt x="151672" y="10441"/>
                      <a:pt x="224963" y="19702"/>
                      <a:pt x="229196" y="183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5" name="月 1954">
                <a:extLst>
                  <a:ext uri="{FF2B5EF4-FFF2-40B4-BE49-F238E27FC236}">
                    <a16:creationId xmlns:a16="http://schemas.microsoft.com/office/drawing/2014/main" id="{96DA3863-7AD8-4835-A065-9CCEBF375C73}"/>
                  </a:ext>
                </a:extLst>
              </p:cNvPr>
              <p:cNvSpPr/>
              <p:nvPr/>
            </p:nvSpPr>
            <p:spPr>
              <a:xfrm rot="15300000">
                <a:off x="5497970" y="1728349"/>
                <a:ext cx="45719" cy="101600"/>
              </a:xfrm>
              <a:prstGeom prst="moon">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6" name="フリーフォーム: 図形 1955">
                <a:extLst>
                  <a:ext uri="{FF2B5EF4-FFF2-40B4-BE49-F238E27FC236}">
                    <a16:creationId xmlns:a16="http://schemas.microsoft.com/office/drawing/2014/main" id="{9736A0BA-DDF4-491E-A78B-5D10CB4E858A}"/>
                  </a:ext>
                </a:extLst>
              </p:cNvPr>
              <p:cNvSpPr/>
              <p:nvPr/>
            </p:nvSpPr>
            <p:spPr>
              <a:xfrm>
                <a:off x="5324279" y="1462430"/>
                <a:ext cx="493930" cy="551344"/>
              </a:xfrm>
              <a:custGeom>
                <a:avLst/>
                <a:gdLst>
                  <a:gd name="connsiteX0" fmla="*/ 1784 w 493930"/>
                  <a:gd name="connsiteY0" fmla="*/ 1997 h 551344"/>
                  <a:gd name="connsiteX1" fmla="*/ 39884 w 493930"/>
                  <a:gd name="connsiteY1" fmla="*/ 111534 h 551344"/>
                  <a:gd name="connsiteX2" fmla="*/ 160534 w 493930"/>
                  <a:gd name="connsiteY2" fmla="*/ 225834 h 551344"/>
                  <a:gd name="connsiteX3" fmla="*/ 243084 w 493930"/>
                  <a:gd name="connsiteY3" fmla="*/ 268697 h 551344"/>
                  <a:gd name="connsiteX4" fmla="*/ 284359 w 493930"/>
                  <a:gd name="connsiteY4" fmla="*/ 297272 h 551344"/>
                  <a:gd name="connsiteX5" fmla="*/ 297059 w 493930"/>
                  <a:gd name="connsiteY5" fmla="*/ 330609 h 551344"/>
                  <a:gd name="connsiteX6" fmla="*/ 309759 w 493930"/>
                  <a:gd name="connsiteY6" fmla="*/ 370297 h 551344"/>
                  <a:gd name="connsiteX7" fmla="*/ 371671 w 493930"/>
                  <a:gd name="connsiteY7" fmla="*/ 454434 h 551344"/>
                  <a:gd name="connsiteX8" fmla="*/ 431996 w 493930"/>
                  <a:gd name="connsiteY8" fmla="*/ 519522 h 551344"/>
                  <a:gd name="connsiteX9" fmla="*/ 474859 w 493930"/>
                  <a:gd name="connsiteY9" fmla="*/ 551272 h 551344"/>
                  <a:gd name="connsiteX10" fmla="*/ 493909 w 493930"/>
                  <a:gd name="connsiteY10" fmla="*/ 511584 h 551344"/>
                  <a:gd name="connsiteX11" fmla="*/ 471684 w 493930"/>
                  <a:gd name="connsiteY11" fmla="*/ 473484 h 551344"/>
                  <a:gd name="connsiteX12" fmla="*/ 378021 w 493930"/>
                  <a:gd name="connsiteY12" fmla="*/ 348072 h 551344"/>
                  <a:gd name="connsiteX13" fmla="*/ 416121 w 493930"/>
                  <a:gd name="connsiteY13" fmla="*/ 376647 h 551344"/>
                  <a:gd name="connsiteX14" fmla="*/ 373259 w 493930"/>
                  <a:gd name="connsiteY14" fmla="*/ 306797 h 551344"/>
                  <a:gd name="connsiteX15" fmla="*/ 282771 w 493930"/>
                  <a:gd name="connsiteY15" fmla="*/ 225834 h 551344"/>
                  <a:gd name="connsiteX16" fmla="*/ 179584 w 493930"/>
                  <a:gd name="connsiteY16" fmla="*/ 124234 h 551344"/>
                  <a:gd name="connsiteX17" fmla="*/ 87509 w 493930"/>
                  <a:gd name="connsiteY17" fmla="*/ 46447 h 551344"/>
                  <a:gd name="connsiteX18" fmla="*/ 1784 w 493930"/>
                  <a:gd name="connsiteY18" fmla="*/ 1997 h 55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930" h="551344">
                    <a:moveTo>
                      <a:pt x="1784" y="1997"/>
                    </a:moveTo>
                    <a:cubicBezTo>
                      <a:pt x="-6153" y="12845"/>
                      <a:pt x="13426" y="74228"/>
                      <a:pt x="39884" y="111534"/>
                    </a:cubicBezTo>
                    <a:cubicBezTo>
                      <a:pt x="66342" y="148840"/>
                      <a:pt x="126667" y="199640"/>
                      <a:pt x="160534" y="225834"/>
                    </a:cubicBezTo>
                    <a:cubicBezTo>
                      <a:pt x="194401" y="252028"/>
                      <a:pt x="222447" y="256791"/>
                      <a:pt x="243084" y="268697"/>
                    </a:cubicBezTo>
                    <a:cubicBezTo>
                      <a:pt x="263721" y="280603"/>
                      <a:pt x="275363" y="286953"/>
                      <a:pt x="284359" y="297272"/>
                    </a:cubicBezTo>
                    <a:cubicBezTo>
                      <a:pt x="293355" y="307591"/>
                      <a:pt x="292826" y="318438"/>
                      <a:pt x="297059" y="330609"/>
                    </a:cubicBezTo>
                    <a:cubicBezTo>
                      <a:pt x="301292" y="342780"/>
                      <a:pt x="297324" y="349660"/>
                      <a:pt x="309759" y="370297"/>
                    </a:cubicBezTo>
                    <a:cubicBezTo>
                      <a:pt x="322194" y="390934"/>
                      <a:pt x="351298" y="429563"/>
                      <a:pt x="371671" y="454434"/>
                    </a:cubicBezTo>
                    <a:cubicBezTo>
                      <a:pt x="392044" y="479305"/>
                      <a:pt x="414798" y="503382"/>
                      <a:pt x="431996" y="519522"/>
                    </a:cubicBezTo>
                    <a:cubicBezTo>
                      <a:pt x="449194" y="535662"/>
                      <a:pt x="464540" y="552595"/>
                      <a:pt x="474859" y="551272"/>
                    </a:cubicBezTo>
                    <a:cubicBezTo>
                      <a:pt x="485178" y="549949"/>
                      <a:pt x="494438" y="524549"/>
                      <a:pt x="493909" y="511584"/>
                    </a:cubicBezTo>
                    <a:cubicBezTo>
                      <a:pt x="493380" y="498619"/>
                      <a:pt x="490999" y="500736"/>
                      <a:pt x="471684" y="473484"/>
                    </a:cubicBezTo>
                    <a:cubicBezTo>
                      <a:pt x="452369" y="446232"/>
                      <a:pt x="387282" y="364212"/>
                      <a:pt x="378021" y="348072"/>
                    </a:cubicBezTo>
                    <a:cubicBezTo>
                      <a:pt x="368761" y="331933"/>
                      <a:pt x="416915" y="383526"/>
                      <a:pt x="416121" y="376647"/>
                    </a:cubicBezTo>
                    <a:cubicBezTo>
                      <a:pt x="415327" y="369768"/>
                      <a:pt x="395484" y="331933"/>
                      <a:pt x="373259" y="306797"/>
                    </a:cubicBezTo>
                    <a:cubicBezTo>
                      <a:pt x="351034" y="281661"/>
                      <a:pt x="315050" y="256261"/>
                      <a:pt x="282771" y="225834"/>
                    </a:cubicBezTo>
                    <a:cubicBezTo>
                      <a:pt x="250492" y="195407"/>
                      <a:pt x="212127" y="154132"/>
                      <a:pt x="179584" y="124234"/>
                    </a:cubicBezTo>
                    <a:cubicBezTo>
                      <a:pt x="147041" y="94336"/>
                      <a:pt x="112909" y="65761"/>
                      <a:pt x="87509" y="46447"/>
                    </a:cubicBezTo>
                    <a:cubicBezTo>
                      <a:pt x="62109" y="27133"/>
                      <a:pt x="9721" y="-8851"/>
                      <a:pt x="1784" y="199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7" name="フリーフォーム: 図形 1956">
                <a:extLst>
                  <a:ext uri="{FF2B5EF4-FFF2-40B4-BE49-F238E27FC236}">
                    <a16:creationId xmlns:a16="http://schemas.microsoft.com/office/drawing/2014/main" id="{BF3332C5-98DF-4CBF-9621-934150F2AE40}"/>
                  </a:ext>
                </a:extLst>
              </p:cNvPr>
              <p:cNvSpPr/>
              <p:nvPr/>
            </p:nvSpPr>
            <p:spPr>
              <a:xfrm>
                <a:off x="5318125" y="2011790"/>
                <a:ext cx="551280" cy="885187"/>
              </a:xfrm>
              <a:custGeom>
                <a:avLst/>
                <a:gdLst>
                  <a:gd name="connsiteX0" fmla="*/ 446088 w 551280"/>
                  <a:gd name="connsiteY0" fmla="*/ 324 h 885187"/>
                  <a:gd name="connsiteX1" fmla="*/ 401638 w 551280"/>
                  <a:gd name="connsiteY1" fmla="*/ 152724 h 885187"/>
                  <a:gd name="connsiteX2" fmla="*/ 374650 w 551280"/>
                  <a:gd name="connsiteY2" fmla="*/ 300362 h 885187"/>
                  <a:gd name="connsiteX3" fmla="*/ 311150 w 551280"/>
                  <a:gd name="connsiteY3" fmla="*/ 495624 h 885187"/>
                  <a:gd name="connsiteX4" fmla="*/ 280988 w 551280"/>
                  <a:gd name="connsiteY4" fmla="*/ 562299 h 885187"/>
                  <a:gd name="connsiteX5" fmla="*/ 204788 w 551280"/>
                  <a:gd name="connsiteY5" fmla="*/ 640087 h 885187"/>
                  <a:gd name="connsiteX6" fmla="*/ 158750 w 551280"/>
                  <a:gd name="connsiteY6" fmla="*/ 711524 h 885187"/>
                  <a:gd name="connsiteX7" fmla="*/ 114300 w 551280"/>
                  <a:gd name="connsiteY7" fmla="*/ 790899 h 885187"/>
                  <a:gd name="connsiteX8" fmla="*/ 0 w 551280"/>
                  <a:gd name="connsiteY8" fmla="*/ 881387 h 885187"/>
                  <a:gd name="connsiteX9" fmla="*/ 115888 w 551280"/>
                  <a:gd name="connsiteY9" fmla="*/ 860749 h 885187"/>
                  <a:gd name="connsiteX10" fmla="*/ 234950 w 551280"/>
                  <a:gd name="connsiteY10" fmla="*/ 792487 h 885187"/>
                  <a:gd name="connsiteX11" fmla="*/ 396875 w 551280"/>
                  <a:gd name="connsiteY11" fmla="*/ 582937 h 885187"/>
                  <a:gd name="connsiteX12" fmla="*/ 496888 w 551280"/>
                  <a:gd name="connsiteY12" fmla="*/ 309887 h 885187"/>
                  <a:gd name="connsiteX13" fmla="*/ 550863 w 551280"/>
                  <a:gd name="connsiteY13" fmla="*/ 117799 h 885187"/>
                  <a:gd name="connsiteX14" fmla="*/ 446088 w 551280"/>
                  <a:gd name="connsiteY14" fmla="*/ 324 h 88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1280" h="885187">
                    <a:moveTo>
                      <a:pt x="446088" y="324"/>
                    </a:moveTo>
                    <a:cubicBezTo>
                      <a:pt x="421217" y="6145"/>
                      <a:pt x="413544" y="102718"/>
                      <a:pt x="401638" y="152724"/>
                    </a:cubicBezTo>
                    <a:cubicBezTo>
                      <a:pt x="389732" y="202730"/>
                      <a:pt x="389731" y="243212"/>
                      <a:pt x="374650" y="300362"/>
                    </a:cubicBezTo>
                    <a:cubicBezTo>
                      <a:pt x="359569" y="357512"/>
                      <a:pt x="326760" y="451968"/>
                      <a:pt x="311150" y="495624"/>
                    </a:cubicBezTo>
                    <a:cubicBezTo>
                      <a:pt x="295540" y="539280"/>
                      <a:pt x="298715" y="538222"/>
                      <a:pt x="280988" y="562299"/>
                    </a:cubicBezTo>
                    <a:cubicBezTo>
                      <a:pt x="263261" y="586376"/>
                      <a:pt x="225161" y="615216"/>
                      <a:pt x="204788" y="640087"/>
                    </a:cubicBezTo>
                    <a:cubicBezTo>
                      <a:pt x="184415" y="664958"/>
                      <a:pt x="173831" y="686389"/>
                      <a:pt x="158750" y="711524"/>
                    </a:cubicBezTo>
                    <a:cubicBezTo>
                      <a:pt x="143669" y="736659"/>
                      <a:pt x="140758" y="762589"/>
                      <a:pt x="114300" y="790899"/>
                    </a:cubicBezTo>
                    <a:cubicBezTo>
                      <a:pt x="87842" y="819209"/>
                      <a:pt x="-265" y="869745"/>
                      <a:pt x="0" y="881387"/>
                    </a:cubicBezTo>
                    <a:cubicBezTo>
                      <a:pt x="265" y="893029"/>
                      <a:pt x="76730" y="875566"/>
                      <a:pt x="115888" y="860749"/>
                    </a:cubicBezTo>
                    <a:cubicBezTo>
                      <a:pt x="155046" y="845932"/>
                      <a:pt x="188119" y="838789"/>
                      <a:pt x="234950" y="792487"/>
                    </a:cubicBezTo>
                    <a:cubicBezTo>
                      <a:pt x="281781" y="746185"/>
                      <a:pt x="353219" y="663370"/>
                      <a:pt x="396875" y="582937"/>
                    </a:cubicBezTo>
                    <a:cubicBezTo>
                      <a:pt x="440531" y="502504"/>
                      <a:pt x="471223" y="387410"/>
                      <a:pt x="496888" y="309887"/>
                    </a:cubicBezTo>
                    <a:cubicBezTo>
                      <a:pt x="522553" y="232364"/>
                      <a:pt x="555361" y="167276"/>
                      <a:pt x="550863" y="117799"/>
                    </a:cubicBezTo>
                    <a:cubicBezTo>
                      <a:pt x="546365" y="68322"/>
                      <a:pt x="470959" y="-5497"/>
                      <a:pt x="446088" y="32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8" name="フリーフォーム: 図形 1957">
                <a:extLst>
                  <a:ext uri="{FF2B5EF4-FFF2-40B4-BE49-F238E27FC236}">
                    <a16:creationId xmlns:a16="http://schemas.microsoft.com/office/drawing/2014/main" id="{2E5FE0B2-ADA3-4CEB-A5DD-88A4CCA12668}"/>
                  </a:ext>
                </a:extLst>
              </p:cNvPr>
              <p:cNvSpPr/>
              <p:nvPr/>
            </p:nvSpPr>
            <p:spPr>
              <a:xfrm>
                <a:off x="4967288" y="2221664"/>
                <a:ext cx="95958" cy="46711"/>
              </a:xfrm>
              <a:custGeom>
                <a:avLst/>
                <a:gdLst>
                  <a:gd name="connsiteX0" fmla="*/ 0 w 95958"/>
                  <a:gd name="connsiteY0" fmla="*/ 0 h 46711"/>
                  <a:gd name="connsiteX1" fmla="*/ 31750 w 95958"/>
                  <a:gd name="connsiteY1" fmla="*/ 42863 h 46711"/>
                  <a:gd name="connsiteX2" fmla="*/ 52387 w 95958"/>
                  <a:gd name="connsiteY2" fmla="*/ 42863 h 46711"/>
                  <a:gd name="connsiteX3" fmla="*/ 95250 w 95958"/>
                  <a:gd name="connsiteY3" fmla="*/ 26988 h 46711"/>
                  <a:gd name="connsiteX4" fmla="*/ 77787 w 95958"/>
                  <a:gd name="connsiteY4" fmla="*/ 26988 h 46711"/>
                  <a:gd name="connsiteX5" fmla="*/ 60325 w 95958"/>
                  <a:gd name="connsiteY5" fmla="*/ 28575 h 46711"/>
                  <a:gd name="connsiteX6" fmla="*/ 46037 w 95958"/>
                  <a:gd name="connsiteY6" fmla="*/ 26988 h 46711"/>
                  <a:gd name="connsiteX7" fmla="*/ 0 w 95958"/>
                  <a:gd name="connsiteY7" fmla="*/ 0 h 4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958" h="46711">
                    <a:moveTo>
                      <a:pt x="0" y="0"/>
                    </a:moveTo>
                    <a:cubicBezTo>
                      <a:pt x="11509" y="17859"/>
                      <a:pt x="23019" y="35719"/>
                      <a:pt x="31750" y="42863"/>
                    </a:cubicBezTo>
                    <a:cubicBezTo>
                      <a:pt x="40481" y="50007"/>
                      <a:pt x="41804" y="45509"/>
                      <a:pt x="52387" y="42863"/>
                    </a:cubicBezTo>
                    <a:cubicBezTo>
                      <a:pt x="62970" y="40217"/>
                      <a:pt x="91017" y="29634"/>
                      <a:pt x="95250" y="26988"/>
                    </a:cubicBezTo>
                    <a:cubicBezTo>
                      <a:pt x="99483" y="24342"/>
                      <a:pt x="83608" y="26724"/>
                      <a:pt x="77787" y="26988"/>
                    </a:cubicBezTo>
                    <a:cubicBezTo>
                      <a:pt x="71966" y="27252"/>
                      <a:pt x="65617" y="28575"/>
                      <a:pt x="60325" y="28575"/>
                    </a:cubicBezTo>
                    <a:cubicBezTo>
                      <a:pt x="55033" y="28575"/>
                      <a:pt x="46037" y="26988"/>
                      <a:pt x="46037" y="26988"/>
                    </a:cubicBezTo>
                    <a:lnTo>
                      <a:pt x="0" y="0"/>
                    </a:ln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9" name="フリーフォーム: 図形 1958">
                <a:extLst>
                  <a:ext uri="{FF2B5EF4-FFF2-40B4-BE49-F238E27FC236}">
                    <a16:creationId xmlns:a16="http://schemas.microsoft.com/office/drawing/2014/main" id="{F87BC04A-B59B-40B7-B4B5-1DD6963A9CBA}"/>
                  </a:ext>
                </a:extLst>
              </p:cNvPr>
              <p:cNvSpPr/>
              <p:nvPr/>
            </p:nvSpPr>
            <p:spPr>
              <a:xfrm>
                <a:off x="5126018" y="2250192"/>
                <a:ext cx="236780" cy="71102"/>
              </a:xfrm>
              <a:custGeom>
                <a:avLst/>
                <a:gdLst>
                  <a:gd name="connsiteX0" fmla="*/ 20 w 236780"/>
                  <a:gd name="connsiteY0" fmla="*/ 47 h 71102"/>
                  <a:gd name="connsiteX1" fmla="*/ 58757 w 236780"/>
                  <a:gd name="connsiteY1" fmla="*/ 49260 h 71102"/>
                  <a:gd name="connsiteX2" fmla="*/ 120670 w 236780"/>
                  <a:gd name="connsiteY2" fmla="*/ 68310 h 71102"/>
                  <a:gd name="connsiteX3" fmla="*/ 163532 w 236780"/>
                  <a:gd name="connsiteY3" fmla="*/ 68310 h 71102"/>
                  <a:gd name="connsiteX4" fmla="*/ 209570 w 236780"/>
                  <a:gd name="connsiteY4" fmla="*/ 42910 h 71102"/>
                  <a:gd name="connsiteX5" fmla="*/ 236557 w 236780"/>
                  <a:gd name="connsiteY5" fmla="*/ 17510 h 71102"/>
                  <a:gd name="connsiteX6" fmla="*/ 195282 w 236780"/>
                  <a:gd name="connsiteY6" fmla="*/ 36560 h 71102"/>
                  <a:gd name="connsiteX7" fmla="*/ 146070 w 236780"/>
                  <a:gd name="connsiteY7" fmla="*/ 44497 h 71102"/>
                  <a:gd name="connsiteX8" fmla="*/ 114320 w 236780"/>
                  <a:gd name="connsiteY8" fmla="*/ 44497 h 71102"/>
                  <a:gd name="connsiteX9" fmla="*/ 92095 w 236780"/>
                  <a:gd name="connsiteY9" fmla="*/ 44497 h 71102"/>
                  <a:gd name="connsiteX10" fmla="*/ 65107 w 236780"/>
                  <a:gd name="connsiteY10" fmla="*/ 39735 h 71102"/>
                  <a:gd name="connsiteX11" fmla="*/ 20 w 236780"/>
                  <a:gd name="connsiteY11" fmla="*/ 47 h 7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780" h="71102">
                    <a:moveTo>
                      <a:pt x="20" y="47"/>
                    </a:moveTo>
                    <a:cubicBezTo>
                      <a:pt x="-1038" y="1635"/>
                      <a:pt x="38649" y="37883"/>
                      <a:pt x="58757" y="49260"/>
                    </a:cubicBezTo>
                    <a:cubicBezTo>
                      <a:pt x="78865" y="60637"/>
                      <a:pt x="103208" y="65135"/>
                      <a:pt x="120670" y="68310"/>
                    </a:cubicBezTo>
                    <a:cubicBezTo>
                      <a:pt x="138133" y="71485"/>
                      <a:pt x="148715" y="72543"/>
                      <a:pt x="163532" y="68310"/>
                    </a:cubicBezTo>
                    <a:cubicBezTo>
                      <a:pt x="178349" y="64077"/>
                      <a:pt x="197399" y="51377"/>
                      <a:pt x="209570" y="42910"/>
                    </a:cubicBezTo>
                    <a:cubicBezTo>
                      <a:pt x="221741" y="34443"/>
                      <a:pt x="238938" y="18568"/>
                      <a:pt x="236557" y="17510"/>
                    </a:cubicBezTo>
                    <a:cubicBezTo>
                      <a:pt x="234176" y="16452"/>
                      <a:pt x="210363" y="32062"/>
                      <a:pt x="195282" y="36560"/>
                    </a:cubicBezTo>
                    <a:cubicBezTo>
                      <a:pt x="180201" y="41058"/>
                      <a:pt x="159564" y="43174"/>
                      <a:pt x="146070" y="44497"/>
                    </a:cubicBezTo>
                    <a:cubicBezTo>
                      <a:pt x="132576" y="45820"/>
                      <a:pt x="114320" y="44497"/>
                      <a:pt x="114320" y="44497"/>
                    </a:cubicBezTo>
                    <a:cubicBezTo>
                      <a:pt x="105324" y="44497"/>
                      <a:pt x="100297" y="45291"/>
                      <a:pt x="92095" y="44497"/>
                    </a:cubicBezTo>
                    <a:cubicBezTo>
                      <a:pt x="83893" y="43703"/>
                      <a:pt x="75955" y="42116"/>
                      <a:pt x="65107" y="39735"/>
                    </a:cubicBezTo>
                    <a:cubicBezTo>
                      <a:pt x="54259" y="37354"/>
                      <a:pt x="1078" y="-1541"/>
                      <a:pt x="20" y="4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0" name="フリーフォーム: 図形 1959">
                <a:extLst>
                  <a:ext uri="{FF2B5EF4-FFF2-40B4-BE49-F238E27FC236}">
                    <a16:creationId xmlns:a16="http://schemas.microsoft.com/office/drawing/2014/main" id="{EFCDBBF2-B81A-46C1-BF87-54688E3AD2E7}"/>
                  </a:ext>
                </a:extLst>
              </p:cNvPr>
              <p:cNvSpPr/>
              <p:nvPr/>
            </p:nvSpPr>
            <p:spPr>
              <a:xfrm>
                <a:off x="5017844" y="2170753"/>
                <a:ext cx="114704" cy="36625"/>
              </a:xfrm>
              <a:custGeom>
                <a:avLst/>
                <a:gdLst>
                  <a:gd name="connsiteX0" fmla="*/ 244 w 114704"/>
                  <a:gd name="connsiteY0" fmla="*/ 36624 h 36625"/>
                  <a:gd name="connsiteX1" fmla="*/ 58981 w 114704"/>
                  <a:gd name="connsiteY1" fmla="*/ 3286 h 36625"/>
                  <a:gd name="connsiteX2" fmla="*/ 76444 w 114704"/>
                  <a:gd name="connsiteY2" fmla="*/ 8049 h 36625"/>
                  <a:gd name="connsiteX3" fmla="*/ 114544 w 114704"/>
                  <a:gd name="connsiteY3" fmla="*/ 31861 h 36625"/>
                  <a:gd name="connsiteX4" fmla="*/ 89144 w 114704"/>
                  <a:gd name="connsiteY4" fmla="*/ 17574 h 36625"/>
                  <a:gd name="connsiteX5" fmla="*/ 65331 w 114704"/>
                  <a:gd name="connsiteY5" fmla="*/ 1699 h 36625"/>
                  <a:gd name="connsiteX6" fmla="*/ 38344 w 114704"/>
                  <a:gd name="connsiteY6" fmla="*/ 1699 h 36625"/>
                  <a:gd name="connsiteX7" fmla="*/ 244 w 114704"/>
                  <a:gd name="connsiteY7" fmla="*/ 36624 h 3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04" h="36625">
                    <a:moveTo>
                      <a:pt x="244" y="36624"/>
                    </a:moveTo>
                    <a:cubicBezTo>
                      <a:pt x="3683" y="36888"/>
                      <a:pt x="46281" y="8049"/>
                      <a:pt x="58981" y="3286"/>
                    </a:cubicBezTo>
                    <a:cubicBezTo>
                      <a:pt x="71681" y="-1477"/>
                      <a:pt x="67184" y="3286"/>
                      <a:pt x="76444" y="8049"/>
                    </a:cubicBezTo>
                    <a:cubicBezTo>
                      <a:pt x="85705" y="12811"/>
                      <a:pt x="112427" y="30273"/>
                      <a:pt x="114544" y="31861"/>
                    </a:cubicBezTo>
                    <a:cubicBezTo>
                      <a:pt x="116661" y="33449"/>
                      <a:pt x="97346" y="22601"/>
                      <a:pt x="89144" y="17574"/>
                    </a:cubicBezTo>
                    <a:cubicBezTo>
                      <a:pt x="80942" y="12547"/>
                      <a:pt x="73798" y="4345"/>
                      <a:pt x="65331" y="1699"/>
                    </a:cubicBezTo>
                    <a:cubicBezTo>
                      <a:pt x="56864" y="-947"/>
                      <a:pt x="46017" y="-153"/>
                      <a:pt x="38344" y="1699"/>
                    </a:cubicBezTo>
                    <a:cubicBezTo>
                      <a:pt x="30671" y="3551"/>
                      <a:pt x="-3195" y="36360"/>
                      <a:pt x="244" y="366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1" name="フリーフォーム: 図形 1960">
                <a:extLst>
                  <a:ext uri="{FF2B5EF4-FFF2-40B4-BE49-F238E27FC236}">
                    <a16:creationId xmlns:a16="http://schemas.microsoft.com/office/drawing/2014/main" id="{97BD2AD6-E8F1-407A-96E6-E22D66F1DD9D}"/>
                  </a:ext>
                </a:extLst>
              </p:cNvPr>
              <p:cNvSpPr/>
              <p:nvPr/>
            </p:nvSpPr>
            <p:spPr>
              <a:xfrm>
                <a:off x="5233845" y="2178802"/>
                <a:ext cx="68881" cy="39535"/>
              </a:xfrm>
              <a:custGeom>
                <a:avLst/>
                <a:gdLst>
                  <a:gd name="connsiteX0" fmla="*/ 143 w 68881"/>
                  <a:gd name="connsiteY0" fmla="*/ 0 h 39535"/>
                  <a:gd name="connsiteX1" fmla="*/ 50943 w 68881"/>
                  <a:gd name="connsiteY1" fmla="*/ 36512 h 39535"/>
                  <a:gd name="connsiteX2" fmla="*/ 68405 w 68881"/>
                  <a:gd name="connsiteY2" fmla="*/ 36512 h 39535"/>
                  <a:gd name="connsiteX3" fmla="*/ 143 w 68881"/>
                  <a:gd name="connsiteY3" fmla="*/ 0 h 39535"/>
                </a:gdLst>
                <a:ahLst/>
                <a:cxnLst>
                  <a:cxn ang="0">
                    <a:pos x="connsiteX0" y="connsiteY0"/>
                  </a:cxn>
                  <a:cxn ang="0">
                    <a:pos x="connsiteX1" y="connsiteY1"/>
                  </a:cxn>
                  <a:cxn ang="0">
                    <a:pos x="connsiteX2" y="connsiteY2"/>
                  </a:cxn>
                  <a:cxn ang="0">
                    <a:pos x="connsiteX3" y="connsiteY3"/>
                  </a:cxn>
                </a:cxnLst>
                <a:rect l="l" t="t" r="r" b="b"/>
                <a:pathLst>
                  <a:path w="68881" h="39535">
                    <a:moveTo>
                      <a:pt x="143" y="0"/>
                    </a:moveTo>
                    <a:cubicBezTo>
                      <a:pt x="-2767" y="0"/>
                      <a:pt x="39566" y="30427"/>
                      <a:pt x="50943" y="36512"/>
                    </a:cubicBezTo>
                    <a:cubicBezTo>
                      <a:pt x="62320" y="42597"/>
                      <a:pt x="71051" y="37835"/>
                      <a:pt x="68405" y="36512"/>
                    </a:cubicBezTo>
                    <a:cubicBezTo>
                      <a:pt x="65759" y="35189"/>
                      <a:pt x="3053" y="0"/>
                      <a:pt x="143"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2" name="フリーフォーム: 図形 1961">
                <a:extLst>
                  <a:ext uri="{FF2B5EF4-FFF2-40B4-BE49-F238E27FC236}">
                    <a16:creationId xmlns:a16="http://schemas.microsoft.com/office/drawing/2014/main" id="{7B443D04-BD5C-469B-8C20-438AC88D5156}"/>
                  </a:ext>
                </a:extLst>
              </p:cNvPr>
              <p:cNvSpPr/>
              <p:nvPr/>
            </p:nvSpPr>
            <p:spPr>
              <a:xfrm>
                <a:off x="4598164" y="1777890"/>
                <a:ext cx="383164" cy="116135"/>
              </a:xfrm>
              <a:custGeom>
                <a:avLst/>
                <a:gdLst>
                  <a:gd name="connsiteX0" fmla="*/ 824 w 383164"/>
                  <a:gd name="connsiteY0" fmla="*/ 26262 h 116135"/>
                  <a:gd name="connsiteX1" fmla="*/ 38924 w 383164"/>
                  <a:gd name="connsiteY1" fmla="*/ 89762 h 116135"/>
                  <a:gd name="connsiteX2" fmla="*/ 75436 w 383164"/>
                  <a:gd name="connsiteY2" fmla="*/ 107224 h 116135"/>
                  <a:gd name="connsiteX3" fmla="*/ 142111 w 383164"/>
                  <a:gd name="connsiteY3" fmla="*/ 110399 h 116135"/>
                  <a:gd name="connsiteX4" fmla="*/ 232599 w 383164"/>
                  <a:gd name="connsiteY4" fmla="*/ 107224 h 116135"/>
                  <a:gd name="connsiteX5" fmla="*/ 380236 w 383164"/>
                  <a:gd name="connsiteY5" fmla="*/ 2449 h 116135"/>
                  <a:gd name="connsiteX6" fmla="*/ 329436 w 383164"/>
                  <a:gd name="connsiteY6" fmla="*/ 34199 h 116135"/>
                  <a:gd name="connsiteX7" fmla="*/ 310386 w 383164"/>
                  <a:gd name="connsiteY7" fmla="*/ 45312 h 116135"/>
                  <a:gd name="connsiteX8" fmla="*/ 289749 w 383164"/>
                  <a:gd name="connsiteY8" fmla="*/ 45312 h 116135"/>
                  <a:gd name="connsiteX9" fmla="*/ 227836 w 383164"/>
                  <a:gd name="connsiteY9" fmla="*/ 58012 h 116135"/>
                  <a:gd name="connsiteX10" fmla="*/ 169099 w 383164"/>
                  <a:gd name="connsiteY10" fmla="*/ 65949 h 116135"/>
                  <a:gd name="connsiteX11" fmla="*/ 116711 w 383164"/>
                  <a:gd name="connsiteY11" fmla="*/ 67537 h 116135"/>
                  <a:gd name="connsiteX12" fmla="*/ 77024 w 383164"/>
                  <a:gd name="connsiteY12" fmla="*/ 67537 h 116135"/>
                  <a:gd name="connsiteX13" fmla="*/ 824 w 383164"/>
                  <a:gd name="connsiteY13" fmla="*/ 26262 h 1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164" h="116135">
                    <a:moveTo>
                      <a:pt x="824" y="26262"/>
                    </a:moveTo>
                    <a:cubicBezTo>
                      <a:pt x="-5526" y="29966"/>
                      <a:pt x="26489" y="76268"/>
                      <a:pt x="38924" y="89762"/>
                    </a:cubicBezTo>
                    <a:cubicBezTo>
                      <a:pt x="51359" y="103256"/>
                      <a:pt x="58238" y="103785"/>
                      <a:pt x="75436" y="107224"/>
                    </a:cubicBezTo>
                    <a:cubicBezTo>
                      <a:pt x="92634" y="110663"/>
                      <a:pt x="115917" y="110399"/>
                      <a:pt x="142111" y="110399"/>
                    </a:cubicBezTo>
                    <a:cubicBezTo>
                      <a:pt x="168305" y="110399"/>
                      <a:pt x="192911" y="125216"/>
                      <a:pt x="232599" y="107224"/>
                    </a:cubicBezTo>
                    <a:cubicBezTo>
                      <a:pt x="272287" y="89232"/>
                      <a:pt x="364097" y="14620"/>
                      <a:pt x="380236" y="2449"/>
                    </a:cubicBezTo>
                    <a:cubicBezTo>
                      <a:pt x="396375" y="-9722"/>
                      <a:pt x="341078" y="27055"/>
                      <a:pt x="329436" y="34199"/>
                    </a:cubicBezTo>
                    <a:cubicBezTo>
                      <a:pt x="317794" y="41343"/>
                      <a:pt x="317001" y="43460"/>
                      <a:pt x="310386" y="45312"/>
                    </a:cubicBezTo>
                    <a:cubicBezTo>
                      <a:pt x="303772" y="47164"/>
                      <a:pt x="303507" y="43195"/>
                      <a:pt x="289749" y="45312"/>
                    </a:cubicBezTo>
                    <a:cubicBezTo>
                      <a:pt x="275991" y="47429"/>
                      <a:pt x="247944" y="54573"/>
                      <a:pt x="227836" y="58012"/>
                    </a:cubicBezTo>
                    <a:cubicBezTo>
                      <a:pt x="207728" y="61451"/>
                      <a:pt x="187620" y="64362"/>
                      <a:pt x="169099" y="65949"/>
                    </a:cubicBezTo>
                    <a:cubicBezTo>
                      <a:pt x="150578" y="67536"/>
                      <a:pt x="132057" y="67272"/>
                      <a:pt x="116711" y="67537"/>
                    </a:cubicBezTo>
                    <a:cubicBezTo>
                      <a:pt x="101365" y="67802"/>
                      <a:pt x="91841" y="72300"/>
                      <a:pt x="77024" y="67537"/>
                    </a:cubicBezTo>
                    <a:cubicBezTo>
                      <a:pt x="62207" y="62774"/>
                      <a:pt x="7174" y="22558"/>
                      <a:pt x="824" y="26262"/>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3" name="フリーフォーム: 図形 1962">
                <a:extLst>
                  <a:ext uri="{FF2B5EF4-FFF2-40B4-BE49-F238E27FC236}">
                    <a16:creationId xmlns:a16="http://schemas.microsoft.com/office/drawing/2014/main" id="{942410D0-BC5E-4E27-AB4B-5CE0621078D9}"/>
                  </a:ext>
                </a:extLst>
              </p:cNvPr>
              <p:cNvSpPr/>
              <p:nvPr/>
            </p:nvSpPr>
            <p:spPr>
              <a:xfrm>
                <a:off x="5377411" y="2074138"/>
                <a:ext cx="367481" cy="737018"/>
              </a:xfrm>
              <a:custGeom>
                <a:avLst/>
                <a:gdLst>
                  <a:gd name="connsiteX0" fmla="*/ 365106 w 367481"/>
                  <a:gd name="connsiteY0" fmla="*/ 418 h 737018"/>
                  <a:gd name="connsiteX1" fmla="*/ 346056 w 367481"/>
                  <a:gd name="connsiteY1" fmla="*/ 89318 h 737018"/>
                  <a:gd name="connsiteX2" fmla="*/ 314306 w 367481"/>
                  <a:gd name="connsiteY2" fmla="*/ 252301 h 737018"/>
                  <a:gd name="connsiteX3" fmla="*/ 252922 w 367481"/>
                  <a:gd name="connsiteY3" fmla="*/ 411051 h 737018"/>
                  <a:gd name="connsiteX4" fmla="*/ 214822 w 367481"/>
                  <a:gd name="connsiteY4" fmla="*/ 480901 h 737018"/>
                  <a:gd name="connsiteX5" fmla="*/ 153439 w 367481"/>
                  <a:gd name="connsiteY5" fmla="*/ 550751 h 737018"/>
                  <a:gd name="connsiteX6" fmla="*/ 121689 w 367481"/>
                  <a:gd name="connsiteY6" fmla="*/ 631184 h 737018"/>
                  <a:gd name="connsiteX7" fmla="*/ 75122 w 367481"/>
                  <a:gd name="connsiteY7" fmla="*/ 705268 h 737018"/>
                  <a:gd name="connsiteX8" fmla="*/ 3156 w 367481"/>
                  <a:gd name="connsiteY8" fmla="*/ 737018 h 737018"/>
                  <a:gd name="connsiteX9" fmla="*/ 13739 w 367481"/>
                  <a:gd name="connsiteY9" fmla="*/ 705268 h 737018"/>
                  <a:gd name="connsiteX10" fmla="*/ 22206 w 367481"/>
                  <a:gd name="connsiteY10" fmla="*/ 641768 h 737018"/>
                  <a:gd name="connsiteX11" fmla="*/ 121689 w 367481"/>
                  <a:gd name="connsiteY11" fmla="*/ 542284 h 737018"/>
                  <a:gd name="connsiteX12" fmla="*/ 170372 w 367481"/>
                  <a:gd name="connsiteY12" fmla="*/ 436451 h 737018"/>
                  <a:gd name="connsiteX13" fmla="*/ 252922 w 367481"/>
                  <a:gd name="connsiteY13" fmla="*/ 224784 h 737018"/>
                  <a:gd name="connsiteX14" fmla="*/ 291022 w 367481"/>
                  <a:gd name="connsiteY14" fmla="*/ 123184 h 737018"/>
                  <a:gd name="connsiteX15" fmla="*/ 365106 w 367481"/>
                  <a:gd name="connsiteY15" fmla="*/ 418 h 73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7481" h="737018">
                    <a:moveTo>
                      <a:pt x="365106" y="418"/>
                    </a:moveTo>
                    <a:cubicBezTo>
                      <a:pt x="374278" y="-5226"/>
                      <a:pt x="354523" y="47338"/>
                      <a:pt x="346056" y="89318"/>
                    </a:cubicBezTo>
                    <a:cubicBezTo>
                      <a:pt x="337589" y="131299"/>
                      <a:pt x="329828" y="198679"/>
                      <a:pt x="314306" y="252301"/>
                    </a:cubicBezTo>
                    <a:cubicBezTo>
                      <a:pt x="298784" y="305923"/>
                      <a:pt x="269503" y="372951"/>
                      <a:pt x="252922" y="411051"/>
                    </a:cubicBezTo>
                    <a:cubicBezTo>
                      <a:pt x="236341" y="449151"/>
                      <a:pt x="231402" y="457618"/>
                      <a:pt x="214822" y="480901"/>
                    </a:cubicBezTo>
                    <a:cubicBezTo>
                      <a:pt x="198241" y="504184"/>
                      <a:pt x="168961" y="525704"/>
                      <a:pt x="153439" y="550751"/>
                    </a:cubicBezTo>
                    <a:cubicBezTo>
                      <a:pt x="137917" y="575798"/>
                      <a:pt x="134742" y="605431"/>
                      <a:pt x="121689" y="631184"/>
                    </a:cubicBezTo>
                    <a:cubicBezTo>
                      <a:pt x="108636" y="656937"/>
                      <a:pt x="94877" y="687629"/>
                      <a:pt x="75122" y="705268"/>
                    </a:cubicBezTo>
                    <a:cubicBezTo>
                      <a:pt x="55367" y="722907"/>
                      <a:pt x="13386" y="737018"/>
                      <a:pt x="3156" y="737018"/>
                    </a:cubicBezTo>
                    <a:cubicBezTo>
                      <a:pt x="-7074" y="737018"/>
                      <a:pt x="10564" y="721143"/>
                      <a:pt x="13739" y="705268"/>
                    </a:cubicBezTo>
                    <a:cubicBezTo>
                      <a:pt x="16914" y="689393"/>
                      <a:pt x="4214" y="668932"/>
                      <a:pt x="22206" y="641768"/>
                    </a:cubicBezTo>
                    <a:cubicBezTo>
                      <a:pt x="40198" y="614604"/>
                      <a:pt x="96995" y="576503"/>
                      <a:pt x="121689" y="542284"/>
                    </a:cubicBezTo>
                    <a:cubicBezTo>
                      <a:pt x="146383" y="508065"/>
                      <a:pt x="148500" y="489368"/>
                      <a:pt x="170372" y="436451"/>
                    </a:cubicBezTo>
                    <a:cubicBezTo>
                      <a:pt x="192244" y="383534"/>
                      <a:pt x="232814" y="276995"/>
                      <a:pt x="252922" y="224784"/>
                    </a:cubicBezTo>
                    <a:cubicBezTo>
                      <a:pt x="273030" y="172573"/>
                      <a:pt x="275853" y="158814"/>
                      <a:pt x="291022" y="123184"/>
                    </a:cubicBezTo>
                    <a:cubicBezTo>
                      <a:pt x="306191" y="87554"/>
                      <a:pt x="355934" y="6062"/>
                      <a:pt x="365106" y="418"/>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4" name="フリーフォーム: 図形 1963">
                <a:extLst>
                  <a:ext uri="{FF2B5EF4-FFF2-40B4-BE49-F238E27FC236}">
                    <a16:creationId xmlns:a16="http://schemas.microsoft.com/office/drawing/2014/main" id="{11B9BF44-06CC-4674-9721-1AABFD9600C2}"/>
                  </a:ext>
                </a:extLst>
              </p:cNvPr>
              <p:cNvSpPr/>
              <p:nvPr/>
            </p:nvSpPr>
            <p:spPr>
              <a:xfrm>
                <a:off x="4881546" y="2456572"/>
                <a:ext cx="533496" cy="106819"/>
              </a:xfrm>
              <a:custGeom>
                <a:avLst/>
                <a:gdLst>
                  <a:gd name="connsiteX0" fmla="*/ 17 w 533496"/>
                  <a:gd name="connsiteY0" fmla="*/ 52430 h 106819"/>
                  <a:gd name="connsiteX1" fmla="*/ 65104 w 533496"/>
                  <a:gd name="connsiteY1" fmla="*/ 46080 h 106819"/>
                  <a:gd name="connsiteX2" fmla="*/ 115904 w 533496"/>
                  <a:gd name="connsiteY2" fmla="*/ 28617 h 106819"/>
                  <a:gd name="connsiteX3" fmla="*/ 152417 w 533496"/>
                  <a:gd name="connsiteY3" fmla="*/ 31792 h 106819"/>
                  <a:gd name="connsiteX4" fmla="*/ 201629 w 533496"/>
                  <a:gd name="connsiteY4" fmla="*/ 20680 h 106819"/>
                  <a:gd name="connsiteX5" fmla="*/ 231792 w 533496"/>
                  <a:gd name="connsiteY5" fmla="*/ 28617 h 106819"/>
                  <a:gd name="connsiteX6" fmla="*/ 292117 w 533496"/>
                  <a:gd name="connsiteY6" fmla="*/ 42 h 106819"/>
                  <a:gd name="connsiteX7" fmla="*/ 312754 w 533496"/>
                  <a:gd name="connsiteY7" fmla="*/ 22267 h 106819"/>
                  <a:gd name="connsiteX8" fmla="*/ 350854 w 533496"/>
                  <a:gd name="connsiteY8" fmla="*/ 27030 h 106819"/>
                  <a:gd name="connsiteX9" fmla="*/ 373079 w 533496"/>
                  <a:gd name="connsiteY9" fmla="*/ 6392 h 106819"/>
                  <a:gd name="connsiteX10" fmla="*/ 393717 w 533496"/>
                  <a:gd name="connsiteY10" fmla="*/ 7980 h 106819"/>
                  <a:gd name="connsiteX11" fmla="*/ 422292 w 533496"/>
                  <a:gd name="connsiteY11" fmla="*/ 30205 h 106819"/>
                  <a:gd name="connsiteX12" fmla="*/ 468329 w 533496"/>
                  <a:gd name="connsiteY12" fmla="*/ 42905 h 106819"/>
                  <a:gd name="connsiteX13" fmla="*/ 528654 w 533496"/>
                  <a:gd name="connsiteY13" fmla="*/ 46080 h 106819"/>
                  <a:gd name="connsiteX14" fmla="*/ 528654 w 533496"/>
                  <a:gd name="connsiteY14" fmla="*/ 63542 h 106819"/>
                  <a:gd name="connsiteX15" fmla="*/ 519129 w 533496"/>
                  <a:gd name="connsiteY15" fmla="*/ 88942 h 106819"/>
                  <a:gd name="connsiteX16" fmla="*/ 492142 w 533496"/>
                  <a:gd name="connsiteY16" fmla="*/ 106405 h 106819"/>
                  <a:gd name="connsiteX17" fmla="*/ 438167 w 533496"/>
                  <a:gd name="connsiteY17" fmla="*/ 100055 h 106819"/>
                  <a:gd name="connsiteX18" fmla="*/ 377842 w 533496"/>
                  <a:gd name="connsiteY18" fmla="*/ 85767 h 106819"/>
                  <a:gd name="connsiteX19" fmla="*/ 320692 w 533496"/>
                  <a:gd name="connsiteY19" fmla="*/ 76242 h 106819"/>
                  <a:gd name="connsiteX20" fmla="*/ 214329 w 533496"/>
                  <a:gd name="connsiteY20" fmla="*/ 68305 h 106819"/>
                  <a:gd name="connsiteX21" fmla="*/ 147654 w 533496"/>
                  <a:gd name="connsiteY21" fmla="*/ 73067 h 106819"/>
                  <a:gd name="connsiteX22" fmla="*/ 93679 w 533496"/>
                  <a:gd name="connsiteY22" fmla="*/ 85767 h 106819"/>
                  <a:gd name="connsiteX23" fmla="*/ 71454 w 533496"/>
                  <a:gd name="connsiteY23" fmla="*/ 88942 h 106819"/>
                  <a:gd name="connsiteX24" fmla="*/ 17 w 533496"/>
                  <a:gd name="connsiteY24" fmla="*/ 52430 h 10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3496" h="106819">
                    <a:moveTo>
                      <a:pt x="17" y="52430"/>
                    </a:moveTo>
                    <a:cubicBezTo>
                      <a:pt x="-1041" y="45286"/>
                      <a:pt x="45790" y="50049"/>
                      <a:pt x="65104" y="46080"/>
                    </a:cubicBezTo>
                    <a:cubicBezTo>
                      <a:pt x="84419" y="42111"/>
                      <a:pt x="101352" y="30998"/>
                      <a:pt x="115904" y="28617"/>
                    </a:cubicBezTo>
                    <a:cubicBezTo>
                      <a:pt x="130456" y="26236"/>
                      <a:pt x="138130" y="33115"/>
                      <a:pt x="152417" y="31792"/>
                    </a:cubicBezTo>
                    <a:cubicBezTo>
                      <a:pt x="166705" y="30469"/>
                      <a:pt x="188400" y="21209"/>
                      <a:pt x="201629" y="20680"/>
                    </a:cubicBezTo>
                    <a:cubicBezTo>
                      <a:pt x="214858" y="20151"/>
                      <a:pt x="216711" y="32057"/>
                      <a:pt x="231792" y="28617"/>
                    </a:cubicBezTo>
                    <a:cubicBezTo>
                      <a:pt x="246873" y="25177"/>
                      <a:pt x="278623" y="1100"/>
                      <a:pt x="292117" y="42"/>
                    </a:cubicBezTo>
                    <a:cubicBezTo>
                      <a:pt x="305611" y="-1016"/>
                      <a:pt x="302965" y="17769"/>
                      <a:pt x="312754" y="22267"/>
                    </a:cubicBezTo>
                    <a:cubicBezTo>
                      <a:pt x="322544" y="26765"/>
                      <a:pt x="340800" y="29676"/>
                      <a:pt x="350854" y="27030"/>
                    </a:cubicBezTo>
                    <a:cubicBezTo>
                      <a:pt x="360908" y="24384"/>
                      <a:pt x="365935" y="9567"/>
                      <a:pt x="373079" y="6392"/>
                    </a:cubicBezTo>
                    <a:cubicBezTo>
                      <a:pt x="380223" y="3217"/>
                      <a:pt x="385515" y="4011"/>
                      <a:pt x="393717" y="7980"/>
                    </a:cubicBezTo>
                    <a:cubicBezTo>
                      <a:pt x="401919" y="11949"/>
                      <a:pt x="409857" y="24384"/>
                      <a:pt x="422292" y="30205"/>
                    </a:cubicBezTo>
                    <a:cubicBezTo>
                      <a:pt x="434727" y="36026"/>
                      <a:pt x="450602" y="40259"/>
                      <a:pt x="468329" y="42905"/>
                    </a:cubicBezTo>
                    <a:cubicBezTo>
                      <a:pt x="486056" y="45551"/>
                      <a:pt x="518600" y="42640"/>
                      <a:pt x="528654" y="46080"/>
                    </a:cubicBezTo>
                    <a:cubicBezTo>
                      <a:pt x="538708" y="49519"/>
                      <a:pt x="530242" y="56398"/>
                      <a:pt x="528654" y="63542"/>
                    </a:cubicBezTo>
                    <a:cubicBezTo>
                      <a:pt x="527067" y="70686"/>
                      <a:pt x="525214" y="81798"/>
                      <a:pt x="519129" y="88942"/>
                    </a:cubicBezTo>
                    <a:cubicBezTo>
                      <a:pt x="513044" y="96086"/>
                      <a:pt x="505636" y="104553"/>
                      <a:pt x="492142" y="106405"/>
                    </a:cubicBezTo>
                    <a:cubicBezTo>
                      <a:pt x="478648" y="108257"/>
                      <a:pt x="457217" y="103495"/>
                      <a:pt x="438167" y="100055"/>
                    </a:cubicBezTo>
                    <a:cubicBezTo>
                      <a:pt x="419117" y="96615"/>
                      <a:pt x="397421" y="89736"/>
                      <a:pt x="377842" y="85767"/>
                    </a:cubicBezTo>
                    <a:cubicBezTo>
                      <a:pt x="358263" y="81798"/>
                      <a:pt x="347944" y="79152"/>
                      <a:pt x="320692" y="76242"/>
                    </a:cubicBezTo>
                    <a:cubicBezTo>
                      <a:pt x="293440" y="73332"/>
                      <a:pt x="243169" y="68834"/>
                      <a:pt x="214329" y="68305"/>
                    </a:cubicBezTo>
                    <a:cubicBezTo>
                      <a:pt x="185489" y="67776"/>
                      <a:pt x="167762" y="70157"/>
                      <a:pt x="147654" y="73067"/>
                    </a:cubicBezTo>
                    <a:cubicBezTo>
                      <a:pt x="127546" y="75977"/>
                      <a:pt x="106379" y="83121"/>
                      <a:pt x="93679" y="85767"/>
                    </a:cubicBezTo>
                    <a:cubicBezTo>
                      <a:pt x="80979" y="88413"/>
                      <a:pt x="81243" y="88677"/>
                      <a:pt x="71454" y="88942"/>
                    </a:cubicBezTo>
                    <a:cubicBezTo>
                      <a:pt x="61665" y="89207"/>
                      <a:pt x="1075" y="59574"/>
                      <a:pt x="17" y="52430"/>
                    </a:cubicBezTo>
                    <a:close/>
                  </a:path>
                </a:pathLst>
              </a:custGeom>
              <a:solidFill>
                <a:srgbClr val="FF0000">
                  <a:alpha val="9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5" name="フリーフォーム: 図形 1964">
                <a:extLst>
                  <a:ext uri="{FF2B5EF4-FFF2-40B4-BE49-F238E27FC236}">
                    <a16:creationId xmlns:a16="http://schemas.microsoft.com/office/drawing/2014/main" id="{A4247899-787A-41C8-B537-E59609C9F5D0}"/>
                  </a:ext>
                </a:extLst>
              </p:cNvPr>
              <p:cNvSpPr/>
              <p:nvPr/>
            </p:nvSpPr>
            <p:spPr>
              <a:xfrm>
                <a:off x="4929106" y="2402537"/>
                <a:ext cx="465244" cy="108441"/>
              </a:xfrm>
              <a:custGeom>
                <a:avLst/>
                <a:gdLst>
                  <a:gd name="connsiteX0" fmla="*/ 82 w 465244"/>
                  <a:gd name="connsiteY0" fmla="*/ 108052 h 108441"/>
                  <a:gd name="connsiteX1" fmla="*/ 52469 w 465244"/>
                  <a:gd name="connsiteY1" fmla="*/ 79477 h 108441"/>
                  <a:gd name="connsiteX2" fmla="*/ 90569 w 465244"/>
                  <a:gd name="connsiteY2" fmla="*/ 77890 h 108441"/>
                  <a:gd name="connsiteX3" fmla="*/ 142957 w 465244"/>
                  <a:gd name="connsiteY3" fmla="*/ 68365 h 108441"/>
                  <a:gd name="connsiteX4" fmla="*/ 179469 w 465244"/>
                  <a:gd name="connsiteY4" fmla="*/ 79477 h 108441"/>
                  <a:gd name="connsiteX5" fmla="*/ 239794 w 465244"/>
                  <a:gd name="connsiteY5" fmla="*/ 55665 h 108441"/>
                  <a:gd name="connsiteX6" fmla="*/ 274719 w 465244"/>
                  <a:gd name="connsiteY6" fmla="*/ 69952 h 108441"/>
                  <a:gd name="connsiteX7" fmla="*/ 309644 w 465244"/>
                  <a:gd name="connsiteY7" fmla="*/ 74715 h 108441"/>
                  <a:gd name="connsiteX8" fmla="*/ 339807 w 465244"/>
                  <a:gd name="connsiteY8" fmla="*/ 62015 h 108441"/>
                  <a:gd name="connsiteX9" fmla="*/ 389019 w 465244"/>
                  <a:gd name="connsiteY9" fmla="*/ 84240 h 108441"/>
                  <a:gd name="connsiteX10" fmla="*/ 465219 w 465244"/>
                  <a:gd name="connsiteY10" fmla="*/ 103290 h 108441"/>
                  <a:gd name="connsiteX11" fmla="*/ 396957 w 465244"/>
                  <a:gd name="connsiteY11" fmla="*/ 62015 h 108441"/>
                  <a:gd name="connsiteX12" fmla="*/ 346157 w 465244"/>
                  <a:gd name="connsiteY12" fmla="*/ 38202 h 108441"/>
                  <a:gd name="connsiteX13" fmla="*/ 311232 w 465244"/>
                  <a:gd name="connsiteY13" fmla="*/ 12802 h 108441"/>
                  <a:gd name="connsiteX14" fmla="*/ 239794 w 465244"/>
                  <a:gd name="connsiteY14" fmla="*/ 14390 h 108441"/>
                  <a:gd name="connsiteX15" fmla="*/ 230269 w 465244"/>
                  <a:gd name="connsiteY15" fmla="*/ 22327 h 108441"/>
                  <a:gd name="connsiteX16" fmla="*/ 196932 w 465244"/>
                  <a:gd name="connsiteY16" fmla="*/ 14390 h 108441"/>
                  <a:gd name="connsiteX17" fmla="*/ 155657 w 465244"/>
                  <a:gd name="connsiteY17" fmla="*/ 102 h 108441"/>
                  <a:gd name="connsiteX18" fmla="*/ 109619 w 465244"/>
                  <a:gd name="connsiteY18" fmla="*/ 22327 h 108441"/>
                  <a:gd name="connsiteX19" fmla="*/ 65169 w 465244"/>
                  <a:gd name="connsiteY19" fmla="*/ 55665 h 108441"/>
                  <a:gd name="connsiteX20" fmla="*/ 82 w 465244"/>
                  <a:gd name="connsiteY20" fmla="*/ 108052 h 1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5244" h="108441">
                    <a:moveTo>
                      <a:pt x="82" y="108052"/>
                    </a:moveTo>
                    <a:cubicBezTo>
                      <a:pt x="-2035" y="112021"/>
                      <a:pt x="37388" y="84504"/>
                      <a:pt x="52469" y="79477"/>
                    </a:cubicBezTo>
                    <a:cubicBezTo>
                      <a:pt x="67550" y="74450"/>
                      <a:pt x="75488" y="79742"/>
                      <a:pt x="90569" y="77890"/>
                    </a:cubicBezTo>
                    <a:cubicBezTo>
                      <a:pt x="105650" y="76038"/>
                      <a:pt x="128140" y="68100"/>
                      <a:pt x="142957" y="68365"/>
                    </a:cubicBezTo>
                    <a:cubicBezTo>
                      <a:pt x="157774" y="68629"/>
                      <a:pt x="163330" y="81594"/>
                      <a:pt x="179469" y="79477"/>
                    </a:cubicBezTo>
                    <a:cubicBezTo>
                      <a:pt x="195608" y="77360"/>
                      <a:pt x="223919" y="57252"/>
                      <a:pt x="239794" y="55665"/>
                    </a:cubicBezTo>
                    <a:cubicBezTo>
                      <a:pt x="255669" y="54077"/>
                      <a:pt x="263077" y="66777"/>
                      <a:pt x="274719" y="69952"/>
                    </a:cubicBezTo>
                    <a:cubicBezTo>
                      <a:pt x="286361" y="73127"/>
                      <a:pt x="298796" y="76038"/>
                      <a:pt x="309644" y="74715"/>
                    </a:cubicBezTo>
                    <a:cubicBezTo>
                      <a:pt x="320492" y="73392"/>
                      <a:pt x="326578" y="60428"/>
                      <a:pt x="339807" y="62015"/>
                    </a:cubicBezTo>
                    <a:cubicBezTo>
                      <a:pt x="353036" y="63602"/>
                      <a:pt x="368117" y="77361"/>
                      <a:pt x="389019" y="84240"/>
                    </a:cubicBezTo>
                    <a:cubicBezTo>
                      <a:pt x="409921" y="91119"/>
                      <a:pt x="463896" y="106994"/>
                      <a:pt x="465219" y="103290"/>
                    </a:cubicBezTo>
                    <a:cubicBezTo>
                      <a:pt x="466542" y="99586"/>
                      <a:pt x="416801" y="72863"/>
                      <a:pt x="396957" y="62015"/>
                    </a:cubicBezTo>
                    <a:cubicBezTo>
                      <a:pt x="377113" y="51167"/>
                      <a:pt x="360445" y="46404"/>
                      <a:pt x="346157" y="38202"/>
                    </a:cubicBezTo>
                    <a:cubicBezTo>
                      <a:pt x="331869" y="30000"/>
                      <a:pt x="328959" y="16771"/>
                      <a:pt x="311232" y="12802"/>
                    </a:cubicBezTo>
                    <a:cubicBezTo>
                      <a:pt x="293505" y="8833"/>
                      <a:pt x="253288" y="12803"/>
                      <a:pt x="239794" y="14390"/>
                    </a:cubicBezTo>
                    <a:cubicBezTo>
                      <a:pt x="226300" y="15977"/>
                      <a:pt x="237413" y="22327"/>
                      <a:pt x="230269" y="22327"/>
                    </a:cubicBezTo>
                    <a:cubicBezTo>
                      <a:pt x="223125" y="22327"/>
                      <a:pt x="209367" y="18094"/>
                      <a:pt x="196932" y="14390"/>
                    </a:cubicBezTo>
                    <a:cubicBezTo>
                      <a:pt x="184497" y="10686"/>
                      <a:pt x="170209" y="-1221"/>
                      <a:pt x="155657" y="102"/>
                    </a:cubicBezTo>
                    <a:cubicBezTo>
                      <a:pt x="141105" y="1425"/>
                      <a:pt x="124700" y="13067"/>
                      <a:pt x="109619" y="22327"/>
                    </a:cubicBezTo>
                    <a:cubicBezTo>
                      <a:pt x="94538" y="31587"/>
                      <a:pt x="79986" y="45346"/>
                      <a:pt x="65169" y="55665"/>
                    </a:cubicBezTo>
                    <a:cubicBezTo>
                      <a:pt x="50352" y="65984"/>
                      <a:pt x="2199" y="104083"/>
                      <a:pt x="82" y="108052"/>
                    </a:cubicBezTo>
                    <a:close/>
                  </a:path>
                </a:pathLst>
              </a:custGeom>
              <a:solidFill>
                <a:srgbClr val="FF0000">
                  <a:alpha val="69804"/>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6" name="フリーフォーム: 図形 1965">
                <a:extLst>
                  <a:ext uri="{FF2B5EF4-FFF2-40B4-BE49-F238E27FC236}">
                    <a16:creationId xmlns:a16="http://schemas.microsoft.com/office/drawing/2014/main" id="{A5E5CA71-3B06-49BA-8A1B-56B1633CF5A3}"/>
                  </a:ext>
                </a:extLst>
              </p:cNvPr>
              <p:cNvSpPr/>
              <p:nvPr/>
            </p:nvSpPr>
            <p:spPr>
              <a:xfrm>
                <a:off x="5056085" y="2590525"/>
                <a:ext cx="259873" cy="61851"/>
              </a:xfrm>
              <a:custGeom>
                <a:avLst/>
                <a:gdLst>
                  <a:gd name="connsiteX0" fmla="*/ 103 w 259873"/>
                  <a:gd name="connsiteY0" fmla="*/ 37539 h 61851"/>
                  <a:gd name="connsiteX1" fmla="*/ 76303 w 259873"/>
                  <a:gd name="connsiteY1" fmla="*/ 61352 h 61851"/>
                  <a:gd name="connsiteX2" fmla="*/ 117578 w 259873"/>
                  <a:gd name="connsiteY2" fmla="*/ 51827 h 61851"/>
                  <a:gd name="connsiteX3" fmla="*/ 189015 w 259873"/>
                  <a:gd name="connsiteY3" fmla="*/ 29602 h 61851"/>
                  <a:gd name="connsiteX4" fmla="*/ 258865 w 259873"/>
                  <a:gd name="connsiteY4" fmla="*/ 7377 h 61851"/>
                  <a:gd name="connsiteX5" fmla="*/ 225528 w 259873"/>
                  <a:gd name="connsiteY5" fmla="*/ 1027 h 61851"/>
                  <a:gd name="connsiteX6" fmla="*/ 158853 w 259873"/>
                  <a:gd name="connsiteY6" fmla="*/ 26427 h 61851"/>
                  <a:gd name="connsiteX7" fmla="*/ 125515 w 259873"/>
                  <a:gd name="connsiteY7" fmla="*/ 35952 h 61851"/>
                  <a:gd name="connsiteX8" fmla="*/ 106465 w 259873"/>
                  <a:gd name="connsiteY8" fmla="*/ 34364 h 61851"/>
                  <a:gd name="connsiteX9" fmla="*/ 93765 w 259873"/>
                  <a:gd name="connsiteY9" fmla="*/ 35952 h 61851"/>
                  <a:gd name="connsiteX10" fmla="*/ 103 w 259873"/>
                  <a:gd name="connsiteY10" fmla="*/ 37539 h 6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873" h="61851">
                    <a:moveTo>
                      <a:pt x="103" y="37539"/>
                    </a:moveTo>
                    <a:cubicBezTo>
                      <a:pt x="-2807" y="41772"/>
                      <a:pt x="56724" y="58971"/>
                      <a:pt x="76303" y="61352"/>
                    </a:cubicBezTo>
                    <a:cubicBezTo>
                      <a:pt x="95882" y="63733"/>
                      <a:pt x="98793" y="57119"/>
                      <a:pt x="117578" y="51827"/>
                    </a:cubicBezTo>
                    <a:cubicBezTo>
                      <a:pt x="136363" y="46535"/>
                      <a:pt x="189015" y="29602"/>
                      <a:pt x="189015" y="29602"/>
                    </a:cubicBezTo>
                    <a:cubicBezTo>
                      <a:pt x="212563" y="22194"/>
                      <a:pt x="252780" y="12139"/>
                      <a:pt x="258865" y="7377"/>
                    </a:cubicBezTo>
                    <a:cubicBezTo>
                      <a:pt x="264950" y="2615"/>
                      <a:pt x="242197" y="-2148"/>
                      <a:pt x="225528" y="1027"/>
                    </a:cubicBezTo>
                    <a:cubicBezTo>
                      <a:pt x="208859" y="4202"/>
                      <a:pt x="175522" y="20606"/>
                      <a:pt x="158853" y="26427"/>
                    </a:cubicBezTo>
                    <a:cubicBezTo>
                      <a:pt x="142184" y="32248"/>
                      <a:pt x="134246" y="34629"/>
                      <a:pt x="125515" y="35952"/>
                    </a:cubicBezTo>
                    <a:cubicBezTo>
                      <a:pt x="116784" y="37275"/>
                      <a:pt x="111757" y="34364"/>
                      <a:pt x="106465" y="34364"/>
                    </a:cubicBezTo>
                    <a:cubicBezTo>
                      <a:pt x="101173" y="34364"/>
                      <a:pt x="104348" y="36746"/>
                      <a:pt x="93765" y="35952"/>
                    </a:cubicBezTo>
                    <a:cubicBezTo>
                      <a:pt x="83182" y="35158"/>
                      <a:pt x="3013" y="33306"/>
                      <a:pt x="103" y="375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7" name="フリーフォーム: 図形 1966">
                <a:extLst>
                  <a:ext uri="{FF2B5EF4-FFF2-40B4-BE49-F238E27FC236}">
                    <a16:creationId xmlns:a16="http://schemas.microsoft.com/office/drawing/2014/main" id="{698884B5-7AF3-4CDB-A593-D9B61E0094A8}"/>
                  </a:ext>
                </a:extLst>
              </p:cNvPr>
              <p:cNvSpPr/>
              <p:nvPr/>
            </p:nvSpPr>
            <p:spPr>
              <a:xfrm>
                <a:off x="4910133" y="2521702"/>
                <a:ext cx="430604" cy="94132"/>
              </a:xfrm>
              <a:custGeom>
                <a:avLst/>
                <a:gdLst>
                  <a:gd name="connsiteX0" fmla="*/ 430217 w 430604"/>
                  <a:gd name="connsiteY0" fmla="*/ 47625 h 94132"/>
                  <a:gd name="connsiteX1" fmla="*/ 376242 w 430604"/>
                  <a:gd name="connsiteY1" fmla="*/ 60325 h 94132"/>
                  <a:gd name="connsiteX2" fmla="*/ 347667 w 430604"/>
                  <a:gd name="connsiteY2" fmla="*/ 71437 h 94132"/>
                  <a:gd name="connsiteX3" fmla="*/ 295280 w 430604"/>
                  <a:gd name="connsiteY3" fmla="*/ 90487 h 94132"/>
                  <a:gd name="connsiteX4" fmla="*/ 225430 w 430604"/>
                  <a:gd name="connsiteY4" fmla="*/ 93662 h 94132"/>
                  <a:gd name="connsiteX5" fmla="*/ 166692 w 430604"/>
                  <a:gd name="connsiteY5" fmla="*/ 93662 h 94132"/>
                  <a:gd name="connsiteX6" fmla="*/ 128592 w 430604"/>
                  <a:gd name="connsiteY6" fmla="*/ 93662 h 94132"/>
                  <a:gd name="connsiteX7" fmla="*/ 87317 w 430604"/>
                  <a:gd name="connsiteY7" fmla="*/ 87312 h 94132"/>
                  <a:gd name="connsiteX8" fmla="*/ 36517 w 430604"/>
                  <a:gd name="connsiteY8" fmla="*/ 63500 h 94132"/>
                  <a:gd name="connsiteX9" fmla="*/ 1592 w 430604"/>
                  <a:gd name="connsiteY9" fmla="*/ 44450 h 94132"/>
                  <a:gd name="connsiteX10" fmla="*/ 88905 w 430604"/>
                  <a:gd name="connsiteY10" fmla="*/ 22225 h 94132"/>
                  <a:gd name="connsiteX11" fmla="*/ 163517 w 430604"/>
                  <a:gd name="connsiteY11" fmla="*/ 6350 h 94132"/>
                  <a:gd name="connsiteX12" fmla="*/ 211142 w 430604"/>
                  <a:gd name="connsiteY12" fmla="*/ 0 h 94132"/>
                  <a:gd name="connsiteX13" fmla="*/ 282580 w 430604"/>
                  <a:gd name="connsiteY13" fmla="*/ 6350 h 94132"/>
                  <a:gd name="connsiteX14" fmla="*/ 346080 w 430604"/>
                  <a:gd name="connsiteY14" fmla="*/ 19050 h 94132"/>
                  <a:gd name="connsiteX15" fmla="*/ 430217 w 430604"/>
                  <a:gd name="connsiteY15" fmla="*/ 47625 h 9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604" h="94132">
                    <a:moveTo>
                      <a:pt x="430217" y="47625"/>
                    </a:moveTo>
                    <a:cubicBezTo>
                      <a:pt x="435244" y="54504"/>
                      <a:pt x="390000" y="56356"/>
                      <a:pt x="376242" y="60325"/>
                    </a:cubicBezTo>
                    <a:cubicBezTo>
                      <a:pt x="362484" y="64294"/>
                      <a:pt x="347667" y="71437"/>
                      <a:pt x="347667" y="71437"/>
                    </a:cubicBezTo>
                    <a:cubicBezTo>
                      <a:pt x="334173" y="76464"/>
                      <a:pt x="315653" y="86783"/>
                      <a:pt x="295280" y="90487"/>
                    </a:cubicBezTo>
                    <a:cubicBezTo>
                      <a:pt x="274907" y="94191"/>
                      <a:pt x="246861" y="93133"/>
                      <a:pt x="225430" y="93662"/>
                    </a:cubicBezTo>
                    <a:cubicBezTo>
                      <a:pt x="203999" y="94191"/>
                      <a:pt x="166692" y="93662"/>
                      <a:pt x="166692" y="93662"/>
                    </a:cubicBezTo>
                    <a:cubicBezTo>
                      <a:pt x="150552" y="93662"/>
                      <a:pt x="141821" y="94720"/>
                      <a:pt x="128592" y="93662"/>
                    </a:cubicBezTo>
                    <a:cubicBezTo>
                      <a:pt x="115363" y="92604"/>
                      <a:pt x="102663" y="92339"/>
                      <a:pt x="87317" y="87312"/>
                    </a:cubicBezTo>
                    <a:cubicBezTo>
                      <a:pt x="71971" y="82285"/>
                      <a:pt x="50804" y="70644"/>
                      <a:pt x="36517" y="63500"/>
                    </a:cubicBezTo>
                    <a:cubicBezTo>
                      <a:pt x="22230" y="56356"/>
                      <a:pt x="-7139" y="51329"/>
                      <a:pt x="1592" y="44450"/>
                    </a:cubicBezTo>
                    <a:cubicBezTo>
                      <a:pt x="10323" y="37571"/>
                      <a:pt x="61918" y="28575"/>
                      <a:pt x="88905" y="22225"/>
                    </a:cubicBezTo>
                    <a:cubicBezTo>
                      <a:pt x="115892" y="15875"/>
                      <a:pt x="143144" y="10054"/>
                      <a:pt x="163517" y="6350"/>
                    </a:cubicBezTo>
                    <a:cubicBezTo>
                      <a:pt x="183890" y="2646"/>
                      <a:pt x="191298" y="0"/>
                      <a:pt x="211142" y="0"/>
                    </a:cubicBezTo>
                    <a:cubicBezTo>
                      <a:pt x="230986" y="0"/>
                      <a:pt x="260090" y="3175"/>
                      <a:pt x="282580" y="6350"/>
                    </a:cubicBezTo>
                    <a:cubicBezTo>
                      <a:pt x="305070" y="9525"/>
                      <a:pt x="326236" y="12435"/>
                      <a:pt x="346080" y="19050"/>
                    </a:cubicBezTo>
                    <a:cubicBezTo>
                      <a:pt x="365924" y="25665"/>
                      <a:pt x="425190" y="40746"/>
                      <a:pt x="430217" y="476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8" name="フリーフォーム: 図形 1967">
                <a:extLst>
                  <a:ext uri="{FF2B5EF4-FFF2-40B4-BE49-F238E27FC236}">
                    <a16:creationId xmlns:a16="http://schemas.microsoft.com/office/drawing/2014/main" id="{EBF8CAA6-6963-4FA5-9EFF-AA9CD0285FFD}"/>
                  </a:ext>
                </a:extLst>
              </p:cNvPr>
              <p:cNvSpPr/>
              <p:nvPr/>
            </p:nvSpPr>
            <p:spPr>
              <a:xfrm>
                <a:off x="5049619" y="2635962"/>
                <a:ext cx="206297" cy="76417"/>
              </a:xfrm>
              <a:custGeom>
                <a:avLst/>
                <a:gdLst>
                  <a:gd name="connsiteX0" fmla="*/ 1806 w 206297"/>
                  <a:gd name="connsiteY0" fmla="*/ 3215 h 76417"/>
                  <a:gd name="connsiteX1" fmla="*/ 39906 w 206297"/>
                  <a:gd name="connsiteY1" fmla="*/ 71477 h 76417"/>
                  <a:gd name="connsiteX2" fmla="*/ 104994 w 206297"/>
                  <a:gd name="connsiteY2" fmla="*/ 71477 h 76417"/>
                  <a:gd name="connsiteX3" fmla="*/ 162144 w 206297"/>
                  <a:gd name="connsiteY3" fmla="*/ 74652 h 76417"/>
                  <a:gd name="connsiteX4" fmla="*/ 146269 w 206297"/>
                  <a:gd name="connsiteY4" fmla="*/ 58777 h 76417"/>
                  <a:gd name="connsiteX5" fmla="*/ 127219 w 206297"/>
                  <a:gd name="connsiteY5" fmla="*/ 30202 h 76417"/>
                  <a:gd name="connsiteX6" fmla="*/ 190719 w 206297"/>
                  <a:gd name="connsiteY6" fmla="*/ 31790 h 76417"/>
                  <a:gd name="connsiteX7" fmla="*/ 205006 w 206297"/>
                  <a:gd name="connsiteY7" fmla="*/ 19090 h 76417"/>
                  <a:gd name="connsiteX8" fmla="*/ 166906 w 206297"/>
                  <a:gd name="connsiteY8" fmla="*/ 15915 h 76417"/>
                  <a:gd name="connsiteX9" fmla="*/ 141506 w 206297"/>
                  <a:gd name="connsiteY9" fmla="*/ 40 h 76417"/>
                  <a:gd name="connsiteX10" fmla="*/ 97056 w 206297"/>
                  <a:gd name="connsiteY10" fmla="*/ 11152 h 76417"/>
                  <a:gd name="connsiteX11" fmla="*/ 1806 w 206297"/>
                  <a:gd name="connsiteY11" fmla="*/ 3215 h 76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297" h="76417">
                    <a:moveTo>
                      <a:pt x="1806" y="3215"/>
                    </a:moveTo>
                    <a:cubicBezTo>
                      <a:pt x="-7719" y="13269"/>
                      <a:pt x="22708" y="60100"/>
                      <a:pt x="39906" y="71477"/>
                    </a:cubicBezTo>
                    <a:cubicBezTo>
                      <a:pt x="57104" y="82854"/>
                      <a:pt x="84621" y="70948"/>
                      <a:pt x="104994" y="71477"/>
                    </a:cubicBezTo>
                    <a:cubicBezTo>
                      <a:pt x="125367" y="72006"/>
                      <a:pt x="155265" y="76769"/>
                      <a:pt x="162144" y="74652"/>
                    </a:cubicBezTo>
                    <a:cubicBezTo>
                      <a:pt x="169023" y="72535"/>
                      <a:pt x="152090" y="66185"/>
                      <a:pt x="146269" y="58777"/>
                    </a:cubicBezTo>
                    <a:cubicBezTo>
                      <a:pt x="140448" y="51369"/>
                      <a:pt x="119811" y="34700"/>
                      <a:pt x="127219" y="30202"/>
                    </a:cubicBezTo>
                    <a:cubicBezTo>
                      <a:pt x="134627" y="25704"/>
                      <a:pt x="177755" y="33642"/>
                      <a:pt x="190719" y="31790"/>
                    </a:cubicBezTo>
                    <a:cubicBezTo>
                      <a:pt x="203683" y="29938"/>
                      <a:pt x="208975" y="21736"/>
                      <a:pt x="205006" y="19090"/>
                    </a:cubicBezTo>
                    <a:cubicBezTo>
                      <a:pt x="201037" y="16444"/>
                      <a:pt x="177489" y="19090"/>
                      <a:pt x="166906" y="15915"/>
                    </a:cubicBezTo>
                    <a:cubicBezTo>
                      <a:pt x="156323" y="12740"/>
                      <a:pt x="153148" y="834"/>
                      <a:pt x="141506" y="40"/>
                    </a:cubicBezTo>
                    <a:cubicBezTo>
                      <a:pt x="129864" y="-754"/>
                      <a:pt x="115577" y="10358"/>
                      <a:pt x="97056" y="11152"/>
                    </a:cubicBezTo>
                    <a:cubicBezTo>
                      <a:pt x="78535" y="11946"/>
                      <a:pt x="11331" y="-6839"/>
                      <a:pt x="1806" y="321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9" name="フリーフォーム: 図形 1968">
                <a:extLst>
                  <a:ext uri="{FF2B5EF4-FFF2-40B4-BE49-F238E27FC236}">
                    <a16:creationId xmlns:a16="http://schemas.microsoft.com/office/drawing/2014/main" id="{F344B3E2-1D82-476A-9ED0-765E9737A5F4}"/>
                  </a:ext>
                </a:extLst>
              </p:cNvPr>
              <p:cNvSpPr/>
              <p:nvPr/>
            </p:nvSpPr>
            <p:spPr>
              <a:xfrm>
                <a:off x="4867589" y="2505907"/>
                <a:ext cx="112420" cy="40302"/>
              </a:xfrm>
              <a:custGeom>
                <a:avLst/>
                <a:gdLst>
                  <a:gd name="connsiteX0" fmla="*/ 112399 w 112420"/>
                  <a:gd name="connsiteY0" fmla="*/ 36432 h 40302"/>
                  <a:gd name="connsiteX1" fmla="*/ 36199 w 112420"/>
                  <a:gd name="connsiteY1" fmla="*/ 39607 h 40302"/>
                  <a:gd name="connsiteX2" fmla="*/ 2861 w 112420"/>
                  <a:gd name="connsiteY2" fmla="*/ 36432 h 40302"/>
                  <a:gd name="connsiteX3" fmla="*/ 2861 w 112420"/>
                  <a:gd name="connsiteY3" fmla="*/ 23732 h 40302"/>
                  <a:gd name="connsiteX4" fmla="*/ 12386 w 112420"/>
                  <a:gd name="connsiteY4" fmla="*/ 3095 h 40302"/>
                  <a:gd name="connsiteX5" fmla="*/ 28261 w 112420"/>
                  <a:gd name="connsiteY5" fmla="*/ 3095 h 40302"/>
                  <a:gd name="connsiteX6" fmla="*/ 112399 w 112420"/>
                  <a:gd name="connsiteY6" fmla="*/ 36432 h 40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20" h="40302">
                    <a:moveTo>
                      <a:pt x="112399" y="36432"/>
                    </a:moveTo>
                    <a:cubicBezTo>
                      <a:pt x="113722" y="42517"/>
                      <a:pt x="54455" y="39607"/>
                      <a:pt x="36199" y="39607"/>
                    </a:cubicBezTo>
                    <a:cubicBezTo>
                      <a:pt x="17943" y="39607"/>
                      <a:pt x="8417" y="39078"/>
                      <a:pt x="2861" y="36432"/>
                    </a:cubicBezTo>
                    <a:cubicBezTo>
                      <a:pt x="-2695" y="33786"/>
                      <a:pt x="1274" y="29288"/>
                      <a:pt x="2861" y="23732"/>
                    </a:cubicBezTo>
                    <a:cubicBezTo>
                      <a:pt x="4448" y="18176"/>
                      <a:pt x="8153" y="6534"/>
                      <a:pt x="12386" y="3095"/>
                    </a:cubicBezTo>
                    <a:cubicBezTo>
                      <a:pt x="16619" y="-344"/>
                      <a:pt x="16884" y="-1667"/>
                      <a:pt x="28261" y="3095"/>
                    </a:cubicBezTo>
                    <a:cubicBezTo>
                      <a:pt x="39638" y="7857"/>
                      <a:pt x="111076" y="30347"/>
                      <a:pt x="112399" y="3643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0" name="フリーフォーム: 図形 1969">
                <a:extLst>
                  <a:ext uri="{FF2B5EF4-FFF2-40B4-BE49-F238E27FC236}">
                    <a16:creationId xmlns:a16="http://schemas.microsoft.com/office/drawing/2014/main" id="{BD9FDDAD-F51F-4B99-8010-1DC9EA5C1187}"/>
                  </a:ext>
                </a:extLst>
              </p:cNvPr>
              <p:cNvSpPr/>
              <p:nvPr/>
            </p:nvSpPr>
            <p:spPr>
              <a:xfrm>
                <a:off x="5032374" y="2877302"/>
                <a:ext cx="391133" cy="94865"/>
              </a:xfrm>
              <a:custGeom>
                <a:avLst/>
                <a:gdLst>
                  <a:gd name="connsiteX0" fmla="*/ 390526 w 391133"/>
                  <a:gd name="connsiteY0" fmla="*/ 0 h 94865"/>
                  <a:gd name="connsiteX1" fmla="*/ 312739 w 391133"/>
                  <a:gd name="connsiteY1" fmla="*/ 38100 h 94865"/>
                  <a:gd name="connsiteX2" fmla="*/ 227014 w 391133"/>
                  <a:gd name="connsiteY2" fmla="*/ 85725 h 94865"/>
                  <a:gd name="connsiteX3" fmla="*/ 142876 w 391133"/>
                  <a:gd name="connsiteY3" fmla="*/ 93662 h 94865"/>
                  <a:gd name="connsiteX4" fmla="*/ 1 w 391133"/>
                  <a:gd name="connsiteY4" fmla="*/ 69850 h 94865"/>
                  <a:gd name="connsiteX5" fmla="*/ 146051 w 391133"/>
                  <a:gd name="connsiteY5" fmla="*/ 69850 h 94865"/>
                  <a:gd name="connsiteX6" fmla="*/ 206376 w 391133"/>
                  <a:gd name="connsiteY6" fmla="*/ 61912 h 94865"/>
                  <a:gd name="connsiteX7" fmla="*/ 269876 w 391133"/>
                  <a:gd name="connsiteY7" fmla="*/ 38100 h 94865"/>
                  <a:gd name="connsiteX8" fmla="*/ 390526 w 391133"/>
                  <a:gd name="connsiteY8" fmla="*/ 0 h 94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133" h="94865">
                    <a:moveTo>
                      <a:pt x="390526" y="0"/>
                    </a:moveTo>
                    <a:cubicBezTo>
                      <a:pt x="397670" y="0"/>
                      <a:pt x="339991" y="23813"/>
                      <a:pt x="312739" y="38100"/>
                    </a:cubicBezTo>
                    <a:cubicBezTo>
                      <a:pt x="285487" y="52387"/>
                      <a:pt x="255324" y="76465"/>
                      <a:pt x="227014" y="85725"/>
                    </a:cubicBezTo>
                    <a:cubicBezTo>
                      <a:pt x="198704" y="94985"/>
                      <a:pt x="180711" y="96308"/>
                      <a:pt x="142876" y="93662"/>
                    </a:cubicBezTo>
                    <a:cubicBezTo>
                      <a:pt x="105041" y="91016"/>
                      <a:pt x="-528" y="73819"/>
                      <a:pt x="1" y="69850"/>
                    </a:cubicBezTo>
                    <a:cubicBezTo>
                      <a:pt x="530" y="65881"/>
                      <a:pt x="111655" y="71173"/>
                      <a:pt x="146051" y="69850"/>
                    </a:cubicBezTo>
                    <a:cubicBezTo>
                      <a:pt x="180447" y="68527"/>
                      <a:pt x="185739" y="67204"/>
                      <a:pt x="206376" y="61912"/>
                    </a:cubicBezTo>
                    <a:cubicBezTo>
                      <a:pt x="227013" y="56620"/>
                      <a:pt x="244741" y="46567"/>
                      <a:pt x="269876" y="38100"/>
                    </a:cubicBezTo>
                    <a:cubicBezTo>
                      <a:pt x="295011" y="29633"/>
                      <a:pt x="383382" y="0"/>
                      <a:pt x="390526" y="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1" name="フリーフォーム: 図形 1970">
                <a:extLst>
                  <a:ext uri="{FF2B5EF4-FFF2-40B4-BE49-F238E27FC236}">
                    <a16:creationId xmlns:a16="http://schemas.microsoft.com/office/drawing/2014/main" id="{4CD93EFE-8BD3-43EF-B7AF-2A34D275AE96}"/>
                  </a:ext>
                </a:extLst>
              </p:cNvPr>
              <p:cNvSpPr/>
              <p:nvPr/>
            </p:nvSpPr>
            <p:spPr>
              <a:xfrm>
                <a:off x="4505560" y="1667577"/>
                <a:ext cx="115730" cy="74471"/>
              </a:xfrm>
              <a:custGeom>
                <a:avLst/>
                <a:gdLst>
                  <a:gd name="connsiteX0" fmla="*/ 115653 w 115730"/>
                  <a:gd name="connsiteY0" fmla="*/ 27037 h 74471"/>
                  <a:gd name="connsiteX1" fmla="*/ 58503 w 115730"/>
                  <a:gd name="connsiteY1" fmla="*/ 50 h 74471"/>
                  <a:gd name="connsiteX2" fmla="*/ 20403 w 115730"/>
                  <a:gd name="connsiteY2" fmla="*/ 20687 h 74471"/>
                  <a:gd name="connsiteX3" fmla="*/ 1353 w 115730"/>
                  <a:gd name="connsiteY3" fmla="*/ 34975 h 74471"/>
                  <a:gd name="connsiteX4" fmla="*/ 4528 w 115730"/>
                  <a:gd name="connsiteY4" fmla="*/ 52437 h 74471"/>
                  <a:gd name="connsiteX5" fmla="*/ 28340 w 115730"/>
                  <a:gd name="connsiteY5" fmla="*/ 63550 h 74471"/>
                  <a:gd name="connsiteX6" fmla="*/ 55328 w 115730"/>
                  <a:gd name="connsiteY6" fmla="*/ 73075 h 74471"/>
                  <a:gd name="connsiteX7" fmla="*/ 71203 w 115730"/>
                  <a:gd name="connsiteY7" fmla="*/ 73075 h 74471"/>
                  <a:gd name="connsiteX8" fmla="*/ 115653 w 115730"/>
                  <a:gd name="connsiteY8" fmla="*/ 27037 h 74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730" h="74471">
                    <a:moveTo>
                      <a:pt x="115653" y="27037"/>
                    </a:moveTo>
                    <a:cubicBezTo>
                      <a:pt x="113536" y="14866"/>
                      <a:pt x="74378" y="1108"/>
                      <a:pt x="58503" y="50"/>
                    </a:cubicBezTo>
                    <a:cubicBezTo>
                      <a:pt x="42628" y="-1008"/>
                      <a:pt x="29928" y="14866"/>
                      <a:pt x="20403" y="20687"/>
                    </a:cubicBezTo>
                    <a:cubicBezTo>
                      <a:pt x="10878" y="26508"/>
                      <a:pt x="3999" y="29683"/>
                      <a:pt x="1353" y="34975"/>
                    </a:cubicBezTo>
                    <a:cubicBezTo>
                      <a:pt x="-1293" y="40267"/>
                      <a:pt x="30" y="47675"/>
                      <a:pt x="4528" y="52437"/>
                    </a:cubicBezTo>
                    <a:cubicBezTo>
                      <a:pt x="9026" y="57199"/>
                      <a:pt x="19873" y="60110"/>
                      <a:pt x="28340" y="63550"/>
                    </a:cubicBezTo>
                    <a:cubicBezTo>
                      <a:pt x="36807" y="66990"/>
                      <a:pt x="48184" y="71488"/>
                      <a:pt x="55328" y="73075"/>
                    </a:cubicBezTo>
                    <a:cubicBezTo>
                      <a:pt x="62472" y="74663"/>
                      <a:pt x="66441" y="75192"/>
                      <a:pt x="71203" y="73075"/>
                    </a:cubicBezTo>
                    <a:cubicBezTo>
                      <a:pt x="75965" y="70958"/>
                      <a:pt x="117770" y="39208"/>
                      <a:pt x="115653" y="2703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2" name="フリーフォーム: 図形 1971">
                <a:extLst>
                  <a:ext uri="{FF2B5EF4-FFF2-40B4-BE49-F238E27FC236}">
                    <a16:creationId xmlns:a16="http://schemas.microsoft.com/office/drawing/2014/main" id="{7626DE4E-D064-47E0-B5A9-FC9C0C08F0C0}"/>
                  </a:ext>
                </a:extLst>
              </p:cNvPr>
              <p:cNvSpPr/>
              <p:nvPr/>
            </p:nvSpPr>
            <p:spPr>
              <a:xfrm>
                <a:off x="4947941" y="1696783"/>
                <a:ext cx="209777" cy="413928"/>
              </a:xfrm>
              <a:custGeom>
                <a:avLst/>
                <a:gdLst>
                  <a:gd name="connsiteX0" fmla="*/ 206672 w 209777"/>
                  <a:gd name="connsiteY0" fmla="*/ 1006 h 413928"/>
                  <a:gd name="connsiteX1" fmla="*/ 182859 w 209777"/>
                  <a:gd name="connsiteY1" fmla="*/ 77206 h 413928"/>
                  <a:gd name="connsiteX2" fmla="*/ 174922 w 209777"/>
                  <a:gd name="connsiteY2" fmla="*/ 191506 h 413928"/>
                  <a:gd name="connsiteX3" fmla="*/ 181272 w 209777"/>
                  <a:gd name="connsiteY3" fmla="*/ 267706 h 413928"/>
                  <a:gd name="connsiteX4" fmla="*/ 171747 w 209777"/>
                  <a:gd name="connsiteY4" fmla="*/ 339144 h 413928"/>
                  <a:gd name="connsiteX5" fmla="*/ 152697 w 209777"/>
                  <a:gd name="connsiteY5" fmla="*/ 404231 h 413928"/>
                  <a:gd name="connsiteX6" fmla="*/ 143172 w 209777"/>
                  <a:gd name="connsiteY6" fmla="*/ 386769 h 413928"/>
                  <a:gd name="connsiteX7" fmla="*/ 119359 w 209777"/>
                  <a:gd name="connsiteY7" fmla="*/ 334381 h 413928"/>
                  <a:gd name="connsiteX8" fmla="*/ 141584 w 209777"/>
                  <a:gd name="connsiteY8" fmla="*/ 275644 h 413928"/>
                  <a:gd name="connsiteX9" fmla="*/ 124122 w 209777"/>
                  <a:gd name="connsiteY9" fmla="*/ 239131 h 413928"/>
                  <a:gd name="connsiteX10" fmla="*/ 119359 w 209777"/>
                  <a:gd name="connsiteY10" fmla="*/ 231194 h 413928"/>
                  <a:gd name="connsiteX11" fmla="*/ 81259 w 209777"/>
                  <a:gd name="connsiteY11" fmla="*/ 291519 h 413928"/>
                  <a:gd name="connsiteX12" fmla="*/ 60622 w 209777"/>
                  <a:gd name="connsiteY12" fmla="*/ 328031 h 413928"/>
                  <a:gd name="connsiteX13" fmla="*/ 17759 w 209777"/>
                  <a:gd name="connsiteY13" fmla="*/ 413756 h 413928"/>
                  <a:gd name="connsiteX14" fmla="*/ 297 w 209777"/>
                  <a:gd name="connsiteY14" fmla="*/ 347081 h 413928"/>
                  <a:gd name="connsiteX15" fmla="*/ 30459 w 209777"/>
                  <a:gd name="connsiteY15" fmla="*/ 242306 h 413928"/>
                  <a:gd name="connsiteX16" fmla="*/ 97134 w 209777"/>
                  <a:gd name="connsiteY16" fmla="*/ 161344 h 413928"/>
                  <a:gd name="connsiteX17" fmla="*/ 105072 w 209777"/>
                  <a:gd name="connsiteY17" fmla="*/ 131181 h 413928"/>
                  <a:gd name="connsiteX18" fmla="*/ 206672 w 209777"/>
                  <a:gd name="connsiteY18" fmla="*/ 1006 h 41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9777" h="413928">
                    <a:moveTo>
                      <a:pt x="206672" y="1006"/>
                    </a:moveTo>
                    <a:cubicBezTo>
                      <a:pt x="219637" y="-7990"/>
                      <a:pt x="188151" y="45456"/>
                      <a:pt x="182859" y="77206"/>
                    </a:cubicBezTo>
                    <a:cubicBezTo>
                      <a:pt x="177567" y="108956"/>
                      <a:pt x="175186" y="159756"/>
                      <a:pt x="174922" y="191506"/>
                    </a:cubicBezTo>
                    <a:cubicBezTo>
                      <a:pt x="174657" y="223256"/>
                      <a:pt x="181801" y="243100"/>
                      <a:pt x="181272" y="267706"/>
                    </a:cubicBezTo>
                    <a:cubicBezTo>
                      <a:pt x="180743" y="292312"/>
                      <a:pt x="176510" y="316390"/>
                      <a:pt x="171747" y="339144"/>
                    </a:cubicBezTo>
                    <a:cubicBezTo>
                      <a:pt x="166984" y="361898"/>
                      <a:pt x="157459" y="396294"/>
                      <a:pt x="152697" y="404231"/>
                    </a:cubicBezTo>
                    <a:cubicBezTo>
                      <a:pt x="147934" y="412169"/>
                      <a:pt x="148728" y="398411"/>
                      <a:pt x="143172" y="386769"/>
                    </a:cubicBezTo>
                    <a:cubicBezTo>
                      <a:pt x="137616" y="375127"/>
                      <a:pt x="119624" y="352902"/>
                      <a:pt x="119359" y="334381"/>
                    </a:cubicBezTo>
                    <a:cubicBezTo>
                      <a:pt x="119094" y="315860"/>
                      <a:pt x="140790" y="291519"/>
                      <a:pt x="141584" y="275644"/>
                    </a:cubicBezTo>
                    <a:cubicBezTo>
                      <a:pt x="142378" y="259769"/>
                      <a:pt x="127826" y="246539"/>
                      <a:pt x="124122" y="239131"/>
                    </a:cubicBezTo>
                    <a:cubicBezTo>
                      <a:pt x="120418" y="231723"/>
                      <a:pt x="126503" y="222463"/>
                      <a:pt x="119359" y="231194"/>
                    </a:cubicBezTo>
                    <a:cubicBezTo>
                      <a:pt x="112215" y="239925"/>
                      <a:pt x="91048" y="275380"/>
                      <a:pt x="81259" y="291519"/>
                    </a:cubicBezTo>
                    <a:cubicBezTo>
                      <a:pt x="71470" y="307658"/>
                      <a:pt x="71205" y="307658"/>
                      <a:pt x="60622" y="328031"/>
                    </a:cubicBezTo>
                    <a:cubicBezTo>
                      <a:pt x="50039" y="348404"/>
                      <a:pt x="27813" y="410581"/>
                      <a:pt x="17759" y="413756"/>
                    </a:cubicBezTo>
                    <a:cubicBezTo>
                      <a:pt x="7705" y="416931"/>
                      <a:pt x="-1820" y="375656"/>
                      <a:pt x="297" y="347081"/>
                    </a:cubicBezTo>
                    <a:cubicBezTo>
                      <a:pt x="2414" y="318506"/>
                      <a:pt x="14320" y="273262"/>
                      <a:pt x="30459" y="242306"/>
                    </a:cubicBezTo>
                    <a:cubicBezTo>
                      <a:pt x="46598" y="211350"/>
                      <a:pt x="84699" y="179865"/>
                      <a:pt x="97134" y="161344"/>
                    </a:cubicBezTo>
                    <a:cubicBezTo>
                      <a:pt x="109569" y="142823"/>
                      <a:pt x="88668" y="151554"/>
                      <a:pt x="105072" y="131181"/>
                    </a:cubicBezTo>
                    <a:cubicBezTo>
                      <a:pt x="121476" y="110808"/>
                      <a:pt x="193707" y="10002"/>
                      <a:pt x="206672" y="1006"/>
                    </a:cubicBezTo>
                    <a:close/>
                  </a:path>
                </a:pathLst>
              </a:custGeom>
              <a:solidFill>
                <a:srgbClr val="FF0000">
                  <a:alpha val="2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3" name="フリーフォーム: 図形 1972">
                <a:extLst>
                  <a:ext uri="{FF2B5EF4-FFF2-40B4-BE49-F238E27FC236}">
                    <a16:creationId xmlns:a16="http://schemas.microsoft.com/office/drawing/2014/main" id="{437F84C3-F3A9-43C9-AE09-E7D7AE5331A3}"/>
                  </a:ext>
                </a:extLst>
              </p:cNvPr>
              <p:cNvSpPr/>
              <p:nvPr/>
            </p:nvSpPr>
            <p:spPr>
              <a:xfrm>
                <a:off x="4485964" y="1621501"/>
                <a:ext cx="181994" cy="79930"/>
              </a:xfrm>
              <a:custGeom>
                <a:avLst/>
                <a:gdLst>
                  <a:gd name="connsiteX0" fmla="*/ 143186 w 181994"/>
                  <a:gd name="connsiteY0" fmla="*/ 71526 h 79930"/>
                  <a:gd name="connsiteX1" fmla="*/ 181286 w 181994"/>
                  <a:gd name="connsiteY1" fmla="*/ 36601 h 79930"/>
                  <a:gd name="connsiteX2" fmla="*/ 165411 w 181994"/>
                  <a:gd name="connsiteY2" fmla="*/ 8026 h 79930"/>
                  <a:gd name="connsiteX3" fmla="*/ 133661 w 181994"/>
                  <a:gd name="connsiteY3" fmla="*/ 1676 h 79930"/>
                  <a:gd name="connsiteX4" fmla="*/ 97149 w 181994"/>
                  <a:gd name="connsiteY4" fmla="*/ 1676 h 79930"/>
                  <a:gd name="connsiteX5" fmla="*/ 28886 w 181994"/>
                  <a:gd name="connsiteY5" fmla="*/ 20726 h 79930"/>
                  <a:gd name="connsiteX6" fmla="*/ 8249 w 181994"/>
                  <a:gd name="connsiteY6" fmla="*/ 38188 h 79930"/>
                  <a:gd name="connsiteX7" fmla="*/ 311 w 181994"/>
                  <a:gd name="connsiteY7" fmla="*/ 79463 h 79930"/>
                  <a:gd name="connsiteX8" fmla="*/ 17774 w 181994"/>
                  <a:gd name="connsiteY8" fmla="*/ 58826 h 79930"/>
                  <a:gd name="connsiteX9" fmla="*/ 57461 w 181994"/>
                  <a:gd name="connsiteY9" fmla="*/ 33426 h 79930"/>
                  <a:gd name="connsiteX10" fmla="*/ 143186 w 181994"/>
                  <a:gd name="connsiteY10" fmla="*/ 71526 h 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994" h="79930">
                    <a:moveTo>
                      <a:pt x="143186" y="71526"/>
                    </a:moveTo>
                    <a:cubicBezTo>
                      <a:pt x="163823" y="72055"/>
                      <a:pt x="177582" y="47184"/>
                      <a:pt x="181286" y="36601"/>
                    </a:cubicBezTo>
                    <a:cubicBezTo>
                      <a:pt x="184990" y="26018"/>
                      <a:pt x="173348" y="13847"/>
                      <a:pt x="165411" y="8026"/>
                    </a:cubicBezTo>
                    <a:cubicBezTo>
                      <a:pt x="157474" y="2205"/>
                      <a:pt x="145038" y="2734"/>
                      <a:pt x="133661" y="1676"/>
                    </a:cubicBezTo>
                    <a:cubicBezTo>
                      <a:pt x="122284" y="618"/>
                      <a:pt x="114611" y="-1499"/>
                      <a:pt x="97149" y="1676"/>
                    </a:cubicBezTo>
                    <a:cubicBezTo>
                      <a:pt x="79686" y="4851"/>
                      <a:pt x="43703" y="14641"/>
                      <a:pt x="28886" y="20726"/>
                    </a:cubicBezTo>
                    <a:cubicBezTo>
                      <a:pt x="14069" y="26811"/>
                      <a:pt x="13011" y="28399"/>
                      <a:pt x="8249" y="38188"/>
                    </a:cubicBezTo>
                    <a:cubicBezTo>
                      <a:pt x="3487" y="47977"/>
                      <a:pt x="-1277" y="76023"/>
                      <a:pt x="311" y="79463"/>
                    </a:cubicBezTo>
                    <a:cubicBezTo>
                      <a:pt x="1898" y="82903"/>
                      <a:pt x="8249" y="66499"/>
                      <a:pt x="17774" y="58826"/>
                    </a:cubicBezTo>
                    <a:cubicBezTo>
                      <a:pt x="27299" y="51153"/>
                      <a:pt x="41851" y="37395"/>
                      <a:pt x="57461" y="33426"/>
                    </a:cubicBezTo>
                    <a:cubicBezTo>
                      <a:pt x="73071" y="29457"/>
                      <a:pt x="122549" y="70997"/>
                      <a:pt x="143186" y="7152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4" name="フリーフォーム: 図形 1973">
                <a:extLst>
                  <a:ext uri="{FF2B5EF4-FFF2-40B4-BE49-F238E27FC236}">
                    <a16:creationId xmlns:a16="http://schemas.microsoft.com/office/drawing/2014/main" id="{B60D7797-44F6-4339-B68D-2ADA5987F377}"/>
                  </a:ext>
                </a:extLst>
              </p:cNvPr>
              <p:cNvSpPr/>
              <p:nvPr/>
            </p:nvSpPr>
            <p:spPr>
              <a:xfrm>
                <a:off x="4840663" y="2224800"/>
                <a:ext cx="115513" cy="147779"/>
              </a:xfrm>
              <a:custGeom>
                <a:avLst/>
                <a:gdLst>
                  <a:gd name="connsiteX0" fmla="*/ 115512 w 115513"/>
                  <a:gd name="connsiteY0" fmla="*/ 39 h 147779"/>
                  <a:gd name="connsiteX1" fmla="*/ 67887 w 115513"/>
                  <a:gd name="connsiteY1" fmla="*/ 47664 h 147779"/>
                  <a:gd name="connsiteX2" fmla="*/ 10737 w 115513"/>
                  <a:gd name="connsiteY2" fmla="*/ 120689 h 147779"/>
                  <a:gd name="connsiteX3" fmla="*/ 1212 w 115513"/>
                  <a:gd name="connsiteY3" fmla="*/ 147677 h 147779"/>
                  <a:gd name="connsiteX4" fmla="*/ 26612 w 115513"/>
                  <a:gd name="connsiteY4" fmla="*/ 112752 h 147779"/>
                  <a:gd name="connsiteX5" fmla="*/ 61537 w 115513"/>
                  <a:gd name="connsiteY5" fmla="*/ 65127 h 147779"/>
                  <a:gd name="connsiteX6" fmla="*/ 66300 w 115513"/>
                  <a:gd name="connsiteY6" fmla="*/ 39727 h 147779"/>
                  <a:gd name="connsiteX7" fmla="*/ 115512 w 115513"/>
                  <a:gd name="connsiteY7" fmla="*/ 39 h 14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513" h="147779">
                    <a:moveTo>
                      <a:pt x="115512" y="39"/>
                    </a:moveTo>
                    <a:cubicBezTo>
                      <a:pt x="115776" y="1362"/>
                      <a:pt x="85349" y="27556"/>
                      <a:pt x="67887" y="47664"/>
                    </a:cubicBezTo>
                    <a:cubicBezTo>
                      <a:pt x="50425" y="67772"/>
                      <a:pt x="21849" y="104020"/>
                      <a:pt x="10737" y="120689"/>
                    </a:cubicBezTo>
                    <a:cubicBezTo>
                      <a:pt x="-375" y="137358"/>
                      <a:pt x="-1434" y="149000"/>
                      <a:pt x="1212" y="147677"/>
                    </a:cubicBezTo>
                    <a:cubicBezTo>
                      <a:pt x="3858" y="146354"/>
                      <a:pt x="26612" y="112752"/>
                      <a:pt x="26612" y="112752"/>
                    </a:cubicBezTo>
                    <a:cubicBezTo>
                      <a:pt x="36666" y="98994"/>
                      <a:pt x="54922" y="77298"/>
                      <a:pt x="61537" y="65127"/>
                    </a:cubicBezTo>
                    <a:cubicBezTo>
                      <a:pt x="68152" y="52956"/>
                      <a:pt x="60215" y="48723"/>
                      <a:pt x="66300" y="39727"/>
                    </a:cubicBezTo>
                    <a:cubicBezTo>
                      <a:pt x="72385" y="30731"/>
                      <a:pt x="115248" y="-1284"/>
                      <a:pt x="115512" y="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5" name="フリーフォーム: 図形 1974">
                <a:extLst>
                  <a:ext uri="{FF2B5EF4-FFF2-40B4-BE49-F238E27FC236}">
                    <a16:creationId xmlns:a16="http://schemas.microsoft.com/office/drawing/2014/main" id="{C3549174-F8BA-4807-9AFA-3E968F242C53}"/>
                  </a:ext>
                </a:extLst>
              </p:cNvPr>
              <p:cNvSpPr/>
              <p:nvPr/>
            </p:nvSpPr>
            <p:spPr>
              <a:xfrm>
                <a:off x="5235078" y="1529228"/>
                <a:ext cx="99405" cy="156760"/>
              </a:xfrm>
              <a:custGeom>
                <a:avLst/>
                <a:gdLst>
                  <a:gd name="connsiteX0" fmla="*/ 98922 w 99405"/>
                  <a:gd name="connsiteY0" fmla="*/ 286 h 156760"/>
                  <a:gd name="connsiteX1" fmla="*/ 48122 w 99405"/>
                  <a:gd name="connsiteY1" fmla="*/ 49499 h 156760"/>
                  <a:gd name="connsiteX2" fmla="*/ 24310 w 99405"/>
                  <a:gd name="connsiteY2" fmla="*/ 89186 h 156760"/>
                  <a:gd name="connsiteX3" fmla="*/ 5260 w 99405"/>
                  <a:gd name="connsiteY3" fmla="*/ 155861 h 156760"/>
                  <a:gd name="connsiteX4" fmla="*/ 497 w 99405"/>
                  <a:gd name="connsiteY4" fmla="*/ 124111 h 156760"/>
                  <a:gd name="connsiteX5" fmla="*/ 14785 w 99405"/>
                  <a:gd name="connsiteY5" fmla="*/ 73311 h 156760"/>
                  <a:gd name="connsiteX6" fmla="*/ 98922 w 99405"/>
                  <a:gd name="connsiteY6" fmla="*/ 286 h 1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05" h="156760">
                    <a:moveTo>
                      <a:pt x="98922" y="286"/>
                    </a:moveTo>
                    <a:cubicBezTo>
                      <a:pt x="104478" y="-3683"/>
                      <a:pt x="60557" y="34682"/>
                      <a:pt x="48122" y="49499"/>
                    </a:cubicBezTo>
                    <a:cubicBezTo>
                      <a:pt x="35687" y="64316"/>
                      <a:pt x="31454" y="71459"/>
                      <a:pt x="24310" y="89186"/>
                    </a:cubicBezTo>
                    <a:cubicBezTo>
                      <a:pt x="17166" y="106913"/>
                      <a:pt x="9229" y="150040"/>
                      <a:pt x="5260" y="155861"/>
                    </a:cubicBezTo>
                    <a:cubicBezTo>
                      <a:pt x="1291" y="161682"/>
                      <a:pt x="-1090" y="137869"/>
                      <a:pt x="497" y="124111"/>
                    </a:cubicBezTo>
                    <a:cubicBezTo>
                      <a:pt x="2084" y="110353"/>
                      <a:pt x="1027" y="92096"/>
                      <a:pt x="14785" y="73311"/>
                    </a:cubicBezTo>
                    <a:cubicBezTo>
                      <a:pt x="28543" y="54526"/>
                      <a:pt x="93366" y="4255"/>
                      <a:pt x="98922" y="28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6" name="フリーフォーム: 図形 1975">
                <a:extLst>
                  <a:ext uri="{FF2B5EF4-FFF2-40B4-BE49-F238E27FC236}">
                    <a16:creationId xmlns:a16="http://schemas.microsoft.com/office/drawing/2014/main" id="{72DA1C2F-02B6-4931-97F5-0944BEDDB2B5}"/>
                  </a:ext>
                </a:extLst>
              </p:cNvPr>
              <p:cNvSpPr/>
              <p:nvPr/>
            </p:nvSpPr>
            <p:spPr>
              <a:xfrm>
                <a:off x="4367439" y="1757300"/>
                <a:ext cx="503041" cy="1098518"/>
              </a:xfrm>
              <a:custGeom>
                <a:avLst/>
                <a:gdLst>
                  <a:gd name="connsiteX0" fmla="*/ 48986 w 503041"/>
                  <a:gd name="connsiteY0" fmla="*/ 137339 h 1098518"/>
                  <a:gd name="connsiteX1" fmla="*/ 112486 w 503041"/>
                  <a:gd name="connsiteY1" fmla="*/ 369114 h 1098518"/>
                  <a:gd name="connsiteX2" fmla="*/ 172811 w 503041"/>
                  <a:gd name="connsiteY2" fmla="*/ 588189 h 1098518"/>
                  <a:gd name="connsiteX3" fmla="*/ 280761 w 503041"/>
                  <a:gd name="connsiteY3" fmla="*/ 775514 h 1098518"/>
                  <a:gd name="connsiteX4" fmla="*/ 407761 w 503041"/>
                  <a:gd name="connsiteY4" fmla="*/ 940614 h 1098518"/>
                  <a:gd name="connsiteX5" fmla="*/ 503011 w 503041"/>
                  <a:gd name="connsiteY5" fmla="*/ 1096189 h 1098518"/>
                  <a:gd name="connsiteX6" fmla="*/ 398236 w 503041"/>
                  <a:gd name="connsiteY6" fmla="*/ 1019989 h 1098518"/>
                  <a:gd name="connsiteX7" fmla="*/ 201386 w 503041"/>
                  <a:gd name="connsiteY7" fmla="*/ 832664 h 1098518"/>
                  <a:gd name="connsiteX8" fmla="*/ 150586 w 503041"/>
                  <a:gd name="connsiteY8" fmla="*/ 765989 h 1098518"/>
                  <a:gd name="connsiteX9" fmla="*/ 17236 w 503041"/>
                  <a:gd name="connsiteY9" fmla="*/ 327839 h 1098518"/>
                  <a:gd name="connsiteX10" fmla="*/ 1361 w 503041"/>
                  <a:gd name="connsiteY10" fmla="*/ 184964 h 1098518"/>
                  <a:gd name="connsiteX11" fmla="*/ 14061 w 503041"/>
                  <a:gd name="connsiteY11" fmla="*/ 814 h 1098518"/>
                  <a:gd name="connsiteX12" fmla="*/ 48986 w 503041"/>
                  <a:gd name="connsiteY12" fmla="*/ 137339 h 1098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3041" h="1098518">
                    <a:moveTo>
                      <a:pt x="48986" y="137339"/>
                    </a:moveTo>
                    <a:cubicBezTo>
                      <a:pt x="65390" y="198722"/>
                      <a:pt x="112486" y="369114"/>
                      <a:pt x="112486" y="369114"/>
                    </a:cubicBezTo>
                    <a:cubicBezTo>
                      <a:pt x="133124" y="444256"/>
                      <a:pt x="144765" y="520456"/>
                      <a:pt x="172811" y="588189"/>
                    </a:cubicBezTo>
                    <a:cubicBezTo>
                      <a:pt x="200857" y="655922"/>
                      <a:pt x="241603" y="716777"/>
                      <a:pt x="280761" y="775514"/>
                    </a:cubicBezTo>
                    <a:cubicBezTo>
                      <a:pt x="319919" y="834251"/>
                      <a:pt x="370719" y="887168"/>
                      <a:pt x="407761" y="940614"/>
                    </a:cubicBezTo>
                    <a:cubicBezTo>
                      <a:pt x="444803" y="994060"/>
                      <a:pt x="504598" y="1082960"/>
                      <a:pt x="503011" y="1096189"/>
                    </a:cubicBezTo>
                    <a:cubicBezTo>
                      <a:pt x="501424" y="1109418"/>
                      <a:pt x="448507" y="1063910"/>
                      <a:pt x="398236" y="1019989"/>
                    </a:cubicBezTo>
                    <a:cubicBezTo>
                      <a:pt x="347965" y="976068"/>
                      <a:pt x="242661" y="874997"/>
                      <a:pt x="201386" y="832664"/>
                    </a:cubicBezTo>
                    <a:cubicBezTo>
                      <a:pt x="160111" y="790331"/>
                      <a:pt x="181278" y="850126"/>
                      <a:pt x="150586" y="765989"/>
                    </a:cubicBezTo>
                    <a:cubicBezTo>
                      <a:pt x="119894" y="681852"/>
                      <a:pt x="42107" y="424676"/>
                      <a:pt x="17236" y="327839"/>
                    </a:cubicBezTo>
                    <a:cubicBezTo>
                      <a:pt x="-7635" y="231002"/>
                      <a:pt x="1890" y="239468"/>
                      <a:pt x="1361" y="184964"/>
                    </a:cubicBezTo>
                    <a:cubicBezTo>
                      <a:pt x="832" y="130460"/>
                      <a:pt x="8769" y="10868"/>
                      <a:pt x="14061" y="814"/>
                    </a:cubicBezTo>
                    <a:cubicBezTo>
                      <a:pt x="19353" y="-9240"/>
                      <a:pt x="32582" y="75956"/>
                      <a:pt x="48986" y="137339"/>
                    </a:cubicBezTo>
                    <a:close/>
                  </a:path>
                </a:pathLst>
              </a:custGeom>
              <a:solidFill>
                <a:srgbClr val="FF0000">
                  <a:alpha val="3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7" name="フリーフォーム: 図形 1976">
                <a:extLst>
                  <a:ext uri="{FF2B5EF4-FFF2-40B4-BE49-F238E27FC236}">
                    <a16:creationId xmlns:a16="http://schemas.microsoft.com/office/drawing/2014/main" id="{04779E37-7EBC-4C28-8683-53F0589540BF}"/>
                  </a:ext>
                </a:extLst>
              </p:cNvPr>
              <p:cNvSpPr/>
              <p:nvPr/>
            </p:nvSpPr>
            <p:spPr>
              <a:xfrm>
                <a:off x="5289840" y="2410283"/>
                <a:ext cx="133924" cy="85322"/>
              </a:xfrm>
              <a:custGeom>
                <a:avLst/>
                <a:gdLst>
                  <a:gd name="connsiteX0" fmla="*/ 1298 w 133924"/>
                  <a:gd name="connsiteY0" fmla="*/ 294 h 85322"/>
                  <a:gd name="connsiteX1" fmla="*/ 34635 w 133924"/>
                  <a:gd name="connsiteY1" fmla="*/ 38394 h 85322"/>
                  <a:gd name="connsiteX2" fmla="*/ 77498 w 133924"/>
                  <a:gd name="connsiteY2" fmla="*/ 57444 h 85322"/>
                  <a:gd name="connsiteX3" fmla="*/ 133060 w 133924"/>
                  <a:gd name="connsiteY3" fmla="*/ 78081 h 85322"/>
                  <a:gd name="connsiteX4" fmla="*/ 109248 w 133924"/>
                  <a:gd name="connsiteY4" fmla="*/ 84431 h 85322"/>
                  <a:gd name="connsiteX5" fmla="*/ 80673 w 133924"/>
                  <a:gd name="connsiteY5" fmla="*/ 60619 h 85322"/>
                  <a:gd name="connsiteX6" fmla="*/ 1298 w 133924"/>
                  <a:gd name="connsiteY6" fmla="*/ 294 h 8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924" h="85322">
                    <a:moveTo>
                      <a:pt x="1298" y="294"/>
                    </a:moveTo>
                    <a:cubicBezTo>
                      <a:pt x="-6375" y="-3410"/>
                      <a:pt x="21935" y="28869"/>
                      <a:pt x="34635" y="38394"/>
                    </a:cubicBezTo>
                    <a:cubicBezTo>
                      <a:pt x="47335" y="47919"/>
                      <a:pt x="61094" y="50830"/>
                      <a:pt x="77498" y="57444"/>
                    </a:cubicBezTo>
                    <a:cubicBezTo>
                      <a:pt x="93902" y="64059"/>
                      <a:pt x="127768" y="73583"/>
                      <a:pt x="133060" y="78081"/>
                    </a:cubicBezTo>
                    <a:cubicBezTo>
                      <a:pt x="138352" y="82579"/>
                      <a:pt x="117979" y="87341"/>
                      <a:pt x="109248" y="84431"/>
                    </a:cubicBezTo>
                    <a:cubicBezTo>
                      <a:pt x="100517" y="81521"/>
                      <a:pt x="99458" y="74377"/>
                      <a:pt x="80673" y="60619"/>
                    </a:cubicBezTo>
                    <a:cubicBezTo>
                      <a:pt x="61888" y="46861"/>
                      <a:pt x="8971" y="3998"/>
                      <a:pt x="1298" y="29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8" name="フリーフォーム: 図形 1977">
                <a:extLst>
                  <a:ext uri="{FF2B5EF4-FFF2-40B4-BE49-F238E27FC236}">
                    <a16:creationId xmlns:a16="http://schemas.microsoft.com/office/drawing/2014/main" id="{735F8C95-005A-415B-B433-C35155DF1F75}"/>
                  </a:ext>
                </a:extLst>
              </p:cNvPr>
              <p:cNvSpPr/>
              <p:nvPr/>
            </p:nvSpPr>
            <p:spPr>
              <a:xfrm>
                <a:off x="5011560" y="2664538"/>
                <a:ext cx="74814" cy="54124"/>
              </a:xfrm>
              <a:custGeom>
                <a:avLst/>
                <a:gdLst>
                  <a:gd name="connsiteX0" fmla="*/ 74790 w 74814"/>
                  <a:gd name="connsiteY0" fmla="*/ 28614 h 54124"/>
                  <a:gd name="connsiteX1" fmla="*/ 9703 w 74814"/>
                  <a:gd name="connsiteY1" fmla="*/ 54014 h 54124"/>
                  <a:gd name="connsiteX2" fmla="*/ 178 w 74814"/>
                  <a:gd name="connsiteY2" fmla="*/ 36551 h 54124"/>
                  <a:gd name="connsiteX3" fmla="*/ 8115 w 74814"/>
                  <a:gd name="connsiteY3" fmla="*/ 6389 h 54124"/>
                  <a:gd name="connsiteX4" fmla="*/ 17640 w 74814"/>
                  <a:gd name="connsiteY4" fmla="*/ 39 h 54124"/>
                  <a:gd name="connsiteX5" fmla="*/ 74790 w 74814"/>
                  <a:gd name="connsiteY5" fmla="*/ 28614 h 5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814" h="54124">
                    <a:moveTo>
                      <a:pt x="74790" y="28614"/>
                    </a:moveTo>
                    <a:cubicBezTo>
                      <a:pt x="73467" y="37610"/>
                      <a:pt x="22138" y="52691"/>
                      <a:pt x="9703" y="54014"/>
                    </a:cubicBezTo>
                    <a:cubicBezTo>
                      <a:pt x="-2732" y="55337"/>
                      <a:pt x="443" y="44488"/>
                      <a:pt x="178" y="36551"/>
                    </a:cubicBezTo>
                    <a:cubicBezTo>
                      <a:pt x="-87" y="28614"/>
                      <a:pt x="5205" y="12474"/>
                      <a:pt x="8115" y="6389"/>
                    </a:cubicBezTo>
                    <a:cubicBezTo>
                      <a:pt x="11025" y="304"/>
                      <a:pt x="11819" y="1097"/>
                      <a:pt x="17640" y="39"/>
                    </a:cubicBezTo>
                    <a:cubicBezTo>
                      <a:pt x="23461" y="-1019"/>
                      <a:pt x="76113" y="19618"/>
                      <a:pt x="74790" y="2861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79" name="フリーフォーム: 図形 1978">
                <a:extLst>
                  <a:ext uri="{FF2B5EF4-FFF2-40B4-BE49-F238E27FC236}">
                    <a16:creationId xmlns:a16="http://schemas.microsoft.com/office/drawing/2014/main" id="{EE2D8A4D-A3FF-40AB-8BDD-6510C64E1D0B}"/>
                  </a:ext>
                </a:extLst>
              </p:cNvPr>
              <p:cNvSpPr/>
              <p:nvPr/>
            </p:nvSpPr>
            <p:spPr>
              <a:xfrm>
                <a:off x="5210166" y="2397330"/>
                <a:ext cx="310386" cy="471503"/>
              </a:xfrm>
              <a:custGeom>
                <a:avLst/>
                <a:gdLst>
                  <a:gd name="connsiteX0" fmla="*/ 9 w 310386"/>
                  <a:gd name="connsiteY0" fmla="*/ 305347 h 471503"/>
                  <a:gd name="connsiteX1" fmla="*/ 103197 w 310386"/>
                  <a:gd name="connsiteY1" fmla="*/ 367259 h 471503"/>
                  <a:gd name="connsiteX2" fmla="*/ 107959 w 310386"/>
                  <a:gd name="connsiteY2" fmla="*/ 433934 h 471503"/>
                  <a:gd name="connsiteX3" fmla="*/ 69859 w 310386"/>
                  <a:gd name="connsiteY3" fmla="*/ 470447 h 471503"/>
                  <a:gd name="connsiteX4" fmla="*/ 160347 w 310386"/>
                  <a:gd name="connsiteY4" fmla="*/ 394247 h 471503"/>
                  <a:gd name="connsiteX5" fmla="*/ 168284 w 310386"/>
                  <a:gd name="connsiteY5" fmla="*/ 340272 h 471503"/>
                  <a:gd name="connsiteX6" fmla="*/ 230197 w 310386"/>
                  <a:gd name="connsiteY6" fmla="*/ 229147 h 471503"/>
                  <a:gd name="connsiteX7" fmla="*/ 303222 w 310386"/>
                  <a:gd name="connsiteY7" fmla="*/ 140247 h 471503"/>
                  <a:gd name="connsiteX8" fmla="*/ 306397 w 310386"/>
                  <a:gd name="connsiteY8" fmla="*/ 3722 h 471503"/>
                  <a:gd name="connsiteX9" fmla="*/ 292109 w 310386"/>
                  <a:gd name="connsiteY9" fmla="*/ 40234 h 471503"/>
                  <a:gd name="connsiteX10" fmla="*/ 244484 w 310386"/>
                  <a:gd name="connsiteY10" fmla="*/ 57697 h 471503"/>
                  <a:gd name="connsiteX11" fmla="*/ 149234 w 310386"/>
                  <a:gd name="connsiteY11" fmla="*/ 37059 h 471503"/>
                  <a:gd name="connsiteX12" fmla="*/ 173047 w 310386"/>
                  <a:gd name="connsiteY12" fmla="*/ 57697 h 471503"/>
                  <a:gd name="connsiteX13" fmla="*/ 225434 w 310386"/>
                  <a:gd name="connsiteY13" fmla="*/ 86272 h 471503"/>
                  <a:gd name="connsiteX14" fmla="*/ 220672 w 310386"/>
                  <a:gd name="connsiteY14" fmla="*/ 125959 h 471503"/>
                  <a:gd name="connsiteX15" fmla="*/ 142884 w 310386"/>
                  <a:gd name="connsiteY15" fmla="*/ 192634 h 471503"/>
                  <a:gd name="connsiteX16" fmla="*/ 6359 w 310386"/>
                  <a:gd name="connsiteY16" fmla="*/ 235497 h 471503"/>
                  <a:gd name="connsiteX17" fmla="*/ 65097 w 310386"/>
                  <a:gd name="connsiteY17" fmla="*/ 241847 h 471503"/>
                  <a:gd name="connsiteX18" fmla="*/ 96847 w 310386"/>
                  <a:gd name="connsiteY18" fmla="*/ 241847 h 471503"/>
                  <a:gd name="connsiteX19" fmla="*/ 9 w 310386"/>
                  <a:gd name="connsiteY19" fmla="*/ 305347 h 471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0386" h="471503">
                    <a:moveTo>
                      <a:pt x="9" y="305347"/>
                    </a:moveTo>
                    <a:cubicBezTo>
                      <a:pt x="1067" y="326249"/>
                      <a:pt x="85205" y="345828"/>
                      <a:pt x="103197" y="367259"/>
                    </a:cubicBezTo>
                    <a:cubicBezTo>
                      <a:pt x="121189" y="388690"/>
                      <a:pt x="113515" y="416736"/>
                      <a:pt x="107959" y="433934"/>
                    </a:cubicBezTo>
                    <a:cubicBezTo>
                      <a:pt x="102403" y="451132"/>
                      <a:pt x="61128" y="477062"/>
                      <a:pt x="69859" y="470447"/>
                    </a:cubicBezTo>
                    <a:cubicBezTo>
                      <a:pt x="78590" y="463832"/>
                      <a:pt x="143943" y="415943"/>
                      <a:pt x="160347" y="394247"/>
                    </a:cubicBezTo>
                    <a:cubicBezTo>
                      <a:pt x="176751" y="372551"/>
                      <a:pt x="156642" y="367789"/>
                      <a:pt x="168284" y="340272"/>
                    </a:cubicBezTo>
                    <a:cubicBezTo>
                      <a:pt x="179926" y="312755"/>
                      <a:pt x="207707" y="262484"/>
                      <a:pt x="230197" y="229147"/>
                    </a:cubicBezTo>
                    <a:cubicBezTo>
                      <a:pt x="252687" y="195810"/>
                      <a:pt x="290522" y="177818"/>
                      <a:pt x="303222" y="140247"/>
                    </a:cubicBezTo>
                    <a:cubicBezTo>
                      <a:pt x="315922" y="102676"/>
                      <a:pt x="308249" y="20391"/>
                      <a:pt x="306397" y="3722"/>
                    </a:cubicBezTo>
                    <a:cubicBezTo>
                      <a:pt x="304545" y="-12947"/>
                      <a:pt x="302428" y="31238"/>
                      <a:pt x="292109" y="40234"/>
                    </a:cubicBezTo>
                    <a:cubicBezTo>
                      <a:pt x="281790" y="49230"/>
                      <a:pt x="268296" y="58226"/>
                      <a:pt x="244484" y="57697"/>
                    </a:cubicBezTo>
                    <a:cubicBezTo>
                      <a:pt x="220672" y="57168"/>
                      <a:pt x="161140" y="37059"/>
                      <a:pt x="149234" y="37059"/>
                    </a:cubicBezTo>
                    <a:cubicBezTo>
                      <a:pt x="137328" y="37059"/>
                      <a:pt x="160347" y="49495"/>
                      <a:pt x="173047" y="57697"/>
                    </a:cubicBezTo>
                    <a:cubicBezTo>
                      <a:pt x="185747" y="65899"/>
                      <a:pt x="217497" y="74895"/>
                      <a:pt x="225434" y="86272"/>
                    </a:cubicBezTo>
                    <a:cubicBezTo>
                      <a:pt x="233371" y="97649"/>
                      <a:pt x="234430" y="108232"/>
                      <a:pt x="220672" y="125959"/>
                    </a:cubicBezTo>
                    <a:cubicBezTo>
                      <a:pt x="206914" y="143686"/>
                      <a:pt x="178603" y="174378"/>
                      <a:pt x="142884" y="192634"/>
                    </a:cubicBezTo>
                    <a:cubicBezTo>
                      <a:pt x="107165" y="210890"/>
                      <a:pt x="19324" y="227295"/>
                      <a:pt x="6359" y="235497"/>
                    </a:cubicBezTo>
                    <a:cubicBezTo>
                      <a:pt x="-6606" y="243699"/>
                      <a:pt x="50016" y="240789"/>
                      <a:pt x="65097" y="241847"/>
                    </a:cubicBezTo>
                    <a:cubicBezTo>
                      <a:pt x="80178" y="242905"/>
                      <a:pt x="105314" y="236291"/>
                      <a:pt x="96847" y="241847"/>
                    </a:cubicBezTo>
                    <a:cubicBezTo>
                      <a:pt x="88380" y="247403"/>
                      <a:pt x="-1049" y="284445"/>
                      <a:pt x="9" y="305347"/>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0" name="フリーフォーム: 図形 1979">
                <a:extLst>
                  <a:ext uri="{FF2B5EF4-FFF2-40B4-BE49-F238E27FC236}">
                    <a16:creationId xmlns:a16="http://schemas.microsoft.com/office/drawing/2014/main" id="{11DC55C7-B32A-48D4-B821-143703D3CB70}"/>
                  </a:ext>
                </a:extLst>
              </p:cNvPr>
              <p:cNvSpPr/>
              <p:nvPr/>
            </p:nvSpPr>
            <p:spPr>
              <a:xfrm>
                <a:off x="4783444" y="1515220"/>
                <a:ext cx="319476" cy="400392"/>
              </a:xfrm>
              <a:custGeom>
                <a:avLst/>
                <a:gdLst>
                  <a:gd name="connsiteX0" fmla="*/ 1281 w 319476"/>
                  <a:gd name="connsiteY0" fmla="*/ 11119 h 400392"/>
                  <a:gd name="connsiteX1" fmla="*/ 74306 w 319476"/>
                  <a:gd name="connsiteY1" fmla="*/ 57157 h 400392"/>
                  <a:gd name="connsiteX2" fmla="*/ 207656 w 319476"/>
                  <a:gd name="connsiteY2" fmla="*/ 87319 h 400392"/>
                  <a:gd name="connsiteX3" fmla="*/ 239406 w 319476"/>
                  <a:gd name="connsiteY3" fmla="*/ 119069 h 400392"/>
                  <a:gd name="connsiteX4" fmla="*/ 244169 w 319476"/>
                  <a:gd name="connsiteY4" fmla="*/ 198444 h 400392"/>
                  <a:gd name="connsiteX5" fmla="*/ 228294 w 319476"/>
                  <a:gd name="connsiteY5" fmla="*/ 285757 h 400392"/>
                  <a:gd name="connsiteX6" fmla="*/ 210831 w 319476"/>
                  <a:gd name="connsiteY6" fmla="*/ 336557 h 400392"/>
                  <a:gd name="connsiteX7" fmla="*/ 193369 w 319476"/>
                  <a:gd name="connsiteY7" fmla="*/ 400057 h 400392"/>
                  <a:gd name="connsiteX8" fmla="*/ 253694 w 319476"/>
                  <a:gd name="connsiteY8" fmla="*/ 358782 h 400392"/>
                  <a:gd name="connsiteX9" fmla="*/ 263219 w 319476"/>
                  <a:gd name="connsiteY9" fmla="*/ 296869 h 400392"/>
                  <a:gd name="connsiteX10" fmla="*/ 264806 w 319476"/>
                  <a:gd name="connsiteY10" fmla="*/ 231782 h 400392"/>
                  <a:gd name="connsiteX11" fmla="*/ 272744 w 319476"/>
                  <a:gd name="connsiteY11" fmla="*/ 158757 h 400392"/>
                  <a:gd name="connsiteX12" fmla="*/ 317194 w 319476"/>
                  <a:gd name="connsiteY12" fmla="*/ 76207 h 400392"/>
                  <a:gd name="connsiteX13" fmla="*/ 302906 w 319476"/>
                  <a:gd name="connsiteY13" fmla="*/ 17469 h 400392"/>
                  <a:gd name="connsiteX14" fmla="*/ 217181 w 319476"/>
                  <a:gd name="connsiteY14" fmla="*/ 7 h 400392"/>
                  <a:gd name="connsiteX15" fmla="*/ 229881 w 319476"/>
                  <a:gd name="connsiteY15" fmla="*/ 15882 h 400392"/>
                  <a:gd name="connsiteX16" fmla="*/ 248931 w 319476"/>
                  <a:gd name="connsiteY16" fmla="*/ 53982 h 400392"/>
                  <a:gd name="connsiteX17" fmla="*/ 226706 w 319476"/>
                  <a:gd name="connsiteY17" fmla="*/ 61919 h 400392"/>
                  <a:gd name="connsiteX18" fmla="*/ 180669 w 319476"/>
                  <a:gd name="connsiteY18" fmla="*/ 63507 h 400392"/>
                  <a:gd name="connsiteX19" fmla="*/ 133044 w 319476"/>
                  <a:gd name="connsiteY19" fmla="*/ 58744 h 400392"/>
                  <a:gd name="connsiteX20" fmla="*/ 1281 w 319476"/>
                  <a:gd name="connsiteY20" fmla="*/ 11119 h 40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476" h="400392">
                    <a:moveTo>
                      <a:pt x="1281" y="11119"/>
                    </a:moveTo>
                    <a:cubicBezTo>
                      <a:pt x="-8509" y="10855"/>
                      <a:pt x="39910" y="44457"/>
                      <a:pt x="74306" y="57157"/>
                    </a:cubicBezTo>
                    <a:cubicBezTo>
                      <a:pt x="108702" y="69857"/>
                      <a:pt x="180139" y="77000"/>
                      <a:pt x="207656" y="87319"/>
                    </a:cubicBezTo>
                    <a:cubicBezTo>
                      <a:pt x="235173" y="97638"/>
                      <a:pt x="233321" y="100548"/>
                      <a:pt x="239406" y="119069"/>
                    </a:cubicBezTo>
                    <a:cubicBezTo>
                      <a:pt x="245491" y="137590"/>
                      <a:pt x="246021" y="170663"/>
                      <a:pt x="244169" y="198444"/>
                    </a:cubicBezTo>
                    <a:cubicBezTo>
                      <a:pt x="242317" y="226225"/>
                      <a:pt x="233850" y="262738"/>
                      <a:pt x="228294" y="285757"/>
                    </a:cubicBezTo>
                    <a:cubicBezTo>
                      <a:pt x="222738" y="308776"/>
                      <a:pt x="216652" y="317507"/>
                      <a:pt x="210831" y="336557"/>
                    </a:cubicBezTo>
                    <a:cubicBezTo>
                      <a:pt x="205010" y="355607"/>
                      <a:pt x="186225" y="396353"/>
                      <a:pt x="193369" y="400057"/>
                    </a:cubicBezTo>
                    <a:cubicBezTo>
                      <a:pt x="200513" y="403761"/>
                      <a:pt x="242052" y="375980"/>
                      <a:pt x="253694" y="358782"/>
                    </a:cubicBezTo>
                    <a:cubicBezTo>
                      <a:pt x="265336" y="341584"/>
                      <a:pt x="261367" y="318036"/>
                      <a:pt x="263219" y="296869"/>
                    </a:cubicBezTo>
                    <a:cubicBezTo>
                      <a:pt x="265071" y="275702"/>
                      <a:pt x="263219" y="254801"/>
                      <a:pt x="264806" y="231782"/>
                    </a:cubicBezTo>
                    <a:cubicBezTo>
                      <a:pt x="266393" y="208763"/>
                      <a:pt x="264013" y="184686"/>
                      <a:pt x="272744" y="158757"/>
                    </a:cubicBezTo>
                    <a:cubicBezTo>
                      <a:pt x="281475" y="132828"/>
                      <a:pt x="312167" y="99755"/>
                      <a:pt x="317194" y="76207"/>
                    </a:cubicBezTo>
                    <a:cubicBezTo>
                      <a:pt x="322221" y="52659"/>
                      <a:pt x="319575" y="30169"/>
                      <a:pt x="302906" y="17469"/>
                    </a:cubicBezTo>
                    <a:cubicBezTo>
                      <a:pt x="286237" y="4769"/>
                      <a:pt x="229352" y="271"/>
                      <a:pt x="217181" y="7"/>
                    </a:cubicBezTo>
                    <a:cubicBezTo>
                      <a:pt x="205010" y="-257"/>
                      <a:pt x="224589" y="6886"/>
                      <a:pt x="229881" y="15882"/>
                    </a:cubicBezTo>
                    <a:cubicBezTo>
                      <a:pt x="235173" y="24878"/>
                      <a:pt x="249460" y="46309"/>
                      <a:pt x="248931" y="53982"/>
                    </a:cubicBezTo>
                    <a:cubicBezTo>
                      <a:pt x="248402" y="61655"/>
                      <a:pt x="238083" y="60332"/>
                      <a:pt x="226706" y="61919"/>
                    </a:cubicBezTo>
                    <a:cubicBezTo>
                      <a:pt x="215329" y="63507"/>
                      <a:pt x="196279" y="64036"/>
                      <a:pt x="180669" y="63507"/>
                    </a:cubicBezTo>
                    <a:cubicBezTo>
                      <a:pt x="165059" y="62978"/>
                      <a:pt x="158444" y="64300"/>
                      <a:pt x="133044" y="58744"/>
                    </a:cubicBezTo>
                    <a:cubicBezTo>
                      <a:pt x="107644" y="53188"/>
                      <a:pt x="11071" y="11383"/>
                      <a:pt x="1281" y="11119"/>
                    </a:cubicBezTo>
                    <a:close/>
                  </a:path>
                </a:pathLst>
              </a:custGeom>
              <a:solidFill>
                <a:srgbClr val="FF0000">
                  <a:alpha val="4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1" name="フリーフォーム: 図形 1980">
                <a:extLst>
                  <a:ext uri="{FF2B5EF4-FFF2-40B4-BE49-F238E27FC236}">
                    <a16:creationId xmlns:a16="http://schemas.microsoft.com/office/drawing/2014/main" id="{50CBAF2F-1585-4532-A632-F7F7405A4650}"/>
                  </a:ext>
                </a:extLst>
              </p:cNvPr>
              <p:cNvSpPr/>
              <p:nvPr/>
            </p:nvSpPr>
            <p:spPr>
              <a:xfrm>
                <a:off x="4832513" y="1532426"/>
                <a:ext cx="202306" cy="41570"/>
              </a:xfrm>
              <a:custGeom>
                <a:avLst/>
                <a:gdLst>
                  <a:gd name="connsiteX0" fmla="*/ 1425 w 202306"/>
                  <a:gd name="connsiteY0" fmla="*/ 263 h 41570"/>
                  <a:gd name="connsiteX1" fmla="*/ 49050 w 202306"/>
                  <a:gd name="connsiteY1" fmla="*/ 22488 h 41570"/>
                  <a:gd name="connsiteX2" fmla="*/ 126837 w 202306"/>
                  <a:gd name="connsiteY2" fmla="*/ 41538 h 41570"/>
                  <a:gd name="connsiteX3" fmla="*/ 201450 w 202306"/>
                  <a:gd name="connsiteY3" fmla="*/ 27251 h 41570"/>
                  <a:gd name="connsiteX4" fmla="*/ 163350 w 202306"/>
                  <a:gd name="connsiteY4" fmla="*/ 35188 h 41570"/>
                  <a:gd name="connsiteX5" fmla="*/ 103025 w 202306"/>
                  <a:gd name="connsiteY5" fmla="*/ 38363 h 41570"/>
                  <a:gd name="connsiteX6" fmla="*/ 1425 w 202306"/>
                  <a:gd name="connsiteY6" fmla="*/ 263 h 41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06" h="41570">
                    <a:moveTo>
                      <a:pt x="1425" y="263"/>
                    </a:moveTo>
                    <a:cubicBezTo>
                      <a:pt x="-7571" y="-2383"/>
                      <a:pt x="28148" y="15609"/>
                      <a:pt x="49050" y="22488"/>
                    </a:cubicBezTo>
                    <a:cubicBezTo>
                      <a:pt x="69952" y="29367"/>
                      <a:pt x="101437" y="40744"/>
                      <a:pt x="126837" y="41538"/>
                    </a:cubicBezTo>
                    <a:cubicBezTo>
                      <a:pt x="152237" y="42332"/>
                      <a:pt x="195365" y="28309"/>
                      <a:pt x="201450" y="27251"/>
                    </a:cubicBezTo>
                    <a:cubicBezTo>
                      <a:pt x="207536" y="26193"/>
                      <a:pt x="179754" y="33336"/>
                      <a:pt x="163350" y="35188"/>
                    </a:cubicBezTo>
                    <a:cubicBezTo>
                      <a:pt x="146946" y="37040"/>
                      <a:pt x="125515" y="42596"/>
                      <a:pt x="103025" y="38363"/>
                    </a:cubicBezTo>
                    <a:cubicBezTo>
                      <a:pt x="80535" y="34130"/>
                      <a:pt x="10421" y="2909"/>
                      <a:pt x="1425" y="263"/>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2" name="フリーフォーム: 図形 1981">
                <a:extLst>
                  <a:ext uri="{FF2B5EF4-FFF2-40B4-BE49-F238E27FC236}">
                    <a16:creationId xmlns:a16="http://schemas.microsoft.com/office/drawing/2014/main" id="{A0F1D8EF-1337-49CC-B6F4-2B6B9A6D08FE}"/>
                  </a:ext>
                </a:extLst>
              </p:cNvPr>
              <p:cNvSpPr/>
              <p:nvPr/>
            </p:nvSpPr>
            <p:spPr>
              <a:xfrm>
                <a:off x="4721206" y="1596579"/>
                <a:ext cx="273142" cy="183834"/>
              </a:xfrm>
              <a:custGeom>
                <a:avLst/>
                <a:gdLst>
                  <a:gd name="connsiteX0" fmla="*/ 19 w 273142"/>
                  <a:gd name="connsiteY0" fmla="*/ 20248 h 183834"/>
                  <a:gd name="connsiteX1" fmla="*/ 98444 w 273142"/>
                  <a:gd name="connsiteY1" fmla="*/ 4373 h 183834"/>
                  <a:gd name="connsiteX2" fmla="*/ 161944 w 273142"/>
                  <a:gd name="connsiteY2" fmla="*/ 1198 h 183834"/>
                  <a:gd name="connsiteX3" fmla="*/ 220682 w 273142"/>
                  <a:gd name="connsiteY3" fmla="*/ 21835 h 183834"/>
                  <a:gd name="connsiteX4" fmla="*/ 255607 w 273142"/>
                  <a:gd name="connsiteY4" fmla="*/ 42473 h 183834"/>
                  <a:gd name="connsiteX5" fmla="*/ 265132 w 273142"/>
                  <a:gd name="connsiteY5" fmla="*/ 93273 h 183834"/>
                  <a:gd name="connsiteX6" fmla="*/ 273069 w 273142"/>
                  <a:gd name="connsiteY6" fmla="*/ 134548 h 183834"/>
                  <a:gd name="connsiteX7" fmla="*/ 260369 w 273142"/>
                  <a:gd name="connsiteY7" fmla="*/ 183760 h 183834"/>
                  <a:gd name="connsiteX8" fmla="*/ 230207 w 273142"/>
                  <a:gd name="connsiteY8" fmla="*/ 144073 h 183834"/>
                  <a:gd name="connsiteX9" fmla="*/ 228619 w 273142"/>
                  <a:gd name="connsiteY9" fmla="*/ 80573 h 183834"/>
                  <a:gd name="connsiteX10" fmla="*/ 173057 w 273142"/>
                  <a:gd name="connsiteY10" fmla="*/ 61523 h 183834"/>
                  <a:gd name="connsiteX11" fmla="*/ 90507 w 273142"/>
                  <a:gd name="connsiteY11" fmla="*/ 47235 h 183834"/>
                  <a:gd name="connsiteX12" fmla="*/ 19 w 273142"/>
                  <a:gd name="connsiteY12" fmla="*/ 20248 h 18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3142" h="183834">
                    <a:moveTo>
                      <a:pt x="19" y="20248"/>
                    </a:moveTo>
                    <a:cubicBezTo>
                      <a:pt x="1342" y="13105"/>
                      <a:pt x="71456" y="7548"/>
                      <a:pt x="98444" y="4373"/>
                    </a:cubicBezTo>
                    <a:cubicBezTo>
                      <a:pt x="125432" y="1198"/>
                      <a:pt x="141571" y="-1712"/>
                      <a:pt x="161944" y="1198"/>
                    </a:cubicBezTo>
                    <a:cubicBezTo>
                      <a:pt x="182317" y="4108"/>
                      <a:pt x="205072" y="14956"/>
                      <a:pt x="220682" y="21835"/>
                    </a:cubicBezTo>
                    <a:cubicBezTo>
                      <a:pt x="236292" y="28714"/>
                      <a:pt x="248199" y="30567"/>
                      <a:pt x="255607" y="42473"/>
                    </a:cubicBezTo>
                    <a:cubicBezTo>
                      <a:pt x="263015" y="54379"/>
                      <a:pt x="262222" y="77927"/>
                      <a:pt x="265132" y="93273"/>
                    </a:cubicBezTo>
                    <a:cubicBezTo>
                      <a:pt x="268042" y="108619"/>
                      <a:pt x="273863" y="119467"/>
                      <a:pt x="273069" y="134548"/>
                    </a:cubicBezTo>
                    <a:cubicBezTo>
                      <a:pt x="272275" y="149629"/>
                      <a:pt x="267513" y="182173"/>
                      <a:pt x="260369" y="183760"/>
                    </a:cubicBezTo>
                    <a:cubicBezTo>
                      <a:pt x="253225" y="185348"/>
                      <a:pt x="235499" y="161271"/>
                      <a:pt x="230207" y="144073"/>
                    </a:cubicBezTo>
                    <a:cubicBezTo>
                      <a:pt x="224915" y="126875"/>
                      <a:pt x="238144" y="94331"/>
                      <a:pt x="228619" y="80573"/>
                    </a:cubicBezTo>
                    <a:cubicBezTo>
                      <a:pt x="219094" y="66815"/>
                      <a:pt x="196076" y="67079"/>
                      <a:pt x="173057" y="61523"/>
                    </a:cubicBezTo>
                    <a:cubicBezTo>
                      <a:pt x="150038" y="55967"/>
                      <a:pt x="116965" y="48823"/>
                      <a:pt x="90507" y="47235"/>
                    </a:cubicBezTo>
                    <a:cubicBezTo>
                      <a:pt x="64049" y="45648"/>
                      <a:pt x="-1304" y="27391"/>
                      <a:pt x="19" y="20248"/>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3" name="フリーフォーム: 図形 1982">
                <a:extLst>
                  <a:ext uri="{FF2B5EF4-FFF2-40B4-BE49-F238E27FC236}">
                    <a16:creationId xmlns:a16="http://schemas.microsoft.com/office/drawing/2014/main" id="{4B68BA06-17E0-4FF8-959F-E3F80BA32645}"/>
                  </a:ext>
                </a:extLst>
              </p:cNvPr>
              <p:cNvSpPr/>
              <p:nvPr/>
            </p:nvSpPr>
            <p:spPr>
              <a:xfrm>
                <a:off x="4751386" y="1611689"/>
                <a:ext cx="94067" cy="25892"/>
              </a:xfrm>
              <a:custGeom>
                <a:avLst/>
                <a:gdLst>
                  <a:gd name="connsiteX0" fmla="*/ 2 w 94067"/>
                  <a:gd name="connsiteY0" fmla="*/ 6725 h 25892"/>
                  <a:gd name="connsiteX1" fmla="*/ 84139 w 94067"/>
                  <a:gd name="connsiteY1" fmla="*/ 375 h 25892"/>
                  <a:gd name="connsiteX2" fmla="*/ 92077 w 94067"/>
                  <a:gd name="connsiteY2" fmla="*/ 16250 h 25892"/>
                  <a:gd name="connsiteX3" fmla="*/ 80964 w 94067"/>
                  <a:gd name="connsiteY3" fmla="*/ 25775 h 25892"/>
                  <a:gd name="connsiteX4" fmla="*/ 2 w 94067"/>
                  <a:gd name="connsiteY4" fmla="*/ 6725 h 25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67" h="25892">
                    <a:moveTo>
                      <a:pt x="2" y="6725"/>
                    </a:moveTo>
                    <a:cubicBezTo>
                      <a:pt x="531" y="2492"/>
                      <a:pt x="68793" y="-1213"/>
                      <a:pt x="84139" y="375"/>
                    </a:cubicBezTo>
                    <a:cubicBezTo>
                      <a:pt x="99485" y="1962"/>
                      <a:pt x="92606" y="12017"/>
                      <a:pt x="92077" y="16250"/>
                    </a:cubicBezTo>
                    <a:cubicBezTo>
                      <a:pt x="91548" y="20483"/>
                      <a:pt x="91283" y="26833"/>
                      <a:pt x="80964" y="25775"/>
                    </a:cubicBezTo>
                    <a:cubicBezTo>
                      <a:pt x="70645" y="24717"/>
                      <a:pt x="-527" y="10958"/>
                      <a:pt x="2" y="6725"/>
                    </a:cubicBezTo>
                    <a:close/>
                  </a:path>
                </a:pathLst>
              </a:cu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4" name="フリーフォーム: 図形 1983">
                <a:extLst>
                  <a:ext uri="{FF2B5EF4-FFF2-40B4-BE49-F238E27FC236}">
                    <a16:creationId xmlns:a16="http://schemas.microsoft.com/office/drawing/2014/main" id="{3CFCEEE7-BA90-4F8E-8407-8AADD37F2F74}"/>
                  </a:ext>
                </a:extLst>
              </p:cNvPr>
              <p:cNvSpPr/>
              <p:nvPr/>
            </p:nvSpPr>
            <p:spPr>
              <a:xfrm>
                <a:off x="4834802" y="808581"/>
                <a:ext cx="571139" cy="644412"/>
              </a:xfrm>
              <a:custGeom>
                <a:avLst/>
                <a:gdLst>
                  <a:gd name="connsiteX0" fmla="*/ 9330 w 571139"/>
                  <a:gd name="connsiteY0" fmla="*/ 225 h 644412"/>
                  <a:gd name="connsiteX1" fmla="*/ 19913 w 571139"/>
                  <a:gd name="connsiteY1" fmla="*/ 89125 h 644412"/>
                  <a:gd name="connsiteX2" fmla="*/ 89763 w 571139"/>
                  <a:gd name="connsiteY2" fmla="*/ 161091 h 644412"/>
                  <a:gd name="connsiteX3" fmla="*/ 151147 w 571139"/>
                  <a:gd name="connsiteY3" fmla="*/ 275391 h 644412"/>
                  <a:gd name="connsiteX4" fmla="*/ 225230 w 571139"/>
                  <a:gd name="connsiteY4" fmla="*/ 396041 h 644412"/>
                  <a:gd name="connsiteX5" fmla="*/ 343763 w 571139"/>
                  <a:gd name="connsiteY5" fmla="*/ 539975 h 644412"/>
                  <a:gd name="connsiteX6" fmla="*/ 561780 w 571139"/>
                  <a:gd name="connsiteY6" fmla="*/ 643691 h 644412"/>
                  <a:gd name="connsiteX7" fmla="*/ 513097 w 571139"/>
                  <a:gd name="connsiteY7" fmla="*/ 573841 h 644412"/>
                  <a:gd name="connsiteX8" fmla="*/ 347997 w 571139"/>
                  <a:gd name="connsiteY8" fmla="*/ 357941 h 644412"/>
                  <a:gd name="connsiteX9" fmla="*/ 142680 w 571139"/>
                  <a:gd name="connsiteY9" fmla="*/ 116641 h 644412"/>
                  <a:gd name="connsiteX10" fmla="*/ 9330 w 571139"/>
                  <a:gd name="connsiteY10" fmla="*/ 225 h 64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1139" h="644412">
                    <a:moveTo>
                      <a:pt x="9330" y="225"/>
                    </a:moveTo>
                    <a:cubicBezTo>
                      <a:pt x="-11131" y="-4361"/>
                      <a:pt x="6507" y="62314"/>
                      <a:pt x="19913" y="89125"/>
                    </a:cubicBezTo>
                    <a:cubicBezTo>
                      <a:pt x="33319" y="115936"/>
                      <a:pt x="67891" y="130047"/>
                      <a:pt x="89763" y="161091"/>
                    </a:cubicBezTo>
                    <a:cubicBezTo>
                      <a:pt x="111635" y="192135"/>
                      <a:pt x="128569" y="236233"/>
                      <a:pt x="151147" y="275391"/>
                    </a:cubicBezTo>
                    <a:cubicBezTo>
                      <a:pt x="173725" y="314549"/>
                      <a:pt x="193127" y="351944"/>
                      <a:pt x="225230" y="396041"/>
                    </a:cubicBezTo>
                    <a:cubicBezTo>
                      <a:pt x="257333" y="440138"/>
                      <a:pt x="287671" y="498700"/>
                      <a:pt x="343763" y="539975"/>
                    </a:cubicBezTo>
                    <a:cubicBezTo>
                      <a:pt x="399855" y="581250"/>
                      <a:pt x="533558" y="638047"/>
                      <a:pt x="561780" y="643691"/>
                    </a:cubicBezTo>
                    <a:cubicBezTo>
                      <a:pt x="590002" y="649335"/>
                      <a:pt x="548728" y="621466"/>
                      <a:pt x="513097" y="573841"/>
                    </a:cubicBezTo>
                    <a:cubicBezTo>
                      <a:pt x="477466" y="526216"/>
                      <a:pt x="409733" y="434141"/>
                      <a:pt x="347997" y="357941"/>
                    </a:cubicBezTo>
                    <a:cubicBezTo>
                      <a:pt x="286261" y="281741"/>
                      <a:pt x="194891" y="176613"/>
                      <a:pt x="142680" y="116641"/>
                    </a:cubicBezTo>
                    <a:cubicBezTo>
                      <a:pt x="90469" y="56669"/>
                      <a:pt x="29791" y="4811"/>
                      <a:pt x="9330" y="2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5" name="フリーフォーム: 図形 1984">
                <a:extLst>
                  <a:ext uri="{FF2B5EF4-FFF2-40B4-BE49-F238E27FC236}">
                    <a16:creationId xmlns:a16="http://schemas.microsoft.com/office/drawing/2014/main" id="{59CEFEAF-2EC2-477B-91D0-AD1F62FEE913}"/>
                  </a:ext>
                </a:extLst>
              </p:cNvPr>
              <p:cNvSpPr/>
              <p:nvPr/>
            </p:nvSpPr>
            <p:spPr>
              <a:xfrm>
                <a:off x="5172058" y="1526527"/>
                <a:ext cx="162314" cy="337048"/>
              </a:xfrm>
              <a:custGeom>
                <a:avLst/>
                <a:gdLst>
                  <a:gd name="connsiteX0" fmla="*/ 161942 w 162314"/>
                  <a:gd name="connsiteY0" fmla="*/ 2987 h 337048"/>
                  <a:gd name="connsiteX1" fmla="*/ 63517 w 162314"/>
                  <a:gd name="connsiteY1" fmla="*/ 53787 h 337048"/>
                  <a:gd name="connsiteX2" fmla="*/ 44467 w 162314"/>
                  <a:gd name="connsiteY2" fmla="*/ 126812 h 337048"/>
                  <a:gd name="connsiteX3" fmla="*/ 41292 w 162314"/>
                  <a:gd name="connsiteY3" fmla="*/ 230000 h 337048"/>
                  <a:gd name="connsiteX4" fmla="*/ 42880 w 162314"/>
                  <a:gd name="connsiteY4" fmla="*/ 336362 h 337048"/>
                  <a:gd name="connsiteX5" fmla="*/ 22242 w 162314"/>
                  <a:gd name="connsiteY5" fmla="*/ 268100 h 337048"/>
                  <a:gd name="connsiteX6" fmla="*/ 23830 w 162314"/>
                  <a:gd name="connsiteY6" fmla="*/ 122050 h 337048"/>
                  <a:gd name="connsiteX7" fmla="*/ 17 w 162314"/>
                  <a:gd name="connsiteY7" fmla="*/ 37912 h 337048"/>
                  <a:gd name="connsiteX8" fmla="*/ 20655 w 162314"/>
                  <a:gd name="connsiteY8" fmla="*/ 61725 h 337048"/>
                  <a:gd name="connsiteX9" fmla="*/ 57167 w 162314"/>
                  <a:gd name="connsiteY9" fmla="*/ 45850 h 337048"/>
                  <a:gd name="connsiteX10" fmla="*/ 96855 w 162314"/>
                  <a:gd name="connsiteY10" fmla="*/ 10925 h 337048"/>
                  <a:gd name="connsiteX11" fmla="*/ 161942 w 162314"/>
                  <a:gd name="connsiteY11" fmla="*/ 2987 h 33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314" h="337048">
                    <a:moveTo>
                      <a:pt x="161942" y="2987"/>
                    </a:moveTo>
                    <a:cubicBezTo>
                      <a:pt x="156386" y="10131"/>
                      <a:pt x="83096" y="33150"/>
                      <a:pt x="63517" y="53787"/>
                    </a:cubicBezTo>
                    <a:cubicBezTo>
                      <a:pt x="43938" y="74424"/>
                      <a:pt x="48171" y="97443"/>
                      <a:pt x="44467" y="126812"/>
                    </a:cubicBezTo>
                    <a:cubicBezTo>
                      <a:pt x="40763" y="156181"/>
                      <a:pt x="41556" y="195075"/>
                      <a:pt x="41292" y="230000"/>
                    </a:cubicBezTo>
                    <a:cubicBezTo>
                      <a:pt x="41027" y="264925"/>
                      <a:pt x="46055" y="330012"/>
                      <a:pt x="42880" y="336362"/>
                    </a:cubicBezTo>
                    <a:cubicBezTo>
                      <a:pt x="39705" y="342712"/>
                      <a:pt x="25417" y="303819"/>
                      <a:pt x="22242" y="268100"/>
                    </a:cubicBezTo>
                    <a:cubicBezTo>
                      <a:pt x="19067" y="232381"/>
                      <a:pt x="27534" y="160415"/>
                      <a:pt x="23830" y="122050"/>
                    </a:cubicBezTo>
                    <a:cubicBezTo>
                      <a:pt x="20126" y="83685"/>
                      <a:pt x="546" y="47966"/>
                      <a:pt x="17" y="37912"/>
                    </a:cubicBezTo>
                    <a:cubicBezTo>
                      <a:pt x="-512" y="27858"/>
                      <a:pt x="11130" y="60402"/>
                      <a:pt x="20655" y="61725"/>
                    </a:cubicBezTo>
                    <a:cubicBezTo>
                      <a:pt x="30180" y="63048"/>
                      <a:pt x="44467" y="54317"/>
                      <a:pt x="57167" y="45850"/>
                    </a:cubicBezTo>
                    <a:cubicBezTo>
                      <a:pt x="69867" y="37383"/>
                      <a:pt x="84420" y="19127"/>
                      <a:pt x="96855" y="10925"/>
                    </a:cubicBezTo>
                    <a:cubicBezTo>
                      <a:pt x="109290" y="2723"/>
                      <a:pt x="167498" y="-4157"/>
                      <a:pt x="161942" y="2987"/>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6" name="フリーフォーム: 図形 1985">
                <a:extLst>
                  <a:ext uri="{FF2B5EF4-FFF2-40B4-BE49-F238E27FC236}">
                    <a16:creationId xmlns:a16="http://schemas.microsoft.com/office/drawing/2014/main" id="{40D6AA84-704B-4267-B780-E23AB1A730CF}"/>
                  </a:ext>
                </a:extLst>
              </p:cNvPr>
              <p:cNvSpPr/>
              <p:nvPr/>
            </p:nvSpPr>
            <p:spPr>
              <a:xfrm>
                <a:off x="5167256" y="2089874"/>
                <a:ext cx="98494" cy="124358"/>
              </a:xfrm>
              <a:custGeom>
                <a:avLst/>
                <a:gdLst>
                  <a:gd name="connsiteX0" fmla="*/ 98482 w 98494"/>
                  <a:gd name="connsiteY0" fmla="*/ 28 h 124358"/>
                  <a:gd name="connsiteX1" fmla="*/ 47682 w 98494"/>
                  <a:gd name="connsiteY1" fmla="*/ 60353 h 124358"/>
                  <a:gd name="connsiteX2" fmla="*/ 20694 w 98494"/>
                  <a:gd name="connsiteY2" fmla="*/ 96865 h 124358"/>
                  <a:gd name="connsiteX3" fmla="*/ 57 w 98494"/>
                  <a:gd name="connsiteY3" fmla="*/ 123853 h 124358"/>
                  <a:gd name="connsiteX4" fmla="*/ 27044 w 98494"/>
                  <a:gd name="connsiteY4" fmla="*/ 73053 h 124358"/>
                  <a:gd name="connsiteX5" fmla="*/ 42919 w 98494"/>
                  <a:gd name="connsiteY5" fmla="*/ 52415 h 124358"/>
                  <a:gd name="connsiteX6" fmla="*/ 98482 w 98494"/>
                  <a:gd name="connsiteY6" fmla="*/ 28 h 12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494" h="124358">
                    <a:moveTo>
                      <a:pt x="98482" y="28"/>
                    </a:moveTo>
                    <a:cubicBezTo>
                      <a:pt x="99276" y="1351"/>
                      <a:pt x="60647" y="44214"/>
                      <a:pt x="47682" y="60353"/>
                    </a:cubicBezTo>
                    <a:cubicBezTo>
                      <a:pt x="34717" y="76493"/>
                      <a:pt x="28631" y="86282"/>
                      <a:pt x="20694" y="96865"/>
                    </a:cubicBezTo>
                    <a:cubicBezTo>
                      <a:pt x="12757" y="107448"/>
                      <a:pt x="-1001" y="127822"/>
                      <a:pt x="57" y="123853"/>
                    </a:cubicBezTo>
                    <a:cubicBezTo>
                      <a:pt x="1115" y="119884"/>
                      <a:pt x="19900" y="84959"/>
                      <a:pt x="27044" y="73053"/>
                    </a:cubicBezTo>
                    <a:cubicBezTo>
                      <a:pt x="34188" y="61147"/>
                      <a:pt x="34717" y="61146"/>
                      <a:pt x="42919" y="52415"/>
                    </a:cubicBezTo>
                    <a:cubicBezTo>
                      <a:pt x="51121" y="43684"/>
                      <a:pt x="97688" y="-1295"/>
                      <a:pt x="98482" y="2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7" name="フリーフォーム: 図形 1986">
                <a:extLst>
                  <a:ext uri="{FF2B5EF4-FFF2-40B4-BE49-F238E27FC236}">
                    <a16:creationId xmlns:a16="http://schemas.microsoft.com/office/drawing/2014/main" id="{D258AB7F-97B0-4A85-8902-0DB9C310DDA1}"/>
                  </a:ext>
                </a:extLst>
              </p:cNvPr>
              <p:cNvSpPr/>
              <p:nvPr/>
            </p:nvSpPr>
            <p:spPr>
              <a:xfrm>
                <a:off x="5067204" y="2123195"/>
                <a:ext cx="85875" cy="78009"/>
              </a:xfrm>
              <a:custGeom>
                <a:avLst/>
                <a:gdLst>
                  <a:gd name="connsiteX0" fmla="*/ 96 w 85875"/>
                  <a:gd name="connsiteY0" fmla="*/ 44 h 78009"/>
                  <a:gd name="connsiteX1" fmla="*/ 39784 w 85875"/>
                  <a:gd name="connsiteY1" fmla="*/ 57194 h 78009"/>
                  <a:gd name="connsiteX2" fmla="*/ 85821 w 85875"/>
                  <a:gd name="connsiteY2" fmla="*/ 77832 h 78009"/>
                  <a:gd name="connsiteX3" fmla="*/ 30259 w 85875"/>
                  <a:gd name="connsiteY3" fmla="*/ 47669 h 78009"/>
                  <a:gd name="connsiteX4" fmla="*/ 96 w 85875"/>
                  <a:gd name="connsiteY4" fmla="*/ 44 h 7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75" h="78009">
                    <a:moveTo>
                      <a:pt x="96" y="44"/>
                    </a:moveTo>
                    <a:cubicBezTo>
                      <a:pt x="1683" y="1631"/>
                      <a:pt x="25497" y="44229"/>
                      <a:pt x="39784" y="57194"/>
                    </a:cubicBezTo>
                    <a:cubicBezTo>
                      <a:pt x="54071" y="70159"/>
                      <a:pt x="87408" y="79419"/>
                      <a:pt x="85821" y="77832"/>
                    </a:cubicBezTo>
                    <a:cubicBezTo>
                      <a:pt x="84234" y="76245"/>
                      <a:pt x="43753" y="55871"/>
                      <a:pt x="30259" y="47669"/>
                    </a:cubicBezTo>
                    <a:cubicBezTo>
                      <a:pt x="16765" y="39467"/>
                      <a:pt x="-1491" y="-1543"/>
                      <a:pt x="96" y="4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8" name="フリーフォーム: 図形 1987">
                <a:extLst>
                  <a:ext uri="{FF2B5EF4-FFF2-40B4-BE49-F238E27FC236}">
                    <a16:creationId xmlns:a16="http://schemas.microsoft.com/office/drawing/2014/main" id="{85BBE3C1-AE1E-4598-A237-356BC28E27D1}"/>
                  </a:ext>
                </a:extLst>
              </p:cNvPr>
              <p:cNvSpPr/>
              <p:nvPr/>
            </p:nvSpPr>
            <p:spPr>
              <a:xfrm>
                <a:off x="4968368" y="2097787"/>
                <a:ext cx="43402" cy="146154"/>
              </a:xfrm>
              <a:custGeom>
                <a:avLst/>
                <a:gdLst>
                  <a:gd name="connsiteX0" fmla="*/ 43370 w 43402"/>
                  <a:gd name="connsiteY0" fmla="*/ 52 h 146154"/>
                  <a:gd name="connsiteX1" fmla="*/ 13207 w 43402"/>
                  <a:gd name="connsiteY1" fmla="*/ 44502 h 146154"/>
                  <a:gd name="connsiteX2" fmla="*/ 8445 w 43402"/>
                  <a:gd name="connsiteY2" fmla="*/ 66727 h 146154"/>
                  <a:gd name="connsiteX3" fmla="*/ 507 w 43402"/>
                  <a:gd name="connsiteY3" fmla="*/ 104827 h 146154"/>
                  <a:gd name="connsiteX4" fmla="*/ 24320 w 43402"/>
                  <a:gd name="connsiteY4" fmla="*/ 146102 h 146154"/>
                  <a:gd name="connsiteX5" fmla="*/ 10032 w 43402"/>
                  <a:gd name="connsiteY5" fmla="*/ 112765 h 146154"/>
                  <a:gd name="connsiteX6" fmla="*/ 507 w 43402"/>
                  <a:gd name="connsiteY6" fmla="*/ 81015 h 146154"/>
                  <a:gd name="connsiteX7" fmla="*/ 6857 w 43402"/>
                  <a:gd name="connsiteY7" fmla="*/ 54027 h 146154"/>
                  <a:gd name="connsiteX8" fmla="*/ 43370 w 43402"/>
                  <a:gd name="connsiteY8" fmla="*/ 52 h 146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02" h="146154">
                    <a:moveTo>
                      <a:pt x="43370" y="52"/>
                    </a:moveTo>
                    <a:cubicBezTo>
                      <a:pt x="44428" y="-1536"/>
                      <a:pt x="19028" y="33390"/>
                      <a:pt x="13207" y="44502"/>
                    </a:cubicBezTo>
                    <a:cubicBezTo>
                      <a:pt x="7386" y="55614"/>
                      <a:pt x="10562" y="56673"/>
                      <a:pt x="8445" y="66727"/>
                    </a:cubicBezTo>
                    <a:cubicBezTo>
                      <a:pt x="6328" y="76781"/>
                      <a:pt x="-2139" y="91598"/>
                      <a:pt x="507" y="104827"/>
                    </a:cubicBezTo>
                    <a:cubicBezTo>
                      <a:pt x="3153" y="118056"/>
                      <a:pt x="22733" y="144779"/>
                      <a:pt x="24320" y="146102"/>
                    </a:cubicBezTo>
                    <a:cubicBezTo>
                      <a:pt x="25907" y="147425"/>
                      <a:pt x="14001" y="123613"/>
                      <a:pt x="10032" y="112765"/>
                    </a:cubicBezTo>
                    <a:cubicBezTo>
                      <a:pt x="6063" y="101917"/>
                      <a:pt x="1036" y="90805"/>
                      <a:pt x="507" y="81015"/>
                    </a:cubicBezTo>
                    <a:cubicBezTo>
                      <a:pt x="-22" y="71225"/>
                      <a:pt x="5534" y="62494"/>
                      <a:pt x="6857" y="54027"/>
                    </a:cubicBezTo>
                    <a:cubicBezTo>
                      <a:pt x="8180" y="45560"/>
                      <a:pt x="42312" y="1640"/>
                      <a:pt x="43370" y="52"/>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9" name="フリーフォーム: 図形 1988">
                <a:extLst>
                  <a:ext uri="{FF2B5EF4-FFF2-40B4-BE49-F238E27FC236}">
                    <a16:creationId xmlns:a16="http://schemas.microsoft.com/office/drawing/2014/main" id="{6D9A2901-2DB1-4CE6-93E0-1AD23690D0DE}"/>
                  </a:ext>
                </a:extLst>
              </p:cNvPr>
              <p:cNvSpPr/>
              <p:nvPr/>
            </p:nvSpPr>
            <p:spPr>
              <a:xfrm>
                <a:off x="5174730" y="2232084"/>
                <a:ext cx="157944" cy="56182"/>
              </a:xfrm>
              <a:custGeom>
                <a:avLst/>
                <a:gdLst>
                  <a:gd name="connsiteX0" fmla="*/ 13220 w 157944"/>
                  <a:gd name="connsiteY0" fmla="*/ 693 h 56182"/>
                  <a:gd name="connsiteX1" fmla="*/ 97358 w 157944"/>
                  <a:gd name="connsiteY1" fmla="*/ 22918 h 56182"/>
                  <a:gd name="connsiteX2" fmla="*/ 138633 w 157944"/>
                  <a:gd name="connsiteY2" fmla="*/ 5455 h 56182"/>
                  <a:gd name="connsiteX3" fmla="*/ 157683 w 157944"/>
                  <a:gd name="connsiteY3" fmla="*/ 30855 h 56182"/>
                  <a:gd name="connsiteX4" fmla="*/ 125933 w 157944"/>
                  <a:gd name="connsiteY4" fmla="*/ 43555 h 56182"/>
                  <a:gd name="connsiteX5" fmla="*/ 78308 w 157944"/>
                  <a:gd name="connsiteY5" fmla="*/ 51493 h 56182"/>
                  <a:gd name="connsiteX6" fmla="*/ 27508 w 157944"/>
                  <a:gd name="connsiteY6" fmla="*/ 53080 h 56182"/>
                  <a:gd name="connsiteX7" fmla="*/ 5283 w 157944"/>
                  <a:gd name="connsiteY7" fmla="*/ 54668 h 56182"/>
                  <a:gd name="connsiteX8" fmla="*/ 13220 w 157944"/>
                  <a:gd name="connsiteY8" fmla="*/ 693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944" h="56182">
                    <a:moveTo>
                      <a:pt x="13220" y="693"/>
                    </a:moveTo>
                    <a:cubicBezTo>
                      <a:pt x="28566" y="-4599"/>
                      <a:pt x="76456" y="22124"/>
                      <a:pt x="97358" y="22918"/>
                    </a:cubicBezTo>
                    <a:cubicBezTo>
                      <a:pt x="118260" y="23712"/>
                      <a:pt x="128579" y="4132"/>
                      <a:pt x="138633" y="5455"/>
                    </a:cubicBezTo>
                    <a:cubicBezTo>
                      <a:pt x="148687" y="6778"/>
                      <a:pt x="159800" y="24505"/>
                      <a:pt x="157683" y="30855"/>
                    </a:cubicBezTo>
                    <a:cubicBezTo>
                      <a:pt x="155566" y="37205"/>
                      <a:pt x="139162" y="40115"/>
                      <a:pt x="125933" y="43555"/>
                    </a:cubicBezTo>
                    <a:cubicBezTo>
                      <a:pt x="112704" y="46995"/>
                      <a:pt x="94712" y="49906"/>
                      <a:pt x="78308" y="51493"/>
                    </a:cubicBezTo>
                    <a:cubicBezTo>
                      <a:pt x="61904" y="53080"/>
                      <a:pt x="39679" y="52551"/>
                      <a:pt x="27508" y="53080"/>
                    </a:cubicBezTo>
                    <a:cubicBezTo>
                      <a:pt x="15337" y="53609"/>
                      <a:pt x="13749" y="58637"/>
                      <a:pt x="5283" y="54668"/>
                    </a:cubicBezTo>
                    <a:cubicBezTo>
                      <a:pt x="-3183" y="50699"/>
                      <a:pt x="-2126" y="5985"/>
                      <a:pt x="13220" y="693"/>
                    </a:cubicBezTo>
                    <a:close/>
                  </a:path>
                </a:pathLst>
              </a:custGeom>
              <a:solidFill>
                <a:srgbClr val="FF0000">
                  <a:alpha val="15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0" name="フリーフォーム: 図形 1989">
                <a:extLst>
                  <a:ext uri="{FF2B5EF4-FFF2-40B4-BE49-F238E27FC236}">
                    <a16:creationId xmlns:a16="http://schemas.microsoft.com/office/drawing/2014/main" id="{F19D1D69-0C19-4188-A849-64102D760DDF}"/>
                  </a:ext>
                </a:extLst>
              </p:cNvPr>
              <p:cNvSpPr/>
              <p:nvPr/>
            </p:nvSpPr>
            <p:spPr>
              <a:xfrm>
                <a:off x="4967541" y="2794673"/>
                <a:ext cx="466548" cy="150891"/>
              </a:xfrm>
              <a:custGeom>
                <a:avLst/>
                <a:gdLst>
                  <a:gd name="connsiteX0" fmla="*/ 466472 w 466548"/>
                  <a:gd name="connsiteY0" fmla="*/ 79 h 150891"/>
                  <a:gd name="connsiteX1" fmla="*/ 398209 w 466548"/>
                  <a:gd name="connsiteY1" fmla="*/ 47704 h 150891"/>
                  <a:gd name="connsiteX2" fmla="*/ 364872 w 466548"/>
                  <a:gd name="connsiteY2" fmla="*/ 77866 h 150891"/>
                  <a:gd name="connsiteX3" fmla="*/ 328359 w 466548"/>
                  <a:gd name="connsiteY3" fmla="*/ 109616 h 150891"/>
                  <a:gd name="connsiteX4" fmla="*/ 260097 w 466548"/>
                  <a:gd name="connsiteY4" fmla="*/ 139779 h 150891"/>
                  <a:gd name="connsiteX5" fmla="*/ 163259 w 466548"/>
                  <a:gd name="connsiteY5" fmla="*/ 150891 h 150891"/>
                  <a:gd name="connsiteX6" fmla="*/ 6097 w 466548"/>
                  <a:gd name="connsiteY6" fmla="*/ 139779 h 150891"/>
                  <a:gd name="connsiteX7" fmla="*/ 44197 w 466548"/>
                  <a:gd name="connsiteY7" fmla="*/ 131841 h 150891"/>
                  <a:gd name="connsiteX8" fmla="*/ 156909 w 466548"/>
                  <a:gd name="connsiteY8" fmla="*/ 147716 h 150891"/>
                  <a:gd name="connsiteX9" fmla="*/ 280734 w 466548"/>
                  <a:gd name="connsiteY9" fmla="*/ 115966 h 150891"/>
                  <a:gd name="connsiteX10" fmla="*/ 383922 w 466548"/>
                  <a:gd name="connsiteY10" fmla="*/ 38179 h 150891"/>
                  <a:gd name="connsiteX11" fmla="*/ 466472 w 466548"/>
                  <a:gd name="connsiteY11" fmla="*/ 79 h 15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6548" h="150891">
                    <a:moveTo>
                      <a:pt x="466472" y="79"/>
                    </a:moveTo>
                    <a:cubicBezTo>
                      <a:pt x="468853" y="1667"/>
                      <a:pt x="415142" y="34740"/>
                      <a:pt x="398209" y="47704"/>
                    </a:cubicBezTo>
                    <a:cubicBezTo>
                      <a:pt x="381276" y="60669"/>
                      <a:pt x="376514" y="67547"/>
                      <a:pt x="364872" y="77866"/>
                    </a:cubicBezTo>
                    <a:cubicBezTo>
                      <a:pt x="353230" y="88185"/>
                      <a:pt x="345822" y="99297"/>
                      <a:pt x="328359" y="109616"/>
                    </a:cubicBezTo>
                    <a:cubicBezTo>
                      <a:pt x="310896" y="119935"/>
                      <a:pt x="287614" y="132900"/>
                      <a:pt x="260097" y="139779"/>
                    </a:cubicBezTo>
                    <a:cubicBezTo>
                      <a:pt x="232580" y="146658"/>
                      <a:pt x="205592" y="150891"/>
                      <a:pt x="163259" y="150891"/>
                    </a:cubicBezTo>
                    <a:cubicBezTo>
                      <a:pt x="120926" y="150891"/>
                      <a:pt x="25941" y="142954"/>
                      <a:pt x="6097" y="139779"/>
                    </a:cubicBezTo>
                    <a:cubicBezTo>
                      <a:pt x="-13747" y="136604"/>
                      <a:pt x="19062" y="130518"/>
                      <a:pt x="44197" y="131841"/>
                    </a:cubicBezTo>
                    <a:cubicBezTo>
                      <a:pt x="69332" y="133164"/>
                      <a:pt x="117486" y="150362"/>
                      <a:pt x="156909" y="147716"/>
                    </a:cubicBezTo>
                    <a:cubicBezTo>
                      <a:pt x="196332" y="145070"/>
                      <a:pt x="242899" y="134222"/>
                      <a:pt x="280734" y="115966"/>
                    </a:cubicBezTo>
                    <a:cubicBezTo>
                      <a:pt x="318569" y="97710"/>
                      <a:pt x="356405" y="55377"/>
                      <a:pt x="383922" y="38179"/>
                    </a:cubicBezTo>
                    <a:cubicBezTo>
                      <a:pt x="411439" y="20981"/>
                      <a:pt x="464091" y="-1509"/>
                      <a:pt x="466472" y="7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1" name="フリーフォーム: 図形 1990">
                <a:extLst>
                  <a:ext uri="{FF2B5EF4-FFF2-40B4-BE49-F238E27FC236}">
                    <a16:creationId xmlns:a16="http://schemas.microsoft.com/office/drawing/2014/main" id="{303302D0-3918-4DC1-8C49-33E30C702335}"/>
                  </a:ext>
                </a:extLst>
              </p:cNvPr>
              <p:cNvSpPr/>
              <p:nvPr/>
            </p:nvSpPr>
            <p:spPr>
              <a:xfrm>
                <a:off x="5273528" y="1391850"/>
                <a:ext cx="78534" cy="82467"/>
              </a:xfrm>
              <a:custGeom>
                <a:avLst/>
                <a:gdLst>
                  <a:gd name="connsiteX0" fmla="*/ 147 w 78534"/>
                  <a:gd name="connsiteY0" fmla="*/ 1139 h 82467"/>
                  <a:gd name="connsiteX1" fmla="*/ 46185 w 78534"/>
                  <a:gd name="connsiteY1" fmla="*/ 61464 h 82467"/>
                  <a:gd name="connsiteX2" fmla="*/ 47772 w 78534"/>
                  <a:gd name="connsiteY2" fmla="*/ 82102 h 82467"/>
                  <a:gd name="connsiteX3" fmla="*/ 77935 w 78534"/>
                  <a:gd name="connsiteY3" fmla="*/ 47177 h 82467"/>
                  <a:gd name="connsiteX4" fmla="*/ 63647 w 78534"/>
                  <a:gd name="connsiteY4" fmla="*/ 23364 h 82467"/>
                  <a:gd name="connsiteX5" fmla="*/ 147 w 78534"/>
                  <a:gd name="connsiteY5" fmla="*/ 1139 h 8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4" h="82467">
                    <a:moveTo>
                      <a:pt x="147" y="1139"/>
                    </a:moveTo>
                    <a:cubicBezTo>
                      <a:pt x="-2763" y="7489"/>
                      <a:pt x="38248" y="47970"/>
                      <a:pt x="46185" y="61464"/>
                    </a:cubicBezTo>
                    <a:cubicBezTo>
                      <a:pt x="54122" y="74958"/>
                      <a:pt x="42480" y="84483"/>
                      <a:pt x="47772" y="82102"/>
                    </a:cubicBezTo>
                    <a:cubicBezTo>
                      <a:pt x="53064" y="79721"/>
                      <a:pt x="75289" y="56967"/>
                      <a:pt x="77935" y="47177"/>
                    </a:cubicBezTo>
                    <a:cubicBezTo>
                      <a:pt x="80581" y="37387"/>
                      <a:pt x="74230" y="29979"/>
                      <a:pt x="63647" y="23364"/>
                    </a:cubicBezTo>
                    <a:cubicBezTo>
                      <a:pt x="53064" y="16749"/>
                      <a:pt x="3057" y="-5211"/>
                      <a:pt x="147" y="1139"/>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2" name="フリーフォーム: 図形 1991">
                <a:extLst>
                  <a:ext uri="{FF2B5EF4-FFF2-40B4-BE49-F238E27FC236}">
                    <a16:creationId xmlns:a16="http://schemas.microsoft.com/office/drawing/2014/main" id="{A762EC1C-E0B5-4F2B-8170-C2D11AC6A52C}"/>
                  </a:ext>
                </a:extLst>
              </p:cNvPr>
              <p:cNvSpPr/>
              <p:nvPr/>
            </p:nvSpPr>
            <p:spPr>
              <a:xfrm>
                <a:off x="4465333" y="870377"/>
                <a:ext cx="318203" cy="348281"/>
              </a:xfrm>
              <a:custGeom>
                <a:avLst/>
                <a:gdLst>
                  <a:gd name="connsiteX0" fmla="*/ 317805 w 318203"/>
                  <a:gd name="connsiteY0" fmla="*/ 325 h 348281"/>
                  <a:gd name="connsiteX1" fmla="*/ 220967 w 318203"/>
                  <a:gd name="connsiteY1" fmla="*/ 41600 h 348281"/>
                  <a:gd name="connsiteX2" fmla="*/ 162230 w 318203"/>
                  <a:gd name="connsiteY2" fmla="*/ 84462 h 348281"/>
                  <a:gd name="connsiteX3" fmla="*/ 90792 w 318203"/>
                  <a:gd name="connsiteY3" fmla="*/ 195587 h 348281"/>
                  <a:gd name="connsiteX4" fmla="*/ 305 w 318203"/>
                  <a:gd name="connsiteY4" fmla="*/ 347987 h 348281"/>
                  <a:gd name="connsiteX5" fmla="*/ 63805 w 318203"/>
                  <a:gd name="connsiteY5" fmla="*/ 230512 h 348281"/>
                  <a:gd name="connsiteX6" fmla="*/ 130480 w 318203"/>
                  <a:gd name="connsiteY6" fmla="*/ 100337 h 348281"/>
                  <a:gd name="connsiteX7" fmla="*/ 181280 w 318203"/>
                  <a:gd name="connsiteY7" fmla="*/ 27312 h 348281"/>
                  <a:gd name="connsiteX8" fmla="*/ 317805 w 318203"/>
                  <a:gd name="connsiteY8" fmla="*/ 325 h 34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203" h="348281">
                    <a:moveTo>
                      <a:pt x="317805" y="325"/>
                    </a:moveTo>
                    <a:cubicBezTo>
                      <a:pt x="324419" y="2706"/>
                      <a:pt x="246896" y="27577"/>
                      <a:pt x="220967" y="41600"/>
                    </a:cubicBezTo>
                    <a:cubicBezTo>
                      <a:pt x="195038" y="55623"/>
                      <a:pt x="183926" y="58797"/>
                      <a:pt x="162230" y="84462"/>
                    </a:cubicBezTo>
                    <a:cubicBezTo>
                      <a:pt x="140534" y="110127"/>
                      <a:pt x="117779" y="151666"/>
                      <a:pt x="90792" y="195587"/>
                    </a:cubicBezTo>
                    <a:cubicBezTo>
                      <a:pt x="63804" y="239508"/>
                      <a:pt x="4803" y="342166"/>
                      <a:pt x="305" y="347987"/>
                    </a:cubicBezTo>
                    <a:cubicBezTo>
                      <a:pt x="-4193" y="353808"/>
                      <a:pt x="42109" y="271787"/>
                      <a:pt x="63805" y="230512"/>
                    </a:cubicBezTo>
                    <a:cubicBezTo>
                      <a:pt x="85501" y="189237"/>
                      <a:pt x="110901" y="134204"/>
                      <a:pt x="130480" y="100337"/>
                    </a:cubicBezTo>
                    <a:cubicBezTo>
                      <a:pt x="150059" y="66470"/>
                      <a:pt x="154557" y="45833"/>
                      <a:pt x="181280" y="27312"/>
                    </a:cubicBezTo>
                    <a:cubicBezTo>
                      <a:pt x="208003" y="8791"/>
                      <a:pt x="311191" y="-2056"/>
                      <a:pt x="317805" y="32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3" name="フリーフォーム: 図形 1992">
                <a:extLst>
                  <a:ext uri="{FF2B5EF4-FFF2-40B4-BE49-F238E27FC236}">
                    <a16:creationId xmlns:a16="http://schemas.microsoft.com/office/drawing/2014/main" id="{E43C864B-C7A1-44F4-9B03-3145345EDEBA}"/>
                  </a:ext>
                </a:extLst>
              </p:cNvPr>
              <p:cNvSpPr/>
              <p:nvPr/>
            </p:nvSpPr>
            <p:spPr>
              <a:xfrm>
                <a:off x="4388900" y="1129723"/>
                <a:ext cx="133697" cy="276346"/>
              </a:xfrm>
              <a:custGeom>
                <a:avLst/>
                <a:gdLst>
                  <a:gd name="connsiteX0" fmla="*/ 132300 w 133697"/>
                  <a:gd name="connsiteY0" fmla="*/ 2916 h 276346"/>
                  <a:gd name="connsiteX1" fmla="*/ 83088 w 133697"/>
                  <a:gd name="connsiteY1" fmla="*/ 80704 h 276346"/>
                  <a:gd name="connsiteX2" fmla="*/ 59275 w 133697"/>
                  <a:gd name="connsiteY2" fmla="*/ 144204 h 276346"/>
                  <a:gd name="connsiteX3" fmla="*/ 29113 w 133697"/>
                  <a:gd name="connsiteY3" fmla="*/ 202941 h 276346"/>
                  <a:gd name="connsiteX4" fmla="*/ 3713 w 133697"/>
                  <a:gd name="connsiteY4" fmla="*/ 274379 h 276346"/>
                  <a:gd name="connsiteX5" fmla="*/ 2125 w 133697"/>
                  <a:gd name="connsiteY5" fmla="*/ 250566 h 276346"/>
                  <a:gd name="connsiteX6" fmla="*/ 22763 w 133697"/>
                  <a:gd name="connsiteY6" fmla="*/ 190241 h 276346"/>
                  <a:gd name="connsiteX7" fmla="*/ 132300 w 133697"/>
                  <a:gd name="connsiteY7" fmla="*/ 2916 h 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697" h="276346">
                    <a:moveTo>
                      <a:pt x="132300" y="2916"/>
                    </a:moveTo>
                    <a:cubicBezTo>
                      <a:pt x="142354" y="-15340"/>
                      <a:pt x="95259" y="57156"/>
                      <a:pt x="83088" y="80704"/>
                    </a:cubicBezTo>
                    <a:cubicBezTo>
                      <a:pt x="70917" y="104252"/>
                      <a:pt x="68271" y="123831"/>
                      <a:pt x="59275" y="144204"/>
                    </a:cubicBezTo>
                    <a:cubicBezTo>
                      <a:pt x="50279" y="164577"/>
                      <a:pt x="38373" y="181245"/>
                      <a:pt x="29113" y="202941"/>
                    </a:cubicBezTo>
                    <a:cubicBezTo>
                      <a:pt x="19853" y="224637"/>
                      <a:pt x="8211" y="266442"/>
                      <a:pt x="3713" y="274379"/>
                    </a:cubicBezTo>
                    <a:cubicBezTo>
                      <a:pt x="-785" y="282317"/>
                      <a:pt x="-1050" y="264589"/>
                      <a:pt x="2125" y="250566"/>
                    </a:cubicBezTo>
                    <a:cubicBezTo>
                      <a:pt x="5300" y="236543"/>
                      <a:pt x="4771" y="224108"/>
                      <a:pt x="22763" y="190241"/>
                    </a:cubicBezTo>
                    <a:cubicBezTo>
                      <a:pt x="40755" y="156374"/>
                      <a:pt x="122246" y="21172"/>
                      <a:pt x="132300" y="2916"/>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4" name="フリーフォーム: 図形 1993">
                <a:extLst>
                  <a:ext uri="{FF2B5EF4-FFF2-40B4-BE49-F238E27FC236}">
                    <a16:creationId xmlns:a16="http://schemas.microsoft.com/office/drawing/2014/main" id="{9B29237E-AEA6-4DED-8076-3CA278DD679D}"/>
                  </a:ext>
                </a:extLst>
              </p:cNvPr>
              <p:cNvSpPr/>
              <p:nvPr/>
            </p:nvSpPr>
            <p:spPr>
              <a:xfrm>
                <a:off x="4332286" y="1345248"/>
                <a:ext cx="71920" cy="243392"/>
              </a:xfrm>
              <a:custGeom>
                <a:avLst/>
                <a:gdLst>
                  <a:gd name="connsiteX0" fmla="*/ 71439 w 71920"/>
                  <a:gd name="connsiteY0" fmla="*/ 1704 h 243392"/>
                  <a:gd name="connsiteX1" fmla="*/ 42864 w 71920"/>
                  <a:gd name="connsiteY1" fmla="*/ 69966 h 243392"/>
                  <a:gd name="connsiteX2" fmla="*/ 23814 w 71920"/>
                  <a:gd name="connsiteY2" fmla="*/ 162041 h 243392"/>
                  <a:gd name="connsiteX3" fmla="*/ 2 w 71920"/>
                  <a:gd name="connsiteY3" fmla="*/ 243004 h 243392"/>
                  <a:gd name="connsiteX4" fmla="*/ 22227 w 71920"/>
                  <a:gd name="connsiteY4" fmla="*/ 190616 h 243392"/>
                  <a:gd name="connsiteX5" fmla="*/ 17464 w 71920"/>
                  <a:gd name="connsiteY5" fmla="*/ 141404 h 243392"/>
                  <a:gd name="connsiteX6" fmla="*/ 71439 w 71920"/>
                  <a:gd name="connsiteY6" fmla="*/ 1704 h 24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920" h="243392">
                    <a:moveTo>
                      <a:pt x="71439" y="1704"/>
                    </a:moveTo>
                    <a:cubicBezTo>
                      <a:pt x="75672" y="-10202"/>
                      <a:pt x="50801" y="43243"/>
                      <a:pt x="42864" y="69966"/>
                    </a:cubicBezTo>
                    <a:cubicBezTo>
                      <a:pt x="34927" y="96689"/>
                      <a:pt x="30958" y="133201"/>
                      <a:pt x="23814" y="162041"/>
                    </a:cubicBezTo>
                    <a:cubicBezTo>
                      <a:pt x="16670" y="190881"/>
                      <a:pt x="266" y="238242"/>
                      <a:pt x="2" y="243004"/>
                    </a:cubicBezTo>
                    <a:cubicBezTo>
                      <a:pt x="-262" y="247766"/>
                      <a:pt x="19317" y="207549"/>
                      <a:pt x="22227" y="190616"/>
                    </a:cubicBezTo>
                    <a:cubicBezTo>
                      <a:pt x="25137" y="173683"/>
                      <a:pt x="11114" y="168391"/>
                      <a:pt x="17464" y="141404"/>
                    </a:cubicBezTo>
                    <a:cubicBezTo>
                      <a:pt x="23814" y="114417"/>
                      <a:pt x="67206" y="13610"/>
                      <a:pt x="71439" y="1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5" name="フリーフォーム: 図形 1994">
                <a:extLst>
                  <a:ext uri="{FF2B5EF4-FFF2-40B4-BE49-F238E27FC236}">
                    <a16:creationId xmlns:a16="http://schemas.microsoft.com/office/drawing/2014/main" id="{0D3B154F-5D7A-4BC2-8452-785A89356702}"/>
                  </a:ext>
                </a:extLst>
              </p:cNvPr>
              <p:cNvSpPr/>
              <p:nvPr/>
            </p:nvSpPr>
            <p:spPr>
              <a:xfrm>
                <a:off x="4319554" y="1584373"/>
                <a:ext cx="47659" cy="409291"/>
              </a:xfrm>
              <a:custGeom>
                <a:avLst/>
                <a:gdLst>
                  <a:gd name="connsiteX0" fmla="*/ 34 w 47659"/>
                  <a:gd name="connsiteY0" fmla="*/ 704 h 409291"/>
                  <a:gd name="connsiteX1" fmla="*/ 31784 w 47659"/>
                  <a:gd name="connsiteY1" fmla="*/ 49916 h 409291"/>
                  <a:gd name="connsiteX2" fmla="*/ 30196 w 47659"/>
                  <a:gd name="connsiteY2" fmla="*/ 84841 h 409291"/>
                  <a:gd name="connsiteX3" fmla="*/ 30196 w 47659"/>
                  <a:gd name="connsiteY3" fmla="*/ 129291 h 409291"/>
                  <a:gd name="connsiteX4" fmla="*/ 39721 w 47659"/>
                  <a:gd name="connsiteY4" fmla="*/ 189616 h 409291"/>
                  <a:gd name="connsiteX5" fmla="*/ 39721 w 47659"/>
                  <a:gd name="connsiteY5" fmla="*/ 248354 h 409291"/>
                  <a:gd name="connsiteX6" fmla="*/ 39721 w 47659"/>
                  <a:gd name="connsiteY6" fmla="*/ 300741 h 409291"/>
                  <a:gd name="connsiteX7" fmla="*/ 47659 w 47659"/>
                  <a:gd name="connsiteY7" fmla="*/ 403929 h 409291"/>
                  <a:gd name="connsiteX8" fmla="*/ 39721 w 47659"/>
                  <a:gd name="connsiteY8" fmla="*/ 389641 h 409291"/>
                  <a:gd name="connsiteX9" fmla="*/ 23846 w 47659"/>
                  <a:gd name="connsiteY9" fmla="*/ 346779 h 409291"/>
                  <a:gd name="connsiteX10" fmla="*/ 38134 w 47659"/>
                  <a:gd name="connsiteY10" fmla="*/ 234066 h 409291"/>
                  <a:gd name="connsiteX11" fmla="*/ 36546 w 47659"/>
                  <a:gd name="connsiteY11" fmla="*/ 143579 h 409291"/>
                  <a:gd name="connsiteX12" fmla="*/ 25434 w 47659"/>
                  <a:gd name="connsiteY12" fmla="*/ 89604 h 409291"/>
                  <a:gd name="connsiteX13" fmla="*/ 34 w 47659"/>
                  <a:gd name="connsiteY13" fmla="*/ 704 h 40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59" h="409291">
                    <a:moveTo>
                      <a:pt x="34" y="704"/>
                    </a:moveTo>
                    <a:cubicBezTo>
                      <a:pt x="1092" y="-5911"/>
                      <a:pt x="26757" y="35893"/>
                      <a:pt x="31784" y="49916"/>
                    </a:cubicBezTo>
                    <a:cubicBezTo>
                      <a:pt x="36811" y="63939"/>
                      <a:pt x="30461" y="71612"/>
                      <a:pt x="30196" y="84841"/>
                    </a:cubicBezTo>
                    <a:cubicBezTo>
                      <a:pt x="29931" y="98070"/>
                      <a:pt x="28609" y="111829"/>
                      <a:pt x="30196" y="129291"/>
                    </a:cubicBezTo>
                    <a:cubicBezTo>
                      <a:pt x="31783" y="146753"/>
                      <a:pt x="38134" y="169772"/>
                      <a:pt x="39721" y="189616"/>
                    </a:cubicBezTo>
                    <a:cubicBezTo>
                      <a:pt x="41309" y="209460"/>
                      <a:pt x="39721" y="248354"/>
                      <a:pt x="39721" y="248354"/>
                    </a:cubicBezTo>
                    <a:cubicBezTo>
                      <a:pt x="39721" y="266875"/>
                      <a:pt x="38398" y="274812"/>
                      <a:pt x="39721" y="300741"/>
                    </a:cubicBezTo>
                    <a:cubicBezTo>
                      <a:pt x="41044" y="326670"/>
                      <a:pt x="47659" y="389112"/>
                      <a:pt x="47659" y="403929"/>
                    </a:cubicBezTo>
                    <a:cubicBezTo>
                      <a:pt x="47659" y="418746"/>
                      <a:pt x="43690" y="399166"/>
                      <a:pt x="39721" y="389641"/>
                    </a:cubicBezTo>
                    <a:cubicBezTo>
                      <a:pt x="35752" y="380116"/>
                      <a:pt x="24110" y="372708"/>
                      <a:pt x="23846" y="346779"/>
                    </a:cubicBezTo>
                    <a:cubicBezTo>
                      <a:pt x="23582" y="320850"/>
                      <a:pt x="36017" y="267933"/>
                      <a:pt x="38134" y="234066"/>
                    </a:cubicBezTo>
                    <a:cubicBezTo>
                      <a:pt x="40251" y="200199"/>
                      <a:pt x="38663" y="167656"/>
                      <a:pt x="36546" y="143579"/>
                    </a:cubicBezTo>
                    <a:cubicBezTo>
                      <a:pt x="34429" y="119502"/>
                      <a:pt x="28609" y="109977"/>
                      <a:pt x="25434" y="89604"/>
                    </a:cubicBezTo>
                    <a:cubicBezTo>
                      <a:pt x="22259" y="69231"/>
                      <a:pt x="-1024" y="7319"/>
                      <a:pt x="34" y="704"/>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6" name="フリーフォーム: 図形 1995">
                <a:extLst>
                  <a:ext uri="{FF2B5EF4-FFF2-40B4-BE49-F238E27FC236}">
                    <a16:creationId xmlns:a16="http://schemas.microsoft.com/office/drawing/2014/main" id="{0D9C7FAB-D43C-4B56-9529-8BB1546F9FB6}"/>
                  </a:ext>
                </a:extLst>
              </p:cNvPr>
              <p:cNvSpPr/>
              <p:nvPr/>
            </p:nvSpPr>
            <p:spPr>
              <a:xfrm>
                <a:off x="4364279" y="1991462"/>
                <a:ext cx="183057" cy="604319"/>
              </a:xfrm>
              <a:custGeom>
                <a:avLst/>
                <a:gdLst>
                  <a:gd name="connsiteX0" fmla="*/ 2934 w 183057"/>
                  <a:gd name="connsiteY0" fmla="*/ 15 h 604319"/>
                  <a:gd name="connsiteX1" fmla="*/ 14046 w 183057"/>
                  <a:gd name="connsiteY1" fmla="*/ 85740 h 604319"/>
                  <a:gd name="connsiteX2" fmla="*/ 4521 w 183057"/>
                  <a:gd name="connsiteY2" fmla="*/ 144477 h 604319"/>
                  <a:gd name="connsiteX3" fmla="*/ 37859 w 183057"/>
                  <a:gd name="connsiteY3" fmla="*/ 219090 h 604319"/>
                  <a:gd name="connsiteX4" fmla="*/ 83896 w 183057"/>
                  <a:gd name="connsiteY4" fmla="*/ 327040 h 604319"/>
                  <a:gd name="connsiteX5" fmla="*/ 91834 w 183057"/>
                  <a:gd name="connsiteY5" fmla="*/ 415940 h 604319"/>
                  <a:gd name="connsiteX6" fmla="*/ 106121 w 183057"/>
                  <a:gd name="connsiteY6" fmla="*/ 477852 h 604319"/>
                  <a:gd name="connsiteX7" fmla="*/ 180734 w 183057"/>
                  <a:gd name="connsiteY7" fmla="*/ 598502 h 604319"/>
                  <a:gd name="connsiteX8" fmla="*/ 160096 w 183057"/>
                  <a:gd name="connsiteY8" fmla="*/ 577865 h 604319"/>
                  <a:gd name="connsiteX9" fmla="*/ 118821 w 183057"/>
                  <a:gd name="connsiteY9" fmla="*/ 512777 h 604319"/>
                  <a:gd name="connsiteX10" fmla="*/ 114059 w 183057"/>
                  <a:gd name="connsiteY10" fmla="*/ 425465 h 604319"/>
                  <a:gd name="connsiteX11" fmla="*/ 75959 w 183057"/>
                  <a:gd name="connsiteY11" fmla="*/ 311165 h 604319"/>
                  <a:gd name="connsiteX12" fmla="*/ 28334 w 183057"/>
                  <a:gd name="connsiteY12" fmla="*/ 176227 h 604319"/>
                  <a:gd name="connsiteX13" fmla="*/ 2934 w 183057"/>
                  <a:gd name="connsiteY13" fmla="*/ 79390 h 604319"/>
                  <a:gd name="connsiteX14" fmla="*/ 2934 w 183057"/>
                  <a:gd name="connsiteY14" fmla="*/ 15 h 60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57" h="604319">
                    <a:moveTo>
                      <a:pt x="2934" y="15"/>
                    </a:moveTo>
                    <a:cubicBezTo>
                      <a:pt x="4786" y="1073"/>
                      <a:pt x="13782" y="61663"/>
                      <a:pt x="14046" y="85740"/>
                    </a:cubicBezTo>
                    <a:cubicBezTo>
                      <a:pt x="14311" y="109817"/>
                      <a:pt x="552" y="122252"/>
                      <a:pt x="4521" y="144477"/>
                    </a:cubicBezTo>
                    <a:cubicBezTo>
                      <a:pt x="8490" y="166702"/>
                      <a:pt x="24630" y="188663"/>
                      <a:pt x="37859" y="219090"/>
                    </a:cubicBezTo>
                    <a:cubicBezTo>
                      <a:pt x="51088" y="249517"/>
                      <a:pt x="74900" y="294232"/>
                      <a:pt x="83896" y="327040"/>
                    </a:cubicBezTo>
                    <a:cubicBezTo>
                      <a:pt x="92892" y="359848"/>
                      <a:pt x="88130" y="390805"/>
                      <a:pt x="91834" y="415940"/>
                    </a:cubicBezTo>
                    <a:cubicBezTo>
                      <a:pt x="95538" y="441075"/>
                      <a:pt x="91304" y="447425"/>
                      <a:pt x="106121" y="477852"/>
                    </a:cubicBezTo>
                    <a:cubicBezTo>
                      <a:pt x="120938" y="508279"/>
                      <a:pt x="171738" y="581833"/>
                      <a:pt x="180734" y="598502"/>
                    </a:cubicBezTo>
                    <a:cubicBezTo>
                      <a:pt x="189730" y="615171"/>
                      <a:pt x="170415" y="592152"/>
                      <a:pt x="160096" y="577865"/>
                    </a:cubicBezTo>
                    <a:cubicBezTo>
                      <a:pt x="149777" y="563578"/>
                      <a:pt x="126494" y="538177"/>
                      <a:pt x="118821" y="512777"/>
                    </a:cubicBezTo>
                    <a:cubicBezTo>
                      <a:pt x="111148" y="487377"/>
                      <a:pt x="121203" y="459067"/>
                      <a:pt x="114059" y="425465"/>
                    </a:cubicBezTo>
                    <a:cubicBezTo>
                      <a:pt x="106915" y="391863"/>
                      <a:pt x="90246" y="352705"/>
                      <a:pt x="75959" y="311165"/>
                    </a:cubicBezTo>
                    <a:cubicBezTo>
                      <a:pt x="61672" y="269625"/>
                      <a:pt x="40505" y="214856"/>
                      <a:pt x="28334" y="176227"/>
                    </a:cubicBezTo>
                    <a:cubicBezTo>
                      <a:pt x="16163" y="137598"/>
                      <a:pt x="8490" y="106642"/>
                      <a:pt x="2934" y="79390"/>
                    </a:cubicBezTo>
                    <a:cubicBezTo>
                      <a:pt x="-2622" y="52138"/>
                      <a:pt x="1082" y="-1043"/>
                      <a:pt x="2934" y="15"/>
                    </a:cubicBezTo>
                    <a:close/>
                  </a:path>
                </a:pathLst>
              </a:custGeom>
              <a:solidFill>
                <a:srgbClr val="FF0000">
                  <a:alpha val="7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7" name="フリーフォーム: 図形 1996">
                <a:extLst>
                  <a:ext uri="{FF2B5EF4-FFF2-40B4-BE49-F238E27FC236}">
                    <a16:creationId xmlns:a16="http://schemas.microsoft.com/office/drawing/2014/main" id="{44C22786-72B5-43C4-9C9F-68F24C802110}"/>
                  </a:ext>
                </a:extLst>
              </p:cNvPr>
              <p:cNvSpPr/>
              <p:nvPr/>
            </p:nvSpPr>
            <p:spPr>
              <a:xfrm>
                <a:off x="4504644" y="2552382"/>
                <a:ext cx="527532" cy="399152"/>
              </a:xfrm>
              <a:custGeom>
                <a:avLst/>
                <a:gdLst>
                  <a:gd name="connsiteX0" fmla="*/ 3856 w 527532"/>
                  <a:gd name="connsiteY0" fmla="*/ 540 h 399152"/>
                  <a:gd name="connsiteX1" fmla="*/ 69473 w 527532"/>
                  <a:gd name="connsiteY1" fmla="*/ 110607 h 399152"/>
                  <a:gd name="connsiteX2" fmla="*/ 147789 w 527532"/>
                  <a:gd name="connsiteY2" fmla="*/ 197390 h 399152"/>
                  <a:gd name="connsiteX3" fmla="*/ 283256 w 527532"/>
                  <a:gd name="connsiteY3" fmla="*/ 290524 h 399152"/>
                  <a:gd name="connsiteX4" fmla="*/ 516089 w 527532"/>
                  <a:gd name="connsiteY4" fmla="*/ 394240 h 399152"/>
                  <a:gd name="connsiteX5" fmla="*/ 480106 w 527532"/>
                  <a:gd name="connsiteY5" fmla="*/ 375190 h 399152"/>
                  <a:gd name="connsiteX6" fmla="*/ 378506 w 527532"/>
                  <a:gd name="connsiteY6" fmla="*/ 311690 h 399152"/>
                  <a:gd name="connsiteX7" fmla="*/ 249389 w 527532"/>
                  <a:gd name="connsiteY7" fmla="*/ 239724 h 399152"/>
                  <a:gd name="connsiteX8" fmla="*/ 188006 w 527532"/>
                  <a:gd name="connsiteY8" fmla="*/ 159290 h 399152"/>
                  <a:gd name="connsiteX9" fmla="*/ 3856 w 527532"/>
                  <a:gd name="connsiteY9" fmla="*/ 540 h 39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532" h="399152">
                    <a:moveTo>
                      <a:pt x="3856" y="540"/>
                    </a:moveTo>
                    <a:cubicBezTo>
                      <a:pt x="-15900" y="-7574"/>
                      <a:pt x="45484" y="77799"/>
                      <a:pt x="69473" y="110607"/>
                    </a:cubicBezTo>
                    <a:cubicBezTo>
                      <a:pt x="93462" y="143415"/>
                      <a:pt x="112159" y="167404"/>
                      <a:pt x="147789" y="197390"/>
                    </a:cubicBezTo>
                    <a:cubicBezTo>
                      <a:pt x="183420" y="227376"/>
                      <a:pt x="221873" y="257716"/>
                      <a:pt x="283256" y="290524"/>
                    </a:cubicBezTo>
                    <a:cubicBezTo>
                      <a:pt x="344639" y="323332"/>
                      <a:pt x="483281" y="380129"/>
                      <a:pt x="516089" y="394240"/>
                    </a:cubicBezTo>
                    <a:cubicBezTo>
                      <a:pt x="548897" y="408351"/>
                      <a:pt x="503036" y="388948"/>
                      <a:pt x="480106" y="375190"/>
                    </a:cubicBezTo>
                    <a:cubicBezTo>
                      <a:pt x="457176" y="361432"/>
                      <a:pt x="416959" y="334268"/>
                      <a:pt x="378506" y="311690"/>
                    </a:cubicBezTo>
                    <a:cubicBezTo>
                      <a:pt x="340053" y="289112"/>
                      <a:pt x="281139" y="265124"/>
                      <a:pt x="249389" y="239724"/>
                    </a:cubicBezTo>
                    <a:cubicBezTo>
                      <a:pt x="217639" y="214324"/>
                      <a:pt x="225753" y="192098"/>
                      <a:pt x="188006" y="159290"/>
                    </a:cubicBezTo>
                    <a:cubicBezTo>
                      <a:pt x="150259" y="126482"/>
                      <a:pt x="23612" y="8654"/>
                      <a:pt x="3856" y="5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8" name="フリーフォーム: 図形 1997">
                <a:extLst>
                  <a:ext uri="{FF2B5EF4-FFF2-40B4-BE49-F238E27FC236}">
                    <a16:creationId xmlns:a16="http://schemas.microsoft.com/office/drawing/2014/main" id="{E40CFB24-3362-4FB6-BB0E-74C8E9B126F5}"/>
                  </a:ext>
                </a:extLst>
              </p:cNvPr>
              <p:cNvSpPr/>
              <p:nvPr/>
            </p:nvSpPr>
            <p:spPr>
              <a:xfrm>
                <a:off x="4240772" y="718912"/>
                <a:ext cx="301122" cy="346478"/>
              </a:xfrm>
              <a:custGeom>
                <a:avLst/>
                <a:gdLst>
                  <a:gd name="connsiteX0" fmla="*/ 301066 w 301122"/>
                  <a:gd name="connsiteY0" fmla="*/ 4152 h 346478"/>
                  <a:gd name="connsiteX1" fmla="*/ 215341 w 301122"/>
                  <a:gd name="connsiteY1" fmla="*/ 51777 h 346478"/>
                  <a:gd name="connsiteX2" fmla="*/ 123266 w 301122"/>
                  <a:gd name="connsiteY2" fmla="*/ 127977 h 346478"/>
                  <a:gd name="connsiteX3" fmla="*/ 72466 w 301122"/>
                  <a:gd name="connsiteY3" fmla="*/ 201002 h 346478"/>
                  <a:gd name="connsiteX4" fmla="*/ 5791 w 301122"/>
                  <a:gd name="connsiteY4" fmla="*/ 343877 h 346478"/>
                  <a:gd name="connsiteX5" fmla="*/ 15316 w 301122"/>
                  <a:gd name="connsiteY5" fmla="*/ 280377 h 346478"/>
                  <a:gd name="connsiteX6" fmla="*/ 110566 w 301122"/>
                  <a:gd name="connsiteY6" fmla="*/ 121627 h 346478"/>
                  <a:gd name="connsiteX7" fmla="*/ 202641 w 301122"/>
                  <a:gd name="connsiteY7" fmla="*/ 18440 h 346478"/>
                  <a:gd name="connsiteX8" fmla="*/ 301066 w 301122"/>
                  <a:gd name="connsiteY8" fmla="*/ 4152 h 346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122" h="346478">
                    <a:moveTo>
                      <a:pt x="301066" y="4152"/>
                    </a:moveTo>
                    <a:cubicBezTo>
                      <a:pt x="303183" y="9708"/>
                      <a:pt x="244974" y="31140"/>
                      <a:pt x="215341" y="51777"/>
                    </a:cubicBezTo>
                    <a:cubicBezTo>
                      <a:pt x="185708" y="72414"/>
                      <a:pt x="147078" y="103106"/>
                      <a:pt x="123266" y="127977"/>
                    </a:cubicBezTo>
                    <a:cubicBezTo>
                      <a:pt x="99454" y="152848"/>
                      <a:pt x="92045" y="165019"/>
                      <a:pt x="72466" y="201002"/>
                    </a:cubicBezTo>
                    <a:cubicBezTo>
                      <a:pt x="52887" y="236985"/>
                      <a:pt x="15316" y="330648"/>
                      <a:pt x="5791" y="343877"/>
                    </a:cubicBezTo>
                    <a:cubicBezTo>
                      <a:pt x="-3734" y="357106"/>
                      <a:pt x="-2146" y="317419"/>
                      <a:pt x="15316" y="280377"/>
                    </a:cubicBezTo>
                    <a:cubicBezTo>
                      <a:pt x="32778" y="243335"/>
                      <a:pt x="79345" y="165283"/>
                      <a:pt x="110566" y="121627"/>
                    </a:cubicBezTo>
                    <a:cubicBezTo>
                      <a:pt x="141787" y="77971"/>
                      <a:pt x="174860" y="41988"/>
                      <a:pt x="202641" y="18440"/>
                    </a:cubicBezTo>
                    <a:cubicBezTo>
                      <a:pt x="230422" y="-5108"/>
                      <a:pt x="298949" y="-1404"/>
                      <a:pt x="301066" y="41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9" name="フリーフォーム: 図形 1998">
                <a:extLst>
                  <a:ext uri="{FF2B5EF4-FFF2-40B4-BE49-F238E27FC236}">
                    <a16:creationId xmlns:a16="http://schemas.microsoft.com/office/drawing/2014/main" id="{D0CE12DE-D4DB-429E-A846-2D03C0C102EA}"/>
                  </a:ext>
                </a:extLst>
              </p:cNvPr>
              <p:cNvSpPr/>
              <p:nvPr/>
            </p:nvSpPr>
            <p:spPr>
              <a:xfrm>
                <a:off x="4166897" y="1034762"/>
                <a:ext cx="98728" cy="738258"/>
              </a:xfrm>
              <a:custGeom>
                <a:avLst/>
                <a:gdLst>
                  <a:gd name="connsiteX0" fmla="*/ 98719 w 98728"/>
                  <a:gd name="connsiteY0" fmla="*/ 1040 h 738258"/>
                  <a:gd name="connsiteX1" fmla="*/ 66969 w 98728"/>
                  <a:gd name="connsiteY1" fmla="*/ 64540 h 738258"/>
                  <a:gd name="connsiteX2" fmla="*/ 16169 w 98728"/>
                  <a:gd name="connsiteY2" fmla="*/ 178840 h 738258"/>
                  <a:gd name="connsiteX3" fmla="*/ 6644 w 98728"/>
                  <a:gd name="connsiteY3" fmla="*/ 305840 h 738258"/>
                  <a:gd name="connsiteX4" fmla="*/ 19344 w 98728"/>
                  <a:gd name="connsiteY4" fmla="*/ 499515 h 738258"/>
                  <a:gd name="connsiteX5" fmla="*/ 60619 w 98728"/>
                  <a:gd name="connsiteY5" fmla="*/ 731290 h 738258"/>
                  <a:gd name="connsiteX6" fmla="*/ 51094 w 98728"/>
                  <a:gd name="connsiteY6" fmla="*/ 664615 h 738258"/>
                  <a:gd name="connsiteX7" fmla="*/ 294 w 98728"/>
                  <a:gd name="connsiteY7" fmla="*/ 529677 h 738258"/>
                  <a:gd name="connsiteX8" fmla="*/ 32044 w 98728"/>
                  <a:gd name="connsiteY8" fmla="*/ 286790 h 738258"/>
                  <a:gd name="connsiteX9" fmla="*/ 70144 w 98728"/>
                  <a:gd name="connsiteY9" fmla="*/ 113752 h 738258"/>
                  <a:gd name="connsiteX10" fmla="*/ 98719 w 98728"/>
                  <a:gd name="connsiteY10" fmla="*/ 1040 h 738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728" h="738258">
                    <a:moveTo>
                      <a:pt x="98719" y="1040"/>
                    </a:moveTo>
                    <a:cubicBezTo>
                      <a:pt x="98190" y="-7162"/>
                      <a:pt x="80727" y="34907"/>
                      <a:pt x="66969" y="64540"/>
                    </a:cubicBezTo>
                    <a:cubicBezTo>
                      <a:pt x="53211" y="94173"/>
                      <a:pt x="26223" y="138623"/>
                      <a:pt x="16169" y="178840"/>
                    </a:cubicBezTo>
                    <a:cubicBezTo>
                      <a:pt x="6115" y="219057"/>
                      <a:pt x="6115" y="252394"/>
                      <a:pt x="6644" y="305840"/>
                    </a:cubicBezTo>
                    <a:cubicBezTo>
                      <a:pt x="7173" y="359286"/>
                      <a:pt x="10348" y="428607"/>
                      <a:pt x="19344" y="499515"/>
                    </a:cubicBezTo>
                    <a:cubicBezTo>
                      <a:pt x="28340" y="570423"/>
                      <a:pt x="55327" y="703773"/>
                      <a:pt x="60619" y="731290"/>
                    </a:cubicBezTo>
                    <a:cubicBezTo>
                      <a:pt x="65911" y="758807"/>
                      <a:pt x="61148" y="698217"/>
                      <a:pt x="51094" y="664615"/>
                    </a:cubicBezTo>
                    <a:cubicBezTo>
                      <a:pt x="41040" y="631013"/>
                      <a:pt x="3469" y="592648"/>
                      <a:pt x="294" y="529677"/>
                    </a:cubicBezTo>
                    <a:cubicBezTo>
                      <a:pt x="-2881" y="466706"/>
                      <a:pt x="20402" y="356111"/>
                      <a:pt x="32044" y="286790"/>
                    </a:cubicBezTo>
                    <a:cubicBezTo>
                      <a:pt x="43686" y="217469"/>
                      <a:pt x="61677" y="156085"/>
                      <a:pt x="70144" y="113752"/>
                    </a:cubicBezTo>
                    <a:cubicBezTo>
                      <a:pt x="78611" y="71419"/>
                      <a:pt x="99248" y="9242"/>
                      <a:pt x="98719" y="10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0" name="フリーフォーム: 図形 1999">
                <a:extLst>
                  <a:ext uri="{FF2B5EF4-FFF2-40B4-BE49-F238E27FC236}">
                    <a16:creationId xmlns:a16="http://schemas.microsoft.com/office/drawing/2014/main" id="{A0E17AFA-A48C-4720-AB80-EBB20DE8B9C2}"/>
                  </a:ext>
                </a:extLst>
              </p:cNvPr>
              <p:cNvSpPr/>
              <p:nvPr/>
            </p:nvSpPr>
            <p:spPr>
              <a:xfrm>
                <a:off x="4709206" y="2568150"/>
                <a:ext cx="320787" cy="266797"/>
              </a:xfrm>
              <a:custGeom>
                <a:avLst/>
                <a:gdLst>
                  <a:gd name="connsiteX0" fmla="*/ 137961 w 320787"/>
                  <a:gd name="connsiteY0" fmla="*/ 52506 h 266797"/>
                  <a:gd name="connsiteX1" fmla="*/ 209927 w 320787"/>
                  <a:gd name="connsiteY1" fmla="*/ 84256 h 266797"/>
                  <a:gd name="connsiteX2" fmla="*/ 317877 w 320787"/>
                  <a:gd name="connsiteY2" fmla="*/ 94839 h 266797"/>
                  <a:gd name="connsiteX3" fmla="*/ 290361 w 320787"/>
                  <a:gd name="connsiteY3" fmla="*/ 118122 h 266797"/>
                  <a:gd name="connsiteX4" fmla="*/ 294594 w 320787"/>
                  <a:gd name="connsiteY4" fmla="*/ 154106 h 266797"/>
                  <a:gd name="connsiteX5" fmla="*/ 260727 w 320787"/>
                  <a:gd name="connsiteY5" fmla="*/ 151989 h 266797"/>
                  <a:gd name="connsiteX6" fmla="*/ 199344 w 320787"/>
                  <a:gd name="connsiteY6" fmla="*/ 171039 h 266797"/>
                  <a:gd name="connsiteX7" fmla="*/ 207811 w 320787"/>
                  <a:gd name="connsiteY7" fmla="*/ 232422 h 266797"/>
                  <a:gd name="connsiteX8" fmla="*/ 226861 w 320787"/>
                  <a:gd name="connsiteY8" fmla="*/ 262056 h 266797"/>
                  <a:gd name="connsiteX9" fmla="*/ 121027 w 320787"/>
                  <a:gd name="connsiteY9" fmla="*/ 132939 h 266797"/>
                  <a:gd name="connsiteX10" fmla="*/ 377 w 320787"/>
                  <a:gd name="connsiteY10" fmla="*/ 3822 h 266797"/>
                  <a:gd name="connsiteX11" fmla="*/ 85044 w 320787"/>
                  <a:gd name="connsiteY11" fmla="*/ 35572 h 266797"/>
                  <a:gd name="connsiteX12" fmla="*/ 137961 w 320787"/>
                  <a:gd name="connsiteY12" fmla="*/ 52506 h 26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787" h="266797">
                    <a:moveTo>
                      <a:pt x="137961" y="52506"/>
                    </a:moveTo>
                    <a:cubicBezTo>
                      <a:pt x="158775" y="60620"/>
                      <a:pt x="179941" y="77201"/>
                      <a:pt x="209927" y="84256"/>
                    </a:cubicBezTo>
                    <a:cubicBezTo>
                      <a:pt x="239913" y="91312"/>
                      <a:pt x="304471" y="89195"/>
                      <a:pt x="317877" y="94839"/>
                    </a:cubicBezTo>
                    <a:cubicBezTo>
                      <a:pt x="331283" y="100483"/>
                      <a:pt x="294242" y="108244"/>
                      <a:pt x="290361" y="118122"/>
                    </a:cubicBezTo>
                    <a:cubicBezTo>
                      <a:pt x="286481" y="128000"/>
                      <a:pt x="299533" y="148462"/>
                      <a:pt x="294594" y="154106"/>
                    </a:cubicBezTo>
                    <a:cubicBezTo>
                      <a:pt x="289655" y="159751"/>
                      <a:pt x="276602" y="149167"/>
                      <a:pt x="260727" y="151989"/>
                    </a:cubicBezTo>
                    <a:cubicBezTo>
                      <a:pt x="244852" y="154811"/>
                      <a:pt x="208163" y="157633"/>
                      <a:pt x="199344" y="171039"/>
                    </a:cubicBezTo>
                    <a:cubicBezTo>
                      <a:pt x="190525" y="184445"/>
                      <a:pt x="203225" y="217253"/>
                      <a:pt x="207811" y="232422"/>
                    </a:cubicBezTo>
                    <a:cubicBezTo>
                      <a:pt x="212397" y="247592"/>
                      <a:pt x="241325" y="278637"/>
                      <a:pt x="226861" y="262056"/>
                    </a:cubicBezTo>
                    <a:cubicBezTo>
                      <a:pt x="212397" y="245476"/>
                      <a:pt x="158774" y="175978"/>
                      <a:pt x="121027" y="132939"/>
                    </a:cubicBezTo>
                    <a:cubicBezTo>
                      <a:pt x="83280" y="89900"/>
                      <a:pt x="6374" y="20050"/>
                      <a:pt x="377" y="3822"/>
                    </a:cubicBezTo>
                    <a:cubicBezTo>
                      <a:pt x="-5620" y="-12406"/>
                      <a:pt x="61408" y="27811"/>
                      <a:pt x="85044" y="35572"/>
                    </a:cubicBezTo>
                    <a:cubicBezTo>
                      <a:pt x="108680" y="43333"/>
                      <a:pt x="117147" y="44392"/>
                      <a:pt x="137961" y="52506"/>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1" name="フリーフォーム: 図形 2000">
                <a:extLst>
                  <a:ext uri="{FF2B5EF4-FFF2-40B4-BE49-F238E27FC236}">
                    <a16:creationId xmlns:a16="http://schemas.microsoft.com/office/drawing/2014/main" id="{4F2037E8-EAB5-418F-85F3-C332ED3E85F2}"/>
                  </a:ext>
                </a:extLst>
              </p:cNvPr>
              <p:cNvSpPr/>
              <p:nvPr/>
            </p:nvSpPr>
            <p:spPr>
              <a:xfrm>
                <a:off x="4215772" y="1756704"/>
                <a:ext cx="115831" cy="272043"/>
              </a:xfrm>
              <a:custGeom>
                <a:avLst/>
                <a:gdLst>
                  <a:gd name="connsiteX0" fmla="*/ 2745 w 115831"/>
                  <a:gd name="connsiteY0" fmla="*/ 352 h 272043"/>
                  <a:gd name="connsiteX1" fmla="*/ 2745 w 115831"/>
                  <a:gd name="connsiteY1" fmla="*/ 59618 h 272043"/>
                  <a:gd name="connsiteX2" fmla="*/ 4861 w 115831"/>
                  <a:gd name="connsiteY2" fmla="*/ 95602 h 272043"/>
                  <a:gd name="connsiteX3" fmla="*/ 32378 w 115831"/>
                  <a:gd name="connsiteY3" fmla="*/ 112535 h 272043"/>
                  <a:gd name="connsiteX4" fmla="*/ 112811 w 115831"/>
                  <a:gd name="connsiteY4" fmla="*/ 199318 h 272043"/>
                  <a:gd name="connsiteX5" fmla="*/ 100111 w 115831"/>
                  <a:gd name="connsiteY5" fmla="*/ 271285 h 272043"/>
                  <a:gd name="connsiteX6" fmla="*/ 112811 w 115831"/>
                  <a:gd name="connsiteY6" fmla="*/ 233185 h 272043"/>
                  <a:gd name="connsiteX7" fmla="*/ 100111 w 115831"/>
                  <a:gd name="connsiteY7" fmla="*/ 171802 h 272043"/>
                  <a:gd name="connsiteX8" fmla="*/ 51428 w 115831"/>
                  <a:gd name="connsiteY8" fmla="*/ 104068 h 272043"/>
                  <a:gd name="connsiteX9" fmla="*/ 38728 w 115831"/>
                  <a:gd name="connsiteY9" fmla="*/ 89252 h 272043"/>
                  <a:gd name="connsiteX10" fmla="*/ 2745 w 115831"/>
                  <a:gd name="connsiteY10" fmla="*/ 352 h 272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31" h="272043">
                    <a:moveTo>
                      <a:pt x="2745" y="352"/>
                    </a:moveTo>
                    <a:cubicBezTo>
                      <a:pt x="-3252" y="-4587"/>
                      <a:pt x="2392" y="43743"/>
                      <a:pt x="2745" y="59618"/>
                    </a:cubicBezTo>
                    <a:cubicBezTo>
                      <a:pt x="3098" y="75493"/>
                      <a:pt x="-78" y="86783"/>
                      <a:pt x="4861" y="95602"/>
                    </a:cubicBezTo>
                    <a:cubicBezTo>
                      <a:pt x="9800" y="104421"/>
                      <a:pt x="14386" y="95249"/>
                      <a:pt x="32378" y="112535"/>
                    </a:cubicBezTo>
                    <a:cubicBezTo>
                      <a:pt x="50370" y="129821"/>
                      <a:pt x="101522" y="172860"/>
                      <a:pt x="112811" y="199318"/>
                    </a:cubicBezTo>
                    <a:cubicBezTo>
                      <a:pt x="124100" y="225776"/>
                      <a:pt x="100111" y="265641"/>
                      <a:pt x="100111" y="271285"/>
                    </a:cubicBezTo>
                    <a:cubicBezTo>
                      <a:pt x="100111" y="276929"/>
                      <a:pt x="112811" y="249765"/>
                      <a:pt x="112811" y="233185"/>
                    </a:cubicBezTo>
                    <a:cubicBezTo>
                      <a:pt x="112811" y="216605"/>
                      <a:pt x="110341" y="193321"/>
                      <a:pt x="100111" y="171802"/>
                    </a:cubicBezTo>
                    <a:cubicBezTo>
                      <a:pt x="89881" y="150283"/>
                      <a:pt x="61659" y="117826"/>
                      <a:pt x="51428" y="104068"/>
                    </a:cubicBezTo>
                    <a:cubicBezTo>
                      <a:pt x="41198" y="90310"/>
                      <a:pt x="45431" y="103716"/>
                      <a:pt x="38728" y="89252"/>
                    </a:cubicBezTo>
                    <a:cubicBezTo>
                      <a:pt x="32025" y="74788"/>
                      <a:pt x="8742" y="5291"/>
                      <a:pt x="2745" y="3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2" name="フリーフォーム: 図形 2001">
                <a:extLst>
                  <a:ext uri="{FF2B5EF4-FFF2-40B4-BE49-F238E27FC236}">
                    <a16:creationId xmlns:a16="http://schemas.microsoft.com/office/drawing/2014/main" id="{784FEB9F-129C-4456-BA64-7A6F1B614E0A}"/>
                  </a:ext>
                </a:extLst>
              </p:cNvPr>
              <p:cNvSpPr/>
              <p:nvPr/>
            </p:nvSpPr>
            <p:spPr>
              <a:xfrm>
                <a:off x="4120746" y="1743843"/>
                <a:ext cx="89305" cy="68330"/>
              </a:xfrm>
              <a:custGeom>
                <a:avLst/>
                <a:gdLst>
                  <a:gd name="connsiteX0" fmla="*/ 89304 w 89305"/>
                  <a:gd name="connsiteY0" fmla="*/ 2629 h 68330"/>
                  <a:gd name="connsiteX1" fmla="*/ 21571 w 89305"/>
                  <a:gd name="connsiteY1" fmla="*/ 34379 h 68330"/>
                  <a:gd name="connsiteX2" fmla="*/ 404 w 89305"/>
                  <a:gd name="connsiteY2" fmla="*/ 68246 h 68330"/>
                  <a:gd name="connsiteX3" fmla="*/ 8871 w 89305"/>
                  <a:gd name="connsiteY3" fmla="*/ 42846 h 68330"/>
                  <a:gd name="connsiteX4" fmla="*/ 23687 w 89305"/>
                  <a:gd name="connsiteY4" fmla="*/ 6863 h 68330"/>
                  <a:gd name="connsiteX5" fmla="*/ 89304 w 89305"/>
                  <a:gd name="connsiteY5" fmla="*/ 2629 h 68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305" h="68330">
                    <a:moveTo>
                      <a:pt x="89304" y="2629"/>
                    </a:moveTo>
                    <a:cubicBezTo>
                      <a:pt x="88951" y="7215"/>
                      <a:pt x="36388" y="23443"/>
                      <a:pt x="21571" y="34379"/>
                    </a:cubicBezTo>
                    <a:cubicBezTo>
                      <a:pt x="6754" y="45315"/>
                      <a:pt x="2521" y="66835"/>
                      <a:pt x="404" y="68246"/>
                    </a:cubicBezTo>
                    <a:cubicBezTo>
                      <a:pt x="-1713" y="69657"/>
                      <a:pt x="4991" y="53076"/>
                      <a:pt x="8871" y="42846"/>
                    </a:cubicBezTo>
                    <a:cubicBezTo>
                      <a:pt x="12751" y="32616"/>
                      <a:pt x="12398" y="14271"/>
                      <a:pt x="23687" y="6863"/>
                    </a:cubicBezTo>
                    <a:cubicBezTo>
                      <a:pt x="34976" y="-545"/>
                      <a:pt x="89657" y="-1957"/>
                      <a:pt x="89304" y="262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3" name="フリーフォーム: 図形 2002">
                <a:extLst>
                  <a:ext uri="{FF2B5EF4-FFF2-40B4-BE49-F238E27FC236}">
                    <a16:creationId xmlns:a16="http://schemas.microsoft.com/office/drawing/2014/main" id="{7A0705AC-8DCF-4CAF-8B19-340790D8A0EF}"/>
                  </a:ext>
                </a:extLst>
              </p:cNvPr>
              <p:cNvSpPr/>
              <p:nvPr/>
            </p:nvSpPr>
            <p:spPr>
              <a:xfrm>
                <a:off x="4109922" y="1786677"/>
                <a:ext cx="41746" cy="275592"/>
              </a:xfrm>
              <a:custGeom>
                <a:avLst/>
                <a:gdLst>
                  <a:gd name="connsiteX0" fmla="*/ 17578 w 41746"/>
                  <a:gd name="connsiteY0" fmla="*/ 12 h 275592"/>
                  <a:gd name="connsiteX1" fmla="*/ 645 w 41746"/>
                  <a:gd name="connsiteY1" fmla="*/ 82562 h 275592"/>
                  <a:gd name="connsiteX2" fmla="*/ 6995 w 41746"/>
                  <a:gd name="connsiteY2" fmla="*/ 133362 h 275592"/>
                  <a:gd name="connsiteX3" fmla="*/ 38745 w 41746"/>
                  <a:gd name="connsiteY3" fmla="*/ 268829 h 275592"/>
                  <a:gd name="connsiteX4" fmla="*/ 38745 w 41746"/>
                  <a:gd name="connsiteY4" fmla="*/ 247662 h 275592"/>
                  <a:gd name="connsiteX5" fmla="*/ 23928 w 41746"/>
                  <a:gd name="connsiteY5" fmla="*/ 182045 h 275592"/>
                  <a:gd name="connsiteX6" fmla="*/ 23928 w 41746"/>
                  <a:gd name="connsiteY6" fmla="*/ 114312 h 275592"/>
                  <a:gd name="connsiteX7" fmla="*/ 11228 w 41746"/>
                  <a:gd name="connsiteY7" fmla="*/ 76212 h 275592"/>
                  <a:gd name="connsiteX8" fmla="*/ 17578 w 41746"/>
                  <a:gd name="connsiteY8" fmla="*/ 12 h 27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6" h="275592">
                    <a:moveTo>
                      <a:pt x="17578" y="12"/>
                    </a:moveTo>
                    <a:cubicBezTo>
                      <a:pt x="15814" y="1070"/>
                      <a:pt x="2409" y="60337"/>
                      <a:pt x="645" y="82562"/>
                    </a:cubicBezTo>
                    <a:cubicBezTo>
                      <a:pt x="-1119" y="104787"/>
                      <a:pt x="645" y="102317"/>
                      <a:pt x="6995" y="133362"/>
                    </a:cubicBezTo>
                    <a:cubicBezTo>
                      <a:pt x="13345" y="164407"/>
                      <a:pt x="33453" y="249779"/>
                      <a:pt x="38745" y="268829"/>
                    </a:cubicBezTo>
                    <a:cubicBezTo>
                      <a:pt x="44037" y="287879"/>
                      <a:pt x="41214" y="262126"/>
                      <a:pt x="38745" y="247662"/>
                    </a:cubicBezTo>
                    <a:cubicBezTo>
                      <a:pt x="36276" y="233198"/>
                      <a:pt x="26397" y="204270"/>
                      <a:pt x="23928" y="182045"/>
                    </a:cubicBezTo>
                    <a:cubicBezTo>
                      <a:pt x="21459" y="159820"/>
                      <a:pt x="26045" y="131951"/>
                      <a:pt x="23928" y="114312"/>
                    </a:cubicBezTo>
                    <a:cubicBezTo>
                      <a:pt x="21811" y="96673"/>
                      <a:pt x="13697" y="89618"/>
                      <a:pt x="11228" y="76212"/>
                    </a:cubicBezTo>
                    <a:cubicBezTo>
                      <a:pt x="8758" y="62807"/>
                      <a:pt x="19342" y="-1046"/>
                      <a:pt x="17578" y="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4" name="フリーフォーム: 図形 2003">
                <a:extLst>
                  <a:ext uri="{FF2B5EF4-FFF2-40B4-BE49-F238E27FC236}">
                    <a16:creationId xmlns:a16="http://schemas.microsoft.com/office/drawing/2014/main" id="{0AB89EC4-BCAE-4FE8-83E6-BA32FFE69F1D}"/>
                  </a:ext>
                </a:extLst>
              </p:cNvPr>
              <p:cNvSpPr/>
              <p:nvPr/>
            </p:nvSpPr>
            <p:spPr>
              <a:xfrm>
                <a:off x="4144172" y="2053340"/>
                <a:ext cx="202544" cy="307495"/>
              </a:xfrm>
              <a:custGeom>
                <a:avLst/>
                <a:gdLst>
                  <a:gd name="connsiteX0" fmla="*/ 261 w 202544"/>
                  <a:gd name="connsiteY0" fmla="*/ 49 h 307495"/>
                  <a:gd name="connsiteX1" fmla="*/ 25661 w 202544"/>
                  <a:gd name="connsiteY1" fmla="*/ 80482 h 307495"/>
                  <a:gd name="connsiteX2" fmla="*/ 74345 w 202544"/>
                  <a:gd name="connsiteY2" fmla="*/ 163032 h 307495"/>
                  <a:gd name="connsiteX3" fmla="*/ 137845 w 202544"/>
                  <a:gd name="connsiteY3" fmla="*/ 247699 h 307495"/>
                  <a:gd name="connsiteX4" fmla="*/ 201345 w 202544"/>
                  <a:gd name="connsiteY4" fmla="*/ 306966 h 307495"/>
                  <a:gd name="connsiteX5" fmla="*/ 173828 w 202544"/>
                  <a:gd name="connsiteY5" fmla="*/ 270982 h 307495"/>
                  <a:gd name="connsiteX6" fmla="*/ 106095 w 202544"/>
                  <a:gd name="connsiteY6" fmla="*/ 175732 h 307495"/>
                  <a:gd name="connsiteX7" fmla="*/ 40478 w 202544"/>
                  <a:gd name="connsiteY7" fmla="*/ 69899 h 307495"/>
                  <a:gd name="connsiteX8" fmla="*/ 261 w 202544"/>
                  <a:gd name="connsiteY8" fmla="*/ 49 h 3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544" h="307495">
                    <a:moveTo>
                      <a:pt x="261" y="49"/>
                    </a:moveTo>
                    <a:cubicBezTo>
                      <a:pt x="-2208" y="1813"/>
                      <a:pt x="13314" y="53318"/>
                      <a:pt x="25661" y="80482"/>
                    </a:cubicBezTo>
                    <a:cubicBezTo>
                      <a:pt x="38008" y="107646"/>
                      <a:pt x="55648" y="135163"/>
                      <a:pt x="74345" y="163032"/>
                    </a:cubicBezTo>
                    <a:cubicBezTo>
                      <a:pt x="93042" y="190901"/>
                      <a:pt x="116678" y="223710"/>
                      <a:pt x="137845" y="247699"/>
                    </a:cubicBezTo>
                    <a:cubicBezTo>
                      <a:pt x="159012" y="271688"/>
                      <a:pt x="195348" y="303086"/>
                      <a:pt x="201345" y="306966"/>
                    </a:cubicBezTo>
                    <a:cubicBezTo>
                      <a:pt x="207342" y="310847"/>
                      <a:pt x="189703" y="292854"/>
                      <a:pt x="173828" y="270982"/>
                    </a:cubicBezTo>
                    <a:cubicBezTo>
                      <a:pt x="157953" y="249110"/>
                      <a:pt x="128320" y="209246"/>
                      <a:pt x="106095" y="175732"/>
                    </a:cubicBezTo>
                    <a:cubicBezTo>
                      <a:pt x="83870" y="142218"/>
                      <a:pt x="55647" y="95652"/>
                      <a:pt x="40478" y="69899"/>
                    </a:cubicBezTo>
                    <a:cubicBezTo>
                      <a:pt x="25309" y="44146"/>
                      <a:pt x="2730" y="-1715"/>
                      <a:pt x="261"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5" name="フリーフォーム: 図形 2004">
                <a:extLst>
                  <a:ext uri="{FF2B5EF4-FFF2-40B4-BE49-F238E27FC236}">
                    <a16:creationId xmlns:a16="http://schemas.microsoft.com/office/drawing/2014/main" id="{FF918EEA-A9A3-473D-8B47-A027A6096D50}"/>
                  </a:ext>
                </a:extLst>
              </p:cNvPr>
              <p:cNvSpPr/>
              <p:nvPr/>
            </p:nvSpPr>
            <p:spPr>
              <a:xfrm>
                <a:off x="4321843" y="2313500"/>
                <a:ext cx="127428" cy="51348"/>
              </a:xfrm>
              <a:custGeom>
                <a:avLst/>
                <a:gdLst>
                  <a:gd name="connsiteX0" fmla="*/ 390 w 127428"/>
                  <a:gd name="connsiteY0" fmla="*/ 239 h 51348"/>
                  <a:gd name="connsiteX1" fmla="*/ 89290 w 127428"/>
                  <a:gd name="connsiteY1" fmla="*/ 23522 h 51348"/>
                  <a:gd name="connsiteX2" fmla="*/ 127390 w 127428"/>
                  <a:gd name="connsiteY2" fmla="*/ 51039 h 51348"/>
                  <a:gd name="connsiteX3" fmla="*/ 95640 w 127428"/>
                  <a:gd name="connsiteY3" fmla="*/ 38339 h 51348"/>
                  <a:gd name="connsiteX4" fmla="*/ 57540 w 127428"/>
                  <a:gd name="connsiteY4" fmla="*/ 38339 h 51348"/>
                  <a:gd name="connsiteX5" fmla="*/ 390 w 127428"/>
                  <a:gd name="connsiteY5" fmla="*/ 239 h 51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428" h="51348">
                    <a:moveTo>
                      <a:pt x="390" y="239"/>
                    </a:moveTo>
                    <a:cubicBezTo>
                      <a:pt x="5682" y="-2231"/>
                      <a:pt x="68123" y="15055"/>
                      <a:pt x="89290" y="23522"/>
                    </a:cubicBezTo>
                    <a:cubicBezTo>
                      <a:pt x="110457" y="31989"/>
                      <a:pt x="126332" y="48570"/>
                      <a:pt x="127390" y="51039"/>
                    </a:cubicBezTo>
                    <a:cubicBezTo>
                      <a:pt x="128448" y="53509"/>
                      <a:pt x="107282" y="40456"/>
                      <a:pt x="95640" y="38339"/>
                    </a:cubicBezTo>
                    <a:cubicBezTo>
                      <a:pt x="83998" y="36222"/>
                      <a:pt x="69887" y="37986"/>
                      <a:pt x="57540" y="38339"/>
                    </a:cubicBezTo>
                    <a:cubicBezTo>
                      <a:pt x="45193" y="38692"/>
                      <a:pt x="-4902" y="2709"/>
                      <a:pt x="390" y="2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6" name="フリーフォーム: 図形 2005">
                <a:extLst>
                  <a:ext uri="{FF2B5EF4-FFF2-40B4-BE49-F238E27FC236}">
                    <a16:creationId xmlns:a16="http://schemas.microsoft.com/office/drawing/2014/main" id="{F5FF89C4-E4CA-448D-BB23-105C74482E1B}"/>
                  </a:ext>
                </a:extLst>
              </p:cNvPr>
              <p:cNvSpPr/>
              <p:nvPr/>
            </p:nvSpPr>
            <p:spPr>
              <a:xfrm>
                <a:off x="4191991" y="1904782"/>
                <a:ext cx="113698" cy="285362"/>
              </a:xfrm>
              <a:custGeom>
                <a:avLst/>
                <a:gdLst>
                  <a:gd name="connsiteX0" fmla="*/ 18059 w 113698"/>
                  <a:gd name="connsiteY0" fmla="*/ 440 h 285362"/>
                  <a:gd name="connsiteX1" fmla="*/ 20176 w 113698"/>
                  <a:gd name="connsiteY1" fmla="*/ 125324 h 285362"/>
                  <a:gd name="connsiteX2" fmla="*/ 39226 w 113698"/>
                  <a:gd name="connsiteY2" fmla="*/ 199407 h 285362"/>
                  <a:gd name="connsiteX3" fmla="*/ 47692 w 113698"/>
                  <a:gd name="connsiteY3" fmla="*/ 229040 h 285362"/>
                  <a:gd name="connsiteX4" fmla="*/ 113309 w 113698"/>
                  <a:gd name="connsiteY4" fmla="*/ 284074 h 285362"/>
                  <a:gd name="connsiteX5" fmla="*/ 73092 w 113698"/>
                  <a:gd name="connsiteY5" fmla="*/ 260790 h 285362"/>
                  <a:gd name="connsiteX6" fmla="*/ 34992 w 113698"/>
                  <a:gd name="connsiteY6" fmla="*/ 182474 h 285362"/>
                  <a:gd name="connsiteX7" fmla="*/ 1126 w 113698"/>
                  <a:gd name="connsiteY7" fmla="*/ 87224 h 285362"/>
                  <a:gd name="connsiteX8" fmla="*/ 18059 w 113698"/>
                  <a:gd name="connsiteY8" fmla="*/ 440 h 28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698" h="285362">
                    <a:moveTo>
                      <a:pt x="18059" y="440"/>
                    </a:moveTo>
                    <a:cubicBezTo>
                      <a:pt x="21234" y="6790"/>
                      <a:pt x="16648" y="92163"/>
                      <a:pt x="20176" y="125324"/>
                    </a:cubicBezTo>
                    <a:cubicBezTo>
                      <a:pt x="23704" y="158485"/>
                      <a:pt x="34640" y="182121"/>
                      <a:pt x="39226" y="199407"/>
                    </a:cubicBezTo>
                    <a:cubicBezTo>
                      <a:pt x="43812" y="216693"/>
                      <a:pt x="35345" y="214929"/>
                      <a:pt x="47692" y="229040"/>
                    </a:cubicBezTo>
                    <a:cubicBezTo>
                      <a:pt x="60039" y="243151"/>
                      <a:pt x="109076" y="278782"/>
                      <a:pt x="113309" y="284074"/>
                    </a:cubicBezTo>
                    <a:cubicBezTo>
                      <a:pt x="117542" y="289366"/>
                      <a:pt x="86145" y="277723"/>
                      <a:pt x="73092" y="260790"/>
                    </a:cubicBezTo>
                    <a:cubicBezTo>
                      <a:pt x="60039" y="243857"/>
                      <a:pt x="46986" y="211402"/>
                      <a:pt x="34992" y="182474"/>
                    </a:cubicBezTo>
                    <a:cubicBezTo>
                      <a:pt x="22998" y="153546"/>
                      <a:pt x="7123" y="116505"/>
                      <a:pt x="1126" y="87224"/>
                    </a:cubicBezTo>
                    <a:cubicBezTo>
                      <a:pt x="-4871" y="57943"/>
                      <a:pt x="14884" y="-5910"/>
                      <a:pt x="18059" y="44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7" name="フリーフォーム: 図形 2006">
                <a:extLst>
                  <a:ext uri="{FF2B5EF4-FFF2-40B4-BE49-F238E27FC236}">
                    <a16:creationId xmlns:a16="http://schemas.microsoft.com/office/drawing/2014/main" id="{1AFA71C8-D9A6-4D86-927B-81FB57A37D71}"/>
                  </a:ext>
                </a:extLst>
              </p:cNvPr>
              <p:cNvSpPr/>
              <p:nvPr/>
            </p:nvSpPr>
            <p:spPr>
              <a:xfrm>
                <a:off x="4311631" y="2204018"/>
                <a:ext cx="91490" cy="35808"/>
              </a:xfrm>
              <a:custGeom>
                <a:avLst/>
                <a:gdLst>
                  <a:gd name="connsiteX0" fmla="*/ 19 w 91490"/>
                  <a:gd name="connsiteY0" fmla="*/ 184 h 35808"/>
                  <a:gd name="connsiteX1" fmla="*/ 66694 w 91490"/>
                  <a:gd name="connsiteY1" fmla="*/ 20821 h 35808"/>
                  <a:gd name="connsiteX2" fmla="*/ 82569 w 91490"/>
                  <a:gd name="connsiteY2" fmla="*/ 9709 h 35808"/>
                  <a:gd name="connsiteX3" fmla="*/ 90507 w 91490"/>
                  <a:gd name="connsiteY3" fmla="*/ 20821 h 35808"/>
                  <a:gd name="connsiteX4" fmla="*/ 60344 w 91490"/>
                  <a:gd name="connsiteY4" fmla="*/ 35109 h 35808"/>
                  <a:gd name="connsiteX5" fmla="*/ 19 w 91490"/>
                  <a:gd name="connsiteY5" fmla="*/ 184 h 3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0" h="35808">
                    <a:moveTo>
                      <a:pt x="19" y="184"/>
                    </a:moveTo>
                    <a:cubicBezTo>
                      <a:pt x="1077" y="-2197"/>
                      <a:pt x="52936" y="19234"/>
                      <a:pt x="66694" y="20821"/>
                    </a:cubicBezTo>
                    <a:cubicBezTo>
                      <a:pt x="80452" y="22408"/>
                      <a:pt x="78600" y="9709"/>
                      <a:pt x="82569" y="9709"/>
                    </a:cubicBezTo>
                    <a:cubicBezTo>
                      <a:pt x="86538" y="9709"/>
                      <a:pt x="94211" y="16588"/>
                      <a:pt x="90507" y="20821"/>
                    </a:cubicBezTo>
                    <a:cubicBezTo>
                      <a:pt x="86803" y="25054"/>
                      <a:pt x="78336" y="39078"/>
                      <a:pt x="60344" y="35109"/>
                    </a:cubicBezTo>
                    <a:cubicBezTo>
                      <a:pt x="42352" y="31140"/>
                      <a:pt x="-1039" y="2565"/>
                      <a:pt x="19" y="18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8" name="フリーフォーム: 図形 2007">
                <a:extLst>
                  <a:ext uri="{FF2B5EF4-FFF2-40B4-BE49-F238E27FC236}">
                    <a16:creationId xmlns:a16="http://schemas.microsoft.com/office/drawing/2014/main" id="{BB106E4F-50DA-4D0A-91A5-95F58A56CC59}"/>
                  </a:ext>
                </a:extLst>
              </p:cNvPr>
              <p:cNvSpPr/>
              <p:nvPr/>
            </p:nvSpPr>
            <p:spPr>
              <a:xfrm>
                <a:off x="4289527" y="1943813"/>
                <a:ext cx="76104" cy="190676"/>
              </a:xfrm>
              <a:custGeom>
                <a:avLst/>
                <a:gdLst>
                  <a:gd name="connsiteX0" fmla="*/ 9423 w 76104"/>
                  <a:gd name="connsiteY0" fmla="*/ 39 h 190676"/>
                  <a:gd name="connsiteX1" fmla="*/ 18948 w 76104"/>
                  <a:gd name="connsiteY1" fmla="*/ 49251 h 190676"/>
                  <a:gd name="connsiteX2" fmla="*/ 30061 w 76104"/>
                  <a:gd name="connsiteY2" fmla="*/ 109576 h 190676"/>
                  <a:gd name="connsiteX3" fmla="*/ 76098 w 76104"/>
                  <a:gd name="connsiteY3" fmla="*/ 190539 h 190676"/>
                  <a:gd name="connsiteX4" fmla="*/ 33236 w 76104"/>
                  <a:gd name="connsiteY4" fmla="*/ 127039 h 190676"/>
                  <a:gd name="connsiteX5" fmla="*/ 1486 w 76104"/>
                  <a:gd name="connsiteY5" fmla="*/ 57189 h 190676"/>
                  <a:gd name="connsiteX6" fmla="*/ 9423 w 76104"/>
                  <a:gd name="connsiteY6" fmla="*/ 39 h 19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04" h="190676">
                    <a:moveTo>
                      <a:pt x="9423" y="39"/>
                    </a:moveTo>
                    <a:cubicBezTo>
                      <a:pt x="12333" y="-1284"/>
                      <a:pt x="15508" y="30995"/>
                      <a:pt x="18948" y="49251"/>
                    </a:cubicBezTo>
                    <a:cubicBezTo>
                      <a:pt x="22388" y="67507"/>
                      <a:pt x="20536" y="86028"/>
                      <a:pt x="30061" y="109576"/>
                    </a:cubicBezTo>
                    <a:cubicBezTo>
                      <a:pt x="39586" y="133124"/>
                      <a:pt x="75569" y="187629"/>
                      <a:pt x="76098" y="190539"/>
                    </a:cubicBezTo>
                    <a:cubicBezTo>
                      <a:pt x="76627" y="193450"/>
                      <a:pt x="45671" y="149264"/>
                      <a:pt x="33236" y="127039"/>
                    </a:cubicBezTo>
                    <a:cubicBezTo>
                      <a:pt x="20801" y="104814"/>
                      <a:pt x="6778" y="75445"/>
                      <a:pt x="1486" y="57189"/>
                    </a:cubicBezTo>
                    <a:cubicBezTo>
                      <a:pt x="-3806" y="38933"/>
                      <a:pt x="6513" y="1362"/>
                      <a:pt x="9423" y="3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9" name="フリーフォーム: 図形 2008">
                <a:extLst>
                  <a:ext uri="{FF2B5EF4-FFF2-40B4-BE49-F238E27FC236}">
                    <a16:creationId xmlns:a16="http://schemas.microsoft.com/office/drawing/2014/main" id="{D4774C22-98A4-4B8E-8A7A-D30B29640081}"/>
                  </a:ext>
                </a:extLst>
              </p:cNvPr>
              <p:cNvSpPr/>
              <p:nvPr/>
            </p:nvSpPr>
            <p:spPr>
              <a:xfrm>
                <a:off x="4465949" y="507116"/>
                <a:ext cx="170573" cy="241534"/>
              </a:xfrm>
              <a:custGeom>
                <a:avLst/>
                <a:gdLst>
                  <a:gd name="connsiteX0" fmla="*/ 169551 w 170573"/>
                  <a:gd name="connsiteY0" fmla="*/ 48 h 241534"/>
                  <a:gd name="connsiteX1" fmla="*/ 131451 w 170573"/>
                  <a:gd name="connsiteY1" fmla="*/ 54023 h 241534"/>
                  <a:gd name="connsiteX2" fmla="*/ 106051 w 170573"/>
                  <a:gd name="connsiteY2" fmla="*/ 107998 h 241534"/>
                  <a:gd name="connsiteX3" fmla="*/ 83826 w 170573"/>
                  <a:gd name="connsiteY3" fmla="*/ 165148 h 241534"/>
                  <a:gd name="connsiteX4" fmla="*/ 1276 w 170573"/>
                  <a:gd name="connsiteY4" fmla="*/ 241348 h 241534"/>
                  <a:gd name="connsiteX5" fmla="*/ 36201 w 170573"/>
                  <a:gd name="connsiteY5" fmla="*/ 184198 h 241534"/>
                  <a:gd name="connsiteX6" fmla="*/ 71126 w 170573"/>
                  <a:gd name="connsiteY6" fmla="*/ 107998 h 241534"/>
                  <a:gd name="connsiteX7" fmla="*/ 87001 w 170573"/>
                  <a:gd name="connsiteY7" fmla="*/ 63548 h 241534"/>
                  <a:gd name="connsiteX8" fmla="*/ 169551 w 170573"/>
                  <a:gd name="connsiteY8" fmla="*/ 48 h 24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573" h="241534">
                    <a:moveTo>
                      <a:pt x="169551" y="48"/>
                    </a:moveTo>
                    <a:cubicBezTo>
                      <a:pt x="176959" y="-1539"/>
                      <a:pt x="142034" y="36031"/>
                      <a:pt x="131451" y="54023"/>
                    </a:cubicBezTo>
                    <a:cubicBezTo>
                      <a:pt x="120868" y="72015"/>
                      <a:pt x="113988" y="89477"/>
                      <a:pt x="106051" y="107998"/>
                    </a:cubicBezTo>
                    <a:cubicBezTo>
                      <a:pt x="98114" y="126519"/>
                      <a:pt x="101288" y="142923"/>
                      <a:pt x="83826" y="165148"/>
                    </a:cubicBezTo>
                    <a:cubicBezTo>
                      <a:pt x="66364" y="187373"/>
                      <a:pt x="9214" y="238173"/>
                      <a:pt x="1276" y="241348"/>
                    </a:cubicBezTo>
                    <a:cubicBezTo>
                      <a:pt x="-6662" y="244523"/>
                      <a:pt x="24559" y="206423"/>
                      <a:pt x="36201" y="184198"/>
                    </a:cubicBezTo>
                    <a:cubicBezTo>
                      <a:pt x="47843" y="161973"/>
                      <a:pt x="62659" y="128106"/>
                      <a:pt x="71126" y="107998"/>
                    </a:cubicBezTo>
                    <a:cubicBezTo>
                      <a:pt x="79593" y="87890"/>
                      <a:pt x="73243" y="79952"/>
                      <a:pt x="87001" y="63548"/>
                    </a:cubicBezTo>
                    <a:cubicBezTo>
                      <a:pt x="100759" y="47144"/>
                      <a:pt x="162143" y="1635"/>
                      <a:pt x="169551" y="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0" name="フリーフォーム: 図形 2009">
                <a:extLst>
                  <a:ext uri="{FF2B5EF4-FFF2-40B4-BE49-F238E27FC236}">
                    <a16:creationId xmlns:a16="http://schemas.microsoft.com/office/drawing/2014/main" id="{B0439037-6A49-43E2-984E-C7963D6B3942}"/>
                  </a:ext>
                </a:extLst>
              </p:cNvPr>
              <p:cNvSpPr/>
              <p:nvPr/>
            </p:nvSpPr>
            <p:spPr>
              <a:xfrm>
                <a:off x="5427041" y="513452"/>
                <a:ext cx="434128" cy="339904"/>
              </a:xfrm>
              <a:custGeom>
                <a:avLst/>
                <a:gdLst>
                  <a:gd name="connsiteX0" fmla="*/ 2209 w 434128"/>
                  <a:gd name="connsiteY0" fmla="*/ 62 h 339904"/>
                  <a:gd name="connsiteX1" fmla="*/ 110159 w 434128"/>
                  <a:gd name="connsiteY1" fmla="*/ 76262 h 339904"/>
                  <a:gd name="connsiteX2" fmla="*/ 243509 w 434128"/>
                  <a:gd name="connsiteY2" fmla="*/ 158812 h 339904"/>
                  <a:gd name="connsiteX3" fmla="*/ 341934 w 434128"/>
                  <a:gd name="connsiteY3" fmla="*/ 250887 h 339904"/>
                  <a:gd name="connsiteX4" fmla="*/ 434009 w 434128"/>
                  <a:gd name="connsiteY4" fmla="*/ 339787 h 339904"/>
                  <a:gd name="connsiteX5" fmla="*/ 357809 w 434128"/>
                  <a:gd name="connsiteY5" fmla="*/ 231837 h 339904"/>
                  <a:gd name="connsiteX6" fmla="*/ 211759 w 434128"/>
                  <a:gd name="connsiteY6" fmla="*/ 88962 h 339904"/>
                  <a:gd name="connsiteX7" fmla="*/ 2209 w 434128"/>
                  <a:gd name="connsiteY7" fmla="*/ 62 h 339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128" h="339904">
                    <a:moveTo>
                      <a:pt x="2209" y="62"/>
                    </a:moveTo>
                    <a:cubicBezTo>
                      <a:pt x="-14724" y="-2055"/>
                      <a:pt x="69942" y="49804"/>
                      <a:pt x="110159" y="76262"/>
                    </a:cubicBezTo>
                    <a:cubicBezTo>
                      <a:pt x="150376" y="102720"/>
                      <a:pt x="204880" y="129708"/>
                      <a:pt x="243509" y="158812"/>
                    </a:cubicBezTo>
                    <a:cubicBezTo>
                      <a:pt x="282138" y="187916"/>
                      <a:pt x="310184" y="220725"/>
                      <a:pt x="341934" y="250887"/>
                    </a:cubicBezTo>
                    <a:cubicBezTo>
                      <a:pt x="373684" y="281049"/>
                      <a:pt x="431363" y="342962"/>
                      <a:pt x="434009" y="339787"/>
                    </a:cubicBezTo>
                    <a:cubicBezTo>
                      <a:pt x="436655" y="336612"/>
                      <a:pt x="394851" y="273641"/>
                      <a:pt x="357809" y="231837"/>
                    </a:cubicBezTo>
                    <a:cubicBezTo>
                      <a:pt x="320767" y="190033"/>
                      <a:pt x="267321" y="127591"/>
                      <a:pt x="211759" y="88962"/>
                    </a:cubicBezTo>
                    <a:cubicBezTo>
                      <a:pt x="156197" y="50333"/>
                      <a:pt x="19142" y="2179"/>
                      <a:pt x="2209"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1" name="フリーフォーム: 図形 2010">
                <a:extLst>
                  <a:ext uri="{FF2B5EF4-FFF2-40B4-BE49-F238E27FC236}">
                    <a16:creationId xmlns:a16="http://schemas.microsoft.com/office/drawing/2014/main" id="{DE7D671B-826A-4A80-8DAC-0B3AC96C27B7}"/>
                  </a:ext>
                </a:extLst>
              </p:cNvPr>
              <p:cNvSpPr/>
              <p:nvPr/>
            </p:nvSpPr>
            <p:spPr>
              <a:xfrm>
                <a:off x="5838448" y="821483"/>
                <a:ext cx="276667" cy="486548"/>
              </a:xfrm>
              <a:custGeom>
                <a:avLst/>
                <a:gdLst>
                  <a:gd name="connsiteX0" fmla="*/ 377 w 276667"/>
                  <a:gd name="connsiteY0" fmla="*/ 6 h 486548"/>
                  <a:gd name="connsiteX1" fmla="*/ 89277 w 276667"/>
                  <a:gd name="connsiteY1" fmla="*/ 177806 h 486548"/>
                  <a:gd name="connsiteX2" fmla="*/ 190877 w 276667"/>
                  <a:gd name="connsiteY2" fmla="*/ 387356 h 486548"/>
                  <a:gd name="connsiteX3" fmla="*/ 276602 w 276667"/>
                  <a:gd name="connsiteY3" fmla="*/ 485781 h 486548"/>
                  <a:gd name="connsiteX4" fmla="*/ 203577 w 276667"/>
                  <a:gd name="connsiteY4" fmla="*/ 339731 h 486548"/>
                  <a:gd name="connsiteX5" fmla="*/ 124202 w 276667"/>
                  <a:gd name="connsiteY5" fmla="*/ 171456 h 486548"/>
                  <a:gd name="connsiteX6" fmla="*/ 377 w 276667"/>
                  <a:gd name="connsiteY6" fmla="*/ 6 h 48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667" h="486548">
                    <a:moveTo>
                      <a:pt x="377" y="6"/>
                    </a:moveTo>
                    <a:cubicBezTo>
                      <a:pt x="-5444" y="1064"/>
                      <a:pt x="57527" y="113248"/>
                      <a:pt x="89277" y="177806"/>
                    </a:cubicBezTo>
                    <a:cubicBezTo>
                      <a:pt x="121027" y="242364"/>
                      <a:pt x="159656" y="336027"/>
                      <a:pt x="190877" y="387356"/>
                    </a:cubicBezTo>
                    <a:cubicBezTo>
                      <a:pt x="222098" y="438685"/>
                      <a:pt x="274485" y="493718"/>
                      <a:pt x="276602" y="485781"/>
                    </a:cubicBezTo>
                    <a:cubicBezTo>
                      <a:pt x="278719" y="477844"/>
                      <a:pt x="228977" y="392119"/>
                      <a:pt x="203577" y="339731"/>
                    </a:cubicBezTo>
                    <a:cubicBezTo>
                      <a:pt x="178177" y="287344"/>
                      <a:pt x="154894" y="223843"/>
                      <a:pt x="124202" y="171456"/>
                    </a:cubicBezTo>
                    <a:cubicBezTo>
                      <a:pt x="93510" y="119069"/>
                      <a:pt x="6198" y="-1052"/>
                      <a:pt x="377" y="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2" name="フリーフォーム: 図形 2011">
                <a:extLst>
                  <a:ext uri="{FF2B5EF4-FFF2-40B4-BE49-F238E27FC236}">
                    <a16:creationId xmlns:a16="http://schemas.microsoft.com/office/drawing/2014/main" id="{43B6C80F-9B59-487C-A218-E453DDACB7C4}"/>
                  </a:ext>
                </a:extLst>
              </p:cNvPr>
              <p:cNvSpPr/>
              <p:nvPr/>
            </p:nvSpPr>
            <p:spPr>
              <a:xfrm>
                <a:off x="6091853" y="1272268"/>
                <a:ext cx="195401" cy="550567"/>
              </a:xfrm>
              <a:custGeom>
                <a:avLst/>
                <a:gdLst>
                  <a:gd name="connsiteX0" fmla="*/ 972 w 195401"/>
                  <a:gd name="connsiteY0" fmla="*/ 71 h 550567"/>
                  <a:gd name="connsiteX1" fmla="*/ 29547 w 195401"/>
                  <a:gd name="connsiteY1" fmla="*/ 127071 h 550567"/>
                  <a:gd name="connsiteX2" fmla="*/ 77172 w 195401"/>
                  <a:gd name="connsiteY2" fmla="*/ 285821 h 550567"/>
                  <a:gd name="connsiteX3" fmla="*/ 115272 w 195401"/>
                  <a:gd name="connsiteY3" fmla="*/ 400121 h 550567"/>
                  <a:gd name="connsiteX4" fmla="*/ 194647 w 195401"/>
                  <a:gd name="connsiteY4" fmla="*/ 549346 h 550567"/>
                  <a:gd name="connsiteX5" fmla="*/ 153372 w 195401"/>
                  <a:gd name="connsiteY5" fmla="*/ 460446 h 550567"/>
                  <a:gd name="connsiteX6" fmla="*/ 121622 w 195401"/>
                  <a:gd name="connsiteY6" fmla="*/ 279471 h 550567"/>
                  <a:gd name="connsiteX7" fmla="*/ 64472 w 195401"/>
                  <a:gd name="connsiteY7" fmla="*/ 111196 h 550567"/>
                  <a:gd name="connsiteX8" fmla="*/ 972 w 195401"/>
                  <a:gd name="connsiteY8" fmla="*/ 71 h 55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01" h="550567">
                    <a:moveTo>
                      <a:pt x="972" y="71"/>
                    </a:moveTo>
                    <a:cubicBezTo>
                      <a:pt x="-4849" y="2717"/>
                      <a:pt x="16847" y="79446"/>
                      <a:pt x="29547" y="127071"/>
                    </a:cubicBezTo>
                    <a:cubicBezTo>
                      <a:pt x="42247" y="174696"/>
                      <a:pt x="62885" y="240313"/>
                      <a:pt x="77172" y="285821"/>
                    </a:cubicBezTo>
                    <a:cubicBezTo>
                      <a:pt x="91460" y="331329"/>
                      <a:pt x="95693" y="356200"/>
                      <a:pt x="115272" y="400121"/>
                    </a:cubicBezTo>
                    <a:cubicBezTo>
                      <a:pt x="134851" y="444042"/>
                      <a:pt x="188297" y="539292"/>
                      <a:pt x="194647" y="549346"/>
                    </a:cubicBezTo>
                    <a:cubicBezTo>
                      <a:pt x="200997" y="559400"/>
                      <a:pt x="165543" y="505425"/>
                      <a:pt x="153372" y="460446"/>
                    </a:cubicBezTo>
                    <a:cubicBezTo>
                      <a:pt x="141201" y="415467"/>
                      <a:pt x="136439" y="337679"/>
                      <a:pt x="121622" y="279471"/>
                    </a:cubicBezTo>
                    <a:cubicBezTo>
                      <a:pt x="106805" y="221263"/>
                      <a:pt x="82993" y="153529"/>
                      <a:pt x="64472" y="111196"/>
                    </a:cubicBezTo>
                    <a:cubicBezTo>
                      <a:pt x="45951" y="68863"/>
                      <a:pt x="6793" y="-2575"/>
                      <a:pt x="972" y="7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3" name="フリーフォーム: 図形 2012">
                <a:extLst>
                  <a:ext uri="{FF2B5EF4-FFF2-40B4-BE49-F238E27FC236}">
                    <a16:creationId xmlns:a16="http://schemas.microsoft.com/office/drawing/2014/main" id="{0C1B71DA-D8E6-43DD-857E-265D6939DC41}"/>
                  </a:ext>
                </a:extLst>
              </p:cNvPr>
              <p:cNvSpPr/>
              <p:nvPr/>
            </p:nvSpPr>
            <p:spPr>
              <a:xfrm>
                <a:off x="6251409" y="1735812"/>
                <a:ext cx="174826" cy="423290"/>
              </a:xfrm>
              <a:custGeom>
                <a:avLst/>
                <a:gdLst>
                  <a:gd name="connsiteX0" fmla="*/ 166 w 174826"/>
                  <a:gd name="connsiteY0" fmla="*/ 77 h 423290"/>
                  <a:gd name="connsiteX1" fmla="*/ 41441 w 174826"/>
                  <a:gd name="connsiteY1" fmla="*/ 146127 h 423290"/>
                  <a:gd name="connsiteX2" fmla="*/ 85891 w 174826"/>
                  <a:gd name="connsiteY2" fmla="*/ 298527 h 423290"/>
                  <a:gd name="connsiteX3" fmla="*/ 136691 w 174826"/>
                  <a:gd name="connsiteY3" fmla="*/ 365202 h 423290"/>
                  <a:gd name="connsiteX4" fmla="*/ 174791 w 174826"/>
                  <a:gd name="connsiteY4" fmla="*/ 422352 h 423290"/>
                  <a:gd name="connsiteX5" fmla="*/ 143041 w 174826"/>
                  <a:gd name="connsiteY5" fmla="*/ 317577 h 423290"/>
                  <a:gd name="connsiteX6" fmla="*/ 114466 w 174826"/>
                  <a:gd name="connsiteY6" fmla="*/ 231852 h 423290"/>
                  <a:gd name="connsiteX7" fmla="*/ 57316 w 174826"/>
                  <a:gd name="connsiteY7" fmla="*/ 127077 h 423290"/>
                  <a:gd name="connsiteX8" fmla="*/ 166 w 174826"/>
                  <a:gd name="connsiteY8" fmla="*/ 77 h 42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826" h="423290">
                    <a:moveTo>
                      <a:pt x="166" y="77"/>
                    </a:moveTo>
                    <a:cubicBezTo>
                      <a:pt x="-2480" y="3252"/>
                      <a:pt x="27154" y="96385"/>
                      <a:pt x="41441" y="146127"/>
                    </a:cubicBezTo>
                    <a:cubicBezTo>
                      <a:pt x="55729" y="195869"/>
                      <a:pt x="70016" y="262015"/>
                      <a:pt x="85891" y="298527"/>
                    </a:cubicBezTo>
                    <a:cubicBezTo>
                      <a:pt x="101766" y="335040"/>
                      <a:pt x="121874" y="344565"/>
                      <a:pt x="136691" y="365202"/>
                    </a:cubicBezTo>
                    <a:cubicBezTo>
                      <a:pt x="151508" y="385839"/>
                      <a:pt x="173733" y="430289"/>
                      <a:pt x="174791" y="422352"/>
                    </a:cubicBezTo>
                    <a:cubicBezTo>
                      <a:pt x="175849" y="414415"/>
                      <a:pt x="153095" y="349327"/>
                      <a:pt x="143041" y="317577"/>
                    </a:cubicBezTo>
                    <a:cubicBezTo>
                      <a:pt x="132987" y="285827"/>
                      <a:pt x="128754" y="263602"/>
                      <a:pt x="114466" y="231852"/>
                    </a:cubicBezTo>
                    <a:cubicBezTo>
                      <a:pt x="100179" y="200102"/>
                      <a:pt x="75837" y="161473"/>
                      <a:pt x="57316" y="127077"/>
                    </a:cubicBezTo>
                    <a:cubicBezTo>
                      <a:pt x="38795" y="92681"/>
                      <a:pt x="2812" y="-3098"/>
                      <a:pt x="166" y="7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4" name="フリーフォーム: 図形 2013">
                <a:extLst>
                  <a:ext uri="{FF2B5EF4-FFF2-40B4-BE49-F238E27FC236}">
                    <a16:creationId xmlns:a16="http://schemas.microsoft.com/office/drawing/2014/main" id="{A4726FFB-7A26-437F-8A8C-23E82C16A6A9}"/>
                  </a:ext>
                </a:extLst>
              </p:cNvPr>
              <p:cNvSpPr/>
              <p:nvPr/>
            </p:nvSpPr>
            <p:spPr>
              <a:xfrm>
                <a:off x="6403369" y="2104181"/>
                <a:ext cx="149901" cy="467375"/>
              </a:xfrm>
              <a:custGeom>
                <a:avLst/>
                <a:gdLst>
                  <a:gd name="connsiteX0" fmla="*/ 606 w 149901"/>
                  <a:gd name="connsiteY0" fmla="*/ 8 h 467375"/>
                  <a:gd name="connsiteX1" fmla="*/ 48231 w 149901"/>
                  <a:gd name="connsiteY1" fmla="*/ 139708 h 467375"/>
                  <a:gd name="connsiteX2" fmla="*/ 95856 w 149901"/>
                  <a:gd name="connsiteY2" fmla="*/ 231783 h 467375"/>
                  <a:gd name="connsiteX3" fmla="*/ 124431 w 149901"/>
                  <a:gd name="connsiteY3" fmla="*/ 358783 h 467375"/>
                  <a:gd name="connsiteX4" fmla="*/ 149831 w 149901"/>
                  <a:gd name="connsiteY4" fmla="*/ 466733 h 467375"/>
                  <a:gd name="connsiteX5" fmla="*/ 130781 w 149901"/>
                  <a:gd name="connsiteY5" fmla="*/ 307983 h 467375"/>
                  <a:gd name="connsiteX6" fmla="*/ 95856 w 149901"/>
                  <a:gd name="connsiteY6" fmla="*/ 206383 h 467375"/>
                  <a:gd name="connsiteX7" fmla="*/ 83156 w 149901"/>
                  <a:gd name="connsiteY7" fmla="*/ 146058 h 467375"/>
                  <a:gd name="connsiteX8" fmla="*/ 606 w 149901"/>
                  <a:gd name="connsiteY8" fmla="*/ 8 h 46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901" h="467375">
                    <a:moveTo>
                      <a:pt x="606" y="8"/>
                    </a:moveTo>
                    <a:cubicBezTo>
                      <a:pt x="-5215" y="-1050"/>
                      <a:pt x="32356" y="101079"/>
                      <a:pt x="48231" y="139708"/>
                    </a:cubicBezTo>
                    <a:cubicBezTo>
                      <a:pt x="64106" y="178337"/>
                      <a:pt x="83156" y="195271"/>
                      <a:pt x="95856" y="231783"/>
                    </a:cubicBezTo>
                    <a:cubicBezTo>
                      <a:pt x="108556" y="268296"/>
                      <a:pt x="115435" y="319625"/>
                      <a:pt x="124431" y="358783"/>
                    </a:cubicBezTo>
                    <a:cubicBezTo>
                      <a:pt x="133427" y="397941"/>
                      <a:pt x="148773" y="475200"/>
                      <a:pt x="149831" y="466733"/>
                    </a:cubicBezTo>
                    <a:cubicBezTo>
                      <a:pt x="150889" y="458266"/>
                      <a:pt x="139777" y="351375"/>
                      <a:pt x="130781" y="307983"/>
                    </a:cubicBezTo>
                    <a:cubicBezTo>
                      <a:pt x="121785" y="264591"/>
                      <a:pt x="103793" y="233370"/>
                      <a:pt x="95856" y="206383"/>
                    </a:cubicBezTo>
                    <a:cubicBezTo>
                      <a:pt x="87919" y="179396"/>
                      <a:pt x="95856" y="178866"/>
                      <a:pt x="83156" y="146058"/>
                    </a:cubicBezTo>
                    <a:cubicBezTo>
                      <a:pt x="70456" y="113250"/>
                      <a:pt x="6427" y="1066"/>
                      <a:pt x="606" y="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5" name="フリーフォーム: 図形 2014">
                <a:extLst>
                  <a:ext uri="{FF2B5EF4-FFF2-40B4-BE49-F238E27FC236}">
                    <a16:creationId xmlns:a16="http://schemas.microsoft.com/office/drawing/2014/main" id="{A6C9E7AD-28C5-41BA-8100-F05E511F574E}"/>
                  </a:ext>
                </a:extLst>
              </p:cNvPr>
              <p:cNvSpPr/>
              <p:nvPr/>
            </p:nvSpPr>
            <p:spPr>
              <a:xfrm>
                <a:off x="6524973" y="2537180"/>
                <a:ext cx="33001" cy="450095"/>
              </a:xfrm>
              <a:custGeom>
                <a:avLst/>
                <a:gdLst>
                  <a:gd name="connsiteX0" fmla="*/ 21877 w 33001"/>
                  <a:gd name="connsiteY0" fmla="*/ 926 h 450095"/>
                  <a:gd name="connsiteX1" fmla="*/ 21877 w 33001"/>
                  <a:gd name="connsiteY1" fmla="*/ 110992 h 450095"/>
                  <a:gd name="connsiteX2" fmla="*/ 11294 w 33001"/>
                  <a:gd name="connsiteY2" fmla="*/ 193542 h 450095"/>
                  <a:gd name="connsiteX3" fmla="*/ 710 w 33001"/>
                  <a:gd name="connsiteY3" fmla="*/ 288792 h 450095"/>
                  <a:gd name="connsiteX4" fmla="*/ 32460 w 33001"/>
                  <a:gd name="connsiteY4" fmla="*/ 449659 h 450095"/>
                  <a:gd name="connsiteX5" fmla="*/ 19760 w 33001"/>
                  <a:gd name="connsiteY5" fmla="*/ 331126 h 450095"/>
                  <a:gd name="connsiteX6" fmla="*/ 7060 w 33001"/>
                  <a:gd name="connsiteY6" fmla="*/ 176609 h 450095"/>
                  <a:gd name="connsiteX7" fmla="*/ 21877 w 33001"/>
                  <a:gd name="connsiteY7" fmla="*/ 926 h 45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01" h="450095">
                    <a:moveTo>
                      <a:pt x="21877" y="926"/>
                    </a:moveTo>
                    <a:cubicBezTo>
                      <a:pt x="24346" y="-10010"/>
                      <a:pt x="23641" y="78889"/>
                      <a:pt x="21877" y="110992"/>
                    </a:cubicBezTo>
                    <a:cubicBezTo>
                      <a:pt x="20113" y="143095"/>
                      <a:pt x="14822" y="163909"/>
                      <a:pt x="11294" y="193542"/>
                    </a:cubicBezTo>
                    <a:cubicBezTo>
                      <a:pt x="7766" y="223175"/>
                      <a:pt x="-2818" y="246106"/>
                      <a:pt x="710" y="288792"/>
                    </a:cubicBezTo>
                    <a:cubicBezTo>
                      <a:pt x="4238" y="331478"/>
                      <a:pt x="29285" y="442603"/>
                      <a:pt x="32460" y="449659"/>
                    </a:cubicBezTo>
                    <a:cubicBezTo>
                      <a:pt x="35635" y="456715"/>
                      <a:pt x="23993" y="376634"/>
                      <a:pt x="19760" y="331126"/>
                    </a:cubicBezTo>
                    <a:cubicBezTo>
                      <a:pt x="15527" y="285618"/>
                      <a:pt x="6707" y="227762"/>
                      <a:pt x="7060" y="176609"/>
                    </a:cubicBezTo>
                    <a:cubicBezTo>
                      <a:pt x="7413" y="125456"/>
                      <a:pt x="19408" y="11862"/>
                      <a:pt x="21877" y="92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6" name="フリーフォーム: 図形 2015">
                <a:extLst>
                  <a:ext uri="{FF2B5EF4-FFF2-40B4-BE49-F238E27FC236}">
                    <a16:creationId xmlns:a16="http://schemas.microsoft.com/office/drawing/2014/main" id="{1F0D42AA-A79F-4B9A-95DF-6D8D64AE00B2}"/>
                  </a:ext>
                </a:extLst>
              </p:cNvPr>
              <p:cNvSpPr/>
              <p:nvPr/>
            </p:nvSpPr>
            <p:spPr>
              <a:xfrm>
                <a:off x="6553564" y="2937434"/>
                <a:ext cx="143999" cy="390924"/>
              </a:xfrm>
              <a:custGeom>
                <a:avLst/>
                <a:gdLst>
                  <a:gd name="connsiteX0" fmla="*/ 5986 w 143999"/>
                  <a:gd name="connsiteY0" fmla="*/ 722 h 390924"/>
                  <a:gd name="connsiteX1" fmla="*/ 1753 w 143999"/>
                  <a:gd name="connsiteY1" fmla="*/ 72688 h 390924"/>
                  <a:gd name="connsiteX2" fmla="*/ 31386 w 143999"/>
                  <a:gd name="connsiteY2" fmla="*/ 138305 h 390924"/>
                  <a:gd name="connsiteX3" fmla="*/ 63136 w 143999"/>
                  <a:gd name="connsiteY3" fmla="*/ 263188 h 390924"/>
                  <a:gd name="connsiteX4" fmla="*/ 143569 w 143999"/>
                  <a:gd name="connsiteY4" fmla="*/ 390188 h 390924"/>
                  <a:gd name="connsiteX5" fmla="*/ 92769 w 143999"/>
                  <a:gd name="connsiteY5" fmla="*/ 309755 h 390924"/>
                  <a:gd name="connsiteX6" fmla="*/ 41969 w 143999"/>
                  <a:gd name="connsiteY6" fmla="*/ 193338 h 390924"/>
                  <a:gd name="connsiteX7" fmla="*/ 27153 w 143999"/>
                  <a:gd name="connsiteY7" fmla="*/ 119255 h 390924"/>
                  <a:gd name="connsiteX8" fmla="*/ 5986 w 143999"/>
                  <a:gd name="connsiteY8" fmla="*/ 722 h 39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999" h="390924">
                    <a:moveTo>
                      <a:pt x="5986" y="722"/>
                    </a:moveTo>
                    <a:cubicBezTo>
                      <a:pt x="1753" y="-7039"/>
                      <a:pt x="-2480" y="49758"/>
                      <a:pt x="1753" y="72688"/>
                    </a:cubicBezTo>
                    <a:cubicBezTo>
                      <a:pt x="5986" y="95618"/>
                      <a:pt x="21156" y="106555"/>
                      <a:pt x="31386" y="138305"/>
                    </a:cubicBezTo>
                    <a:cubicBezTo>
                      <a:pt x="41616" y="170055"/>
                      <a:pt x="44439" y="221207"/>
                      <a:pt x="63136" y="263188"/>
                    </a:cubicBezTo>
                    <a:cubicBezTo>
                      <a:pt x="81833" y="305169"/>
                      <a:pt x="138630" y="382427"/>
                      <a:pt x="143569" y="390188"/>
                    </a:cubicBezTo>
                    <a:cubicBezTo>
                      <a:pt x="148508" y="397949"/>
                      <a:pt x="109702" y="342563"/>
                      <a:pt x="92769" y="309755"/>
                    </a:cubicBezTo>
                    <a:cubicBezTo>
                      <a:pt x="75836" y="276947"/>
                      <a:pt x="52905" y="225088"/>
                      <a:pt x="41969" y="193338"/>
                    </a:cubicBezTo>
                    <a:cubicBezTo>
                      <a:pt x="31033" y="161588"/>
                      <a:pt x="33503" y="147477"/>
                      <a:pt x="27153" y="119255"/>
                    </a:cubicBezTo>
                    <a:cubicBezTo>
                      <a:pt x="20803" y="91033"/>
                      <a:pt x="10219" y="8483"/>
                      <a:pt x="5986" y="72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7" name="フリーフォーム: 図形 2016">
                <a:extLst>
                  <a:ext uri="{FF2B5EF4-FFF2-40B4-BE49-F238E27FC236}">
                    <a16:creationId xmlns:a16="http://schemas.microsoft.com/office/drawing/2014/main" id="{AB8573E4-686B-451B-929E-37DF6FD7B3AB}"/>
                  </a:ext>
                </a:extLst>
              </p:cNvPr>
              <p:cNvSpPr/>
              <p:nvPr/>
            </p:nvSpPr>
            <p:spPr>
              <a:xfrm>
                <a:off x="4535521" y="613396"/>
                <a:ext cx="257947" cy="170252"/>
              </a:xfrm>
              <a:custGeom>
                <a:avLst/>
                <a:gdLst>
                  <a:gd name="connsiteX0" fmla="*/ 57117 w 257947"/>
                  <a:gd name="connsiteY0" fmla="*/ 131 h 170252"/>
                  <a:gd name="connsiteX1" fmla="*/ 119029 w 257947"/>
                  <a:gd name="connsiteY1" fmla="*/ 68393 h 170252"/>
                  <a:gd name="connsiteX2" fmla="*/ 257142 w 257947"/>
                  <a:gd name="connsiteY2" fmla="*/ 168406 h 170252"/>
                  <a:gd name="connsiteX3" fmla="*/ 173004 w 257947"/>
                  <a:gd name="connsiteY3" fmla="*/ 130306 h 170252"/>
                  <a:gd name="connsiteX4" fmla="*/ 111092 w 257947"/>
                  <a:gd name="connsiteY4" fmla="*/ 92206 h 170252"/>
                  <a:gd name="connsiteX5" fmla="*/ 1554 w 257947"/>
                  <a:gd name="connsiteY5" fmla="*/ 77918 h 170252"/>
                  <a:gd name="connsiteX6" fmla="*/ 47592 w 257947"/>
                  <a:gd name="connsiteY6" fmla="*/ 73156 h 170252"/>
                  <a:gd name="connsiteX7" fmla="*/ 61879 w 257947"/>
                  <a:gd name="connsiteY7" fmla="*/ 50931 h 170252"/>
                  <a:gd name="connsiteX8" fmla="*/ 57117 w 257947"/>
                  <a:gd name="connsiteY8" fmla="*/ 131 h 17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947" h="170252">
                    <a:moveTo>
                      <a:pt x="57117" y="131"/>
                    </a:moveTo>
                    <a:cubicBezTo>
                      <a:pt x="66642" y="3041"/>
                      <a:pt x="85691" y="40347"/>
                      <a:pt x="119029" y="68393"/>
                    </a:cubicBezTo>
                    <a:cubicBezTo>
                      <a:pt x="152367" y="96439"/>
                      <a:pt x="248146" y="158087"/>
                      <a:pt x="257142" y="168406"/>
                    </a:cubicBezTo>
                    <a:cubicBezTo>
                      <a:pt x="266138" y="178725"/>
                      <a:pt x="197346" y="143006"/>
                      <a:pt x="173004" y="130306"/>
                    </a:cubicBezTo>
                    <a:cubicBezTo>
                      <a:pt x="148662" y="117606"/>
                      <a:pt x="139667" y="100937"/>
                      <a:pt x="111092" y="92206"/>
                    </a:cubicBezTo>
                    <a:cubicBezTo>
                      <a:pt x="82517" y="83475"/>
                      <a:pt x="12137" y="81093"/>
                      <a:pt x="1554" y="77918"/>
                    </a:cubicBezTo>
                    <a:cubicBezTo>
                      <a:pt x="-9029" y="74743"/>
                      <a:pt x="37538" y="77654"/>
                      <a:pt x="47592" y="73156"/>
                    </a:cubicBezTo>
                    <a:cubicBezTo>
                      <a:pt x="57646" y="68658"/>
                      <a:pt x="59762" y="58339"/>
                      <a:pt x="61879" y="50931"/>
                    </a:cubicBezTo>
                    <a:cubicBezTo>
                      <a:pt x="63996" y="43523"/>
                      <a:pt x="47592" y="-2779"/>
                      <a:pt x="57117" y="13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8" name="フリーフォーム: 図形 2017">
                <a:extLst>
                  <a:ext uri="{FF2B5EF4-FFF2-40B4-BE49-F238E27FC236}">
                    <a16:creationId xmlns:a16="http://schemas.microsoft.com/office/drawing/2014/main" id="{9E7DD1E0-4229-4CBD-961D-4048A73A161B}"/>
                  </a:ext>
                </a:extLst>
              </p:cNvPr>
              <p:cNvSpPr/>
              <p:nvPr/>
            </p:nvSpPr>
            <p:spPr>
              <a:xfrm>
                <a:off x="5857019" y="2063358"/>
                <a:ext cx="200292" cy="849717"/>
              </a:xfrm>
              <a:custGeom>
                <a:avLst/>
                <a:gdLst>
                  <a:gd name="connsiteX0" fmla="*/ 221 w 200292"/>
                  <a:gd name="connsiteY0" fmla="*/ 191 h 849717"/>
                  <a:gd name="connsiteX1" fmla="*/ 71341 w 200292"/>
                  <a:gd name="connsiteY1" fmla="*/ 188151 h 849717"/>
                  <a:gd name="connsiteX2" fmla="*/ 106901 w 200292"/>
                  <a:gd name="connsiteY2" fmla="*/ 310071 h 849717"/>
                  <a:gd name="connsiteX3" fmla="*/ 106901 w 200292"/>
                  <a:gd name="connsiteY3" fmla="*/ 396431 h 849717"/>
                  <a:gd name="connsiteX4" fmla="*/ 111981 w 200292"/>
                  <a:gd name="connsiteY4" fmla="*/ 538671 h 849717"/>
                  <a:gd name="connsiteX5" fmla="*/ 147541 w 200292"/>
                  <a:gd name="connsiteY5" fmla="*/ 660591 h 849717"/>
                  <a:gd name="connsiteX6" fmla="*/ 198341 w 200292"/>
                  <a:gd name="connsiteY6" fmla="*/ 848551 h 849717"/>
                  <a:gd name="connsiteX7" fmla="*/ 188181 w 200292"/>
                  <a:gd name="connsiteY7" fmla="*/ 731711 h 849717"/>
                  <a:gd name="connsiteX8" fmla="*/ 172941 w 200292"/>
                  <a:gd name="connsiteY8" fmla="*/ 564071 h 849717"/>
                  <a:gd name="connsiteX9" fmla="*/ 117061 w 200292"/>
                  <a:gd name="connsiteY9" fmla="*/ 396431 h 849717"/>
                  <a:gd name="connsiteX10" fmla="*/ 96741 w 200292"/>
                  <a:gd name="connsiteY10" fmla="*/ 157671 h 849717"/>
                  <a:gd name="connsiteX11" fmla="*/ 221 w 200292"/>
                  <a:gd name="connsiteY11" fmla="*/ 191 h 84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292" h="849717">
                    <a:moveTo>
                      <a:pt x="221" y="191"/>
                    </a:moveTo>
                    <a:cubicBezTo>
                      <a:pt x="-4012" y="5271"/>
                      <a:pt x="53561" y="136504"/>
                      <a:pt x="71341" y="188151"/>
                    </a:cubicBezTo>
                    <a:cubicBezTo>
                      <a:pt x="89121" y="239798"/>
                      <a:pt x="100974" y="275358"/>
                      <a:pt x="106901" y="310071"/>
                    </a:cubicBezTo>
                    <a:cubicBezTo>
                      <a:pt x="112828" y="344784"/>
                      <a:pt x="106054" y="358331"/>
                      <a:pt x="106901" y="396431"/>
                    </a:cubicBezTo>
                    <a:cubicBezTo>
                      <a:pt x="107748" y="434531"/>
                      <a:pt x="105208" y="494644"/>
                      <a:pt x="111981" y="538671"/>
                    </a:cubicBezTo>
                    <a:cubicBezTo>
                      <a:pt x="118754" y="582698"/>
                      <a:pt x="133148" y="608944"/>
                      <a:pt x="147541" y="660591"/>
                    </a:cubicBezTo>
                    <a:cubicBezTo>
                      <a:pt x="161934" y="712238"/>
                      <a:pt x="191568" y="836698"/>
                      <a:pt x="198341" y="848551"/>
                    </a:cubicBezTo>
                    <a:cubicBezTo>
                      <a:pt x="205114" y="860404"/>
                      <a:pt x="192414" y="779124"/>
                      <a:pt x="188181" y="731711"/>
                    </a:cubicBezTo>
                    <a:cubicBezTo>
                      <a:pt x="183948" y="684298"/>
                      <a:pt x="184794" y="619951"/>
                      <a:pt x="172941" y="564071"/>
                    </a:cubicBezTo>
                    <a:cubicBezTo>
                      <a:pt x="161088" y="508191"/>
                      <a:pt x="129761" y="464164"/>
                      <a:pt x="117061" y="396431"/>
                    </a:cubicBezTo>
                    <a:cubicBezTo>
                      <a:pt x="104361" y="328698"/>
                      <a:pt x="114521" y="222864"/>
                      <a:pt x="96741" y="157671"/>
                    </a:cubicBezTo>
                    <a:cubicBezTo>
                      <a:pt x="78961" y="92478"/>
                      <a:pt x="4454" y="-4889"/>
                      <a:pt x="221" y="1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19" name="フリーフォーム: 図形 2018">
                <a:extLst>
                  <a:ext uri="{FF2B5EF4-FFF2-40B4-BE49-F238E27FC236}">
                    <a16:creationId xmlns:a16="http://schemas.microsoft.com/office/drawing/2014/main" id="{E2D6D9D1-7DDD-4331-B61A-109E3CC21CAF}"/>
                  </a:ext>
                </a:extLst>
              </p:cNvPr>
              <p:cNvSpPr/>
              <p:nvPr/>
            </p:nvSpPr>
            <p:spPr>
              <a:xfrm>
                <a:off x="6028265" y="2813365"/>
                <a:ext cx="492417" cy="733548"/>
              </a:xfrm>
              <a:custGeom>
                <a:avLst/>
                <a:gdLst>
                  <a:gd name="connsiteX0" fmla="*/ 11855 w 492417"/>
                  <a:gd name="connsiteY0" fmla="*/ 2024 h 733548"/>
                  <a:gd name="connsiteX1" fmla="*/ 37255 w 492417"/>
                  <a:gd name="connsiteY1" fmla="*/ 179824 h 733548"/>
                  <a:gd name="connsiteX2" fmla="*/ 133775 w 492417"/>
                  <a:gd name="connsiteY2" fmla="*/ 291584 h 733548"/>
                  <a:gd name="connsiteX3" fmla="*/ 225215 w 492417"/>
                  <a:gd name="connsiteY3" fmla="*/ 403344 h 733548"/>
                  <a:gd name="connsiteX4" fmla="*/ 423335 w 492417"/>
                  <a:gd name="connsiteY4" fmla="*/ 550664 h 733548"/>
                  <a:gd name="connsiteX5" fmla="*/ 489375 w 492417"/>
                  <a:gd name="connsiteY5" fmla="*/ 733544 h 733548"/>
                  <a:gd name="connsiteX6" fmla="*/ 453815 w 492417"/>
                  <a:gd name="connsiteY6" fmla="*/ 555744 h 733548"/>
                  <a:gd name="connsiteX7" fmla="*/ 220135 w 492417"/>
                  <a:gd name="connsiteY7" fmla="*/ 306824 h 733548"/>
                  <a:gd name="connsiteX8" fmla="*/ 11855 w 492417"/>
                  <a:gd name="connsiteY8" fmla="*/ 2024 h 73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2417" h="733548">
                    <a:moveTo>
                      <a:pt x="11855" y="2024"/>
                    </a:moveTo>
                    <a:cubicBezTo>
                      <a:pt x="-18625" y="-19143"/>
                      <a:pt x="16935" y="131564"/>
                      <a:pt x="37255" y="179824"/>
                    </a:cubicBezTo>
                    <a:cubicBezTo>
                      <a:pt x="57575" y="228084"/>
                      <a:pt x="102448" y="254331"/>
                      <a:pt x="133775" y="291584"/>
                    </a:cubicBezTo>
                    <a:cubicBezTo>
                      <a:pt x="165102" y="328837"/>
                      <a:pt x="176955" y="360164"/>
                      <a:pt x="225215" y="403344"/>
                    </a:cubicBezTo>
                    <a:cubicBezTo>
                      <a:pt x="273475" y="446524"/>
                      <a:pt x="379308" y="495631"/>
                      <a:pt x="423335" y="550664"/>
                    </a:cubicBezTo>
                    <a:cubicBezTo>
                      <a:pt x="467362" y="605697"/>
                      <a:pt x="484295" y="732697"/>
                      <a:pt x="489375" y="733544"/>
                    </a:cubicBezTo>
                    <a:cubicBezTo>
                      <a:pt x="494455" y="734391"/>
                      <a:pt x="498688" y="626864"/>
                      <a:pt x="453815" y="555744"/>
                    </a:cubicBezTo>
                    <a:cubicBezTo>
                      <a:pt x="408942" y="484624"/>
                      <a:pt x="293795" y="397417"/>
                      <a:pt x="220135" y="306824"/>
                    </a:cubicBezTo>
                    <a:cubicBezTo>
                      <a:pt x="146475" y="216231"/>
                      <a:pt x="42335" y="23191"/>
                      <a:pt x="11855" y="202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0" name="フリーフォーム: 図形 2019">
                <a:extLst>
                  <a:ext uri="{FF2B5EF4-FFF2-40B4-BE49-F238E27FC236}">
                    <a16:creationId xmlns:a16="http://schemas.microsoft.com/office/drawing/2014/main" id="{C8BD33B3-873F-4AAB-8E94-F13941B5C8C1}"/>
                  </a:ext>
                </a:extLst>
              </p:cNvPr>
              <p:cNvSpPr/>
              <p:nvPr/>
            </p:nvSpPr>
            <p:spPr>
              <a:xfrm>
                <a:off x="6507326" y="3497085"/>
                <a:ext cx="571460" cy="563629"/>
              </a:xfrm>
              <a:custGeom>
                <a:avLst/>
                <a:gdLst>
                  <a:gd name="connsiteX0" fmla="*/ 5234 w 571460"/>
                  <a:gd name="connsiteY0" fmla="*/ 4104 h 563629"/>
                  <a:gd name="connsiteX1" fmla="*/ 101754 w 571460"/>
                  <a:gd name="connsiteY1" fmla="*/ 120944 h 563629"/>
                  <a:gd name="connsiteX2" fmla="*/ 203354 w 571460"/>
                  <a:gd name="connsiteY2" fmla="*/ 263184 h 563629"/>
                  <a:gd name="connsiteX3" fmla="*/ 315114 w 571460"/>
                  <a:gd name="connsiteY3" fmla="*/ 364784 h 563629"/>
                  <a:gd name="connsiteX4" fmla="*/ 569114 w 571460"/>
                  <a:gd name="connsiteY4" fmla="*/ 562904 h 563629"/>
                  <a:gd name="connsiteX5" fmla="*/ 431954 w 571460"/>
                  <a:gd name="connsiteY5" fmla="*/ 425744 h 563629"/>
                  <a:gd name="connsiteX6" fmla="*/ 269394 w 571460"/>
                  <a:gd name="connsiteY6" fmla="*/ 273344 h 563629"/>
                  <a:gd name="connsiteX7" fmla="*/ 5234 w 571460"/>
                  <a:gd name="connsiteY7" fmla="*/ 4104 h 56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460" h="563629">
                    <a:moveTo>
                      <a:pt x="5234" y="4104"/>
                    </a:moveTo>
                    <a:cubicBezTo>
                      <a:pt x="-22706" y="-21296"/>
                      <a:pt x="68734" y="77764"/>
                      <a:pt x="101754" y="120944"/>
                    </a:cubicBezTo>
                    <a:cubicBezTo>
                      <a:pt x="134774" y="164124"/>
                      <a:pt x="167794" y="222544"/>
                      <a:pt x="203354" y="263184"/>
                    </a:cubicBezTo>
                    <a:cubicBezTo>
                      <a:pt x="238914" y="303824"/>
                      <a:pt x="254154" y="314831"/>
                      <a:pt x="315114" y="364784"/>
                    </a:cubicBezTo>
                    <a:cubicBezTo>
                      <a:pt x="376074" y="414737"/>
                      <a:pt x="549641" y="552744"/>
                      <a:pt x="569114" y="562904"/>
                    </a:cubicBezTo>
                    <a:cubicBezTo>
                      <a:pt x="588587" y="573064"/>
                      <a:pt x="481907" y="474004"/>
                      <a:pt x="431954" y="425744"/>
                    </a:cubicBezTo>
                    <a:cubicBezTo>
                      <a:pt x="382001" y="377484"/>
                      <a:pt x="339667" y="342771"/>
                      <a:pt x="269394" y="273344"/>
                    </a:cubicBezTo>
                    <a:cubicBezTo>
                      <a:pt x="199121" y="203917"/>
                      <a:pt x="33174" y="29504"/>
                      <a:pt x="5234" y="41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1" name="フリーフォーム: 図形 2020">
                <a:extLst>
                  <a:ext uri="{FF2B5EF4-FFF2-40B4-BE49-F238E27FC236}">
                    <a16:creationId xmlns:a16="http://schemas.microsoft.com/office/drawing/2014/main" id="{020341D5-644F-4745-8D59-40CB3DF75421}"/>
                  </a:ext>
                </a:extLst>
              </p:cNvPr>
              <p:cNvSpPr/>
              <p:nvPr/>
            </p:nvSpPr>
            <p:spPr>
              <a:xfrm>
                <a:off x="6649482" y="3246897"/>
                <a:ext cx="914645" cy="427109"/>
              </a:xfrm>
              <a:custGeom>
                <a:avLst/>
                <a:gdLst>
                  <a:gd name="connsiteX0" fmla="*/ 238 w 914645"/>
                  <a:gd name="connsiteY0" fmla="*/ 292 h 427109"/>
                  <a:gd name="connsiteX1" fmla="*/ 183118 w 914645"/>
                  <a:gd name="connsiteY1" fmla="*/ 188252 h 427109"/>
                  <a:gd name="connsiteX2" fmla="*/ 498078 w 914645"/>
                  <a:gd name="connsiteY2" fmla="*/ 305092 h 427109"/>
                  <a:gd name="connsiteX3" fmla="*/ 914638 w 914645"/>
                  <a:gd name="connsiteY3" fmla="*/ 427012 h 427109"/>
                  <a:gd name="connsiteX4" fmla="*/ 487918 w 914645"/>
                  <a:gd name="connsiteY4" fmla="*/ 284772 h 427109"/>
                  <a:gd name="connsiteX5" fmla="*/ 218678 w 914645"/>
                  <a:gd name="connsiteY5" fmla="*/ 147612 h 427109"/>
                  <a:gd name="connsiteX6" fmla="*/ 238 w 914645"/>
                  <a:gd name="connsiteY6" fmla="*/ 292 h 42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645" h="427109">
                    <a:moveTo>
                      <a:pt x="238" y="292"/>
                    </a:moveTo>
                    <a:cubicBezTo>
                      <a:pt x="-5689" y="7065"/>
                      <a:pt x="100145" y="137452"/>
                      <a:pt x="183118" y="188252"/>
                    </a:cubicBezTo>
                    <a:cubicBezTo>
                      <a:pt x="266091" y="239052"/>
                      <a:pt x="376158" y="265299"/>
                      <a:pt x="498078" y="305092"/>
                    </a:cubicBezTo>
                    <a:cubicBezTo>
                      <a:pt x="619998" y="344885"/>
                      <a:pt x="916331" y="430399"/>
                      <a:pt x="914638" y="427012"/>
                    </a:cubicBezTo>
                    <a:cubicBezTo>
                      <a:pt x="912945" y="423625"/>
                      <a:pt x="603911" y="331339"/>
                      <a:pt x="487918" y="284772"/>
                    </a:cubicBezTo>
                    <a:cubicBezTo>
                      <a:pt x="371925" y="238205"/>
                      <a:pt x="302498" y="189099"/>
                      <a:pt x="218678" y="147612"/>
                    </a:cubicBezTo>
                    <a:cubicBezTo>
                      <a:pt x="134858" y="106125"/>
                      <a:pt x="6165" y="-6481"/>
                      <a:pt x="238" y="292"/>
                    </a:cubicBezTo>
                    <a:close/>
                  </a:path>
                </a:pathLst>
              </a:custGeom>
              <a:solidFill>
                <a:srgbClr val="FF0000">
                  <a:alpha val="5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2" name="フリーフォーム: 図形 2021">
                <a:extLst>
                  <a:ext uri="{FF2B5EF4-FFF2-40B4-BE49-F238E27FC236}">
                    <a16:creationId xmlns:a16="http://schemas.microsoft.com/office/drawing/2014/main" id="{F8EF57CC-8388-41E0-82DD-F05E094B381A}"/>
                  </a:ext>
                </a:extLst>
              </p:cNvPr>
              <p:cNvSpPr/>
              <p:nvPr/>
            </p:nvSpPr>
            <p:spPr>
              <a:xfrm>
                <a:off x="7063156" y="4044660"/>
                <a:ext cx="684604" cy="693305"/>
              </a:xfrm>
              <a:custGeom>
                <a:avLst/>
                <a:gdLst>
                  <a:gd name="connsiteX0" fmla="*/ 3124 w 684604"/>
                  <a:gd name="connsiteY0" fmla="*/ 89 h 693305"/>
                  <a:gd name="connsiteX1" fmla="*/ 140284 w 684604"/>
                  <a:gd name="connsiteY1" fmla="*/ 127089 h 693305"/>
                  <a:gd name="connsiteX2" fmla="*/ 313004 w 684604"/>
                  <a:gd name="connsiteY2" fmla="*/ 223609 h 693305"/>
                  <a:gd name="connsiteX3" fmla="*/ 495884 w 684604"/>
                  <a:gd name="connsiteY3" fmla="*/ 381089 h 693305"/>
                  <a:gd name="connsiteX4" fmla="*/ 587324 w 684604"/>
                  <a:gd name="connsiteY4" fmla="*/ 508089 h 693305"/>
                  <a:gd name="connsiteX5" fmla="*/ 668604 w 684604"/>
                  <a:gd name="connsiteY5" fmla="*/ 690969 h 693305"/>
                  <a:gd name="connsiteX6" fmla="*/ 668604 w 684604"/>
                  <a:gd name="connsiteY6" fmla="*/ 599529 h 693305"/>
                  <a:gd name="connsiteX7" fmla="*/ 500964 w 684604"/>
                  <a:gd name="connsiteY7" fmla="*/ 426809 h 693305"/>
                  <a:gd name="connsiteX8" fmla="*/ 363804 w 684604"/>
                  <a:gd name="connsiteY8" fmla="*/ 315049 h 693305"/>
                  <a:gd name="connsiteX9" fmla="*/ 277444 w 684604"/>
                  <a:gd name="connsiteY9" fmla="*/ 147409 h 693305"/>
                  <a:gd name="connsiteX10" fmla="*/ 3124 w 684604"/>
                  <a:gd name="connsiteY10" fmla="*/ 89 h 69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4604" h="693305">
                    <a:moveTo>
                      <a:pt x="3124" y="89"/>
                    </a:moveTo>
                    <a:cubicBezTo>
                      <a:pt x="-19736" y="-3298"/>
                      <a:pt x="88637" y="89836"/>
                      <a:pt x="140284" y="127089"/>
                    </a:cubicBezTo>
                    <a:cubicBezTo>
                      <a:pt x="191931" y="164342"/>
                      <a:pt x="253737" y="181276"/>
                      <a:pt x="313004" y="223609"/>
                    </a:cubicBezTo>
                    <a:cubicBezTo>
                      <a:pt x="372271" y="265942"/>
                      <a:pt x="450164" y="333676"/>
                      <a:pt x="495884" y="381089"/>
                    </a:cubicBezTo>
                    <a:cubicBezTo>
                      <a:pt x="541604" y="428502"/>
                      <a:pt x="558537" y="456442"/>
                      <a:pt x="587324" y="508089"/>
                    </a:cubicBezTo>
                    <a:cubicBezTo>
                      <a:pt x="616111" y="559736"/>
                      <a:pt x="655057" y="675729"/>
                      <a:pt x="668604" y="690969"/>
                    </a:cubicBezTo>
                    <a:cubicBezTo>
                      <a:pt x="682151" y="706209"/>
                      <a:pt x="696544" y="643556"/>
                      <a:pt x="668604" y="599529"/>
                    </a:cubicBezTo>
                    <a:cubicBezTo>
                      <a:pt x="640664" y="555502"/>
                      <a:pt x="551764" y="474222"/>
                      <a:pt x="500964" y="426809"/>
                    </a:cubicBezTo>
                    <a:cubicBezTo>
                      <a:pt x="450164" y="379396"/>
                      <a:pt x="401057" y="361616"/>
                      <a:pt x="363804" y="315049"/>
                    </a:cubicBezTo>
                    <a:cubicBezTo>
                      <a:pt x="326551" y="268482"/>
                      <a:pt x="337557" y="195669"/>
                      <a:pt x="277444" y="147409"/>
                    </a:cubicBezTo>
                    <a:cubicBezTo>
                      <a:pt x="217331" y="99149"/>
                      <a:pt x="25984" y="3476"/>
                      <a:pt x="3124" y="8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3" name="フリーフォーム: 図形 2022">
                <a:extLst>
                  <a:ext uri="{FF2B5EF4-FFF2-40B4-BE49-F238E27FC236}">
                    <a16:creationId xmlns:a16="http://schemas.microsoft.com/office/drawing/2014/main" id="{92774F7F-BDE7-4FC1-B335-048786613B2C}"/>
                  </a:ext>
                </a:extLst>
              </p:cNvPr>
              <p:cNvSpPr/>
              <p:nvPr/>
            </p:nvSpPr>
            <p:spPr>
              <a:xfrm>
                <a:off x="7233211" y="3694225"/>
                <a:ext cx="708488" cy="502951"/>
              </a:xfrm>
              <a:custGeom>
                <a:avLst/>
                <a:gdLst>
                  <a:gd name="connsiteX0" fmla="*/ 709 w 708488"/>
                  <a:gd name="connsiteY0" fmla="*/ 4 h 502951"/>
                  <a:gd name="connsiteX1" fmla="*/ 290269 w 708488"/>
                  <a:gd name="connsiteY1" fmla="*/ 193044 h 502951"/>
                  <a:gd name="connsiteX2" fmla="*/ 574749 w 708488"/>
                  <a:gd name="connsiteY2" fmla="*/ 365764 h 502951"/>
                  <a:gd name="connsiteX3" fmla="*/ 706829 w 708488"/>
                  <a:gd name="connsiteY3" fmla="*/ 502924 h 502951"/>
                  <a:gd name="connsiteX4" fmla="*/ 630629 w 708488"/>
                  <a:gd name="connsiteY4" fmla="*/ 375924 h 502951"/>
                  <a:gd name="connsiteX5" fmla="*/ 376629 w 708488"/>
                  <a:gd name="connsiteY5" fmla="*/ 187964 h 502951"/>
                  <a:gd name="connsiteX6" fmla="*/ 709 w 708488"/>
                  <a:gd name="connsiteY6" fmla="*/ 4 h 5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488" h="502951">
                    <a:moveTo>
                      <a:pt x="709" y="4"/>
                    </a:moveTo>
                    <a:cubicBezTo>
                      <a:pt x="-13684" y="851"/>
                      <a:pt x="194596" y="132084"/>
                      <a:pt x="290269" y="193044"/>
                    </a:cubicBezTo>
                    <a:cubicBezTo>
                      <a:pt x="385942" y="254004"/>
                      <a:pt x="505322" y="314117"/>
                      <a:pt x="574749" y="365764"/>
                    </a:cubicBezTo>
                    <a:cubicBezTo>
                      <a:pt x="644176" y="417411"/>
                      <a:pt x="697516" y="501231"/>
                      <a:pt x="706829" y="502924"/>
                    </a:cubicBezTo>
                    <a:cubicBezTo>
                      <a:pt x="716142" y="504617"/>
                      <a:pt x="685662" y="428417"/>
                      <a:pt x="630629" y="375924"/>
                    </a:cubicBezTo>
                    <a:cubicBezTo>
                      <a:pt x="575596" y="323431"/>
                      <a:pt x="478229" y="248924"/>
                      <a:pt x="376629" y="187964"/>
                    </a:cubicBezTo>
                    <a:cubicBezTo>
                      <a:pt x="275029" y="127004"/>
                      <a:pt x="15102" y="-843"/>
                      <a:pt x="709" y="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4" name="フリーフォーム: 図形 2023">
                <a:extLst>
                  <a:ext uri="{FF2B5EF4-FFF2-40B4-BE49-F238E27FC236}">
                    <a16:creationId xmlns:a16="http://schemas.microsoft.com/office/drawing/2014/main" id="{5F3AFCFB-AACA-4AE2-B7D8-7C2E89A32015}"/>
                  </a:ext>
                </a:extLst>
              </p:cNvPr>
              <p:cNvSpPr/>
              <p:nvPr/>
            </p:nvSpPr>
            <p:spPr>
              <a:xfrm>
                <a:off x="7482262" y="4070087"/>
                <a:ext cx="420720" cy="701324"/>
              </a:xfrm>
              <a:custGeom>
                <a:avLst/>
                <a:gdLst>
                  <a:gd name="connsiteX0" fmla="*/ 578 w 420720"/>
                  <a:gd name="connsiteY0" fmla="*/ 62 h 701324"/>
                  <a:gd name="connsiteX1" fmla="*/ 178378 w 420720"/>
                  <a:gd name="connsiteY1" fmla="*/ 198182 h 701324"/>
                  <a:gd name="connsiteX2" fmla="*/ 371418 w 420720"/>
                  <a:gd name="connsiteY2" fmla="*/ 396302 h 701324"/>
                  <a:gd name="connsiteX3" fmla="*/ 417138 w 420720"/>
                  <a:gd name="connsiteY3" fmla="*/ 538542 h 701324"/>
                  <a:gd name="connsiteX4" fmla="*/ 417138 w 420720"/>
                  <a:gd name="connsiteY4" fmla="*/ 701102 h 701324"/>
                  <a:gd name="connsiteX5" fmla="*/ 412058 w 420720"/>
                  <a:gd name="connsiteY5" fmla="*/ 569022 h 701324"/>
                  <a:gd name="connsiteX6" fmla="*/ 320618 w 420720"/>
                  <a:gd name="connsiteY6" fmla="*/ 375982 h 701324"/>
                  <a:gd name="connsiteX7" fmla="*/ 239338 w 420720"/>
                  <a:gd name="connsiteY7" fmla="*/ 218502 h 701324"/>
                  <a:gd name="connsiteX8" fmla="*/ 578 w 420720"/>
                  <a:gd name="connsiteY8" fmla="*/ 62 h 70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720" h="701324">
                    <a:moveTo>
                      <a:pt x="578" y="62"/>
                    </a:moveTo>
                    <a:cubicBezTo>
                      <a:pt x="-9582" y="-3325"/>
                      <a:pt x="116571" y="132142"/>
                      <a:pt x="178378" y="198182"/>
                    </a:cubicBezTo>
                    <a:cubicBezTo>
                      <a:pt x="240185" y="264222"/>
                      <a:pt x="331625" y="339575"/>
                      <a:pt x="371418" y="396302"/>
                    </a:cubicBezTo>
                    <a:cubicBezTo>
                      <a:pt x="411211" y="453029"/>
                      <a:pt x="409518" y="487742"/>
                      <a:pt x="417138" y="538542"/>
                    </a:cubicBezTo>
                    <a:cubicBezTo>
                      <a:pt x="424758" y="589342"/>
                      <a:pt x="417985" y="696022"/>
                      <a:pt x="417138" y="701102"/>
                    </a:cubicBezTo>
                    <a:cubicBezTo>
                      <a:pt x="416291" y="706182"/>
                      <a:pt x="428145" y="623209"/>
                      <a:pt x="412058" y="569022"/>
                    </a:cubicBezTo>
                    <a:cubicBezTo>
                      <a:pt x="395971" y="514835"/>
                      <a:pt x="349405" y="434402"/>
                      <a:pt x="320618" y="375982"/>
                    </a:cubicBezTo>
                    <a:cubicBezTo>
                      <a:pt x="291831" y="317562"/>
                      <a:pt x="295218" y="282849"/>
                      <a:pt x="239338" y="218502"/>
                    </a:cubicBezTo>
                    <a:cubicBezTo>
                      <a:pt x="183458" y="154155"/>
                      <a:pt x="10738" y="3449"/>
                      <a:pt x="578" y="6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5" name="フリーフォーム: 図形 2024">
                <a:extLst>
                  <a:ext uri="{FF2B5EF4-FFF2-40B4-BE49-F238E27FC236}">
                    <a16:creationId xmlns:a16="http://schemas.microsoft.com/office/drawing/2014/main" id="{4CBB2A93-7CE2-437A-8E5F-571B7F83DA69}"/>
                  </a:ext>
                </a:extLst>
              </p:cNvPr>
              <p:cNvSpPr/>
              <p:nvPr/>
            </p:nvSpPr>
            <p:spPr>
              <a:xfrm>
                <a:off x="5738774" y="3673860"/>
                <a:ext cx="416082" cy="652999"/>
              </a:xfrm>
              <a:custGeom>
                <a:avLst/>
                <a:gdLst>
                  <a:gd name="connsiteX0" fmla="*/ 1626 w 416082"/>
                  <a:gd name="connsiteY0" fmla="*/ 49 h 652999"/>
                  <a:gd name="connsiteX1" fmla="*/ 98146 w 416082"/>
                  <a:gd name="connsiteY1" fmla="*/ 248969 h 652999"/>
                  <a:gd name="connsiteX2" fmla="*/ 214986 w 416082"/>
                  <a:gd name="connsiteY2" fmla="*/ 391209 h 652999"/>
                  <a:gd name="connsiteX3" fmla="*/ 413106 w 416082"/>
                  <a:gd name="connsiteY3" fmla="*/ 650289 h 652999"/>
                  <a:gd name="connsiteX4" fmla="*/ 326746 w 416082"/>
                  <a:gd name="connsiteY4" fmla="*/ 518209 h 652999"/>
                  <a:gd name="connsiteX5" fmla="*/ 225146 w 416082"/>
                  <a:gd name="connsiteY5" fmla="*/ 381049 h 652999"/>
                  <a:gd name="connsiteX6" fmla="*/ 179426 w 416082"/>
                  <a:gd name="connsiteY6" fmla="*/ 228649 h 652999"/>
                  <a:gd name="connsiteX7" fmla="*/ 1626 w 416082"/>
                  <a:gd name="connsiteY7" fmla="*/ 49 h 6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082" h="652999">
                    <a:moveTo>
                      <a:pt x="1626" y="49"/>
                    </a:moveTo>
                    <a:cubicBezTo>
                      <a:pt x="-11921" y="3436"/>
                      <a:pt x="62586" y="183776"/>
                      <a:pt x="98146" y="248969"/>
                    </a:cubicBezTo>
                    <a:cubicBezTo>
                      <a:pt x="133706" y="314162"/>
                      <a:pt x="162493" y="324322"/>
                      <a:pt x="214986" y="391209"/>
                    </a:cubicBezTo>
                    <a:cubicBezTo>
                      <a:pt x="267479" y="458096"/>
                      <a:pt x="394479" y="629122"/>
                      <a:pt x="413106" y="650289"/>
                    </a:cubicBezTo>
                    <a:cubicBezTo>
                      <a:pt x="431733" y="671456"/>
                      <a:pt x="358073" y="563082"/>
                      <a:pt x="326746" y="518209"/>
                    </a:cubicBezTo>
                    <a:cubicBezTo>
                      <a:pt x="295419" y="473336"/>
                      <a:pt x="249699" y="429309"/>
                      <a:pt x="225146" y="381049"/>
                    </a:cubicBezTo>
                    <a:cubicBezTo>
                      <a:pt x="200593" y="332789"/>
                      <a:pt x="214139" y="290456"/>
                      <a:pt x="179426" y="228649"/>
                    </a:cubicBezTo>
                    <a:cubicBezTo>
                      <a:pt x="144713" y="166842"/>
                      <a:pt x="15173" y="-3338"/>
                      <a:pt x="1626" y="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6" name="フリーフォーム: 図形 2025">
                <a:extLst>
                  <a:ext uri="{FF2B5EF4-FFF2-40B4-BE49-F238E27FC236}">
                    <a16:creationId xmlns:a16="http://schemas.microsoft.com/office/drawing/2014/main" id="{36B4CE04-4E18-4E55-A173-9473C42C262D}"/>
                  </a:ext>
                </a:extLst>
              </p:cNvPr>
              <p:cNvSpPr/>
              <p:nvPr/>
            </p:nvSpPr>
            <p:spPr>
              <a:xfrm>
                <a:off x="6146788" y="4293157"/>
                <a:ext cx="213421" cy="634704"/>
              </a:xfrm>
              <a:custGeom>
                <a:avLst/>
                <a:gdLst>
                  <a:gd name="connsiteX0" fmla="*/ 12 w 213421"/>
                  <a:gd name="connsiteY0" fmla="*/ 512 h 634704"/>
                  <a:gd name="connsiteX1" fmla="*/ 71132 w 213421"/>
                  <a:gd name="connsiteY1" fmla="*/ 137672 h 634704"/>
                  <a:gd name="connsiteX2" fmla="*/ 172732 w 213421"/>
                  <a:gd name="connsiteY2" fmla="*/ 391672 h 634704"/>
                  <a:gd name="connsiteX3" fmla="*/ 193052 w 213421"/>
                  <a:gd name="connsiteY3" fmla="*/ 630432 h 634704"/>
                  <a:gd name="connsiteX4" fmla="*/ 213372 w 213421"/>
                  <a:gd name="connsiteY4" fmla="*/ 538992 h 634704"/>
                  <a:gd name="connsiteX5" fmla="*/ 198132 w 213421"/>
                  <a:gd name="connsiteY5" fmla="*/ 462792 h 634704"/>
                  <a:gd name="connsiteX6" fmla="*/ 177812 w 213421"/>
                  <a:gd name="connsiteY6" fmla="*/ 320552 h 634704"/>
                  <a:gd name="connsiteX7" fmla="*/ 111772 w 213421"/>
                  <a:gd name="connsiteY7" fmla="*/ 218952 h 634704"/>
                  <a:gd name="connsiteX8" fmla="*/ 86372 w 213421"/>
                  <a:gd name="connsiteY8" fmla="*/ 142752 h 634704"/>
                  <a:gd name="connsiteX9" fmla="*/ 76212 w 213421"/>
                  <a:gd name="connsiteY9" fmla="*/ 91952 h 634704"/>
                  <a:gd name="connsiteX10" fmla="*/ 12 w 213421"/>
                  <a:gd name="connsiteY10" fmla="*/ 512 h 634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3421" h="634704">
                    <a:moveTo>
                      <a:pt x="12" y="512"/>
                    </a:moveTo>
                    <a:cubicBezTo>
                      <a:pt x="-835" y="8132"/>
                      <a:pt x="42345" y="72479"/>
                      <a:pt x="71132" y="137672"/>
                    </a:cubicBezTo>
                    <a:cubicBezTo>
                      <a:pt x="99919" y="202865"/>
                      <a:pt x="152412" y="309545"/>
                      <a:pt x="172732" y="391672"/>
                    </a:cubicBezTo>
                    <a:cubicBezTo>
                      <a:pt x="193052" y="473799"/>
                      <a:pt x="186279" y="605879"/>
                      <a:pt x="193052" y="630432"/>
                    </a:cubicBezTo>
                    <a:cubicBezTo>
                      <a:pt x="199825" y="654985"/>
                      <a:pt x="212525" y="566932"/>
                      <a:pt x="213372" y="538992"/>
                    </a:cubicBezTo>
                    <a:cubicBezTo>
                      <a:pt x="214219" y="511052"/>
                      <a:pt x="204059" y="499199"/>
                      <a:pt x="198132" y="462792"/>
                    </a:cubicBezTo>
                    <a:cubicBezTo>
                      <a:pt x="192205" y="426385"/>
                      <a:pt x="192205" y="361192"/>
                      <a:pt x="177812" y="320552"/>
                    </a:cubicBezTo>
                    <a:cubicBezTo>
                      <a:pt x="163419" y="279912"/>
                      <a:pt x="127012" y="248585"/>
                      <a:pt x="111772" y="218952"/>
                    </a:cubicBezTo>
                    <a:cubicBezTo>
                      <a:pt x="96532" y="189319"/>
                      <a:pt x="92299" y="163919"/>
                      <a:pt x="86372" y="142752"/>
                    </a:cubicBezTo>
                    <a:cubicBezTo>
                      <a:pt x="80445" y="121585"/>
                      <a:pt x="88065" y="111425"/>
                      <a:pt x="76212" y="91952"/>
                    </a:cubicBezTo>
                    <a:cubicBezTo>
                      <a:pt x="64359" y="72479"/>
                      <a:pt x="859" y="-7108"/>
                      <a:pt x="12" y="5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7" name="フリーフォーム: 図形 2026">
                <a:extLst>
                  <a:ext uri="{FF2B5EF4-FFF2-40B4-BE49-F238E27FC236}">
                    <a16:creationId xmlns:a16="http://schemas.microsoft.com/office/drawing/2014/main" id="{1E2078CA-23D8-4BE3-9AFE-B1BF2355978F}"/>
                  </a:ext>
                </a:extLst>
              </p:cNvPr>
              <p:cNvSpPr/>
              <p:nvPr/>
            </p:nvSpPr>
            <p:spPr>
              <a:xfrm>
                <a:off x="5562417" y="2195197"/>
                <a:ext cx="451665" cy="1212891"/>
              </a:xfrm>
              <a:custGeom>
                <a:avLst/>
                <a:gdLst>
                  <a:gd name="connsiteX0" fmla="*/ 324033 w 451665"/>
                  <a:gd name="connsiteY0" fmla="*/ 9 h 1212891"/>
                  <a:gd name="connsiteX1" fmla="*/ 364250 w 451665"/>
                  <a:gd name="connsiteY1" fmla="*/ 124892 h 1212891"/>
                  <a:gd name="connsiteX2" fmla="*/ 381183 w 451665"/>
                  <a:gd name="connsiteY2" fmla="*/ 224375 h 1212891"/>
                  <a:gd name="connsiteX3" fmla="*/ 387533 w 451665"/>
                  <a:gd name="connsiteY3" fmla="*/ 319625 h 1212891"/>
                  <a:gd name="connsiteX4" fmla="*/ 379066 w 451665"/>
                  <a:gd name="connsiteY4" fmla="*/ 389475 h 1212891"/>
                  <a:gd name="connsiteX5" fmla="*/ 408700 w 451665"/>
                  <a:gd name="connsiteY5" fmla="*/ 505892 h 1212891"/>
                  <a:gd name="connsiteX6" fmla="*/ 448916 w 451665"/>
                  <a:gd name="connsiteY6" fmla="*/ 609609 h 1212891"/>
                  <a:gd name="connsiteX7" fmla="*/ 446800 w 451665"/>
                  <a:gd name="connsiteY7" fmla="*/ 666759 h 1212891"/>
                  <a:gd name="connsiteX8" fmla="*/ 436216 w 451665"/>
                  <a:gd name="connsiteY8" fmla="*/ 683692 h 1212891"/>
                  <a:gd name="connsiteX9" fmla="*/ 440450 w 451665"/>
                  <a:gd name="connsiteY9" fmla="*/ 635009 h 1212891"/>
                  <a:gd name="connsiteX10" fmla="*/ 440450 w 451665"/>
                  <a:gd name="connsiteY10" fmla="*/ 696392 h 1212891"/>
                  <a:gd name="connsiteX11" fmla="*/ 400233 w 451665"/>
                  <a:gd name="connsiteY11" fmla="*/ 751425 h 1212891"/>
                  <a:gd name="connsiteX12" fmla="*/ 328266 w 451665"/>
                  <a:gd name="connsiteY12" fmla="*/ 802225 h 1212891"/>
                  <a:gd name="connsiteX13" fmla="*/ 389650 w 451665"/>
                  <a:gd name="connsiteY13" fmla="*/ 895359 h 1212891"/>
                  <a:gd name="connsiteX14" fmla="*/ 398116 w 451665"/>
                  <a:gd name="connsiteY14" fmla="*/ 865725 h 1212891"/>
                  <a:gd name="connsiteX15" fmla="*/ 370600 w 451665"/>
                  <a:gd name="connsiteY15" fmla="*/ 891125 h 1212891"/>
                  <a:gd name="connsiteX16" fmla="*/ 273233 w 451665"/>
                  <a:gd name="connsiteY16" fmla="*/ 939809 h 1212891"/>
                  <a:gd name="connsiteX17" fmla="*/ 84850 w 451665"/>
                  <a:gd name="connsiteY17" fmla="*/ 1060459 h 1212891"/>
                  <a:gd name="connsiteX18" fmla="*/ 25583 w 451665"/>
                  <a:gd name="connsiteY18" fmla="*/ 1212859 h 1212891"/>
                  <a:gd name="connsiteX19" fmla="*/ 48866 w 451665"/>
                  <a:gd name="connsiteY19" fmla="*/ 1073159 h 1212891"/>
                  <a:gd name="connsiteX20" fmla="*/ 19233 w 451665"/>
                  <a:gd name="connsiteY20" fmla="*/ 973675 h 1212891"/>
                  <a:gd name="connsiteX21" fmla="*/ 2300 w 451665"/>
                  <a:gd name="connsiteY21" fmla="*/ 717559 h 1212891"/>
                  <a:gd name="connsiteX22" fmla="*/ 27700 w 451665"/>
                  <a:gd name="connsiteY22" fmla="*/ 615959 h 1212891"/>
                  <a:gd name="connsiteX23" fmla="*/ 247833 w 451665"/>
                  <a:gd name="connsiteY23" fmla="*/ 258242 h 1212891"/>
                  <a:gd name="connsiteX24" fmla="*/ 283816 w 451665"/>
                  <a:gd name="connsiteY24" fmla="*/ 131242 h 1212891"/>
                  <a:gd name="connsiteX25" fmla="*/ 324033 w 451665"/>
                  <a:gd name="connsiteY25" fmla="*/ 9 h 121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1665" h="1212891">
                    <a:moveTo>
                      <a:pt x="324033" y="9"/>
                    </a:moveTo>
                    <a:cubicBezTo>
                      <a:pt x="337439" y="-1049"/>
                      <a:pt x="354725" y="87498"/>
                      <a:pt x="364250" y="124892"/>
                    </a:cubicBezTo>
                    <a:cubicBezTo>
                      <a:pt x="373775" y="162286"/>
                      <a:pt x="377303" y="191920"/>
                      <a:pt x="381183" y="224375"/>
                    </a:cubicBezTo>
                    <a:cubicBezTo>
                      <a:pt x="385064" y="256831"/>
                      <a:pt x="387886" y="292108"/>
                      <a:pt x="387533" y="319625"/>
                    </a:cubicBezTo>
                    <a:cubicBezTo>
                      <a:pt x="387180" y="347142"/>
                      <a:pt x="375538" y="358430"/>
                      <a:pt x="379066" y="389475"/>
                    </a:cubicBezTo>
                    <a:cubicBezTo>
                      <a:pt x="382594" y="420520"/>
                      <a:pt x="397058" y="469203"/>
                      <a:pt x="408700" y="505892"/>
                    </a:cubicBezTo>
                    <a:cubicBezTo>
                      <a:pt x="420342" y="542581"/>
                      <a:pt x="442566" y="582798"/>
                      <a:pt x="448916" y="609609"/>
                    </a:cubicBezTo>
                    <a:cubicBezTo>
                      <a:pt x="455266" y="636420"/>
                      <a:pt x="448917" y="654412"/>
                      <a:pt x="446800" y="666759"/>
                    </a:cubicBezTo>
                    <a:cubicBezTo>
                      <a:pt x="444683" y="679106"/>
                      <a:pt x="437274" y="688983"/>
                      <a:pt x="436216" y="683692"/>
                    </a:cubicBezTo>
                    <a:cubicBezTo>
                      <a:pt x="435158" y="678401"/>
                      <a:pt x="439744" y="632892"/>
                      <a:pt x="440450" y="635009"/>
                    </a:cubicBezTo>
                    <a:cubicBezTo>
                      <a:pt x="441156" y="637126"/>
                      <a:pt x="447153" y="676989"/>
                      <a:pt x="440450" y="696392"/>
                    </a:cubicBezTo>
                    <a:cubicBezTo>
                      <a:pt x="433747" y="715795"/>
                      <a:pt x="418930" y="733786"/>
                      <a:pt x="400233" y="751425"/>
                    </a:cubicBezTo>
                    <a:cubicBezTo>
                      <a:pt x="381536" y="769064"/>
                      <a:pt x="330030" y="778236"/>
                      <a:pt x="328266" y="802225"/>
                    </a:cubicBezTo>
                    <a:cubicBezTo>
                      <a:pt x="326502" y="826214"/>
                      <a:pt x="378008" y="884776"/>
                      <a:pt x="389650" y="895359"/>
                    </a:cubicBezTo>
                    <a:cubicBezTo>
                      <a:pt x="401292" y="905942"/>
                      <a:pt x="401291" y="866431"/>
                      <a:pt x="398116" y="865725"/>
                    </a:cubicBezTo>
                    <a:cubicBezTo>
                      <a:pt x="394941" y="865019"/>
                      <a:pt x="391414" y="878778"/>
                      <a:pt x="370600" y="891125"/>
                    </a:cubicBezTo>
                    <a:cubicBezTo>
                      <a:pt x="349786" y="903472"/>
                      <a:pt x="320858" y="911587"/>
                      <a:pt x="273233" y="939809"/>
                    </a:cubicBezTo>
                    <a:cubicBezTo>
                      <a:pt x="225608" y="968031"/>
                      <a:pt x="126125" y="1014951"/>
                      <a:pt x="84850" y="1060459"/>
                    </a:cubicBezTo>
                    <a:cubicBezTo>
                      <a:pt x="43575" y="1105967"/>
                      <a:pt x="31580" y="1210742"/>
                      <a:pt x="25583" y="1212859"/>
                    </a:cubicBezTo>
                    <a:cubicBezTo>
                      <a:pt x="19586" y="1214976"/>
                      <a:pt x="49924" y="1113023"/>
                      <a:pt x="48866" y="1073159"/>
                    </a:cubicBezTo>
                    <a:cubicBezTo>
                      <a:pt x="47808" y="1033295"/>
                      <a:pt x="26994" y="1032942"/>
                      <a:pt x="19233" y="973675"/>
                    </a:cubicBezTo>
                    <a:cubicBezTo>
                      <a:pt x="11472" y="914408"/>
                      <a:pt x="889" y="777178"/>
                      <a:pt x="2300" y="717559"/>
                    </a:cubicBezTo>
                    <a:cubicBezTo>
                      <a:pt x="3711" y="657940"/>
                      <a:pt x="-13222" y="692512"/>
                      <a:pt x="27700" y="615959"/>
                    </a:cubicBezTo>
                    <a:cubicBezTo>
                      <a:pt x="68622" y="539406"/>
                      <a:pt x="205147" y="339028"/>
                      <a:pt x="247833" y="258242"/>
                    </a:cubicBezTo>
                    <a:cubicBezTo>
                      <a:pt x="290519" y="177456"/>
                      <a:pt x="272527" y="167578"/>
                      <a:pt x="283816" y="131242"/>
                    </a:cubicBezTo>
                    <a:cubicBezTo>
                      <a:pt x="295105" y="94906"/>
                      <a:pt x="310627" y="1067"/>
                      <a:pt x="324033" y="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8" name="フリーフォーム: 図形 2027">
                <a:extLst>
                  <a:ext uri="{FF2B5EF4-FFF2-40B4-BE49-F238E27FC236}">
                    <a16:creationId xmlns:a16="http://schemas.microsoft.com/office/drawing/2014/main" id="{2AFE4C2C-40AF-417D-A1EB-B245B5B12C24}"/>
                  </a:ext>
                </a:extLst>
              </p:cNvPr>
              <p:cNvSpPr/>
              <p:nvPr/>
            </p:nvSpPr>
            <p:spPr>
              <a:xfrm>
                <a:off x="4622800" y="399085"/>
                <a:ext cx="254150" cy="100544"/>
              </a:xfrm>
              <a:custGeom>
                <a:avLst/>
                <a:gdLst>
                  <a:gd name="connsiteX0" fmla="*/ 0 w 254150"/>
                  <a:gd name="connsiteY0" fmla="*/ 100448 h 100544"/>
                  <a:gd name="connsiteX1" fmla="*/ 55033 w 254150"/>
                  <a:gd name="connsiteY1" fmla="*/ 41182 h 100544"/>
                  <a:gd name="connsiteX2" fmla="*/ 169333 w 254150"/>
                  <a:gd name="connsiteY2" fmla="*/ 36948 h 100544"/>
                  <a:gd name="connsiteX3" fmla="*/ 254000 w 254150"/>
                  <a:gd name="connsiteY3" fmla="*/ 3082 h 100544"/>
                  <a:gd name="connsiteX4" fmla="*/ 186267 w 254150"/>
                  <a:gd name="connsiteY4" fmla="*/ 7315 h 100544"/>
                  <a:gd name="connsiteX5" fmla="*/ 55033 w 254150"/>
                  <a:gd name="connsiteY5" fmla="*/ 53882 h 100544"/>
                  <a:gd name="connsiteX6" fmla="*/ 0 w 254150"/>
                  <a:gd name="connsiteY6" fmla="*/ 100448 h 10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150" h="100544">
                    <a:moveTo>
                      <a:pt x="0" y="100448"/>
                    </a:moveTo>
                    <a:cubicBezTo>
                      <a:pt x="0" y="98331"/>
                      <a:pt x="26811" y="51765"/>
                      <a:pt x="55033" y="41182"/>
                    </a:cubicBezTo>
                    <a:cubicBezTo>
                      <a:pt x="83255" y="30599"/>
                      <a:pt x="136172" y="43298"/>
                      <a:pt x="169333" y="36948"/>
                    </a:cubicBezTo>
                    <a:cubicBezTo>
                      <a:pt x="202494" y="30598"/>
                      <a:pt x="251178" y="8021"/>
                      <a:pt x="254000" y="3082"/>
                    </a:cubicBezTo>
                    <a:cubicBezTo>
                      <a:pt x="256822" y="-1857"/>
                      <a:pt x="219428" y="-1152"/>
                      <a:pt x="186267" y="7315"/>
                    </a:cubicBezTo>
                    <a:cubicBezTo>
                      <a:pt x="153106" y="15782"/>
                      <a:pt x="83255" y="38360"/>
                      <a:pt x="55033" y="53882"/>
                    </a:cubicBezTo>
                    <a:cubicBezTo>
                      <a:pt x="26811" y="69404"/>
                      <a:pt x="0" y="102565"/>
                      <a:pt x="0" y="10044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9" name="フリーフォーム: 図形 2028">
                <a:extLst>
                  <a:ext uri="{FF2B5EF4-FFF2-40B4-BE49-F238E27FC236}">
                    <a16:creationId xmlns:a16="http://schemas.microsoft.com/office/drawing/2014/main" id="{7C1584A3-0A33-4305-83F5-9E6ABFE37F1F}"/>
                  </a:ext>
                </a:extLst>
              </p:cNvPr>
              <p:cNvSpPr/>
              <p:nvPr/>
            </p:nvSpPr>
            <p:spPr>
              <a:xfrm>
                <a:off x="4906164" y="350967"/>
                <a:ext cx="572041" cy="220555"/>
              </a:xfrm>
              <a:custGeom>
                <a:avLst/>
                <a:gdLst>
                  <a:gd name="connsiteX0" fmla="*/ 269 w 572041"/>
                  <a:gd name="connsiteY0" fmla="*/ 42733 h 220555"/>
                  <a:gd name="connsiteX1" fmla="*/ 89169 w 572041"/>
                  <a:gd name="connsiteY1" fmla="*/ 30033 h 220555"/>
                  <a:gd name="connsiteX2" fmla="*/ 178069 w 572041"/>
                  <a:gd name="connsiteY2" fmla="*/ 25800 h 220555"/>
                  <a:gd name="connsiteX3" fmla="*/ 233103 w 572041"/>
                  <a:gd name="connsiteY3" fmla="*/ 38500 h 220555"/>
                  <a:gd name="connsiteX4" fmla="*/ 271203 w 572041"/>
                  <a:gd name="connsiteY4" fmla="*/ 51200 h 220555"/>
                  <a:gd name="connsiteX5" fmla="*/ 368569 w 572041"/>
                  <a:gd name="connsiteY5" fmla="*/ 89300 h 220555"/>
                  <a:gd name="connsiteX6" fmla="*/ 457469 w 572041"/>
                  <a:gd name="connsiteY6" fmla="*/ 123166 h 220555"/>
                  <a:gd name="connsiteX7" fmla="*/ 571769 w 572041"/>
                  <a:gd name="connsiteY7" fmla="*/ 220533 h 220555"/>
                  <a:gd name="connsiteX8" fmla="*/ 487103 w 572041"/>
                  <a:gd name="connsiteY8" fmla="*/ 131633 h 220555"/>
                  <a:gd name="connsiteX9" fmla="*/ 415136 w 572041"/>
                  <a:gd name="connsiteY9" fmla="*/ 72366 h 220555"/>
                  <a:gd name="connsiteX10" fmla="*/ 262736 w 572041"/>
                  <a:gd name="connsiteY10" fmla="*/ 55433 h 220555"/>
                  <a:gd name="connsiteX11" fmla="*/ 118803 w 572041"/>
                  <a:gd name="connsiteY11" fmla="*/ 400 h 220555"/>
                  <a:gd name="connsiteX12" fmla="*/ 269 w 572041"/>
                  <a:gd name="connsiteY12" fmla="*/ 42733 h 22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2041" h="220555">
                    <a:moveTo>
                      <a:pt x="269" y="42733"/>
                    </a:moveTo>
                    <a:cubicBezTo>
                      <a:pt x="-4670" y="47672"/>
                      <a:pt x="59536" y="32855"/>
                      <a:pt x="89169" y="30033"/>
                    </a:cubicBezTo>
                    <a:cubicBezTo>
                      <a:pt x="118802" y="27211"/>
                      <a:pt x="154080" y="24389"/>
                      <a:pt x="178069" y="25800"/>
                    </a:cubicBezTo>
                    <a:cubicBezTo>
                      <a:pt x="202058" y="27211"/>
                      <a:pt x="217581" y="34267"/>
                      <a:pt x="233103" y="38500"/>
                    </a:cubicBezTo>
                    <a:cubicBezTo>
                      <a:pt x="248625" y="42733"/>
                      <a:pt x="248625" y="42733"/>
                      <a:pt x="271203" y="51200"/>
                    </a:cubicBezTo>
                    <a:cubicBezTo>
                      <a:pt x="293781" y="59667"/>
                      <a:pt x="368569" y="89300"/>
                      <a:pt x="368569" y="89300"/>
                    </a:cubicBezTo>
                    <a:cubicBezTo>
                      <a:pt x="399613" y="101294"/>
                      <a:pt x="423602" y="101294"/>
                      <a:pt x="457469" y="123166"/>
                    </a:cubicBezTo>
                    <a:cubicBezTo>
                      <a:pt x="491336" y="145038"/>
                      <a:pt x="566830" y="219122"/>
                      <a:pt x="571769" y="220533"/>
                    </a:cubicBezTo>
                    <a:cubicBezTo>
                      <a:pt x="576708" y="221944"/>
                      <a:pt x="513208" y="156327"/>
                      <a:pt x="487103" y="131633"/>
                    </a:cubicBezTo>
                    <a:cubicBezTo>
                      <a:pt x="460998" y="106939"/>
                      <a:pt x="452530" y="85066"/>
                      <a:pt x="415136" y="72366"/>
                    </a:cubicBezTo>
                    <a:cubicBezTo>
                      <a:pt x="377742" y="59666"/>
                      <a:pt x="312125" y="67427"/>
                      <a:pt x="262736" y="55433"/>
                    </a:cubicBezTo>
                    <a:cubicBezTo>
                      <a:pt x="213347" y="43439"/>
                      <a:pt x="161136" y="5339"/>
                      <a:pt x="118803" y="400"/>
                    </a:cubicBezTo>
                    <a:cubicBezTo>
                      <a:pt x="76470" y="-4539"/>
                      <a:pt x="5208" y="37794"/>
                      <a:pt x="269" y="427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0" name="フリーフォーム: 図形 2029">
                <a:extLst>
                  <a:ext uri="{FF2B5EF4-FFF2-40B4-BE49-F238E27FC236}">
                    <a16:creationId xmlns:a16="http://schemas.microsoft.com/office/drawing/2014/main" id="{BBB2A8D5-070E-4306-9C22-548F6CD09EBF}"/>
                  </a:ext>
                </a:extLst>
              </p:cNvPr>
              <p:cNvSpPr/>
              <p:nvPr/>
            </p:nvSpPr>
            <p:spPr>
              <a:xfrm>
                <a:off x="5228167" y="1118327"/>
                <a:ext cx="635467" cy="664673"/>
              </a:xfrm>
              <a:custGeom>
                <a:avLst/>
                <a:gdLst>
                  <a:gd name="connsiteX0" fmla="*/ 0 w 635467"/>
                  <a:gd name="connsiteY0" fmla="*/ 11973 h 664673"/>
                  <a:gd name="connsiteX1" fmla="*/ 97366 w 635467"/>
                  <a:gd name="connsiteY1" fmla="*/ 138973 h 664673"/>
                  <a:gd name="connsiteX2" fmla="*/ 215900 w 635467"/>
                  <a:gd name="connsiteY2" fmla="*/ 321006 h 664673"/>
                  <a:gd name="connsiteX3" fmla="*/ 376766 w 635467"/>
                  <a:gd name="connsiteY3" fmla="*/ 515740 h 664673"/>
                  <a:gd name="connsiteX4" fmla="*/ 626533 w 635467"/>
                  <a:gd name="connsiteY4" fmla="*/ 659673 h 664673"/>
                  <a:gd name="connsiteX5" fmla="*/ 584200 w 635467"/>
                  <a:gd name="connsiteY5" fmla="*/ 634273 h 664673"/>
                  <a:gd name="connsiteX6" fmla="*/ 465666 w 635467"/>
                  <a:gd name="connsiteY6" fmla="*/ 566540 h 664673"/>
                  <a:gd name="connsiteX7" fmla="*/ 397933 w 635467"/>
                  <a:gd name="connsiteY7" fmla="*/ 452240 h 664673"/>
                  <a:gd name="connsiteX8" fmla="*/ 232833 w 635467"/>
                  <a:gd name="connsiteY8" fmla="*/ 244806 h 664673"/>
                  <a:gd name="connsiteX9" fmla="*/ 97366 w 635467"/>
                  <a:gd name="connsiteY9" fmla="*/ 33140 h 664673"/>
                  <a:gd name="connsiteX10" fmla="*/ 0 w 635467"/>
                  <a:gd name="connsiteY10" fmla="*/ 11973 h 664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5467" h="664673">
                    <a:moveTo>
                      <a:pt x="0" y="11973"/>
                    </a:moveTo>
                    <a:cubicBezTo>
                      <a:pt x="0" y="29612"/>
                      <a:pt x="61383" y="87468"/>
                      <a:pt x="97366" y="138973"/>
                    </a:cubicBezTo>
                    <a:cubicBezTo>
                      <a:pt x="133349" y="190478"/>
                      <a:pt x="169333" y="258212"/>
                      <a:pt x="215900" y="321006"/>
                    </a:cubicBezTo>
                    <a:cubicBezTo>
                      <a:pt x="262467" y="383800"/>
                      <a:pt x="308327" y="459295"/>
                      <a:pt x="376766" y="515740"/>
                    </a:cubicBezTo>
                    <a:cubicBezTo>
                      <a:pt x="445205" y="572185"/>
                      <a:pt x="591961" y="639918"/>
                      <a:pt x="626533" y="659673"/>
                    </a:cubicBezTo>
                    <a:cubicBezTo>
                      <a:pt x="661105" y="679428"/>
                      <a:pt x="584200" y="634273"/>
                      <a:pt x="584200" y="634273"/>
                    </a:cubicBezTo>
                    <a:cubicBezTo>
                      <a:pt x="557389" y="618751"/>
                      <a:pt x="496710" y="596879"/>
                      <a:pt x="465666" y="566540"/>
                    </a:cubicBezTo>
                    <a:cubicBezTo>
                      <a:pt x="434622" y="536201"/>
                      <a:pt x="436738" y="505862"/>
                      <a:pt x="397933" y="452240"/>
                    </a:cubicBezTo>
                    <a:cubicBezTo>
                      <a:pt x="359128" y="398618"/>
                      <a:pt x="282928" y="314656"/>
                      <a:pt x="232833" y="244806"/>
                    </a:cubicBezTo>
                    <a:cubicBezTo>
                      <a:pt x="182739" y="174956"/>
                      <a:pt x="136171" y="74062"/>
                      <a:pt x="97366" y="33140"/>
                    </a:cubicBezTo>
                    <a:cubicBezTo>
                      <a:pt x="58561" y="-7782"/>
                      <a:pt x="0" y="-5666"/>
                      <a:pt x="0" y="1197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1" name="フリーフォーム: 図形 2030">
                <a:extLst>
                  <a:ext uri="{FF2B5EF4-FFF2-40B4-BE49-F238E27FC236}">
                    <a16:creationId xmlns:a16="http://schemas.microsoft.com/office/drawing/2014/main" id="{762BF22A-8DEC-42BB-94AE-CAD93902E3E9}"/>
                  </a:ext>
                </a:extLst>
              </p:cNvPr>
              <p:cNvSpPr/>
              <p:nvPr/>
            </p:nvSpPr>
            <p:spPr>
              <a:xfrm>
                <a:off x="5361921" y="1115488"/>
                <a:ext cx="525533" cy="633618"/>
              </a:xfrm>
              <a:custGeom>
                <a:avLst/>
                <a:gdLst>
                  <a:gd name="connsiteX0" fmla="*/ 1712 w 525533"/>
                  <a:gd name="connsiteY0" fmla="*/ 2112 h 633618"/>
                  <a:gd name="connsiteX1" fmla="*/ 56746 w 525533"/>
                  <a:gd name="connsiteY1" fmla="*/ 99479 h 633618"/>
                  <a:gd name="connsiteX2" fmla="*/ 149879 w 525533"/>
                  <a:gd name="connsiteY2" fmla="*/ 226479 h 633618"/>
                  <a:gd name="connsiteX3" fmla="*/ 226079 w 525533"/>
                  <a:gd name="connsiteY3" fmla="*/ 345012 h 633618"/>
                  <a:gd name="connsiteX4" fmla="*/ 319212 w 525533"/>
                  <a:gd name="connsiteY4" fmla="*/ 429679 h 633618"/>
                  <a:gd name="connsiteX5" fmla="*/ 518179 w 525533"/>
                  <a:gd name="connsiteY5" fmla="*/ 632879 h 633618"/>
                  <a:gd name="connsiteX6" fmla="*/ 480079 w 525533"/>
                  <a:gd name="connsiteY6" fmla="*/ 497412 h 633618"/>
                  <a:gd name="connsiteX7" fmla="*/ 454679 w 525533"/>
                  <a:gd name="connsiteY7" fmla="*/ 480479 h 633618"/>
                  <a:gd name="connsiteX8" fmla="*/ 319212 w 525533"/>
                  <a:gd name="connsiteY8" fmla="*/ 374645 h 633618"/>
                  <a:gd name="connsiteX9" fmla="*/ 234546 w 525533"/>
                  <a:gd name="connsiteY9" fmla="*/ 226479 h 633618"/>
                  <a:gd name="connsiteX10" fmla="*/ 234546 w 525533"/>
                  <a:gd name="connsiteY10" fmla="*/ 141812 h 633618"/>
                  <a:gd name="connsiteX11" fmla="*/ 120246 w 525533"/>
                  <a:gd name="connsiteY11" fmla="*/ 40212 h 633618"/>
                  <a:gd name="connsiteX12" fmla="*/ 1712 w 525533"/>
                  <a:gd name="connsiteY12" fmla="*/ 2112 h 63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533" h="633618">
                    <a:moveTo>
                      <a:pt x="1712" y="2112"/>
                    </a:moveTo>
                    <a:cubicBezTo>
                      <a:pt x="-8871" y="11990"/>
                      <a:pt x="32052" y="62085"/>
                      <a:pt x="56746" y="99479"/>
                    </a:cubicBezTo>
                    <a:cubicBezTo>
                      <a:pt x="81440" y="136873"/>
                      <a:pt x="121657" y="185557"/>
                      <a:pt x="149879" y="226479"/>
                    </a:cubicBezTo>
                    <a:cubicBezTo>
                      <a:pt x="178101" y="267401"/>
                      <a:pt x="197857" y="311145"/>
                      <a:pt x="226079" y="345012"/>
                    </a:cubicBezTo>
                    <a:cubicBezTo>
                      <a:pt x="254301" y="378879"/>
                      <a:pt x="270529" y="381701"/>
                      <a:pt x="319212" y="429679"/>
                    </a:cubicBezTo>
                    <a:cubicBezTo>
                      <a:pt x="367895" y="477657"/>
                      <a:pt x="491368" y="621590"/>
                      <a:pt x="518179" y="632879"/>
                    </a:cubicBezTo>
                    <a:cubicBezTo>
                      <a:pt x="544990" y="644168"/>
                      <a:pt x="490662" y="522812"/>
                      <a:pt x="480079" y="497412"/>
                    </a:cubicBezTo>
                    <a:cubicBezTo>
                      <a:pt x="469496" y="472012"/>
                      <a:pt x="481490" y="500940"/>
                      <a:pt x="454679" y="480479"/>
                    </a:cubicBezTo>
                    <a:cubicBezTo>
                      <a:pt x="427868" y="460018"/>
                      <a:pt x="355901" y="416978"/>
                      <a:pt x="319212" y="374645"/>
                    </a:cubicBezTo>
                    <a:cubicBezTo>
                      <a:pt x="282523" y="332312"/>
                      <a:pt x="248657" y="265284"/>
                      <a:pt x="234546" y="226479"/>
                    </a:cubicBezTo>
                    <a:cubicBezTo>
                      <a:pt x="220435" y="187674"/>
                      <a:pt x="253596" y="172856"/>
                      <a:pt x="234546" y="141812"/>
                    </a:cubicBezTo>
                    <a:cubicBezTo>
                      <a:pt x="215496" y="110768"/>
                      <a:pt x="152702" y="61379"/>
                      <a:pt x="120246" y="40212"/>
                    </a:cubicBezTo>
                    <a:cubicBezTo>
                      <a:pt x="87790" y="19045"/>
                      <a:pt x="12295" y="-7766"/>
                      <a:pt x="1712" y="211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2" name="フリーフォーム: 図形 2031">
                <a:extLst>
                  <a:ext uri="{FF2B5EF4-FFF2-40B4-BE49-F238E27FC236}">
                    <a16:creationId xmlns:a16="http://schemas.microsoft.com/office/drawing/2014/main" id="{75BE0AC0-9EA7-43AD-AA1A-D2CC815FBF2B}"/>
                  </a:ext>
                </a:extLst>
              </p:cNvPr>
              <p:cNvSpPr/>
              <p:nvPr/>
            </p:nvSpPr>
            <p:spPr>
              <a:xfrm>
                <a:off x="4790564" y="488906"/>
                <a:ext cx="560129" cy="381046"/>
              </a:xfrm>
              <a:custGeom>
                <a:avLst/>
                <a:gdLst>
                  <a:gd name="connsiteX0" fmla="*/ 3686 w 560129"/>
                  <a:gd name="connsiteY0" fmla="*/ 44 h 381046"/>
                  <a:gd name="connsiteX1" fmla="*/ 257686 w 560129"/>
                  <a:gd name="connsiteY1" fmla="*/ 82594 h 381046"/>
                  <a:gd name="connsiteX2" fmla="*/ 470411 w 560129"/>
                  <a:gd name="connsiteY2" fmla="*/ 215944 h 381046"/>
                  <a:gd name="connsiteX3" fmla="*/ 524386 w 560129"/>
                  <a:gd name="connsiteY3" fmla="*/ 311194 h 381046"/>
                  <a:gd name="connsiteX4" fmla="*/ 464061 w 560129"/>
                  <a:gd name="connsiteY4" fmla="*/ 269919 h 381046"/>
                  <a:gd name="connsiteX5" fmla="*/ 559311 w 560129"/>
                  <a:gd name="connsiteY5" fmla="*/ 381044 h 381046"/>
                  <a:gd name="connsiteX6" fmla="*/ 505336 w 560129"/>
                  <a:gd name="connsiteY6" fmla="*/ 273094 h 381046"/>
                  <a:gd name="connsiteX7" fmla="*/ 422786 w 560129"/>
                  <a:gd name="connsiteY7" fmla="*/ 200069 h 381046"/>
                  <a:gd name="connsiteX8" fmla="*/ 127511 w 560129"/>
                  <a:gd name="connsiteY8" fmla="*/ 73069 h 381046"/>
                  <a:gd name="connsiteX9" fmla="*/ 3686 w 560129"/>
                  <a:gd name="connsiteY9" fmla="*/ 44 h 38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129" h="381046">
                    <a:moveTo>
                      <a:pt x="3686" y="44"/>
                    </a:moveTo>
                    <a:cubicBezTo>
                      <a:pt x="25382" y="1631"/>
                      <a:pt x="179898" y="46611"/>
                      <a:pt x="257686" y="82594"/>
                    </a:cubicBezTo>
                    <a:cubicBezTo>
                      <a:pt x="335474" y="118577"/>
                      <a:pt x="425961" y="177844"/>
                      <a:pt x="470411" y="215944"/>
                    </a:cubicBezTo>
                    <a:cubicBezTo>
                      <a:pt x="514861" y="254044"/>
                      <a:pt x="525444" y="302198"/>
                      <a:pt x="524386" y="311194"/>
                    </a:cubicBezTo>
                    <a:cubicBezTo>
                      <a:pt x="523328" y="320190"/>
                      <a:pt x="458240" y="258277"/>
                      <a:pt x="464061" y="269919"/>
                    </a:cubicBezTo>
                    <a:cubicBezTo>
                      <a:pt x="469882" y="281561"/>
                      <a:pt x="552432" y="380515"/>
                      <a:pt x="559311" y="381044"/>
                    </a:cubicBezTo>
                    <a:cubicBezTo>
                      <a:pt x="566190" y="381573"/>
                      <a:pt x="528090" y="303256"/>
                      <a:pt x="505336" y="273094"/>
                    </a:cubicBezTo>
                    <a:cubicBezTo>
                      <a:pt x="482582" y="242932"/>
                      <a:pt x="485757" y="233407"/>
                      <a:pt x="422786" y="200069"/>
                    </a:cubicBezTo>
                    <a:cubicBezTo>
                      <a:pt x="359815" y="166731"/>
                      <a:pt x="194715" y="106406"/>
                      <a:pt x="127511" y="73069"/>
                    </a:cubicBezTo>
                    <a:cubicBezTo>
                      <a:pt x="60307" y="39732"/>
                      <a:pt x="-18010" y="-1543"/>
                      <a:pt x="3686" y="4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3" name="フリーフォーム: 図形 2032">
                <a:extLst>
                  <a:ext uri="{FF2B5EF4-FFF2-40B4-BE49-F238E27FC236}">
                    <a16:creationId xmlns:a16="http://schemas.microsoft.com/office/drawing/2014/main" id="{2B518313-04C7-474A-BBFB-76DE86D3C679}"/>
                  </a:ext>
                </a:extLst>
              </p:cNvPr>
              <p:cNvSpPr/>
              <p:nvPr/>
            </p:nvSpPr>
            <p:spPr>
              <a:xfrm>
                <a:off x="4720411" y="478818"/>
                <a:ext cx="582589" cy="375334"/>
              </a:xfrm>
              <a:custGeom>
                <a:avLst/>
                <a:gdLst>
                  <a:gd name="connsiteX0" fmla="*/ 3989 w 582589"/>
                  <a:gd name="connsiteY0" fmla="*/ 607 h 375334"/>
                  <a:gd name="connsiteX1" fmla="*/ 108764 w 582589"/>
                  <a:gd name="connsiteY1" fmla="*/ 64107 h 375334"/>
                  <a:gd name="connsiteX2" fmla="*/ 289739 w 582589"/>
                  <a:gd name="connsiteY2" fmla="*/ 149832 h 375334"/>
                  <a:gd name="connsiteX3" fmla="*/ 499289 w 582589"/>
                  <a:gd name="connsiteY3" fmla="*/ 241907 h 375334"/>
                  <a:gd name="connsiteX4" fmla="*/ 578664 w 582589"/>
                  <a:gd name="connsiteY4" fmla="*/ 375257 h 375334"/>
                  <a:gd name="connsiteX5" fmla="*/ 543739 w 582589"/>
                  <a:gd name="connsiteY5" fmla="*/ 260957 h 375334"/>
                  <a:gd name="connsiteX6" fmla="*/ 318314 w 582589"/>
                  <a:gd name="connsiteY6" fmla="*/ 241907 h 375334"/>
                  <a:gd name="connsiteX7" fmla="*/ 245289 w 582589"/>
                  <a:gd name="connsiteY7" fmla="*/ 102207 h 375334"/>
                  <a:gd name="connsiteX8" fmla="*/ 3989 w 582589"/>
                  <a:gd name="connsiteY8" fmla="*/ 607 h 37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589" h="375334">
                    <a:moveTo>
                      <a:pt x="3989" y="607"/>
                    </a:moveTo>
                    <a:cubicBezTo>
                      <a:pt x="-18765" y="-5743"/>
                      <a:pt x="61139" y="39236"/>
                      <a:pt x="108764" y="64107"/>
                    </a:cubicBezTo>
                    <a:cubicBezTo>
                      <a:pt x="156389" y="88978"/>
                      <a:pt x="224651" y="120199"/>
                      <a:pt x="289739" y="149832"/>
                    </a:cubicBezTo>
                    <a:cubicBezTo>
                      <a:pt x="354827" y="179465"/>
                      <a:pt x="451135" y="204336"/>
                      <a:pt x="499289" y="241907"/>
                    </a:cubicBezTo>
                    <a:cubicBezTo>
                      <a:pt x="547443" y="279478"/>
                      <a:pt x="571256" y="372082"/>
                      <a:pt x="578664" y="375257"/>
                    </a:cubicBezTo>
                    <a:cubicBezTo>
                      <a:pt x="586072" y="378432"/>
                      <a:pt x="587131" y="283182"/>
                      <a:pt x="543739" y="260957"/>
                    </a:cubicBezTo>
                    <a:cubicBezTo>
                      <a:pt x="500347" y="238732"/>
                      <a:pt x="368056" y="268365"/>
                      <a:pt x="318314" y="241907"/>
                    </a:cubicBezTo>
                    <a:cubicBezTo>
                      <a:pt x="268572" y="215449"/>
                      <a:pt x="294501" y="139249"/>
                      <a:pt x="245289" y="102207"/>
                    </a:cubicBezTo>
                    <a:cubicBezTo>
                      <a:pt x="196077" y="65165"/>
                      <a:pt x="26743" y="6957"/>
                      <a:pt x="3989" y="6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4" name="フリーフォーム: 図形 2033">
                <a:extLst>
                  <a:ext uri="{FF2B5EF4-FFF2-40B4-BE49-F238E27FC236}">
                    <a16:creationId xmlns:a16="http://schemas.microsoft.com/office/drawing/2014/main" id="{E875F4B9-64A8-4F34-ACDE-338D8F50EC91}"/>
                  </a:ext>
                </a:extLst>
              </p:cNvPr>
              <p:cNvSpPr/>
              <p:nvPr/>
            </p:nvSpPr>
            <p:spPr>
              <a:xfrm>
                <a:off x="4708242" y="512572"/>
                <a:ext cx="403551" cy="300234"/>
              </a:xfrm>
              <a:custGeom>
                <a:avLst/>
                <a:gdLst>
                  <a:gd name="connsiteX0" fmla="*/ 12983 w 403551"/>
                  <a:gd name="connsiteY0" fmla="*/ 4953 h 300234"/>
                  <a:gd name="connsiteX1" fmla="*/ 92358 w 403551"/>
                  <a:gd name="connsiteY1" fmla="*/ 87503 h 300234"/>
                  <a:gd name="connsiteX2" fmla="*/ 222533 w 403551"/>
                  <a:gd name="connsiteY2" fmla="*/ 157353 h 300234"/>
                  <a:gd name="connsiteX3" fmla="*/ 374933 w 403551"/>
                  <a:gd name="connsiteY3" fmla="*/ 246253 h 300234"/>
                  <a:gd name="connsiteX4" fmla="*/ 384458 w 403551"/>
                  <a:gd name="connsiteY4" fmla="*/ 300228 h 300234"/>
                  <a:gd name="connsiteX5" fmla="*/ 371758 w 403551"/>
                  <a:gd name="connsiteY5" fmla="*/ 243078 h 300234"/>
                  <a:gd name="connsiteX6" fmla="*/ 12983 w 403551"/>
                  <a:gd name="connsiteY6" fmla="*/ 4953 h 30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551" h="300234">
                    <a:moveTo>
                      <a:pt x="12983" y="4953"/>
                    </a:moveTo>
                    <a:cubicBezTo>
                      <a:pt x="-33584" y="-20976"/>
                      <a:pt x="57433" y="62103"/>
                      <a:pt x="92358" y="87503"/>
                    </a:cubicBezTo>
                    <a:cubicBezTo>
                      <a:pt x="127283" y="112903"/>
                      <a:pt x="175437" y="130895"/>
                      <a:pt x="222533" y="157353"/>
                    </a:cubicBezTo>
                    <a:cubicBezTo>
                      <a:pt x="269629" y="183811"/>
                      <a:pt x="347946" y="222441"/>
                      <a:pt x="374933" y="246253"/>
                    </a:cubicBezTo>
                    <a:cubicBezTo>
                      <a:pt x="401920" y="270065"/>
                      <a:pt x="384987" y="300757"/>
                      <a:pt x="384458" y="300228"/>
                    </a:cubicBezTo>
                    <a:cubicBezTo>
                      <a:pt x="383929" y="299699"/>
                      <a:pt x="435258" y="289115"/>
                      <a:pt x="371758" y="243078"/>
                    </a:cubicBezTo>
                    <a:cubicBezTo>
                      <a:pt x="308258" y="197041"/>
                      <a:pt x="59550" y="30882"/>
                      <a:pt x="12983" y="495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5" name="フリーフォーム: 図形 2034">
                <a:extLst>
                  <a:ext uri="{FF2B5EF4-FFF2-40B4-BE49-F238E27FC236}">
                    <a16:creationId xmlns:a16="http://schemas.microsoft.com/office/drawing/2014/main" id="{9F5E2C1D-73F1-4D5A-BE9C-9A7EF7D62103}"/>
                  </a:ext>
                </a:extLst>
              </p:cNvPr>
              <p:cNvSpPr/>
              <p:nvPr/>
            </p:nvSpPr>
            <p:spPr>
              <a:xfrm>
                <a:off x="4619366" y="479422"/>
                <a:ext cx="522113" cy="441735"/>
              </a:xfrm>
              <a:custGeom>
                <a:avLst/>
                <a:gdLst>
                  <a:gd name="connsiteX0" fmla="*/ 60584 w 522113"/>
                  <a:gd name="connsiteY0" fmla="*/ 3 h 441735"/>
                  <a:gd name="connsiteX1" fmla="*/ 92334 w 522113"/>
                  <a:gd name="connsiteY1" fmla="*/ 95253 h 441735"/>
                  <a:gd name="connsiteX2" fmla="*/ 162184 w 522113"/>
                  <a:gd name="connsiteY2" fmla="*/ 158753 h 441735"/>
                  <a:gd name="connsiteX3" fmla="*/ 514609 w 522113"/>
                  <a:gd name="connsiteY3" fmla="*/ 431803 h 441735"/>
                  <a:gd name="connsiteX4" fmla="*/ 393959 w 522113"/>
                  <a:gd name="connsiteY4" fmla="*/ 371478 h 441735"/>
                  <a:gd name="connsiteX5" fmla="*/ 286009 w 522113"/>
                  <a:gd name="connsiteY5" fmla="*/ 269878 h 441735"/>
                  <a:gd name="connsiteX6" fmla="*/ 317759 w 522113"/>
                  <a:gd name="connsiteY6" fmla="*/ 377828 h 441735"/>
                  <a:gd name="connsiteX7" fmla="*/ 251084 w 522113"/>
                  <a:gd name="connsiteY7" fmla="*/ 295278 h 441735"/>
                  <a:gd name="connsiteX8" fmla="*/ 114559 w 522113"/>
                  <a:gd name="connsiteY8" fmla="*/ 203203 h 441735"/>
                  <a:gd name="connsiteX9" fmla="*/ 47884 w 522113"/>
                  <a:gd name="connsiteY9" fmla="*/ 168278 h 441735"/>
                  <a:gd name="connsiteX10" fmla="*/ 3434 w 522113"/>
                  <a:gd name="connsiteY10" fmla="*/ 111128 h 441735"/>
                  <a:gd name="connsiteX11" fmla="*/ 9784 w 522113"/>
                  <a:gd name="connsiteY11" fmla="*/ 98428 h 441735"/>
                  <a:gd name="connsiteX12" fmla="*/ 60584 w 522113"/>
                  <a:gd name="connsiteY12" fmla="*/ 3 h 4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113" h="441735">
                    <a:moveTo>
                      <a:pt x="60584" y="3"/>
                    </a:moveTo>
                    <a:cubicBezTo>
                      <a:pt x="74342" y="-526"/>
                      <a:pt x="75401" y="68795"/>
                      <a:pt x="92334" y="95253"/>
                    </a:cubicBezTo>
                    <a:cubicBezTo>
                      <a:pt x="109267" y="121711"/>
                      <a:pt x="91805" y="102661"/>
                      <a:pt x="162184" y="158753"/>
                    </a:cubicBezTo>
                    <a:cubicBezTo>
                      <a:pt x="232563" y="214845"/>
                      <a:pt x="475980" y="396349"/>
                      <a:pt x="514609" y="431803"/>
                    </a:cubicBezTo>
                    <a:cubicBezTo>
                      <a:pt x="553238" y="467257"/>
                      <a:pt x="432059" y="398465"/>
                      <a:pt x="393959" y="371478"/>
                    </a:cubicBezTo>
                    <a:cubicBezTo>
                      <a:pt x="355859" y="344491"/>
                      <a:pt x="298709" y="268820"/>
                      <a:pt x="286009" y="269878"/>
                    </a:cubicBezTo>
                    <a:cubicBezTo>
                      <a:pt x="273309" y="270936"/>
                      <a:pt x="323580" y="373595"/>
                      <a:pt x="317759" y="377828"/>
                    </a:cubicBezTo>
                    <a:cubicBezTo>
                      <a:pt x="311938" y="382061"/>
                      <a:pt x="284951" y="324382"/>
                      <a:pt x="251084" y="295278"/>
                    </a:cubicBezTo>
                    <a:cubicBezTo>
                      <a:pt x="217217" y="266174"/>
                      <a:pt x="148426" y="224370"/>
                      <a:pt x="114559" y="203203"/>
                    </a:cubicBezTo>
                    <a:cubicBezTo>
                      <a:pt x="80692" y="182036"/>
                      <a:pt x="66405" y="183624"/>
                      <a:pt x="47884" y="168278"/>
                    </a:cubicBezTo>
                    <a:cubicBezTo>
                      <a:pt x="29363" y="152932"/>
                      <a:pt x="9784" y="122770"/>
                      <a:pt x="3434" y="111128"/>
                    </a:cubicBezTo>
                    <a:cubicBezTo>
                      <a:pt x="-2916" y="99486"/>
                      <a:pt x="-270" y="113245"/>
                      <a:pt x="9784" y="98428"/>
                    </a:cubicBezTo>
                    <a:cubicBezTo>
                      <a:pt x="19838" y="83611"/>
                      <a:pt x="46826" y="532"/>
                      <a:pt x="60584" y="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6" name="フリーフォーム: 図形 2035">
                <a:extLst>
                  <a:ext uri="{FF2B5EF4-FFF2-40B4-BE49-F238E27FC236}">
                    <a16:creationId xmlns:a16="http://schemas.microsoft.com/office/drawing/2014/main" id="{10D48ECA-E57D-46A6-BAB9-B6303D778D0E}"/>
                  </a:ext>
                </a:extLst>
              </p:cNvPr>
              <p:cNvSpPr/>
              <p:nvPr/>
            </p:nvSpPr>
            <p:spPr>
              <a:xfrm>
                <a:off x="4883148" y="420957"/>
                <a:ext cx="411751" cy="280780"/>
              </a:xfrm>
              <a:custGeom>
                <a:avLst/>
                <a:gdLst>
                  <a:gd name="connsiteX0" fmla="*/ 2 w 411751"/>
                  <a:gd name="connsiteY0" fmla="*/ 14018 h 280780"/>
                  <a:gd name="connsiteX1" fmla="*/ 133352 w 411751"/>
                  <a:gd name="connsiteY1" fmla="*/ 52118 h 280780"/>
                  <a:gd name="connsiteX2" fmla="*/ 288927 w 411751"/>
                  <a:gd name="connsiteY2" fmla="*/ 163243 h 280780"/>
                  <a:gd name="connsiteX3" fmla="*/ 409577 w 411751"/>
                  <a:gd name="connsiteY3" fmla="*/ 280718 h 280780"/>
                  <a:gd name="connsiteX4" fmla="*/ 184152 w 411751"/>
                  <a:gd name="connsiteY4" fmla="*/ 147368 h 280780"/>
                  <a:gd name="connsiteX5" fmla="*/ 130177 w 411751"/>
                  <a:gd name="connsiteY5" fmla="*/ 10843 h 280780"/>
                  <a:gd name="connsiteX6" fmla="*/ 2 w 411751"/>
                  <a:gd name="connsiteY6" fmla="*/ 14018 h 28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751" h="280780">
                    <a:moveTo>
                      <a:pt x="2" y="14018"/>
                    </a:moveTo>
                    <a:cubicBezTo>
                      <a:pt x="531" y="20897"/>
                      <a:pt x="85198" y="27247"/>
                      <a:pt x="133352" y="52118"/>
                    </a:cubicBezTo>
                    <a:cubicBezTo>
                      <a:pt x="181506" y="76989"/>
                      <a:pt x="242890" y="125143"/>
                      <a:pt x="288927" y="163243"/>
                    </a:cubicBezTo>
                    <a:cubicBezTo>
                      <a:pt x="334964" y="201343"/>
                      <a:pt x="427040" y="283364"/>
                      <a:pt x="409577" y="280718"/>
                    </a:cubicBezTo>
                    <a:cubicBezTo>
                      <a:pt x="392114" y="278072"/>
                      <a:pt x="230719" y="192347"/>
                      <a:pt x="184152" y="147368"/>
                    </a:cubicBezTo>
                    <a:cubicBezTo>
                      <a:pt x="137585" y="102389"/>
                      <a:pt x="159810" y="33597"/>
                      <a:pt x="130177" y="10843"/>
                    </a:cubicBezTo>
                    <a:cubicBezTo>
                      <a:pt x="100544" y="-11911"/>
                      <a:pt x="-527" y="7139"/>
                      <a:pt x="2" y="1401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7" name="フリーフォーム: 図形 2036">
                <a:extLst>
                  <a:ext uri="{FF2B5EF4-FFF2-40B4-BE49-F238E27FC236}">
                    <a16:creationId xmlns:a16="http://schemas.microsoft.com/office/drawing/2014/main" id="{CAD57CF4-7281-40F1-8572-ECABD1501630}"/>
                  </a:ext>
                </a:extLst>
              </p:cNvPr>
              <p:cNvSpPr/>
              <p:nvPr/>
            </p:nvSpPr>
            <p:spPr>
              <a:xfrm>
                <a:off x="4775192" y="452360"/>
                <a:ext cx="239539" cy="61814"/>
              </a:xfrm>
              <a:custGeom>
                <a:avLst/>
                <a:gdLst>
                  <a:gd name="connsiteX0" fmla="*/ 8 w 239539"/>
                  <a:gd name="connsiteY0" fmla="*/ 1665 h 61814"/>
                  <a:gd name="connsiteX1" fmla="*/ 130183 w 239539"/>
                  <a:gd name="connsiteY1" fmla="*/ 8015 h 61814"/>
                  <a:gd name="connsiteX2" fmla="*/ 238133 w 239539"/>
                  <a:gd name="connsiteY2" fmla="*/ 58815 h 61814"/>
                  <a:gd name="connsiteX3" fmla="*/ 187333 w 239539"/>
                  <a:gd name="connsiteY3" fmla="*/ 52465 h 61814"/>
                  <a:gd name="connsiteX4" fmla="*/ 123833 w 239539"/>
                  <a:gd name="connsiteY4" fmla="*/ 23890 h 61814"/>
                  <a:gd name="connsiteX5" fmla="*/ 8 w 239539"/>
                  <a:gd name="connsiteY5" fmla="*/ 1665 h 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539" h="61814">
                    <a:moveTo>
                      <a:pt x="8" y="1665"/>
                    </a:moveTo>
                    <a:cubicBezTo>
                      <a:pt x="1066" y="-981"/>
                      <a:pt x="90496" y="-1510"/>
                      <a:pt x="130183" y="8015"/>
                    </a:cubicBezTo>
                    <a:cubicBezTo>
                      <a:pt x="169871" y="17540"/>
                      <a:pt x="228608" y="51407"/>
                      <a:pt x="238133" y="58815"/>
                    </a:cubicBezTo>
                    <a:cubicBezTo>
                      <a:pt x="247658" y="66223"/>
                      <a:pt x="206383" y="58286"/>
                      <a:pt x="187333" y="52465"/>
                    </a:cubicBezTo>
                    <a:cubicBezTo>
                      <a:pt x="168283" y="46644"/>
                      <a:pt x="149762" y="31298"/>
                      <a:pt x="123833" y="23890"/>
                    </a:cubicBezTo>
                    <a:cubicBezTo>
                      <a:pt x="97904" y="16482"/>
                      <a:pt x="-1050" y="4311"/>
                      <a:pt x="8" y="166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8" name="フリーフォーム: 図形 2037">
                <a:extLst>
                  <a:ext uri="{FF2B5EF4-FFF2-40B4-BE49-F238E27FC236}">
                    <a16:creationId xmlns:a16="http://schemas.microsoft.com/office/drawing/2014/main" id="{3128B918-3143-4611-99D8-3BDE39C1BEE5}"/>
                  </a:ext>
                </a:extLst>
              </p:cNvPr>
              <p:cNvSpPr/>
              <p:nvPr/>
            </p:nvSpPr>
            <p:spPr>
              <a:xfrm>
                <a:off x="5009433" y="396665"/>
                <a:ext cx="648456" cy="384387"/>
              </a:xfrm>
              <a:custGeom>
                <a:avLst/>
                <a:gdLst>
                  <a:gd name="connsiteX0" fmla="*/ 717 w 648456"/>
                  <a:gd name="connsiteY0" fmla="*/ 210 h 384387"/>
                  <a:gd name="connsiteX1" fmla="*/ 188042 w 648456"/>
                  <a:gd name="connsiteY1" fmla="*/ 95460 h 384387"/>
                  <a:gd name="connsiteX2" fmla="*/ 321392 w 648456"/>
                  <a:gd name="connsiteY2" fmla="*/ 136735 h 384387"/>
                  <a:gd name="connsiteX3" fmla="*/ 489667 w 648456"/>
                  <a:gd name="connsiteY3" fmla="*/ 247860 h 384387"/>
                  <a:gd name="connsiteX4" fmla="*/ 648417 w 648456"/>
                  <a:gd name="connsiteY4" fmla="*/ 384385 h 384387"/>
                  <a:gd name="connsiteX5" fmla="*/ 502367 w 648456"/>
                  <a:gd name="connsiteY5" fmla="*/ 251035 h 384387"/>
                  <a:gd name="connsiteX6" fmla="*/ 261067 w 648456"/>
                  <a:gd name="connsiteY6" fmla="*/ 124035 h 384387"/>
                  <a:gd name="connsiteX7" fmla="*/ 717 w 648456"/>
                  <a:gd name="connsiteY7" fmla="*/ 210 h 384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56" h="384387">
                    <a:moveTo>
                      <a:pt x="717" y="210"/>
                    </a:moveTo>
                    <a:cubicBezTo>
                      <a:pt x="-11454" y="-4552"/>
                      <a:pt x="134596" y="72706"/>
                      <a:pt x="188042" y="95460"/>
                    </a:cubicBezTo>
                    <a:cubicBezTo>
                      <a:pt x="241488" y="118214"/>
                      <a:pt x="271121" y="111335"/>
                      <a:pt x="321392" y="136735"/>
                    </a:cubicBezTo>
                    <a:cubicBezTo>
                      <a:pt x="371663" y="162135"/>
                      <a:pt x="435163" y="206585"/>
                      <a:pt x="489667" y="247860"/>
                    </a:cubicBezTo>
                    <a:cubicBezTo>
                      <a:pt x="544171" y="289135"/>
                      <a:pt x="646300" y="383856"/>
                      <a:pt x="648417" y="384385"/>
                    </a:cubicBezTo>
                    <a:cubicBezTo>
                      <a:pt x="650534" y="384914"/>
                      <a:pt x="566925" y="294427"/>
                      <a:pt x="502367" y="251035"/>
                    </a:cubicBezTo>
                    <a:cubicBezTo>
                      <a:pt x="437809" y="207643"/>
                      <a:pt x="342559" y="164252"/>
                      <a:pt x="261067" y="124035"/>
                    </a:cubicBezTo>
                    <a:cubicBezTo>
                      <a:pt x="179575" y="83818"/>
                      <a:pt x="12888" y="4972"/>
                      <a:pt x="71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39" name="フリーフォーム: 図形 2038">
                <a:extLst>
                  <a:ext uri="{FF2B5EF4-FFF2-40B4-BE49-F238E27FC236}">
                    <a16:creationId xmlns:a16="http://schemas.microsoft.com/office/drawing/2014/main" id="{1E296A38-9C71-4653-8891-2D99504F11F8}"/>
                  </a:ext>
                </a:extLst>
              </p:cNvPr>
              <p:cNvSpPr/>
              <p:nvPr/>
            </p:nvSpPr>
            <p:spPr>
              <a:xfrm>
                <a:off x="5064108" y="460277"/>
                <a:ext cx="270635" cy="197429"/>
              </a:xfrm>
              <a:custGeom>
                <a:avLst/>
                <a:gdLst>
                  <a:gd name="connsiteX0" fmla="*/ 17 w 270635"/>
                  <a:gd name="connsiteY0" fmla="*/ 98 h 197429"/>
                  <a:gd name="connsiteX1" fmla="*/ 149242 w 270635"/>
                  <a:gd name="connsiteY1" fmla="*/ 85823 h 197429"/>
                  <a:gd name="connsiteX2" fmla="*/ 266717 w 270635"/>
                  <a:gd name="connsiteY2" fmla="*/ 196948 h 197429"/>
                  <a:gd name="connsiteX3" fmla="*/ 234967 w 270635"/>
                  <a:gd name="connsiteY3" fmla="*/ 123923 h 197429"/>
                  <a:gd name="connsiteX4" fmla="*/ 158767 w 270635"/>
                  <a:gd name="connsiteY4" fmla="*/ 69948 h 197429"/>
                  <a:gd name="connsiteX5" fmla="*/ 17 w 270635"/>
                  <a:gd name="connsiteY5" fmla="*/ 98 h 1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635" h="197429">
                    <a:moveTo>
                      <a:pt x="17" y="98"/>
                    </a:moveTo>
                    <a:cubicBezTo>
                      <a:pt x="-1571" y="2744"/>
                      <a:pt x="104792" y="53015"/>
                      <a:pt x="149242" y="85823"/>
                    </a:cubicBezTo>
                    <a:cubicBezTo>
                      <a:pt x="193692" y="118631"/>
                      <a:pt x="252429" y="190598"/>
                      <a:pt x="266717" y="196948"/>
                    </a:cubicBezTo>
                    <a:cubicBezTo>
                      <a:pt x="281005" y="203298"/>
                      <a:pt x="252959" y="145090"/>
                      <a:pt x="234967" y="123923"/>
                    </a:cubicBezTo>
                    <a:cubicBezTo>
                      <a:pt x="216975" y="102756"/>
                      <a:pt x="196338" y="91115"/>
                      <a:pt x="158767" y="69948"/>
                    </a:cubicBezTo>
                    <a:cubicBezTo>
                      <a:pt x="121196" y="48781"/>
                      <a:pt x="1605" y="-2548"/>
                      <a:pt x="17" y="9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0" name="フリーフォーム: 図形 2039">
                <a:extLst>
                  <a:ext uri="{FF2B5EF4-FFF2-40B4-BE49-F238E27FC236}">
                    <a16:creationId xmlns:a16="http://schemas.microsoft.com/office/drawing/2014/main" id="{206734E1-6579-44B8-A03D-F0642FD5A8AE}"/>
                  </a:ext>
                </a:extLst>
              </p:cNvPr>
              <p:cNvSpPr/>
              <p:nvPr/>
            </p:nvSpPr>
            <p:spPr>
              <a:xfrm>
                <a:off x="5688157" y="774570"/>
                <a:ext cx="819020" cy="2138816"/>
              </a:xfrm>
              <a:custGeom>
                <a:avLst/>
                <a:gdLst>
                  <a:gd name="connsiteX0" fmla="*/ 52243 w 819020"/>
                  <a:gd name="connsiteY0" fmla="*/ 4363 h 2138816"/>
                  <a:gd name="connsiteX1" fmla="*/ 221576 w 819020"/>
                  <a:gd name="connsiteY1" fmla="*/ 334563 h 2138816"/>
                  <a:gd name="connsiteX2" fmla="*/ 407843 w 819020"/>
                  <a:gd name="connsiteY2" fmla="*/ 707097 h 2138816"/>
                  <a:gd name="connsiteX3" fmla="*/ 526376 w 819020"/>
                  <a:gd name="connsiteY3" fmla="*/ 1054230 h 2138816"/>
                  <a:gd name="connsiteX4" fmla="*/ 594110 w 819020"/>
                  <a:gd name="connsiteY4" fmla="*/ 1274363 h 2138816"/>
                  <a:gd name="connsiteX5" fmla="*/ 738043 w 819020"/>
                  <a:gd name="connsiteY5" fmla="*/ 1511430 h 2138816"/>
                  <a:gd name="connsiteX6" fmla="*/ 780376 w 819020"/>
                  <a:gd name="connsiteY6" fmla="*/ 1646897 h 2138816"/>
                  <a:gd name="connsiteX7" fmla="*/ 814243 w 819020"/>
                  <a:gd name="connsiteY7" fmla="*/ 1943230 h 2138816"/>
                  <a:gd name="connsiteX8" fmla="*/ 814243 w 819020"/>
                  <a:gd name="connsiteY8" fmla="*/ 2137963 h 2138816"/>
                  <a:gd name="connsiteX9" fmla="*/ 771910 w 819020"/>
                  <a:gd name="connsiteY9" fmla="*/ 1994030 h 2138816"/>
                  <a:gd name="connsiteX10" fmla="*/ 687243 w 819020"/>
                  <a:gd name="connsiteY10" fmla="*/ 1553763 h 2138816"/>
                  <a:gd name="connsiteX11" fmla="*/ 331643 w 819020"/>
                  <a:gd name="connsiteY11" fmla="*/ 724030 h 2138816"/>
                  <a:gd name="connsiteX12" fmla="*/ 18376 w 819020"/>
                  <a:gd name="connsiteY12" fmla="*/ 182163 h 2138816"/>
                  <a:gd name="connsiteX13" fmla="*/ 52243 w 819020"/>
                  <a:gd name="connsiteY13" fmla="*/ 4363 h 213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9020" h="2138816">
                    <a:moveTo>
                      <a:pt x="52243" y="4363"/>
                    </a:moveTo>
                    <a:cubicBezTo>
                      <a:pt x="86110" y="29763"/>
                      <a:pt x="162309" y="217441"/>
                      <a:pt x="221576" y="334563"/>
                    </a:cubicBezTo>
                    <a:cubicBezTo>
                      <a:pt x="280843" y="451685"/>
                      <a:pt x="357043" y="587153"/>
                      <a:pt x="407843" y="707097"/>
                    </a:cubicBezTo>
                    <a:cubicBezTo>
                      <a:pt x="458643" y="827042"/>
                      <a:pt x="495332" y="959686"/>
                      <a:pt x="526376" y="1054230"/>
                    </a:cubicBezTo>
                    <a:cubicBezTo>
                      <a:pt x="557420" y="1148774"/>
                      <a:pt x="558832" y="1198163"/>
                      <a:pt x="594110" y="1274363"/>
                    </a:cubicBezTo>
                    <a:cubicBezTo>
                      <a:pt x="629388" y="1350563"/>
                      <a:pt x="706999" y="1449341"/>
                      <a:pt x="738043" y="1511430"/>
                    </a:cubicBezTo>
                    <a:cubicBezTo>
                      <a:pt x="769087" y="1573519"/>
                      <a:pt x="767676" y="1574930"/>
                      <a:pt x="780376" y="1646897"/>
                    </a:cubicBezTo>
                    <a:cubicBezTo>
                      <a:pt x="793076" y="1718864"/>
                      <a:pt x="808599" y="1861386"/>
                      <a:pt x="814243" y="1943230"/>
                    </a:cubicBezTo>
                    <a:cubicBezTo>
                      <a:pt x="819888" y="2025074"/>
                      <a:pt x="821299" y="2129496"/>
                      <a:pt x="814243" y="2137963"/>
                    </a:cubicBezTo>
                    <a:cubicBezTo>
                      <a:pt x="807188" y="2146430"/>
                      <a:pt x="793077" y="2091397"/>
                      <a:pt x="771910" y="1994030"/>
                    </a:cubicBezTo>
                    <a:cubicBezTo>
                      <a:pt x="750743" y="1896663"/>
                      <a:pt x="760621" y="1765430"/>
                      <a:pt x="687243" y="1553763"/>
                    </a:cubicBezTo>
                    <a:cubicBezTo>
                      <a:pt x="613865" y="1342096"/>
                      <a:pt x="443121" y="952630"/>
                      <a:pt x="331643" y="724030"/>
                    </a:cubicBezTo>
                    <a:cubicBezTo>
                      <a:pt x="220165" y="495430"/>
                      <a:pt x="62120" y="296463"/>
                      <a:pt x="18376" y="182163"/>
                    </a:cubicBezTo>
                    <a:cubicBezTo>
                      <a:pt x="-25368" y="67863"/>
                      <a:pt x="18376" y="-21037"/>
                      <a:pt x="52243" y="436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1" name="フリーフォーム: 図形 2040">
                <a:extLst>
                  <a:ext uri="{FF2B5EF4-FFF2-40B4-BE49-F238E27FC236}">
                    <a16:creationId xmlns:a16="http://schemas.microsoft.com/office/drawing/2014/main" id="{559AC6B9-4983-4195-A17D-E6FB697EE329}"/>
                  </a:ext>
                </a:extLst>
              </p:cNvPr>
              <p:cNvSpPr/>
              <p:nvPr/>
            </p:nvSpPr>
            <p:spPr>
              <a:xfrm>
                <a:off x="5574849" y="831006"/>
                <a:ext cx="851544" cy="2120272"/>
              </a:xfrm>
              <a:custGeom>
                <a:avLst/>
                <a:gdLst>
                  <a:gd name="connsiteX0" fmla="*/ 13151 w 851544"/>
                  <a:gd name="connsiteY0" fmla="*/ 15661 h 2120272"/>
                  <a:gd name="connsiteX1" fmla="*/ 140151 w 851544"/>
                  <a:gd name="connsiteY1" fmla="*/ 286594 h 2120272"/>
                  <a:gd name="connsiteX2" fmla="*/ 470351 w 851544"/>
                  <a:gd name="connsiteY2" fmla="*/ 879261 h 2120272"/>
                  <a:gd name="connsiteX3" fmla="*/ 656618 w 851544"/>
                  <a:gd name="connsiteY3" fmla="*/ 1353394 h 2120272"/>
                  <a:gd name="connsiteX4" fmla="*/ 732818 w 851544"/>
                  <a:gd name="connsiteY4" fmla="*/ 1708994 h 2120272"/>
                  <a:gd name="connsiteX5" fmla="*/ 732818 w 851544"/>
                  <a:gd name="connsiteY5" fmla="*/ 1937594 h 2120272"/>
                  <a:gd name="connsiteX6" fmla="*/ 766684 w 851544"/>
                  <a:gd name="connsiteY6" fmla="*/ 2106927 h 2120272"/>
                  <a:gd name="connsiteX7" fmla="*/ 809018 w 851544"/>
                  <a:gd name="connsiteY7" fmla="*/ 2073061 h 2120272"/>
                  <a:gd name="connsiteX8" fmla="*/ 825951 w 851544"/>
                  <a:gd name="connsiteY8" fmla="*/ 1785194 h 2120272"/>
                  <a:gd name="connsiteX9" fmla="*/ 436484 w 851544"/>
                  <a:gd name="connsiteY9" fmla="*/ 726861 h 2120272"/>
                  <a:gd name="connsiteX10" fmla="*/ 13151 w 851544"/>
                  <a:gd name="connsiteY10" fmla="*/ 15661 h 21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1544" h="2120272">
                    <a:moveTo>
                      <a:pt x="13151" y="15661"/>
                    </a:moveTo>
                    <a:cubicBezTo>
                      <a:pt x="-36238" y="-57717"/>
                      <a:pt x="63951" y="142661"/>
                      <a:pt x="140151" y="286594"/>
                    </a:cubicBezTo>
                    <a:cubicBezTo>
                      <a:pt x="216351" y="430527"/>
                      <a:pt x="384273" y="701461"/>
                      <a:pt x="470351" y="879261"/>
                    </a:cubicBezTo>
                    <a:cubicBezTo>
                      <a:pt x="556429" y="1057061"/>
                      <a:pt x="612873" y="1215105"/>
                      <a:pt x="656618" y="1353394"/>
                    </a:cubicBezTo>
                    <a:cubicBezTo>
                      <a:pt x="700363" y="1491683"/>
                      <a:pt x="720118" y="1611627"/>
                      <a:pt x="732818" y="1708994"/>
                    </a:cubicBezTo>
                    <a:cubicBezTo>
                      <a:pt x="745518" y="1806361"/>
                      <a:pt x="727174" y="1871272"/>
                      <a:pt x="732818" y="1937594"/>
                    </a:cubicBezTo>
                    <a:cubicBezTo>
                      <a:pt x="738462" y="2003916"/>
                      <a:pt x="753984" y="2084349"/>
                      <a:pt x="766684" y="2106927"/>
                    </a:cubicBezTo>
                    <a:cubicBezTo>
                      <a:pt x="779384" y="2129505"/>
                      <a:pt x="799140" y="2126683"/>
                      <a:pt x="809018" y="2073061"/>
                    </a:cubicBezTo>
                    <a:cubicBezTo>
                      <a:pt x="818896" y="2019439"/>
                      <a:pt x="888040" y="2009561"/>
                      <a:pt x="825951" y="1785194"/>
                    </a:cubicBezTo>
                    <a:cubicBezTo>
                      <a:pt x="763862" y="1560827"/>
                      <a:pt x="570539" y="1014728"/>
                      <a:pt x="436484" y="726861"/>
                    </a:cubicBezTo>
                    <a:cubicBezTo>
                      <a:pt x="302429" y="438994"/>
                      <a:pt x="62540" y="89039"/>
                      <a:pt x="13151" y="156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2" name="フリーフォーム: 図形 2041">
                <a:extLst>
                  <a:ext uri="{FF2B5EF4-FFF2-40B4-BE49-F238E27FC236}">
                    <a16:creationId xmlns:a16="http://schemas.microsoft.com/office/drawing/2014/main" id="{A156B116-76B1-4235-B72B-C6CCBEBDD9FA}"/>
                  </a:ext>
                </a:extLst>
              </p:cNvPr>
              <p:cNvSpPr/>
              <p:nvPr/>
            </p:nvSpPr>
            <p:spPr>
              <a:xfrm>
                <a:off x="5287261" y="720430"/>
                <a:ext cx="444342" cy="435772"/>
              </a:xfrm>
              <a:custGeom>
                <a:avLst/>
                <a:gdLst>
                  <a:gd name="connsiteX0" fmla="*/ 172 w 444342"/>
                  <a:gd name="connsiteY0" fmla="*/ 11937 h 435772"/>
                  <a:gd name="connsiteX1" fmla="*/ 165272 w 444342"/>
                  <a:gd name="connsiteY1" fmla="*/ 219370 h 435772"/>
                  <a:gd name="connsiteX2" fmla="*/ 237239 w 444342"/>
                  <a:gd name="connsiteY2" fmla="*/ 329437 h 435772"/>
                  <a:gd name="connsiteX3" fmla="*/ 440439 w 444342"/>
                  <a:gd name="connsiteY3" fmla="*/ 435270 h 435772"/>
                  <a:gd name="connsiteX4" fmla="*/ 364239 w 444342"/>
                  <a:gd name="connsiteY4" fmla="*/ 363303 h 435772"/>
                  <a:gd name="connsiteX5" fmla="*/ 279572 w 444342"/>
                  <a:gd name="connsiteY5" fmla="*/ 227837 h 435772"/>
                  <a:gd name="connsiteX6" fmla="*/ 207606 w 444342"/>
                  <a:gd name="connsiteY6" fmla="*/ 105070 h 435772"/>
                  <a:gd name="connsiteX7" fmla="*/ 135639 w 444342"/>
                  <a:gd name="connsiteY7" fmla="*/ 37337 h 435772"/>
                  <a:gd name="connsiteX8" fmla="*/ 172 w 444342"/>
                  <a:gd name="connsiteY8" fmla="*/ 11937 h 43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342" h="435772">
                    <a:moveTo>
                      <a:pt x="172" y="11937"/>
                    </a:moveTo>
                    <a:cubicBezTo>
                      <a:pt x="5111" y="42276"/>
                      <a:pt x="125761" y="166453"/>
                      <a:pt x="165272" y="219370"/>
                    </a:cubicBezTo>
                    <a:cubicBezTo>
                      <a:pt x="204783" y="272287"/>
                      <a:pt x="191378" y="293454"/>
                      <a:pt x="237239" y="329437"/>
                    </a:cubicBezTo>
                    <a:cubicBezTo>
                      <a:pt x="283100" y="365420"/>
                      <a:pt x="419272" y="429626"/>
                      <a:pt x="440439" y="435270"/>
                    </a:cubicBezTo>
                    <a:cubicBezTo>
                      <a:pt x="461606" y="440914"/>
                      <a:pt x="391050" y="397875"/>
                      <a:pt x="364239" y="363303"/>
                    </a:cubicBezTo>
                    <a:cubicBezTo>
                      <a:pt x="337428" y="328731"/>
                      <a:pt x="305677" y="270876"/>
                      <a:pt x="279572" y="227837"/>
                    </a:cubicBezTo>
                    <a:cubicBezTo>
                      <a:pt x="253467" y="184798"/>
                      <a:pt x="231595" y="136820"/>
                      <a:pt x="207606" y="105070"/>
                    </a:cubicBezTo>
                    <a:cubicBezTo>
                      <a:pt x="183617" y="73320"/>
                      <a:pt x="173739" y="58504"/>
                      <a:pt x="135639" y="37337"/>
                    </a:cubicBezTo>
                    <a:cubicBezTo>
                      <a:pt x="97539" y="16170"/>
                      <a:pt x="-4767" y="-18402"/>
                      <a:pt x="172" y="1193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3" name="フリーフォーム: 図形 2042">
                <a:extLst>
                  <a:ext uri="{FF2B5EF4-FFF2-40B4-BE49-F238E27FC236}">
                    <a16:creationId xmlns:a16="http://schemas.microsoft.com/office/drawing/2014/main" id="{CD54A8D3-69BA-45EA-AA6A-8E4CCA553D2E}"/>
                  </a:ext>
                </a:extLst>
              </p:cNvPr>
              <p:cNvSpPr/>
              <p:nvPr/>
            </p:nvSpPr>
            <p:spPr>
              <a:xfrm>
                <a:off x="5784848" y="1809703"/>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4" name="フリーフォーム: 図形 2043">
                <a:extLst>
                  <a:ext uri="{FF2B5EF4-FFF2-40B4-BE49-F238E27FC236}">
                    <a16:creationId xmlns:a16="http://schemas.microsoft.com/office/drawing/2014/main" id="{6435FFCF-8CC8-4BC2-A352-06B325F068CB}"/>
                  </a:ext>
                </a:extLst>
              </p:cNvPr>
              <p:cNvSpPr/>
              <p:nvPr/>
            </p:nvSpPr>
            <p:spPr>
              <a:xfrm>
                <a:off x="5914944" y="1776661"/>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5" name="フリーフォーム: 図形 2044">
                <a:extLst>
                  <a:ext uri="{FF2B5EF4-FFF2-40B4-BE49-F238E27FC236}">
                    <a16:creationId xmlns:a16="http://schemas.microsoft.com/office/drawing/2014/main" id="{053EDC2B-E5C3-4D8F-AB57-461CD462B05B}"/>
                  </a:ext>
                </a:extLst>
              </p:cNvPr>
              <p:cNvSpPr/>
              <p:nvPr/>
            </p:nvSpPr>
            <p:spPr>
              <a:xfrm rot="20527306" flipH="1" flipV="1">
                <a:off x="5644701" y="1028806"/>
                <a:ext cx="312097" cy="693067"/>
              </a:xfrm>
              <a:custGeom>
                <a:avLst/>
                <a:gdLst>
                  <a:gd name="connsiteX0" fmla="*/ 2 w 312097"/>
                  <a:gd name="connsiteY0" fmla="*/ 47 h 693067"/>
                  <a:gd name="connsiteX1" fmla="*/ 101602 w 312097"/>
                  <a:gd name="connsiteY1" fmla="*/ 171497 h 693067"/>
                  <a:gd name="connsiteX2" fmla="*/ 177802 w 312097"/>
                  <a:gd name="connsiteY2" fmla="*/ 288972 h 693067"/>
                  <a:gd name="connsiteX3" fmla="*/ 212727 w 312097"/>
                  <a:gd name="connsiteY3" fmla="*/ 393747 h 693067"/>
                  <a:gd name="connsiteX4" fmla="*/ 212727 w 312097"/>
                  <a:gd name="connsiteY4" fmla="*/ 501697 h 693067"/>
                  <a:gd name="connsiteX5" fmla="*/ 295277 w 312097"/>
                  <a:gd name="connsiteY5" fmla="*/ 689022 h 693067"/>
                  <a:gd name="connsiteX6" fmla="*/ 295277 w 312097"/>
                  <a:gd name="connsiteY6" fmla="*/ 619172 h 693067"/>
                  <a:gd name="connsiteX7" fmla="*/ 311152 w 312097"/>
                  <a:gd name="connsiteY7" fmla="*/ 488997 h 693067"/>
                  <a:gd name="connsiteX8" fmla="*/ 263527 w 312097"/>
                  <a:gd name="connsiteY8" fmla="*/ 311197 h 693067"/>
                  <a:gd name="connsiteX9" fmla="*/ 104777 w 312097"/>
                  <a:gd name="connsiteY9" fmla="*/ 155622 h 693067"/>
                  <a:gd name="connsiteX10" fmla="*/ 2 w 312097"/>
                  <a:gd name="connsiteY10" fmla="*/ 47 h 69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97" h="693067">
                    <a:moveTo>
                      <a:pt x="2" y="47"/>
                    </a:moveTo>
                    <a:cubicBezTo>
                      <a:pt x="-527" y="2693"/>
                      <a:pt x="71969" y="123343"/>
                      <a:pt x="101602" y="171497"/>
                    </a:cubicBezTo>
                    <a:cubicBezTo>
                      <a:pt x="131235" y="219651"/>
                      <a:pt x="159281" y="251930"/>
                      <a:pt x="177802" y="288972"/>
                    </a:cubicBezTo>
                    <a:cubicBezTo>
                      <a:pt x="196323" y="326014"/>
                      <a:pt x="206906" y="358293"/>
                      <a:pt x="212727" y="393747"/>
                    </a:cubicBezTo>
                    <a:cubicBezTo>
                      <a:pt x="218548" y="429201"/>
                      <a:pt x="198969" y="452485"/>
                      <a:pt x="212727" y="501697"/>
                    </a:cubicBezTo>
                    <a:cubicBezTo>
                      <a:pt x="226485" y="550909"/>
                      <a:pt x="281519" y="669443"/>
                      <a:pt x="295277" y="689022"/>
                    </a:cubicBezTo>
                    <a:cubicBezTo>
                      <a:pt x="309035" y="708601"/>
                      <a:pt x="292631" y="652510"/>
                      <a:pt x="295277" y="619172"/>
                    </a:cubicBezTo>
                    <a:cubicBezTo>
                      <a:pt x="297923" y="585835"/>
                      <a:pt x="316444" y="540326"/>
                      <a:pt x="311152" y="488997"/>
                    </a:cubicBezTo>
                    <a:cubicBezTo>
                      <a:pt x="305860" y="437668"/>
                      <a:pt x="297923" y="366759"/>
                      <a:pt x="263527" y="311197"/>
                    </a:cubicBezTo>
                    <a:cubicBezTo>
                      <a:pt x="229131" y="255635"/>
                      <a:pt x="147110" y="204834"/>
                      <a:pt x="104777" y="155622"/>
                    </a:cubicBezTo>
                    <a:cubicBezTo>
                      <a:pt x="62444" y="106410"/>
                      <a:pt x="531" y="-2599"/>
                      <a:pt x="2" y="4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6" name="フリーフォーム: 図形 2045">
                <a:extLst>
                  <a:ext uri="{FF2B5EF4-FFF2-40B4-BE49-F238E27FC236}">
                    <a16:creationId xmlns:a16="http://schemas.microsoft.com/office/drawing/2014/main" id="{8C9A444F-444F-4E12-AEBF-946D65A87621}"/>
                  </a:ext>
                </a:extLst>
              </p:cNvPr>
              <p:cNvSpPr/>
              <p:nvPr/>
            </p:nvSpPr>
            <p:spPr>
              <a:xfrm>
                <a:off x="5892259" y="1579739"/>
                <a:ext cx="274045" cy="401823"/>
              </a:xfrm>
              <a:custGeom>
                <a:avLst/>
                <a:gdLst>
                  <a:gd name="connsiteX0" fmla="*/ 19591 w 274045"/>
                  <a:gd name="connsiteY0" fmla="*/ 4586 h 401823"/>
                  <a:gd name="connsiteX1" fmla="*/ 127541 w 274045"/>
                  <a:gd name="connsiteY1" fmla="*/ 239536 h 401823"/>
                  <a:gd name="connsiteX2" fmla="*/ 273591 w 274045"/>
                  <a:gd name="connsiteY2" fmla="*/ 395111 h 401823"/>
                  <a:gd name="connsiteX3" fmla="*/ 171991 w 274045"/>
                  <a:gd name="connsiteY3" fmla="*/ 357011 h 401823"/>
                  <a:gd name="connsiteX4" fmla="*/ 130716 w 274045"/>
                  <a:gd name="connsiteY4" fmla="*/ 207786 h 401823"/>
                  <a:gd name="connsiteX5" fmla="*/ 10066 w 274045"/>
                  <a:gd name="connsiteY5" fmla="*/ 93486 h 401823"/>
                  <a:gd name="connsiteX6" fmla="*/ 19591 w 274045"/>
                  <a:gd name="connsiteY6" fmla="*/ 4586 h 401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045" h="401823">
                    <a:moveTo>
                      <a:pt x="19591" y="4586"/>
                    </a:moveTo>
                    <a:cubicBezTo>
                      <a:pt x="39170" y="28928"/>
                      <a:pt x="85208" y="174449"/>
                      <a:pt x="127541" y="239536"/>
                    </a:cubicBezTo>
                    <a:cubicBezTo>
                      <a:pt x="169874" y="304623"/>
                      <a:pt x="266183" y="375532"/>
                      <a:pt x="273591" y="395111"/>
                    </a:cubicBezTo>
                    <a:cubicBezTo>
                      <a:pt x="280999" y="414690"/>
                      <a:pt x="195803" y="388232"/>
                      <a:pt x="171991" y="357011"/>
                    </a:cubicBezTo>
                    <a:cubicBezTo>
                      <a:pt x="148179" y="325790"/>
                      <a:pt x="157704" y="251707"/>
                      <a:pt x="130716" y="207786"/>
                    </a:cubicBezTo>
                    <a:cubicBezTo>
                      <a:pt x="103729" y="163865"/>
                      <a:pt x="28058" y="127882"/>
                      <a:pt x="10066" y="93486"/>
                    </a:cubicBezTo>
                    <a:cubicBezTo>
                      <a:pt x="-7926" y="59090"/>
                      <a:pt x="12" y="-19756"/>
                      <a:pt x="19591" y="458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7" name="フリーフォーム: 図形 2046">
                <a:extLst>
                  <a:ext uri="{FF2B5EF4-FFF2-40B4-BE49-F238E27FC236}">
                    <a16:creationId xmlns:a16="http://schemas.microsoft.com/office/drawing/2014/main" id="{A55CC706-7AD8-4697-B6CA-52759535C860}"/>
                  </a:ext>
                </a:extLst>
              </p:cNvPr>
              <p:cNvSpPr/>
              <p:nvPr/>
            </p:nvSpPr>
            <p:spPr>
              <a:xfrm>
                <a:off x="4229688" y="1368215"/>
                <a:ext cx="155297" cy="509424"/>
              </a:xfrm>
              <a:custGeom>
                <a:avLst/>
                <a:gdLst>
                  <a:gd name="connsiteX0" fmla="*/ 154987 w 155297"/>
                  <a:gd name="connsiteY0" fmla="*/ 210 h 509424"/>
                  <a:gd name="connsiteX1" fmla="*/ 94662 w 155297"/>
                  <a:gd name="connsiteY1" fmla="*/ 89110 h 509424"/>
                  <a:gd name="connsiteX2" fmla="*/ 72437 w 155297"/>
                  <a:gd name="connsiteY2" fmla="*/ 174835 h 509424"/>
                  <a:gd name="connsiteX3" fmla="*/ 91487 w 155297"/>
                  <a:gd name="connsiteY3" fmla="*/ 289135 h 509424"/>
                  <a:gd name="connsiteX4" fmla="*/ 101012 w 155297"/>
                  <a:gd name="connsiteY4" fmla="*/ 374860 h 509424"/>
                  <a:gd name="connsiteX5" fmla="*/ 104187 w 155297"/>
                  <a:gd name="connsiteY5" fmla="*/ 428835 h 509424"/>
                  <a:gd name="connsiteX6" fmla="*/ 75612 w 155297"/>
                  <a:gd name="connsiteY6" fmla="*/ 508210 h 509424"/>
                  <a:gd name="connsiteX7" fmla="*/ 88312 w 155297"/>
                  <a:gd name="connsiteY7" fmla="*/ 476460 h 509424"/>
                  <a:gd name="connsiteX8" fmla="*/ 50212 w 155297"/>
                  <a:gd name="connsiteY8" fmla="*/ 470110 h 509424"/>
                  <a:gd name="connsiteX9" fmla="*/ 62912 w 155297"/>
                  <a:gd name="connsiteY9" fmla="*/ 397085 h 509424"/>
                  <a:gd name="connsiteX10" fmla="*/ 5762 w 155297"/>
                  <a:gd name="connsiteY10" fmla="*/ 346285 h 509424"/>
                  <a:gd name="connsiteX11" fmla="*/ 2587 w 155297"/>
                  <a:gd name="connsiteY11" fmla="*/ 270085 h 509424"/>
                  <a:gd name="connsiteX12" fmla="*/ 2587 w 155297"/>
                  <a:gd name="connsiteY12" fmla="*/ 228810 h 509424"/>
                  <a:gd name="connsiteX13" fmla="*/ 2587 w 155297"/>
                  <a:gd name="connsiteY13" fmla="*/ 228810 h 509424"/>
                  <a:gd name="connsiteX14" fmla="*/ 2587 w 155297"/>
                  <a:gd name="connsiteY14" fmla="*/ 184360 h 509424"/>
                  <a:gd name="connsiteX15" fmla="*/ 37512 w 155297"/>
                  <a:gd name="connsiteY15" fmla="*/ 152610 h 509424"/>
                  <a:gd name="connsiteX16" fmla="*/ 66087 w 155297"/>
                  <a:gd name="connsiteY16" fmla="*/ 66885 h 509424"/>
                  <a:gd name="connsiteX17" fmla="*/ 154987 w 155297"/>
                  <a:gd name="connsiteY17" fmla="*/ 210 h 50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97" h="509424">
                    <a:moveTo>
                      <a:pt x="154987" y="210"/>
                    </a:moveTo>
                    <a:cubicBezTo>
                      <a:pt x="159749" y="3914"/>
                      <a:pt x="108420" y="60006"/>
                      <a:pt x="94662" y="89110"/>
                    </a:cubicBezTo>
                    <a:cubicBezTo>
                      <a:pt x="80904" y="118214"/>
                      <a:pt x="72966" y="141498"/>
                      <a:pt x="72437" y="174835"/>
                    </a:cubicBezTo>
                    <a:cubicBezTo>
                      <a:pt x="71908" y="208172"/>
                      <a:pt x="86725" y="255798"/>
                      <a:pt x="91487" y="289135"/>
                    </a:cubicBezTo>
                    <a:cubicBezTo>
                      <a:pt x="96249" y="322472"/>
                      <a:pt x="98895" y="351577"/>
                      <a:pt x="101012" y="374860"/>
                    </a:cubicBezTo>
                    <a:cubicBezTo>
                      <a:pt x="103129" y="398143"/>
                      <a:pt x="108420" y="406610"/>
                      <a:pt x="104187" y="428835"/>
                    </a:cubicBezTo>
                    <a:cubicBezTo>
                      <a:pt x="99954" y="451060"/>
                      <a:pt x="78258" y="500273"/>
                      <a:pt x="75612" y="508210"/>
                    </a:cubicBezTo>
                    <a:cubicBezTo>
                      <a:pt x="72966" y="516147"/>
                      <a:pt x="92545" y="482810"/>
                      <a:pt x="88312" y="476460"/>
                    </a:cubicBezTo>
                    <a:cubicBezTo>
                      <a:pt x="84079" y="470110"/>
                      <a:pt x="54445" y="483339"/>
                      <a:pt x="50212" y="470110"/>
                    </a:cubicBezTo>
                    <a:cubicBezTo>
                      <a:pt x="45979" y="456881"/>
                      <a:pt x="70320" y="417722"/>
                      <a:pt x="62912" y="397085"/>
                    </a:cubicBezTo>
                    <a:cubicBezTo>
                      <a:pt x="55504" y="376448"/>
                      <a:pt x="15816" y="367452"/>
                      <a:pt x="5762" y="346285"/>
                    </a:cubicBezTo>
                    <a:cubicBezTo>
                      <a:pt x="-4292" y="325118"/>
                      <a:pt x="3116" y="289664"/>
                      <a:pt x="2587" y="270085"/>
                    </a:cubicBezTo>
                    <a:cubicBezTo>
                      <a:pt x="2058" y="250506"/>
                      <a:pt x="2587" y="228810"/>
                      <a:pt x="2587" y="228810"/>
                    </a:cubicBezTo>
                    <a:lnTo>
                      <a:pt x="2587" y="228810"/>
                    </a:lnTo>
                    <a:cubicBezTo>
                      <a:pt x="2587" y="221402"/>
                      <a:pt x="-3234" y="197060"/>
                      <a:pt x="2587" y="184360"/>
                    </a:cubicBezTo>
                    <a:cubicBezTo>
                      <a:pt x="8408" y="171660"/>
                      <a:pt x="26929" y="172189"/>
                      <a:pt x="37512" y="152610"/>
                    </a:cubicBezTo>
                    <a:cubicBezTo>
                      <a:pt x="48095" y="133031"/>
                      <a:pt x="47037" y="91227"/>
                      <a:pt x="66087" y="66885"/>
                    </a:cubicBezTo>
                    <a:cubicBezTo>
                      <a:pt x="85137" y="42543"/>
                      <a:pt x="150225" y="-3494"/>
                      <a:pt x="154987" y="21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8" name="フリーフォーム: 図形 2047">
                <a:extLst>
                  <a:ext uri="{FF2B5EF4-FFF2-40B4-BE49-F238E27FC236}">
                    <a16:creationId xmlns:a16="http://schemas.microsoft.com/office/drawing/2014/main" id="{8FA03BF7-65EA-4B7D-9D2D-7976C9F03293}"/>
                  </a:ext>
                </a:extLst>
              </p:cNvPr>
              <p:cNvSpPr/>
              <p:nvPr/>
            </p:nvSpPr>
            <p:spPr>
              <a:xfrm>
                <a:off x="4457434" y="831799"/>
                <a:ext cx="305066" cy="299475"/>
              </a:xfrm>
              <a:custGeom>
                <a:avLst/>
                <a:gdLst>
                  <a:gd name="connsiteX0" fmla="*/ 305066 w 305066"/>
                  <a:gd name="connsiteY0" fmla="*/ 6401 h 299475"/>
                  <a:gd name="connsiteX1" fmla="*/ 143141 w 305066"/>
                  <a:gd name="connsiteY1" fmla="*/ 79426 h 299475"/>
                  <a:gd name="connsiteX2" fmla="*/ 79641 w 305066"/>
                  <a:gd name="connsiteY2" fmla="*/ 177851 h 299475"/>
                  <a:gd name="connsiteX3" fmla="*/ 266 w 305066"/>
                  <a:gd name="connsiteY3" fmla="*/ 298501 h 299475"/>
                  <a:gd name="connsiteX4" fmla="*/ 108216 w 305066"/>
                  <a:gd name="connsiteY4" fmla="*/ 108001 h 299475"/>
                  <a:gd name="connsiteX5" fmla="*/ 143141 w 305066"/>
                  <a:gd name="connsiteY5" fmla="*/ 15926 h 299475"/>
                  <a:gd name="connsiteX6" fmla="*/ 305066 w 305066"/>
                  <a:gd name="connsiteY6" fmla="*/ 6401 h 29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066" h="299475">
                    <a:moveTo>
                      <a:pt x="305066" y="6401"/>
                    </a:moveTo>
                    <a:cubicBezTo>
                      <a:pt x="305066" y="16984"/>
                      <a:pt x="180712" y="50851"/>
                      <a:pt x="143141" y="79426"/>
                    </a:cubicBezTo>
                    <a:cubicBezTo>
                      <a:pt x="105570" y="108001"/>
                      <a:pt x="103453" y="141339"/>
                      <a:pt x="79641" y="177851"/>
                    </a:cubicBezTo>
                    <a:cubicBezTo>
                      <a:pt x="55829" y="214363"/>
                      <a:pt x="-4496" y="310143"/>
                      <a:pt x="266" y="298501"/>
                    </a:cubicBezTo>
                    <a:cubicBezTo>
                      <a:pt x="5028" y="286859"/>
                      <a:pt x="84403" y="155097"/>
                      <a:pt x="108216" y="108001"/>
                    </a:cubicBezTo>
                    <a:cubicBezTo>
                      <a:pt x="132029" y="60905"/>
                      <a:pt x="110862" y="33918"/>
                      <a:pt x="143141" y="15926"/>
                    </a:cubicBezTo>
                    <a:cubicBezTo>
                      <a:pt x="175420" y="-2066"/>
                      <a:pt x="305066" y="-4182"/>
                      <a:pt x="305066" y="640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9" name="フリーフォーム: 図形 2048">
                <a:extLst>
                  <a:ext uri="{FF2B5EF4-FFF2-40B4-BE49-F238E27FC236}">
                    <a16:creationId xmlns:a16="http://schemas.microsoft.com/office/drawing/2014/main" id="{9E93635A-2AA2-44BE-BC03-CCB60904470B}"/>
                  </a:ext>
                </a:extLst>
              </p:cNvPr>
              <p:cNvSpPr/>
              <p:nvPr/>
            </p:nvSpPr>
            <p:spPr>
              <a:xfrm>
                <a:off x="4251321" y="794709"/>
                <a:ext cx="448388" cy="605530"/>
              </a:xfrm>
              <a:custGeom>
                <a:avLst/>
                <a:gdLst>
                  <a:gd name="connsiteX0" fmla="*/ 447679 w 448388"/>
                  <a:gd name="connsiteY0" fmla="*/ 2216 h 605530"/>
                  <a:gd name="connsiteX1" fmla="*/ 254004 w 448388"/>
                  <a:gd name="connsiteY1" fmla="*/ 122866 h 605530"/>
                  <a:gd name="connsiteX2" fmla="*/ 177804 w 448388"/>
                  <a:gd name="connsiteY2" fmla="*/ 291141 h 605530"/>
                  <a:gd name="connsiteX3" fmla="*/ 73029 w 448388"/>
                  <a:gd name="connsiteY3" fmla="*/ 449891 h 605530"/>
                  <a:gd name="connsiteX4" fmla="*/ 4 w 448388"/>
                  <a:gd name="connsiteY4" fmla="*/ 605466 h 605530"/>
                  <a:gd name="connsiteX5" fmla="*/ 76204 w 448388"/>
                  <a:gd name="connsiteY5" fmla="*/ 465766 h 605530"/>
                  <a:gd name="connsiteX6" fmla="*/ 177804 w 448388"/>
                  <a:gd name="connsiteY6" fmla="*/ 227641 h 605530"/>
                  <a:gd name="connsiteX7" fmla="*/ 447679 w 448388"/>
                  <a:gd name="connsiteY7" fmla="*/ 2216 h 605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88" h="605530">
                    <a:moveTo>
                      <a:pt x="447679" y="2216"/>
                    </a:moveTo>
                    <a:cubicBezTo>
                      <a:pt x="460379" y="-15247"/>
                      <a:pt x="298983" y="74712"/>
                      <a:pt x="254004" y="122866"/>
                    </a:cubicBezTo>
                    <a:cubicBezTo>
                      <a:pt x="209025" y="171020"/>
                      <a:pt x="207966" y="236637"/>
                      <a:pt x="177804" y="291141"/>
                    </a:cubicBezTo>
                    <a:cubicBezTo>
                      <a:pt x="147642" y="345645"/>
                      <a:pt x="102662" y="397504"/>
                      <a:pt x="73029" y="449891"/>
                    </a:cubicBezTo>
                    <a:cubicBezTo>
                      <a:pt x="43396" y="502278"/>
                      <a:pt x="-525" y="602820"/>
                      <a:pt x="4" y="605466"/>
                    </a:cubicBezTo>
                    <a:cubicBezTo>
                      <a:pt x="533" y="608112"/>
                      <a:pt x="46571" y="528737"/>
                      <a:pt x="76204" y="465766"/>
                    </a:cubicBezTo>
                    <a:cubicBezTo>
                      <a:pt x="105837" y="402795"/>
                      <a:pt x="118537" y="305958"/>
                      <a:pt x="177804" y="227641"/>
                    </a:cubicBezTo>
                    <a:cubicBezTo>
                      <a:pt x="237071" y="149324"/>
                      <a:pt x="434979" y="19679"/>
                      <a:pt x="447679" y="221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0" name="フリーフォーム: 図形 2049">
                <a:extLst>
                  <a:ext uri="{FF2B5EF4-FFF2-40B4-BE49-F238E27FC236}">
                    <a16:creationId xmlns:a16="http://schemas.microsoft.com/office/drawing/2014/main" id="{6F41B713-2007-40B6-8779-3A610E2369EA}"/>
                  </a:ext>
                </a:extLst>
              </p:cNvPr>
              <p:cNvSpPr/>
              <p:nvPr/>
            </p:nvSpPr>
            <p:spPr>
              <a:xfrm>
                <a:off x="4219507" y="833917"/>
                <a:ext cx="340903" cy="595813"/>
              </a:xfrm>
              <a:custGeom>
                <a:avLst/>
                <a:gdLst>
                  <a:gd name="connsiteX0" fmla="*/ 339793 w 340903"/>
                  <a:gd name="connsiteY0" fmla="*/ 1108 h 595813"/>
                  <a:gd name="connsiteX1" fmla="*/ 200093 w 340903"/>
                  <a:gd name="connsiteY1" fmla="*/ 128108 h 595813"/>
                  <a:gd name="connsiteX2" fmla="*/ 127068 w 340903"/>
                  <a:gd name="connsiteY2" fmla="*/ 290033 h 595813"/>
                  <a:gd name="connsiteX3" fmla="*/ 66743 w 340903"/>
                  <a:gd name="connsiteY3" fmla="*/ 451958 h 595813"/>
                  <a:gd name="connsiteX4" fmla="*/ 68 w 340903"/>
                  <a:gd name="connsiteY4" fmla="*/ 594833 h 595813"/>
                  <a:gd name="connsiteX5" fmla="*/ 79443 w 340903"/>
                  <a:gd name="connsiteY5" fmla="*/ 378933 h 595813"/>
                  <a:gd name="connsiteX6" fmla="*/ 117543 w 340903"/>
                  <a:gd name="connsiteY6" fmla="*/ 201133 h 595813"/>
                  <a:gd name="connsiteX7" fmla="*/ 339793 w 340903"/>
                  <a:gd name="connsiteY7" fmla="*/ 1108 h 59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03" h="595813">
                    <a:moveTo>
                      <a:pt x="339793" y="1108"/>
                    </a:moveTo>
                    <a:cubicBezTo>
                      <a:pt x="353551" y="-11063"/>
                      <a:pt x="235547" y="79954"/>
                      <a:pt x="200093" y="128108"/>
                    </a:cubicBezTo>
                    <a:cubicBezTo>
                      <a:pt x="164639" y="176262"/>
                      <a:pt x="149293" y="236058"/>
                      <a:pt x="127068" y="290033"/>
                    </a:cubicBezTo>
                    <a:cubicBezTo>
                      <a:pt x="104843" y="344008"/>
                      <a:pt x="87910" y="401158"/>
                      <a:pt x="66743" y="451958"/>
                    </a:cubicBezTo>
                    <a:cubicBezTo>
                      <a:pt x="45576" y="502758"/>
                      <a:pt x="-2049" y="607004"/>
                      <a:pt x="68" y="594833"/>
                    </a:cubicBezTo>
                    <a:cubicBezTo>
                      <a:pt x="2185" y="582662"/>
                      <a:pt x="59864" y="444550"/>
                      <a:pt x="79443" y="378933"/>
                    </a:cubicBezTo>
                    <a:cubicBezTo>
                      <a:pt x="99022" y="313316"/>
                      <a:pt x="75739" y="261987"/>
                      <a:pt x="117543" y="201133"/>
                    </a:cubicBezTo>
                    <a:cubicBezTo>
                      <a:pt x="159347" y="140279"/>
                      <a:pt x="326035" y="13279"/>
                      <a:pt x="339793" y="11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1" name="フリーフォーム: 図形 2050">
                <a:extLst>
                  <a:ext uri="{FF2B5EF4-FFF2-40B4-BE49-F238E27FC236}">
                    <a16:creationId xmlns:a16="http://schemas.microsoft.com/office/drawing/2014/main" id="{4F4CCA0F-A054-45F1-881D-834EABE959F9}"/>
                  </a:ext>
                </a:extLst>
              </p:cNvPr>
              <p:cNvSpPr/>
              <p:nvPr/>
            </p:nvSpPr>
            <p:spPr>
              <a:xfrm>
                <a:off x="4206468" y="783217"/>
                <a:ext cx="343308" cy="710812"/>
              </a:xfrm>
              <a:custGeom>
                <a:avLst/>
                <a:gdLst>
                  <a:gd name="connsiteX0" fmla="*/ 343307 w 343308"/>
                  <a:gd name="connsiteY0" fmla="*/ 1008 h 710812"/>
                  <a:gd name="connsiteX1" fmla="*/ 181382 w 343308"/>
                  <a:gd name="connsiteY1" fmla="*/ 108958 h 710812"/>
                  <a:gd name="connsiteX2" fmla="*/ 86132 w 343308"/>
                  <a:gd name="connsiteY2" fmla="*/ 299458 h 710812"/>
                  <a:gd name="connsiteX3" fmla="*/ 35332 w 343308"/>
                  <a:gd name="connsiteY3" fmla="*/ 502658 h 710812"/>
                  <a:gd name="connsiteX4" fmla="*/ 3582 w 343308"/>
                  <a:gd name="connsiteY4" fmla="*/ 709033 h 710812"/>
                  <a:gd name="connsiteX5" fmla="*/ 3582 w 343308"/>
                  <a:gd name="connsiteY5" fmla="*/ 588383 h 710812"/>
                  <a:gd name="connsiteX6" fmla="*/ 28982 w 343308"/>
                  <a:gd name="connsiteY6" fmla="*/ 347083 h 710812"/>
                  <a:gd name="connsiteX7" fmla="*/ 124232 w 343308"/>
                  <a:gd name="connsiteY7" fmla="*/ 121658 h 710812"/>
                  <a:gd name="connsiteX8" fmla="*/ 184557 w 343308"/>
                  <a:gd name="connsiteY8" fmla="*/ 58158 h 710812"/>
                  <a:gd name="connsiteX9" fmla="*/ 343307 w 343308"/>
                  <a:gd name="connsiteY9" fmla="*/ 1008 h 71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08" h="710812">
                    <a:moveTo>
                      <a:pt x="343307" y="1008"/>
                    </a:moveTo>
                    <a:cubicBezTo>
                      <a:pt x="342778" y="9475"/>
                      <a:pt x="224244" y="59216"/>
                      <a:pt x="181382" y="108958"/>
                    </a:cubicBezTo>
                    <a:cubicBezTo>
                      <a:pt x="138519" y="158700"/>
                      <a:pt x="110474" y="233841"/>
                      <a:pt x="86132" y="299458"/>
                    </a:cubicBezTo>
                    <a:cubicBezTo>
                      <a:pt x="61790" y="365075"/>
                      <a:pt x="49090" y="434396"/>
                      <a:pt x="35332" y="502658"/>
                    </a:cubicBezTo>
                    <a:cubicBezTo>
                      <a:pt x="21574" y="570920"/>
                      <a:pt x="8874" y="694746"/>
                      <a:pt x="3582" y="709033"/>
                    </a:cubicBezTo>
                    <a:cubicBezTo>
                      <a:pt x="-1710" y="723320"/>
                      <a:pt x="-651" y="648708"/>
                      <a:pt x="3582" y="588383"/>
                    </a:cubicBezTo>
                    <a:cubicBezTo>
                      <a:pt x="7815" y="528058"/>
                      <a:pt x="8874" y="424871"/>
                      <a:pt x="28982" y="347083"/>
                    </a:cubicBezTo>
                    <a:cubicBezTo>
                      <a:pt x="49090" y="269296"/>
                      <a:pt x="98303" y="169812"/>
                      <a:pt x="124232" y="121658"/>
                    </a:cubicBezTo>
                    <a:cubicBezTo>
                      <a:pt x="150161" y="73504"/>
                      <a:pt x="152278" y="76679"/>
                      <a:pt x="184557" y="58158"/>
                    </a:cubicBezTo>
                    <a:cubicBezTo>
                      <a:pt x="216836" y="39637"/>
                      <a:pt x="343836" y="-7459"/>
                      <a:pt x="343307" y="100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2" name="フリーフォーム: 図形 2051">
                <a:extLst>
                  <a:ext uri="{FF2B5EF4-FFF2-40B4-BE49-F238E27FC236}">
                    <a16:creationId xmlns:a16="http://schemas.microsoft.com/office/drawing/2014/main" id="{877E2E36-7370-493C-A950-6BB610A44BD9}"/>
                  </a:ext>
                </a:extLst>
              </p:cNvPr>
              <p:cNvSpPr/>
              <p:nvPr/>
            </p:nvSpPr>
            <p:spPr>
              <a:xfrm>
                <a:off x="4314075" y="1094226"/>
                <a:ext cx="213614" cy="246285"/>
              </a:xfrm>
              <a:custGeom>
                <a:avLst/>
                <a:gdLst>
                  <a:gd name="connsiteX0" fmla="*/ 213475 w 213614"/>
                  <a:gd name="connsiteY0" fmla="*/ 20199 h 246285"/>
                  <a:gd name="connsiteX1" fmla="*/ 105525 w 213614"/>
                  <a:gd name="connsiteY1" fmla="*/ 131324 h 246285"/>
                  <a:gd name="connsiteX2" fmla="*/ 73775 w 213614"/>
                  <a:gd name="connsiteY2" fmla="*/ 229749 h 246285"/>
                  <a:gd name="connsiteX3" fmla="*/ 42025 w 213614"/>
                  <a:gd name="connsiteY3" fmla="*/ 194824 h 246285"/>
                  <a:gd name="connsiteX4" fmla="*/ 750 w 213614"/>
                  <a:gd name="connsiteY4" fmla="*/ 245624 h 246285"/>
                  <a:gd name="connsiteX5" fmla="*/ 19800 w 213614"/>
                  <a:gd name="connsiteY5" fmla="*/ 217049 h 246285"/>
                  <a:gd name="connsiteX6" fmla="*/ 73775 w 213614"/>
                  <a:gd name="connsiteY6" fmla="*/ 124974 h 246285"/>
                  <a:gd name="connsiteX7" fmla="*/ 127750 w 213614"/>
                  <a:gd name="connsiteY7" fmla="*/ 10674 h 246285"/>
                  <a:gd name="connsiteX8" fmla="*/ 213475 w 213614"/>
                  <a:gd name="connsiteY8" fmla="*/ 20199 h 246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14" h="246285">
                    <a:moveTo>
                      <a:pt x="213475" y="20199"/>
                    </a:moveTo>
                    <a:cubicBezTo>
                      <a:pt x="209771" y="40307"/>
                      <a:pt x="128808" y="96399"/>
                      <a:pt x="105525" y="131324"/>
                    </a:cubicBezTo>
                    <a:cubicBezTo>
                      <a:pt x="82242" y="166249"/>
                      <a:pt x="84358" y="219166"/>
                      <a:pt x="73775" y="229749"/>
                    </a:cubicBezTo>
                    <a:cubicBezTo>
                      <a:pt x="63192" y="240332"/>
                      <a:pt x="54196" y="192178"/>
                      <a:pt x="42025" y="194824"/>
                    </a:cubicBezTo>
                    <a:cubicBezTo>
                      <a:pt x="29854" y="197470"/>
                      <a:pt x="4454" y="241920"/>
                      <a:pt x="750" y="245624"/>
                    </a:cubicBezTo>
                    <a:cubicBezTo>
                      <a:pt x="-2954" y="249328"/>
                      <a:pt x="7629" y="237157"/>
                      <a:pt x="19800" y="217049"/>
                    </a:cubicBezTo>
                    <a:cubicBezTo>
                      <a:pt x="31971" y="196941"/>
                      <a:pt x="55783" y="159370"/>
                      <a:pt x="73775" y="124974"/>
                    </a:cubicBezTo>
                    <a:cubicBezTo>
                      <a:pt x="91767" y="90578"/>
                      <a:pt x="109229" y="29724"/>
                      <a:pt x="127750" y="10674"/>
                    </a:cubicBezTo>
                    <a:cubicBezTo>
                      <a:pt x="146271" y="-8376"/>
                      <a:pt x="217179" y="91"/>
                      <a:pt x="213475" y="2019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3" name="フリーフォーム: 図形 2052">
                <a:extLst>
                  <a:ext uri="{FF2B5EF4-FFF2-40B4-BE49-F238E27FC236}">
                    <a16:creationId xmlns:a16="http://schemas.microsoft.com/office/drawing/2014/main" id="{F88F1196-EDAE-4D29-8836-1165C446DCD7}"/>
                  </a:ext>
                </a:extLst>
              </p:cNvPr>
              <p:cNvSpPr/>
              <p:nvPr/>
            </p:nvSpPr>
            <p:spPr>
              <a:xfrm>
                <a:off x="5558755" y="634958"/>
                <a:ext cx="141766" cy="111756"/>
              </a:xfrm>
              <a:custGeom>
                <a:avLst/>
                <a:gdLst>
                  <a:gd name="connsiteX0" fmla="*/ 670 w 141766"/>
                  <a:gd name="connsiteY0" fmla="*/ 42 h 111756"/>
                  <a:gd name="connsiteX1" fmla="*/ 89570 w 141766"/>
                  <a:gd name="connsiteY1" fmla="*/ 92117 h 111756"/>
                  <a:gd name="connsiteX2" fmla="*/ 140370 w 141766"/>
                  <a:gd name="connsiteY2" fmla="*/ 104817 h 111756"/>
                  <a:gd name="connsiteX3" fmla="*/ 670 w 141766"/>
                  <a:gd name="connsiteY3" fmla="*/ 42 h 111756"/>
                </a:gdLst>
                <a:ahLst/>
                <a:cxnLst>
                  <a:cxn ang="0">
                    <a:pos x="connsiteX0" y="connsiteY0"/>
                  </a:cxn>
                  <a:cxn ang="0">
                    <a:pos x="connsiteX1" y="connsiteY1"/>
                  </a:cxn>
                  <a:cxn ang="0">
                    <a:pos x="connsiteX2" y="connsiteY2"/>
                  </a:cxn>
                  <a:cxn ang="0">
                    <a:pos x="connsiteX3" y="connsiteY3"/>
                  </a:cxn>
                </a:cxnLst>
                <a:rect l="l" t="t" r="r" b="b"/>
                <a:pathLst>
                  <a:path w="141766" h="111756">
                    <a:moveTo>
                      <a:pt x="670" y="42"/>
                    </a:moveTo>
                    <a:cubicBezTo>
                      <a:pt x="-7797" y="-2075"/>
                      <a:pt x="66287" y="74655"/>
                      <a:pt x="89570" y="92117"/>
                    </a:cubicBezTo>
                    <a:cubicBezTo>
                      <a:pt x="112853" y="109580"/>
                      <a:pt x="149366" y="119104"/>
                      <a:pt x="140370" y="104817"/>
                    </a:cubicBezTo>
                    <a:cubicBezTo>
                      <a:pt x="131374" y="90530"/>
                      <a:pt x="9137" y="2159"/>
                      <a:pt x="670" y="4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4" name="フリーフォーム: 図形 2053">
                <a:extLst>
                  <a:ext uri="{FF2B5EF4-FFF2-40B4-BE49-F238E27FC236}">
                    <a16:creationId xmlns:a16="http://schemas.microsoft.com/office/drawing/2014/main" id="{6BF507AA-53C4-4173-B035-2BA3CB14BA21}"/>
                  </a:ext>
                </a:extLst>
              </p:cNvPr>
              <p:cNvSpPr/>
              <p:nvPr/>
            </p:nvSpPr>
            <p:spPr>
              <a:xfrm>
                <a:off x="4908550" y="695325"/>
                <a:ext cx="286605" cy="212951"/>
              </a:xfrm>
              <a:custGeom>
                <a:avLst/>
                <a:gdLst>
                  <a:gd name="connsiteX0" fmla="*/ 0 w 286605"/>
                  <a:gd name="connsiteY0" fmla="*/ 0 h 212951"/>
                  <a:gd name="connsiteX1" fmla="*/ 41275 w 286605"/>
                  <a:gd name="connsiteY1" fmla="*/ 41275 h 212951"/>
                  <a:gd name="connsiteX2" fmla="*/ 206375 w 286605"/>
                  <a:gd name="connsiteY2" fmla="*/ 117475 h 212951"/>
                  <a:gd name="connsiteX3" fmla="*/ 285750 w 286605"/>
                  <a:gd name="connsiteY3" fmla="*/ 212725 h 212951"/>
                  <a:gd name="connsiteX4" fmla="*/ 241300 w 286605"/>
                  <a:gd name="connsiteY4" fmla="*/ 88900 h 212951"/>
                  <a:gd name="connsiteX5" fmla="*/ 133350 w 286605"/>
                  <a:gd name="connsiteY5" fmla="*/ 53975 h 212951"/>
                  <a:gd name="connsiteX6" fmla="*/ 0 w 286605"/>
                  <a:gd name="connsiteY6" fmla="*/ 0 h 21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605" h="212951">
                    <a:moveTo>
                      <a:pt x="0" y="0"/>
                    </a:moveTo>
                    <a:cubicBezTo>
                      <a:pt x="3439" y="10848"/>
                      <a:pt x="6879" y="21696"/>
                      <a:pt x="41275" y="41275"/>
                    </a:cubicBezTo>
                    <a:cubicBezTo>
                      <a:pt x="75671" y="60854"/>
                      <a:pt x="165629" y="88900"/>
                      <a:pt x="206375" y="117475"/>
                    </a:cubicBezTo>
                    <a:cubicBezTo>
                      <a:pt x="247121" y="146050"/>
                      <a:pt x="279929" y="217487"/>
                      <a:pt x="285750" y="212725"/>
                    </a:cubicBezTo>
                    <a:cubicBezTo>
                      <a:pt x="291571" y="207963"/>
                      <a:pt x="266700" y="115358"/>
                      <a:pt x="241300" y="88900"/>
                    </a:cubicBezTo>
                    <a:cubicBezTo>
                      <a:pt x="215900" y="62442"/>
                      <a:pt x="133350" y="53975"/>
                      <a:pt x="133350" y="53975"/>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5" name="フリーフォーム: 図形 2054">
                <a:extLst>
                  <a:ext uri="{FF2B5EF4-FFF2-40B4-BE49-F238E27FC236}">
                    <a16:creationId xmlns:a16="http://schemas.microsoft.com/office/drawing/2014/main" id="{8B90AC3E-5BC9-443E-8759-EFC17686C1E6}"/>
                  </a:ext>
                </a:extLst>
              </p:cNvPr>
              <p:cNvSpPr/>
              <p:nvPr/>
            </p:nvSpPr>
            <p:spPr>
              <a:xfrm>
                <a:off x="6002429" y="3025526"/>
                <a:ext cx="827034" cy="1474682"/>
              </a:xfrm>
              <a:custGeom>
                <a:avLst/>
                <a:gdLst>
                  <a:gd name="connsiteX0" fmla="*/ 13138 w 827034"/>
                  <a:gd name="connsiteY0" fmla="*/ 1307 h 1474682"/>
                  <a:gd name="connsiteX1" fmla="*/ 224804 w 827034"/>
                  <a:gd name="connsiteY1" fmla="*/ 280707 h 1474682"/>
                  <a:gd name="connsiteX2" fmla="*/ 309471 w 827034"/>
                  <a:gd name="connsiteY2" fmla="*/ 352674 h 1474682"/>
                  <a:gd name="connsiteX3" fmla="*/ 313704 w 827034"/>
                  <a:gd name="connsiteY3" fmla="*/ 492374 h 1474682"/>
                  <a:gd name="connsiteX4" fmla="*/ 301004 w 827034"/>
                  <a:gd name="connsiteY4" fmla="*/ 644774 h 1474682"/>
                  <a:gd name="connsiteX5" fmla="*/ 279838 w 827034"/>
                  <a:gd name="connsiteY5" fmla="*/ 754841 h 1474682"/>
                  <a:gd name="connsiteX6" fmla="*/ 753971 w 827034"/>
                  <a:gd name="connsiteY6" fmla="*/ 1351741 h 1474682"/>
                  <a:gd name="connsiteX7" fmla="*/ 821704 w 827034"/>
                  <a:gd name="connsiteY7" fmla="*/ 1474507 h 1474682"/>
                  <a:gd name="connsiteX8" fmla="*/ 715871 w 827034"/>
                  <a:gd name="connsiteY8" fmla="*/ 1343274 h 1474682"/>
                  <a:gd name="connsiteX9" fmla="*/ 648138 w 827034"/>
                  <a:gd name="connsiteY9" fmla="*/ 1038474 h 1474682"/>
                  <a:gd name="connsiteX10" fmla="*/ 174004 w 827034"/>
                  <a:gd name="connsiteY10" fmla="*/ 653241 h 1474682"/>
                  <a:gd name="connsiteX11" fmla="*/ 38538 w 827034"/>
                  <a:gd name="connsiteY11" fmla="*/ 407707 h 1474682"/>
                  <a:gd name="connsiteX12" fmla="*/ 13138 w 827034"/>
                  <a:gd name="connsiteY12" fmla="*/ 1307 h 1474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7034" h="1474682">
                    <a:moveTo>
                      <a:pt x="13138" y="1307"/>
                    </a:moveTo>
                    <a:cubicBezTo>
                      <a:pt x="44182" y="-19860"/>
                      <a:pt x="175415" y="222146"/>
                      <a:pt x="224804" y="280707"/>
                    </a:cubicBezTo>
                    <a:cubicBezTo>
                      <a:pt x="274193" y="339268"/>
                      <a:pt x="294654" y="317396"/>
                      <a:pt x="309471" y="352674"/>
                    </a:cubicBezTo>
                    <a:cubicBezTo>
                      <a:pt x="324288" y="387952"/>
                      <a:pt x="315115" y="443691"/>
                      <a:pt x="313704" y="492374"/>
                    </a:cubicBezTo>
                    <a:cubicBezTo>
                      <a:pt x="312293" y="541057"/>
                      <a:pt x="306648" y="601030"/>
                      <a:pt x="301004" y="644774"/>
                    </a:cubicBezTo>
                    <a:cubicBezTo>
                      <a:pt x="295360" y="688519"/>
                      <a:pt x="204344" y="637013"/>
                      <a:pt x="279838" y="754841"/>
                    </a:cubicBezTo>
                    <a:cubicBezTo>
                      <a:pt x="355332" y="872669"/>
                      <a:pt x="663660" y="1231797"/>
                      <a:pt x="753971" y="1351741"/>
                    </a:cubicBezTo>
                    <a:cubicBezTo>
                      <a:pt x="844282" y="1471685"/>
                      <a:pt x="828054" y="1475918"/>
                      <a:pt x="821704" y="1474507"/>
                    </a:cubicBezTo>
                    <a:cubicBezTo>
                      <a:pt x="815354" y="1473096"/>
                      <a:pt x="744799" y="1415946"/>
                      <a:pt x="715871" y="1343274"/>
                    </a:cubicBezTo>
                    <a:cubicBezTo>
                      <a:pt x="686943" y="1270602"/>
                      <a:pt x="738449" y="1153480"/>
                      <a:pt x="648138" y="1038474"/>
                    </a:cubicBezTo>
                    <a:cubicBezTo>
                      <a:pt x="557827" y="923468"/>
                      <a:pt x="275604" y="758369"/>
                      <a:pt x="174004" y="653241"/>
                    </a:cubicBezTo>
                    <a:cubicBezTo>
                      <a:pt x="72404" y="548113"/>
                      <a:pt x="64643" y="511424"/>
                      <a:pt x="38538" y="407707"/>
                    </a:cubicBezTo>
                    <a:cubicBezTo>
                      <a:pt x="12433" y="303990"/>
                      <a:pt x="-17906" y="22474"/>
                      <a:pt x="13138" y="13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6" name="フリーフォーム: 図形 2055">
                <a:extLst>
                  <a:ext uri="{FF2B5EF4-FFF2-40B4-BE49-F238E27FC236}">
                    <a16:creationId xmlns:a16="http://schemas.microsoft.com/office/drawing/2014/main" id="{F8B68C89-A213-44D4-A8F7-7C93AF02C275}"/>
                  </a:ext>
                </a:extLst>
              </p:cNvPr>
              <p:cNvSpPr/>
              <p:nvPr/>
            </p:nvSpPr>
            <p:spPr>
              <a:xfrm>
                <a:off x="5841718" y="3132332"/>
                <a:ext cx="160024" cy="326980"/>
              </a:xfrm>
              <a:custGeom>
                <a:avLst/>
                <a:gdLst>
                  <a:gd name="connsiteX0" fmla="*/ 89182 w 160024"/>
                  <a:gd name="connsiteY0" fmla="*/ 335 h 326980"/>
                  <a:gd name="connsiteX1" fmla="*/ 282 w 160024"/>
                  <a:gd name="connsiteY1" fmla="*/ 72301 h 326980"/>
                  <a:gd name="connsiteX2" fmla="*/ 63782 w 160024"/>
                  <a:gd name="connsiteY2" fmla="*/ 156968 h 326980"/>
                  <a:gd name="connsiteX3" fmla="*/ 139982 w 160024"/>
                  <a:gd name="connsiteY3" fmla="*/ 326301 h 326980"/>
                  <a:gd name="connsiteX4" fmla="*/ 156915 w 160024"/>
                  <a:gd name="connsiteY4" fmla="*/ 212001 h 326980"/>
                  <a:gd name="connsiteX5" fmla="*/ 89182 w 160024"/>
                  <a:gd name="connsiteY5" fmla="*/ 101935 h 326980"/>
                  <a:gd name="connsiteX6" fmla="*/ 89182 w 160024"/>
                  <a:gd name="connsiteY6" fmla="*/ 335 h 326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24" h="326980">
                    <a:moveTo>
                      <a:pt x="89182" y="335"/>
                    </a:moveTo>
                    <a:cubicBezTo>
                      <a:pt x="74365" y="-4604"/>
                      <a:pt x="4515" y="46195"/>
                      <a:pt x="282" y="72301"/>
                    </a:cubicBezTo>
                    <a:cubicBezTo>
                      <a:pt x="-3951" y="98407"/>
                      <a:pt x="40499" y="114635"/>
                      <a:pt x="63782" y="156968"/>
                    </a:cubicBezTo>
                    <a:cubicBezTo>
                      <a:pt x="87065" y="199301"/>
                      <a:pt x="124460" y="317129"/>
                      <a:pt x="139982" y="326301"/>
                    </a:cubicBezTo>
                    <a:cubicBezTo>
                      <a:pt x="155504" y="335473"/>
                      <a:pt x="165382" y="249395"/>
                      <a:pt x="156915" y="212001"/>
                    </a:cubicBezTo>
                    <a:cubicBezTo>
                      <a:pt x="148448" y="174607"/>
                      <a:pt x="100471" y="132274"/>
                      <a:pt x="89182" y="101935"/>
                    </a:cubicBezTo>
                    <a:cubicBezTo>
                      <a:pt x="77893" y="71596"/>
                      <a:pt x="103999" y="5274"/>
                      <a:pt x="89182" y="33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7" name="フリーフォーム: 図形 2056">
                <a:extLst>
                  <a:ext uri="{FF2B5EF4-FFF2-40B4-BE49-F238E27FC236}">
                    <a16:creationId xmlns:a16="http://schemas.microsoft.com/office/drawing/2014/main" id="{46C4ABAD-F253-489A-B85A-5CCB69D74961}"/>
                  </a:ext>
                </a:extLst>
              </p:cNvPr>
              <p:cNvSpPr/>
              <p:nvPr/>
            </p:nvSpPr>
            <p:spPr>
              <a:xfrm>
                <a:off x="5777253" y="3176960"/>
                <a:ext cx="87305" cy="188548"/>
              </a:xfrm>
              <a:custGeom>
                <a:avLst/>
                <a:gdLst>
                  <a:gd name="connsiteX0" fmla="*/ 86972 w 87305"/>
                  <a:gd name="connsiteY0" fmla="*/ 1215 h 188548"/>
                  <a:gd name="connsiteX1" fmla="*/ 32997 w 87305"/>
                  <a:gd name="connsiteY1" fmla="*/ 74240 h 188548"/>
                  <a:gd name="connsiteX2" fmla="*/ 20297 w 87305"/>
                  <a:gd name="connsiteY2" fmla="*/ 134565 h 188548"/>
                  <a:gd name="connsiteX3" fmla="*/ 4422 w 87305"/>
                  <a:gd name="connsiteY3" fmla="*/ 188540 h 188548"/>
                  <a:gd name="connsiteX4" fmla="*/ 4422 w 87305"/>
                  <a:gd name="connsiteY4" fmla="*/ 137740 h 188548"/>
                  <a:gd name="connsiteX5" fmla="*/ 86972 w 87305"/>
                  <a:gd name="connsiteY5" fmla="*/ 1215 h 18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5" h="188548">
                    <a:moveTo>
                      <a:pt x="86972" y="1215"/>
                    </a:moveTo>
                    <a:cubicBezTo>
                      <a:pt x="91735" y="-9368"/>
                      <a:pt x="44109" y="52015"/>
                      <a:pt x="32997" y="74240"/>
                    </a:cubicBezTo>
                    <a:cubicBezTo>
                      <a:pt x="21885" y="96465"/>
                      <a:pt x="25059" y="115515"/>
                      <a:pt x="20297" y="134565"/>
                    </a:cubicBezTo>
                    <a:cubicBezTo>
                      <a:pt x="15535" y="153615"/>
                      <a:pt x="7068" y="188011"/>
                      <a:pt x="4422" y="188540"/>
                    </a:cubicBezTo>
                    <a:cubicBezTo>
                      <a:pt x="1776" y="189069"/>
                      <a:pt x="-4045" y="164198"/>
                      <a:pt x="4422" y="137740"/>
                    </a:cubicBezTo>
                    <a:cubicBezTo>
                      <a:pt x="12889" y="111282"/>
                      <a:pt x="82209" y="11798"/>
                      <a:pt x="86972" y="12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8" name="フリーフォーム: 図形 2057">
                <a:extLst>
                  <a:ext uri="{FF2B5EF4-FFF2-40B4-BE49-F238E27FC236}">
                    <a16:creationId xmlns:a16="http://schemas.microsoft.com/office/drawing/2014/main" id="{254765D9-7C60-4BB8-8223-5730018693AD}"/>
                  </a:ext>
                </a:extLst>
              </p:cNvPr>
              <p:cNvSpPr/>
              <p:nvPr/>
            </p:nvSpPr>
            <p:spPr>
              <a:xfrm>
                <a:off x="5666842" y="3339498"/>
                <a:ext cx="109652" cy="267304"/>
              </a:xfrm>
              <a:custGeom>
                <a:avLst/>
                <a:gdLst>
                  <a:gd name="connsiteX0" fmla="*/ 108483 w 109652"/>
                  <a:gd name="connsiteY0" fmla="*/ 602 h 267304"/>
                  <a:gd name="connsiteX1" fmla="*/ 60858 w 109652"/>
                  <a:gd name="connsiteY1" fmla="*/ 64102 h 267304"/>
                  <a:gd name="connsiteX2" fmla="*/ 41808 w 109652"/>
                  <a:gd name="connsiteY2" fmla="*/ 99027 h 267304"/>
                  <a:gd name="connsiteX3" fmla="*/ 25933 w 109652"/>
                  <a:gd name="connsiteY3" fmla="*/ 143477 h 267304"/>
                  <a:gd name="connsiteX4" fmla="*/ 25933 w 109652"/>
                  <a:gd name="connsiteY4" fmla="*/ 267302 h 267304"/>
                  <a:gd name="connsiteX5" fmla="*/ 6883 w 109652"/>
                  <a:gd name="connsiteY5" fmla="*/ 146652 h 267304"/>
                  <a:gd name="connsiteX6" fmla="*/ 6883 w 109652"/>
                  <a:gd name="connsiteY6" fmla="*/ 105377 h 267304"/>
                  <a:gd name="connsiteX7" fmla="*/ 108483 w 109652"/>
                  <a:gd name="connsiteY7" fmla="*/ 602 h 26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652" h="267304">
                    <a:moveTo>
                      <a:pt x="108483" y="602"/>
                    </a:moveTo>
                    <a:cubicBezTo>
                      <a:pt x="117479" y="-6277"/>
                      <a:pt x="71970" y="47698"/>
                      <a:pt x="60858" y="64102"/>
                    </a:cubicBezTo>
                    <a:cubicBezTo>
                      <a:pt x="49746" y="80506"/>
                      <a:pt x="47629" y="85798"/>
                      <a:pt x="41808" y="99027"/>
                    </a:cubicBezTo>
                    <a:cubicBezTo>
                      <a:pt x="35987" y="112256"/>
                      <a:pt x="28579" y="115431"/>
                      <a:pt x="25933" y="143477"/>
                    </a:cubicBezTo>
                    <a:cubicBezTo>
                      <a:pt x="23287" y="171523"/>
                      <a:pt x="29108" y="266773"/>
                      <a:pt x="25933" y="267302"/>
                    </a:cubicBezTo>
                    <a:cubicBezTo>
                      <a:pt x="22758" y="267831"/>
                      <a:pt x="10058" y="173640"/>
                      <a:pt x="6883" y="146652"/>
                    </a:cubicBezTo>
                    <a:cubicBezTo>
                      <a:pt x="3708" y="119664"/>
                      <a:pt x="-6875" y="128131"/>
                      <a:pt x="6883" y="105377"/>
                    </a:cubicBezTo>
                    <a:cubicBezTo>
                      <a:pt x="20641" y="82623"/>
                      <a:pt x="99487" y="7481"/>
                      <a:pt x="108483" y="60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9" name="フリーフォーム: 図形 2058">
                <a:extLst>
                  <a:ext uri="{FF2B5EF4-FFF2-40B4-BE49-F238E27FC236}">
                    <a16:creationId xmlns:a16="http://schemas.microsoft.com/office/drawing/2014/main" id="{9D484D0D-8BDF-4BB5-98A0-37EB858F8D10}"/>
                  </a:ext>
                </a:extLst>
              </p:cNvPr>
              <p:cNvSpPr/>
              <p:nvPr/>
            </p:nvSpPr>
            <p:spPr>
              <a:xfrm>
                <a:off x="4555526" y="2609601"/>
                <a:ext cx="64275" cy="495840"/>
              </a:xfrm>
              <a:custGeom>
                <a:avLst/>
                <a:gdLst>
                  <a:gd name="connsiteX0" fmla="*/ 13299 w 64275"/>
                  <a:gd name="connsiteY0" fmla="*/ 249 h 495840"/>
                  <a:gd name="connsiteX1" fmla="*/ 10124 w 64275"/>
                  <a:gd name="connsiteY1" fmla="*/ 105024 h 495840"/>
                  <a:gd name="connsiteX2" fmla="*/ 25999 w 64275"/>
                  <a:gd name="connsiteY2" fmla="*/ 270124 h 495840"/>
                  <a:gd name="connsiteX3" fmla="*/ 64099 w 64275"/>
                  <a:gd name="connsiteY3" fmla="*/ 489199 h 495840"/>
                  <a:gd name="connsiteX4" fmla="*/ 38699 w 64275"/>
                  <a:gd name="connsiteY4" fmla="*/ 422524 h 495840"/>
                  <a:gd name="connsiteX5" fmla="*/ 3774 w 64275"/>
                  <a:gd name="connsiteY5" fmla="*/ 254249 h 495840"/>
                  <a:gd name="connsiteX6" fmla="*/ 599 w 64275"/>
                  <a:gd name="connsiteY6" fmla="*/ 133599 h 495840"/>
                  <a:gd name="connsiteX7" fmla="*/ 13299 w 64275"/>
                  <a:gd name="connsiteY7" fmla="*/ 249 h 49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75" h="495840">
                    <a:moveTo>
                      <a:pt x="13299" y="249"/>
                    </a:moveTo>
                    <a:cubicBezTo>
                      <a:pt x="14886" y="-4513"/>
                      <a:pt x="8007" y="60045"/>
                      <a:pt x="10124" y="105024"/>
                    </a:cubicBezTo>
                    <a:cubicBezTo>
                      <a:pt x="12241" y="150003"/>
                      <a:pt x="17003" y="206095"/>
                      <a:pt x="25999" y="270124"/>
                    </a:cubicBezTo>
                    <a:cubicBezTo>
                      <a:pt x="34995" y="334153"/>
                      <a:pt x="61982" y="463799"/>
                      <a:pt x="64099" y="489199"/>
                    </a:cubicBezTo>
                    <a:cubicBezTo>
                      <a:pt x="66216" y="514599"/>
                      <a:pt x="48753" y="461682"/>
                      <a:pt x="38699" y="422524"/>
                    </a:cubicBezTo>
                    <a:cubicBezTo>
                      <a:pt x="28645" y="383366"/>
                      <a:pt x="10124" y="302403"/>
                      <a:pt x="3774" y="254249"/>
                    </a:cubicBezTo>
                    <a:cubicBezTo>
                      <a:pt x="-2576" y="206095"/>
                      <a:pt x="1128" y="169053"/>
                      <a:pt x="599" y="133599"/>
                    </a:cubicBezTo>
                    <a:cubicBezTo>
                      <a:pt x="70" y="98145"/>
                      <a:pt x="11712" y="5011"/>
                      <a:pt x="13299" y="2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0" name="フリーフォーム: 図形 2059">
                <a:extLst>
                  <a:ext uri="{FF2B5EF4-FFF2-40B4-BE49-F238E27FC236}">
                    <a16:creationId xmlns:a16="http://schemas.microsoft.com/office/drawing/2014/main" id="{BB1CBAA7-598B-46B1-B976-875839D367CE}"/>
                  </a:ext>
                </a:extLst>
              </p:cNvPr>
              <p:cNvSpPr/>
              <p:nvPr/>
            </p:nvSpPr>
            <p:spPr>
              <a:xfrm>
                <a:off x="4587875" y="2716838"/>
                <a:ext cx="1149396" cy="790935"/>
              </a:xfrm>
              <a:custGeom>
                <a:avLst/>
                <a:gdLst>
                  <a:gd name="connsiteX0" fmla="*/ 0 w 1149396"/>
                  <a:gd name="connsiteY0" fmla="*/ 962 h 790935"/>
                  <a:gd name="connsiteX1" fmla="*/ 130175 w 1149396"/>
                  <a:gd name="connsiteY1" fmla="*/ 150187 h 790935"/>
                  <a:gd name="connsiteX2" fmla="*/ 222250 w 1149396"/>
                  <a:gd name="connsiteY2" fmla="*/ 251787 h 790935"/>
                  <a:gd name="connsiteX3" fmla="*/ 450850 w 1149396"/>
                  <a:gd name="connsiteY3" fmla="*/ 439112 h 790935"/>
                  <a:gd name="connsiteX4" fmla="*/ 695325 w 1149396"/>
                  <a:gd name="connsiteY4" fmla="*/ 667712 h 790935"/>
                  <a:gd name="connsiteX5" fmla="*/ 831850 w 1149396"/>
                  <a:gd name="connsiteY5" fmla="*/ 775662 h 790935"/>
                  <a:gd name="connsiteX6" fmla="*/ 1035050 w 1149396"/>
                  <a:gd name="connsiteY6" fmla="*/ 785187 h 790935"/>
                  <a:gd name="connsiteX7" fmla="*/ 1092200 w 1149396"/>
                  <a:gd name="connsiteY7" fmla="*/ 728037 h 790935"/>
                  <a:gd name="connsiteX8" fmla="*/ 1149350 w 1149396"/>
                  <a:gd name="connsiteY8" fmla="*/ 696287 h 790935"/>
                  <a:gd name="connsiteX9" fmla="*/ 1082675 w 1149396"/>
                  <a:gd name="connsiteY9" fmla="*/ 753437 h 790935"/>
                  <a:gd name="connsiteX10" fmla="*/ 1006475 w 1149396"/>
                  <a:gd name="connsiteY10" fmla="*/ 740737 h 790935"/>
                  <a:gd name="connsiteX11" fmla="*/ 977900 w 1149396"/>
                  <a:gd name="connsiteY11" fmla="*/ 693112 h 790935"/>
                  <a:gd name="connsiteX12" fmla="*/ 996950 w 1149396"/>
                  <a:gd name="connsiteY12" fmla="*/ 575637 h 790935"/>
                  <a:gd name="connsiteX13" fmla="*/ 984250 w 1149396"/>
                  <a:gd name="connsiteY13" fmla="*/ 502612 h 790935"/>
                  <a:gd name="connsiteX14" fmla="*/ 952500 w 1149396"/>
                  <a:gd name="connsiteY14" fmla="*/ 375612 h 790935"/>
                  <a:gd name="connsiteX15" fmla="*/ 942975 w 1149396"/>
                  <a:gd name="connsiteY15" fmla="*/ 204162 h 790935"/>
                  <a:gd name="connsiteX16" fmla="*/ 993775 w 1149396"/>
                  <a:gd name="connsiteY16" fmla="*/ 67637 h 790935"/>
                  <a:gd name="connsiteX17" fmla="*/ 942975 w 1149396"/>
                  <a:gd name="connsiteY17" fmla="*/ 147012 h 790935"/>
                  <a:gd name="connsiteX18" fmla="*/ 809625 w 1149396"/>
                  <a:gd name="connsiteY18" fmla="*/ 204162 h 790935"/>
                  <a:gd name="connsiteX19" fmla="*/ 615950 w 1149396"/>
                  <a:gd name="connsiteY19" fmla="*/ 267662 h 790935"/>
                  <a:gd name="connsiteX20" fmla="*/ 428625 w 1149396"/>
                  <a:gd name="connsiteY20" fmla="*/ 235912 h 790935"/>
                  <a:gd name="connsiteX21" fmla="*/ 257175 w 1149396"/>
                  <a:gd name="connsiteY21" fmla="*/ 162887 h 790935"/>
                  <a:gd name="connsiteX22" fmla="*/ 130175 w 1149396"/>
                  <a:gd name="connsiteY22" fmla="*/ 89862 h 790935"/>
                  <a:gd name="connsiteX23" fmla="*/ 0 w 1149396"/>
                  <a:gd name="connsiteY23" fmla="*/ 962 h 7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49396" h="790935">
                    <a:moveTo>
                      <a:pt x="0" y="962"/>
                    </a:moveTo>
                    <a:cubicBezTo>
                      <a:pt x="0" y="11016"/>
                      <a:pt x="93133" y="108383"/>
                      <a:pt x="130175" y="150187"/>
                    </a:cubicBezTo>
                    <a:cubicBezTo>
                      <a:pt x="167217" y="191991"/>
                      <a:pt x="168804" y="203633"/>
                      <a:pt x="222250" y="251787"/>
                    </a:cubicBezTo>
                    <a:cubicBezTo>
                      <a:pt x="275696" y="299941"/>
                      <a:pt x="372004" y="369791"/>
                      <a:pt x="450850" y="439112"/>
                    </a:cubicBezTo>
                    <a:cubicBezTo>
                      <a:pt x="529696" y="508433"/>
                      <a:pt x="631825" y="611620"/>
                      <a:pt x="695325" y="667712"/>
                    </a:cubicBezTo>
                    <a:cubicBezTo>
                      <a:pt x="758825" y="723804"/>
                      <a:pt x="775229" y="756083"/>
                      <a:pt x="831850" y="775662"/>
                    </a:cubicBezTo>
                    <a:cubicBezTo>
                      <a:pt x="888471" y="795241"/>
                      <a:pt x="991658" y="793125"/>
                      <a:pt x="1035050" y="785187"/>
                    </a:cubicBezTo>
                    <a:cubicBezTo>
                      <a:pt x="1078442" y="777249"/>
                      <a:pt x="1073150" y="742854"/>
                      <a:pt x="1092200" y="728037"/>
                    </a:cubicBezTo>
                    <a:cubicBezTo>
                      <a:pt x="1111250" y="713220"/>
                      <a:pt x="1150937" y="692054"/>
                      <a:pt x="1149350" y="696287"/>
                    </a:cubicBezTo>
                    <a:cubicBezTo>
                      <a:pt x="1147763" y="700520"/>
                      <a:pt x="1106488" y="746029"/>
                      <a:pt x="1082675" y="753437"/>
                    </a:cubicBezTo>
                    <a:cubicBezTo>
                      <a:pt x="1058863" y="760845"/>
                      <a:pt x="1023937" y="750791"/>
                      <a:pt x="1006475" y="740737"/>
                    </a:cubicBezTo>
                    <a:cubicBezTo>
                      <a:pt x="989013" y="730683"/>
                      <a:pt x="979487" y="720629"/>
                      <a:pt x="977900" y="693112"/>
                    </a:cubicBezTo>
                    <a:cubicBezTo>
                      <a:pt x="976313" y="665595"/>
                      <a:pt x="995892" y="607387"/>
                      <a:pt x="996950" y="575637"/>
                    </a:cubicBezTo>
                    <a:cubicBezTo>
                      <a:pt x="998008" y="543887"/>
                      <a:pt x="991658" y="535949"/>
                      <a:pt x="984250" y="502612"/>
                    </a:cubicBezTo>
                    <a:cubicBezTo>
                      <a:pt x="976842" y="469275"/>
                      <a:pt x="959379" y="425354"/>
                      <a:pt x="952500" y="375612"/>
                    </a:cubicBezTo>
                    <a:cubicBezTo>
                      <a:pt x="945621" y="325870"/>
                      <a:pt x="936096" y="255491"/>
                      <a:pt x="942975" y="204162"/>
                    </a:cubicBezTo>
                    <a:cubicBezTo>
                      <a:pt x="949854" y="152833"/>
                      <a:pt x="993775" y="77162"/>
                      <a:pt x="993775" y="67637"/>
                    </a:cubicBezTo>
                    <a:cubicBezTo>
                      <a:pt x="993775" y="58112"/>
                      <a:pt x="973667" y="124258"/>
                      <a:pt x="942975" y="147012"/>
                    </a:cubicBezTo>
                    <a:cubicBezTo>
                      <a:pt x="912283" y="169766"/>
                      <a:pt x="864129" y="184054"/>
                      <a:pt x="809625" y="204162"/>
                    </a:cubicBezTo>
                    <a:cubicBezTo>
                      <a:pt x="755121" y="224270"/>
                      <a:pt x="679450" y="262370"/>
                      <a:pt x="615950" y="267662"/>
                    </a:cubicBezTo>
                    <a:cubicBezTo>
                      <a:pt x="552450" y="272954"/>
                      <a:pt x="488421" y="253374"/>
                      <a:pt x="428625" y="235912"/>
                    </a:cubicBezTo>
                    <a:cubicBezTo>
                      <a:pt x="368829" y="218450"/>
                      <a:pt x="306917" y="187229"/>
                      <a:pt x="257175" y="162887"/>
                    </a:cubicBezTo>
                    <a:cubicBezTo>
                      <a:pt x="207433" y="138545"/>
                      <a:pt x="171979" y="117379"/>
                      <a:pt x="130175" y="89862"/>
                    </a:cubicBezTo>
                    <a:cubicBezTo>
                      <a:pt x="88371" y="62345"/>
                      <a:pt x="0" y="-9092"/>
                      <a:pt x="0" y="962"/>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1" name="フリーフォーム: 図形 2060">
                <a:extLst>
                  <a:ext uri="{FF2B5EF4-FFF2-40B4-BE49-F238E27FC236}">
                    <a16:creationId xmlns:a16="http://schemas.microsoft.com/office/drawing/2014/main" id="{F27EF370-1252-49A3-BF53-62FAE8EF60F6}"/>
                  </a:ext>
                </a:extLst>
              </p:cNvPr>
              <p:cNvSpPr/>
              <p:nvPr/>
            </p:nvSpPr>
            <p:spPr>
              <a:xfrm>
                <a:off x="5897651" y="3454309"/>
                <a:ext cx="832055" cy="950421"/>
              </a:xfrm>
              <a:custGeom>
                <a:avLst/>
                <a:gdLst>
                  <a:gd name="connsiteX0" fmla="*/ 229 w 832055"/>
                  <a:gd name="connsiteY0" fmla="*/ 91 h 950421"/>
                  <a:gd name="connsiteX1" fmla="*/ 254229 w 832055"/>
                  <a:gd name="connsiteY1" fmla="*/ 376011 h 950421"/>
                  <a:gd name="connsiteX2" fmla="*/ 467589 w 832055"/>
                  <a:gd name="connsiteY2" fmla="*/ 589371 h 950421"/>
                  <a:gd name="connsiteX3" fmla="*/ 828269 w 832055"/>
                  <a:gd name="connsiteY3" fmla="*/ 944971 h 950421"/>
                  <a:gd name="connsiteX4" fmla="*/ 635229 w 832055"/>
                  <a:gd name="connsiteY4" fmla="*/ 777331 h 950421"/>
                  <a:gd name="connsiteX5" fmla="*/ 299949 w 832055"/>
                  <a:gd name="connsiteY5" fmla="*/ 411571 h 950421"/>
                  <a:gd name="connsiteX6" fmla="*/ 229 w 832055"/>
                  <a:gd name="connsiteY6" fmla="*/ 91 h 950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055" h="950421">
                    <a:moveTo>
                      <a:pt x="229" y="91"/>
                    </a:moveTo>
                    <a:cubicBezTo>
                      <a:pt x="-7391" y="-5836"/>
                      <a:pt x="176336" y="277798"/>
                      <a:pt x="254229" y="376011"/>
                    </a:cubicBezTo>
                    <a:cubicBezTo>
                      <a:pt x="332122" y="474224"/>
                      <a:pt x="467589" y="589371"/>
                      <a:pt x="467589" y="589371"/>
                    </a:cubicBezTo>
                    <a:cubicBezTo>
                      <a:pt x="563262" y="684198"/>
                      <a:pt x="800329" y="913644"/>
                      <a:pt x="828269" y="944971"/>
                    </a:cubicBezTo>
                    <a:cubicBezTo>
                      <a:pt x="856209" y="976298"/>
                      <a:pt x="723282" y="866231"/>
                      <a:pt x="635229" y="777331"/>
                    </a:cubicBezTo>
                    <a:cubicBezTo>
                      <a:pt x="547176" y="688431"/>
                      <a:pt x="404089" y="536031"/>
                      <a:pt x="299949" y="411571"/>
                    </a:cubicBezTo>
                    <a:cubicBezTo>
                      <a:pt x="195809" y="287111"/>
                      <a:pt x="7849" y="6018"/>
                      <a:pt x="229" y="9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2" name="フリーフォーム: 図形 2061">
                <a:extLst>
                  <a:ext uri="{FF2B5EF4-FFF2-40B4-BE49-F238E27FC236}">
                    <a16:creationId xmlns:a16="http://schemas.microsoft.com/office/drawing/2014/main" id="{5D8BB73E-459C-4C74-8B34-EBE595256972}"/>
                  </a:ext>
                </a:extLst>
              </p:cNvPr>
              <p:cNvSpPr/>
              <p:nvPr/>
            </p:nvSpPr>
            <p:spPr>
              <a:xfrm>
                <a:off x="5800409" y="3336822"/>
                <a:ext cx="708163" cy="1252140"/>
              </a:xfrm>
              <a:custGeom>
                <a:avLst/>
                <a:gdLst>
                  <a:gd name="connsiteX0" fmla="*/ 66991 w 708163"/>
                  <a:gd name="connsiteY0" fmla="*/ 738 h 1252140"/>
                  <a:gd name="connsiteX1" fmla="*/ 82231 w 708163"/>
                  <a:gd name="connsiteY1" fmla="*/ 259818 h 1252140"/>
                  <a:gd name="connsiteX2" fmla="*/ 315911 w 708163"/>
                  <a:gd name="connsiteY2" fmla="*/ 620498 h 1252140"/>
                  <a:gd name="connsiteX3" fmla="*/ 549591 w 708163"/>
                  <a:gd name="connsiteY3" fmla="*/ 889738 h 1252140"/>
                  <a:gd name="connsiteX4" fmla="*/ 696911 w 708163"/>
                  <a:gd name="connsiteY4" fmla="*/ 1250418 h 1252140"/>
                  <a:gd name="connsiteX5" fmla="*/ 656271 w 708163"/>
                  <a:gd name="connsiteY5" fmla="*/ 1011658 h 1252140"/>
                  <a:gd name="connsiteX6" fmla="*/ 326071 w 708163"/>
                  <a:gd name="connsiteY6" fmla="*/ 681458 h 1252140"/>
                  <a:gd name="connsiteX7" fmla="*/ 107631 w 708163"/>
                  <a:gd name="connsiteY7" fmla="*/ 391898 h 1252140"/>
                  <a:gd name="connsiteX8" fmla="*/ 951 w 708163"/>
                  <a:gd name="connsiteY8" fmla="*/ 188698 h 1252140"/>
                  <a:gd name="connsiteX9" fmla="*/ 66991 w 708163"/>
                  <a:gd name="connsiteY9" fmla="*/ 738 h 125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163" h="1252140">
                    <a:moveTo>
                      <a:pt x="66991" y="738"/>
                    </a:moveTo>
                    <a:cubicBezTo>
                      <a:pt x="80538" y="12591"/>
                      <a:pt x="40744" y="156525"/>
                      <a:pt x="82231" y="259818"/>
                    </a:cubicBezTo>
                    <a:cubicBezTo>
                      <a:pt x="123718" y="363111"/>
                      <a:pt x="238018" y="515511"/>
                      <a:pt x="315911" y="620498"/>
                    </a:cubicBezTo>
                    <a:cubicBezTo>
                      <a:pt x="393804" y="725485"/>
                      <a:pt x="486091" y="784751"/>
                      <a:pt x="549591" y="889738"/>
                    </a:cubicBezTo>
                    <a:cubicBezTo>
                      <a:pt x="613091" y="994725"/>
                      <a:pt x="679131" y="1230098"/>
                      <a:pt x="696911" y="1250418"/>
                    </a:cubicBezTo>
                    <a:cubicBezTo>
                      <a:pt x="714691" y="1270738"/>
                      <a:pt x="718078" y="1106485"/>
                      <a:pt x="656271" y="1011658"/>
                    </a:cubicBezTo>
                    <a:cubicBezTo>
                      <a:pt x="594464" y="916831"/>
                      <a:pt x="417511" y="784751"/>
                      <a:pt x="326071" y="681458"/>
                    </a:cubicBezTo>
                    <a:cubicBezTo>
                      <a:pt x="234631" y="578165"/>
                      <a:pt x="161818" y="474025"/>
                      <a:pt x="107631" y="391898"/>
                    </a:cubicBezTo>
                    <a:cubicBezTo>
                      <a:pt x="53444" y="309771"/>
                      <a:pt x="10264" y="254738"/>
                      <a:pt x="951" y="188698"/>
                    </a:cubicBezTo>
                    <a:cubicBezTo>
                      <a:pt x="-8362" y="122658"/>
                      <a:pt x="53444" y="-11115"/>
                      <a:pt x="66991" y="73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3" name="フリーフォーム: 図形 2062">
                <a:extLst>
                  <a:ext uri="{FF2B5EF4-FFF2-40B4-BE49-F238E27FC236}">
                    <a16:creationId xmlns:a16="http://schemas.microsoft.com/office/drawing/2014/main" id="{A6F268DD-3F1D-4DCB-8A7E-9F67CC3CB109}"/>
                  </a:ext>
                </a:extLst>
              </p:cNvPr>
              <p:cNvSpPr/>
              <p:nvPr/>
            </p:nvSpPr>
            <p:spPr>
              <a:xfrm>
                <a:off x="5801100" y="3631934"/>
                <a:ext cx="699873" cy="1373754"/>
              </a:xfrm>
              <a:custGeom>
                <a:avLst/>
                <a:gdLst>
                  <a:gd name="connsiteX0" fmla="*/ 260 w 699873"/>
                  <a:gd name="connsiteY0" fmla="*/ 266 h 1373754"/>
                  <a:gd name="connsiteX1" fmla="*/ 233940 w 699873"/>
                  <a:gd name="connsiteY1" fmla="*/ 386346 h 1373754"/>
                  <a:gd name="connsiteX2" fmla="*/ 477780 w 699873"/>
                  <a:gd name="connsiteY2" fmla="*/ 731786 h 1373754"/>
                  <a:gd name="connsiteX3" fmla="*/ 609860 w 699873"/>
                  <a:gd name="connsiteY3" fmla="*/ 965466 h 1373754"/>
                  <a:gd name="connsiteX4" fmla="*/ 696220 w 699873"/>
                  <a:gd name="connsiteY4" fmla="*/ 1371866 h 1373754"/>
                  <a:gd name="connsiteX5" fmla="*/ 670820 w 699873"/>
                  <a:gd name="connsiteY5" fmla="*/ 1097546 h 1373754"/>
                  <a:gd name="connsiteX6" fmla="*/ 553980 w 699873"/>
                  <a:gd name="connsiteY6" fmla="*/ 645426 h 1373754"/>
                  <a:gd name="connsiteX7" fmla="*/ 279660 w 699873"/>
                  <a:gd name="connsiteY7" fmla="*/ 330466 h 1373754"/>
                  <a:gd name="connsiteX8" fmla="*/ 260 w 699873"/>
                  <a:gd name="connsiteY8" fmla="*/ 266 h 137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9873" h="1373754">
                    <a:moveTo>
                      <a:pt x="260" y="266"/>
                    </a:moveTo>
                    <a:cubicBezTo>
                      <a:pt x="-7360" y="9579"/>
                      <a:pt x="154353" y="264426"/>
                      <a:pt x="233940" y="386346"/>
                    </a:cubicBezTo>
                    <a:cubicBezTo>
                      <a:pt x="313527" y="508266"/>
                      <a:pt x="415127" y="635266"/>
                      <a:pt x="477780" y="731786"/>
                    </a:cubicBezTo>
                    <a:cubicBezTo>
                      <a:pt x="540433" y="828306"/>
                      <a:pt x="573453" y="858786"/>
                      <a:pt x="609860" y="965466"/>
                    </a:cubicBezTo>
                    <a:cubicBezTo>
                      <a:pt x="646267" y="1072146"/>
                      <a:pt x="686060" y="1349853"/>
                      <a:pt x="696220" y="1371866"/>
                    </a:cubicBezTo>
                    <a:cubicBezTo>
                      <a:pt x="706380" y="1393879"/>
                      <a:pt x="694527" y="1218619"/>
                      <a:pt x="670820" y="1097546"/>
                    </a:cubicBezTo>
                    <a:cubicBezTo>
                      <a:pt x="647113" y="976473"/>
                      <a:pt x="619173" y="773273"/>
                      <a:pt x="553980" y="645426"/>
                    </a:cubicBezTo>
                    <a:cubicBezTo>
                      <a:pt x="488787" y="517579"/>
                      <a:pt x="370253" y="432913"/>
                      <a:pt x="279660" y="330466"/>
                    </a:cubicBezTo>
                    <a:cubicBezTo>
                      <a:pt x="189067" y="228019"/>
                      <a:pt x="7880" y="-9047"/>
                      <a:pt x="260" y="2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4" name="フリーフォーム: 図形 2063">
                <a:extLst>
                  <a:ext uri="{FF2B5EF4-FFF2-40B4-BE49-F238E27FC236}">
                    <a16:creationId xmlns:a16="http://schemas.microsoft.com/office/drawing/2014/main" id="{94699A0B-188C-4C68-BC08-45E1FFC7D184}"/>
                  </a:ext>
                </a:extLst>
              </p:cNvPr>
              <p:cNvSpPr/>
              <p:nvPr/>
            </p:nvSpPr>
            <p:spPr>
              <a:xfrm>
                <a:off x="6841482" y="4093984"/>
                <a:ext cx="372244" cy="914977"/>
              </a:xfrm>
              <a:custGeom>
                <a:avLst/>
                <a:gdLst>
                  <a:gd name="connsiteX0" fmla="*/ 143518 w 372244"/>
                  <a:gd name="connsiteY0" fmla="*/ 496 h 914977"/>
                  <a:gd name="connsiteX1" fmla="*/ 316238 w 372244"/>
                  <a:gd name="connsiteY1" fmla="*/ 208776 h 914977"/>
                  <a:gd name="connsiteX2" fmla="*/ 372118 w 372244"/>
                  <a:gd name="connsiteY2" fmla="*/ 523736 h 914977"/>
                  <a:gd name="connsiteX3" fmla="*/ 331478 w 372244"/>
                  <a:gd name="connsiteY3" fmla="*/ 691376 h 914977"/>
                  <a:gd name="connsiteX4" fmla="*/ 331478 w 372244"/>
                  <a:gd name="connsiteY4" fmla="*/ 914896 h 914977"/>
                  <a:gd name="connsiteX5" fmla="*/ 311158 w 372244"/>
                  <a:gd name="connsiteY5" fmla="*/ 665976 h 914977"/>
                  <a:gd name="connsiteX6" fmla="*/ 295918 w 372244"/>
                  <a:gd name="connsiteY6" fmla="*/ 665976 h 914977"/>
                  <a:gd name="connsiteX7" fmla="*/ 179078 w 372244"/>
                  <a:gd name="connsiteY7" fmla="*/ 808216 h 914977"/>
                  <a:gd name="connsiteX8" fmla="*/ 153678 w 372244"/>
                  <a:gd name="connsiteY8" fmla="*/ 635496 h 914977"/>
                  <a:gd name="connsiteX9" fmla="*/ 16518 w 372244"/>
                  <a:gd name="connsiteY9" fmla="*/ 284976 h 914977"/>
                  <a:gd name="connsiteX10" fmla="*/ 6358 w 372244"/>
                  <a:gd name="connsiteY10" fmla="*/ 81776 h 914977"/>
                  <a:gd name="connsiteX11" fmla="*/ 52078 w 372244"/>
                  <a:gd name="connsiteY11" fmla="*/ 147816 h 914977"/>
                  <a:gd name="connsiteX12" fmla="*/ 143518 w 372244"/>
                  <a:gd name="connsiteY12" fmla="*/ 496 h 91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244" h="914977">
                    <a:moveTo>
                      <a:pt x="143518" y="496"/>
                    </a:moveTo>
                    <a:cubicBezTo>
                      <a:pt x="187545" y="10656"/>
                      <a:pt x="278138" y="121569"/>
                      <a:pt x="316238" y="208776"/>
                    </a:cubicBezTo>
                    <a:cubicBezTo>
                      <a:pt x="354338" y="295983"/>
                      <a:pt x="369578" y="443303"/>
                      <a:pt x="372118" y="523736"/>
                    </a:cubicBezTo>
                    <a:cubicBezTo>
                      <a:pt x="374658" y="604169"/>
                      <a:pt x="338251" y="626183"/>
                      <a:pt x="331478" y="691376"/>
                    </a:cubicBezTo>
                    <a:cubicBezTo>
                      <a:pt x="324705" y="756569"/>
                      <a:pt x="334865" y="919129"/>
                      <a:pt x="331478" y="914896"/>
                    </a:cubicBezTo>
                    <a:cubicBezTo>
                      <a:pt x="328091" y="910663"/>
                      <a:pt x="311158" y="665976"/>
                      <a:pt x="311158" y="665976"/>
                    </a:cubicBezTo>
                    <a:cubicBezTo>
                      <a:pt x="305231" y="624489"/>
                      <a:pt x="317931" y="642269"/>
                      <a:pt x="295918" y="665976"/>
                    </a:cubicBezTo>
                    <a:cubicBezTo>
                      <a:pt x="273905" y="689683"/>
                      <a:pt x="202785" y="813296"/>
                      <a:pt x="179078" y="808216"/>
                    </a:cubicBezTo>
                    <a:cubicBezTo>
                      <a:pt x="155371" y="803136"/>
                      <a:pt x="180771" y="722703"/>
                      <a:pt x="153678" y="635496"/>
                    </a:cubicBezTo>
                    <a:cubicBezTo>
                      <a:pt x="126585" y="548289"/>
                      <a:pt x="41071" y="377263"/>
                      <a:pt x="16518" y="284976"/>
                    </a:cubicBezTo>
                    <a:cubicBezTo>
                      <a:pt x="-8035" y="192689"/>
                      <a:pt x="431" y="104636"/>
                      <a:pt x="6358" y="81776"/>
                    </a:cubicBezTo>
                    <a:cubicBezTo>
                      <a:pt x="12285" y="58916"/>
                      <a:pt x="24985" y="156283"/>
                      <a:pt x="52078" y="147816"/>
                    </a:cubicBezTo>
                    <a:cubicBezTo>
                      <a:pt x="79171" y="139349"/>
                      <a:pt x="99491" y="-9664"/>
                      <a:pt x="143518" y="4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5" name="フリーフォーム: 図形 2064">
                <a:extLst>
                  <a:ext uri="{FF2B5EF4-FFF2-40B4-BE49-F238E27FC236}">
                    <a16:creationId xmlns:a16="http://schemas.microsoft.com/office/drawing/2014/main" id="{6B1FB9CF-F5BE-494C-B2F9-D7B0155EDC1A}"/>
                  </a:ext>
                </a:extLst>
              </p:cNvPr>
              <p:cNvSpPr/>
              <p:nvPr/>
            </p:nvSpPr>
            <p:spPr>
              <a:xfrm>
                <a:off x="6465203" y="4830892"/>
                <a:ext cx="201614" cy="665749"/>
              </a:xfrm>
              <a:custGeom>
                <a:avLst/>
                <a:gdLst>
                  <a:gd name="connsiteX0" fmla="*/ 199757 w 201614"/>
                  <a:gd name="connsiteY0" fmla="*/ 188 h 665749"/>
                  <a:gd name="connsiteX1" fmla="*/ 103237 w 201614"/>
                  <a:gd name="connsiteY1" fmla="*/ 299908 h 665749"/>
                  <a:gd name="connsiteX2" fmla="*/ 82917 w 201614"/>
                  <a:gd name="connsiteY2" fmla="*/ 492948 h 665749"/>
                  <a:gd name="connsiteX3" fmla="*/ 179437 w 201614"/>
                  <a:gd name="connsiteY3" fmla="*/ 665668 h 665749"/>
                  <a:gd name="connsiteX4" fmla="*/ 42277 w 201614"/>
                  <a:gd name="connsiteY4" fmla="*/ 513268 h 665749"/>
                  <a:gd name="connsiteX5" fmla="*/ 6717 w 201614"/>
                  <a:gd name="connsiteY5" fmla="*/ 345628 h 665749"/>
                  <a:gd name="connsiteX6" fmla="*/ 199757 w 201614"/>
                  <a:gd name="connsiteY6" fmla="*/ 188 h 6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614" h="665749">
                    <a:moveTo>
                      <a:pt x="199757" y="188"/>
                    </a:moveTo>
                    <a:cubicBezTo>
                      <a:pt x="215844" y="-7432"/>
                      <a:pt x="122710" y="217781"/>
                      <a:pt x="103237" y="299908"/>
                    </a:cubicBezTo>
                    <a:cubicBezTo>
                      <a:pt x="83764" y="382035"/>
                      <a:pt x="70217" y="431988"/>
                      <a:pt x="82917" y="492948"/>
                    </a:cubicBezTo>
                    <a:cubicBezTo>
                      <a:pt x="95617" y="553908"/>
                      <a:pt x="186210" y="662281"/>
                      <a:pt x="179437" y="665668"/>
                    </a:cubicBezTo>
                    <a:cubicBezTo>
                      <a:pt x="172664" y="669055"/>
                      <a:pt x="71064" y="566608"/>
                      <a:pt x="42277" y="513268"/>
                    </a:cubicBezTo>
                    <a:cubicBezTo>
                      <a:pt x="13490" y="459928"/>
                      <a:pt x="-12756" y="426908"/>
                      <a:pt x="6717" y="345628"/>
                    </a:cubicBezTo>
                    <a:cubicBezTo>
                      <a:pt x="26190" y="264348"/>
                      <a:pt x="183670" y="7808"/>
                      <a:pt x="199757" y="1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6" name="フリーフォーム: 図形 2065">
                <a:extLst>
                  <a:ext uri="{FF2B5EF4-FFF2-40B4-BE49-F238E27FC236}">
                    <a16:creationId xmlns:a16="http://schemas.microsoft.com/office/drawing/2014/main" id="{A973ED0F-532E-40C4-8C8D-09B702597C29}"/>
                  </a:ext>
                </a:extLst>
              </p:cNvPr>
              <p:cNvSpPr/>
              <p:nvPr/>
            </p:nvSpPr>
            <p:spPr>
              <a:xfrm>
                <a:off x="6660427" y="4964077"/>
                <a:ext cx="843013" cy="857742"/>
              </a:xfrm>
              <a:custGeom>
                <a:avLst/>
                <a:gdLst>
                  <a:gd name="connsiteX0" fmla="*/ 512533 w 843013"/>
                  <a:gd name="connsiteY0" fmla="*/ 65123 h 857742"/>
                  <a:gd name="connsiteX1" fmla="*/ 639533 w 843013"/>
                  <a:gd name="connsiteY1" fmla="*/ 278483 h 857742"/>
                  <a:gd name="connsiteX2" fmla="*/ 771613 w 843013"/>
                  <a:gd name="connsiteY2" fmla="*/ 359763 h 857742"/>
                  <a:gd name="connsiteX3" fmla="*/ 664933 w 843013"/>
                  <a:gd name="connsiteY3" fmla="*/ 354683 h 857742"/>
                  <a:gd name="connsiteX4" fmla="*/ 842733 w 843013"/>
                  <a:gd name="connsiteY4" fmla="*/ 435963 h 857742"/>
                  <a:gd name="connsiteX5" fmla="*/ 705573 w 843013"/>
                  <a:gd name="connsiteY5" fmla="*/ 400403 h 857742"/>
                  <a:gd name="connsiteX6" fmla="*/ 685253 w 843013"/>
                  <a:gd name="connsiteY6" fmla="*/ 517243 h 857742"/>
                  <a:gd name="connsiteX7" fmla="*/ 654773 w 843013"/>
                  <a:gd name="connsiteY7" fmla="*/ 578203 h 857742"/>
                  <a:gd name="connsiteX8" fmla="*/ 568413 w 843013"/>
                  <a:gd name="connsiteY8" fmla="*/ 583283 h 857742"/>
                  <a:gd name="connsiteX9" fmla="*/ 639533 w 843013"/>
                  <a:gd name="connsiteY9" fmla="*/ 613763 h 857742"/>
                  <a:gd name="connsiteX10" fmla="*/ 568413 w 843013"/>
                  <a:gd name="connsiteY10" fmla="*/ 639163 h 857742"/>
                  <a:gd name="connsiteX11" fmla="*/ 517613 w 843013"/>
                  <a:gd name="connsiteY11" fmla="*/ 674723 h 857742"/>
                  <a:gd name="connsiteX12" fmla="*/ 446493 w 843013"/>
                  <a:gd name="connsiteY12" fmla="*/ 771243 h 857742"/>
                  <a:gd name="connsiteX13" fmla="*/ 456653 w 843013"/>
                  <a:gd name="connsiteY13" fmla="*/ 857603 h 857742"/>
                  <a:gd name="connsiteX14" fmla="*/ 339813 w 843013"/>
                  <a:gd name="connsiteY14" fmla="*/ 750923 h 857742"/>
                  <a:gd name="connsiteX15" fmla="*/ 431253 w 843013"/>
                  <a:gd name="connsiteY15" fmla="*/ 593443 h 857742"/>
                  <a:gd name="connsiteX16" fmla="*/ 182333 w 843013"/>
                  <a:gd name="connsiteY16" fmla="*/ 329283 h 857742"/>
                  <a:gd name="connsiteX17" fmla="*/ 9613 w 843013"/>
                  <a:gd name="connsiteY17" fmla="*/ 9243 h 857742"/>
                  <a:gd name="connsiteX18" fmla="*/ 45173 w 843013"/>
                  <a:gd name="connsiteY18" fmla="*/ 95603 h 857742"/>
                  <a:gd name="connsiteX19" fmla="*/ 238213 w 843013"/>
                  <a:gd name="connsiteY19" fmla="*/ 192123 h 857742"/>
                  <a:gd name="connsiteX20" fmla="*/ 421093 w 843013"/>
                  <a:gd name="connsiteY20" fmla="*/ 176883 h 857742"/>
                  <a:gd name="connsiteX21" fmla="*/ 512533 w 843013"/>
                  <a:gd name="connsiteY21" fmla="*/ 65123 h 85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3013" h="857742">
                    <a:moveTo>
                      <a:pt x="512533" y="65123"/>
                    </a:moveTo>
                    <a:cubicBezTo>
                      <a:pt x="548940" y="82056"/>
                      <a:pt x="596353" y="229376"/>
                      <a:pt x="639533" y="278483"/>
                    </a:cubicBezTo>
                    <a:cubicBezTo>
                      <a:pt x="682713" y="327590"/>
                      <a:pt x="767380" y="347063"/>
                      <a:pt x="771613" y="359763"/>
                    </a:cubicBezTo>
                    <a:cubicBezTo>
                      <a:pt x="775846" y="372463"/>
                      <a:pt x="653080" y="341983"/>
                      <a:pt x="664933" y="354683"/>
                    </a:cubicBezTo>
                    <a:cubicBezTo>
                      <a:pt x="676786" y="367383"/>
                      <a:pt x="835960" y="428343"/>
                      <a:pt x="842733" y="435963"/>
                    </a:cubicBezTo>
                    <a:cubicBezTo>
                      <a:pt x="849506" y="443583"/>
                      <a:pt x="731820" y="386856"/>
                      <a:pt x="705573" y="400403"/>
                    </a:cubicBezTo>
                    <a:cubicBezTo>
                      <a:pt x="679326" y="413950"/>
                      <a:pt x="693720" y="487610"/>
                      <a:pt x="685253" y="517243"/>
                    </a:cubicBezTo>
                    <a:cubicBezTo>
                      <a:pt x="676786" y="546876"/>
                      <a:pt x="674246" y="567196"/>
                      <a:pt x="654773" y="578203"/>
                    </a:cubicBezTo>
                    <a:cubicBezTo>
                      <a:pt x="635300" y="589210"/>
                      <a:pt x="570953" y="577356"/>
                      <a:pt x="568413" y="583283"/>
                    </a:cubicBezTo>
                    <a:cubicBezTo>
                      <a:pt x="565873" y="589210"/>
                      <a:pt x="639533" y="604450"/>
                      <a:pt x="639533" y="613763"/>
                    </a:cubicBezTo>
                    <a:cubicBezTo>
                      <a:pt x="639533" y="623076"/>
                      <a:pt x="588733" y="629003"/>
                      <a:pt x="568413" y="639163"/>
                    </a:cubicBezTo>
                    <a:cubicBezTo>
                      <a:pt x="548093" y="649323"/>
                      <a:pt x="537933" y="652710"/>
                      <a:pt x="517613" y="674723"/>
                    </a:cubicBezTo>
                    <a:cubicBezTo>
                      <a:pt x="497293" y="696736"/>
                      <a:pt x="456653" y="740763"/>
                      <a:pt x="446493" y="771243"/>
                    </a:cubicBezTo>
                    <a:cubicBezTo>
                      <a:pt x="436333" y="801723"/>
                      <a:pt x="474433" y="860990"/>
                      <a:pt x="456653" y="857603"/>
                    </a:cubicBezTo>
                    <a:cubicBezTo>
                      <a:pt x="438873" y="854216"/>
                      <a:pt x="344046" y="794950"/>
                      <a:pt x="339813" y="750923"/>
                    </a:cubicBezTo>
                    <a:cubicBezTo>
                      <a:pt x="335580" y="706896"/>
                      <a:pt x="457500" y="663716"/>
                      <a:pt x="431253" y="593443"/>
                    </a:cubicBezTo>
                    <a:cubicBezTo>
                      <a:pt x="405006" y="523170"/>
                      <a:pt x="252606" y="426650"/>
                      <a:pt x="182333" y="329283"/>
                    </a:cubicBezTo>
                    <a:cubicBezTo>
                      <a:pt x="112060" y="231916"/>
                      <a:pt x="32473" y="48190"/>
                      <a:pt x="9613" y="9243"/>
                    </a:cubicBezTo>
                    <a:cubicBezTo>
                      <a:pt x="-13247" y="-29704"/>
                      <a:pt x="7073" y="65123"/>
                      <a:pt x="45173" y="95603"/>
                    </a:cubicBezTo>
                    <a:cubicBezTo>
                      <a:pt x="83273" y="126083"/>
                      <a:pt x="175560" y="178576"/>
                      <a:pt x="238213" y="192123"/>
                    </a:cubicBezTo>
                    <a:cubicBezTo>
                      <a:pt x="300866" y="205670"/>
                      <a:pt x="376220" y="197203"/>
                      <a:pt x="421093" y="176883"/>
                    </a:cubicBezTo>
                    <a:cubicBezTo>
                      <a:pt x="465966" y="156563"/>
                      <a:pt x="476126" y="48190"/>
                      <a:pt x="512533" y="6512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7" name="フリーフォーム: 図形 2066">
                <a:extLst>
                  <a:ext uri="{FF2B5EF4-FFF2-40B4-BE49-F238E27FC236}">
                    <a16:creationId xmlns:a16="http://schemas.microsoft.com/office/drawing/2014/main" id="{C9D834A4-179C-4C84-A37F-36776F693310}"/>
                  </a:ext>
                </a:extLst>
              </p:cNvPr>
              <p:cNvSpPr/>
              <p:nvPr/>
            </p:nvSpPr>
            <p:spPr>
              <a:xfrm>
                <a:off x="6785346" y="4433936"/>
                <a:ext cx="175818" cy="577141"/>
              </a:xfrm>
              <a:custGeom>
                <a:avLst/>
                <a:gdLst>
                  <a:gd name="connsiteX0" fmla="*/ 21854 w 175818"/>
                  <a:gd name="connsiteY0" fmla="*/ 904 h 577141"/>
                  <a:gd name="connsiteX1" fmla="*/ 174254 w 175818"/>
                  <a:gd name="connsiteY1" fmla="*/ 265064 h 577141"/>
                  <a:gd name="connsiteX2" fmla="*/ 103134 w 175818"/>
                  <a:gd name="connsiteY2" fmla="*/ 564784 h 577141"/>
                  <a:gd name="connsiteX3" fmla="*/ 138694 w 175818"/>
                  <a:gd name="connsiteY3" fmla="*/ 503824 h 577141"/>
                  <a:gd name="connsiteX4" fmla="*/ 52334 w 175818"/>
                  <a:gd name="connsiteY4" fmla="*/ 356504 h 577141"/>
                  <a:gd name="connsiteX5" fmla="*/ 1534 w 175818"/>
                  <a:gd name="connsiteY5" fmla="*/ 183784 h 577141"/>
                  <a:gd name="connsiteX6" fmla="*/ 21854 w 175818"/>
                  <a:gd name="connsiteY6" fmla="*/ 904 h 57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818" h="577141">
                    <a:moveTo>
                      <a:pt x="21854" y="904"/>
                    </a:moveTo>
                    <a:cubicBezTo>
                      <a:pt x="50641" y="14451"/>
                      <a:pt x="160707" y="171084"/>
                      <a:pt x="174254" y="265064"/>
                    </a:cubicBezTo>
                    <a:cubicBezTo>
                      <a:pt x="187801" y="359044"/>
                      <a:pt x="109061" y="524991"/>
                      <a:pt x="103134" y="564784"/>
                    </a:cubicBezTo>
                    <a:cubicBezTo>
                      <a:pt x="97207" y="604577"/>
                      <a:pt x="147161" y="538537"/>
                      <a:pt x="138694" y="503824"/>
                    </a:cubicBezTo>
                    <a:cubicBezTo>
                      <a:pt x="130227" y="469111"/>
                      <a:pt x="75194" y="409844"/>
                      <a:pt x="52334" y="356504"/>
                    </a:cubicBezTo>
                    <a:cubicBezTo>
                      <a:pt x="29474" y="303164"/>
                      <a:pt x="2381" y="237971"/>
                      <a:pt x="1534" y="183784"/>
                    </a:cubicBezTo>
                    <a:cubicBezTo>
                      <a:pt x="687" y="129597"/>
                      <a:pt x="-6933" y="-12643"/>
                      <a:pt x="21854" y="904"/>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8" name="フリーフォーム: 図形 2067">
                <a:extLst>
                  <a:ext uri="{FF2B5EF4-FFF2-40B4-BE49-F238E27FC236}">
                    <a16:creationId xmlns:a16="http://schemas.microsoft.com/office/drawing/2014/main" id="{3C84172D-BC37-4679-BE62-698E4929DA51}"/>
                  </a:ext>
                </a:extLst>
              </p:cNvPr>
              <p:cNvSpPr/>
              <p:nvPr/>
            </p:nvSpPr>
            <p:spPr>
              <a:xfrm>
                <a:off x="6562287" y="5081265"/>
                <a:ext cx="396149" cy="589415"/>
              </a:xfrm>
              <a:custGeom>
                <a:avLst/>
                <a:gdLst>
                  <a:gd name="connsiteX0" fmla="*/ 102673 w 396149"/>
                  <a:gd name="connsiteY0" fmla="*/ 3815 h 589415"/>
                  <a:gd name="connsiteX1" fmla="*/ 26473 w 396149"/>
                  <a:gd name="connsiteY1" fmla="*/ 161295 h 589415"/>
                  <a:gd name="connsiteX2" fmla="*/ 31553 w 396149"/>
                  <a:gd name="connsiteY2" fmla="*/ 318775 h 589415"/>
                  <a:gd name="connsiteX3" fmla="*/ 392233 w 396149"/>
                  <a:gd name="connsiteY3" fmla="*/ 588015 h 589415"/>
                  <a:gd name="connsiteX4" fmla="*/ 214433 w 396149"/>
                  <a:gd name="connsiteY4" fmla="*/ 420375 h 589415"/>
                  <a:gd name="connsiteX5" fmla="*/ 77273 w 396149"/>
                  <a:gd name="connsiteY5" fmla="*/ 328935 h 589415"/>
                  <a:gd name="connsiteX6" fmla="*/ 102673 w 396149"/>
                  <a:gd name="connsiteY6" fmla="*/ 3815 h 58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149" h="589415">
                    <a:moveTo>
                      <a:pt x="102673" y="3815"/>
                    </a:moveTo>
                    <a:cubicBezTo>
                      <a:pt x="94206" y="-24125"/>
                      <a:pt x="38326" y="108802"/>
                      <a:pt x="26473" y="161295"/>
                    </a:cubicBezTo>
                    <a:cubicBezTo>
                      <a:pt x="14620" y="213788"/>
                      <a:pt x="-29407" y="247655"/>
                      <a:pt x="31553" y="318775"/>
                    </a:cubicBezTo>
                    <a:cubicBezTo>
                      <a:pt x="92513" y="389895"/>
                      <a:pt x="361753" y="571082"/>
                      <a:pt x="392233" y="588015"/>
                    </a:cubicBezTo>
                    <a:cubicBezTo>
                      <a:pt x="422713" y="604948"/>
                      <a:pt x="266926" y="463555"/>
                      <a:pt x="214433" y="420375"/>
                    </a:cubicBezTo>
                    <a:cubicBezTo>
                      <a:pt x="161940" y="377195"/>
                      <a:pt x="99286" y="393282"/>
                      <a:pt x="77273" y="328935"/>
                    </a:cubicBezTo>
                    <a:cubicBezTo>
                      <a:pt x="55260" y="264588"/>
                      <a:pt x="111140" y="31755"/>
                      <a:pt x="102673" y="3815"/>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9" name="フリーフォーム: 図形 2068">
                <a:extLst>
                  <a:ext uri="{FF2B5EF4-FFF2-40B4-BE49-F238E27FC236}">
                    <a16:creationId xmlns:a16="http://schemas.microsoft.com/office/drawing/2014/main" id="{B8EDC3DE-B9C4-4873-9FEF-6773B09922BA}"/>
                  </a:ext>
                </a:extLst>
              </p:cNvPr>
              <p:cNvSpPr/>
              <p:nvPr/>
            </p:nvSpPr>
            <p:spPr>
              <a:xfrm>
                <a:off x="6847750" y="5297491"/>
                <a:ext cx="183365" cy="332784"/>
              </a:xfrm>
              <a:custGeom>
                <a:avLst/>
                <a:gdLst>
                  <a:gd name="connsiteX0" fmla="*/ 90 w 183365"/>
                  <a:gd name="connsiteY0" fmla="*/ 949 h 332784"/>
                  <a:gd name="connsiteX1" fmla="*/ 137250 w 183365"/>
                  <a:gd name="connsiteY1" fmla="*/ 193989 h 332784"/>
                  <a:gd name="connsiteX2" fmla="*/ 182970 w 183365"/>
                  <a:gd name="connsiteY2" fmla="*/ 326069 h 332784"/>
                  <a:gd name="connsiteX3" fmla="*/ 116930 w 183365"/>
                  <a:gd name="connsiteY3" fmla="*/ 280349 h 332784"/>
                  <a:gd name="connsiteX4" fmla="*/ 90 w 183365"/>
                  <a:gd name="connsiteY4" fmla="*/ 949 h 332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365" h="332784">
                    <a:moveTo>
                      <a:pt x="90" y="949"/>
                    </a:moveTo>
                    <a:cubicBezTo>
                      <a:pt x="3477" y="-13444"/>
                      <a:pt x="106770" y="139802"/>
                      <a:pt x="137250" y="193989"/>
                    </a:cubicBezTo>
                    <a:cubicBezTo>
                      <a:pt x="167730" y="248176"/>
                      <a:pt x="186357" y="311676"/>
                      <a:pt x="182970" y="326069"/>
                    </a:cubicBezTo>
                    <a:cubicBezTo>
                      <a:pt x="179583" y="340462"/>
                      <a:pt x="144870" y="334536"/>
                      <a:pt x="116930" y="280349"/>
                    </a:cubicBezTo>
                    <a:cubicBezTo>
                      <a:pt x="88990" y="226162"/>
                      <a:pt x="-3297" y="15342"/>
                      <a:pt x="90" y="949"/>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0" name="フリーフォーム: 図形 2069">
                <a:extLst>
                  <a:ext uri="{FF2B5EF4-FFF2-40B4-BE49-F238E27FC236}">
                    <a16:creationId xmlns:a16="http://schemas.microsoft.com/office/drawing/2014/main" id="{3566E7F6-6083-41B3-A708-C947838A7F03}"/>
                  </a:ext>
                </a:extLst>
              </p:cNvPr>
              <p:cNvSpPr/>
              <p:nvPr/>
            </p:nvSpPr>
            <p:spPr>
              <a:xfrm>
                <a:off x="7484530" y="3936948"/>
                <a:ext cx="791907" cy="1746705"/>
              </a:xfrm>
              <a:custGeom>
                <a:avLst/>
                <a:gdLst>
                  <a:gd name="connsiteX0" fmla="*/ 3 w 791907"/>
                  <a:gd name="connsiteY0" fmla="*/ 52 h 1746705"/>
                  <a:gd name="connsiteX1" fmla="*/ 482603 w 791907"/>
                  <a:gd name="connsiteY1" fmla="*/ 355652 h 1746705"/>
                  <a:gd name="connsiteX2" fmla="*/ 414870 w 791907"/>
                  <a:gd name="connsiteY2" fmla="*/ 643519 h 1746705"/>
                  <a:gd name="connsiteX3" fmla="*/ 381003 w 791907"/>
                  <a:gd name="connsiteY3" fmla="*/ 855185 h 1746705"/>
                  <a:gd name="connsiteX4" fmla="*/ 330203 w 791907"/>
                  <a:gd name="connsiteY4" fmla="*/ 1168452 h 1746705"/>
                  <a:gd name="connsiteX5" fmla="*/ 592670 w 791907"/>
                  <a:gd name="connsiteY5" fmla="*/ 1659519 h 1746705"/>
                  <a:gd name="connsiteX6" fmla="*/ 787403 w 791907"/>
                  <a:gd name="connsiteY6" fmla="*/ 1727252 h 1746705"/>
                  <a:gd name="connsiteX7" fmla="*/ 397937 w 791907"/>
                  <a:gd name="connsiteY7" fmla="*/ 1439385 h 1746705"/>
                  <a:gd name="connsiteX8" fmla="*/ 423337 w 791907"/>
                  <a:gd name="connsiteY8" fmla="*/ 863652 h 1746705"/>
                  <a:gd name="connsiteX9" fmla="*/ 474137 w 791907"/>
                  <a:gd name="connsiteY9" fmla="*/ 381052 h 1746705"/>
                  <a:gd name="connsiteX10" fmla="*/ 3 w 791907"/>
                  <a:gd name="connsiteY10" fmla="*/ 52 h 174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1907" h="1746705">
                    <a:moveTo>
                      <a:pt x="3" y="52"/>
                    </a:moveTo>
                    <a:cubicBezTo>
                      <a:pt x="1414" y="-4181"/>
                      <a:pt x="413459" y="248408"/>
                      <a:pt x="482603" y="355652"/>
                    </a:cubicBezTo>
                    <a:cubicBezTo>
                      <a:pt x="551747" y="462896"/>
                      <a:pt x="431803" y="560264"/>
                      <a:pt x="414870" y="643519"/>
                    </a:cubicBezTo>
                    <a:cubicBezTo>
                      <a:pt x="397937" y="726775"/>
                      <a:pt x="395114" y="767696"/>
                      <a:pt x="381003" y="855185"/>
                    </a:cubicBezTo>
                    <a:cubicBezTo>
                      <a:pt x="366892" y="942674"/>
                      <a:pt x="294925" y="1034396"/>
                      <a:pt x="330203" y="1168452"/>
                    </a:cubicBezTo>
                    <a:cubicBezTo>
                      <a:pt x="365481" y="1302508"/>
                      <a:pt x="516470" y="1566386"/>
                      <a:pt x="592670" y="1659519"/>
                    </a:cubicBezTo>
                    <a:cubicBezTo>
                      <a:pt x="668870" y="1752652"/>
                      <a:pt x="819858" y="1763941"/>
                      <a:pt x="787403" y="1727252"/>
                    </a:cubicBezTo>
                    <a:cubicBezTo>
                      <a:pt x="754948" y="1690563"/>
                      <a:pt x="458615" y="1583318"/>
                      <a:pt x="397937" y="1439385"/>
                    </a:cubicBezTo>
                    <a:cubicBezTo>
                      <a:pt x="337259" y="1295452"/>
                      <a:pt x="410637" y="1040041"/>
                      <a:pt x="423337" y="863652"/>
                    </a:cubicBezTo>
                    <a:cubicBezTo>
                      <a:pt x="436037" y="687263"/>
                      <a:pt x="543281" y="526396"/>
                      <a:pt x="474137" y="381052"/>
                    </a:cubicBezTo>
                    <a:cubicBezTo>
                      <a:pt x="404993" y="235708"/>
                      <a:pt x="-1408" y="4285"/>
                      <a:pt x="3" y="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1" name="フリーフォーム: 図形 2070">
                <a:extLst>
                  <a:ext uri="{FF2B5EF4-FFF2-40B4-BE49-F238E27FC236}">
                    <a16:creationId xmlns:a16="http://schemas.microsoft.com/office/drawing/2014/main" id="{7D039044-913A-4267-8E6A-621AEDC98CCF}"/>
                  </a:ext>
                </a:extLst>
              </p:cNvPr>
              <p:cNvSpPr/>
              <p:nvPr/>
            </p:nvSpPr>
            <p:spPr>
              <a:xfrm>
                <a:off x="7602042" y="4885853"/>
                <a:ext cx="589035" cy="1426611"/>
              </a:xfrm>
              <a:custGeom>
                <a:avLst/>
                <a:gdLst>
                  <a:gd name="connsiteX0" fmla="*/ 190678 w 589035"/>
                  <a:gd name="connsiteY0" fmla="*/ 1107 h 1426611"/>
                  <a:gd name="connsiteX1" fmla="*/ 17958 w 589035"/>
                  <a:gd name="connsiteY1" fmla="*/ 178907 h 1426611"/>
                  <a:gd name="connsiteX2" fmla="*/ 48438 w 589035"/>
                  <a:gd name="connsiteY2" fmla="*/ 377027 h 1426611"/>
                  <a:gd name="connsiteX3" fmla="*/ 398958 w 589035"/>
                  <a:gd name="connsiteY3" fmla="*/ 605627 h 1426611"/>
                  <a:gd name="connsiteX4" fmla="*/ 561518 w 589035"/>
                  <a:gd name="connsiteY4" fmla="*/ 788507 h 1426611"/>
                  <a:gd name="connsiteX5" fmla="*/ 566598 w 589035"/>
                  <a:gd name="connsiteY5" fmla="*/ 930747 h 1426611"/>
                  <a:gd name="connsiteX6" fmla="*/ 337998 w 589035"/>
                  <a:gd name="connsiteY6" fmla="*/ 1423507 h 1426611"/>
                  <a:gd name="connsiteX7" fmla="*/ 470078 w 589035"/>
                  <a:gd name="connsiteY7" fmla="*/ 1123787 h 1426611"/>
                  <a:gd name="connsiteX8" fmla="*/ 500558 w 589035"/>
                  <a:gd name="connsiteY8" fmla="*/ 788507 h 1426611"/>
                  <a:gd name="connsiteX9" fmla="*/ 271958 w 589035"/>
                  <a:gd name="connsiteY9" fmla="*/ 488787 h 1426611"/>
                  <a:gd name="connsiteX10" fmla="*/ 114478 w 589035"/>
                  <a:gd name="connsiteY10" fmla="*/ 265267 h 1426611"/>
                  <a:gd name="connsiteX11" fmla="*/ 190678 w 589035"/>
                  <a:gd name="connsiteY11" fmla="*/ 1107 h 14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035" h="1426611">
                    <a:moveTo>
                      <a:pt x="190678" y="1107"/>
                    </a:moveTo>
                    <a:cubicBezTo>
                      <a:pt x="174591" y="-13286"/>
                      <a:pt x="41665" y="116254"/>
                      <a:pt x="17958" y="178907"/>
                    </a:cubicBezTo>
                    <a:cubicBezTo>
                      <a:pt x="-5749" y="241560"/>
                      <a:pt x="-15062" y="305907"/>
                      <a:pt x="48438" y="377027"/>
                    </a:cubicBezTo>
                    <a:cubicBezTo>
                      <a:pt x="111938" y="448147"/>
                      <a:pt x="313445" y="537047"/>
                      <a:pt x="398958" y="605627"/>
                    </a:cubicBezTo>
                    <a:cubicBezTo>
                      <a:pt x="484471" y="674207"/>
                      <a:pt x="533578" y="734320"/>
                      <a:pt x="561518" y="788507"/>
                    </a:cubicBezTo>
                    <a:cubicBezTo>
                      <a:pt x="589458" y="842694"/>
                      <a:pt x="603851" y="824914"/>
                      <a:pt x="566598" y="930747"/>
                    </a:cubicBezTo>
                    <a:cubicBezTo>
                      <a:pt x="529345" y="1036580"/>
                      <a:pt x="354085" y="1391334"/>
                      <a:pt x="337998" y="1423507"/>
                    </a:cubicBezTo>
                    <a:cubicBezTo>
                      <a:pt x="321911" y="1455680"/>
                      <a:pt x="442985" y="1229620"/>
                      <a:pt x="470078" y="1123787"/>
                    </a:cubicBezTo>
                    <a:cubicBezTo>
                      <a:pt x="497171" y="1017954"/>
                      <a:pt x="533578" y="894340"/>
                      <a:pt x="500558" y="788507"/>
                    </a:cubicBezTo>
                    <a:cubicBezTo>
                      <a:pt x="467538" y="682674"/>
                      <a:pt x="336305" y="575994"/>
                      <a:pt x="271958" y="488787"/>
                    </a:cubicBezTo>
                    <a:cubicBezTo>
                      <a:pt x="207611" y="401580"/>
                      <a:pt x="126331" y="354167"/>
                      <a:pt x="114478" y="265267"/>
                    </a:cubicBezTo>
                    <a:cubicBezTo>
                      <a:pt x="102625" y="176367"/>
                      <a:pt x="206765" y="15500"/>
                      <a:pt x="190678" y="1107"/>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2" name="フリーフォーム: 図形 2071">
                <a:extLst>
                  <a:ext uri="{FF2B5EF4-FFF2-40B4-BE49-F238E27FC236}">
                    <a16:creationId xmlns:a16="http://schemas.microsoft.com/office/drawing/2014/main" id="{490FE24B-9646-435D-8D06-DB401CFCB2F9}"/>
                  </a:ext>
                </a:extLst>
              </p:cNvPr>
              <p:cNvSpPr/>
              <p:nvPr/>
            </p:nvSpPr>
            <p:spPr>
              <a:xfrm>
                <a:off x="7533635" y="5156104"/>
                <a:ext cx="497820" cy="469666"/>
              </a:xfrm>
              <a:custGeom>
                <a:avLst/>
                <a:gdLst>
                  <a:gd name="connsiteX0" fmla="*/ 5 w 497820"/>
                  <a:gd name="connsiteY0" fmla="*/ 96 h 469666"/>
                  <a:gd name="connsiteX1" fmla="*/ 172725 w 497820"/>
                  <a:gd name="connsiteY1" fmla="*/ 208376 h 469666"/>
                  <a:gd name="connsiteX2" fmla="*/ 492765 w 497820"/>
                  <a:gd name="connsiteY2" fmla="*/ 467456 h 469666"/>
                  <a:gd name="connsiteX3" fmla="*/ 355605 w 497820"/>
                  <a:gd name="connsiteY3" fmla="*/ 325216 h 469666"/>
                  <a:gd name="connsiteX4" fmla="*/ 177805 w 497820"/>
                  <a:gd name="connsiteY4" fmla="*/ 182976 h 469666"/>
                  <a:gd name="connsiteX5" fmla="*/ 5 w 497820"/>
                  <a:gd name="connsiteY5" fmla="*/ 96 h 469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7820" h="469666">
                    <a:moveTo>
                      <a:pt x="5" y="96"/>
                    </a:moveTo>
                    <a:cubicBezTo>
                      <a:pt x="-842" y="4329"/>
                      <a:pt x="90598" y="130483"/>
                      <a:pt x="172725" y="208376"/>
                    </a:cubicBezTo>
                    <a:cubicBezTo>
                      <a:pt x="254852" y="286269"/>
                      <a:pt x="462285" y="447983"/>
                      <a:pt x="492765" y="467456"/>
                    </a:cubicBezTo>
                    <a:cubicBezTo>
                      <a:pt x="523245" y="486929"/>
                      <a:pt x="408098" y="372629"/>
                      <a:pt x="355605" y="325216"/>
                    </a:cubicBezTo>
                    <a:cubicBezTo>
                      <a:pt x="303112" y="277803"/>
                      <a:pt x="233685" y="233776"/>
                      <a:pt x="177805" y="182976"/>
                    </a:cubicBezTo>
                    <a:cubicBezTo>
                      <a:pt x="121925" y="132176"/>
                      <a:pt x="852" y="-4137"/>
                      <a:pt x="5" y="9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3" name="フリーフォーム: 図形 2072">
                <a:extLst>
                  <a:ext uri="{FF2B5EF4-FFF2-40B4-BE49-F238E27FC236}">
                    <a16:creationId xmlns:a16="http://schemas.microsoft.com/office/drawing/2014/main" id="{5064EC40-E244-4272-8176-07A2352C0464}"/>
                  </a:ext>
                </a:extLst>
              </p:cNvPr>
              <p:cNvSpPr/>
              <p:nvPr/>
            </p:nvSpPr>
            <p:spPr>
              <a:xfrm>
                <a:off x="6344163" y="4911299"/>
                <a:ext cx="374155" cy="905755"/>
              </a:xfrm>
              <a:custGeom>
                <a:avLst/>
                <a:gdLst>
                  <a:gd name="connsiteX0" fmla="*/ 31237 w 374155"/>
                  <a:gd name="connsiteY0" fmla="*/ 1061 h 905755"/>
                  <a:gd name="connsiteX1" fmla="*/ 757 w 374155"/>
                  <a:gd name="connsiteY1" fmla="*/ 285541 h 905755"/>
                  <a:gd name="connsiteX2" fmla="*/ 46477 w 374155"/>
                  <a:gd name="connsiteY2" fmla="*/ 509061 h 905755"/>
                  <a:gd name="connsiteX3" fmla="*/ 371597 w 374155"/>
                  <a:gd name="connsiteY3" fmla="*/ 900221 h 905755"/>
                  <a:gd name="connsiteX4" fmla="*/ 193797 w 374155"/>
                  <a:gd name="connsiteY4" fmla="*/ 722421 h 905755"/>
                  <a:gd name="connsiteX5" fmla="*/ 112517 w 374155"/>
                  <a:gd name="connsiteY5" fmla="*/ 488741 h 905755"/>
                  <a:gd name="connsiteX6" fmla="*/ 21077 w 374155"/>
                  <a:gd name="connsiteY6" fmla="*/ 199181 h 905755"/>
                  <a:gd name="connsiteX7" fmla="*/ 31237 w 374155"/>
                  <a:gd name="connsiteY7" fmla="*/ 1061 h 90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155" h="905755">
                    <a:moveTo>
                      <a:pt x="31237" y="1061"/>
                    </a:moveTo>
                    <a:cubicBezTo>
                      <a:pt x="27850" y="15454"/>
                      <a:pt x="-1783" y="200874"/>
                      <a:pt x="757" y="285541"/>
                    </a:cubicBezTo>
                    <a:cubicBezTo>
                      <a:pt x="3297" y="370208"/>
                      <a:pt x="-15330" y="406614"/>
                      <a:pt x="46477" y="509061"/>
                    </a:cubicBezTo>
                    <a:cubicBezTo>
                      <a:pt x="108284" y="611508"/>
                      <a:pt x="347044" y="864661"/>
                      <a:pt x="371597" y="900221"/>
                    </a:cubicBezTo>
                    <a:cubicBezTo>
                      <a:pt x="396150" y="935781"/>
                      <a:pt x="236977" y="791001"/>
                      <a:pt x="193797" y="722421"/>
                    </a:cubicBezTo>
                    <a:cubicBezTo>
                      <a:pt x="150617" y="653841"/>
                      <a:pt x="141304" y="575948"/>
                      <a:pt x="112517" y="488741"/>
                    </a:cubicBezTo>
                    <a:cubicBezTo>
                      <a:pt x="83730" y="401534"/>
                      <a:pt x="36317" y="276228"/>
                      <a:pt x="21077" y="199181"/>
                    </a:cubicBezTo>
                    <a:cubicBezTo>
                      <a:pt x="5837" y="122134"/>
                      <a:pt x="34624" y="-13332"/>
                      <a:pt x="31237" y="1061"/>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4" name="フリーフォーム: 図形 2073">
                <a:extLst>
                  <a:ext uri="{FF2B5EF4-FFF2-40B4-BE49-F238E27FC236}">
                    <a16:creationId xmlns:a16="http://schemas.microsoft.com/office/drawing/2014/main" id="{EB396FA7-5376-42DB-B5D4-6D244B356185}"/>
                  </a:ext>
                </a:extLst>
              </p:cNvPr>
              <p:cNvSpPr/>
              <p:nvPr/>
            </p:nvSpPr>
            <p:spPr>
              <a:xfrm>
                <a:off x="7193280" y="4221480"/>
                <a:ext cx="412120" cy="417183"/>
              </a:xfrm>
              <a:custGeom>
                <a:avLst/>
                <a:gdLst>
                  <a:gd name="connsiteX0" fmla="*/ 0 w 412120"/>
                  <a:gd name="connsiteY0" fmla="*/ 0 h 417183"/>
                  <a:gd name="connsiteX1" fmla="*/ 167640 w 412120"/>
                  <a:gd name="connsiteY1" fmla="*/ 167640 h 417183"/>
                  <a:gd name="connsiteX2" fmla="*/ 411480 w 412120"/>
                  <a:gd name="connsiteY2" fmla="*/ 416560 h 417183"/>
                  <a:gd name="connsiteX3" fmla="*/ 243840 w 412120"/>
                  <a:gd name="connsiteY3" fmla="*/ 243840 h 417183"/>
                  <a:gd name="connsiteX4" fmla="*/ 0 w 412120"/>
                  <a:gd name="connsiteY4" fmla="*/ 0 h 41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120" h="417183">
                    <a:moveTo>
                      <a:pt x="0" y="0"/>
                    </a:moveTo>
                    <a:lnTo>
                      <a:pt x="167640" y="167640"/>
                    </a:lnTo>
                    <a:lnTo>
                      <a:pt x="411480" y="416560"/>
                    </a:lnTo>
                    <a:cubicBezTo>
                      <a:pt x="424180" y="429260"/>
                      <a:pt x="243840" y="243840"/>
                      <a:pt x="243840" y="243840"/>
                    </a:cubicBezTo>
                    <a:lnTo>
                      <a:pt x="0" y="0"/>
                    </a:ln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5" name="フリーフォーム: 図形 2074">
                <a:extLst>
                  <a:ext uri="{FF2B5EF4-FFF2-40B4-BE49-F238E27FC236}">
                    <a16:creationId xmlns:a16="http://schemas.microsoft.com/office/drawing/2014/main" id="{F08BBE32-76E2-4C25-82B0-DFB86B4AC91A}"/>
                  </a:ext>
                </a:extLst>
              </p:cNvPr>
              <p:cNvSpPr/>
              <p:nvPr/>
            </p:nvSpPr>
            <p:spPr>
              <a:xfrm>
                <a:off x="7377401" y="4232494"/>
                <a:ext cx="435639" cy="557966"/>
              </a:xfrm>
              <a:custGeom>
                <a:avLst/>
                <a:gdLst>
                  <a:gd name="connsiteX0" fmla="*/ 252759 w 435639"/>
                  <a:gd name="connsiteY0" fmla="*/ 44866 h 557966"/>
                  <a:gd name="connsiteX1" fmla="*/ 405159 w 435639"/>
                  <a:gd name="connsiteY1" fmla="*/ 242986 h 557966"/>
                  <a:gd name="connsiteX2" fmla="*/ 435639 w 435639"/>
                  <a:gd name="connsiteY2" fmla="*/ 390306 h 557966"/>
                  <a:gd name="connsiteX3" fmla="*/ 405159 w 435639"/>
                  <a:gd name="connsiteY3" fmla="*/ 557946 h 557966"/>
                  <a:gd name="connsiteX4" fmla="*/ 405159 w 435639"/>
                  <a:gd name="connsiteY4" fmla="*/ 400466 h 557966"/>
                  <a:gd name="connsiteX5" fmla="*/ 308639 w 435639"/>
                  <a:gd name="connsiteY5" fmla="*/ 232826 h 557966"/>
                  <a:gd name="connsiteX6" fmla="*/ 8919 w 435639"/>
                  <a:gd name="connsiteY6" fmla="*/ 4226 h 557966"/>
                  <a:gd name="connsiteX7" fmla="*/ 90199 w 435639"/>
                  <a:gd name="connsiteY7" fmla="*/ 85506 h 557966"/>
                  <a:gd name="connsiteX8" fmla="*/ 207039 w 435639"/>
                  <a:gd name="connsiteY8" fmla="*/ 100746 h 557966"/>
                  <a:gd name="connsiteX9" fmla="*/ 252759 w 435639"/>
                  <a:gd name="connsiteY9" fmla="*/ 44866 h 55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5639" h="557966">
                    <a:moveTo>
                      <a:pt x="252759" y="44866"/>
                    </a:moveTo>
                    <a:cubicBezTo>
                      <a:pt x="285779" y="68573"/>
                      <a:pt x="374679" y="185413"/>
                      <a:pt x="405159" y="242986"/>
                    </a:cubicBezTo>
                    <a:cubicBezTo>
                      <a:pt x="435639" y="300559"/>
                      <a:pt x="435639" y="337813"/>
                      <a:pt x="435639" y="390306"/>
                    </a:cubicBezTo>
                    <a:cubicBezTo>
                      <a:pt x="435639" y="442799"/>
                      <a:pt x="410239" y="556253"/>
                      <a:pt x="405159" y="557946"/>
                    </a:cubicBezTo>
                    <a:cubicBezTo>
                      <a:pt x="400079" y="559639"/>
                      <a:pt x="421246" y="454653"/>
                      <a:pt x="405159" y="400466"/>
                    </a:cubicBezTo>
                    <a:cubicBezTo>
                      <a:pt x="389072" y="346279"/>
                      <a:pt x="374679" y="298866"/>
                      <a:pt x="308639" y="232826"/>
                    </a:cubicBezTo>
                    <a:cubicBezTo>
                      <a:pt x="242599" y="166786"/>
                      <a:pt x="45326" y="28779"/>
                      <a:pt x="8919" y="4226"/>
                    </a:cubicBezTo>
                    <a:cubicBezTo>
                      <a:pt x="-27488" y="-20327"/>
                      <a:pt x="57179" y="69419"/>
                      <a:pt x="90199" y="85506"/>
                    </a:cubicBezTo>
                    <a:cubicBezTo>
                      <a:pt x="123219" y="101593"/>
                      <a:pt x="184179" y="104133"/>
                      <a:pt x="207039" y="100746"/>
                    </a:cubicBezTo>
                    <a:cubicBezTo>
                      <a:pt x="229899" y="97359"/>
                      <a:pt x="219739" y="21159"/>
                      <a:pt x="252759" y="44866"/>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6" name="フリーフォーム: 図形 2075">
                <a:extLst>
                  <a:ext uri="{FF2B5EF4-FFF2-40B4-BE49-F238E27FC236}">
                    <a16:creationId xmlns:a16="http://schemas.microsoft.com/office/drawing/2014/main" id="{2B520A13-4783-4535-94B0-453602323789}"/>
                  </a:ext>
                </a:extLst>
              </p:cNvPr>
              <p:cNvSpPr/>
              <p:nvPr/>
            </p:nvSpPr>
            <p:spPr>
              <a:xfrm>
                <a:off x="7522794" y="5278032"/>
                <a:ext cx="231155" cy="720944"/>
              </a:xfrm>
              <a:custGeom>
                <a:avLst/>
                <a:gdLst>
                  <a:gd name="connsiteX0" fmla="*/ 686 w 231155"/>
                  <a:gd name="connsiteY0" fmla="*/ 88 h 720944"/>
                  <a:gd name="connsiteX1" fmla="*/ 102286 w 231155"/>
                  <a:gd name="connsiteY1" fmla="*/ 309968 h 720944"/>
                  <a:gd name="connsiteX2" fmla="*/ 229286 w 231155"/>
                  <a:gd name="connsiteY2" fmla="*/ 599528 h 720944"/>
                  <a:gd name="connsiteX3" fmla="*/ 178486 w 231155"/>
                  <a:gd name="connsiteY3" fmla="*/ 716368 h 720944"/>
                  <a:gd name="connsiteX4" fmla="*/ 183566 w 231155"/>
                  <a:gd name="connsiteY4" fmla="*/ 457288 h 720944"/>
                  <a:gd name="connsiteX5" fmla="*/ 153086 w 231155"/>
                  <a:gd name="connsiteY5" fmla="*/ 340448 h 720944"/>
                  <a:gd name="connsiteX6" fmla="*/ 686 w 231155"/>
                  <a:gd name="connsiteY6" fmla="*/ 88 h 72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155" h="720944">
                    <a:moveTo>
                      <a:pt x="686" y="88"/>
                    </a:moveTo>
                    <a:cubicBezTo>
                      <a:pt x="-7781" y="-4992"/>
                      <a:pt x="64186" y="210061"/>
                      <a:pt x="102286" y="309968"/>
                    </a:cubicBezTo>
                    <a:cubicBezTo>
                      <a:pt x="140386" y="409875"/>
                      <a:pt x="216586" y="531795"/>
                      <a:pt x="229286" y="599528"/>
                    </a:cubicBezTo>
                    <a:cubicBezTo>
                      <a:pt x="241986" y="667261"/>
                      <a:pt x="186106" y="740075"/>
                      <a:pt x="178486" y="716368"/>
                    </a:cubicBezTo>
                    <a:cubicBezTo>
                      <a:pt x="170866" y="692661"/>
                      <a:pt x="187799" y="519941"/>
                      <a:pt x="183566" y="457288"/>
                    </a:cubicBezTo>
                    <a:cubicBezTo>
                      <a:pt x="179333" y="394635"/>
                      <a:pt x="184413" y="415801"/>
                      <a:pt x="153086" y="340448"/>
                    </a:cubicBezTo>
                    <a:cubicBezTo>
                      <a:pt x="121759" y="265095"/>
                      <a:pt x="9153" y="5168"/>
                      <a:pt x="686" y="88"/>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7" name="フリーフォーム: 図形 2076">
                <a:extLst>
                  <a:ext uri="{FF2B5EF4-FFF2-40B4-BE49-F238E27FC236}">
                    <a16:creationId xmlns:a16="http://schemas.microsoft.com/office/drawing/2014/main" id="{BEF30865-D9F7-4E1F-A45E-839F59172F21}"/>
                  </a:ext>
                </a:extLst>
              </p:cNvPr>
              <p:cNvSpPr/>
              <p:nvPr/>
            </p:nvSpPr>
            <p:spPr>
              <a:xfrm>
                <a:off x="7609184" y="5605187"/>
                <a:ext cx="170168" cy="663669"/>
              </a:xfrm>
              <a:custGeom>
                <a:avLst/>
                <a:gdLst>
                  <a:gd name="connsiteX0" fmla="*/ 61616 w 170168"/>
                  <a:gd name="connsiteY0" fmla="*/ 3133 h 663669"/>
                  <a:gd name="connsiteX1" fmla="*/ 168296 w 170168"/>
                  <a:gd name="connsiteY1" fmla="*/ 150453 h 663669"/>
                  <a:gd name="connsiteX2" fmla="*/ 127656 w 170168"/>
                  <a:gd name="connsiteY2" fmla="*/ 328253 h 663669"/>
                  <a:gd name="connsiteX3" fmla="*/ 102256 w 170168"/>
                  <a:gd name="connsiteY3" fmla="*/ 485733 h 663669"/>
                  <a:gd name="connsiteX4" fmla="*/ 656 w 170168"/>
                  <a:gd name="connsiteY4" fmla="*/ 663533 h 663669"/>
                  <a:gd name="connsiteX5" fmla="*/ 61616 w 170168"/>
                  <a:gd name="connsiteY5" fmla="*/ 511133 h 663669"/>
                  <a:gd name="connsiteX6" fmla="*/ 122576 w 170168"/>
                  <a:gd name="connsiteY6" fmla="*/ 292693 h 663669"/>
                  <a:gd name="connsiteX7" fmla="*/ 61616 w 170168"/>
                  <a:gd name="connsiteY7" fmla="*/ 3133 h 66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168" h="663669">
                    <a:moveTo>
                      <a:pt x="61616" y="3133"/>
                    </a:moveTo>
                    <a:cubicBezTo>
                      <a:pt x="69236" y="-20574"/>
                      <a:pt x="157289" y="96266"/>
                      <a:pt x="168296" y="150453"/>
                    </a:cubicBezTo>
                    <a:cubicBezTo>
                      <a:pt x="179303" y="204640"/>
                      <a:pt x="138663" y="272373"/>
                      <a:pt x="127656" y="328253"/>
                    </a:cubicBezTo>
                    <a:cubicBezTo>
                      <a:pt x="116649" y="384133"/>
                      <a:pt x="123423" y="429853"/>
                      <a:pt x="102256" y="485733"/>
                    </a:cubicBezTo>
                    <a:cubicBezTo>
                      <a:pt x="81089" y="541613"/>
                      <a:pt x="7429" y="659300"/>
                      <a:pt x="656" y="663533"/>
                    </a:cubicBezTo>
                    <a:cubicBezTo>
                      <a:pt x="-6117" y="667766"/>
                      <a:pt x="41296" y="572940"/>
                      <a:pt x="61616" y="511133"/>
                    </a:cubicBezTo>
                    <a:cubicBezTo>
                      <a:pt x="81936" y="449326"/>
                      <a:pt x="120036" y="377360"/>
                      <a:pt x="122576" y="292693"/>
                    </a:cubicBezTo>
                    <a:cubicBezTo>
                      <a:pt x="125116" y="208026"/>
                      <a:pt x="53996" y="26840"/>
                      <a:pt x="61616" y="3133"/>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8" name="フリーフォーム: 図形 2077">
                <a:extLst>
                  <a:ext uri="{FF2B5EF4-FFF2-40B4-BE49-F238E27FC236}">
                    <a16:creationId xmlns:a16="http://schemas.microsoft.com/office/drawing/2014/main" id="{CAE67C82-8D83-4DA2-B7D1-1014C7467B32}"/>
                  </a:ext>
                </a:extLst>
              </p:cNvPr>
              <p:cNvSpPr/>
              <p:nvPr/>
            </p:nvSpPr>
            <p:spPr>
              <a:xfrm>
                <a:off x="7162634" y="4223478"/>
                <a:ext cx="346001" cy="873030"/>
              </a:xfrm>
              <a:custGeom>
                <a:avLst/>
                <a:gdLst>
                  <a:gd name="connsiteX0" fmla="*/ 166 w 346001"/>
                  <a:gd name="connsiteY0" fmla="*/ 3082 h 873030"/>
                  <a:gd name="connsiteX1" fmla="*/ 238926 w 346001"/>
                  <a:gd name="connsiteY1" fmla="*/ 231682 h 873030"/>
                  <a:gd name="connsiteX2" fmla="*/ 325286 w 346001"/>
                  <a:gd name="connsiteY2" fmla="*/ 541562 h 873030"/>
                  <a:gd name="connsiteX3" fmla="*/ 188126 w 346001"/>
                  <a:gd name="connsiteY3" fmla="*/ 871762 h 873030"/>
                  <a:gd name="connsiteX4" fmla="*/ 244006 w 346001"/>
                  <a:gd name="connsiteY4" fmla="*/ 643162 h 873030"/>
                  <a:gd name="connsiteX5" fmla="*/ 345606 w 346001"/>
                  <a:gd name="connsiteY5" fmla="*/ 338362 h 873030"/>
                  <a:gd name="connsiteX6" fmla="*/ 203366 w 346001"/>
                  <a:gd name="connsiteY6" fmla="*/ 114842 h 873030"/>
                  <a:gd name="connsiteX7" fmla="*/ 166 w 346001"/>
                  <a:gd name="connsiteY7" fmla="*/ 3082 h 87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6001" h="873030">
                    <a:moveTo>
                      <a:pt x="166" y="3082"/>
                    </a:moveTo>
                    <a:cubicBezTo>
                      <a:pt x="6093" y="22555"/>
                      <a:pt x="184739" y="141935"/>
                      <a:pt x="238926" y="231682"/>
                    </a:cubicBezTo>
                    <a:cubicBezTo>
                      <a:pt x="293113" y="321429"/>
                      <a:pt x="333753" y="434882"/>
                      <a:pt x="325286" y="541562"/>
                    </a:cubicBezTo>
                    <a:cubicBezTo>
                      <a:pt x="316819" y="648242"/>
                      <a:pt x="201673" y="854829"/>
                      <a:pt x="188126" y="871762"/>
                    </a:cubicBezTo>
                    <a:cubicBezTo>
                      <a:pt x="174579" y="888695"/>
                      <a:pt x="217759" y="732062"/>
                      <a:pt x="244006" y="643162"/>
                    </a:cubicBezTo>
                    <a:cubicBezTo>
                      <a:pt x="270253" y="554262"/>
                      <a:pt x="352379" y="426415"/>
                      <a:pt x="345606" y="338362"/>
                    </a:cubicBezTo>
                    <a:cubicBezTo>
                      <a:pt x="338833" y="250309"/>
                      <a:pt x="258399" y="169029"/>
                      <a:pt x="203366" y="114842"/>
                    </a:cubicBezTo>
                    <a:cubicBezTo>
                      <a:pt x="148333" y="60655"/>
                      <a:pt x="-5761" y="-16391"/>
                      <a:pt x="166" y="308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9" name="フリーフォーム: 図形 2078">
                <a:extLst>
                  <a:ext uri="{FF2B5EF4-FFF2-40B4-BE49-F238E27FC236}">
                    <a16:creationId xmlns:a16="http://schemas.microsoft.com/office/drawing/2014/main" id="{A2E1A907-4B28-42E1-A7C6-90AB020B64F1}"/>
                  </a:ext>
                </a:extLst>
              </p:cNvPr>
              <p:cNvSpPr/>
              <p:nvPr/>
            </p:nvSpPr>
            <p:spPr>
              <a:xfrm>
                <a:off x="6314273" y="3122610"/>
                <a:ext cx="828800" cy="641677"/>
              </a:xfrm>
              <a:custGeom>
                <a:avLst/>
                <a:gdLst>
                  <a:gd name="connsiteX0" fmla="*/ 167 w 828800"/>
                  <a:gd name="connsiteY0" fmla="*/ 1590 h 641677"/>
                  <a:gd name="connsiteX1" fmla="*/ 274487 w 828800"/>
                  <a:gd name="connsiteY1" fmla="*/ 387670 h 641677"/>
                  <a:gd name="connsiteX2" fmla="*/ 482767 w 828800"/>
                  <a:gd name="connsiteY2" fmla="*/ 550230 h 641677"/>
                  <a:gd name="connsiteX3" fmla="*/ 823127 w 828800"/>
                  <a:gd name="connsiteY3" fmla="*/ 641670 h 641677"/>
                  <a:gd name="connsiteX4" fmla="*/ 691047 w 828800"/>
                  <a:gd name="connsiteY4" fmla="*/ 555310 h 641677"/>
                  <a:gd name="connsiteX5" fmla="*/ 630087 w 828800"/>
                  <a:gd name="connsiteY5" fmla="*/ 524830 h 641677"/>
                  <a:gd name="connsiteX6" fmla="*/ 315127 w 828800"/>
                  <a:gd name="connsiteY6" fmla="*/ 260670 h 641677"/>
                  <a:gd name="connsiteX7" fmla="*/ 167 w 828800"/>
                  <a:gd name="connsiteY7" fmla="*/ 1590 h 64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800" h="641677">
                    <a:moveTo>
                      <a:pt x="167" y="1590"/>
                    </a:moveTo>
                    <a:cubicBezTo>
                      <a:pt x="-6606" y="22757"/>
                      <a:pt x="194054" y="296230"/>
                      <a:pt x="274487" y="387670"/>
                    </a:cubicBezTo>
                    <a:cubicBezTo>
                      <a:pt x="354920" y="479110"/>
                      <a:pt x="391327" y="507897"/>
                      <a:pt x="482767" y="550230"/>
                    </a:cubicBezTo>
                    <a:cubicBezTo>
                      <a:pt x="574207" y="592563"/>
                      <a:pt x="788414" y="640823"/>
                      <a:pt x="823127" y="641670"/>
                    </a:cubicBezTo>
                    <a:cubicBezTo>
                      <a:pt x="857840" y="642517"/>
                      <a:pt x="723220" y="574783"/>
                      <a:pt x="691047" y="555310"/>
                    </a:cubicBezTo>
                    <a:cubicBezTo>
                      <a:pt x="658874" y="535837"/>
                      <a:pt x="692740" y="573937"/>
                      <a:pt x="630087" y="524830"/>
                    </a:cubicBezTo>
                    <a:cubicBezTo>
                      <a:pt x="567434" y="475723"/>
                      <a:pt x="419267" y="345337"/>
                      <a:pt x="315127" y="260670"/>
                    </a:cubicBezTo>
                    <a:cubicBezTo>
                      <a:pt x="210987" y="176003"/>
                      <a:pt x="6940" y="-19577"/>
                      <a:pt x="167" y="1590"/>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0" name="フリーフォーム: 図形 2079">
                <a:extLst>
                  <a:ext uri="{FF2B5EF4-FFF2-40B4-BE49-F238E27FC236}">
                    <a16:creationId xmlns:a16="http://schemas.microsoft.com/office/drawing/2014/main" id="{EF2AC4F8-9FFA-403B-9302-7B9979D9C153}"/>
                  </a:ext>
                </a:extLst>
              </p:cNvPr>
              <p:cNvSpPr/>
              <p:nvPr/>
            </p:nvSpPr>
            <p:spPr>
              <a:xfrm>
                <a:off x="4893725" y="2823381"/>
                <a:ext cx="388002" cy="76597"/>
              </a:xfrm>
              <a:custGeom>
                <a:avLst/>
                <a:gdLst>
                  <a:gd name="connsiteX0" fmla="*/ 8 w 388002"/>
                  <a:gd name="connsiteY0" fmla="*/ 252 h 76597"/>
                  <a:gd name="connsiteX1" fmla="*/ 86792 w 388002"/>
                  <a:gd name="connsiteY1" fmla="*/ 51052 h 76597"/>
                  <a:gd name="connsiteX2" fmla="*/ 249775 w 388002"/>
                  <a:gd name="connsiteY2" fmla="*/ 76452 h 76597"/>
                  <a:gd name="connsiteX3" fmla="*/ 387358 w 388002"/>
                  <a:gd name="connsiteY3" fmla="*/ 61636 h 76597"/>
                  <a:gd name="connsiteX4" fmla="*/ 304808 w 388002"/>
                  <a:gd name="connsiteY4" fmla="*/ 65869 h 76597"/>
                  <a:gd name="connsiteX5" fmla="*/ 91025 w 388002"/>
                  <a:gd name="connsiteY5" fmla="*/ 74336 h 76597"/>
                  <a:gd name="connsiteX6" fmla="*/ 8 w 388002"/>
                  <a:gd name="connsiteY6" fmla="*/ 252 h 7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002" h="76597">
                    <a:moveTo>
                      <a:pt x="8" y="252"/>
                    </a:moveTo>
                    <a:cubicBezTo>
                      <a:pt x="-697" y="-3629"/>
                      <a:pt x="45164" y="38352"/>
                      <a:pt x="86792" y="51052"/>
                    </a:cubicBezTo>
                    <a:cubicBezTo>
                      <a:pt x="128420" y="63752"/>
                      <a:pt x="199681" y="74688"/>
                      <a:pt x="249775" y="76452"/>
                    </a:cubicBezTo>
                    <a:cubicBezTo>
                      <a:pt x="299869" y="78216"/>
                      <a:pt x="378186" y="63400"/>
                      <a:pt x="387358" y="61636"/>
                    </a:cubicBezTo>
                    <a:cubicBezTo>
                      <a:pt x="396530" y="59872"/>
                      <a:pt x="304808" y="65869"/>
                      <a:pt x="304808" y="65869"/>
                    </a:cubicBezTo>
                    <a:cubicBezTo>
                      <a:pt x="255419" y="67986"/>
                      <a:pt x="140414" y="81744"/>
                      <a:pt x="91025" y="74336"/>
                    </a:cubicBezTo>
                    <a:cubicBezTo>
                      <a:pt x="41636" y="66928"/>
                      <a:pt x="713" y="4133"/>
                      <a:pt x="8" y="252"/>
                    </a:cubicBezTo>
                    <a:close/>
                  </a:path>
                </a:pathLst>
              </a:custGeom>
              <a:solidFill>
                <a:srgbClr val="FF0000"/>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1" name="フリーフォーム: 図形 2080">
                <a:extLst>
                  <a:ext uri="{FF2B5EF4-FFF2-40B4-BE49-F238E27FC236}">
                    <a16:creationId xmlns:a16="http://schemas.microsoft.com/office/drawing/2014/main" id="{23EA9A3A-807C-4701-81A7-66DD47B78250}"/>
                  </a:ext>
                </a:extLst>
              </p:cNvPr>
              <p:cNvSpPr/>
              <p:nvPr/>
            </p:nvSpPr>
            <p:spPr>
              <a:xfrm>
                <a:off x="4614685" y="1848566"/>
                <a:ext cx="355762" cy="479833"/>
              </a:xfrm>
              <a:custGeom>
                <a:avLst/>
                <a:gdLst>
                  <a:gd name="connsiteX0" fmla="*/ 347840 w 355762"/>
                  <a:gd name="connsiteY0" fmla="*/ 1623 h 479833"/>
                  <a:gd name="connsiteX1" fmla="*/ 262115 w 355762"/>
                  <a:gd name="connsiteY1" fmla="*/ 77823 h 479833"/>
                  <a:gd name="connsiteX2" fmla="*/ 198615 w 355762"/>
                  <a:gd name="connsiteY2" fmla="*/ 109573 h 479833"/>
                  <a:gd name="connsiteX3" fmla="*/ 135115 w 355762"/>
                  <a:gd name="connsiteY3" fmla="*/ 163548 h 479833"/>
                  <a:gd name="connsiteX4" fmla="*/ 122415 w 355762"/>
                  <a:gd name="connsiteY4" fmla="*/ 220698 h 479833"/>
                  <a:gd name="connsiteX5" fmla="*/ 150990 w 355762"/>
                  <a:gd name="connsiteY5" fmla="*/ 309598 h 479833"/>
                  <a:gd name="connsiteX6" fmla="*/ 198615 w 355762"/>
                  <a:gd name="connsiteY6" fmla="*/ 322298 h 479833"/>
                  <a:gd name="connsiteX7" fmla="*/ 293865 w 355762"/>
                  <a:gd name="connsiteY7" fmla="*/ 258798 h 479833"/>
                  <a:gd name="connsiteX8" fmla="*/ 341490 w 355762"/>
                  <a:gd name="connsiteY8" fmla="*/ 261973 h 479833"/>
                  <a:gd name="connsiteX9" fmla="*/ 341490 w 355762"/>
                  <a:gd name="connsiteY9" fmla="*/ 312773 h 479833"/>
                  <a:gd name="connsiteX10" fmla="*/ 328790 w 355762"/>
                  <a:gd name="connsiteY10" fmla="*/ 341348 h 479833"/>
                  <a:gd name="connsiteX11" fmla="*/ 265290 w 355762"/>
                  <a:gd name="connsiteY11" fmla="*/ 401673 h 479833"/>
                  <a:gd name="connsiteX12" fmla="*/ 179565 w 355762"/>
                  <a:gd name="connsiteY12" fmla="*/ 477873 h 479833"/>
                  <a:gd name="connsiteX13" fmla="*/ 93840 w 355762"/>
                  <a:gd name="connsiteY13" fmla="*/ 315948 h 479833"/>
                  <a:gd name="connsiteX14" fmla="*/ 4940 w 355762"/>
                  <a:gd name="connsiteY14" fmla="*/ 201648 h 479833"/>
                  <a:gd name="connsiteX15" fmla="*/ 46215 w 355762"/>
                  <a:gd name="connsiteY15" fmla="*/ 157198 h 479833"/>
                  <a:gd name="connsiteX16" fmla="*/ 347840 w 355762"/>
                  <a:gd name="connsiteY16" fmla="*/ 1623 h 47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5762" h="479833">
                    <a:moveTo>
                      <a:pt x="347840" y="1623"/>
                    </a:moveTo>
                    <a:cubicBezTo>
                      <a:pt x="383823" y="-11606"/>
                      <a:pt x="286986" y="59831"/>
                      <a:pt x="262115" y="77823"/>
                    </a:cubicBezTo>
                    <a:cubicBezTo>
                      <a:pt x="237244" y="95815"/>
                      <a:pt x="219782" y="95286"/>
                      <a:pt x="198615" y="109573"/>
                    </a:cubicBezTo>
                    <a:cubicBezTo>
                      <a:pt x="177448" y="123861"/>
                      <a:pt x="147815" y="145027"/>
                      <a:pt x="135115" y="163548"/>
                    </a:cubicBezTo>
                    <a:cubicBezTo>
                      <a:pt x="122415" y="182069"/>
                      <a:pt x="119769" y="196356"/>
                      <a:pt x="122415" y="220698"/>
                    </a:cubicBezTo>
                    <a:cubicBezTo>
                      <a:pt x="125061" y="245040"/>
                      <a:pt x="138290" y="292665"/>
                      <a:pt x="150990" y="309598"/>
                    </a:cubicBezTo>
                    <a:cubicBezTo>
                      <a:pt x="163690" y="326531"/>
                      <a:pt x="174803" y="330765"/>
                      <a:pt x="198615" y="322298"/>
                    </a:cubicBezTo>
                    <a:cubicBezTo>
                      <a:pt x="222427" y="313831"/>
                      <a:pt x="270053" y="268852"/>
                      <a:pt x="293865" y="258798"/>
                    </a:cubicBezTo>
                    <a:cubicBezTo>
                      <a:pt x="317677" y="248744"/>
                      <a:pt x="333552" y="252977"/>
                      <a:pt x="341490" y="261973"/>
                    </a:cubicBezTo>
                    <a:cubicBezTo>
                      <a:pt x="349428" y="270969"/>
                      <a:pt x="343607" y="299544"/>
                      <a:pt x="341490" y="312773"/>
                    </a:cubicBezTo>
                    <a:cubicBezTo>
                      <a:pt x="339373" y="326002"/>
                      <a:pt x="341490" y="326531"/>
                      <a:pt x="328790" y="341348"/>
                    </a:cubicBezTo>
                    <a:cubicBezTo>
                      <a:pt x="316090" y="356165"/>
                      <a:pt x="290161" y="378919"/>
                      <a:pt x="265290" y="401673"/>
                    </a:cubicBezTo>
                    <a:cubicBezTo>
                      <a:pt x="240419" y="424427"/>
                      <a:pt x="208140" y="492160"/>
                      <a:pt x="179565" y="477873"/>
                    </a:cubicBezTo>
                    <a:cubicBezTo>
                      <a:pt x="150990" y="463586"/>
                      <a:pt x="122944" y="361986"/>
                      <a:pt x="93840" y="315948"/>
                    </a:cubicBezTo>
                    <a:cubicBezTo>
                      <a:pt x="64736" y="269910"/>
                      <a:pt x="12878" y="228106"/>
                      <a:pt x="4940" y="201648"/>
                    </a:cubicBezTo>
                    <a:cubicBezTo>
                      <a:pt x="-2998" y="175190"/>
                      <a:pt x="-8289" y="185773"/>
                      <a:pt x="46215" y="157198"/>
                    </a:cubicBezTo>
                    <a:cubicBezTo>
                      <a:pt x="100719" y="128623"/>
                      <a:pt x="311857" y="14852"/>
                      <a:pt x="347840" y="1623"/>
                    </a:cubicBezTo>
                    <a:close/>
                  </a:path>
                </a:pathLst>
              </a:custGeom>
              <a:solidFill>
                <a:srgbClr val="FF0000">
                  <a:alpha val="30000"/>
                </a:srgbClr>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68" name="グループ化 1767">
              <a:extLst>
                <a:ext uri="{FF2B5EF4-FFF2-40B4-BE49-F238E27FC236}">
                  <a16:creationId xmlns:a16="http://schemas.microsoft.com/office/drawing/2014/main" id="{BF758E6F-0C4B-499C-80EB-440F63159367}"/>
                </a:ext>
              </a:extLst>
            </p:cNvPr>
            <p:cNvGrpSpPr/>
            <p:nvPr/>
          </p:nvGrpSpPr>
          <p:grpSpPr>
            <a:xfrm>
              <a:off x="2778568" y="3051627"/>
              <a:ext cx="4743294" cy="2968917"/>
              <a:chOff x="2991686" y="1597639"/>
              <a:chExt cx="6317029" cy="3843271"/>
            </a:xfrm>
            <a:solidFill>
              <a:schemeClr val="accent6">
                <a:lumMod val="50000"/>
              </a:schemeClr>
            </a:solidFill>
          </p:grpSpPr>
          <p:grpSp>
            <p:nvGrpSpPr>
              <p:cNvPr id="1769" name="グループ化 1768">
                <a:extLst>
                  <a:ext uri="{FF2B5EF4-FFF2-40B4-BE49-F238E27FC236}">
                    <a16:creationId xmlns:a16="http://schemas.microsoft.com/office/drawing/2014/main" id="{E6F4C876-76C1-4C5A-9767-8391A36D9264}"/>
                  </a:ext>
                </a:extLst>
              </p:cNvPr>
              <p:cNvGrpSpPr/>
              <p:nvPr/>
            </p:nvGrpSpPr>
            <p:grpSpPr>
              <a:xfrm>
                <a:off x="2991686" y="1597639"/>
                <a:ext cx="6317029" cy="3843271"/>
                <a:chOff x="2991686" y="1597639"/>
                <a:chExt cx="6317029" cy="3843271"/>
              </a:xfrm>
              <a:grpFill/>
            </p:grpSpPr>
            <p:sp>
              <p:nvSpPr>
                <p:cNvPr id="1868" name="フリーフォーム: 図形 1867">
                  <a:extLst>
                    <a:ext uri="{FF2B5EF4-FFF2-40B4-BE49-F238E27FC236}">
                      <a16:creationId xmlns:a16="http://schemas.microsoft.com/office/drawing/2014/main" id="{8DE402E6-0956-4B88-A550-A14017B0038D}"/>
                    </a:ext>
                  </a:extLst>
                </p:cNvPr>
                <p:cNvSpPr/>
                <p:nvPr/>
              </p:nvSpPr>
              <p:spPr>
                <a:xfrm>
                  <a:off x="5341284" y="1623925"/>
                  <a:ext cx="411817" cy="1635876"/>
                </a:xfrm>
                <a:custGeom>
                  <a:avLst/>
                  <a:gdLst>
                    <a:gd name="connsiteX0" fmla="*/ 85849 w 411817"/>
                    <a:gd name="connsiteY0" fmla="*/ 22842 h 1635876"/>
                    <a:gd name="connsiteX1" fmla="*/ 18116 w 411817"/>
                    <a:gd name="connsiteY1" fmla="*/ 281075 h 1635876"/>
                    <a:gd name="connsiteX2" fmla="*/ 411816 w 411817"/>
                    <a:gd name="connsiteY2" fmla="*/ 1635742 h 1635876"/>
                    <a:gd name="connsiteX3" fmla="*/ 13883 w 411817"/>
                    <a:gd name="connsiteY3" fmla="*/ 196408 h 1635876"/>
                    <a:gd name="connsiteX4" fmla="*/ 85849 w 411817"/>
                    <a:gd name="connsiteY4" fmla="*/ 22842 h 1635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17" h="1635876">
                      <a:moveTo>
                        <a:pt x="85849" y="22842"/>
                      </a:moveTo>
                      <a:cubicBezTo>
                        <a:pt x="86555" y="36953"/>
                        <a:pt x="-36212" y="12258"/>
                        <a:pt x="18116" y="281075"/>
                      </a:cubicBezTo>
                      <a:cubicBezTo>
                        <a:pt x="72444" y="549892"/>
                        <a:pt x="412522" y="1649853"/>
                        <a:pt x="411816" y="1635742"/>
                      </a:cubicBezTo>
                      <a:cubicBezTo>
                        <a:pt x="411111" y="1621631"/>
                        <a:pt x="68916" y="466636"/>
                        <a:pt x="13883" y="196408"/>
                      </a:cubicBezTo>
                      <a:cubicBezTo>
                        <a:pt x="-41150" y="-73820"/>
                        <a:pt x="85143" y="8731"/>
                        <a:pt x="85849" y="2284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9" name="フリーフォーム: 図形 1868">
                  <a:extLst>
                    <a:ext uri="{FF2B5EF4-FFF2-40B4-BE49-F238E27FC236}">
                      <a16:creationId xmlns:a16="http://schemas.microsoft.com/office/drawing/2014/main" id="{485B8FB3-D3B7-4E2B-A88D-A139BAAFE3FE}"/>
                    </a:ext>
                  </a:extLst>
                </p:cNvPr>
                <p:cNvSpPr/>
                <p:nvPr/>
              </p:nvSpPr>
              <p:spPr>
                <a:xfrm>
                  <a:off x="5730305" y="3194594"/>
                  <a:ext cx="647539" cy="1813785"/>
                </a:xfrm>
                <a:custGeom>
                  <a:avLst/>
                  <a:gdLst>
                    <a:gd name="connsiteX0" fmla="*/ 10095 w 647539"/>
                    <a:gd name="connsiteY0" fmla="*/ 26973 h 1813785"/>
                    <a:gd name="connsiteX1" fmla="*/ 259862 w 647539"/>
                    <a:gd name="connsiteY1" fmla="*/ 733939 h 1813785"/>
                    <a:gd name="connsiteX2" fmla="*/ 496928 w 647539"/>
                    <a:gd name="connsiteY2" fmla="*/ 1335073 h 1813785"/>
                    <a:gd name="connsiteX3" fmla="*/ 526562 w 647539"/>
                    <a:gd name="connsiteY3" fmla="*/ 1500173 h 1813785"/>
                    <a:gd name="connsiteX4" fmla="*/ 623928 w 647539"/>
                    <a:gd name="connsiteY4" fmla="*/ 1737239 h 1813785"/>
                    <a:gd name="connsiteX5" fmla="*/ 10095 w 647539"/>
                    <a:gd name="connsiteY5" fmla="*/ 26973 h 181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7539" h="1813785">
                      <a:moveTo>
                        <a:pt x="10095" y="26973"/>
                      </a:moveTo>
                      <a:cubicBezTo>
                        <a:pt x="-50583" y="-140244"/>
                        <a:pt x="178723" y="515922"/>
                        <a:pt x="259862" y="733939"/>
                      </a:cubicBezTo>
                      <a:cubicBezTo>
                        <a:pt x="341001" y="951956"/>
                        <a:pt x="452478" y="1207367"/>
                        <a:pt x="496928" y="1335073"/>
                      </a:cubicBezTo>
                      <a:cubicBezTo>
                        <a:pt x="541378" y="1462779"/>
                        <a:pt x="505395" y="1433145"/>
                        <a:pt x="526562" y="1500173"/>
                      </a:cubicBezTo>
                      <a:cubicBezTo>
                        <a:pt x="547729" y="1567201"/>
                        <a:pt x="706478" y="1982067"/>
                        <a:pt x="623928" y="1737239"/>
                      </a:cubicBezTo>
                      <a:cubicBezTo>
                        <a:pt x="541378" y="1492411"/>
                        <a:pt x="70773" y="194190"/>
                        <a:pt x="10095" y="2697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0" name="フリーフォーム: 図形 1869">
                  <a:extLst>
                    <a:ext uri="{FF2B5EF4-FFF2-40B4-BE49-F238E27FC236}">
                      <a16:creationId xmlns:a16="http://schemas.microsoft.com/office/drawing/2014/main" id="{00695C6D-DA8F-4874-B420-074C31F41101}"/>
                    </a:ext>
                  </a:extLst>
                </p:cNvPr>
                <p:cNvSpPr/>
                <p:nvPr/>
              </p:nvSpPr>
              <p:spPr>
                <a:xfrm>
                  <a:off x="4689438" y="1612850"/>
                  <a:ext cx="716596" cy="1109979"/>
                </a:xfrm>
                <a:custGeom>
                  <a:avLst/>
                  <a:gdLst>
                    <a:gd name="connsiteX0" fmla="*/ 716529 w 716596"/>
                    <a:gd name="connsiteY0" fmla="*/ 50 h 1109979"/>
                    <a:gd name="connsiteX1" fmla="*/ 551429 w 716596"/>
                    <a:gd name="connsiteY1" fmla="*/ 169383 h 1109979"/>
                    <a:gd name="connsiteX2" fmla="*/ 475229 w 716596"/>
                    <a:gd name="connsiteY2" fmla="*/ 334483 h 1109979"/>
                    <a:gd name="connsiteX3" fmla="*/ 445595 w 716596"/>
                    <a:gd name="connsiteY3" fmla="*/ 410683 h 1109979"/>
                    <a:gd name="connsiteX4" fmla="*/ 382095 w 716596"/>
                    <a:gd name="connsiteY4" fmla="*/ 482650 h 1109979"/>
                    <a:gd name="connsiteX5" fmla="*/ 225462 w 716596"/>
                    <a:gd name="connsiteY5" fmla="*/ 567317 h 1109979"/>
                    <a:gd name="connsiteX6" fmla="*/ 157729 w 716596"/>
                    <a:gd name="connsiteY6" fmla="*/ 643517 h 1109979"/>
                    <a:gd name="connsiteX7" fmla="*/ 94229 w 716596"/>
                    <a:gd name="connsiteY7" fmla="*/ 825550 h 1109979"/>
                    <a:gd name="connsiteX8" fmla="*/ 26495 w 716596"/>
                    <a:gd name="connsiteY8" fmla="*/ 1028750 h 1109979"/>
                    <a:gd name="connsiteX9" fmla="*/ 5329 w 716596"/>
                    <a:gd name="connsiteY9" fmla="*/ 1083783 h 1109979"/>
                    <a:gd name="connsiteX10" fmla="*/ 119629 w 716596"/>
                    <a:gd name="connsiteY10" fmla="*/ 1092250 h 1109979"/>
                    <a:gd name="connsiteX11" fmla="*/ 297429 w 716596"/>
                    <a:gd name="connsiteY11" fmla="*/ 1100717 h 1109979"/>
                    <a:gd name="connsiteX12" fmla="*/ 555662 w 716596"/>
                    <a:gd name="connsiteY12" fmla="*/ 1109183 h 1109979"/>
                    <a:gd name="connsiteX13" fmla="*/ 411729 w 716596"/>
                    <a:gd name="connsiteY13" fmla="*/ 1079550 h 1109979"/>
                    <a:gd name="connsiteX14" fmla="*/ 242395 w 716596"/>
                    <a:gd name="connsiteY14" fmla="*/ 1083783 h 1109979"/>
                    <a:gd name="connsiteX15" fmla="*/ 39195 w 716596"/>
                    <a:gd name="connsiteY15" fmla="*/ 1075317 h 1109979"/>
                    <a:gd name="connsiteX16" fmla="*/ 18029 w 716596"/>
                    <a:gd name="connsiteY16" fmla="*/ 1041450 h 1109979"/>
                    <a:gd name="connsiteX17" fmla="*/ 47662 w 716596"/>
                    <a:gd name="connsiteY17" fmla="*/ 901750 h 1109979"/>
                    <a:gd name="connsiteX18" fmla="*/ 157729 w 716596"/>
                    <a:gd name="connsiteY18" fmla="*/ 635050 h 1109979"/>
                    <a:gd name="connsiteX19" fmla="*/ 331295 w 716596"/>
                    <a:gd name="connsiteY19" fmla="*/ 486883 h 1109979"/>
                    <a:gd name="connsiteX20" fmla="*/ 568362 w 716596"/>
                    <a:gd name="connsiteY20" fmla="*/ 186317 h 1109979"/>
                    <a:gd name="connsiteX21" fmla="*/ 716529 w 716596"/>
                    <a:gd name="connsiteY21" fmla="*/ 50 h 110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6596" h="1109979">
                      <a:moveTo>
                        <a:pt x="716529" y="50"/>
                      </a:moveTo>
                      <a:cubicBezTo>
                        <a:pt x="713707" y="-2772"/>
                        <a:pt x="591646" y="113644"/>
                        <a:pt x="551429" y="169383"/>
                      </a:cubicBezTo>
                      <a:cubicBezTo>
                        <a:pt x="511212" y="225122"/>
                        <a:pt x="492868" y="294266"/>
                        <a:pt x="475229" y="334483"/>
                      </a:cubicBezTo>
                      <a:cubicBezTo>
                        <a:pt x="457590" y="374700"/>
                        <a:pt x="461117" y="385989"/>
                        <a:pt x="445595" y="410683"/>
                      </a:cubicBezTo>
                      <a:cubicBezTo>
                        <a:pt x="430073" y="435377"/>
                        <a:pt x="418784" y="456544"/>
                        <a:pt x="382095" y="482650"/>
                      </a:cubicBezTo>
                      <a:cubicBezTo>
                        <a:pt x="345406" y="508756"/>
                        <a:pt x="262856" y="540506"/>
                        <a:pt x="225462" y="567317"/>
                      </a:cubicBezTo>
                      <a:cubicBezTo>
                        <a:pt x="188068" y="594128"/>
                        <a:pt x="179601" y="600478"/>
                        <a:pt x="157729" y="643517"/>
                      </a:cubicBezTo>
                      <a:cubicBezTo>
                        <a:pt x="135857" y="686556"/>
                        <a:pt x="116101" y="761345"/>
                        <a:pt x="94229" y="825550"/>
                      </a:cubicBezTo>
                      <a:cubicBezTo>
                        <a:pt x="72357" y="889755"/>
                        <a:pt x="41312" y="985711"/>
                        <a:pt x="26495" y="1028750"/>
                      </a:cubicBezTo>
                      <a:cubicBezTo>
                        <a:pt x="11678" y="1071789"/>
                        <a:pt x="-10193" y="1073200"/>
                        <a:pt x="5329" y="1083783"/>
                      </a:cubicBezTo>
                      <a:cubicBezTo>
                        <a:pt x="20851" y="1094366"/>
                        <a:pt x="70946" y="1089428"/>
                        <a:pt x="119629" y="1092250"/>
                      </a:cubicBezTo>
                      <a:cubicBezTo>
                        <a:pt x="168312" y="1095072"/>
                        <a:pt x="297429" y="1100717"/>
                        <a:pt x="297429" y="1100717"/>
                      </a:cubicBezTo>
                      <a:cubicBezTo>
                        <a:pt x="370101" y="1103539"/>
                        <a:pt x="536612" y="1112711"/>
                        <a:pt x="555662" y="1109183"/>
                      </a:cubicBezTo>
                      <a:cubicBezTo>
                        <a:pt x="574712" y="1105655"/>
                        <a:pt x="463940" y="1083783"/>
                        <a:pt x="411729" y="1079550"/>
                      </a:cubicBezTo>
                      <a:cubicBezTo>
                        <a:pt x="359518" y="1075317"/>
                        <a:pt x="304484" y="1084489"/>
                        <a:pt x="242395" y="1083783"/>
                      </a:cubicBezTo>
                      <a:cubicBezTo>
                        <a:pt x="180306" y="1083078"/>
                        <a:pt x="76589" y="1082373"/>
                        <a:pt x="39195" y="1075317"/>
                      </a:cubicBezTo>
                      <a:cubicBezTo>
                        <a:pt x="1801" y="1068262"/>
                        <a:pt x="16618" y="1070378"/>
                        <a:pt x="18029" y="1041450"/>
                      </a:cubicBezTo>
                      <a:cubicBezTo>
                        <a:pt x="19440" y="1012522"/>
                        <a:pt x="24379" y="969483"/>
                        <a:pt x="47662" y="901750"/>
                      </a:cubicBezTo>
                      <a:cubicBezTo>
                        <a:pt x="70945" y="834017"/>
                        <a:pt x="110457" y="704195"/>
                        <a:pt x="157729" y="635050"/>
                      </a:cubicBezTo>
                      <a:cubicBezTo>
                        <a:pt x="205001" y="565906"/>
                        <a:pt x="262856" y="561672"/>
                        <a:pt x="331295" y="486883"/>
                      </a:cubicBezTo>
                      <a:cubicBezTo>
                        <a:pt x="399734" y="412094"/>
                        <a:pt x="504156" y="265339"/>
                        <a:pt x="568362" y="186317"/>
                      </a:cubicBezTo>
                      <a:cubicBezTo>
                        <a:pt x="632568" y="107295"/>
                        <a:pt x="719351" y="2872"/>
                        <a:pt x="716529" y="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1" name="フリーフォーム: 図形 1870">
                  <a:extLst>
                    <a:ext uri="{FF2B5EF4-FFF2-40B4-BE49-F238E27FC236}">
                      <a16:creationId xmlns:a16="http://schemas.microsoft.com/office/drawing/2014/main" id="{5E3FE31C-6A9D-42C9-B315-E778B5806D9F}"/>
                    </a:ext>
                  </a:extLst>
                </p:cNvPr>
                <p:cNvSpPr/>
                <p:nvPr/>
              </p:nvSpPr>
              <p:spPr>
                <a:xfrm>
                  <a:off x="5253567" y="2332470"/>
                  <a:ext cx="203347" cy="369158"/>
                </a:xfrm>
                <a:custGeom>
                  <a:avLst/>
                  <a:gdLst>
                    <a:gd name="connsiteX0" fmla="*/ 203200 w 203347"/>
                    <a:gd name="connsiteY0" fmla="*/ 97 h 369158"/>
                    <a:gd name="connsiteX1" fmla="*/ 71966 w 203347"/>
                    <a:gd name="connsiteY1" fmla="*/ 93230 h 369158"/>
                    <a:gd name="connsiteX2" fmla="*/ 38100 w 203347"/>
                    <a:gd name="connsiteY2" fmla="*/ 220230 h 369158"/>
                    <a:gd name="connsiteX3" fmla="*/ 0 w 203347"/>
                    <a:gd name="connsiteY3" fmla="*/ 368397 h 369158"/>
                    <a:gd name="connsiteX4" fmla="*/ 38100 w 203347"/>
                    <a:gd name="connsiteY4" fmla="*/ 275263 h 369158"/>
                    <a:gd name="connsiteX5" fmla="*/ 55033 w 203347"/>
                    <a:gd name="connsiteY5" fmla="*/ 211763 h 369158"/>
                    <a:gd name="connsiteX6" fmla="*/ 97366 w 203347"/>
                    <a:gd name="connsiteY6" fmla="*/ 110163 h 369158"/>
                    <a:gd name="connsiteX7" fmla="*/ 203200 w 203347"/>
                    <a:gd name="connsiteY7" fmla="*/ 97 h 36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347" h="369158">
                      <a:moveTo>
                        <a:pt x="203200" y="97"/>
                      </a:moveTo>
                      <a:cubicBezTo>
                        <a:pt x="198967" y="-2725"/>
                        <a:pt x="99483" y="56541"/>
                        <a:pt x="71966" y="93230"/>
                      </a:cubicBezTo>
                      <a:cubicBezTo>
                        <a:pt x="44449" y="129919"/>
                        <a:pt x="50094" y="174369"/>
                        <a:pt x="38100" y="220230"/>
                      </a:cubicBezTo>
                      <a:cubicBezTo>
                        <a:pt x="26106" y="266091"/>
                        <a:pt x="0" y="359225"/>
                        <a:pt x="0" y="368397"/>
                      </a:cubicBezTo>
                      <a:cubicBezTo>
                        <a:pt x="0" y="377569"/>
                        <a:pt x="28928" y="301369"/>
                        <a:pt x="38100" y="275263"/>
                      </a:cubicBezTo>
                      <a:cubicBezTo>
                        <a:pt x="47272" y="249157"/>
                        <a:pt x="45155" y="239279"/>
                        <a:pt x="55033" y="211763"/>
                      </a:cubicBezTo>
                      <a:cubicBezTo>
                        <a:pt x="64911" y="184247"/>
                        <a:pt x="75494" y="141913"/>
                        <a:pt x="97366" y="110163"/>
                      </a:cubicBezTo>
                      <a:cubicBezTo>
                        <a:pt x="119238" y="78413"/>
                        <a:pt x="207433" y="2919"/>
                        <a:pt x="203200" y="9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2" name="フリーフォーム: 図形 1871">
                  <a:extLst>
                    <a:ext uri="{FF2B5EF4-FFF2-40B4-BE49-F238E27FC236}">
                      <a16:creationId xmlns:a16="http://schemas.microsoft.com/office/drawing/2014/main" id="{D5913AC2-9744-4A7C-8760-2CAE01200F5D}"/>
                    </a:ext>
                  </a:extLst>
                </p:cNvPr>
                <p:cNvSpPr/>
                <p:nvPr/>
              </p:nvSpPr>
              <p:spPr>
                <a:xfrm>
                  <a:off x="4562799" y="2685899"/>
                  <a:ext cx="1492330" cy="1905589"/>
                </a:xfrm>
                <a:custGeom>
                  <a:avLst/>
                  <a:gdLst>
                    <a:gd name="connsiteX0" fmla="*/ 666426 w 1492330"/>
                    <a:gd name="connsiteY0" fmla="*/ 50951 h 1905589"/>
                    <a:gd name="connsiteX1" fmla="*/ 479101 w 1492330"/>
                    <a:gd name="connsiteY1" fmla="*/ 38251 h 1905589"/>
                    <a:gd name="connsiteX2" fmla="*/ 263201 w 1492330"/>
                    <a:gd name="connsiteY2" fmla="*/ 19201 h 1905589"/>
                    <a:gd name="connsiteX3" fmla="*/ 40951 w 1492330"/>
                    <a:gd name="connsiteY3" fmla="*/ 19201 h 1905589"/>
                    <a:gd name="connsiteX4" fmla="*/ 56826 w 1492330"/>
                    <a:gd name="connsiteY4" fmla="*/ 73176 h 1905589"/>
                    <a:gd name="connsiteX5" fmla="*/ 326701 w 1492330"/>
                    <a:gd name="connsiteY5" fmla="*/ 489101 h 1905589"/>
                    <a:gd name="connsiteX6" fmla="*/ 494976 w 1492330"/>
                    <a:gd name="connsiteY6" fmla="*/ 727226 h 1905589"/>
                    <a:gd name="connsiteX7" fmla="*/ 879151 w 1492330"/>
                    <a:gd name="connsiteY7" fmla="*/ 1317776 h 1905589"/>
                    <a:gd name="connsiteX8" fmla="*/ 1323651 w 1492330"/>
                    <a:gd name="connsiteY8" fmla="*/ 1755926 h 1905589"/>
                    <a:gd name="connsiteX9" fmla="*/ 1491926 w 1492330"/>
                    <a:gd name="connsiteY9" fmla="*/ 1905151 h 1905589"/>
                    <a:gd name="connsiteX10" fmla="*/ 1358576 w 1492330"/>
                    <a:gd name="connsiteY10" fmla="*/ 1787676 h 1905589"/>
                    <a:gd name="connsiteX11" fmla="*/ 1002976 w 1492330"/>
                    <a:gd name="connsiteY11" fmla="*/ 1425726 h 1905589"/>
                    <a:gd name="connsiteX12" fmla="*/ 691826 w 1492330"/>
                    <a:gd name="connsiteY12" fmla="*/ 987576 h 1905589"/>
                    <a:gd name="connsiteX13" fmla="*/ 177476 w 1492330"/>
                    <a:gd name="connsiteY13" fmla="*/ 238276 h 1905589"/>
                    <a:gd name="connsiteX14" fmla="*/ 53651 w 1492330"/>
                    <a:gd name="connsiteY14" fmla="*/ 44601 h 1905589"/>
                    <a:gd name="connsiteX15" fmla="*/ 47301 w 1492330"/>
                    <a:gd name="connsiteY15" fmla="*/ 151 h 1905589"/>
                    <a:gd name="connsiteX16" fmla="*/ 666426 w 1492330"/>
                    <a:gd name="connsiteY16" fmla="*/ 50951 h 1905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92330" h="1905589">
                      <a:moveTo>
                        <a:pt x="666426" y="50951"/>
                      </a:moveTo>
                      <a:cubicBezTo>
                        <a:pt x="738393" y="57301"/>
                        <a:pt x="479101" y="38251"/>
                        <a:pt x="479101" y="38251"/>
                      </a:cubicBezTo>
                      <a:cubicBezTo>
                        <a:pt x="411897" y="32959"/>
                        <a:pt x="336226" y="22376"/>
                        <a:pt x="263201" y="19201"/>
                      </a:cubicBezTo>
                      <a:cubicBezTo>
                        <a:pt x="190176" y="16026"/>
                        <a:pt x="75347" y="10205"/>
                        <a:pt x="40951" y="19201"/>
                      </a:cubicBezTo>
                      <a:cubicBezTo>
                        <a:pt x="6555" y="28197"/>
                        <a:pt x="9201" y="-5141"/>
                        <a:pt x="56826" y="73176"/>
                      </a:cubicBezTo>
                      <a:cubicBezTo>
                        <a:pt x="104451" y="151493"/>
                        <a:pt x="253676" y="380093"/>
                        <a:pt x="326701" y="489101"/>
                      </a:cubicBezTo>
                      <a:cubicBezTo>
                        <a:pt x="399726" y="598109"/>
                        <a:pt x="402901" y="589114"/>
                        <a:pt x="494976" y="727226"/>
                      </a:cubicBezTo>
                      <a:cubicBezTo>
                        <a:pt x="587051" y="865338"/>
                        <a:pt x="741039" y="1146326"/>
                        <a:pt x="879151" y="1317776"/>
                      </a:cubicBezTo>
                      <a:cubicBezTo>
                        <a:pt x="1017264" y="1489226"/>
                        <a:pt x="1221522" y="1658030"/>
                        <a:pt x="1323651" y="1755926"/>
                      </a:cubicBezTo>
                      <a:cubicBezTo>
                        <a:pt x="1425780" y="1853822"/>
                        <a:pt x="1486105" y="1899859"/>
                        <a:pt x="1491926" y="1905151"/>
                      </a:cubicBezTo>
                      <a:cubicBezTo>
                        <a:pt x="1497747" y="1910443"/>
                        <a:pt x="1440068" y="1867580"/>
                        <a:pt x="1358576" y="1787676"/>
                      </a:cubicBezTo>
                      <a:cubicBezTo>
                        <a:pt x="1277084" y="1707772"/>
                        <a:pt x="1114101" y="1559076"/>
                        <a:pt x="1002976" y="1425726"/>
                      </a:cubicBezTo>
                      <a:cubicBezTo>
                        <a:pt x="891851" y="1292376"/>
                        <a:pt x="829409" y="1185484"/>
                        <a:pt x="691826" y="987576"/>
                      </a:cubicBezTo>
                      <a:cubicBezTo>
                        <a:pt x="554243" y="789668"/>
                        <a:pt x="283838" y="395438"/>
                        <a:pt x="177476" y="238276"/>
                      </a:cubicBezTo>
                      <a:cubicBezTo>
                        <a:pt x="71114" y="81114"/>
                        <a:pt x="75347" y="84289"/>
                        <a:pt x="53651" y="44601"/>
                      </a:cubicBezTo>
                      <a:cubicBezTo>
                        <a:pt x="31955" y="4913"/>
                        <a:pt x="-51653" y="3326"/>
                        <a:pt x="47301" y="151"/>
                      </a:cubicBezTo>
                      <a:cubicBezTo>
                        <a:pt x="146255" y="-3024"/>
                        <a:pt x="594459" y="44601"/>
                        <a:pt x="666426" y="5095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3" name="フリーフォーム: 図形 1872">
                  <a:extLst>
                    <a:ext uri="{FF2B5EF4-FFF2-40B4-BE49-F238E27FC236}">
                      <a16:creationId xmlns:a16="http://schemas.microsoft.com/office/drawing/2014/main" id="{FB7B60A7-EBCA-4B14-99D8-A4A8236D7E6C}"/>
                    </a:ext>
                  </a:extLst>
                </p:cNvPr>
                <p:cNvSpPr/>
                <p:nvPr/>
              </p:nvSpPr>
              <p:spPr>
                <a:xfrm>
                  <a:off x="4698982" y="2111372"/>
                  <a:ext cx="321203" cy="99126"/>
                </a:xfrm>
                <a:custGeom>
                  <a:avLst/>
                  <a:gdLst>
                    <a:gd name="connsiteX0" fmla="*/ 320693 w 321203"/>
                    <a:gd name="connsiteY0" fmla="*/ 3 h 99126"/>
                    <a:gd name="connsiteX1" fmla="*/ 152418 w 321203"/>
                    <a:gd name="connsiteY1" fmla="*/ 82553 h 99126"/>
                    <a:gd name="connsiteX2" fmla="*/ 98443 w 321203"/>
                    <a:gd name="connsiteY2" fmla="*/ 98428 h 99126"/>
                    <a:gd name="connsiteX3" fmla="*/ 18 w 321203"/>
                    <a:gd name="connsiteY3" fmla="*/ 95253 h 99126"/>
                    <a:gd name="connsiteX4" fmla="*/ 92093 w 321203"/>
                    <a:gd name="connsiteY4" fmla="*/ 85728 h 99126"/>
                    <a:gd name="connsiteX5" fmla="*/ 320693 w 321203"/>
                    <a:gd name="connsiteY5" fmla="*/ 3 h 9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203" h="99126">
                      <a:moveTo>
                        <a:pt x="320693" y="3"/>
                      </a:moveTo>
                      <a:cubicBezTo>
                        <a:pt x="330747" y="-526"/>
                        <a:pt x="189460" y="66149"/>
                        <a:pt x="152418" y="82553"/>
                      </a:cubicBezTo>
                      <a:cubicBezTo>
                        <a:pt x="115376" y="98957"/>
                        <a:pt x="123843" y="96311"/>
                        <a:pt x="98443" y="98428"/>
                      </a:cubicBezTo>
                      <a:cubicBezTo>
                        <a:pt x="73043" y="100545"/>
                        <a:pt x="1076" y="97370"/>
                        <a:pt x="18" y="95253"/>
                      </a:cubicBezTo>
                      <a:cubicBezTo>
                        <a:pt x="-1040" y="93136"/>
                        <a:pt x="43939" y="96841"/>
                        <a:pt x="92093" y="85728"/>
                      </a:cubicBezTo>
                      <a:cubicBezTo>
                        <a:pt x="140247" y="74616"/>
                        <a:pt x="310639" y="532"/>
                        <a:pt x="320693" y="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4" name="フリーフォーム: 図形 1873">
                  <a:extLst>
                    <a:ext uri="{FF2B5EF4-FFF2-40B4-BE49-F238E27FC236}">
                      <a16:creationId xmlns:a16="http://schemas.microsoft.com/office/drawing/2014/main" id="{2882C198-70BC-49BE-A3AA-45870EC4E679}"/>
                    </a:ext>
                  </a:extLst>
                </p:cNvPr>
                <p:cNvSpPr/>
                <p:nvPr/>
              </p:nvSpPr>
              <p:spPr>
                <a:xfrm>
                  <a:off x="3450816" y="2208621"/>
                  <a:ext cx="1411526" cy="318750"/>
                </a:xfrm>
                <a:custGeom>
                  <a:avLst/>
                  <a:gdLst>
                    <a:gd name="connsiteX0" fmla="*/ 1406934 w 1411526"/>
                    <a:gd name="connsiteY0" fmla="*/ 20229 h 318750"/>
                    <a:gd name="connsiteX1" fmla="*/ 1133884 w 1411526"/>
                    <a:gd name="connsiteY1" fmla="*/ 1179 h 318750"/>
                    <a:gd name="connsiteX2" fmla="*/ 721134 w 1411526"/>
                    <a:gd name="connsiteY2" fmla="*/ 58329 h 318750"/>
                    <a:gd name="connsiteX3" fmla="*/ 476659 w 1411526"/>
                    <a:gd name="connsiteY3" fmla="*/ 118654 h 318750"/>
                    <a:gd name="connsiteX4" fmla="*/ 346484 w 1411526"/>
                    <a:gd name="connsiteY4" fmla="*/ 159929 h 318750"/>
                    <a:gd name="connsiteX5" fmla="*/ 248059 w 1411526"/>
                    <a:gd name="connsiteY5" fmla="*/ 163104 h 318750"/>
                    <a:gd name="connsiteX6" fmla="*/ 165509 w 1411526"/>
                    <a:gd name="connsiteY6" fmla="*/ 217079 h 318750"/>
                    <a:gd name="connsiteX7" fmla="*/ 79784 w 1411526"/>
                    <a:gd name="connsiteY7" fmla="*/ 258354 h 318750"/>
                    <a:gd name="connsiteX8" fmla="*/ 409 w 1411526"/>
                    <a:gd name="connsiteY8" fmla="*/ 318679 h 318750"/>
                    <a:gd name="connsiteX9" fmla="*/ 114709 w 1411526"/>
                    <a:gd name="connsiteY9" fmla="*/ 245654 h 318750"/>
                    <a:gd name="connsiteX10" fmla="*/ 483009 w 1411526"/>
                    <a:gd name="connsiteY10" fmla="*/ 99604 h 318750"/>
                    <a:gd name="connsiteX11" fmla="*/ 911634 w 1411526"/>
                    <a:gd name="connsiteY11" fmla="*/ 26579 h 318750"/>
                    <a:gd name="connsiteX12" fmla="*/ 1406934 w 1411526"/>
                    <a:gd name="connsiteY12" fmla="*/ 20229 h 31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11526" h="318750">
                      <a:moveTo>
                        <a:pt x="1406934" y="20229"/>
                      </a:moveTo>
                      <a:cubicBezTo>
                        <a:pt x="1443976" y="15996"/>
                        <a:pt x="1248184" y="-5171"/>
                        <a:pt x="1133884" y="1179"/>
                      </a:cubicBezTo>
                      <a:cubicBezTo>
                        <a:pt x="1019584" y="7529"/>
                        <a:pt x="830671" y="38750"/>
                        <a:pt x="721134" y="58329"/>
                      </a:cubicBezTo>
                      <a:cubicBezTo>
                        <a:pt x="611597" y="77908"/>
                        <a:pt x="539101" y="101721"/>
                        <a:pt x="476659" y="118654"/>
                      </a:cubicBezTo>
                      <a:cubicBezTo>
                        <a:pt x="414217" y="135587"/>
                        <a:pt x="384584" y="152521"/>
                        <a:pt x="346484" y="159929"/>
                      </a:cubicBezTo>
                      <a:cubicBezTo>
                        <a:pt x="308384" y="167337"/>
                        <a:pt x="278221" y="153579"/>
                        <a:pt x="248059" y="163104"/>
                      </a:cubicBezTo>
                      <a:cubicBezTo>
                        <a:pt x="217897" y="172629"/>
                        <a:pt x="193555" y="201204"/>
                        <a:pt x="165509" y="217079"/>
                      </a:cubicBezTo>
                      <a:cubicBezTo>
                        <a:pt x="137463" y="232954"/>
                        <a:pt x="107301" y="241421"/>
                        <a:pt x="79784" y="258354"/>
                      </a:cubicBezTo>
                      <a:cubicBezTo>
                        <a:pt x="52267" y="275287"/>
                        <a:pt x="-5412" y="320796"/>
                        <a:pt x="409" y="318679"/>
                      </a:cubicBezTo>
                      <a:cubicBezTo>
                        <a:pt x="6230" y="316562"/>
                        <a:pt x="34276" y="282166"/>
                        <a:pt x="114709" y="245654"/>
                      </a:cubicBezTo>
                      <a:cubicBezTo>
                        <a:pt x="195142" y="209142"/>
                        <a:pt x="350188" y="136116"/>
                        <a:pt x="483009" y="99604"/>
                      </a:cubicBezTo>
                      <a:cubicBezTo>
                        <a:pt x="615830" y="63092"/>
                        <a:pt x="759234" y="40867"/>
                        <a:pt x="911634" y="26579"/>
                      </a:cubicBezTo>
                      <a:cubicBezTo>
                        <a:pt x="1064034" y="12291"/>
                        <a:pt x="1369892" y="24462"/>
                        <a:pt x="1406934" y="202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5" name="フリーフォーム: 図形 1874">
                  <a:extLst>
                    <a:ext uri="{FF2B5EF4-FFF2-40B4-BE49-F238E27FC236}">
                      <a16:creationId xmlns:a16="http://schemas.microsoft.com/office/drawing/2014/main" id="{691312D9-D43A-4881-935B-30A85BCCBDEF}"/>
                    </a:ext>
                  </a:extLst>
                </p:cNvPr>
                <p:cNvSpPr/>
                <p:nvPr/>
              </p:nvSpPr>
              <p:spPr>
                <a:xfrm>
                  <a:off x="3429397" y="2511953"/>
                  <a:ext cx="1280380" cy="314124"/>
                </a:xfrm>
                <a:custGeom>
                  <a:avLst/>
                  <a:gdLst>
                    <a:gd name="connsiteX0" fmla="*/ 1278070 w 1280380"/>
                    <a:gd name="connsiteY0" fmla="*/ 70380 h 314124"/>
                    <a:gd name="connsiteX1" fmla="*/ 952103 w 1280380"/>
                    <a:gd name="connsiteY1" fmla="*/ 28047 h 314124"/>
                    <a:gd name="connsiteX2" fmla="*/ 558403 w 1280380"/>
                    <a:gd name="connsiteY2" fmla="*/ 36514 h 314124"/>
                    <a:gd name="connsiteX3" fmla="*/ 137186 w 1280380"/>
                    <a:gd name="connsiteY3" fmla="*/ 180447 h 314124"/>
                    <a:gd name="connsiteX4" fmla="*/ 20770 w 1280380"/>
                    <a:gd name="connsiteY4" fmla="*/ 229130 h 314124"/>
                    <a:gd name="connsiteX5" fmla="*/ 12303 w 1280380"/>
                    <a:gd name="connsiteY5" fmla="*/ 260880 h 314124"/>
                    <a:gd name="connsiteX6" fmla="*/ 29236 w 1280380"/>
                    <a:gd name="connsiteY6" fmla="*/ 286280 h 314124"/>
                    <a:gd name="connsiteX7" fmla="*/ 156236 w 1280380"/>
                    <a:gd name="connsiteY7" fmla="*/ 311680 h 314124"/>
                    <a:gd name="connsiteX8" fmla="*/ 69453 w 1280380"/>
                    <a:gd name="connsiteY8" fmla="*/ 311680 h 314124"/>
                    <a:gd name="connsiteX9" fmla="*/ 31353 w 1280380"/>
                    <a:gd name="connsiteY9" fmla="*/ 298980 h 314124"/>
                    <a:gd name="connsiteX10" fmla="*/ 1720 w 1280380"/>
                    <a:gd name="connsiteY10" fmla="*/ 260880 h 314124"/>
                    <a:gd name="connsiteX11" fmla="*/ 50403 w 1280380"/>
                    <a:gd name="connsiteY11" fmla="*/ 201614 h 314124"/>
                    <a:gd name="connsiteX12" fmla="*/ 422936 w 1280380"/>
                    <a:gd name="connsiteY12" fmla="*/ 64030 h 314124"/>
                    <a:gd name="connsiteX13" fmla="*/ 808170 w 1280380"/>
                    <a:gd name="connsiteY13" fmla="*/ 2647 h 314124"/>
                    <a:gd name="connsiteX14" fmla="*/ 1083336 w 1280380"/>
                    <a:gd name="connsiteY14" fmla="*/ 15347 h 314124"/>
                    <a:gd name="connsiteX15" fmla="*/ 1278070 w 1280380"/>
                    <a:gd name="connsiteY15" fmla="*/ 70380 h 3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380" h="314124">
                      <a:moveTo>
                        <a:pt x="1278070" y="70380"/>
                      </a:moveTo>
                      <a:cubicBezTo>
                        <a:pt x="1256198" y="72497"/>
                        <a:pt x="1072047" y="33691"/>
                        <a:pt x="952103" y="28047"/>
                      </a:cubicBezTo>
                      <a:cubicBezTo>
                        <a:pt x="832158" y="22403"/>
                        <a:pt x="694222" y="11114"/>
                        <a:pt x="558403" y="36514"/>
                      </a:cubicBezTo>
                      <a:cubicBezTo>
                        <a:pt x="422584" y="61914"/>
                        <a:pt x="226791" y="148344"/>
                        <a:pt x="137186" y="180447"/>
                      </a:cubicBezTo>
                      <a:cubicBezTo>
                        <a:pt x="47581" y="212550"/>
                        <a:pt x="41584" y="215725"/>
                        <a:pt x="20770" y="229130"/>
                      </a:cubicBezTo>
                      <a:cubicBezTo>
                        <a:pt x="-44" y="242536"/>
                        <a:pt x="10892" y="251355"/>
                        <a:pt x="12303" y="260880"/>
                      </a:cubicBezTo>
                      <a:cubicBezTo>
                        <a:pt x="13714" y="270405"/>
                        <a:pt x="5247" y="277813"/>
                        <a:pt x="29236" y="286280"/>
                      </a:cubicBezTo>
                      <a:cubicBezTo>
                        <a:pt x="53225" y="294747"/>
                        <a:pt x="149533" y="307447"/>
                        <a:pt x="156236" y="311680"/>
                      </a:cubicBezTo>
                      <a:cubicBezTo>
                        <a:pt x="162939" y="315913"/>
                        <a:pt x="90267" y="313797"/>
                        <a:pt x="69453" y="311680"/>
                      </a:cubicBezTo>
                      <a:cubicBezTo>
                        <a:pt x="48639" y="309563"/>
                        <a:pt x="42642" y="307447"/>
                        <a:pt x="31353" y="298980"/>
                      </a:cubicBezTo>
                      <a:cubicBezTo>
                        <a:pt x="20064" y="290513"/>
                        <a:pt x="-1455" y="277108"/>
                        <a:pt x="1720" y="260880"/>
                      </a:cubicBezTo>
                      <a:cubicBezTo>
                        <a:pt x="4895" y="244652"/>
                        <a:pt x="-19800" y="234422"/>
                        <a:pt x="50403" y="201614"/>
                      </a:cubicBezTo>
                      <a:cubicBezTo>
                        <a:pt x="120606" y="168806"/>
                        <a:pt x="296642" y="97191"/>
                        <a:pt x="422936" y="64030"/>
                      </a:cubicBezTo>
                      <a:cubicBezTo>
                        <a:pt x="549230" y="30869"/>
                        <a:pt x="698103" y="10761"/>
                        <a:pt x="808170" y="2647"/>
                      </a:cubicBezTo>
                      <a:cubicBezTo>
                        <a:pt x="918237" y="-5467"/>
                        <a:pt x="1005372" y="6880"/>
                        <a:pt x="1083336" y="15347"/>
                      </a:cubicBezTo>
                      <a:cubicBezTo>
                        <a:pt x="1161300" y="23814"/>
                        <a:pt x="1299942" y="68263"/>
                        <a:pt x="1278070" y="703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6" name="フリーフォーム: 図形 1875">
                  <a:extLst>
                    <a:ext uri="{FF2B5EF4-FFF2-40B4-BE49-F238E27FC236}">
                      <a16:creationId xmlns:a16="http://schemas.microsoft.com/office/drawing/2014/main" id="{B7D79AAA-3FB9-4B29-9599-DC3B6865BB17}"/>
                    </a:ext>
                  </a:extLst>
                </p:cNvPr>
                <p:cNvSpPr/>
                <p:nvPr/>
              </p:nvSpPr>
              <p:spPr>
                <a:xfrm>
                  <a:off x="3450816" y="2551219"/>
                  <a:ext cx="1220881" cy="249131"/>
                </a:xfrm>
                <a:custGeom>
                  <a:avLst/>
                  <a:gdLst>
                    <a:gd name="connsiteX0" fmla="*/ 1278070 w 1280380"/>
                    <a:gd name="connsiteY0" fmla="*/ 70380 h 314124"/>
                    <a:gd name="connsiteX1" fmla="*/ 952103 w 1280380"/>
                    <a:gd name="connsiteY1" fmla="*/ 28047 h 314124"/>
                    <a:gd name="connsiteX2" fmla="*/ 558403 w 1280380"/>
                    <a:gd name="connsiteY2" fmla="*/ 36514 h 314124"/>
                    <a:gd name="connsiteX3" fmla="*/ 137186 w 1280380"/>
                    <a:gd name="connsiteY3" fmla="*/ 180447 h 314124"/>
                    <a:gd name="connsiteX4" fmla="*/ 20770 w 1280380"/>
                    <a:gd name="connsiteY4" fmla="*/ 229130 h 314124"/>
                    <a:gd name="connsiteX5" fmla="*/ 12303 w 1280380"/>
                    <a:gd name="connsiteY5" fmla="*/ 260880 h 314124"/>
                    <a:gd name="connsiteX6" fmla="*/ 29236 w 1280380"/>
                    <a:gd name="connsiteY6" fmla="*/ 286280 h 314124"/>
                    <a:gd name="connsiteX7" fmla="*/ 156236 w 1280380"/>
                    <a:gd name="connsiteY7" fmla="*/ 311680 h 314124"/>
                    <a:gd name="connsiteX8" fmla="*/ 69453 w 1280380"/>
                    <a:gd name="connsiteY8" fmla="*/ 311680 h 314124"/>
                    <a:gd name="connsiteX9" fmla="*/ 31353 w 1280380"/>
                    <a:gd name="connsiteY9" fmla="*/ 298980 h 314124"/>
                    <a:gd name="connsiteX10" fmla="*/ 1720 w 1280380"/>
                    <a:gd name="connsiteY10" fmla="*/ 260880 h 314124"/>
                    <a:gd name="connsiteX11" fmla="*/ 50403 w 1280380"/>
                    <a:gd name="connsiteY11" fmla="*/ 201614 h 314124"/>
                    <a:gd name="connsiteX12" fmla="*/ 422936 w 1280380"/>
                    <a:gd name="connsiteY12" fmla="*/ 64030 h 314124"/>
                    <a:gd name="connsiteX13" fmla="*/ 808170 w 1280380"/>
                    <a:gd name="connsiteY13" fmla="*/ 2647 h 314124"/>
                    <a:gd name="connsiteX14" fmla="*/ 1083336 w 1280380"/>
                    <a:gd name="connsiteY14" fmla="*/ 15347 h 314124"/>
                    <a:gd name="connsiteX15" fmla="*/ 1278070 w 1280380"/>
                    <a:gd name="connsiteY15" fmla="*/ 70380 h 314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380" h="314124">
                      <a:moveTo>
                        <a:pt x="1278070" y="70380"/>
                      </a:moveTo>
                      <a:cubicBezTo>
                        <a:pt x="1256198" y="72497"/>
                        <a:pt x="1072047" y="33691"/>
                        <a:pt x="952103" y="28047"/>
                      </a:cubicBezTo>
                      <a:cubicBezTo>
                        <a:pt x="832158" y="22403"/>
                        <a:pt x="694222" y="11114"/>
                        <a:pt x="558403" y="36514"/>
                      </a:cubicBezTo>
                      <a:cubicBezTo>
                        <a:pt x="422584" y="61914"/>
                        <a:pt x="226791" y="148344"/>
                        <a:pt x="137186" y="180447"/>
                      </a:cubicBezTo>
                      <a:cubicBezTo>
                        <a:pt x="47581" y="212550"/>
                        <a:pt x="41584" y="215725"/>
                        <a:pt x="20770" y="229130"/>
                      </a:cubicBezTo>
                      <a:cubicBezTo>
                        <a:pt x="-44" y="242536"/>
                        <a:pt x="10892" y="251355"/>
                        <a:pt x="12303" y="260880"/>
                      </a:cubicBezTo>
                      <a:cubicBezTo>
                        <a:pt x="13714" y="270405"/>
                        <a:pt x="5247" y="277813"/>
                        <a:pt x="29236" y="286280"/>
                      </a:cubicBezTo>
                      <a:cubicBezTo>
                        <a:pt x="53225" y="294747"/>
                        <a:pt x="149533" y="307447"/>
                        <a:pt x="156236" y="311680"/>
                      </a:cubicBezTo>
                      <a:cubicBezTo>
                        <a:pt x="162939" y="315913"/>
                        <a:pt x="90267" y="313797"/>
                        <a:pt x="69453" y="311680"/>
                      </a:cubicBezTo>
                      <a:cubicBezTo>
                        <a:pt x="48639" y="309563"/>
                        <a:pt x="42642" y="307447"/>
                        <a:pt x="31353" y="298980"/>
                      </a:cubicBezTo>
                      <a:cubicBezTo>
                        <a:pt x="20064" y="290513"/>
                        <a:pt x="-1455" y="277108"/>
                        <a:pt x="1720" y="260880"/>
                      </a:cubicBezTo>
                      <a:cubicBezTo>
                        <a:pt x="4895" y="244652"/>
                        <a:pt x="-19800" y="234422"/>
                        <a:pt x="50403" y="201614"/>
                      </a:cubicBezTo>
                      <a:cubicBezTo>
                        <a:pt x="120606" y="168806"/>
                        <a:pt x="296642" y="97191"/>
                        <a:pt x="422936" y="64030"/>
                      </a:cubicBezTo>
                      <a:cubicBezTo>
                        <a:pt x="549230" y="30869"/>
                        <a:pt x="698103" y="10761"/>
                        <a:pt x="808170" y="2647"/>
                      </a:cubicBezTo>
                      <a:cubicBezTo>
                        <a:pt x="918237" y="-5467"/>
                        <a:pt x="1005372" y="6880"/>
                        <a:pt x="1083336" y="15347"/>
                      </a:cubicBezTo>
                      <a:cubicBezTo>
                        <a:pt x="1161300" y="23814"/>
                        <a:pt x="1299942" y="68263"/>
                        <a:pt x="1278070" y="703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7" name="フリーフォーム: 図形 1876">
                  <a:extLst>
                    <a:ext uri="{FF2B5EF4-FFF2-40B4-BE49-F238E27FC236}">
                      <a16:creationId xmlns:a16="http://schemas.microsoft.com/office/drawing/2014/main" id="{7BC160D6-5C5C-4559-86F7-0B3D64D9A9BE}"/>
                    </a:ext>
                  </a:extLst>
                </p:cNvPr>
                <p:cNvSpPr/>
                <p:nvPr/>
              </p:nvSpPr>
              <p:spPr>
                <a:xfrm>
                  <a:off x="3399346" y="2520942"/>
                  <a:ext cx="55582" cy="213567"/>
                </a:xfrm>
                <a:custGeom>
                  <a:avLst/>
                  <a:gdLst>
                    <a:gd name="connsiteX0" fmla="*/ 52937 w 55582"/>
                    <a:gd name="connsiteY0" fmla="*/ 8 h 213567"/>
                    <a:gd name="connsiteX1" fmla="*/ 50821 w 55582"/>
                    <a:gd name="connsiteY1" fmla="*/ 133358 h 213567"/>
                    <a:gd name="connsiteX2" fmla="*/ 21 w 55582"/>
                    <a:gd name="connsiteY2" fmla="*/ 133358 h 213567"/>
                    <a:gd name="connsiteX3" fmla="*/ 44471 w 55582"/>
                    <a:gd name="connsiteY3" fmla="*/ 211675 h 213567"/>
                    <a:gd name="connsiteX4" fmla="*/ 46587 w 55582"/>
                    <a:gd name="connsiteY4" fmla="*/ 184158 h 213567"/>
                    <a:gd name="connsiteX5" fmla="*/ 46587 w 55582"/>
                    <a:gd name="connsiteY5" fmla="*/ 127008 h 213567"/>
                    <a:gd name="connsiteX6" fmla="*/ 52937 w 55582"/>
                    <a:gd name="connsiteY6" fmla="*/ 8 h 213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582" h="213567">
                      <a:moveTo>
                        <a:pt x="52937" y="8"/>
                      </a:moveTo>
                      <a:cubicBezTo>
                        <a:pt x="53643" y="1066"/>
                        <a:pt x="59640" y="111133"/>
                        <a:pt x="50821" y="133358"/>
                      </a:cubicBezTo>
                      <a:cubicBezTo>
                        <a:pt x="42002" y="155583"/>
                        <a:pt x="1079" y="120305"/>
                        <a:pt x="21" y="133358"/>
                      </a:cubicBezTo>
                      <a:cubicBezTo>
                        <a:pt x="-1037" y="146411"/>
                        <a:pt x="36710" y="203208"/>
                        <a:pt x="44471" y="211675"/>
                      </a:cubicBezTo>
                      <a:cubicBezTo>
                        <a:pt x="52232" y="220142"/>
                        <a:pt x="46234" y="198269"/>
                        <a:pt x="46587" y="184158"/>
                      </a:cubicBezTo>
                      <a:cubicBezTo>
                        <a:pt x="46940" y="170047"/>
                        <a:pt x="43412" y="152761"/>
                        <a:pt x="46587" y="127008"/>
                      </a:cubicBezTo>
                      <a:cubicBezTo>
                        <a:pt x="49762" y="101255"/>
                        <a:pt x="52231" y="-1050"/>
                        <a:pt x="52937" y="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8" name="フリーフォーム: 図形 1877">
                  <a:extLst>
                    <a:ext uri="{FF2B5EF4-FFF2-40B4-BE49-F238E27FC236}">
                      <a16:creationId xmlns:a16="http://schemas.microsoft.com/office/drawing/2014/main" id="{B8B33859-A30D-424E-8EC4-BB2C71E56249}"/>
                    </a:ext>
                  </a:extLst>
                </p:cNvPr>
                <p:cNvSpPr/>
                <p:nvPr/>
              </p:nvSpPr>
              <p:spPr>
                <a:xfrm>
                  <a:off x="3130454" y="2689112"/>
                  <a:ext cx="296389" cy="1361489"/>
                </a:xfrm>
                <a:custGeom>
                  <a:avLst/>
                  <a:gdLst>
                    <a:gd name="connsiteX0" fmla="*/ 295371 w 296389"/>
                    <a:gd name="connsiteY0" fmla="*/ 113 h 1361489"/>
                    <a:gd name="connsiteX1" fmla="*/ 244571 w 296389"/>
                    <a:gd name="connsiteY1" fmla="*/ 162038 h 1361489"/>
                    <a:gd name="connsiteX2" fmla="*/ 241396 w 296389"/>
                    <a:gd name="connsiteY2" fmla="*/ 304913 h 1361489"/>
                    <a:gd name="connsiteX3" fmla="*/ 244571 w 296389"/>
                    <a:gd name="connsiteY3" fmla="*/ 441438 h 1361489"/>
                    <a:gd name="connsiteX4" fmla="*/ 171546 w 296389"/>
                    <a:gd name="connsiteY4" fmla="*/ 752588 h 1361489"/>
                    <a:gd name="connsiteX5" fmla="*/ 35021 w 296389"/>
                    <a:gd name="connsiteY5" fmla="*/ 1114538 h 1361489"/>
                    <a:gd name="connsiteX6" fmla="*/ 96 w 296389"/>
                    <a:gd name="connsiteY6" fmla="*/ 1349488 h 1361489"/>
                    <a:gd name="connsiteX7" fmla="*/ 41371 w 296389"/>
                    <a:gd name="connsiteY7" fmla="*/ 1254238 h 1361489"/>
                    <a:gd name="connsiteX8" fmla="*/ 222346 w 296389"/>
                    <a:gd name="connsiteY8" fmla="*/ 641463 h 1361489"/>
                    <a:gd name="connsiteX9" fmla="*/ 273146 w 296389"/>
                    <a:gd name="connsiteY9" fmla="*/ 187438 h 1361489"/>
                    <a:gd name="connsiteX10" fmla="*/ 295371 w 296389"/>
                    <a:gd name="connsiteY10" fmla="*/ 113 h 136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389" h="1361489">
                      <a:moveTo>
                        <a:pt x="295371" y="113"/>
                      </a:moveTo>
                      <a:cubicBezTo>
                        <a:pt x="290609" y="-4120"/>
                        <a:pt x="253567" y="111238"/>
                        <a:pt x="244571" y="162038"/>
                      </a:cubicBezTo>
                      <a:cubicBezTo>
                        <a:pt x="235575" y="212838"/>
                        <a:pt x="241396" y="258346"/>
                        <a:pt x="241396" y="304913"/>
                      </a:cubicBezTo>
                      <a:cubicBezTo>
                        <a:pt x="241396" y="351480"/>
                        <a:pt x="256213" y="366826"/>
                        <a:pt x="244571" y="441438"/>
                      </a:cubicBezTo>
                      <a:cubicBezTo>
                        <a:pt x="232929" y="516051"/>
                        <a:pt x="206471" y="640405"/>
                        <a:pt x="171546" y="752588"/>
                      </a:cubicBezTo>
                      <a:cubicBezTo>
                        <a:pt x="136621" y="864771"/>
                        <a:pt x="63596" y="1015055"/>
                        <a:pt x="35021" y="1114538"/>
                      </a:cubicBezTo>
                      <a:cubicBezTo>
                        <a:pt x="6446" y="1214021"/>
                        <a:pt x="-962" y="1326205"/>
                        <a:pt x="96" y="1349488"/>
                      </a:cubicBezTo>
                      <a:cubicBezTo>
                        <a:pt x="1154" y="1372771"/>
                        <a:pt x="4329" y="1372242"/>
                        <a:pt x="41371" y="1254238"/>
                      </a:cubicBezTo>
                      <a:cubicBezTo>
                        <a:pt x="78413" y="1136234"/>
                        <a:pt x="183717" y="819263"/>
                        <a:pt x="222346" y="641463"/>
                      </a:cubicBezTo>
                      <a:cubicBezTo>
                        <a:pt x="260975" y="463663"/>
                        <a:pt x="258859" y="289038"/>
                        <a:pt x="273146" y="187438"/>
                      </a:cubicBezTo>
                      <a:cubicBezTo>
                        <a:pt x="287433" y="85838"/>
                        <a:pt x="300133" y="4346"/>
                        <a:pt x="295371" y="11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79" name="フリーフォーム: 図形 1878">
                  <a:extLst>
                    <a:ext uri="{FF2B5EF4-FFF2-40B4-BE49-F238E27FC236}">
                      <a16:creationId xmlns:a16="http://schemas.microsoft.com/office/drawing/2014/main" id="{6E9FD2F6-4AB1-4EDC-9B2A-99A130090B52}"/>
                    </a:ext>
                  </a:extLst>
                </p:cNvPr>
                <p:cNvSpPr/>
                <p:nvPr/>
              </p:nvSpPr>
              <p:spPr>
                <a:xfrm>
                  <a:off x="2991686" y="3913103"/>
                  <a:ext cx="187140" cy="1359978"/>
                </a:xfrm>
                <a:custGeom>
                  <a:avLst/>
                  <a:gdLst>
                    <a:gd name="connsiteX0" fmla="*/ 162994 w 187140"/>
                    <a:gd name="connsiteY0" fmla="*/ 100097 h 1359978"/>
                    <a:gd name="connsiteX1" fmla="*/ 41074 w 187140"/>
                    <a:gd name="connsiteY1" fmla="*/ 684297 h 1359978"/>
                    <a:gd name="connsiteX2" fmla="*/ 30914 w 187140"/>
                    <a:gd name="connsiteY2" fmla="*/ 1044977 h 1359978"/>
                    <a:gd name="connsiteX3" fmla="*/ 434 w 187140"/>
                    <a:gd name="connsiteY3" fmla="*/ 1359937 h 1359978"/>
                    <a:gd name="connsiteX4" fmla="*/ 56314 w 187140"/>
                    <a:gd name="connsiteY4" fmla="*/ 1024657 h 1359978"/>
                    <a:gd name="connsiteX5" fmla="*/ 91874 w 187140"/>
                    <a:gd name="connsiteY5" fmla="*/ 669057 h 1359978"/>
                    <a:gd name="connsiteX6" fmla="*/ 183314 w 187140"/>
                    <a:gd name="connsiteY6" fmla="*/ 54377 h 1359978"/>
                    <a:gd name="connsiteX7" fmla="*/ 162994 w 187140"/>
                    <a:gd name="connsiteY7" fmla="*/ 100097 h 135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140" h="1359978">
                      <a:moveTo>
                        <a:pt x="162994" y="100097"/>
                      </a:moveTo>
                      <a:cubicBezTo>
                        <a:pt x="139287" y="205084"/>
                        <a:pt x="63087" y="526817"/>
                        <a:pt x="41074" y="684297"/>
                      </a:cubicBezTo>
                      <a:cubicBezTo>
                        <a:pt x="19061" y="841777"/>
                        <a:pt x="37687" y="932370"/>
                        <a:pt x="30914" y="1044977"/>
                      </a:cubicBezTo>
                      <a:cubicBezTo>
                        <a:pt x="24141" y="1157584"/>
                        <a:pt x="-3799" y="1363324"/>
                        <a:pt x="434" y="1359937"/>
                      </a:cubicBezTo>
                      <a:cubicBezTo>
                        <a:pt x="4667" y="1356550"/>
                        <a:pt x="41074" y="1139804"/>
                        <a:pt x="56314" y="1024657"/>
                      </a:cubicBezTo>
                      <a:cubicBezTo>
                        <a:pt x="71554" y="909510"/>
                        <a:pt x="70707" y="830770"/>
                        <a:pt x="91874" y="669057"/>
                      </a:cubicBezTo>
                      <a:cubicBezTo>
                        <a:pt x="113041" y="507344"/>
                        <a:pt x="174847" y="147510"/>
                        <a:pt x="183314" y="54377"/>
                      </a:cubicBezTo>
                      <a:cubicBezTo>
                        <a:pt x="191781" y="-38756"/>
                        <a:pt x="186701" y="-4890"/>
                        <a:pt x="162994" y="10009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0" name="フリーフォーム: 図形 1879">
                  <a:extLst>
                    <a:ext uri="{FF2B5EF4-FFF2-40B4-BE49-F238E27FC236}">
                      <a16:creationId xmlns:a16="http://schemas.microsoft.com/office/drawing/2014/main" id="{085203F5-8B23-486F-BF3D-DE8BF675C258}"/>
                    </a:ext>
                  </a:extLst>
                </p:cNvPr>
                <p:cNvSpPr/>
                <p:nvPr/>
              </p:nvSpPr>
              <p:spPr>
                <a:xfrm>
                  <a:off x="3568346" y="2751298"/>
                  <a:ext cx="521674" cy="2689612"/>
                </a:xfrm>
                <a:custGeom>
                  <a:avLst/>
                  <a:gdLst>
                    <a:gd name="connsiteX0" fmla="*/ 13054 w 521674"/>
                    <a:gd name="connsiteY0" fmla="*/ 22382 h 2689612"/>
                    <a:gd name="connsiteX1" fmla="*/ 74014 w 521674"/>
                    <a:gd name="connsiteY1" fmla="*/ 499902 h 2689612"/>
                    <a:gd name="connsiteX2" fmla="*/ 256894 w 521674"/>
                    <a:gd name="connsiteY2" fmla="*/ 1246662 h 2689612"/>
                    <a:gd name="connsiteX3" fmla="*/ 444854 w 521674"/>
                    <a:gd name="connsiteY3" fmla="*/ 1927382 h 2689612"/>
                    <a:gd name="connsiteX4" fmla="*/ 500734 w 521674"/>
                    <a:gd name="connsiteY4" fmla="*/ 2120422 h 2689612"/>
                    <a:gd name="connsiteX5" fmla="*/ 521054 w 521674"/>
                    <a:gd name="connsiteY5" fmla="*/ 2328702 h 2689612"/>
                    <a:gd name="connsiteX6" fmla="*/ 480414 w 521674"/>
                    <a:gd name="connsiteY6" fmla="*/ 2689382 h 2689612"/>
                    <a:gd name="connsiteX7" fmla="*/ 505814 w 521674"/>
                    <a:gd name="connsiteY7" fmla="*/ 2272822 h 2689612"/>
                    <a:gd name="connsiteX8" fmla="*/ 490574 w 521674"/>
                    <a:gd name="connsiteY8" fmla="*/ 1968022 h 2689612"/>
                    <a:gd name="connsiteX9" fmla="*/ 312774 w 521674"/>
                    <a:gd name="connsiteY9" fmla="*/ 1221262 h 2689612"/>
                    <a:gd name="connsiteX10" fmla="*/ 13054 w 521674"/>
                    <a:gd name="connsiteY10" fmla="*/ 22382 h 2689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74" h="2689612">
                      <a:moveTo>
                        <a:pt x="13054" y="22382"/>
                      </a:moveTo>
                      <a:cubicBezTo>
                        <a:pt x="-26739" y="-97845"/>
                        <a:pt x="33374" y="295856"/>
                        <a:pt x="74014" y="499902"/>
                      </a:cubicBezTo>
                      <a:cubicBezTo>
                        <a:pt x="114654" y="703948"/>
                        <a:pt x="195087" y="1008749"/>
                        <a:pt x="256894" y="1246662"/>
                      </a:cubicBezTo>
                      <a:cubicBezTo>
                        <a:pt x="318701" y="1484575"/>
                        <a:pt x="404214" y="1781755"/>
                        <a:pt x="444854" y="1927382"/>
                      </a:cubicBezTo>
                      <a:cubicBezTo>
                        <a:pt x="485494" y="2073009"/>
                        <a:pt x="488034" y="2053535"/>
                        <a:pt x="500734" y="2120422"/>
                      </a:cubicBezTo>
                      <a:cubicBezTo>
                        <a:pt x="513434" y="2187309"/>
                        <a:pt x="524441" y="2233875"/>
                        <a:pt x="521054" y="2328702"/>
                      </a:cubicBezTo>
                      <a:cubicBezTo>
                        <a:pt x="517667" y="2423529"/>
                        <a:pt x="482954" y="2698695"/>
                        <a:pt x="480414" y="2689382"/>
                      </a:cubicBezTo>
                      <a:cubicBezTo>
                        <a:pt x="477874" y="2680069"/>
                        <a:pt x="504121" y="2393049"/>
                        <a:pt x="505814" y="2272822"/>
                      </a:cubicBezTo>
                      <a:cubicBezTo>
                        <a:pt x="507507" y="2152595"/>
                        <a:pt x="522747" y="2143282"/>
                        <a:pt x="490574" y="1968022"/>
                      </a:cubicBezTo>
                      <a:cubicBezTo>
                        <a:pt x="458401" y="1792762"/>
                        <a:pt x="387281" y="1540455"/>
                        <a:pt x="312774" y="1221262"/>
                      </a:cubicBezTo>
                      <a:cubicBezTo>
                        <a:pt x="238267" y="902069"/>
                        <a:pt x="52847" y="142609"/>
                        <a:pt x="13054" y="2238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1" name="フリーフォーム: 図形 1880">
                  <a:extLst>
                    <a:ext uri="{FF2B5EF4-FFF2-40B4-BE49-F238E27FC236}">
                      <a16:creationId xmlns:a16="http://schemas.microsoft.com/office/drawing/2014/main" id="{A634AB37-F647-42B8-9E40-62F31A970BF5}"/>
                    </a:ext>
                  </a:extLst>
                </p:cNvPr>
                <p:cNvSpPr/>
                <p:nvPr/>
              </p:nvSpPr>
              <p:spPr>
                <a:xfrm>
                  <a:off x="6364938" y="4980741"/>
                  <a:ext cx="15542" cy="389020"/>
                </a:xfrm>
                <a:custGeom>
                  <a:avLst/>
                  <a:gdLst>
                    <a:gd name="connsiteX0" fmla="*/ 302 w 15542"/>
                    <a:gd name="connsiteY0" fmla="*/ 2739 h 389020"/>
                    <a:gd name="connsiteX1" fmla="*/ 15542 w 15542"/>
                    <a:gd name="connsiteY1" fmla="*/ 292299 h 389020"/>
                    <a:gd name="connsiteX2" fmla="*/ 302 w 15542"/>
                    <a:gd name="connsiteY2" fmla="*/ 383739 h 389020"/>
                    <a:gd name="connsiteX3" fmla="*/ 5382 w 15542"/>
                    <a:gd name="connsiteY3" fmla="*/ 160219 h 389020"/>
                    <a:gd name="connsiteX4" fmla="*/ 302 w 15542"/>
                    <a:gd name="connsiteY4" fmla="*/ 2739 h 38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2" h="389020">
                      <a:moveTo>
                        <a:pt x="302" y="2739"/>
                      </a:moveTo>
                      <a:cubicBezTo>
                        <a:pt x="1995" y="24752"/>
                        <a:pt x="15542" y="228799"/>
                        <a:pt x="15542" y="292299"/>
                      </a:cubicBezTo>
                      <a:cubicBezTo>
                        <a:pt x="15542" y="355799"/>
                        <a:pt x="1995" y="405752"/>
                        <a:pt x="302" y="383739"/>
                      </a:cubicBezTo>
                      <a:cubicBezTo>
                        <a:pt x="-1391" y="361726"/>
                        <a:pt x="6229" y="223719"/>
                        <a:pt x="5382" y="160219"/>
                      </a:cubicBezTo>
                      <a:cubicBezTo>
                        <a:pt x="4535" y="96719"/>
                        <a:pt x="-1391" y="-19274"/>
                        <a:pt x="302" y="27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2" name="フリーフォーム: 図形 1881">
                  <a:extLst>
                    <a:ext uri="{FF2B5EF4-FFF2-40B4-BE49-F238E27FC236}">
                      <a16:creationId xmlns:a16="http://schemas.microsoft.com/office/drawing/2014/main" id="{0A8E3EBD-D11A-4A64-B190-E15179B299DA}"/>
                    </a:ext>
                  </a:extLst>
                </p:cNvPr>
                <p:cNvSpPr/>
                <p:nvPr/>
              </p:nvSpPr>
              <p:spPr>
                <a:xfrm>
                  <a:off x="5701467" y="4276851"/>
                  <a:ext cx="682067" cy="1120063"/>
                </a:xfrm>
                <a:custGeom>
                  <a:avLst/>
                  <a:gdLst>
                    <a:gd name="connsiteX0" fmla="*/ 3373 w 682067"/>
                    <a:gd name="connsiteY0" fmla="*/ 5589 h 1120063"/>
                    <a:gd name="connsiteX1" fmla="*/ 450413 w 682067"/>
                    <a:gd name="connsiteY1" fmla="*/ 427229 h 1120063"/>
                    <a:gd name="connsiteX2" fmla="*/ 587573 w 682067"/>
                    <a:gd name="connsiteY2" fmla="*/ 528829 h 1120063"/>
                    <a:gd name="connsiteX3" fmla="*/ 633293 w 682067"/>
                    <a:gd name="connsiteY3" fmla="*/ 625349 h 1120063"/>
                    <a:gd name="connsiteX4" fmla="*/ 653613 w 682067"/>
                    <a:gd name="connsiteY4" fmla="*/ 1021589 h 1120063"/>
                    <a:gd name="connsiteX5" fmla="*/ 668853 w 682067"/>
                    <a:gd name="connsiteY5" fmla="*/ 1107949 h 1120063"/>
                    <a:gd name="connsiteX6" fmla="*/ 673933 w 682067"/>
                    <a:gd name="connsiteY6" fmla="*/ 818389 h 1120063"/>
                    <a:gd name="connsiteX7" fmla="*/ 552013 w 682067"/>
                    <a:gd name="connsiteY7" fmla="*/ 483109 h 1120063"/>
                    <a:gd name="connsiteX8" fmla="*/ 262453 w 682067"/>
                    <a:gd name="connsiteY8" fmla="*/ 203709 h 1120063"/>
                    <a:gd name="connsiteX9" fmla="*/ 3373 w 682067"/>
                    <a:gd name="connsiteY9" fmla="*/ 5589 h 1120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2067" h="1120063">
                      <a:moveTo>
                        <a:pt x="3373" y="5589"/>
                      </a:moveTo>
                      <a:cubicBezTo>
                        <a:pt x="34700" y="42842"/>
                        <a:pt x="353046" y="340022"/>
                        <a:pt x="450413" y="427229"/>
                      </a:cubicBezTo>
                      <a:cubicBezTo>
                        <a:pt x="547780" y="514436"/>
                        <a:pt x="557093" y="495809"/>
                        <a:pt x="587573" y="528829"/>
                      </a:cubicBezTo>
                      <a:cubicBezTo>
                        <a:pt x="618053" y="561849"/>
                        <a:pt x="622286" y="543222"/>
                        <a:pt x="633293" y="625349"/>
                      </a:cubicBezTo>
                      <a:cubicBezTo>
                        <a:pt x="644300" y="707476"/>
                        <a:pt x="647686" y="941156"/>
                        <a:pt x="653613" y="1021589"/>
                      </a:cubicBezTo>
                      <a:cubicBezTo>
                        <a:pt x="659540" y="1102022"/>
                        <a:pt x="665466" y="1141816"/>
                        <a:pt x="668853" y="1107949"/>
                      </a:cubicBezTo>
                      <a:cubicBezTo>
                        <a:pt x="672240" y="1074082"/>
                        <a:pt x="693406" y="922529"/>
                        <a:pt x="673933" y="818389"/>
                      </a:cubicBezTo>
                      <a:cubicBezTo>
                        <a:pt x="654460" y="714249"/>
                        <a:pt x="620593" y="585556"/>
                        <a:pt x="552013" y="483109"/>
                      </a:cubicBezTo>
                      <a:cubicBezTo>
                        <a:pt x="483433" y="380662"/>
                        <a:pt x="358126" y="280756"/>
                        <a:pt x="262453" y="203709"/>
                      </a:cubicBezTo>
                      <a:cubicBezTo>
                        <a:pt x="166780" y="126662"/>
                        <a:pt x="-27954" y="-31664"/>
                        <a:pt x="3373" y="558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3" name="フリーフォーム: 図形 1882">
                  <a:extLst>
                    <a:ext uri="{FF2B5EF4-FFF2-40B4-BE49-F238E27FC236}">
                      <a16:creationId xmlns:a16="http://schemas.microsoft.com/office/drawing/2014/main" id="{9B91D7E0-73A8-490E-B9CF-50D151A1A2EF}"/>
                    </a:ext>
                  </a:extLst>
                </p:cNvPr>
                <p:cNvSpPr/>
                <p:nvPr/>
              </p:nvSpPr>
              <p:spPr>
                <a:xfrm>
                  <a:off x="4686796" y="2744796"/>
                  <a:ext cx="898647" cy="1212279"/>
                </a:xfrm>
                <a:custGeom>
                  <a:avLst/>
                  <a:gdLst>
                    <a:gd name="connsiteX0" fmla="*/ 567829 w 898647"/>
                    <a:gd name="connsiteY0" fmla="*/ 77779 h 1212279"/>
                    <a:gd name="connsiteX1" fmla="*/ 317004 w 898647"/>
                    <a:gd name="connsiteY1" fmla="*/ 55554 h 1212279"/>
                    <a:gd name="connsiteX2" fmla="*/ 15379 w 898647"/>
                    <a:gd name="connsiteY2" fmla="*/ 1579 h 1212279"/>
                    <a:gd name="connsiteX3" fmla="*/ 50304 w 898647"/>
                    <a:gd name="connsiteY3" fmla="*/ 77779 h 1212279"/>
                    <a:gd name="connsiteX4" fmla="*/ 104279 w 898647"/>
                    <a:gd name="connsiteY4" fmla="*/ 160329 h 1212279"/>
                    <a:gd name="connsiteX5" fmla="*/ 424954 w 898647"/>
                    <a:gd name="connsiteY5" fmla="*/ 620704 h 1212279"/>
                    <a:gd name="connsiteX6" fmla="*/ 682129 w 898647"/>
                    <a:gd name="connsiteY6" fmla="*/ 985829 h 1212279"/>
                    <a:gd name="connsiteX7" fmla="*/ 898029 w 898647"/>
                    <a:gd name="connsiteY7" fmla="*/ 1211254 h 1212279"/>
                    <a:gd name="connsiteX8" fmla="*/ 739279 w 898647"/>
                    <a:gd name="connsiteY8" fmla="*/ 1052504 h 1212279"/>
                    <a:gd name="connsiteX9" fmla="*/ 504329 w 898647"/>
                    <a:gd name="connsiteY9" fmla="*/ 677854 h 1212279"/>
                    <a:gd name="connsiteX10" fmla="*/ 126504 w 898647"/>
                    <a:gd name="connsiteY10" fmla="*/ 182554 h 1212279"/>
                    <a:gd name="connsiteX11" fmla="*/ 34429 w 898647"/>
                    <a:gd name="connsiteY11" fmla="*/ 14279 h 1212279"/>
                    <a:gd name="connsiteX12" fmla="*/ 63004 w 898647"/>
                    <a:gd name="connsiteY12" fmla="*/ 14279 h 1212279"/>
                    <a:gd name="connsiteX13" fmla="*/ 380504 w 898647"/>
                    <a:gd name="connsiteY13" fmla="*/ 58729 h 1212279"/>
                    <a:gd name="connsiteX14" fmla="*/ 567829 w 898647"/>
                    <a:gd name="connsiteY14" fmla="*/ 77779 h 1212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98647" h="1212279">
                      <a:moveTo>
                        <a:pt x="567829" y="77779"/>
                      </a:moveTo>
                      <a:cubicBezTo>
                        <a:pt x="557246" y="77250"/>
                        <a:pt x="409079" y="68254"/>
                        <a:pt x="317004" y="55554"/>
                      </a:cubicBezTo>
                      <a:cubicBezTo>
                        <a:pt x="224929" y="42854"/>
                        <a:pt x="59829" y="-2125"/>
                        <a:pt x="15379" y="1579"/>
                      </a:cubicBezTo>
                      <a:cubicBezTo>
                        <a:pt x="-29071" y="5283"/>
                        <a:pt x="35487" y="51321"/>
                        <a:pt x="50304" y="77779"/>
                      </a:cubicBezTo>
                      <a:cubicBezTo>
                        <a:pt x="65121" y="104237"/>
                        <a:pt x="41837" y="69842"/>
                        <a:pt x="104279" y="160329"/>
                      </a:cubicBezTo>
                      <a:cubicBezTo>
                        <a:pt x="166721" y="250816"/>
                        <a:pt x="424954" y="620704"/>
                        <a:pt x="424954" y="620704"/>
                      </a:cubicBezTo>
                      <a:cubicBezTo>
                        <a:pt x="521262" y="758287"/>
                        <a:pt x="603283" y="887404"/>
                        <a:pt x="682129" y="985829"/>
                      </a:cubicBezTo>
                      <a:cubicBezTo>
                        <a:pt x="760975" y="1084254"/>
                        <a:pt x="888504" y="1200142"/>
                        <a:pt x="898029" y="1211254"/>
                      </a:cubicBezTo>
                      <a:cubicBezTo>
                        <a:pt x="907554" y="1222367"/>
                        <a:pt x="804896" y="1141404"/>
                        <a:pt x="739279" y="1052504"/>
                      </a:cubicBezTo>
                      <a:cubicBezTo>
                        <a:pt x="673662" y="963604"/>
                        <a:pt x="606458" y="822845"/>
                        <a:pt x="504329" y="677854"/>
                      </a:cubicBezTo>
                      <a:cubicBezTo>
                        <a:pt x="402200" y="532863"/>
                        <a:pt x="204821" y="293150"/>
                        <a:pt x="126504" y="182554"/>
                      </a:cubicBezTo>
                      <a:cubicBezTo>
                        <a:pt x="48187" y="71958"/>
                        <a:pt x="45012" y="42325"/>
                        <a:pt x="34429" y="14279"/>
                      </a:cubicBezTo>
                      <a:cubicBezTo>
                        <a:pt x="23846" y="-13767"/>
                        <a:pt x="5325" y="6871"/>
                        <a:pt x="63004" y="14279"/>
                      </a:cubicBezTo>
                      <a:cubicBezTo>
                        <a:pt x="120683" y="21687"/>
                        <a:pt x="297425" y="46029"/>
                        <a:pt x="380504" y="58729"/>
                      </a:cubicBezTo>
                      <a:cubicBezTo>
                        <a:pt x="463583" y="71429"/>
                        <a:pt x="578412" y="78308"/>
                        <a:pt x="567829" y="7777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4" name="フリーフォーム: 図形 1883">
                  <a:extLst>
                    <a:ext uri="{FF2B5EF4-FFF2-40B4-BE49-F238E27FC236}">
                      <a16:creationId xmlns:a16="http://schemas.microsoft.com/office/drawing/2014/main" id="{793B8D22-940E-42A3-B1BB-2DD0C8C2F3EB}"/>
                    </a:ext>
                  </a:extLst>
                </p:cNvPr>
                <p:cNvSpPr/>
                <p:nvPr/>
              </p:nvSpPr>
              <p:spPr>
                <a:xfrm>
                  <a:off x="5584455" y="3949680"/>
                  <a:ext cx="713174" cy="848834"/>
                </a:xfrm>
                <a:custGeom>
                  <a:avLst/>
                  <a:gdLst>
                    <a:gd name="connsiteX0" fmla="*/ 370 w 713174"/>
                    <a:gd name="connsiteY0" fmla="*/ 20 h 848834"/>
                    <a:gd name="connsiteX1" fmla="*/ 308345 w 713174"/>
                    <a:gd name="connsiteY1" fmla="*/ 361970 h 848834"/>
                    <a:gd name="connsiteX2" fmla="*/ 555995 w 713174"/>
                    <a:gd name="connsiteY2" fmla="*/ 606445 h 848834"/>
                    <a:gd name="connsiteX3" fmla="*/ 708395 w 713174"/>
                    <a:gd name="connsiteY3" fmla="*/ 847745 h 848834"/>
                    <a:gd name="connsiteX4" fmla="*/ 657595 w 713174"/>
                    <a:gd name="connsiteY4" fmla="*/ 688995 h 848834"/>
                    <a:gd name="connsiteX5" fmla="*/ 486145 w 713174"/>
                    <a:gd name="connsiteY5" fmla="*/ 533420 h 848834"/>
                    <a:gd name="connsiteX6" fmla="*/ 251195 w 713174"/>
                    <a:gd name="connsiteY6" fmla="*/ 346095 h 848834"/>
                    <a:gd name="connsiteX7" fmla="*/ 370 w 713174"/>
                    <a:gd name="connsiteY7" fmla="*/ 20 h 8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3174" h="848834">
                      <a:moveTo>
                        <a:pt x="370" y="20"/>
                      </a:moveTo>
                      <a:cubicBezTo>
                        <a:pt x="9895" y="2666"/>
                        <a:pt x="215741" y="260899"/>
                        <a:pt x="308345" y="361970"/>
                      </a:cubicBezTo>
                      <a:cubicBezTo>
                        <a:pt x="400949" y="463041"/>
                        <a:pt x="489320" y="525483"/>
                        <a:pt x="555995" y="606445"/>
                      </a:cubicBezTo>
                      <a:cubicBezTo>
                        <a:pt x="622670" y="687408"/>
                        <a:pt x="691462" y="833987"/>
                        <a:pt x="708395" y="847745"/>
                      </a:cubicBezTo>
                      <a:cubicBezTo>
                        <a:pt x="725328" y="861503"/>
                        <a:pt x="694637" y="741382"/>
                        <a:pt x="657595" y="688995"/>
                      </a:cubicBezTo>
                      <a:cubicBezTo>
                        <a:pt x="620553" y="636608"/>
                        <a:pt x="553878" y="590570"/>
                        <a:pt x="486145" y="533420"/>
                      </a:cubicBezTo>
                      <a:cubicBezTo>
                        <a:pt x="418412" y="476270"/>
                        <a:pt x="334803" y="437641"/>
                        <a:pt x="251195" y="346095"/>
                      </a:cubicBezTo>
                      <a:cubicBezTo>
                        <a:pt x="167587" y="254549"/>
                        <a:pt x="-9155" y="-2626"/>
                        <a:pt x="370" y="2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5" name="フリーフォーム: 図形 1884">
                  <a:extLst>
                    <a:ext uri="{FF2B5EF4-FFF2-40B4-BE49-F238E27FC236}">
                      <a16:creationId xmlns:a16="http://schemas.microsoft.com/office/drawing/2014/main" id="{FCD76239-FE74-4F94-815A-725707B0A2E8}"/>
                    </a:ext>
                  </a:extLst>
                </p:cNvPr>
                <p:cNvSpPr/>
                <p:nvPr/>
              </p:nvSpPr>
              <p:spPr>
                <a:xfrm>
                  <a:off x="6377907" y="1638247"/>
                  <a:ext cx="400986" cy="1520655"/>
                </a:xfrm>
                <a:custGeom>
                  <a:avLst/>
                  <a:gdLst>
                    <a:gd name="connsiteX0" fmla="*/ 349918 w 400986"/>
                    <a:gd name="connsiteY0" fmla="*/ 22278 h 1520655"/>
                    <a:gd name="connsiteX1" fmla="*/ 400718 w 400986"/>
                    <a:gd name="connsiteY1" fmla="*/ 120703 h 1520655"/>
                    <a:gd name="connsiteX2" fmla="*/ 324518 w 400986"/>
                    <a:gd name="connsiteY2" fmla="*/ 523928 h 1520655"/>
                    <a:gd name="connsiteX3" fmla="*/ 7018 w 400986"/>
                    <a:gd name="connsiteY3" fmla="*/ 1492303 h 1520655"/>
                    <a:gd name="connsiteX4" fmla="*/ 124493 w 400986"/>
                    <a:gd name="connsiteY4" fmla="*/ 1193853 h 1520655"/>
                    <a:gd name="connsiteX5" fmla="*/ 353093 w 400986"/>
                    <a:gd name="connsiteY5" fmla="*/ 489003 h 1520655"/>
                    <a:gd name="connsiteX6" fmla="*/ 349918 w 400986"/>
                    <a:gd name="connsiteY6" fmla="*/ 22278 h 152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986" h="1520655">
                      <a:moveTo>
                        <a:pt x="349918" y="22278"/>
                      </a:moveTo>
                      <a:cubicBezTo>
                        <a:pt x="357855" y="-39105"/>
                        <a:pt x="404951" y="37095"/>
                        <a:pt x="400718" y="120703"/>
                      </a:cubicBezTo>
                      <a:cubicBezTo>
                        <a:pt x="396485" y="204311"/>
                        <a:pt x="390135" y="295328"/>
                        <a:pt x="324518" y="523928"/>
                      </a:cubicBezTo>
                      <a:cubicBezTo>
                        <a:pt x="258901" y="752528"/>
                        <a:pt x="40355" y="1380649"/>
                        <a:pt x="7018" y="1492303"/>
                      </a:cubicBezTo>
                      <a:cubicBezTo>
                        <a:pt x="-26319" y="1603957"/>
                        <a:pt x="66814" y="1361070"/>
                        <a:pt x="124493" y="1193853"/>
                      </a:cubicBezTo>
                      <a:cubicBezTo>
                        <a:pt x="182172" y="1026636"/>
                        <a:pt x="309172" y="681620"/>
                        <a:pt x="353093" y="489003"/>
                      </a:cubicBezTo>
                      <a:cubicBezTo>
                        <a:pt x="397014" y="296386"/>
                        <a:pt x="341981" y="83661"/>
                        <a:pt x="349918" y="2227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6" name="フリーフォーム: 図形 1885">
                  <a:extLst>
                    <a:ext uri="{FF2B5EF4-FFF2-40B4-BE49-F238E27FC236}">
                      <a16:creationId xmlns:a16="http://schemas.microsoft.com/office/drawing/2014/main" id="{FC73F531-0B7F-4229-8EBA-3CF19BBF309B}"/>
                    </a:ext>
                  </a:extLst>
                </p:cNvPr>
                <p:cNvSpPr/>
                <p:nvPr/>
              </p:nvSpPr>
              <p:spPr>
                <a:xfrm>
                  <a:off x="6786684" y="1597639"/>
                  <a:ext cx="641605" cy="1059836"/>
                </a:xfrm>
                <a:custGeom>
                  <a:avLst/>
                  <a:gdLst>
                    <a:gd name="connsiteX0" fmla="*/ 1466 w 641605"/>
                    <a:gd name="connsiteY0" fmla="*/ 2561 h 1059836"/>
                    <a:gd name="connsiteX1" fmla="*/ 128466 w 641605"/>
                    <a:gd name="connsiteY1" fmla="*/ 189886 h 1059836"/>
                    <a:gd name="connsiteX2" fmla="*/ 287216 w 641605"/>
                    <a:gd name="connsiteY2" fmla="*/ 418486 h 1059836"/>
                    <a:gd name="connsiteX3" fmla="*/ 430091 w 641605"/>
                    <a:gd name="connsiteY3" fmla="*/ 456586 h 1059836"/>
                    <a:gd name="connsiteX4" fmla="*/ 499941 w 641605"/>
                    <a:gd name="connsiteY4" fmla="*/ 558186 h 1059836"/>
                    <a:gd name="connsiteX5" fmla="*/ 604716 w 641605"/>
                    <a:gd name="connsiteY5" fmla="*/ 875686 h 1059836"/>
                    <a:gd name="connsiteX6" fmla="*/ 630116 w 641605"/>
                    <a:gd name="connsiteY6" fmla="*/ 1015386 h 1059836"/>
                    <a:gd name="connsiteX7" fmla="*/ 430091 w 641605"/>
                    <a:gd name="connsiteY7" fmla="*/ 1021736 h 1059836"/>
                    <a:gd name="connsiteX8" fmla="*/ 249116 w 641605"/>
                    <a:gd name="connsiteY8" fmla="*/ 1043961 h 1059836"/>
                    <a:gd name="connsiteX9" fmla="*/ 112591 w 641605"/>
                    <a:gd name="connsiteY9" fmla="*/ 1059836 h 1059836"/>
                    <a:gd name="connsiteX10" fmla="*/ 547566 w 641605"/>
                    <a:gd name="connsiteY10" fmla="*/ 1015386 h 1059836"/>
                    <a:gd name="connsiteX11" fmla="*/ 604716 w 641605"/>
                    <a:gd name="connsiteY11" fmla="*/ 951886 h 1059836"/>
                    <a:gd name="connsiteX12" fmla="*/ 579316 w 641605"/>
                    <a:gd name="connsiteY12" fmla="*/ 764561 h 1059836"/>
                    <a:gd name="connsiteX13" fmla="*/ 458666 w 641605"/>
                    <a:gd name="connsiteY13" fmla="*/ 513736 h 1059836"/>
                    <a:gd name="connsiteX14" fmla="*/ 214191 w 641605"/>
                    <a:gd name="connsiteY14" fmla="*/ 329586 h 1059836"/>
                    <a:gd name="connsiteX15" fmla="*/ 1466 w 641605"/>
                    <a:gd name="connsiteY15" fmla="*/ 2561 h 105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605" h="1059836">
                      <a:moveTo>
                        <a:pt x="1466" y="2561"/>
                      </a:moveTo>
                      <a:cubicBezTo>
                        <a:pt x="-12821" y="-20722"/>
                        <a:pt x="80841" y="120565"/>
                        <a:pt x="128466" y="189886"/>
                      </a:cubicBezTo>
                      <a:cubicBezTo>
                        <a:pt x="176091" y="259207"/>
                        <a:pt x="236945" y="374036"/>
                        <a:pt x="287216" y="418486"/>
                      </a:cubicBezTo>
                      <a:cubicBezTo>
                        <a:pt x="337487" y="462936"/>
                        <a:pt x="394637" y="433303"/>
                        <a:pt x="430091" y="456586"/>
                      </a:cubicBezTo>
                      <a:cubicBezTo>
                        <a:pt x="465545" y="479869"/>
                        <a:pt x="470837" y="488336"/>
                        <a:pt x="499941" y="558186"/>
                      </a:cubicBezTo>
                      <a:cubicBezTo>
                        <a:pt x="529045" y="628036"/>
                        <a:pt x="583020" y="799486"/>
                        <a:pt x="604716" y="875686"/>
                      </a:cubicBezTo>
                      <a:cubicBezTo>
                        <a:pt x="626412" y="951886"/>
                        <a:pt x="659220" y="991044"/>
                        <a:pt x="630116" y="1015386"/>
                      </a:cubicBezTo>
                      <a:cubicBezTo>
                        <a:pt x="601012" y="1039728"/>
                        <a:pt x="493591" y="1016974"/>
                        <a:pt x="430091" y="1021736"/>
                      </a:cubicBezTo>
                      <a:cubicBezTo>
                        <a:pt x="366591" y="1026498"/>
                        <a:pt x="249116" y="1043961"/>
                        <a:pt x="249116" y="1043961"/>
                      </a:cubicBezTo>
                      <a:lnTo>
                        <a:pt x="112591" y="1059836"/>
                      </a:lnTo>
                      <a:cubicBezTo>
                        <a:pt x="162333" y="1055074"/>
                        <a:pt x="465545" y="1033378"/>
                        <a:pt x="547566" y="1015386"/>
                      </a:cubicBezTo>
                      <a:cubicBezTo>
                        <a:pt x="629587" y="997394"/>
                        <a:pt x="599424" y="993690"/>
                        <a:pt x="604716" y="951886"/>
                      </a:cubicBezTo>
                      <a:cubicBezTo>
                        <a:pt x="610008" y="910082"/>
                        <a:pt x="603658" y="837586"/>
                        <a:pt x="579316" y="764561"/>
                      </a:cubicBezTo>
                      <a:cubicBezTo>
                        <a:pt x="554974" y="691536"/>
                        <a:pt x="519520" y="586232"/>
                        <a:pt x="458666" y="513736"/>
                      </a:cubicBezTo>
                      <a:cubicBezTo>
                        <a:pt x="397812" y="441240"/>
                        <a:pt x="284570" y="411607"/>
                        <a:pt x="214191" y="329586"/>
                      </a:cubicBezTo>
                      <a:cubicBezTo>
                        <a:pt x="143812" y="247565"/>
                        <a:pt x="15753" y="25844"/>
                        <a:pt x="1466" y="25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7" name="フリーフォーム: 図形 1886">
                  <a:extLst>
                    <a:ext uri="{FF2B5EF4-FFF2-40B4-BE49-F238E27FC236}">
                      <a16:creationId xmlns:a16="http://schemas.microsoft.com/office/drawing/2014/main" id="{09B941F2-097F-4CA1-BCEE-56BC0E5A8DB3}"/>
                    </a:ext>
                  </a:extLst>
                </p:cNvPr>
                <p:cNvSpPr/>
                <p:nvPr/>
              </p:nvSpPr>
              <p:spPr>
                <a:xfrm>
                  <a:off x="4804914" y="2171201"/>
                  <a:ext cx="475411" cy="436650"/>
                </a:xfrm>
                <a:custGeom>
                  <a:avLst/>
                  <a:gdLst>
                    <a:gd name="connsiteX0" fmla="*/ 176661 w 475411"/>
                    <a:gd name="connsiteY0" fmla="*/ 3674 h 436650"/>
                    <a:gd name="connsiteX1" fmla="*/ 109986 w 475411"/>
                    <a:gd name="connsiteY1" fmla="*/ 98924 h 436650"/>
                    <a:gd name="connsiteX2" fmla="*/ 68711 w 475411"/>
                    <a:gd name="connsiteY2" fmla="*/ 225924 h 436650"/>
                    <a:gd name="connsiteX3" fmla="*/ 14736 w 475411"/>
                    <a:gd name="connsiteY3" fmla="*/ 337049 h 436650"/>
                    <a:gd name="connsiteX4" fmla="*/ 2036 w 475411"/>
                    <a:gd name="connsiteY4" fmla="*/ 419599 h 436650"/>
                    <a:gd name="connsiteX5" fmla="*/ 49661 w 475411"/>
                    <a:gd name="connsiteY5" fmla="*/ 435474 h 436650"/>
                    <a:gd name="connsiteX6" fmla="*/ 246511 w 475411"/>
                    <a:gd name="connsiteY6" fmla="*/ 435474 h 436650"/>
                    <a:gd name="connsiteX7" fmla="*/ 471936 w 475411"/>
                    <a:gd name="connsiteY7" fmla="*/ 435474 h 436650"/>
                    <a:gd name="connsiteX8" fmla="*/ 389386 w 475411"/>
                    <a:gd name="connsiteY8" fmla="*/ 432299 h 436650"/>
                    <a:gd name="connsiteX9" fmla="*/ 75061 w 475411"/>
                    <a:gd name="connsiteY9" fmla="*/ 413249 h 436650"/>
                    <a:gd name="connsiteX10" fmla="*/ 17911 w 475411"/>
                    <a:gd name="connsiteY10" fmla="*/ 381499 h 436650"/>
                    <a:gd name="connsiteX11" fmla="*/ 59186 w 475411"/>
                    <a:gd name="connsiteY11" fmla="*/ 229099 h 436650"/>
                    <a:gd name="connsiteX12" fmla="*/ 176661 w 475411"/>
                    <a:gd name="connsiteY12" fmla="*/ 3674 h 436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5411" h="436650">
                      <a:moveTo>
                        <a:pt x="176661" y="3674"/>
                      </a:moveTo>
                      <a:cubicBezTo>
                        <a:pt x="185128" y="-18022"/>
                        <a:pt x="127978" y="61882"/>
                        <a:pt x="109986" y="98924"/>
                      </a:cubicBezTo>
                      <a:cubicBezTo>
                        <a:pt x="91994" y="135966"/>
                        <a:pt x="84586" y="186237"/>
                        <a:pt x="68711" y="225924"/>
                      </a:cubicBezTo>
                      <a:cubicBezTo>
                        <a:pt x="52836" y="265611"/>
                        <a:pt x="25848" y="304770"/>
                        <a:pt x="14736" y="337049"/>
                      </a:cubicBezTo>
                      <a:cubicBezTo>
                        <a:pt x="3623" y="369328"/>
                        <a:pt x="-3785" y="403195"/>
                        <a:pt x="2036" y="419599"/>
                      </a:cubicBezTo>
                      <a:cubicBezTo>
                        <a:pt x="7857" y="436003"/>
                        <a:pt x="8915" y="432828"/>
                        <a:pt x="49661" y="435474"/>
                      </a:cubicBezTo>
                      <a:cubicBezTo>
                        <a:pt x="90407" y="438120"/>
                        <a:pt x="246511" y="435474"/>
                        <a:pt x="246511" y="435474"/>
                      </a:cubicBezTo>
                      <a:lnTo>
                        <a:pt x="471936" y="435474"/>
                      </a:lnTo>
                      <a:cubicBezTo>
                        <a:pt x="495748" y="434945"/>
                        <a:pt x="389386" y="432299"/>
                        <a:pt x="389386" y="432299"/>
                      </a:cubicBezTo>
                      <a:cubicBezTo>
                        <a:pt x="323240" y="428595"/>
                        <a:pt x="136973" y="421716"/>
                        <a:pt x="75061" y="413249"/>
                      </a:cubicBezTo>
                      <a:cubicBezTo>
                        <a:pt x="13149" y="404782"/>
                        <a:pt x="20557" y="412191"/>
                        <a:pt x="17911" y="381499"/>
                      </a:cubicBezTo>
                      <a:cubicBezTo>
                        <a:pt x="15265" y="350807"/>
                        <a:pt x="32199" y="291541"/>
                        <a:pt x="59186" y="229099"/>
                      </a:cubicBezTo>
                      <a:cubicBezTo>
                        <a:pt x="86173" y="166657"/>
                        <a:pt x="168194" y="25370"/>
                        <a:pt x="176661" y="367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8" name="フリーフォーム: 図形 1887">
                  <a:extLst>
                    <a:ext uri="{FF2B5EF4-FFF2-40B4-BE49-F238E27FC236}">
                      <a16:creationId xmlns:a16="http://schemas.microsoft.com/office/drawing/2014/main" id="{C9536EC5-A91C-49CD-866D-B99705933F5A}"/>
                    </a:ext>
                  </a:extLst>
                </p:cNvPr>
                <p:cNvSpPr/>
                <p:nvPr/>
              </p:nvSpPr>
              <p:spPr>
                <a:xfrm>
                  <a:off x="6891928" y="2070314"/>
                  <a:ext cx="439030" cy="490654"/>
                </a:xfrm>
                <a:custGeom>
                  <a:avLst/>
                  <a:gdLst>
                    <a:gd name="connsiteX0" fmla="*/ 283572 w 439030"/>
                    <a:gd name="connsiteY0" fmla="*/ 2961 h 490654"/>
                    <a:gd name="connsiteX1" fmla="*/ 328022 w 439030"/>
                    <a:gd name="connsiteY1" fmla="*/ 155361 h 490654"/>
                    <a:gd name="connsiteX2" fmla="*/ 420097 w 439030"/>
                    <a:gd name="connsiteY2" fmla="*/ 355386 h 490654"/>
                    <a:gd name="connsiteX3" fmla="*/ 432797 w 439030"/>
                    <a:gd name="connsiteY3" fmla="*/ 447461 h 490654"/>
                    <a:gd name="connsiteX4" fmla="*/ 343897 w 439030"/>
                    <a:gd name="connsiteY4" fmla="*/ 469686 h 490654"/>
                    <a:gd name="connsiteX5" fmla="*/ 181972 w 439030"/>
                    <a:gd name="connsiteY5" fmla="*/ 472861 h 490654"/>
                    <a:gd name="connsiteX6" fmla="*/ 4172 w 439030"/>
                    <a:gd name="connsiteY6" fmla="*/ 488736 h 490654"/>
                    <a:gd name="connsiteX7" fmla="*/ 369297 w 439030"/>
                    <a:gd name="connsiteY7" fmla="*/ 472861 h 490654"/>
                    <a:gd name="connsiteX8" fmla="*/ 416922 w 439030"/>
                    <a:gd name="connsiteY8" fmla="*/ 333161 h 490654"/>
                    <a:gd name="connsiteX9" fmla="*/ 321672 w 439030"/>
                    <a:gd name="connsiteY9" fmla="*/ 75986 h 490654"/>
                    <a:gd name="connsiteX10" fmla="*/ 283572 w 439030"/>
                    <a:gd name="connsiteY10" fmla="*/ 2961 h 49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9030" h="490654">
                      <a:moveTo>
                        <a:pt x="283572" y="2961"/>
                      </a:moveTo>
                      <a:cubicBezTo>
                        <a:pt x="284630" y="16190"/>
                        <a:pt x="305268" y="96623"/>
                        <a:pt x="328022" y="155361"/>
                      </a:cubicBezTo>
                      <a:cubicBezTo>
                        <a:pt x="350776" y="214099"/>
                        <a:pt x="402635" y="306703"/>
                        <a:pt x="420097" y="355386"/>
                      </a:cubicBezTo>
                      <a:cubicBezTo>
                        <a:pt x="437559" y="404069"/>
                        <a:pt x="445497" y="428411"/>
                        <a:pt x="432797" y="447461"/>
                      </a:cubicBezTo>
                      <a:cubicBezTo>
                        <a:pt x="420097" y="466511"/>
                        <a:pt x="385701" y="465453"/>
                        <a:pt x="343897" y="469686"/>
                      </a:cubicBezTo>
                      <a:cubicBezTo>
                        <a:pt x="302093" y="473919"/>
                        <a:pt x="238593" y="469686"/>
                        <a:pt x="181972" y="472861"/>
                      </a:cubicBezTo>
                      <a:cubicBezTo>
                        <a:pt x="125351" y="476036"/>
                        <a:pt x="-27049" y="488736"/>
                        <a:pt x="4172" y="488736"/>
                      </a:cubicBezTo>
                      <a:cubicBezTo>
                        <a:pt x="35393" y="488736"/>
                        <a:pt x="300505" y="498790"/>
                        <a:pt x="369297" y="472861"/>
                      </a:cubicBezTo>
                      <a:cubicBezTo>
                        <a:pt x="438089" y="446932"/>
                        <a:pt x="424859" y="399307"/>
                        <a:pt x="416922" y="333161"/>
                      </a:cubicBezTo>
                      <a:cubicBezTo>
                        <a:pt x="408985" y="267015"/>
                        <a:pt x="342839" y="129961"/>
                        <a:pt x="321672" y="75986"/>
                      </a:cubicBezTo>
                      <a:cubicBezTo>
                        <a:pt x="300505" y="22011"/>
                        <a:pt x="282514" y="-10268"/>
                        <a:pt x="283572" y="29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89" name="フリーフォーム: 図形 1888">
                  <a:extLst>
                    <a:ext uri="{FF2B5EF4-FFF2-40B4-BE49-F238E27FC236}">
                      <a16:creationId xmlns:a16="http://schemas.microsoft.com/office/drawing/2014/main" id="{E761E33B-4C05-4AAF-B1C1-D910067B21EA}"/>
                    </a:ext>
                  </a:extLst>
                </p:cNvPr>
                <p:cNvSpPr/>
                <p:nvPr/>
              </p:nvSpPr>
              <p:spPr>
                <a:xfrm>
                  <a:off x="6699246" y="2228033"/>
                  <a:ext cx="181154" cy="346923"/>
                </a:xfrm>
                <a:custGeom>
                  <a:avLst/>
                  <a:gdLst>
                    <a:gd name="connsiteX0" fmla="*/ 4 w 181154"/>
                    <a:gd name="connsiteY0" fmla="*/ 817 h 346923"/>
                    <a:gd name="connsiteX1" fmla="*/ 73029 w 181154"/>
                    <a:gd name="connsiteY1" fmla="*/ 92892 h 346923"/>
                    <a:gd name="connsiteX2" fmla="*/ 155579 w 181154"/>
                    <a:gd name="connsiteY2" fmla="*/ 296092 h 346923"/>
                    <a:gd name="connsiteX3" fmla="*/ 180979 w 181154"/>
                    <a:gd name="connsiteY3" fmla="*/ 346892 h 346923"/>
                    <a:gd name="connsiteX4" fmla="*/ 165104 w 181154"/>
                    <a:gd name="connsiteY4" fmla="*/ 302442 h 346923"/>
                    <a:gd name="connsiteX5" fmla="*/ 133354 w 181154"/>
                    <a:gd name="connsiteY5" fmla="*/ 226242 h 346923"/>
                    <a:gd name="connsiteX6" fmla="*/ 76204 w 181154"/>
                    <a:gd name="connsiteY6" fmla="*/ 57967 h 346923"/>
                    <a:gd name="connsiteX7" fmla="*/ 4 w 181154"/>
                    <a:gd name="connsiteY7" fmla="*/ 817 h 34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154" h="346923">
                      <a:moveTo>
                        <a:pt x="4" y="817"/>
                      </a:moveTo>
                      <a:cubicBezTo>
                        <a:pt x="-525" y="6638"/>
                        <a:pt x="47100" y="43680"/>
                        <a:pt x="73029" y="92892"/>
                      </a:cubicBezTo>
                      <a:cubicBezTo>
                        <a:pt x="98958" y="142104"/>
                        <a:pt x="137587" y="253759"/>
                        <a:pt x="155579" y="296092"/>
                      </a:cubicBezTo>
                      <a:cubicBezTo>
                        <a:pt x="173571" y="338425"/>
                        <a:pt x="179391" y="345834"/>
                        <a:pt x="180979" y="346892"/>
                      </a:cubicBezTo>
                      <a:cubicBezTo>
                        <a:pt x="182567" y="347950"/>
                        <a:pt x="173041" y="322550"/>
                        <a:pt x="165104" y="302442"/>
                      </a:cubicBezTo>
                      <a:cubicBezTo>
                        <a:pt x="157167" y="282334"/>
                        <a:pt x="148171" y="266988"/>
                        <a:pt x="133354" y="226242"/>
                      </a:cubicBezTo>
                      <a:cubicBezTo>
                        <a:pt x="118537" y="185496"/>
                        <a:pt x="93137" y="95009"/>
                        <a:pt x="76204" y="57967"/>
                      </a:cubicBezTo>
                      <a:cubicBezTo>
                        <a:pt x="59271" y="20925"/>
                        <a:pt x="533" y="-5004"/>
                        <a:pt x="4" y="81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0" name="フリーフォーム: 図形 1889">
                  <a:extLst>
                    <a:ext uri="{FF2B5EF4-FFF2-40B4-BE49-F238E27FC236}">
                      <a16:creationId xmlns:a16="http://schemas.microsoft.com/office/drawing/2014/main" id="{2AC63565-12C0-498E-A04C-01E221C985B2}"/>
                    </a:ext>
                  </a:extLst>
                </p:cNvPr>
                <p:cNvSpPr/>
                <p:nvPr/>
              </p:nvSpPr>
              <p:spPr>
                <a:xfrm>
                  <a:off x="6207783" y="2609962"/>
                  <a:ext cx="1357312" cy="1867860"/>
                </a:xfrm>
                <a:custGeom>
                  <a:avLst/>
                  <a:gdLst>
                    <a:gd name="connsiteX0" fmla="*/ 710542 w 1357312"/>
                    <a:gd name="connsiteY0" fmla="*/ 69738 h 1867860"/>
                    <a:gd name="connsiteX1" fmla="*/ 881992 w 1357312"/>
                    <a:gd name="connsiteY1" fmla="*/ 66563 h 1867860"/>
                    <a:gd name="connsiteX2" fmla="*/ 1151867 w 1357312"/>
                    <a:gd name="connsiteY2" fmla="*/ 34813 h 1867860"/>
                    <a:gd name="connsiteX3" fmla="*/ 1355067 w 1357312"/>
                    <a:gd name="connsiteY3" fmla="*/ 15763 h 1867860"/>
                    <a:gd name="connsiteX4" fmla="*/ 1193142 w 1357312"/>
                    <a:gd name="connsiteY4" fmla="*/ 282463 h 1867860"/>
                    <a:gd name="connsiteX5" fmla="*/ 862942 w 1357312"/>
                    <a:gd name="connsiteY5" fmla="*/ 863488 h 1867860"/>
                    <a:gd name="connsiteX6" fmla="*/ 367642 w 1357312"/>
                    <a:gd name="connsiteY6" fmla="*/ 1536588 h 1867860"/>
                    <a:gd name="connsiteX7" fmla="*/ 2517 w 1357312"/>
                    <a:gd name="connsiteY7" fmla="*/ 1866788 h 1867860"/>
                    <a:gd name="connsiteX8" fmla="*/ 262867 w 1357312"/>
                    <a:gd name="connsiteY8" fmla="*/ 1577863 h 1867860"/>
                    <a:gd name="connsiteX9" fmla="*/ 1237592 w 1357312"/>
                    <a:gd name="connsiteY9" fmla="*/ 203088 h 1867860"/>
                    <a:gd name="connsiteX10" fmla="*/ 1326492 w 1357312"/>
                    <a:gd name="connsiteY10" fmla="*/ 31638 h 1867860"/>
                    <a:gd name="connsiteX11" fmla="*/ 1101067 w 1357312"/>
                    <a:gd name="connsiteY11" fmla="*/ 50688 h 1867860"/>
                    <a:gd name="connsiteX12" fmla="*/ 710542 w 1357312"/>
                    <a:gd name="connsiteY12" fmla="*/ 69738 h 1867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7312" h="1867860">
                      <a:moveTo>
                        <a:pt x="710542" y="69738"/>
                      </a:moveTo>
                      <a:cubicBezTo>
                        <a:pt x="674030" y="72384"/>
                        <a:pt x="808438" y="72384"/>
                        <a:pt x="881992" y="66563"/>
                      </a:cubicBezTo>
                      <a:cubicBezTo>
                        <a:pt x="955546" y="60742"/>
                        <a:pt x="1073021" y="43280"/>
                        <a:pt x="1151867" y="34813"/>
                      </a:cubicBezTo>
                      <a:cubicBezTo>
                        <a:pt x="1230713" y="26346"/>
                        <a:pt x="1348188" y="-25512"/>
                        <a:pt x="1355067" y="15763"/>
                      </a:cubicBezTo>
                      <a:cubicBezTo>
                        <a:pt x="1361946" y="57038"/>
                        <a:pt x="1275163" y="141176"/>
                        <a:pt x="1193142" y="282463"/>
                      </a:cubicBezTo>
                      <a:cubicBezTo>
                        <a:pt x="1111121" y="423750"/>
                        <a:pt x="1000525" y="654467"/>
                        <a:pt x="862942" y="863488"/>
                      </a:cubicBezTo>
                      <a:cubicBezTo>
                        <a:pt x="725359" y="1072509"/>
                        <a:pt x="511046" y="1369371"/>
                        <a:pt x="367642" y="1536588"/>
                      </a:cubicBezTo>
                      <a:cubicBezTo>
                        <a:pt x="224238" y="1703805"/>
                        <a:pt x="19979" y="1859909"/>
                        <a:pt x="2517" y="1866788"/>
                      </a:cubicBezTo>
                      <a:cubicBezTo>
                        <a:pt x="-14945" y="1873667"/>
                        <a:pt x="57021" y="1855146"/>
                        <a:pt x="262867" y="1577863"/>
                      </a:cubicBezTo>
                      <a:cubicBezTo>
                        <a:pt x="468713" y="1300580"/>
                        <a:pt x="1060321" y="460792"/>
                        <a:pt x="1237592" y="203088"/>
                      </a:cubicBezTo>
                      <a:cubicBezTo>
                        <a:pt x="1414863" y="-54616"/>
                        <a:pt x="1349246" y="57038"/>
                        <a:pt x="1326492" y="31638"/>
                      </a:cubicBezTo>
                      <a:cubicBezTo>
                        <a:pt x="1303738" y="6238"/>
                        <a:pt x="1202138" y="44338"/>
                        <a:pt x="1101067" y="50688"/>
                      </a:cubicBezTo>
                      <a:cubicBezTo>
                        <a:pt x="999996" y="57038"/>
                        <a:pt x="747054" y="67092"/>
                        <a:pt x="710542" y="697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1" name="フリーフォーム: 図形 1890">
                  <a:extLst>
                    <a:ext uri="{FF2B5EF4-FFF2-40B4-BE49-F238E27FC236}">
                      <a16:creationId xmlns:a16="http://schemas.microsoft.com/office/drawing/2014/main" id="{B51F9311-2858-4CE6-8313-FF128B62BAB0}"/>
                    </a:ext>
                  </a:extLst>
                </p:cNvPr>
                <p:cNvSpPr/>
                <p:nvPr/>
              </p:nvSpPr>
              <p:spPr>
                <a:xfrm>
                  <a:off x="6194769" y="2682467"/>
                  <a:ext cx="1244320" cy="1692808"/>
                </a:xfrm>
                <a:custGeom>
                  <a:avLst/>
                  <a:gdLst>
                    <a:gd name="connsiteX0" fmla="*/ 752131 w 1244320"/>
                    <a:gd name="connsiteY0" fmla="*/ 35333 h 1692808"/>
                    <a:gd name="connsiteX1" fmla="*/ 1085506 w 1244320"/>
                    <a:gd name="connsiteY1" fmla="*/ 51208 h 1692808"/>
                    <a:gd name="connsiteX2" fmla="*/ 1244256 w 1244320"/>
                    <a:gd name="connsiteY2" fmla="*/ 9933 h 1692808"/>
                    <a:gd name="connsiteX3" fmla="*/ 1069631 w 1244320"/>
                    <a:gd name="connsiteY3" fmla="*/ 267108 h 1692808"/>
                    <a:gd name="connsiteX4" fmla="*/ 818806 w 1244320"/>
                    <a:gd name="connsiteY4" fmla="*/ 692558 h 1692808"/>
                    <a:gd name="connsiteX5" fmla="*/ 431456 w 1244320"/>
                    <a:gd name="connsiteY5" fmla="*/ 1197383 h 1692808"/>
                    <a:gd name="connsiteX6" fmla="*/ 155231 w 1244320"/>
                    <a:gd name="connsiteY6" fmla="*/ 1521233 h 1692808"/>
                    <a:gd name="connsiteX7" fmla="*/ 2831 w 1244320"/>
                    <a:gd name="connsiteY7" fmla="*/ 1689508 h 1692808"/>
                    <a:gd name="connsiteX8" fmla="*/ 282231 w 1244320"/>
                    <a:gd name="connsiteY8" fmla="*/ 1378358 h 1692808"/>
                    <a:gd name="connsiteX9" fmla="*/ 1091856 w 1244320"/>
                    <a:gd name="connsiteY9" fmla="*/ 241708 h 1692808"/>
                    <a:gd name="connsiteX10" fmla="*/ 1155356 w 1244320"/>
                    <a:gd name="connsiteY10" fmla="*/ 32158 h 1692808"/>
                    <a:gd name="connsiteX11" fmla="*/ 910881 w 1244320"/>
                    <a:gd name="connsiteY11" fmla="*/ 28983 h 1692808"/>
                    <a:gd name="connsiteX12" fmla="*/ 752131 w 1244320"/>
                    <a:gd name="connsiteY12" fmla="*/ 35333 h 1692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4320" h="1692808">
                      <a:moveTo>
                        <a:pt x="752131" y="35333"/>
                      </a:moveTo>
                      <a:cubicBezTo>
                        <a:pt x="781235" y="39037"/>
                        <a:pt x="1003485" y="55441"/>
                        <a:pt x="1085506" y="51208"/>
                      </a:cubicBezTo>
                      <a:cubicBezTo>
                        <a:pt x="1167527" y="46975"/>
                        <a:pt x="1246902" y="-26050"/>
                        <a:pt x="1244256" y="9933"/>
                      </a:cubicBezTo>
                      <a:cubicBezTo>
                        <a:pt x="1241610" y="45916"/>
                        <a:pt x="1140539" y="153337"/>
                        <a:pt x="1069631" y="267108"/>
                      </a:cubicBezTo>
                      <a:cubicBezTo>
                        <a:pt x="998723" y="380879"/>
                        <a:pt x="925168" y="537512"/>
                        <a:pt x="818806" y="692558"/>
                      </a:cubicBezTo>
                      <a:cubicBezTo>
                        <a:pt x="712444" y="847604"/>
                        <a:pt x="542052" y="1059271"/>
                        <a:pt x="431456" y="1197383"/>
                      </a:cubicBezTo>
                      <a:cubicBezTo>
                        <a:pt x="320860" y="1335495"/>
                        <a:pt x="226668" y="1439212"/>
                        <a:pt x="155231" y="1521233"/>
                      </a:cubicBezTo>
                      <a:cubicBezTo>
                        <a:pt x="83793" y="1603254"/>
                        <a:pt x="-18336" y="1713321"/>
                        <a:pt x="2831" y="1689508"/>
                      </a:cubicBezTo>
                      <a:cubicBezTo>
                        <a:pt x="23998" y="1665696"/>
                        <a:pt x="100727" y="1619658"/>
                        <a:pt x="282231" y="1378358"/>
                      </a:cubicBezTo>
                      <a:cubicBezTo>
                        <a:pt x="463735" y="1137058"/>
                        <a:pt x="946335" y="466075"/>
                        <a:pt x="1091856" y="241708"/>
                      </a:cubicBezTo>
                      <a:cubicBezTo>
                        <a:pt x="1237377" y="17341"/>
                        <a:pt x="1185518" y="67612"/>
                        <a:pt x="1155356" y="32158"/>
                      </a:cubicBezTo>
                      <a:cubicBezTo>
                        <a:pt x="1125194" y="-3296"/>
                        <a:pt x="975968" y="31100"/>
                        <a:pt x="910881" y="28983"/>
                      </a:cubicBezTo>
                      <a:cubicBezTo>
                        <a:pt x="845794" y="26866"/>
                        <a:pt x="723027" y="31629"/>
                        <a:pt x="752131" y="3533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2" name="フリーフォーム: 図形 1891">
                  <a:extLst>
                    <a:ext uri="{FF2B5EF4-FFF2-40B4-BE49-F238E27FC236}">
                      <a16:creationId xmlns:a16="http://schemas.microsoft.com/office/drawing/2014/main" id="{36C06A2F-4BB7-4CAD-B71D-B191FC2B0173}"/>
                    </a:ext>
                  </a:extLst>
                </p:cNvPr>
                <p:cNvSpPr/>
                <p:nvPr/>
              </p:nvSpPr>
              <p:spPr>
                <a:xfrm>
                  <a:off x="6101841" y="3128611"/>
                  <a:ext cx="298965" cy="1151195"/>
                </a:xfrm>
                <a:custGeom>
                  <a:avLst/>
                  <a:gdLst>
                    <a:gd name="connsiteX0" fmla="*/ 298959 w 298965"/>
                    <a:gd name="connsiteY0" fmla="*/ 1939 h 1151195"/>
                    <a:gd name="connsiteX1" fmla="*/ 124334 w 298965"/>
                    <a:gd name="connsiteY1" fmla="*/ 513114 h 1151195"/>
                    <a:gd name="connsiteX2" fmla="*/ 19559 w 298965"/>
                    <a:gd name="connsiteY2" fmla="*/ 913164 h 1151195"/>
                    <a:gd name="connsiteX3" fmla="*/ 509 w 298965"/>
                    <a:gd name="connsiteY3" fmla="*/ 1138589 h 1151195"/>
                    <a:gd name="connsiteX4" fmla="*/ 16384 w 298965"/>
                    <a:gd name="connsiteY4" fmla="*/ 1078264 h 1151195"/>
                    <a:gd name="connsiteX5" fmla="*/ 117984 w 298965"/>
                    <a:gd name="connsiteY5" fmla="*/ 709964 h 1151195"/>
                    <a:gd name="connsiteX6" fmla="*/ 298959 w 298965"/>
                    <a:gd name="connsiteY6" fmla="*/ 1939 h 1151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8965" h="1151195">
                      <a:moveTo>
                        <a:pt x="298959" y="1939"/>
                      </a:moveTo>
                      <a:cubicBezTo>
                        <a:pt x="300017" y="-30869"/>
                        <a:pt x="170901" y="361243"/>
                        <a:pt x="124334" y="513114"/>
                      </a:cubicBezTo>
                      <a:cubicBezTo>
                        <a:pt x="77767" y="664985"/>
                        <a:pt x="40196" y="808918"/>
                        <a:pt x="19559" y="913164"/>
                      </a:cubicBezTo>
                      <a:cubicBezTo>
                        <a:pt x="-1078" y="1017410"/>
                        <a:pt x="1038" y="1111072"/>
                        <a:pt x="509" y="1138589"/>
                      </a:cubicBezTo>
                      <a:cubicBezTo>
                        <a:pt x="-20" y="1166106"/>
                        <a:pt x="-3195" y="1149701"/>
                        <a:pt x="16384" y="1078264"/>
                      </a:cubicBezTo>
                      <a:cubicBezTo>
                        <a:pt x="35963" y="1006827"/>
                        <a:pt x="66655" y="894114"/>
                        <a:pt x="117984" y="709964"/>
                      </a:cubicBezTo>
                      <a:cubicBezTo>
                        <a:pt x="169313" y="525814"/>
                        <a:pt x="297901" y="34747"/>
                        <a:pt x="298959" y="19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3" name="フリーフォーム: 図形 1892">
                  <a:extLst>
                    <a:ext uri="{FF2B5EF4-FFF2-40B4-BE49-F238E27FC236}">
                      <a16:creationId xmlns:a16="http://schemas.microsoft.com/office/drawing/2014/main" id="{DD63A44B-5414-4E62-A4B2-1A33B30590F1}"/>
                    </a:ext>
                  </a:extLst>
                </p:cNvPr>
                <p:cNvSpPr/>
                <p:nvPr/>
              </p:nvSpPr>
              <p:spPr>
                <a:xfrm>
                  <a:off x="6096765" y="1763432"/>
                  <a:ext cx="631914" cy="1317899"/>
                </a:xfrm>
                <a:custGeom>
                  <a:avLst/>
                  <a:gdLst>
                    <a:gd name="connsiteX0" fmla="*/ 621535 w 631914"/>
                    <a:gd name="connsiteY0" fmla="*/ 8218 h 1317899"/>
                    <a:gd name="connsiteX1" fmla="*/ 446910 w 631914"/>
                    <a:gd name="connsiteY1" fmla="*/ 325718 h 1317899"/>
                    <a:gd name="connsiteX2" fmla="*/ 348485 w 631914"/>
                    <a:gd name="connsiteY2" fmla="*/ 557493 h 1317899"/>
                    <a:gd name="connsiteX3" fmla="*/ 119885 w 631914"/>
                    <a:gd name="connsiteY3" fmla="*/ 855943 h 1317899"/>
                    <a:gd name="connsiteX4" fmla="*/ 2410 w 631914"/>
                    <a:gd name="connsiteY4" fmla="*/ 979768 h 1317899"/>
                    <a:gd name="connsiteX5" fmla="*/ 56385 w 631914"/>
                    <a:gd name="connsiteY5" fmla="*/ 1046443 h 1317899"/>
                    <a:gd name="connsiteX6" fmla="*/ 237360 w 631914"/>
                    <a:gd name="connsiteY6" fmla="*/ 1208368 h 1317899"/>
                    <a:gd name="connsiteX7" fmla="*/ 323085 w 631914"/>
                    <a:gd name="connsiteY7" fmla="*/ 1316318 h 1317899"/>
                    <a:gd name="connsiteX8" fmla="*/ 291335 w 631914"/>
                    <a:gd name="connsiteY8" fmla="*/ 1259168 h 1317899"/>
                    <a:gd name="connsiteX9" fmla="*/ 104010 w 631914"/>
                    <a:gd name="connsiteY9" fmla="*/ 1081368 h 1317899"/>
                    <a:gd name="connsiteX10" fmla="*/ 21460 w 631914"/>
                    <a:gd name="connsiteY10" fmla="*/ 1005168 h 1317899"/>
                    <a:gd name="connsiteX11" fmla="*/ 272285 w 631914"/>
                    <a:gd name="connsiteY11" fmla="*/ 598768 h 1317899"/>
                    <a:gd name="connsiteX12" fmla="*/ 573910 w 631914"/>
                    <a:gd name="connsiteY12" fmla="*/ 135218 h 1317899"/>
                    <a:gd name="connsiteX13" fmla="*/ 621535 w 631914"/>
                    <a:gd name="connsiteY13" fmla="*/ 8218 h 131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1914" h="1317899">
                      <a:moveTo>
                        <a:pt x="621535" y="8218"/>
                      </a:moveTo>
                      <a:cubicBezTo>
                        <a:pt x="600368" y="39968"/>
                        <a:pt x="492418" y="234172"/>
                        <a:pt x="446910" y="325718"/>
                      </a:cubicBezTo>
                      <a:cubicBezTo>
                        <a:pt x="401402" y="417264"/>
                        <a:pt x="402989" y="469122"/>
                        <a:pt x="348485" y="557493"/>
                      </a:cubicBezTo>
                      <a:cubicBezTo>
                        <a:pt x="293981" y="645864"/>
                        <a:pt x="177564" y="785564"/>
                        <a:pt x="119885" y="855943"/>
                      </a:cubicBezTo>
                      <a:cubicBezTo>
                        <a:pt x="62206" y="926322"/>
                        <a:pt x="12993" y="948018"/>
                        <a:pt x="2410" y="979768"/>
                      </a:cubicBezTo>
                      <a:cubicBezTo>
                        <a:pt x="-8173" y="1011518"/>
                        <a:pt x="17227" y="1008343"/>
                        <a:pt x="56385" y="1046443"/>
                      </a:cubicBezTo>
                      <a:cubicBezTo>
                        <a:pt x="95543" y="1084543"/>
                        <a:pt x="192910" y="1163389"/>
                        <a:pt x="237360" y="1208368"/>
                      </a:cubicBezTo>
                      <a:cubicBezTo>
                        <a:pt x="281810" y="1253347"/>
                        <a:pt x="314089" y="1307851"/>
                        <a:pt x="323085" y="1316318"/>
                      </a:cubicBezTo>
                      <a:cubicBezTo>
                        <a:pt x="332081" y="1324785"/>
                        <a:pt x="327847" y="1298326"/>
                        <a:pt x="291335" y="1259168"/>
                      </a:cubicBezTo>
                      <a:cubicBezTo>
                        <a:pt x="254823" y="1220010"/>
                        <a:pt x="148989" y="1123701"/>
                        <a:pt x="104010" y="1081368"/>
                      </a:cubicBezTo>
                      <a:cubicBezTo>
                        <a:pt x="59031" y="1039035"/>
                        <a:pt x="-6586" y="1085601"/>
                        <a:pt x="21460" y="1005168"/>
                      </a:cubicBezTo>
                      <a:cubicBezTo>
                        <a:pt x="49506" y="924735"/>
                        <a:pt x="180210" y="743759"/>
                        <a:pt x="272285" y="598768"/>
                      </a:cubicBezTo>
                      <a:cubicBezTo>
                        <a:pt x="364360" y="453777"/>
                        <a:pt x="514114" y="229939"/>
                        <a:pt x="573910" y="135218"/>
                      </a:cubicBezTo>
                      <a:cubicBezTo>
                        <a:pt x="633706" y="40497"/>
                        <a:pt x="642702" y="-23532"/>
                        <a:pt x="621535" y="821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4" name="フリーフォーム: 図形 1893">
                  <a:extLst>
                    <a:ext uri="{FF2B5EF4-FFF2-40B4-BE49-F238E27FC236}">
                      <a16:creationId xmlns:a16="http://schemas.microsoft.com/office/drawing/2014/main" id="{5EC4B34E-F569-4B33-BBDF-F48399CF12A6}"/>
                    </a:ext>
                  </a:extLst>
                </p:cNvPr>
                <p:cNvSpPr/>
                <p:nvPr/>
              </p:nvSpPr>
              <p:spPr>
                <a:xfrm>
                  <a:off x="5349831" y="1660523"/>
                  <a:ext cx="69928" cy="212730"/>
                </a:xfrm>
                <a:custGeom>
                  <a:avLst/>
                  <a:gdLst>
                    <a:gd name="connsiteX0" fmla="*/ 69894 w 69928"/>
                    <a:gd name="connsiteY0" fmla="*/ 2 h 212730"/>
                    <a:gd name="connsiteX1" fmla="*/ 28619 w 69928"/>
                    <a:gd name="connsiteY1" fmla="*/ 123827 h 212730"/>
                    <a:gd name="connsiteX2" fmla="*/ 44 w 69928"/>
                    <a:gd name="connsiteY2" fmla="*/ 212727 h 212730"/>
                    <a:gd name="connsiteX3" fmla="*/ 34969 w 69928"/>
                    <a:gd name="connsiteY3" fmla="*/ 127002 h 212730"/>
                    <a:gd name="connsiteX4" fmla="*/ 69894 w 69928"/>
                    <a:gd name="connsiteY4" fmla="*/ 2 h 212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28" h="212730">
                      <a:moveTo>
                        <a:pt x="69894" y="2"/>
                      </a:moveTo>
                      <a:cubicBezTo>
                        <a:pt x="68836" y="-527"/>
                        <a:pt x="40261" y="88373"/>
                        <a:pt x="28619" y="123827"/>
                      </a:cubicBezTo>
                      <a:cubicBezTo>
                        <a:pt x="16977" y="159281"/>
                        <a:pt x="-1014" y="212198"/>
                        <a:pt x="44" y="212727"/>
                      </a:cubicBezTo>
                      <a:cubicBezTo>
                        <a:pt x="1102" y="213256"/>
                        <a:pt x="22269" y="159810"/>
                        <a:pt x="34969" y="127002"/>
                      </a:cubicBezTo>
                      <a:cubicBezTo>
                        <a:pt x="47669" y="94194"/>
                        <a:pt x="70952" y="531"/>
                        <a:pt x="69894" y="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5" name="フリーフォーム: 図形 1894">
                  <a:extLst>
                    <a:ext uri="{FF2B5EF4-FFF2-40B4-BE49-F238E27FC236}">
                      <a16:creationId xmlns:a16="http://schemas.microsoft.com/office/drawing/2014/main" id="{96FD4AAD-6555-41F1-B35A-BBBCA579EFE7}"/>
                    </a:ext>
                  </a:extLst>
                </p:cNvPr>
                <p:cNvSpPr/>
                <p:nvPr/>
              </p:nvSpPr>
              <p:spPr>
                <a:xfrm>
                  <a:off x="5409606" y="1643898"/>
                  <a:ext cx="740401" cy="1194819"/>
                </a:xfrm>
                <a:custGeom>
                  <a:avLst/>
                  <a:gdLst>
                    <a:gd name="connsiteX0" fmla="*/ 16469 w 740401"/>
                    <a:gd name="connsiteY0" fmla="*/ 10277 h 1194819"/>
                    <a:gd name="connsiteX1" fmla="*/ 67269 w 740401"/>
                    <a:gd name="connsiteY1" fmla="*/ 283327 h 1194819"/>
                    <a:gd name="connsiteX2" fmla="*/ 368894 w 740401"/>
                    <a:gd name="connsiteY2" fmla="*/ 829427 h 1194819"/>
                    <a:gd name="connsiteX3" fmla="*/ 553044 w 740401"/>
                    <a:gd name="connsiteY3" fmla="*/ 1102477 h 1194819"/>
                    <a:gd name="connsiteX4" fmla="*/ 740369 w 740401"/>
                    <a:gd name="connsiteY4" fmla="*/ 1194552 h 1194819"/>
                    <a:gd name="connsiteX5" fmla="*/ 565744 w 740401"/>
                    <a:gd name="connsiteY5" fmla="*/ 1080252 h 1194819"/>
                    <a:gd name="connsiteX6" fmla="*/ 289519 w 740401"/>
                    <a:gd name="connsiteY6" fmla="*/ 626227 h 1194819"/>
                    <a:gd name="connsiteX7" fmla="*/ 16469 w 740401"/>
                    <a:gd name="connsiteY7" fmla="*/ 10277 h 119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401" h="1194819">
                      <a:moveTo>
                        <a:pt x="16469" y="10277"/>
                      </a:moveTo>
                      <a:cubicBezTo>
                        <a:pt x="-20573" y="-46873"/>
                        <a:pt x="8531" y="146802"/>
                        <a:pt x="67269" y="283327"/>
                      </a:cubicBezTo>
                      <a:cubicBezTo>
                        <a:pt x="126007" y="419852"/>
                        <a:pt x="287932" y="692902"/>
                        <a:pt x="368894" y="829427"/>
                      </a:cubicBezTo>
                      <a:cubicBezTo>
                        <a:pt x="449857" y="965952"/>
                        <a:pt x="491132" y="1041623"/>
                        <a:pt x="553044" y="1102477"/>
                      </a:cubicBezTo>
                      <a:cubicBezTo>
                        <a:pt x="614957" y="1163331"/>
                        <a:pt x="738252" y="1198256"/>
                        <a:pt x="740369" y="1194552"/>
                      </a:cubicBezTo>
                      <a:cubicBezTo>
                        <a:pt x="742486" y="1190848"/>
                        <a:pt x="640886" y="1174973"/>
                        <a:pt x="565744" y="1080252"/>
                      </a:cubicBezTo>
                      <a:cubicBezTo>
                        <a:pt x="490602" y="985531"/>
                        <a:pt x="383711" y="802439"/>
                        <a:pt x="289519" y="626227"/>
                      </a:cubicBezTo>
                      <a:cubicBezTo>
                        <a:pt x="195327" y="450015"/>
                        <a:pt x="53511" y="67427"/>
                        <a:pt x="16469" y="1027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6" name="フリーフォーム: 図形 1895">
                  <a:extLst>
                    <a:ext uri="{FF2B5EF4-FFF2-40B4-BE49-F238E27FC236}">
                      <a16:creationId xmlns:a16="http://schemas.microsoft.com/office/drawing/2014/main" id="{115A3697-8459-4FA2-950A-C96D598B5B1D}"/>
                    </a:ext>
                  </a:extLst>
                </p:cNvPr>
                <p:cNvSpPr/>
                <p:nvPr/>
              </p:nvSpPr>
              <p:spPr>
                <a:xfrm>
                  <a:off x="5695147" y="2760882"/>
                  <a:ext cx="378704" cy="217278"/>
                </a:xfrm>
                <a:custGeom>
                  <a:avLst/>
                  <a:gdLst>
                    <a:gd name="connsiteX0" fmla="*/ 378628 w 378704"/>
                    <a:gd name="connsiteY0" fmla="*/ 87093 h 217278"/>
                    <a:gd name="connsiteX1" fmla="*/ 264328 w 378704"/>
                    <a:gd name="connsiteY1" fmla="*/ 23593 h 217278"/>
                    <a:gd name="connsiteX2" fmla="*/ 251628 w 378704"/>
                    <a:gd name="connsiteY2" fmla="*/ 4543 h 217278"/>
                    <a:gd name="connsiteX3" fmla="*/ 146853 w 378704"/>
                    <a:gd name="connsiteY3" fmla="*/ 102968 h 217278"/>
                    <a:gd name="connsiteX4" fmla="*/ 803 w 378704"/>
                    <a:gd name="connsiteY4" fmla="*/ 217268 h 217278"/>
                    <a:gd name="connsiteX5" fmla="*/ 92878 w 378704"/>
                    <a:gd name="connsiteY5" fmla="*/ 109318 h 217278"/>
                    <a:gd name="connsiteX6" fmla="*/ 194478 w 378704"/>
                    <a:gd name="connsiteY6" fmla="*/ 29943 h 217278"/>
                    <a:gd name="connsiteX7" fmla="*/ 245278 w 378704"/>
                    <a:gd name="connsiteY7" fmla="*/ 7718 h 217278"/>
                    <a:gd name="connsiteX8" fmla="*/ 378628 w 378704"/>
                    <a:gd name="connsiteY8" fmla="*/ 87093 h 21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704" h="217278">
                      <a:moveTo>
                        <a:pt x="378628" y="87093"/>
                      </a:moveTo>
                      <a:cubicBezTo>
                        <a:pt x="381803" y="89739"/>
                        <a:pt x="285495" y="37351"/>
                        <a:pt x="264328" y="23593"/>
                      </a:cubicBezTo>
                      <a:cubicBezTo>
                        <a:pt x="243161" y="9835"/>
                        <a:pt x="271207" y="-8686"/>
                        <a:pt x="251628" y="4543"/>
                      </a:cubicBezTo>
                      <a:cubicBezTo>
                        <a:pt x="232049" y="17772"/>
                        <a:pt x="188657" y="67514"/>
                        <a:pt x="146853" y="102968"/>
                      </a:cubicBezTo>
                      <a:cubicBezTo>
                        <a:pt x="105049" y="138422"/>
                        <a:pt x="9799" y="216210"/>
                        <a:pt x="803" y="217268"/>
                      </a:cubicBezTo>
                      <a:cubicBezTo>
                        <a:pt x="-8193" y="218326"/>
                        <a:pt x="60599" y="140539"/>
                        <a:pt x="92878" y="109318"/>
                      </a:cubicBezTo>
                      <a:cubicBezTo>
                        <a:pt x="125157" y="78097"/>
                        <a:pt x="169078" y="46876"/>
                        <a:pt x="194478" y="29943"/>
                      </a:cubicBezTo>
                      <a:cubicBezTo>
                        <a:pt x="219878" y="13010"/>
                        <a:pt x="217232" y="4014"/>
                        <a:pt x="245278" y="7718"/>
                      </a:cubicBezTo>
                      <a:cubicBezTo>
                        <a:pt x="273324" y="11422"/>
                        <a:pt x="375453" y="84447"/>
                        <a:pt x="378628" y="8709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7" name="フリーフォーム: 図形 1896">
                  <a:extLst>
                    <a:ext uri="{FF2B5EF4-FFF2-40B4-BE49-F238E27FC236}">
                      <a16:creationId xmlns:a16="http://schemas.microsoft.com/office/drawing/2014/main" id="{D06FDE6C-8962-4866-939C-37F02697D866}"/>
                    </a:ext>
                  </a:extLst>
                </p:cNvPr>
                <p:cNvSpPr/>
                <p:nvPr/>
              </p:nvSpPr>
              <p:spPr>
                <a:xfrm>
                  <a:off x="4108139" y="2267744"/>
                  <a:ext cx="721582" cy="61337"/>
                </a:xfrm>
                <a:custGeom>
                  <a:avLst/>
                  <a:gdLst>
                    <a:gd name="connsiteX0" fmla="*/ 721036 w 721582"/>
                    <a:gd name="connsiteY0" fmla="*/ 18256 h 61337"/>
                    <a:gd name="connsiteX1" fmla="*/ 470211 w 721582"/>
                    <a:gd name="connsiteY1" fmla="*/ 2381 h 61337"/>
                    <a:gd name="connsiteX2" fmla="*/ 209861 w 721582"/>
                    <a:gd name="connsiteY2" fmla="*/ 5556 h 61337"/>
                    <a:gd name="connsiteX3" fmla="*/ 311 w 721582"/>
                    <a:gd name="connsiteY3" fmla="*/ 53181 h 61337"/>
                    <a:gd name="connsiteX4" fmla="*/ 168586 w 721582"/>
                    <a:gd name="connsiteY4" fmla="*/ 56356 h 61337"/>
                    <a:gd name="connsiteX5" fmla="*/ 400361 w 721582"/>
                    <a:gd name="connsiteY5" fmla="*/ 2381 h 61337"/>
                    <a:gd name="connsiteX6" fmla="*/ 721036 w 721582"/>
                    <a:gd name="connsiteY6" fmla="*/ 18256 h 6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1582" h="61337">
                      <a:moveTo>
                        <a:pt x="721036" y="18256"/>
                      </a:moveTo>
                      <a:cubicBezTo>
                        <a:pt x="732678" y="18256"/>
                        <a:pt x="555407" y="4498"/>
                        <a:pt x="470211" y="2381"/>
                      </a:cubicBezTo>
                      <a:cubicBezTo>
                        <a:pt x="385015" y="264"/>
                        <a:pt x="288178" y="-2911"/>
                        <a:pt x="209861" y="5556"/>
                      </a:cubicBezTo>
                      <a:cubicBezTo>
                        <a:pt x="131544" y="14023"/>
                        <a:pt x="7190" y="44714"/>
                        <a:pt x="311" y="53181"/>
                      </a:cubicBezTo>
                      <a:cubicBezTo>
                        <a:pt x="-6568" y="61648"/>
                        <a:pt x="101911" y="64823"/>
                        <a:pt x="168586" y="56356"/>
                      </a:cubicBezTo>
                      <a:cubicBezTo>
                        <a:pt x="235261" y="47889"/>
                        <a:pt x="311990" y="6085"/>
                        <a:pt x="400361" y="2381"/>
                      </a:cubicBezTo>
                      <a:lnTo>
                        <a:pt x="721036" y="18256"/>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8" name="フリーフォーム: 図形 1897">
                  <a:extLst>
                    <a:ext uri="{FF2B5EF4-FFF2-40B4-BE49-F238E27FC236}">
                      <a16:creationId xmlns:a16="http://schemas.microsoft.com/office/drawing/2014/main" id="{8C5AF8B0-3842-4EBF-ACAA-D5022EC6B581}"/>
                    </a:ext>
                  </a:extLst>
                </p:cNvPr>
                <p:cNvSpPr/>
                <p:nvPr/>
              </p:nvSpPr>
              <p:spPr>
                <a:xfrm>
                  <a:off x="4082912" y="2472288"/>
                  <a:ext cx="651089" cy="42318"/>
                </a:xfrm>
                <a:custGeom>
                  <a:avLst/>
                  <a:gdLst>
                    <a:gd name="connsiteX0" fmla="*/ 651013 w 651089"/>
                    <a:gd name="connsiteY0" fmla="*/ 42312 h 42318"/>
                    <a:gd name="connsiteX1" fmla="*/ 276363 w 651089"/>
                    <a:gd name="connsiteY1" fmla="*/ 4212 h 42318"/>
                    <a:gd name="connsiteX2" fmla="*/ 138 w 651089"/>
                    <a:gd name="connsiteY2" fmla="*/ 7387 h 42318"/>
                    <a:gd name="connsiteX3" fmla="*/ 244613 w 651089"/>
                    <a:gd name="connsiteY3" fmla="*/ 1037 h 42318"/>
                    <a:gd name="connsiteX4" fmla="*/ 651013 w 651089"/>
                    <a:gd name="connsiteY4" fmla="*/ 42312 h 42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1089" h="42318">
                      <a:moveTo>
                        <a:pt x="651013" y="42312"/>
                      </a:moveTo>
                      <a:cubicBezTo>
                        <a:pt x="656305" y="42841"/>
                        <a:pt x="384842" y="10033"/>
                        <a:pt x="276363" y="4212"/>
                      </a:cubicBezTo>
                      <a:cubicBezTo>
                        <a:pt x="167884" y="-1609"/>
                        <a:pt x="5430" y="7916"/>
                        <a:pt x="138" y="7387"/>
                      </a:cubicBezTo>
                      <a:cubicBezTo>
                        <a:pt x="-5154" y="6858"/>
                        <a:pt x="142484" y="-3196"/>
                        <a:pt x="244613" y="1037"/>
                      </a:cubicBezTo>
                      <a:cubicBezTo>
                        <a:pt x="346742" y="5270"/>
                        <a:pt x="645721" y="41783"/>
                        <a:pt x="651013" y="423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9" name="フリーフォーム: 図形 1898">
                  <a:extLst>
                    <a:ext uri="{FF2B5EF4-FFF2-40B4-BE49-F238E27FC236}">
                      <a16:creationId xmlns:a16="http://schemas.microsoft.com/office/drawing/2014/main" id="{A75120A7-91E4-4C96-9717-F87EF1829E15}"/>
                    </a:ext>
                  </a:extLst>
                </p:cNvPr>
                <p:cNvSpPr/>
                <p:nvPr/>
              </p:nvSpPr>
              <p:spPr>
                <a:xfrm>
                  <a:off x="7246745" y="2076972"/>
                  <a:ext cx="1450888" cy="753647"/>
                </a:xfrm>
                <a:custGeom>
                  <a:avLst/>
                  <a:gdLst>
                    <a:gd name="connsiteX0" fmla="*/ 14480 w 1450888"/>
                    <a:gd name="connsiteY0" fmla="*/ 34403 h 753647"/>
                    <a:gd name="connsiteX1" fmla="*/ 97030 w 1450888"/>
                    <a:gd name="connsiteY1" fmla="*/ 34403 h 753647"/>
                    <a:gd name="connsiteX2" fmla="*/ 408180 w 1450888"/>
                    <a:gd name="connsiteY2" fmla="*/ 28053 h 753647"/>
                    <a:gd name="connsiteX3" fmla="*/ 697105 w 1450888"/>
                    <a:gd name="connsiteY3" fmla="*/ 40753 h 753647"/>
                    <a:gd name="connsiteX4" fmla="*/ 935230 w 1450888"/>
                    <a:gd name="connsiteY4" fmla="*/ 142353 h 753647"/>
                    <a:gd name="connsiteX5" fmla="*/ 1192405 w 1450888"/>
                    <a:gd name="connsiteY5" fmla="*/ 266178 h 753647"/>
                    <a:gd name="connsiteX6" fmla="*/ 1389255 w 1450888"/>
                    <a:gd name="connsiteY6" fmla="*/ 393178 h 753647"/>
                    <a:gd name="connsiteX7" fmla="*/ 1427355 w 1450888"/>
                    <a:gd name="connsiteY7" fmla="*/ 447153 h 753647"/>
                    <a:gd name="connsiteX8" fmla="*/ 1417830 w 1450888"/>
                    <a:gd name="connsiteY8" fmla="*/ 545578 h 753647"/>
                    <a:gd name="connsiteX9" fmla="*/ 1417830 w 1450888"/>
                    <a:gd name="connsiteY9" fmla="*/ 602728 h 753647"/>
                    <a:gd name="connsiteX10" fmla="*/ 1401955 w 1450888"/>
                    <a:gd name="connsiteY10" fmla="*/ 707503 h 753647"/>
                    <a:gd name="connsiteX11" fmla="*/ 1405130 w 1450888"/>
                    <a:gd name="connsiteY11" fmla="*/ 751953 h 753647"/>
                    <a:gd name="connsiteX12" fmla="*/ 1417830 w 1450888"/>
                    <a:gd name="connsiteY12" fmla="*/ 653528 h 753647"/>
                    <a:gd name="connsiteX13" fmla="*/ 1417830 w 1450888"/>
                    <a:gd name="connsiteY13" fmla="*/ 504303 h 753647"/>
                    <a:gd name="connsiteX14" fmla="*/ 1417830 w 1450888"/>
                    <a:gd name="connsiteY14" fmla="*/ 428103 h 753647"/>
                    <a:gd name="connsiteX15" fmla="*/ 1414655 w 1450888"/>
                    <a:gd name="connsiteY15" fmla="*/ 402703 h 753647"/>
                    <a:gd name="connsiteX16" fmla="*/ 938405 w 1450888"/>
                    <a:gd name="connsiteY16" fmla="*/ 142353 h 753647"/>
                    <a:gd name="connsiteX17" fmla="*/ 452630 w 1450888"/>
                    <a:gd name="connsiteY17" fmla="*/ 5828 h 753647"/>
                    <a:gd name="connsiteX18" fmla="*/ 14480 w 1450888"/>
                    <a:gd name="connsiteY18" fmla="*/ 34403 h 75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50888" h="753647">
                      <a:moveTo>
                        <a:pt x="14480" y="34403"/>
                      </a:moveTo>
                      <a:cubicBezTo>
                        <a:pt x="-44787" y="39166"/>
                        <a:pt x="97030" y="34403"/>
                        <a:pt x="97030" y="34403"/>
                      </a:cubicBezTo>
                      <a:cubicBezTo>
                        <a:pt x="162647" y="33345"/>
                        <a:pt x="308168" y="26995"/>
                        <a:pt x="408180" y="28053"/>
                      </a:cubicBezTo>
                      <a:cubicBezTo>
                        <a:pt x="508192" y="29111"/>
                        <a:pt x="609263" y="21703"/>
                        <a:pt x="697105" y="40753"/>
                      </a:cubicBezTo>
                      <a:cubicBezTo>
                        <a:pt x="784947" y="59803"/>
                        <a:pt x="852680" y="104782"/>
                        <a:pt x="935230" y="142353"/>
                      </a:cubicBezTo>
                      <a:cubicBezTo>
                        <a:pt x="1017780" y="179924"/>
                        <a:pt x="1116734" y="224374"/>
                        <a:pt x="1192405" y="266178"/>
                      </a:cubicBezTo>
                      <a:cubicBezTo>
                        <a:pt x="1268076" y="307982"/>
                        <a:pt x="1350097" y="363016"/>
                        <a:pt x="1389255" y="393178"/>
                      </a:cubicBezTo>
                      <a:cubicBezTo>
                        <a:pt x="1428413" y="423340"/>
                        <a:pt x="1422593" y="421753"/>
                        <a:pt x="1427355" y="447153"/>
                      </a:cubicBezTo>
                      <a:cubicBezTo>
                        <a:pt x="1432117" y="472553"/>
                        <a:pt x="1419418" y="519649"/>
                        <a:pt x="1417830" y="545578"/>
                      </a:cubicBezTo>
                      <a:cubicBezTo>
                        <a:pt x="1416243" y="571507"/>
                        <a:pt x="1420476" y="575741"/>
                        <a:pt x="1417830" y="602728"/>
                      </a:cubicBezTo>
                      <a:cubicBezTo>
                        <a:pt x="1415184" y="629716"/>
                        <a:pt x="1404072" y="682632"/>
                        <a:pt x="1401955" y="707503"/>
                      </a:cubicBezTo>
                      <a:cubicBezTo>
                        <a:pt x="1399838" y="732374"/>
                        <a:pt x="1402484" y="760949"/>
                        <a:pt x="1405130" y="751953"/>
                      </a:cubicBezTo>
                      <a:cubicBezTo>
                        <a:pt x="1407776" y="742957"/>
                        <a:pt x="1415713" y="694803"/>
                        <a:pt x="1417830" y="653528"/>
                      </a:cubicBezTo>
                      <a:cubicBezTo>
                        <a:pt x="1419947" y="612253"/>
                        <a:pt x="1417830" y="504303"/>
                        <a:pt x="1417830" y="504303"/>
                      </a:cubicBezTo>
                      <a:cubicBezTo>
                        <a:pt x="1417830" y="466732"/>
                        <a:pt x="1418359" y="445036"/>
                        <a:pt x="1417830" y="428103"/>
                      </a:cubicBezTo>
                      <a:cubicBezTo>
                        <a:pt x="1417301" y="411170"/>
                        <a:pt x="1494559" y="450328"/>
                        <a:pt x="1414655" y="402703"/>
                      </a:cubicBezTo>
                      <a:cubicBezTo>
                        <a:pt x="1334751" y="355078"/>
                        <a:pt x="1098743" y="208499"/>
                        <a:pt x="938405" y="142353"/>
                      </a:cubicBezTo>
                      <a:cubicBezTo>
                        <a:pt x="778068" y="76207"/>
                        <a:pt x="603972" y="27524"/>
                        <a:pt x="452630" y="5828"/>
                      </a:cubicBezTo>
                      <a:cubicBezTo>
                        <a:pt x="301288" y="-15868"/>
                        <a:pt x="73747" y="29640"/>
                        <a:pt x="14480" y="3440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0" name="フリーフォーム: 図形 1899">
                  <a:extLst>
                    <a:ext uri="{FF2B5EF4-FFF2-40B4-BE49-F238E27FC236}">
                      <a16:creationId xmlns:a16="http://schemas.microsoft.com/office/drawing/2014/main" id="{455C1793-BB6B-436B-ABF7-BE3F75E293B4}"/>
                    </a:ext>
                  </a:extLst>
                </p:cNvPr>
                <p:cNvSpPr/>
                <p:nvPr/>
              </p:nvSpPr>
              <p:spPr>
                <a:xfrm>
                  <a:off x="7390847" y="2487520"/>
                  <a:ext cx="1274949" cy="339350"/>
                </a:xfrm>
                <a:custGeom>
                  <a:avLst/>
                  <a:gdLst>
                    <a:gd name="connsiteX0" fmla="*/ 16428 w 1274949"/>
                    <a:gd name="connsiteY0" fmla="*/ 4855 h 339350"/>
                    <a:gd name="connsiteX1" fmla="*/ 89453 w 1274949"/>
                    <a:gd name="connsiteY1" fmla="*/ 4855 h 339350"/>
                    <a:gd name="connsiteX2" fmla="*/ 273603 w 1274949"/>
                    <a:gd name="connsiteY2" fmla="*/ 23905 h 339350"/>
                    <a:gd name="connsiteX3" fmla="*/ 756203 w 1274949"/>
                    <a:gd name="connsiteY3" fmla="*/ 125505 h 339350"/>
                    <a:gd name="connsiteX4" fmla="*/ 1172128 w 1274949"/>
                    <a:gd name="connsiteY4" fmla="*/ 281080 h 339350"/>
                    <a:gd name="connsiteX5" fmla="*/ 1248328 w 1274949"/>
                    <a:gd name="connsiteY5" fmla="*/ 300130 h 339350"/>
                    <a:gd name="connsiteX6" fmla="*/ 1267378 w 1274949"/>
                    <a:gd name="connsiteY6" fmla="*/ 338230 h 339350"/>
                    <a:gd name="connsiteX7" fmla="*/ 1130853 w 1274949"/>
                    <a:gd name="connsiteY7" fmla="*/ 252505 h 339350"/>
                    <a:gd name="connsiteX8" fmla="*/ 397428 w 1274949"/>
                    <a:gd name="connsiteY8" fmla="*/ 23905 h 339350"/>
                    <a:gd name="connsiteX9" fmla="*/ 16428 w 1274949"/>
                    <a:gd name="connsiteY9" fmla="*/ 4855 h 33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4949" h="339350">
                      <a:moveTo>
                        <a:pt x="16428" y="4855"/>
                      </a:moveTo>
                      <a:cubicBezTo>
                        <a:pt x="-34901" y="1680"/>
                        <a:pt x="46591" y="1680"/>
                        <a:pt x="89453" y="4855"/>
                      </a:cubicBezTo>
                      <a:cubicBezTo>
                        <a:pt x="132315" y="8030"/>
                        <a:pt x="162478" y="3797"/>
                        <a:pt x="273603" y="23905"/>
                      </a:cubicBezTo>
                      <a:cubicBezTo>
                        <a:pt x="384728" y="44013"/>
                        <a:pt x="606449" y="82643"/>
                        <a:pt x="756203" y="125505"/>
                      </a:cubicBezTo>
                      <a:cubicBezTo>
                        <a:pt x="905957" y="168368"/>
                        <a:pt x="1090107" y="251976"/>
                        <a:pt x="1172128" y="281080"/>
                      </a:cubicBezTo>
                      <a:cubicBezTo>
                        <a:pt x="1254149" y="310184"/>
                        <a:pt x="1232453" y="290605"/>
                        <a:pt x="1248328" y="300130"/>
                      </a:cubicBezTo>
                      <a:cubicBezTo>
                        <a:pt x="1264203" y="309655"/>
                        <a:pt x="1286957" y="346168"/>
                        <a:pt x="1267378" y="338230"/>
                      </a:cubicBezTo>
                      <a:cubicBezTo>
                        <a:pt x="1247799" y="330292"/>
                        <a:pt x="1275845" y="304892"/>
                        <a:pt x="1130853" y="252505"/>
                      </a:cubicBezTo>
                      <a:cubicBezTo>
                        <a:pt x="985861" y="200118"/>
                        <a:pt x="577874" y="65180"/>
                        <a:pt x="397428" y="23905"/>
                      </a:cubicBezTo>
                      <a:cubicBezTo>
                        <a:pt x="216982" y="-17370"/>
                        <a:pt x="67757" y="8030"/>
                        <a:pt x="16428" y="48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1" name="フリーフォーム: 図形 1900">
                  <a:extLst>
                    <a:ext uri="{FF2B5EF4-FFF2-40B4-BE49-F238E27FC236}">
                      <a16:creationId xmlns:a16="http://schemas.microsoft.com/office/drawing/2014/main" id="{B895A9C7-D0F5-4B36-945A-C2BD0242D6B3}"/>
                    </a:ext>
                  </a:extLst>
                </p:cNvPr>
                <p:cNvSpPr/>
                <p:nvPr/>
              </p:nvSpPr>
              <p:spPr>
                <a:xfrm>
                  <a:off x="7397263" y="2503227"/>
                  <a:ext cx="1272818" cy="358297"/>
                </a:xfrm>
                <a:custGeom>
                  <a:avLst/>
                  <a:gdLst>
                    <a:gd name="connsiteX0" fmla="*/ 13187 w 1272818"/>
                    <a:gd name="connsiteY0" fmla="*/ 261 h 358297"/>
                    <a:gd name="connsiteX1" fmla="*/ 68750 w 1272818"/>
                    <a:gd name="connsiteY1" fmla="*/ 12961 h 358297"/>
                    <a:gd name="connsiteX2" fmla="*/ 333862 w 1272818"/>
                    <a:gd name="connsiteY2" fmla="*/ 51061 h 358297"/>
                    <a:gd name="connsiteX3" fmla="*/ 652950 w 1272818"/>
                    <a:gd name="connsiteY3" fmla="*/ 117736 h 358297"/>
                    <a:gd name="connsiteX4" fmla="*/ 1059350 w 1272818"/>
                    <a:gd name="connsiteY4" fmla="*/ 247911 h 358297"/>
                    <a:gd name="connsiteX5" fmla="*/ 1194287 w 1272818"/>
                    <a:gd name="connsiteY5" fmla="*/ 300298 h 358297"/>
                    <a:gd name="connsiteX6" fmla="*/ 1226037 w 1272818"/>
                    <a:gd name="connsiteY6" fmla="*/ 339986 h 358297"/>
                    <a:gd name="connsiteX7" fmla="*/ 1251437 w 1272818"/>
                    <a:gd name="connsiteY7" fmla="*/ 346336 h 358297"/>
                    <a:gd name="connsiteX8" fmla="*/ 1257787 w 1272818"/>
                    <a:gd name="connsiteY8" fmla="*/ 320936 h 358297"/>
                    <a:gd name="connsiteX9" fmla="*/ 1272075 w 1272818"/>
                    <a:gd name="connsiteY9" fmla="*/ 333636 h 358297"/>
                    <a:gd name="connsiteX10" fmla="*/ 1232387 w 1272818"/>
                    <a:gd name="connsiteY10" fmla="*/ 357448 h 358297"/>
                    <a:gd name="connsiteX11" fmla="*/ 1145075 w 1272818"/>
                    <a:gd name="connsiteY11" fmla="*/ 300298 h 358297"/>
                    <a:gd name="connsiteX12" fmla="*/ 840275 w 1272818"/>
                    <a:gd name="connsiteY12" fmla="*/ 193936 h 358297"/>
                    <a:gd name="connsiteX13" fmla="*/ 535475 w 1272818"/>
                    <a:gd name="connsiteY13" fmla="*/ 97098 h 358297"/>
                    <a:gd name="connsiteX14" fmla="*/ 271950 w 1272818"/>
                    <a:gd name="connsiteY14" fmla="*/ 22486 h 358297"/>
                    <a:gd name="connsiteX15" fmla="*/ 13187 w 1272818"/>
                    <a:gd name="connsiteY15" fmla="*/ 261 h 35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72818" h="358297">
                      <a:moveTo>
                        <a:pt x="13187" y="261"/>
                      </a:moveTo>
                      <a:cubicBezTo>
                        <a:pt x="-20680" y="-1326"/>
                        <a:pt x="15304" y="4494"/>
                        <a:pt x="68750" y="12961"/>
                      </a:cubicBezTo>
                      <a:cubicBezTo>
                        <a:pt x="122196" y="21428"/>
                        <a:pt x="236495" y="33598"/>
                        <a:pt x="333862" y="51061"/>
                      </a:cubicBezTo>
                      <a:cubicBezTo>
                        <a:pt x="431229" y="68524"/>
                        <a:pt x="532035" y="84928"/>
                        <a:pt x="652950" y="117736"/>
                      </a:cubicBezTo>
                      <a:cubicBezTo>
                        <a:pt x="773865" y="150544"/>
                        <a:pt x="969127" y="217484"/>
                        <a:pt x="1059350" y="247911"/>
                      </a:cubicBezTo>
                      <a:cubicBezTo>
                        <a:pt x="1149573" y="278338"/>
                        <a:pt x="1166506" y="284952"/>
                        <a:pt x="1194287" y="300298"/>
                      </a:cubicBezTo>
                      <a:cubicBezTo>
                        <a:pt x="1222068" y="315644"/>
                        <a:pt x="1216512" y="332313"/>
                        <a:pt x="1226037" y="339986"/>
                      </a:cubicBezTo>
                      <a:cubicBezTo>
                        <a:pt x="1235562" y="347659"/>
                        <a:pt x="1246145" y="349511"/>
                        <a:pt x="1251437" y="346336"/>
                      </a:cubicBezTo>
                      <a:cubicBezTo>
                        <a:pt x="1256729" y="343161"/>
                        <a:pt x="1254347" y="323053"/>
                        <a:pt x="1257787" y="320936"/>
                      </a:cubicBezTo>
                      <a:cubicBezTo>
                        <a:pt x="1261227" y="318819"/>
                        <a:pt x="1276308" y="327551"/>
                        <a:pt x="1272075" y="333636"/>
                      </a:cubicBezTo>
                      <a:cubicBezTo>
                        <a:pt x="1267842" y="339721"/>
                        <a:pt x="1253554" y="363004"/>
                        <a:pt x="1232387" y="357448"/>
                      </a:cubicBezTo>
                      <a:cubicBezTo>
                        <a:pt x="1211220" y="351892"/>
                        <a:pt x="1210427" y="327550"/>
                        <a:pt x="1145075" y="300298"/>
                      </a:cubicBezTo>
                      <a:cubicBezTo>
                        <a:pt x="1079723" y="273046"/>
                        <a:pt x="941875" y="227803"/>
                        <a:pt x="840275" y="193936"/>
                      </a:cubicBezTo>
                      <a:cubicBezTo>
                        <a:pt x="738675" y="160069"/>
                        <a:pt x="630196" y="125673"/>
                        <a:pt x="535475" y="97098"/>
                      </a:cubicBezTo>
                      <a:cubicBezTo>
                        <a:pt x="440754" y="68523"/>
                        <a:pt x="358204" y="38361"/>
                        <a:pt x="271950" y="22486"/>
                      </a:cubicBezTo>
                      <a:cubicBezTo>
                        <a:pt x="185696" y="6611"/>
                        <a:pt x="47054" y="1848"/>
                        <a:pt x="13187" y="26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2" name="フリーフォーム: 図形 1901">
                  <a:extLst>
                    <a:ext uri="{FF2B5EF4-FFF2-40B4-BE49-F238E27FC236}">
                      <a16:creationId xmlns:a16="http://schemas.microsoft.com/office/drawing/2014/main" id="{B4A66D11-5271-43C2-9612-097939A648BA}"/>
                    </a:ext>
                  </a:extLst>
                </p:cNvPr>
                <p:cNvSpPr/>
                <p:nvPr/>
              </p:nvSpPr>
              <p:spPr>
                <a:xfrm>
                  <a:off x="7299097" y="2131755"/>
                  <a:ext cx="811350" cy="118377"/>
                </a:xfrm>
                <a:custGeom>
                  <a:avLst/>
                  <a:gdLst>
                    <a:gd name="connsiteX0" fmla="*/ 228 w 811350"/>
                    <a:gd name="connsiteY0" fmla="*/ 24070 h 118377"/>
                    <a:gd name="connsiteX1" fmla="*/ 163741 w 811350"/>
                    <a:gd name="connsiteY1" fmla="*/ 25658 h 118377"/>
                    <a:gd name="connsiteX2" fmla="*/ 516166 w 811350"/>
                    <a:gd name="connsiteY2" fmla="*/ 39945 h 118377"/>
                    <a:gd name="connsiteX3" fmla="*/ 801916 w 811350"/>
                    <a:gd name="connsiteY3" fmla="*/ 117733 h 118377"/>
                    <a:gd name="connsiteX4" fmla="*/ 724128 w 811350"/>
                    <a:gd name="connsiteY4" fmla="*/ 74870 h 118377"/>
                    <a:gd name="connsiteX5" fmla="*/ 539978 w 811350"/>
                    <a:gd name="connsiteY5" fmla="*/ 36770 h 118377"/>
                    <a:gd name="connsiteX6" fmla="*/ 365353 w 811350"/>
                    <a:gd name="connsiteY6" fmla="*/ 36770 h 118377"/>
                    <a:gd name="connsiteX7" fmla="*/ 133578 w 811350"/>
                    <a:gd name="connsiteY7" fmla="*/ 258 h 118377"/>
                    <a:gd name="connsiteX8" fmla="*/ 228 w 811350"/>
                    <a:gd name="connsiteY8" fmla="*/ 24070 h 11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1350" h="118377">
                      <a:moveTo>
                        <a:pt x="228" y="24070"/>
                      </a:moveTo>
                      <a:cubicBezTo>
                        <a:pt x="5255" y="28303"/>
                        <a:pt x="163741" y="25658"/>
                        <a:pt x="163741" y="25658"/>
                      </a:cubicBezTo>
                      <a:cubicBezTo>
                        <a:pt x="249731" y="28304"/>
                        <a:pt x="409803" y="24599"/>
                        <a:pt x="516166" y="39945"/>
                      </a:cubicBezTo>
                      <a:cubicBezTo>
                        <a:pt x="622529" y="55291"/>
                        <a:pt x="767256" y="111912"/>
                        <a:pt x="801916" y="117733"/>
                      </a:cubicBezTo>
                      <a:cubicBezTo>
                        <a:pt x="836576" y="123554"/>
                        <a:pt x="767784" y="88364"/>
                        <a:pt x="724128" y="74870"/>
                      </a:cubicBezTo>
                      <a:cubicBezTo>
                        <a:pt x="680472" y="61376"/>
                        <a:pt x="599774" y="43120"/>
                        <a:pt x="539978" y="36770"/>
                      </a:cubicBezTo>
                      <a:cubicBezTo>
                        <a:pt x="480182" y="30420"/>
                        <a:pt x="433086" y="42855"/>
                        <a:pt x="365353" y="36770"/>
                      </a:cubicBezTo>
                      <a:cubicBezTo>
                        <a:pt x="297620" y="30685"/>
                        <a:pt x="192845" y="3168"/>
                        <a:pt x="133578" y="258"/>
                      </a:cubicBezTo>
                      <a:cubicBezTo>
                        <a:pt x="74311" y="-2652"/>
                        <a:pt x="-4799" y="19837"/>
                        <a:pt x="228" y="240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3" name="フリーフォーム: 図形 1902">
                  <a:extLst>
                    <a:ext uri="{FF2B5EF4-FFF2-40B4-BE49-F238E27FC236}">
                      <a16:creationId xmlns:a16="http://schemas.microsoft.com/office/drawing/2014/main" id="{240E4FF4-2B06-4C41-8941-2A5DFBAD1284}"/>
                    </a:ext>
                  </a:extLst>
                </p:cNvPr>
                <p:cNvSpPr/>
                <p:nvPr/>
              </p:nvSpPr>
              <p:spPr>
                <a:xfrm>
                  <a:off x="7389489" y="2414582"/>
                  <a:ext cx="924249" cy="196978"/>
                </a:xfrm>
                <a:custGeom>
                  <a:avLst/>
                  <a:gdLst>
                    <a:gd name="connsiteX0" fmla="*/ 1911 w 924249"/>
                    <a:gd name="connsiteY0" fmla="*/ 3181 h 196978"/>
                    <a:gd name="connsiteX1" fmla="*/ 382911 w 924249"/>
                    <a:gd name="connsiteY1" fmla="*/ 47631 h 196978"/>
                    <a:gd name="connsiteX2" fmla="*/ 708349 w 924249"/>
                    <a:gd name="connsiteY2" fmla="*/ 122243 h 196978"/>
                    <a:gd name="connsiteX3" fmla="*/ 924249 w 924249"/>
                    <a:gd name="connsiteY3" fmla="*/ 196856 h 196978"/>
                    <a:gd name="connsiteX4" fmla="*/ 709936 w 924249"/>
                    <a:gd name="connsiteY4" fmla="*/ 138118 h 196978"/>
                    <a:gd name="connsiteX5" fmla="*/ 513086 w 924249"/>
                    <a:gd name="connsiteY5" fmla="*/ 73031 h 196978"/>
                    <a:gd name="connsiteX6" fmla="*/ 246386 w 924249"/>
                    <a:gd name="connsiteY6" fmla="*/ 11118 h 196978"/>
                    <a:gd name="connsiteX7" fmla="*/ 1911 w 924249"/>
                    <a:gd name="connsiteY7" fmla="*/ 3181 h 19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249" h="196978">
                      <a:moveTo>
                        <a:pt x="1911" y="3181"/>
                      </a:moveTo>
                      <a:cubicBezTo>
                        <a:pt x="24665" y="9267"/>
                        <a:pt x="265171" y="27787"/>
                        <a:pt x="382911" y="47631"/>
                      </a:cubicBezTo>
                      <a:cubicBezTo>
                        <a:pt x="500651" y="67475"/>
                        <a:pt x="618126" y="97372"/>
                        <a:pt x="708349" y="122243"/>
                      </a:cubicBezTo>
                      <a:cubicBezTo>
                        <a:pt x="798572" y="147114"/>
                        <a:pt x="923985" y="194210"/>
                        <a:pt x="924249" y="196856"/>
                      </a:cubicBezTo>
                      <a:cubicBezTo>
                        <a:pt x="924513" y="199502"/>
                        <a:pt x="778463" y="158755"/>
                        <a:pt x="709936" y="138118"/>
                      </a:cubicBezTo>
                      <a:cubicBezTo>
                        <a:pt x="641409" y="117481"/>
                        <a:pt x="590344" y="94198"/>
                        <a:pt x="513086" y="73031"/>
                      </a:cubicBezTo>
                      <a:cubicBezTo>
                        <a:pt x="435828" y="51864"/>
                        <a:pt x="327348" y="22495"/>
                        <a:pt x="246386" y="11118"/>
                      </a:cubicBezTo>
                      <a:cubicBezTo>
                        <a:pt x="165424" y="-259"/>
                        <a:pt x="-20843" y="-2905"/>
                        <a:pt x="1911" y="31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4" name="フリーフォーム: 図形 1903">
                  <a:extLst>
                    <a:ext uri="{FF2B5EF4-FFF2-40B4-BE49-F238E27FC236}">
                      <a16:creationId xmlns:a16="http://schemas.microsoft.com/office/drawing/2014/main" id="{8B9B4B29-8FE1-4078-A8E5-E74D1AE43589}"/>
                    </a:ext>
                  </a:extLst>
                </p:cNvPr>
                <p:cNvSpPr/>
                <p:nvPr/>
              </p:nvSpPr>
              <p:spPr>
                <a:xfrm>
                  <a:off x="8504238" y="2662238"/>
                  <a:ext cx="143121" cy="95302"/>
                </a:xfrm>
                <a:custGeom>
                  <a:avLst/>
                  <a:gdLst>
                    <a:gd name="connsiteX0" fmla="*/ 0 w 143121"/>
                    <a:gd name="connsiteY0" fmla="*/ 0 h 95302"/>
                    <a:gd name="connsiteX1" fmla="*/ 106362 w 143121"/>
                    <a:gd name="connsiteY1" fmla="*/ 52387 h 95302"/>
                    <a:gd name="connsiteX2" fmla="*/ 142875 w 143121"/>
                    <a:gd name="connsiteY2" fmla="*/ 95250 h 95302"/>
                    <a:gd name="connsiteX3" fmla="*/ 92075 w 143121"/>
                    <a:gd name="connsiteY3" fmla="*/ 61912 h 95302"/>
                    <a:gd name="connsiteX4" fmla="*/ 0 w 143121"/>
                    <a:gd name="connsiteY4" fmla="*/ 0 h 95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121" h="95302">
                      <a:moveTo>
                        <a:pt x="0" y="0"/>
                      </a:moveTo>
                      <a:cubicBezTo>
                        <a:pt x="41275" y="18256"/>
                        <a:pt x="82550" y="36512"/>
                        <a:pt x="106362" y="52387"/>
                      </a:cubicBezTo>
                      <a:cubicBezTo>
                        <a:pt x="130175" y="68262"/>
                        <a:pt x="145256" y="93663"/>
                        <a:pt x="142875" y="95250"/>
                      </a:cubicBezTo>
                      <a:cubicBezTo>
                        <a:pt x="140494" y="96838"/>
                        <a:pt x="92075" y="61912"/>
                        <a:pt x="92075" y="61912"/>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5" name="フリーフォーム: 図形 1904">
                  <a:extLst>
                    <a:ext uri="{FF2B5EF4-FFF2-40B4-BE49-F238E27FC236}">
                      <a16:creationId xmlns:a16="http://schemas.microsoft.com/office/drawing/2014/main" id="{F50C1989-4779-4245-9155-74372319A562}"/>
                    </a:ext>
                  </a:extLst>
                </p:cNvPr>
                <p:cNvSpPr/>
                <p:nvPr/>
              </p:nvSpPr>
              <p:spPr>
                <a:xfrm>
                  <a:off x="8669025" y="2468158"/>
                  <a:ext cx="639690" cy="2815094"/>
                </a:xfrm>
                <a:custGeom>
                  <a:avLst/>
                  <a:gdLst>
                    <a:gd name="connsiteX0" fmla="*/ 17775 w 639690"/>
                    <a:gd name="connsiteY0" fmla="*/ 46442 h 2815094"/>
                    <a:gd name="connsiteX1" fmla="*/ 17775 w 639690"/>
                    <a:gd name="connsiteY1" fmla="*/ 97242 h 2815094"/>
                    <a:gd name="connsiteX2" fmla="*/ 119375 w 639690"/>
                    <a:gd name="connsiteY2" fmla="*/ 622175 h 2815094"/>
                    <a:gd name="connsiteX3" fmla="*/ 356442 w 639690"/>
                    <a:gd name="connsiteY3" fmla="*/ 1418042 h 2815094"/>
                    <a:gd name="connsiteX4" fmla="*/ 466508 w 639690"/>
                    <a:gd name="connsiteY4" fmla="*/ 2340909 h 2815094"/>
                    <a:gd name="connsiteX5" fmla="*/ 627375 w 639690"/>
                    <a:gd name="connsiteY5" fmla="*/ 2806575 h 2815094"/>
                    <a:gd name="connsiteX6" fmla="*/ 601975 w 639690"/>
                    <a:gd name="connsiteY6" fmla="*/ 2577975 h 2815094"/>
                    <a:gd name="connsiteX7" fmla="*/ 390308 w 639690"/>
                    <a:gd name="connsiteY7" fmla="*/ 1807509 h 2815094"/>
                    <a:gd name="connsiteX8" fmla="*/ 280242 w 639690"/>
                    <a:gd name="connsiteY8" fmla="*/ 960842 h 2815094"/>
                    <a:gd name="connsiteX9" fmla="*/ 195575 w 639690"/>
                    <a:gd name="connsiteY9" fmla="*/ 605242 h 2815094"/>
                    <a:gd name="connsiteX10" fmla="*/ 17775 w 639690"/>
                    <a:gd name="connsiteY10" fmla="*/ 46442 h 2815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690" h="2815094">
                      <a:moveTo>
                        <a:pt x="17775" y="46442"/>
                      </a:moveTo>
                      <a:cubicBezTo>
                        <a:pt x="-11858" y="-38225"/>
                        <a:pt x="842" y="1287"/>
                        <a:pt x="17775" y="97242"/>
                      </a:cubicBezTo>
                      <a:cubicBezTo>
                        <a:pt x="34708" y="193197"/>
                        <a:pt x="62931" y="402042"/>
                        <a:pt x="119375" y="622175"/>
                      </a:cubicBezTo>
                      <a:cubicBezTo>
                        <a:pt x="175819" y="842308"/>
                        <a:pt x="298587" y="1131586"/>
                        <a:pt x="356442" y="1418042"/>
                      </a:cubicBezTo>
                      <a:cubicBezTo>
                        <a:pt x="414297" y="1704498"/>
                        <a:pt x="421353" y="2109487"/>
                        <a:pt x="466508" y="2340909"/>
                      </a:cubicBezTo>
                      <a:cubicBezTo>
                        <a:pt x="511664" y="2572331"/>
                        <a:pt x="604797" y="2767064"/>
                        <a:pt x="627375" y="2806575"/>
                      </a:cubicBezTo>
                      <a:cubicBezTo>
                        <a:pt x="649953" y="2846086"/>
                        <a:pt x="641486" y="2744486"/>
                        <a:pt x="601975" y="2577975"/>
                      </a:cubicBezTo>
                      <a:cubicBezTo>
                        <a:pt x="562464" y="2411464"/>
                        <a:pt x="443930" y="2077031"/>
                        <a:pt x="390308" y="1807509"/>
                      </a:cubicBezTo>
                      <a:cubicBezTo>
                        <a:pt x="336686" y="1537987"/>
                        <a:pt x="312698" y="1161220"/>
                        <a:pt x="280242" y="960842"/>
                      </a:cubicBezTo>
                      <a:cubicBezTo>
                        <a:pt x="247787" y="760464"/>
                        <a:pt x="244964" y="753409"/>
                        <a:pt x="195575" y="605242"/>
                      </a:cubicBezTo>
                      <a:cubicBezTo>
                        <a:pt x="146186" y="457075"/>
                        <a:pt x="47408" y="131109"/>
                        <a:pt x="17775" y="4644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6" name="フリーフォーム: 図形 1905">
                  <a:extLst>
                    <a:ext uri="{FF2B5EF4-FFF2-40B4-BE49-F238E27FC236}">
                      <a16:creationId xmlns:a16="http://schemas.microsoft.com/office/drawing/2014/main" id="{08984F2B-8927-485F-A20F-144705AA72A9}"/>
                    </a:ext>
                  </a:extLst>
                </p:cNvPr>
                <p:cNvSpPr/>
                <p:nvPr/>
              </p:nvSpPr>
              <p:spPr>
                <a:xfrm>
                  <a:off x="7983580" y="2853267"/>
                  <a:ext cx="535144" cy="2557682"/>
                </a:xfrm>
                <a:custGeom>
                  <a:avLst/>
                  <a:gdLst>
                    <a:gd name="connsiteX0" fmla="*/ 533887 w 535144"/>
                    <a:gd name="connsiteY0" fmla="*/ 0 h 2557682"/>
                    <a:gd name="connsiteX1" fmla="*/ 406887 w 535144"/>
                    <a:gd name="connsiteY1" fmla="*/ 618066 h 2557682"/>
                    <a:gd name="connsiteX2" fmla="*/ 161353 w 535144"/>
                    <a:gd name="connsiteY2" fmla="*/ 1507066 h 2557682"/>
                    <a:gd name="connsiteX3" fmla="*/ 68220 w 535144"/>
                    <a:gd name="connsiteY3" fmla="*/ 2218266 h 2557682"/>
                    <a:gd name="connsiteX4" fmla="*/ 487 w 535144"/>
                    <a:gd name="connsiteY4" fmla="*/ 2556933 h 2557682"/>
                    <a:gd name="connsiteX5" fmla="*/ 51287 w 535144"/>
                    <a:gd name="connsiteY5" fmla="*/ 2277533 h 2557682"/>
                    <a:gd name="connsiteX6" fmla="*/ 271420 w 535144"/>
                    <a:gd name="connsiteY6" fmla="*/ 1346200 h 2557682"/>
                    <a:gd name="connsiteX7" fmla="*/ 457687 w 535144"/>
                    <a:gd name="connsiteY7" fmla="*/ 618066 h 2557682"/>
                    <a:gd name="connsiteX8" fmla="*/ 533887 w 535144"/>
                    <a:gd name="connsiteY8" fmla="*/ 0 h 2557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5144" h="2557682">
                      <a:moveTo>
                        <a:pt x="533887" y="0"/>
                      </a:moveTo>
                      <a:cubicBezTo>
                        <a:pt x="525420" y="0"/>
                        <a:pt x="468976" y="366888"/>
                        <a:pt x="406887" y="618066"/>
                      </a:cubicBezTo>
                      <a:cubicBezTo>
                        <a:pt x="344798" y="869244"/>
                        <a:pt x="217798" y="1240366"/>
                        <a:pt x="161353" y="1507066"/>
                      </a:cubicBezTo>
                      <a:cubicBezTo>
                        <a:pt x="104908" y="1773766"/>
                        <a:pt x="95031" y="2043288"/>
                        <a:pt x="68220" y="2218266"/>
                      </a:cubicBezTo>
                      <a:cubicBezTo>
                        <a:pt x="41409" y="2393244"/>
                        <a:pt x="3309" y="2547055"/>
                        <a:pt x="487" y="2556933"/>
                      </a:cubicBezTo>
                      <a:cubicBezTo>
                        <a:pt x="-2335" y="2566811"/>
                        <a:pt x="6132" y="2479322"/>
                        <a:pt x="51287" y="2277533"/>
                      </a:cubicBezTo>
                      <a:cubicBezTo>
                        <a:pt x="96442" y="2075744"/>
                        <a:pt x="203687" y="1622778"/>
                        <a:pt x="271420" y="1346200"/>
                      </a:cubicBezTo>
                      <a:cubicBezTo>
                        <a:pt x="339153" y="1069622"/>
                        <a:pt x="408298" y="845255"/>
                        <a:pt x="457687" y="618066"/>
                      </a:cubicBezTo>
                      <a:cubicBezTo>
                        <a:pt x="507076" y="390877"/>
                        <a:pt x="542354" y="0"/>
                        <a:pt x="53388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7" name="フリーフォーム: 図形 1906">
                  <a:extLst>
                    <a:ext uri="{FF2B5EF4-FFF2-40B4-BE49-F238E27FC236}">
                      <a16:creationId xmlns:a16="http://schemas.microsoft.com/office/drawing/2014/main" id="{CBE244DF-4D53-48E7-A716-AC86198F286C}"/>
                    </a:ext>
                  </a:extLst>
                </p:cNvPr>
                <p:cNvSpPr/>
                <p:nvPr/>
              </p:nvSpPr>
              <p:spPr>
                <a:xfrm>
                  <a:off x="6831741" y="4374917"/>
                  <a:ext cx="17792" cy="235183"/>
                </a:xfrm>
                <a:custGeom>
                  <a:avLst/>
                  <a:gdLst>
                    <a:gd name="connsiteX0" fmla="*/ 2976 w 17792"/>
                    <a:gd name="connsiteY0" fmla="*/ 233 h 235183"/>
                    <a:gd name="connsiteX1" fmla="*/ 859 w 17792"/>
                    <a:gd name="connsiteY1" fmla="*/ 125116 h 235183"/>
                    <a:gd name="connsiteX2" fmla="*/ 17792 w 17792"/>
                    <a:gd name="connsiteY2" fmla="*/ 235183 h 235183"/>
                    <a:gd name="connsiteX3" fmla="*/ 17792 w 17792"/>
                    <a:gd name="connsiteY3" fmla="*/ 235183 h 235183"/>
                    <a:gd name="connsiteX4" fmla="*/ 11442 w 17792"/>
                    <a:gd name="connsiteY4" fmla="*/ 175916 h 235183"/>
                    <a:gd name="connsiteX5" fmla="*/ 7209 w 17792"/>
                    <a:gd name="connsiteY5" fmla="*/ 95483 h 235183"/>
                    <a:gd name="connsiteX6" fmla="*/ 2976 w 17792"/>
                    <a:gd name="connsiteY6" fmla="*/ 233 h 23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 h="235183">
                      <a:moveTo>
                        <a:pt x="2976" y="233"/>
                      </a:moveTo>
                      <a:cubicBezTo>
                        <a:pt x="1918" y="5172"/>
                        <a:pt x="-1610" y="85958"/>
                        <a:pt x="859" y="125116"/>
                      </a:cubicBezTo>
                      <a:cubicBezTo>
                        <a:pt x="3328" y="164274"/>
                        <a:pt x="17792" y="235183"/>
                        <a:pt x="17792" y="235183"/>
                      </a:cubicBezTo>
                      <a:lnTo>
                        <a:pt x="17792" y="235183"/>
                      </a:lnTo>
                      <a:cubicBezTo>
                        <a:pt x="16734" y="225305"/>
                        <a:pt x="13206" y="199199"/>
                        <a:pt x="11442" y="175916"/>
                      </a:cubicBezTo>
                      <a:cubicBezTo>
                        <a:pt x="9678" y="152633"/>
                        <a:pt x="9326" y="120883"/>
                        <a:pt x="7209" y="95483"/>
                      </a:cubicBezTo>
                      <a:cubicBezTo>
                        <a:pt x="5092" y="70083"/>
                        <a:pt x="4034" y="-4706"/>
                        <a:pt x="2976" y="23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8" name="フリーフォーム: 図形 1907">
                  <a:extLst>
                    <a:ext uri="{FF2B5EF4-FFF2-40B4-BE49-F238E27FC236}">
                      <a16:creationId xmlns:a16="http://schemas.microsoft.com/office/drawing/2014/main" id="{1363FCFE-B704-44AE-9EB6-DCB85CD05CFF}"/>
                    </a:ext>
                  </a:extLst>
                </p:cNvPr>
                <p:cNvSpPr/>
                <p:nvPr/>
              </p:nvSpPr>
              <p:spPr>
                <a:xfrm>
                  <a:off x="6858000" y="4372890"/>
                  <a:ext cx="12700" cy="224750"/>
                </a:xfrm>
                <a:custGeom>
                  <a:avLst/>
                  <a:gdLst>
                    <a:gd name="connsiteX0" fmla="*/ 6350 w 12700"/>
                    <a:gd name="connsiteY0" fmla="*/ 143 h 224750"/>
                    <a:gd name="connsiteX1" fmla="*/ 10583 w 12700"/>
                    <a:gd name="connsiteY1" fmla="*/ 82693 h 224750"/>
                    <a:gd name="connsiteX2" fmla="*/ 12700 w 12700"/>
                    <a:gd name="connsiteY2" fmla="*/ 194877 h 224750"/>
                    <a:gd name="connsiteX3" fmla="*/ 10583 w 12700"/>
                    <a:gd name="connsiteY3" fmla="*/ 224510 h 224750"/>
                    <a:gd name="connsiteX4" fmla="*/ 0 w 12700"/>
                    <a:gd name="connsiteY4" fmla="*/ 184293 h 224750"/>
                    <a:gd name="connsiteX5" fmla="*/ 10583 w 12700"/>
                    <a:gd name="connsiteY5" fmla="*/ 65760 h 224750"/>
                    <a:gd name="connsiteX6" fmla="*/ 6350 w 12700"/>
                    <a:gd name="connsiteY6" fmla="*/ 143 h 22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00" h="224750">
                      <a:moveTo>
                        <a:pt x="6350" y="143"/>
                      </a:moveTo>
                      <a:cubicBezTo>
                        <a:pt x="6350" y="2965"/>
                        <a:pt x="9525" y="50237"/>
                        <a:pt x="10583" y="82693"/>
                      </a:cubicBezTo>
                      <a:cubicBezTo>
                        <a:pt x="11641" y="115149"/>
                        <a:pt x="12700" y="171241"/>
                        <a:pt x="12700" y="194877"/>
                      </a:cubicBezTo>
                      <a:cubicBezTo>
                        <a:pt x="12700" y="218513"/>
                        <a:pt x="12700" y="226274"/>
                        <a:pt x="10583" y="224510"/>
                      </a:cubicBezTo>
                      <a:cubicBezTo>
                        <a:pt x="8466" y="222746"/>
                        <a:pt x="0" y="210751"/>
                        <a:pt x="0" y="184293"/>
                      </a:cubicBezTo>
                      <a:cubicBezTo>
                        <a:pt x="0" y="157835"/>
                        <a:pt x="9878" y="94688"/>
                        <a:pt x="10583" y="65760"/>
                      </a:cubicBezTo>
                      <a:cubicBezTo>
                        <a:pt x="11288" y="36832"/>
                        <a:pt x="6350" y="-2679"/>
                        <a:pt x="6350" y="14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9" name="フリーフォーム: 図形 1908">
                  <a:extLst>
                    <a:ext uri="{FF2B5EF4-FFF2-40B4-BE49-F238E27FC236}">
                      <a16:creationId xmlns:a16="http://schemas.microsoft.com/office/drawing/2014/main" id="{EDCC9CF1-BF36-4C6B-9568-43E3798D09F9}"/>
                    </a:ext>
                  </a:extLst>
                </p:cNvPr>
                <p:cNvSpPr/>
                <p:nvPr/>
              </p:nvSpPr>
              <p:spPr>
                <a:xfrm>
                  <a:off x="6925105" y="4368000"/>
                  <a:ext cx="15623" cy="237905"/>
                </a:xfrm>
                <a:custGeom>
                  <a:avLst/>
                  <a:gdLst>
                    <a:gd name="connsiteX0" fmla="*/ 2745 w 15623"/>
                    <a:gd name="connsiteY0" fmla="*/ 800 h 237905"/>
                    <a:gd name="connsiteX1" fmla="*/ 2745 w 15623"/>
                    <a:gd name="connsiteY1" fmla="*/ 87583 h 237905"/>
                    <a:gd name="connsiteX2" fmla="*/ 628 w 15623"/>
                    <a:gd name="connsiteY2" fmla="*/ 176483 h 237905"/>
                    <a:gd name="connsiteX3" fmla="*/ 15445 w 15623"/>
                    <a:gd name="connsiteY3" fmla="*/ 237867 h 237905"/>
                    <a:gd name="connsiteX4" fmla="*/ 9095 w 15623"/>
                    <a:gd name="connsiteY4" fmla="*/ 184950 h 237905"/>
                    <a:gd name="connsiteX5" fmla="*/ 13328 w 15623"/>
                    <a:gd name="connsiteY5" fmla="*/ 140500 h 237905"/>
                    <a:gd name="connsiteX6" fmla="*/ 2745 w 15623"/>
                    <a:gd name="connsiteY6" fmla="*/ 800 h 237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3" h="237905">
                      <a:moveTo>
                        <a:pt x="2745" y="800"/>
                      </a:moveTo>
                      <a:cubicBezTo>
                        <a:pt x="981" y="-8019"/>
                        <a:pt x="3098" y="58303"/>
                        <a:pt x="2745" y="87583"/>
                      </a:cubicBezTo>
                      <a:cubicBezTo>
                        <a:pt x="2392" y="116864"/>
                        <a:pt x="-1489" y="151436"/>
                        <a:pt x="628" y="176483"/>
                      </a:cubicBezTo>
                      <a:cubicBezTo>
                        <a:pt x="2745" y="201530"/>
                        <a:pt x="14034" y="236456"/>
                        <a:pt x="15445" y="237867"/>
                      </a:cubicBezTo>
                      <a:cubicBezTo>
                        <a:pt x="16856" y="239278"/>
                        <a:pt x="9448" y="201178"/>
                        <a:pt x="9095" y="184950"/>
                      </a:cubicBezTo>
                      <a:cubicBezTo>
                        <a:pt x="8742" y="168722"/>
                        <a:pt x="13328" y="168369"/>
                        <a:pt x="13328" y="140500"/>
                      </a:cubicBezTo>
                      <a:cubicBezTo>
                        <a:pt x="13328" y="112631"/>
                        <a:pt x="4509" y="9619"/>
                        <a:pt x="2745" y="80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0" name="フリーフォーム: 図形 1909">
                  <a:extLst>
                    <a:ext uri="{FF2B5EF4-FFF2-40B4-BE49-F238E27FC236}">
                      <a16:creationId xmlns:a16="http://schemas.microsoft.com/office/drawing/2014/main" id="{3084900C-5AC0-49C4-9622-8048FFCD415B}"/>
                    </a:ext>
                  </a:extLst>
                </p:cNvPr>
                <p:cNvSpPr/>
                <p:nvPr/>
              </p:nvSpPr>
              <p:spPr>
                <a:xfrm>
                  <a:off x="6837471" y="4246990"/>
                  <a:ext cx="1332281" cy="131291"/>
                </a:xfrm>
                <a:custGeom>
                  <a:avLst/>
                  <a:gdLst>
                    <a:gd name="connsiteX0" fmla="*/ 1479 w 1332281"/>
                    <a:gd name="connsiteY0" fmla="*/ 121810 h 131291"/>
                    <a:gd name="connsiteX1" fmla="*/ 481962 w 1332281"/>
                    <a:gd name="connsiteY1" fmla="*/ 115460 h 131291"/>
                    <a:gd name="connsiteX2" fmla="*/ 1002662 w 1332281"/>
                    <a:gd name="connsiteY2" fmla="*/ 79477 h 131291"/>
                    <a:gd name="connsiteX3" fmla="*/ 1294762 w 1332281"/>
                    <a:gd name="connsiteY3" fmla="*/ 9627 h 131291"/>
                    <a:gd name="connsiteX4" fmla="*/ 1311696 w 1332281"/>
                    <a:gd name="connsiteY4" fmla="*/ 3277 h 131291"/>
                    <a:gd name="connsiteX5" fmla="*/ 1140246 w 1332281"/>
                    <a:gd name="connsiteY5" fmla="*/ 35027 h 131291"/>
                    <a:gd name="connsiteX6" fmla="*/ 712679 w 1332281"/>
                    <a:gd name="connsiteY6" fmla="*/ 85827 h 131291"/>
                    <a:gd name="connsiteX7" fmla="*/ 344379 w 1332281"/>
                    <a:gd name="connsiteY7" fmla="*/ 130277 h 131291"/>
                    <a:gd name="connsiteX8" fmla="*/ 1479 w 1332281"/>
                    <a:gd name="connsiteY8" fmla="*/ 121810 h 1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281" h="131291">
                      <a:moveTo>
                        <a:pt x="1479" y="121810"/>
                      </a:moveTo>
                      <a:cubicBezTo>
                        <a:pt x="24410" y="119340"/>
                        <a:pt x="315098" y="122515"/>
                        <a:pt x="481962" y="115460"/>
                      </a:cubicBezTo>
                      <a:cubicBezTo>
                        <a:pt x="648826" y="108405"/>
                        <a:pt x="867195" y="97116"/>
                        <a:pt x="1002662" y="79477"/>
                      </a:cubicBezTo>
                      <a:cubicBezTo>
                        <a:pt x="1138129" y="61838"/>
                        <a:pt x="1243256" y="22327"/>
                        <a:pt x="1294762" y="9627"/>
                      </a:cubicBezTo>
                      <a:cubicBezTo>
                        <a:pt x="1346268" y="-3073"/>
                        <a:pt x="1337449" y="-956"/>
                        <a:pt x="1311696" y="3277"/>
                      </a:cubicBezTo>
                      <a:cubicBezTo>
                        <a:pt x="1285943" y="7510"/>
                        <a:pt x="1240082" y="21269"/>
                        <a:pt x="1140246" y="35027"/>
                      </a:cubicBezTo>
                      <a:cubicBezTo>
                        <a:pt x="1040410" y="48785"/>
                        <a:pt x="712679" y="85827"/>
                        <a:pt x="712679" y="85827"/>
                      </a:cubicBezTo>
                      <a:cubicBezTo>
                        <a:pt x="580035" y="101702"/>
                        <a:pt x="460796" y="126044"/>
                        <a:pt x="344379" y="130277"/>
                      </a:cubicBezTo>
                      <a:cubicBezTo>
                        <a:pt x="227962" y="134510"/>
                        <a:pt x="-21452" y="124280"/>
                        <a:pt x="1479" y="12181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1" name="フリーフォーム: 図形 1910">
                  <a:extLst>
                    <a:ext uri="{FF2B5EF4-FFF2-40B4-BE49-F238E27FC236}">
                      <a16:creationId xmlns:a16="http://schemas.microsoft.com/office/drawing/2014/main" id="{8836FBCB-9261-45A8-A3D7-FC5E07729282}"/>
                    </a:ext>
                  </a:extLst>
                </p:cNvPr>
                <p:cNvSpPr/>
                <p:nvPr/>
              </p:nvSpPr>
              <p:spPr>
                <a:xfrm>
                  <a:off x="6819807" y="4496691"/>
                  <a:ext cx="1293729" cy="121876"/>
                </a:xfrm>
                <a:custGeom>
                  <a:avLst/>
                  <a:gdLst>
                    <a:gd name="connsiteX0" fmla="*/ 29726 w 1293729"/>
                    <a:gd name="connsiteY0" fmla="*/ 121876 h 121876"/>
                    <a:gd name="connsiteX1" fmla="*/ 459410 w 1293729"/>
                    <a:gd name="connsiteY1" fmla="*/ 102826 h 121876"/>
                    <a:gd name="connsiteX2" fmla="*/ 1090176 w 1293729"/>
                    <a:gd name="connsiteY2" fmla="*/ 66842 h 121876"/>
                    <a:gd name="connsiteX3" fmla="*/ 1293376 w 1293729"/>
                    <a:gd name="connsiteY3" fmla="*/ 1226 h 121876"/>
                    <a:gd name="connsiteX4" fmla="*/ 1143093 w 1293729"/>
                    <a:gd name="connsiteY4" fmla="*/ 22392 h 121876"/>
                    <a:gd name="connsiteX5" fmla="*/ 700710 w 1293729"/>
                    <a:gd name="connsiteY5" fmla="*/ 75309 h 121876"/>
                    <a:gd name="connsiteX6" fmla="*/ 110160 w 1293729"/>
                    <a:gd name="connsiteY6" fmla="*/ 102826 h 121876"/>
                    <a:gd name="connsiteX7" fmla="*/ 29726 w 1293729"/>
                    <a:gd name="connsiteY7" fmla="*/ 121876 h 12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3729" h="121876">
                      <a:moveTo>
                        <a:pt x="29726" y="121876"/>
                      </a:moveTo>
                      <a:cubicBezTo>
                        <a:pt x="87934" y="121876"/>
                        <a:pt x="459410" y="102826"/>
                        <a:pt x="459410" y="102826"/>
                      </a:cubicBezTo>
                      <a:cubicBezTo>
                        <a:pt x="636152" y="93654"/>
                        <a:pt x="951182" y="83775"/>
                        <a:pt x="1090176" y="66842"/>
                      </a:cubicBezTo>
                      <a:cubicBezTo>
                        <a:pt x="1229170" y="49909"/>
                        <a:pt x="1284557" y="8634"/>
                        <a:pt x="1293376" y="1226"/>
                      </a:cubicBezTo>
                      <a:cubicBezTo>
                        <a:pt x="1302195" y="-6182"/>
                        <a:pt x="1143093" y="22392"/>
                        <a:pt x="1143093" y="22392"/>
                      </a:cubicBezTo>
                      <a:cubicBezTo>
                        <a:pt x="1044315" y="34739"/>
                        <a:pt x="872865" y="61903"/>
                        <a:pt x="700710" y="75309"/>
                      </a:cubicBezTo>
                      <a:cubicBezTo>
                        <a:pt x="528555" y="88715"/>
                        <a:pt x="221285" y="96829"/>
                        <a:pt x="110160" y="102826"/>
                      </a:cubicBezTo>
                      <a:cubicBezTo>
                        <a:pt x="-965" y="108823"/>
                        <a:pt x="-28482" y="121876"/>
                        <a:pt x="29726" y="1218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2" name="フリーフォーム: 図形 1911">
                  <a:extLst>
                    <a:ext uri="{FF2B5EF4-FFF2-40B4-BE49-F238E27FC236}">
                      <a16:creationId xmlns:a16="http://schemas.microsoft.com/office/drawing/2014/main" id="{A67D6A8A-B92B-4FCC-A7D2-1AA8B39C1F3C}"/>
                    </a:ext>
                  </a:extLst>
                </p:cNvPr>
                <p:cNvSpPr/>
                <p:nvPr/>
              </p:nvSpPr>
              <p:spPr>
                <a:xfrm>
                  <a:off x="8060230" y="4209095"/>
                  <a:ext cx="86854" cy="341753"/>
                </a:xfrm>
                <a:custGeom>
                  <a:avLst/>
                  <a:gdLst>
                    <a:gd name="connsiteX0" fmla="*/ 82587 w 86854"/>
                    <a:gd name="connsiteY0" fmla="*/ 955 h 341753"/>
                    <a:gd name="connsiteX1" fmla="*/ 33903 w 86854"/>
                    <a:gd name="connsiteY1" fmla="*/ 163938 h 341753"/>
                    <a:gd name="connsiteX2" fmla="*/ 4270 w 86854"/>
                    <a:gd name="connsiteY2" fmla="*/ 261305 h 341753"/>
                    <a:gd name="connsiteX3" fmla="*/ 21203 w 86854"/>
                    <a:gd name="connsiteY3" fmla="*/ 191455 h 341753"/>
                    <a:gd name="connsiteX4" fmla="*/ 37 w 86854"/>
                    <a:gd name="connsiteY4" fmla="*/ 337505 h 341753"/>
                    <a:gd name="connsiteX5" fmla="*/ 27553 w 86854"/>
                    <a:gd name="connsiteY5" fmla="*/ 297288 h 341753"/>
                    <a:gd name="connsiteX6" fmla="*/ 19087 w 86854"/>
                    <a:gd name="connsiteY6" fmla="*/ 242255 h 341753"/>
                    <a:gd name="connsiteX7" fmla="*/ 76237 w 86854"/>
                    <a:gd name="connsiteY7" fmla="*/ 102555 h 341753"/>
                    <a:gd name="connsiteX8" fmla="*/ 82587 w 86854"/>
                    <a:gd name="connsiteY8" fmla="*/ 955 h 34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54" h="341753">
                      <a:moveTo>
                        <a:pt x="82587" y="955"/>
                      </a:moveTo>
                      <a:cubicBezTo>
                        <a:pt x="75531" y="11185"/>
                        <a:pt x="46956" y="120546"/>
                        <a:pt x="33903" y="163938"/>
                      </a:cubicBezTo>
                      <a:cubicBezTo>
                        <a:pt x="20850" y="207330"/>
                        <a:pt x="6387" y="256719"/>
                        <a:pt x="4270" y="261305"/>
                      </a:cubicBezTo>
                      <a:cubicBezTo>
                        <a:pt x="2153" y="265891"/>
                        <a:pt x="21908" y="178755"/>
                        <a:pt x="21203" y="191455"/>
                      </a:cubicBezTo>
                      <a:cubicBezTo>
                        <a:pt x="20498" y="204155"/>
                        <a:pt x="-1021" y="319866"/>
                        <a:pt x="37" y="337505"/>
                      </a:cubicBezTo>
                      <a:cubicBezTo>
                        <a:pt x="1095" y="355144"/>
                        <a:pt x="24378" y="313163"/>
                        <a:pt x="27553" y="297288"/>
                      </a:cubicBezTo>
                      <a:cubicBezTo>
                        <a:pt x="30728" y="281413"/>
                        <a:pt x="10973" y="274710"/>
                        <a:pt x="19087" y="242255"/>
                      </a:cubicBezTo>
                      <a:cubicBezTo>
                        <a:pt x="27201" y="209800"/>
                        <a:pt x="64243" y="139950"/>
                        <a:pt x="76237" y="102555"/>
                      </a:cubicBezTo>
                      <a:cubicBezTo>
                        <a:pt x="88231" y="65161"/>
                        <a:pt x="89643" y="-9275"/>
                        <a:pt x="82587" y="9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3" name="フリーフォーム: 図形 1912">
                  <a:extLst>
                    <a:ext uri="{FF2B5EF4-FFF2-40B4-BE49-F238E27FC236}">
                      <a16:creationId xmlns:a16="http://schemas.microsoft.com/office/drawing/2014/main" id="{91CEDE29-BD88-49AB-9FF9-918F3920E7CA}"/>
                    </a:ext>
                  </a:extLst>
                </p:cNvPr>
                <p:cNvSpPr/>
                <p:nvPr/>
              </p:nvSpPr>
              <p:spPr>
                <a:xfrm>
                  <a:off x="4918724" y="3913016"/>
                  <a:ext cx="113094" cy="103365"/>
                </a:xfrm>
                <a:custGeom>
                  <a:avLst/>
                  <a:gdLst>
                    <a:gd name="connsiteX0" fmla="*/ 13639 w 113094"/>
                    <a:gd name="connsiteY0" fmla="*/ 172 h 103365"/>
                    <a:gd name="connsiteX1" fmla="*/ 939 w 113094"/>
                    <a:gd name="connsiteY1" fmla="*/ 50972 h 103365"/>
                    <a:gd name="connsiteX2" fmla="*/ 39039 w 113094"/>
                    <a:gd name="connsiteY2" fmla="*/ 74784 h 103365"/>
                    <a:gd name="connsiteX3" fmla="*/ 32689 w 113094"/>
                    <a:gd name="connsiteY3" fmla="*/ 95422 h 103365"/>
                    <a:gd name="connsiteX4" fmla="*/ 64439 w 113094"/>
                    <a:gd name="connsiteY4" fmla="*/ 97009 h 103365"/>
                    <a:gd name="connsiteX5" fmla="*/ 100951 w 113094"/>
                    <a:gd name="connsiteY5" fmla="*/ 101772 h 103365"/>
                    <a:gd name="connsiteX6" fmla="*/ 112064 w 113094"/>
                    <a:gd name="connsiteY6" fmla="*/ 89072 h 103365"/>
                    <a:gd name="connsiteX7" fmla="*/ 78726 w 113094"/>
                    <a:gd name="connsiteY7" fmla="*/ 103359 h 103365"/>
                    <a:gd name="connsiteX8" fmla="*/ 42214 w 113094"/>
                    <a:gd name="connsiteY8" fmla="*/ 90659 h 103365"/>
                    <a:gd name="connsiteX9" fmla="*/ 35864 w 113094"/>
                    <a:gd name="connsiteY9" fmla="*/ 70022 h 103365"/>
                    <a:gd name="connsiteX10" fmla="*/ 13639 w 113094"/>
                    <a:gd name="connsiteY10" fmla="*/ 172 h 10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94" h="103365">
                      <a:moveTo>
                        <a:pt x="13639" y="172"/>
                      </a:moveTo>
                      <a:cubicBezTo>
                        <a:pt x="7818" y="-3003"/>
                        <a:pt x="-3294" y="38537"/>
                        <a:pt x="939" y="50972"/>
                      </a:cubicBezTo>
                      <a:cubicBezTo>
                        <a:pt x="5172" y="63407"/>
                        <a:pt x="33747" y="67376"/>
                        <a:pt x="39039" y="74784"/>
                      </a:cubicBezTo>
                      <a:cubicBezTo>
                        <a:pt x="44331" y="82192"/>
                        <a:pt x="28456" y="91718"/>
                        <a:pt x="32689" y="95422"/>
                      </a:cubicBezTo>
                      <a:cubicBezTo>
                        <a:pt x="36922" y="99126"/>
                        <a:pt x="53062" y="95951"/>
                        <a:pt x="64439" y="97009"/>
                      </a:cubicBezTo>
                      <a:cubicBezTo>
                        <a:pt x="75816" y="98067"/>
                        <a:pt x="93014" y="103095"/>
                        <a:pt x="100951" y="101772"/>
                      </a:cubicBezTo>
                      <a:cubicBezTo>
                        <a:pt x="108889" y="100449"/>
                        <a:pt x="115768" y="88808"/>
                        <a:pt x="112064" y="89072"/>
                      </a:cubicBezTo>
                      <a:cubicBezTo>
                        <a:pt x="108360" y="89336"/>
                        <a:pt x="90368" y="103095"/>
                        <a:pt x="78726" y="103359"/>
                      </a:cubicBezTo>
                      <a:cubicBezTo>
                        <a:pt x="67084" y="103624"/>
                        <a:pt x="49358" y="96215"/>
                        <a:pt x="42214" y="90659"/>
                      </a:cubicBezTo>
                      <a:cubicBezTo>
                        <a:pt x="35070" y="85103"/>
                        <a:pt x="40097" y="76901"/>
                        <a:pt x="35864" y="70022"/>
                      </a:cubicBezTo>
                      <a:cubicBezTo>
                        <a:pt x="31631" y="63143"/>
                        <a:pt x="19460" y="3347"/>
                        <a:pt x="13639" y="1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4" name="フリーフォーム: 図形 1913">
                  <a:extLst>
                    <a:ext uri="{FF2B5EF4-FFF2-40B4-BE49-F238E27FC236}">
                      <a16:creationId xmlns:a16="http://schemas.microsoft.com/office/drawing/2014/main" id="{E382DEF2-3C8F-414C-887D-EB49EF6AE29D}"/>
                    </a:ext>
                  </a:extLst>
                </p:cNvPr>
                <p:cNvSpPr/>
                <p:nvPr/>
              </p:nvSpPr>
              <p:spPr>
                <a:xfrm>
                  <a:off x="4719636" y="3904412"/>
                  <a:ext cx="209562" cy="170721"/>
                </a:xfrm>
                <a:custGeom>
                  <a:avLst/>
                  <a:gdLst>
                    <a:gd name="connsiteX0" fmla="*/ 209552 w 209562"/>
                    <a:gd name="connsiteY0" fmla="*/ 10363 h 170721"/>
                    <a:gd name="connsiteX1" fmla="*/ 157164 w 209562"/>
                    <a:gd name="connsiteY1" fmla="*/ 838 h 170721"/>
                    <a:gd name="connsiteX2" fmla="*/ 153989 w 209562"/>
                    <a:gd name="connsiteY2" fmla="*/ 31001 h 170721"/>
                    <a:gd name="connsiteX3" fmla="*/ 153989 w 209562"/>
                    <a:gd name="connsiteY3" fmla="*/ 57988 h 170721"/>
                    <a:gd name="connsiteX4" fmla="*/ 122239 w 209562"/>
                    <a:gd name="connsiteY4" fmla="*/ 67513 h 170721"/>
                    <a:gd name="connsiteX5" fmla="*/ 103189 w 209562"/>
                    <a:gd name="connsiteY5" fmla="*/ 91326 h 170721"/>
                    <a:gd name="connsiteX6" fmla="*/ 80964 w 209562"/>
                    <a:gd name="connsiteY6" fmla="*/ 97676 h 170721"/>
                    <a:gd name="connsiteX7" fmla="*/ 49214 w 209562"/>
                    <a:gd name="connsiteY7" fmla="*/ 97676 h 170721"/>
                    <a:gd name="connsiteX8" fmla="*/ 36514 w 209562"/>
                    <a:gd name="connsiteY8" fmla="*/ 88151 h 170721"/>
                    <a:gd name="connsiteX9" fmla="*/ 20639 w 209562"/>
                    <a:gd name="connsiteY9" fmla="*/ 97676 h 170721"/>
                    <a:gd name="connsiteX10" fmla="*/ 11114 w 209562"/>
                    <a:gd name="connsiteY10" fmla="*/ 116726 h 170721"/>
                    <a:gd name="connsiteX11" fmla="*/ 23814 w 209562"/>
                    <a:gd name="connsiteY11" fmla="*/ 140538 h 170721"/>
                    <a:gd name="connsiteX12" fmla="*/ 2 w 209562"/>
                    <a:gd name="connsiteY12" fmla="*/ 170701 h 170721"/>
                    <a:gd name="connsiteX13" fmla="*/ 25402 w 209562"/>
                    <a:gd name="connsiteY13" fmla="*/ 135776 h 170721"/>
                    <a:gd name="connsiteX14" fmla="*/ 20639 w 209562"/>
                    <a:gd name="connsiteY14" fmla="*/ 116726 h 170721"/>
                    <a:gd name="connsiteX15" fmla="*/ 28577 w 209562"/>
                    <a:gd name="connsiteY15" fmla="*/ 92913 h 170721"/>
                    <a:gd name="connsiteX16" fmla="*/ 60327 w 209562"/>
                    <a:gd name="connsiteY16" fmla="*/ 102438 h 170721"/>
                    <a:gd name="connsiteX17" fmla="*/ 103189 w 209562"/>
                    <a:gd name="connsiteY17" fmla="*/ 105613 h 170721"/>
                    <a:gd name="connsiteX18" fmla="*/ 134939 w 209562"/>
                    <a:gd name="connsiteY18" fmla="*/ 89738 h 170721"/>
                    <a:gd name="connsiteX19" fmla="*/ 149227 w 209562"/>
                    <a:gd name="connsiteY19" fmla="*/ 59576 h 170721"/>
                    <a:gd name="connsiteX20" fmla="*/ 161927 w 209562"/>
                    <a:gd name="connsiteY20" fmla="*/ 31001 h 170721"/>
                    <a:gd name="connsiteX21" fmla="*/ 209552 w 209562"/>
                    <a:gd name="connsiteY21" fmla="*/ 10363 h 170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9562" h="170721">
                      <a:moveTo>
                        <a:pt x="209552" y="10363"/>
                      </a:moveTo>
                      <a:cubicBezTo>
                        <a:pt x="208758" y="5336"/>
                        <a:pt x="166424" y="-2602"/>
                        <a:pt x="157164" y="838"/>
                      </a:cubicBezTo>
                      <a:cubicBezTo>
                        <a:pt x="147904" y="4278"/>
                        <a:pt x="154518" y="21476"/>
                        <a:pt x="153989" y="31001"/>
                      </a:cubicBezTo>
                      <a:cubicBezTo>
                        <a:pt x="153460" y="40526"/>
                        <a:pt x="159281" y="51903"/>
                        <a:pt x="153989" y="57988"/>
                      </a:cubicBezTo>
                      <a:cubicBezTo>
                        <a:pt x="148697" y="64073"/>
                        <a:pt x="130706" y="61957"/>
                        <a:pt x="122239" y="67513"/>
                      </a:cubicBezTo>
                      <a:cubicBezTo>
                        <a:pt x="113772" y="73069"/>
                        <a:pt x="110068" y="86299"/>
                        <a:pt x="103189" y="91326"/>
                      </a:cubicBezTo>
                      <a:cubicBezTo>
                        <a:pt x="96310" y="96353"/>
                        <a:pt x="89960" y="96618"/>
                        <a:pt x="80964" y="97676"/>
                      </a:cubicBezTo>
                      <a:cubicBezTo>
                        <a:pt x="71968" y="98734"/>
                        <a:pt x="56622" y="99263"/>
                        <a:pt x="49214" y="97676"/>
                      </a:cubicBezTo>
                      <a:cubicBezTo>
                        <a:pt x="41806" y="96089"/>
                        <a:pt x="41276" y="88151"/>
                        <a:pt x="36514" y="88151"/>
                      </a:cubicBezTo>
                      <a:cubicBezTo>
                        <a:pt x="31752" y="88151"/>
                        <a:pt x="24872" y="92914"/>
                        <a:pt x="20639" y="97676"/>
                      </a:cubicBezTo>
                      <a:cubicBezTo>
                        <a:pt x="16406" y="102438"/>
                        <a:pt x="10585" y="109582"/>
                        <a:pt x="11114" y="116726"/>
                      </a:cubicBezTo>
                      <a:cubicBezTo>
                        <a:pt x="11643" y="123870"/>
                        <a:pt x="25666" y="131542"/>
                        <a:pt x="23814" y="140538"/>
                      </a:cubicBezTo>
                      <a:cubicBezTo>
                        <a:pt x="21962" y="149534"/>
                        <a:pt x="-263" y="171495"/>
                        <a:pt x="2" y="170701"/>
                      </a:cubicBezTo>
                      <a:cubicBezTo>
                        <a:pt x="267" y="169907"/>
                        <a:pt x="21963" y="144772"/>
                        <a:pt x="25402" y="135776"/>
                      </a:cubicBezTo>
                      <a:cubicBezTo>
                        <a:pt x="28841" y="126780"/>
                        <a:pt x="20110" y="123870"/>
                        <a:pt x="20639" y="116726"/>
                      </a:cubicBezTo>
                      <a:cubicBezTo>
                        <a:pt x="21168" y="109582"/>
                        <a:pt x="21962" y="95294"/>
                        <a:pt x="28577" y="92913"/>
                      </a:cubicBezTo>
                      <a:cubicBezTo>
                        <a:pt x="35192" y="90532"/>
                        <a:pt x="47892" y="100321"/>
                        <a:pt x="60327" y="102438"/>
                      </a:cubicBezTo>
                      <a:cubicBezTo>
                        <a:pt x="72762" y="104555"/>
                        <a:pt x="90754" y="107730"/>
                        <a:pt x="103189" y="105613"/>
                      </a:cubicBezTo>
                      <a:cubicBezTo>
                        <a:pt x="115624" y="103496"/>
                        <a:pt x="127266" y="97411"/>
                        <a:pt x="134939" y="89738"/>
                      </a:cubicBezTo>
                      <a:cubicBezTo>
                        <a:pt x="142612" y="82065"/>
                        <a:pt x="144729" y="69366"/>
                        <a:pt x="149227" y="59576"/>
                      </a:cubicBezTo>
                      <a:cubicBezTo>
                        <a:pt x="153725" y="49787"/>
                        <a:pt x="159810" y="38145"/>
                        <a:pt x="161927" y="31001"/>
                      </a:cubicBezTo>
                      <a:cubicBezTo>
                        <a:pt x="164044" y="23857"/>
                        <a:pt x="210346" y="15390"/>
                        <a:pt x="209552" y="1036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5" name="フリーフォーム: 図形 1914">
                  <a:extLst>
                    <a:ext uri="{FF2B5EF4-FFF2-40B4-BE49-F238E27FC236}">
                      <a16:creationId xmlns:a16="http://schemas.microsoft.com/office/drawing/2014/main" id="{7C3A0334-B27D-4058-8E86-FA79782F8C36}"/>
                    </a:ext>
                  </a:extLst>
                </p:cNvPr>
                <p:cNvSpPr/>
                <p:nvPr/>
              </p:nvSpPr>
              <p:spPr>
                <a:xfrm>
                  <a:off x="5006900" y="4007446"/>
                  <a:ext cx="84273" cy="199477"/>
                </a:xfrm>
                <a:custGeom>
                  <a:avLst/>
                  <a:gdLst>
                    <a:gd name="connsiteX0" fmla="*/ 22300 w 84273"/>
                    <a:gd name="connsiteY0" fmla="*/ 992 h 199477"/>
                    <a:gd name="connsiteX1" fmla="*/ 63575 w 84273"/>
                    <a:gd name="connsiteY1" fmla="*/ 42267 h 199477"/>
                    <a:gd name="connsiteX2" fmla="*/ 68338 w 84273"/>
                    <a:gd name="connsiteY2" fmla="*/ 43854 h 199477"/>
                    <a:gd name="connsiteX3" fmla="*/ 28650 w 84273"/>
                    <a:gd name="connsiteY3" fmla="*/ 59729 h 199477"/>
                    <a:gd name="connsiteX4" fmla="*/ 28650 w 84273"/>
                    <a:gd name="connsiteY4" fmla="*/ 83542 h 199477"/>
                    <a:gd name="connsiteX5" fmla="*/ 31825 w 84273"/>
                    <a:gd name="connsiteY5" fmla="*/ 96242 h 199477"/>
                    <a:gd name="connsiteX6" fmla="*/ 23888 w 84273"/>
                    <a:gd name="connsiteY6" fmla="*/ 104179 h 199477"/>
                    <a:gd name="connsiteX7" fmla="*/ 23888 w 84273"/>
                    <a:gd name="connsiteY7" fmla="*/ 120054 h 199477"/>
                    <a:gd name="connsiteX8" fmla="*/ 27063 w 84273"/>
                    <a:gd name="connsiteY8" fmla="*/ 140692 h 199477"/>
                    <a:gd name="connsiteX9" fmla="*/ 68338 w 84273"/>
                    <a:gd name="connsiteY9" fmla="*/ 148629 h 199477"/>
                    <a:gd name="connsiteX10" fmla="*/ 84213 w 84273"/>
                    <a:gd name="connsiteY10" fmla="*/ 170854 h 199477"/>
                    <a:gd name="connsiteX11" fmla="*/ 63575 w 84273"/>
                    <a:gd name="connsiteY11" fmla="*/ 199429 h 199477"/>
                    <a:gd name="connsiteX12" fmla="*/ 66750 w 84273"/>
                    <a:gd name="connsiteY12" fmla="*/ 177204 h 199477"/>
                    <a:gd name="connsiteX13" fmla="*/ 42938 w 84273"/>
                    <a:gd name="connsiteY13" fmla="*/ 159742 h 199477"/>
                    <a:gd name="connsiteX14" fmla="*/ 1663 w 84273"/>
                    <a:gd name="connsiteY14" fmla="*/ 123229 h 199477"/>
                    <a:gd name="connsiteX15" fmla="*/ 11188 w 84273"/>
                    <a:gd name="connsiteY15" fmla="*/ 89892 h 199477"/>
                    <a:gd name="connsiteX16" fmla="*/ 22300 w 84273"/>
                    <a:gd name="connsiteY16" fmla="*/ 992 h 19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273" h="199477">
                      <a:moveTo>
                        <a:pt x="22300" y="992"/>
                      </a:moveTo>
                      <a:cubicBezTo>
                        <a:pt x="31031" y="-6945"/>
                        <a:pt x="55902" y="35123"/>
                        <a:pt x="63575" y="42267"/>
                      </a:cubicBezTo>
                      <a:cubicBezTo>
                        <a:pt x="71248" y="49411"/>
                        <a:pt x="74159" y="40944"/>
                        <a:pt x="68338" y="43854"/>
                      </a:cubicBezTo>
                      <a:cubicBezTo>
                        <a:pt x="62517" y="46764"/>
                        <a:pt x="35265" y="53114"/>
                        <a:pt x="28650" y="59729"/>
                      </a:cubicBezTo>
                      <a:cubicBezTo>
                        <a:pt x="22035" y="66344"/>
                        <a:pt x="28121" y="77457"/>
                        <a:pt x="28650" y="83542"/>
                      </a:cubicBezTo>
                      <a:cubicBezTo>
                        <a:pt x="29179" y="89627"/>
                        <a:pt x="32619" y="92803"/>
                        <a:pt x="31825" y="96242"/>
                      </a:cubicBezTo>
                      <a:cubicBezTo>
                        <a:pt x="31031" y="99681"/>
                        <a:pt x="25211" y="100210"/>
                        <a:pt x="23888" y="104179"/>
                      </a:cubicBezTo>
                      <a:cubicBezTo>
                        <a:pt x="22565" y="108148"/>
                        <a:pt x="23359" y="113969"/>
                        <a:pt x="23888" y="120054"/>
                      </a:cubicBezTo>
                      <a:cubicBezTo>
                        <a:pt x="24417" y="126139"/>
                        <a:pt x="19655" y="135930"/>
                        <a:pt x="27063" y="140692"/>
                      </a:cubicBezTo>
                      <a:cubicBezTo>
                        <a:pt x="34471" y="145455"/>
                        <a:pt x="58813" y="143602"/>
                        <a:pt x="68338" y="148629"/>
                      </a:cubicBezTo>
                      <a:cubicBezTo>
                        <a:pt x="77863" y="153656"/>
                        <a:pt x="85007" y="162387"/>
                        <a:pt x="84213" y="170854"/>
                      </a:cubicBezTo>
                      <a:cubicBezTo>
                        <a:pt x="83419" y="179321"/>
                        <a:pt x="66485" y="198371"/>
                        <a:pt x="63575" y="199429"/>
                      </a:cubicBezTo>
                      <a:cubicBezTo>
                        <a:pt x="60665" y="200487"/>
                        <a:pt x="70189" y="183818"/>
                        <a:pt x="66750" y="177204"/>
                      </a:cubicBezTo>
                      <a:cubicBezTo>
                        <a:pt x="63311" y="170590"/>
                        <a:pt x="53786" y="168738"/>
                        <a:pt x="42938" y="159742"/>
                      </a:cubicBezTo>
                      <a:cubicBezTo>
                        <a:pt x="32090" y="150746"/>
                        <a:pt x="6955" y="134871"/>
                        <a:pt x="1663" y="123229"/>
                      </a:cubicBezTo>
                      <a:cubicBezTo>
                        <a:pt x="-3629" y="111587"/>
                        <a:pt x="4838" y="103386"/>
                        <a:pt x="11188" y="89892"/>
                      </a:cubicBezTo>
                      <a:cubicBezTo>
                        <a:pt x="17538" y="76398"/>
                        <a:pt x="13569" y="8929"/>
                        <a:pt x="22300" y="99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6" name="フリーフォーム: 図形 1915">
                  <a:extLst>
                    <a:ext uri="{FF2B5EF4-FFF2-40B4-BE49-F238E27FC236}">
                      <a16:creationId xmlns:a16="http://schemas.microsoft.com/office/drawing/2014/main" id="{DE762FF2-A5C7-4DD6-9CD1-5A4DFA755627}"/>
                    </a:ext>
                  </a:extLst>
                </p:cNvPr>
                <p:cNvSpPr/>
                <p:nvPr/>
              </p:nvSpPr>
              <p:spPr>
                <a:xfrm>
                  <a:off x="4657725" y="4066639"/>
                  <a:ext cx="79375" cy="73968"/>
                </a:xfrm>
                <a:custGeom>
                  <a:avLst/>
                  <a:gdLst>
                    <a:gd name="connsiteX0" fmla="*/ 0 w 79375"/>
                    <a:gd name="connsiteY0" fmla="*/ 70386 h 73968"/>
                    <a:gd name="connsiteX1" fmla="*/ 66675 w 79375"/>
                    <a:gd name="connsiteY1" fmla="*/ 44986 h 73968"/>
                    <a:gd name="connsiteX2" fmla="*/ 77788 w 79375"/>
                    <a:gd name="connsiteY2" fmla="*/ 16411 h 73968"/>
                    <a:gd name="connsiteX3" fmla="*/ 65088 w 79375"/>
                    <a:gd name="connsiteY3" fmla="*/ 536 h 73968"/>
                    <a:gd name="connsiteX4" fmla="*/ 79375 w 79375"/>
                    <a:gd name="connsiteY4" fmla="*/ 35461 h 73968"/>
                    <a:gd name="connsiteX5" fmla="*/ 65088 w 79375"/>
                    <a:gd name="connsiteY5" fmla="*/ 70386 h 73968"/>
                    <a:gd name="connsiteX6" fmla="*/ 0 w 79375"/>
                    <a:gd name="connsiteY6" fmla="*/ 70386 h 73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75" h="73968">
                      <a:moveTo>
                        <a:pt x="0" y="70386"/>
                      </a:moveTo>
                      <a:cubicBezTo>
                        <a:pt x="264" y="66153"/>
                        <a:pt x="53710" y="53982"/>
                        <a:pt x="66675" y="44986"/>
                      </a:cubicBezTo>
                      <a:cubicBezTo>
                        <a:pt x="79640" y="35990"/>
                        <a:pt x="78053" y="23819"/>
                        <a:pt x="77788" y="16411"/>
                      </a:cubicBezTo>
                      <a:cubicBezTo>
                        <a:pt x="77524" y="9003"/>
                        <a:pt x="64824" y="-2639"/>
                        <a:pt x="65088" y="536"/>
                      </a:cubicBezTo>
                      <a:cubicBezTo>
                        <a:pt x="65353" y="3711"/>
                        <a:pt x="79375" y="23819"/>
                        <a:pt x="79375" y="35461"/>
                      </a:cubicBezTo>
                      <a:cubicBezTo>
                        <a:pt x="79375" y="47103"/>
                        <a:pt x="75936" y="65094"/>
                        <a:pt x="65088" y="70386"/>
                      </a:cubicBezTo>
                      <a:cubicBezTo>
                        <a:pt x="54240" y="75678"/>
                        <a:pt x="-264" y="74619"/>
                        <a:pt x="0" y="7038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7" name="フリーフォーム: 図形 1916">
                  <a:extLst>
                    <a:ext uri="{FF2B5EF4-FFF2-40B4-BE49-F238E27FC236}">
                      <a16:creationId xmlns:a16="http://schemas.microsoft.com/office/drawing/2014/main" id="{3DB51D21-E472-4645-83D0-FF304C0F1E4A}"/>
                    </a:ext>
                  </a:extLst>
                </p:cNvPr>
                <p:cNvSpPr/>
                <p:nvPr/>
              </p:nvSpPr>
              <p:spPr>
                <a:xfrm>
                  <a:off x="4993599" y="4193776"/>
                  <a:ext cx="76877" cy="136928"/>
                </a:xfrm>
                <a:custGeom>
                  <a:avLst/>
                  <a:gdLst>
                    <a:gd name="connsiteX0" fmla="*/ 22901 w 76877"/>
                    <a:gd name="connsiteY0" fmla="*/ 136924 h 136928"/>
                    <a:gd name="connsiteX1" fmla="*/ 676 w 76877"/>
                    <a:gd name="connsiteY1" fmla="*/ 84537 h 136928"/>
                    <a:gd name="connsiteX2" fmla="*/ 5439 w 76877"/>
                    <a:gd name="connsiteY2" fmla="*/ 75012 h 136928"/>
                    <a:gd name="connsiteX3" fmla="*/ 2264 w 76877"/>
                    <a:gd name="connsiteY3" fmla="*/ 54374 h 136928"/>
                    <a:gd name="connsiteX4" fmla="*/ 18139 w 76877"/>
                    <a:gd name="connsiteY4" fmla="*/ 40087 h 136928"/>
                    <a:gd name="connsiteX5" fmla="*/ 30839 w 76877"/>
                    <a:gd name="connsiteY5" fmla="*/ 41674 h 136928"/>
                    <a:gd name="connsiteX6" fmla="*/ 21314 w 76877"/>
                    <a:gd name="connsiteY6" fmla="*/ 22624 h 136928"/>
                    <a:gd name="connsiteX7" fmla="*/ 34014 w 76877"/>
                    <a:gd name="connsiteY7" fmla="*/ 399 h 136928"/>
                    <a:gd name="connsiteX8" fmla="*/ 76876 w 76877"/>
                    <a:gd name="connsiteY8" fmla="*/ 8337 h 136928"/>
                    <a:gd name="connsiteX9" fmla="*/ 35601 w 76877"/>
                    <a:gd name="connsiteY9" fmla="*/ 8337 h 136928"/>
                    <a:gd name="connsiteX10" fmla="*/ 27664 w 76877"/>
                    <a:gd name="connsiteY10" fmla="*/ 38499 h 136928"/>
                    <a:gd name="connsiteX11" fmla="*/ 5439 w 76877"/>
                    <a:gd name="connsiteY11" fmla="*/ 51199 h 136928"/>
                    <a:gd name="connsiteX12" fmla="*/ 7026 w 76877"/>
                    <a:gd name="connsiteY12" fmla="*/ 81362 h 136928"/>
                    <a:gd name="connsiteX13" fmla="*/ 22901 w 76877"/>
                    <a:gd name="connsiteY13" fmla="*/ 136924 h 13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877" h="136928">
                      <a:moveTo>
                        <a:pt x="22901" y="136924"/>
                      </a:moveTo>
                      <a:cubicBezTo>
                        <a:pt x="21843" y="137453"/>
                        <a:pt x="3586" y="94856"/>
                        <a:pt x="676" y="84537"/>
                      </a:cubicBezTo>
                      <a:cubicBezTo>
                        <a:pt x="-2234" y="74218"/>
                        <a:pt x="5174" y="80039"/>
                        <a:pt x="5439" y="75012"/>
                      </a:cubicBezTo>
                      <a:cubicBezTo>
                        <a:pt x="5704" y="69985"/>
                        <a:pt x="147" y="60195"/>
                        <a:pt x="2264" y="54374"/>
                      </a:cubicBezTo>
                      <a:cubicBezTo>
                        <a:pt x="4381" y="48553"/>
                        <a:pt x="13377" y="42204"/>
                        <a:pt x="18139" y="40087"/>
                      </a:cubicBezTo>
                      <a:cubicBezTo>
                        <a:pt x="22901" y="37970"/>
                        <a:pt x="30310" y="44584"/>
                        <a:pt x="30839" y="41674"/>
                      </a:cubicBezTo>
                      <a:cubicBezTo>
                        <a:pt x="31368" y="38763"/>
                        <a:pt x="20785" y="29503"/>
                        <a:pt x="21314" y="22624"/>
                      </a:cubicBezTo>
                      <a:cubicBezTo>
                        <a:pt x="21843" y="15745"/>
                        <a:pt x="24754" y="2780"/>
                        <a:pt x="34014" y="399"/>
                      </a:cubicBezTo>
                      <a:cubicBezTo>
                        <a:pt x="43274" y="-1982"/>
                        <a:pt x="76612" y="7014"/>
                        <a:pt x="76876" y="8337"/>
                      </a:cubicBezTo>
                      <a:cubicBezTo>
                        <a:pt x="77140" y="9660"/>
                        <a:pt x="43803" y="3310"/>
                        <a:pt x="35601" y="8337"/>
                      </a:cubicBezTo>
                      <a:cubicBezTo>
                        <a:pt x="27399" y="13364"/>
                        <a:pt x="32691" y="31355"/>
                        <a:pt x="27664" y="38499"/>
                      </a:cubicBezTo>
                      <a:cubicBezTo>
                        <a:pt x="22637" y="45643"/>
                        <a:pt x="8879" y="44055"/>
                        <a:pt x="5439" y="51199"/>
                      </a:cubicBezTo>
                      <a:cubicBezTo>
                        <a:pt x="1999" y="58343"/>
                        <a:pt x="5703" y="72631"/>
                        <a:pt x="7026" y="81362"/>
                      </a:cubicBezTo>
                      <a:cubicBezTo>
                        <a:pt x="8349" y="90093"/>
                        <a:pt x="23959" y="136395"/>
                        <a:pt x="22901" y="13692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8" name="フリーフォーム: 図形 1917">
                  <a:extLst>
                    <a:ext uri="{FF2B5EF4-FFF2-40B4-BE49-F238E27FC236}">
                      <a16:creationId xmlns:a16="http://schemas.microsoft.com/office/drawing/2014/main" id="{0DC432CD-ED81-4DA3-8C3A-BE7786F4B6B4}"/>
                    </a:ext>
                  </a:extLst>
                </p:cNvPr>
                <p:cNvSpPr/>
                <p:nvPr/>
              </p:nvSpPr>
              <p:spPr>
                <a:xfrm>
                  <a:off x="4653458" y="4131913"/>
                  <a:ext cx="85300" cy="217037"/>
                </a:xfrm>
                <a:custGeom>
                  <a:avLst/>
                  <a:gdLst>
                    <a:gd name="connsiteX0" fmla="*/ 85230 w 85300"/>
                    <a:gd name="connsiteY0" fmla="*/ 182912 h 217037"/>
                    <a:gd name="connsiteX1" fmla="*/ 28080 w 85300"/>
                    <a:gd name="connsiteY1" fmla="*/ 216250 h 217037"/>
                    <a:gd name="connsiteX2" fmla="*/ 18555 w 85300"/>
                    <a:gd name="connsiteY2" fmla="*/ 205137 h 217037"/>
                    <a:gd name="connsiteX3" fmla="*/ 12205 w 85300"/>
                    <a:gd name="connsiteY3" fmla="*/ 189262 h 217037"/>
                    <a:gd name="connsiteX4" fmla="*/ 9030 w 85300"/>
                    <a:gd name="connsiteY4" fmla="*/ 163862 h 217037"/>
                    <a:gd name="connsiteX5" fmla="*/ 47130 w 85300"/>
                    <a:gd name="connsiteY5" fmla="*/ 138462 h 217037"/>
                    <a:gd name="connsiteX6" fmla="*/ 50305 w 85300"/>
                    <a:gd name="connsiteY6" fmla="*/ 121000 h 217037"/>
                    <a:gd name="connsiteX7" fmla="*/ 50305 w 85300"/>
                    <a:gd name="connsiteY7" fmla="*/ 98775 h 217037"/>
                    <a:gd name="connsiteX8" fmla="*/ 47130 w 85300"/>
                    <a:gd name="connsiteY8" fmla="*/ 74962 h 217037"/>
                    <a:gd name="connsiteX9" fmla="*/ 43955 w 85300"/>
                    <a:gd name="connsiteY9" fmla="*/ 62262 h 217037"/>
                    <a:gd name="connsiteX10" fmla="*/ 42367 w 85300"/>
                    <a:gd name="connsiteY10" fmla="*/ 51150 h 217037"/>
                    <a:gd name="connsiteX11" fmla="*/ 4267 w 85300"/>
                    <a:gd name="connsiteY11" fmla="*/ 46387 h 217037"/>
                    <a:gd name="connsiteX12" fmla="*/ 1092 w 85300"/>
                    <a:gd name="connsiteY12" fmla="*/ 38450 h 217037"/>
                    <a:gd name="connsiteX13" fmla="*/ 5855 w 85300"/>
                    <a:gd name="connsiteY13" fmla="*/ 14637 h 217037"/>
                    <a:gd name="connsiteX14" fmla="*/ 5855 w 85300"/>
                    <a:gd name="connsiteY14" fmla="*/ 350 h 217037"/>
                    <a:gd name="connsiteX15" fmla="*/ 18555 w 85300"/>
                    <a:gd name="connsiteY15" fmla="*/ 28925 h 217037"/>
                    <a:gd name="connsiteX16" fmla="*/ 53480 w 85300"/>
                    <a:gd name="connsiteY16" fmla="*/ 47975 h 217037"/>
                    <a:gd name="connsiteX17" fmla="*/ 61417 w 85300"/>
                    <a:gd name="connsiteY17" fmla="*/ 95600 h 217037"/>
                    <a:gd name="connsiteX18" fmla="*/ 56655 w 85300"/>
                    <a:gd name="connsiteY18" fmla="*/ 127350 h 217037"/>
                    <a:gd name="connsiteX19" fmla="*/ 40780 w 85300"/>
                    <a:gd name="connsiteY19" fmla="*/ 152750 h 217037"/>
                    <a:gd name="connsiteX20" fmla="*/ 85230 w 85300"/>
                    <a:gd name="connsiteY20" fmla="*/ 182912 h 217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300" h="217037">
                      <a:moveTo>
                        <a:pt x="85230" y="182912"/>
                      </a:moveTo>
                      <a:cubicBezTo>
                        <a:pt x="83113" y="193495"/>
                        <a:pt x="39192" y="212546"/>
                        <a:pt x="28080" y="216250"/>
                      </a:cubicBezTo>
                      <a:cubicBezTo>
                        <a:pt x="16968" y="219954"/>
                        <a:pt x="21201" y="209635"/>
                        <a:pt x="18555" y="205137"/>
                      </a:cubicBezTo>
                      <a:cubicBezTo>
                        <a:pt x="15909" y="200639"/>
                        <a:pt x="13792" y="196141"/>
                        <a:pt x="12205" y="189262"/>
                      </a:cubicBezTo>
                      <a:cubicBezTo>
                        <a:pt x="10618" y="182383"/>
                        <a:pt x="3209" y="172329"/>
                        <a:pt x="9030" y="163862"/>
                      </a:cubicBezTo>
                      <a:cubicBezTo>
                        <a:pt x="14851" y="155395"/>
                        <a:pt x="40251" y="145606"/>
                        <a:pt x="47130" y="138462"/>
                      </a:cubicBezTo>
                      <a:cubicBezTo>
                        <a:pt x="54009" y="131318"/>
                        <a:pt x="49776" y="127614"/>
                        <a:pt x="50305" y="121000"/>
                      </a:cubicBezTo>
                      <a:cubicBezTo>
                        <a:pt x="50834" y="114386"/>
                        <a:pt x="50834" y="106448"/>
                        <a:pt x="50305" y="98775"/>
                      </a:cubicBezTo>
                      <a:cubicBezTo>
                        <a:pt x="49776" y="91102"/>
                        <a:pt x="48188" y="81047"/>
                        <a:pt x="47130" y="74962"/>
                      </a:cubicBezTo>
                      <a:cubicBezTo>
                        <a:pt x="46072" y="68876"/>
                        <a:pt x="44749" y="66231"/>
                        <a:pt x="43955" y="62262"/>
                      </a:cubicBezTo>
                      <a:cubicBezTo>
                        <a:pt x="43161" y="58293"/>
                        <a:pt x="48982" y="53796"/>
                        <a:pt x="42367" y="51150"/>
                      </a:cubicBezTo>
                      <a:cubicBezTo>
                        <a:pt x="35752" y="48504"/>
                        <a:pt x="11146" y="48504"/>
                        <a:pt x="4267" y="46387"/>
                      </a:cubicBezTo>
                      <a:cubicBezTo>
                        <a:pt x="-2612" y="44270"/>
                        <a:pt x="827" y="43742"/>
                        <a:pt x="1092" y="38450"/>
                      </a:cubicBezTo>
                      <a:cubicBezTo>
                        <a:pt x="1357" y="33158"/>
                        <a:pt x="5061" y="20987"/>
                        <a:pt x="5855" y="14637"/>
                      </a:cubicBezTo>
                      <a:cubicBezTo>
                        <a:pt x="6649" y="8287"/>
                        <a:pt x="3738" y="-2031"/>
                        <a:pt x="5855" y="350"/>
                      </a:cubicBezTo>
                      <a:cubicBezTo>
                        <a:pt x="7972" y="2731"/>
                        <a:pt x="10618" y="20988"/>
                        <a:pt x="18555" y="28925"/>
                      </a:cubicBezTo>
                      <a:cubicBezTo>
                        <a:pt x="26492" y="36862"/>
                        <a:pt x="46336" y="36862"/>
                        <a:pt x="53480" y="47975"/>
                      </a:cubicBezTo>
                      <a:cubicBezTo>
                        <a:pt x="60624" y="59087"/>
                        <a:pt x="60888" y="82371"/>
                        <a:pt x="61417" y="95600"/>
                      </a:cubicBezTo>
                      <a:cubicBezTo>
                        <a:pt x="61946" y="108829"/>
                        <a:pt x="60094" y="117825"/>
                        <a:pt x="56655" y="127350"/>
                      </a:cubicBezTo>
                      <a:cubicBezTo>
                        <a:pt x="53215" y="136875"/>
                        <a:pt x="40780" y="140579"/>
                        <a:pt x="40780" y="152750"/>
                      </a:cubicBezTo>
                      <a:cubicBezTo>
                        <a:pt x="40780" y="164921"/>
                        <a:pt x="87347" y="172329"/>
                        <a:pt x="85230" y="1829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9" name="フリーフォーム: 図形 1918">
                  <a:extLst>
                    <a:ext uri="{FF2B5EF4-FFF2-40B4-BE49-F238E27FC236}">
                      <a16:creationId xmlns:a16="http://schemas.microsoft.com/office/drawing/2014/main" id="{32535DFC-44DA-45DB-B7D0-285C0B975632}"/>
                    </a:ext>
                  </a:extLst>
                </p:cNvPr>
                <p:cNvSpPr/>
                <p:nvPr/>
              </p:nvSpPr>
              <p:spPr>
                <a:xfrm>
                  <a:off x="4733433" y="4311051"/>
                  <a:ext cx="76728" cy="126217"/>
                </a:xfrm>
                <a:custGeom>
                  <a:avLst/>
                  <a:gdLst>
                    <a:gd name="connsiteX0" fmla="*/ 52880 w 76728"/>
                    <a:gd name="connsiteY0" fmla="*/ 126012 h 126217"/>
                    <a:gd name="connsiteX1" fmla="*/ 62405 w 76728"/>
                    <a:gd name="connsiteY1" fmla="*/ 45049 h 126217"/>
                    <a:gd name="connsiteX2" fmla="*/ 40180 w 76728"/>
                    <a:gd name="connsiteY2" fmla="*/ 37112 h 126217"/>
                    <a:gd name="connsiteX3" fmla="*/ 40180 w 76728"/>
                    <a:gd name="connsiteY3" fmla="*/ 16474 h 126217"/>
                    <a:gd name="connsiteX4" fmla="*/ 27480 w 76728"/>
                    <a:gd name="connsiteY4" fmla="*/ 599 h 126217"/>
                    <a:gd name="connsiteX5" fmla="*/ 19542 w 76728"/>
                    <a:gd name="connsiteY5" fmla="*/ 11712 h 126217"/>
                    <a:gd name="connsiteX6" fmla="*/ 492 w 76728"/>
                    <a:gd name="connsiteY6" fmla="*/ 6949 h 126217"/>
                    <a:gd name="connsiteX7" fmla="*/ 41767 w 76728"/>
                    <a:gd name="connsiteY7" fmla="*/ 2187 h 126217"/>
                    <a:gd name="connsiteX8" fmla="*/ 54467 w 76728"/>
                    <a:gd name="connsiteY8" fmla="*/ 2187 h 126217"/>
                    <a:gd name="connsiteX9" fmla="*/ 60817 w 76728"/>
                    <a:gd name="connsiteY9" fmla="*/ 29174 h 126217"/>
                    <a:gd name="connsiteX10" fmla="*/ 68755 w 76728"/>
                    <a:gd name="connsiteY10" fmla="*/ 59337 h 126217"/>
                    <a:gd name="connsiteX11" fmla="*/ 76692 w 76728"/>
                    <a:gd name="connsiteY11" fmla="*/ 68862 h 126217"/>
                    <a:gd name="connsiteX12" fmla="*/ 52880 w 76728"/>
                    <a:gd name="connsiteY12" fmla="*/ 126012 h 12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28" h="126217">
                      <a:moveTo>
                        <a:pt x="52880" y="126012"/>
                      </a:moveTo>
                      <a:cubicBezTo>
                        <a:pt x="50499" y="122043"/>
                        <a:pt x="64522" y="59866"/>
                        <a:pt x="62405" y="45049"/>
                      </a:cubicBezTo>
                      <a:cubicBezTo>
                        <a:pt x="60288" y="30232"/>
                        <a:pt x="43884" y="41874"/>
                        <a:pt x="40180" y="37112"/>
                      </a:cubicBezTo>
                      <a:cubicBezTo>
                        <a:pt x="36476" y="32350"/>
                        <a:pt x="42297" y="22560"/>
                        <a:pt x="40180" y="16474"/>
                      </a:cubicBezTo>
                      <a:cubicBezTo>
                        <a:pt x="38063" y="10388"/>
                        <a:pt x="30920" y="1393"/>
                        <a:pt x="27480" y="599"/>
                      </a:cubicBezTo>
                      <a:cubicBezTo>
                        <a:pt x="24040" y="-195"/>
                        <a:pt x="24040" y="10654"/>
                        <a:pt x="19542" y="11712"/>
                      </a:cubicBezTo>
                      <a:cubicBezTo>
                        <a:pt x="15044" y="12770"/>
                        <a:pt x="-3212" y="8536"/>
                        <a:pt x="492" y="6949"/>
                      </a:cubicBezTo>
                      <a:cubicBezTo>
                        <a:pt x="4196" y="5362"/>
                        <a:pt x="32771" y="2981"/>
                        <a:pt x="41767" y="2187"/>
                      </a:cubicBezTo>
                      <a:cubicBezTo>
                        <a:pt x="50763" y="1393"/>
                        <a:pt x="51292" y="-2311"/>
                        <a:pt x="54467" y="2187"/>
                      </a:cubicBezTo>
                      <a:cubicBezTo>
                        <a:pt x="57642" y="6685"/>
                        <a:pt x="58436" y="19649"/>
                        <a:pt x="60817" y="29174"/>
                      </a:cubicBezTo>
                      <a:cubicBezTo>
                        <a:pt x="63198" y="38699"/>
                        <a:pt x="66109" y="52722"/>
                        <a:pt x="68755" y="59337"/>
                      </a:cubicBezTo>
                      <a:cubicBezTo>
                        <a:pt x="71401" y="65952"/>
                        <a:pt x="75634" y="62512"/>
                        <a:pt x="76692" y="68862"/>
                      </a:cubicBezTo>
                      <a:cubicBezTo>
                        <a:pt x="77750" y="75212"/>
                        <a:pt x="55261" y="129981"/>
                        <a:pt x="52880" y="12601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0" name="フリーフォーム: 図形 1919">
                  <a:extLst>
                    <a:ext uri="{FF2B5EF4-FFF2-40B4-BE49-F238E27FC236}">
                      <a16:creationId xmlns:a16="http://schemas.microsoft.com/office/drawing/2014/main" id="{B1B3231F-5B78-443F-9206-78461E16FD70}"/>
                    </a:ext>
                  </a:extLst>
                </p:cNvPr>
                <p:cNvSpPr/>
                <p:nvPr/>
              </p:nvSpPr>
              <p:spPr>
                <a:xfrm>
                  <a:off x="4780268" y="4314537"/>
                  <a:ext cx="234684" cy="122526"/>
                </a:xfrm>
                <a:custGeom>
                  <a:avLst/>
                  <a:gdLst>
                    <a:gd name="connsiteX0" fmla="*/ 234645 w 234684"/>
                    <a:gd name="connsiteY0" fmla="*/ 16163 h 122526"/>
                    <a:gd name="connsiteX1" fmla="*/ 177495 w 234684"/>
                    <a:gd name="connsiteY1" fmla="*/ 51088 h 122526"/>
                    <a:gd name="connsiteX2" fmla="*/ 160032 w 234684"/>
                    <a:gd name="connsiteY2" fmla="*/ 22513 h 122526"/>
                    <a:gd name="connsiteX3" fmla="*/ 137807 w 234684"/>
                    <a:gd name="connsiteY3" fmla="*/ 24101 h 122526"/>
                    <a:gd name="connsiteX4" fmla="*/ 118757 w 234684"/>
                    <a:gd name="connsiteY4" fmla="*/ 19338 h 122526"/>
                    <a:gd name="connsiteX5" fmla="*/ 113995 w 234684"/>
                    <a:gd name="connsiteY5" fmla="*/ 46326 h 122526"/>
                    <a:gd name="connsiteX6" fmla="*/ 99707 w 234684"/>
                    <a:gd name="connsiteY6" fmla="*/ 57438 h 122526"/>
                    <a:gd name="connsiteX7" fmla="*/ 87007 w 234684"/>
                    <a:gd name="connsiteY7" fmla="*/ 57438 h 122526"/>
                    <a:gd name="connsiteX8" fmla="*/ 79070 w 234684"/>
                    <a:gd name="connsiteY8" fmla="*/ 92363 h 122526"/>
                    <a:gd name="connsiteX9" fmla="*/ 80657 w 234684"/>
                    <a:gd name="connsiteY9" fmla="*/ 116176 h 122526"/>
                    <a:gd name="connsiteX10" fmla="*/ 77482 w 234684"/>
                    <a:gd name="connsiteY10" fmla="*/ 122526 h 122526"/>
                    <a:gd name="connsiteX11" fmla="*/ 60020 w 234684"/>
                    <a:gd name="connsiteY11" fmla="*/ 116176 h 122526"/>
                    <a:gd name="connsiteX12" fmla="*/ 23507 w 234684"/>
                    <a:gd name="connsiteY12" fmla="*/ 114588 h 122526"/>
                    <a:gd name="connsiteX13" fmla="*/ 1282 w 234684"/>
                    <a:gd name="connsiteY13" fmla="*/ 114588 h 122526"/>
                    <a:gd name="connsiteX14" fmla="*/ 61607 w 234684"/>
                    <a:gd name="connsiteY14" fmla="*/ 120938 h 122526"/>
                    <a:gd name="connsiteX15" fmla="*/ 69545 w 234684"/>
                    <a:gd name="connsiteY15" fmla="*/ 117763 h 122526"/>
                    <a:gd name="connsiteX16" fmla="*/ 71132 w 234684"/>
                    <a:gd name="connsiteY16" fmla="*/ 95538 h 122526"/>
                    <a:gd name="connsiteX17" fmla="*/ 71132 w 234684"/>
                    <a:gd name="connsiteY17" fmla="*/ 73313 h 122526"/>
                    <a:gd name="connsiteX18" fmla="*/ 83832 w 234684"/>
                    <a:gd name="connsiteY18" fmla="*/ 46326 h 122526"/>
                    <a:gd name="connsiteX19" fmla="*/ 102882 w 234684"/>
                    <a:gd name="connsiteY19" fmla="*/ 46326 h 122526"/>
                    <a:gd name="connsiteX20" fmla="*/ 109232 w 234684"/>
                    <a:gd name="connsiteY20" fmla="*/ 30451 h 122526"/>
                    <a:gd name="connsiteX21" fmla="*/ 117170 w 234684"/>
                    <a:gd name="connsiteY21" fmla="*/ 288 h 122526"/>
                    <a:gd name="connsiteX22" fmla="*/ 144157 w 234684"/>
                    <a:gd name="connsiteY22" fmla="*/ 14576 h 122526"/>
                    <a:gd name="connsiteX23" fmla="*/ 167970 w 234684"/>
                    <a:gd name="connsiteY23" fmla="*/ 3463 h 122526"/>
                    <a:gd name="connsiteX24" fmla="*/ 234645 w 234684"/>
                    <a:gd name="connsiteY24" fmla="*/ 16163 h 122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684" h="122526">
                      <a:moveTo>
                        <a:pt x="234645" y="16163"/>
                      </a:moveTo>
                      <a:cubicBezTo>
                        <a:pt x="236233" y="24101"/>
                        <a:pt x="189930" y="50030"/>
                        <a:pt x="177495" y="51088"/>
                      </a:cubicBezTo>
                      <a:cubicBezTo>
                        <a:pt x="165060" y="52146"/>
                        <a:pt x="166647" y="27011"/>
                        <a:pt x="160032" y="22513"/>
                      </a:cubicBezTo>
                      <a:cubicBezTo>
                        <a:pt x="153417" y="18015"/>
                        <a:pt x="144686" y="24630"/>
                        <a:pt x="137807" y="24101"/>
                      </a:cubicBezTo>
                      <a:cubicBezTo>
                        <a:pt x="130928" y="23572"/>
                        <a:pt x="122726" y="15634"/>
                        <a:pt x="118757" y="19338"/>
                      </a:cubicBezTo>
                      <a:cubicBezTo>
                        <a:pt x="114788" y="23042"/>
                        <a:pt x="117170" y="39976"/>
                        <a:pt x="113995" y="46326"/>
                      </a:cubicBezTo>
                      <a:cubicBezTo>
                        <a:pt x="110820" y="52676"/>
                        <a:pt x="104205" y="55586"/>
                        <a:pt x="99707" y="57438"/>
                      </a:cubicBezTo>
                      <a:cubicBezTo>
                        <a:pt x="95209" y="59290"/>
                        <a:pt x="90446" y="51617"/>
                        <a:pt x="87007" y="57438"/>
                      </a:cubicBezTo>
                      <a:cubicBezTo>
                        <a:pt x="83568" y="63259"/>
                        <a:pt x="80128" y="82573"/>
                        <a:pt x="79070" y="92363"/>
                      </a:cubicBezTo>
                      <a:cubicBezTo>
                        <a:pt x="78012" y="102153"/>
                        <a:pt x="80657" y="116176"/>
                        <a:pt x="80657" y="116176"/>
                      </a:cubicBezTo>
                      <a:cubicBezTo>
                        <a:pt x="80392" y="121203"/>
                        <a:pt x="80921" y="122526"/>
                        <a:pt x="77482" y="122526"/>
                      </a:cubicBezTo>
                      <a:cubicBezTo>
                        <a:pt x="74043" y="122526"/>
                        <a:pt x="69016" y="117499"/>
                        <a:pt x="60020" y="116176"/>
                      </a:cubicBezTo>
                      <a:cubicBezTo>
                        <a:pt x="51024" y="114853"/>
                        <a:pt x="33297" y="114853"/>
                        <a:pt x="23507" y="114588"/>
                      </a:cubicBezTo>
                      <a:cubicBezTo>
                        <a:pt x="13717" y="114323"/>
                        <a:pt x="-5068" y="113530"/>
                        <a:pt x="1282" y="114588"/>
                      </a:cubicBezTo>
                      <a:cubicBezTo>
                        <a:pt x="7632" y="115646"/>
                        <a:pt x="50230" y="120409"/>
                        <a:pt x="61607" y="120938"/>
                      </a:cubicBezTo>
                      <a:cubicBezTo>
                        <a:pt x="72984" y="121467"/>
                        <a:pt x="67958" y="121996"/>
                        <a:pt x="69545" y="117763"/>
                      </a:cubicBezTo>
                      <a:cubicBezTo>
                        <a:pt x="71132" y="113530"/>
                        <a:pt x="70867" y="102946"/>
                        <a:pt x="71132" y="95538"/>
                      </a:cubicBezTo>
                      <a:cubicBezTo>
                        <a:pt x="71396" y="88130"/>
                        <a:pt x="69015" y="81515"/>
                        <a:pt x="71132" y="73313"/>
                      </a:cubicBezTo>
                      <a:cubicBezTo>
                        <a:pt x="73249" y="65111"/>
                        <a:pt x="78540" y="50824"/>
                        <a:pt x="83832" y="46326"/>
                      </a:cubicBezTo>
                      <a:cubicBezTo>
                        <a:pt x="89124" y="41828"/>
                        <a:pt x="98649" y="48972"/>
                        <a:pt x="102882" y="46326"/>
                      </a:cubicBezTo>
                      <a:cubicBezTo>
                        <a:pt x="107115" y="43680"/>
                        <a:pt x="106851" y="38124"/>
                        <a:pt x="109232" y="30451"/>
                      </a:cubicBezTo>
                      <a:cubicBezTo>
                        <a:pt x="111613" y="22778"/>
                        <a:pt x="111349" y="2934"/>
                        <a:pt x="117170" y="288"/>
                      </a:cubicBezTo>
                      <a:cubicBezTo>
                        <a:pt x="122991" y="-2358"/>
                        <a:pt x="135690" y="14047"/>
                        <a:pt x="144157" y="14576"/>
                      </a:cubicBezTo>
                      <a:cubicBezTo>
                        <a:pt x="152624" y="15105"/>
                        <a:pt x="160826" y="2405"/>
                        <a:pt x="167970" y="3463"/>
                      </a:cubicBezTo>
                      <a:cubicBezTo>
                        <a:pt x="175114" y="4521"/>
                        <a:pt x="233057" y="8225"/>
                        <a:pt x="234645" y="1616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1" name="フリーフォーム: 図形 1920">
                  <a:extLst>
                    <a:ext uri="{FF2B5EF4-FFF2-40B4-BE49-F238E27FC236}">
                      <a16:creationId xmlns:a16="http://schemas.microsoft.com/office/drawing/2014/main" id="{AB884797-D2B4-4010-AC6E-1513E204B178}"/>
                    </a:ext>
                  </a:extLst>
                </p:cNvPr>
                <p:cNvSpPr/>
                <p:nvPr/>
              </p:nvSpPr>
              <p:spPr>
                <a:xfrm>
                  <a:off x="4813178" y="4106758"/>
                  <a:ext cx="82692" cy="89123"/>
                </a:xfrm>
                <a:custGeom>
                  <a:avLst/>
                  <a:gdLst>
                    <a:gd name="connsiteX0" fmla="*/ 47747 w 82692"/>
                    <a:gd name="connsiteY0" fmla="*/ 105 h 89123"/>
                    <a:gd name="connsiteX1" fmla="*/ 82672 w 82692"/>
                    <a:gd name="connsiteY1" fmla="*/ 60430 h 89123"/>
                    <a:gd name="connsiteX2" fmla="*/ 52510 w 82692"/>
                    <a:gd name="connsiteY2" fmla="*/ 85830 h 89123"/>
                    <a:gd name="connsiteX3" fmla="*/ 28697 w 82692"/>
                    <a:gd name="connsiteY3" fmla="*/ 87417 h 89123"/>
                    <a:gd name="connsiteX4" fmla="*/ 12822 w 82692"/>
                    <a:gd name="connsiteY4" fmla="*/ 87417 h 89123"/>
                    <a:gd name="connsiteX5" fmla="*/ 122 w 82692"/>
                    <a:gd name="connsiteY5" fmla="*/ 65192 h 89123"/>
                    <a:gd name="connsiteX6" fmla="*/ 6472 w 82692"/>
                    <a:gd name="connsiteY6" fmla="*/ 38205 h 89123"/>
                    <a:gd name="connsiteX7" fmla="*/ 8060 w 82692"/>
                    <a:gd name="connsiteY7" fmla="*/ 63605 h 89123"/>
                    <a:gd name="connsiteX8" fmla="*/ 44572 w 82692"/>
                    <a:gd name="connsiteY8" fmla="*/ 74717 h 89123"/>
                    <a:gd name="connsiteX9" fmla="*/ 69972 w 82692"/>
                    <a:gd name="connsiteY9" fmla="*/ 74717 h 89123"/>
                    <a:gd name="connsiteX10" fmla="*/ 73147 w 82692"/>
                    <a:gd name="connsiteY10" fmla="*/ 46142 h 89123"/>
                    <a:gd name="connsiteX11" fmla="*/ 47747 w 82692"/>
                    <a:gd name="connsiteY11" fmla="*/ 105 h 89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92" h="89123">
                      <a:moveTo>
                        <a:pt x="47747" y="105"/>
                      </a:moveTo>
                      <a:cubicBezTo>
                        <a:pt x="49334" y="2486"/>
                        <a:pt x="81878" y="46143"/>
                        <a:pt x="82672" y="60430"/>
                      </a:cubicBezTo>
                      <a:cubicBezTo>
                        <a:pt x="83466" y="74717"/>
                        <a:pt x="61506" y="81332"/>
                        <a:pt x="52510" y="85830"/>
                      </a:cubicBezTo>
                      <a:cubicBezTo>
                        <a:pt x="43514" y="90328"/>
                        <a:pt x="35312" y="87153"/>
                        <a:pt x="28697" y="87417"/>
                      </a:cubicBezTo>
                      <a:cubicBezTo>
                        <a:pt x="22082" y="87681"/>
                        <a:pt x="17584" y="91121"/>
                        <a:pt x="12822" y="87417"/>
                      </a:cubicBezTo>
                      <a:cubicBezTo>
                        <a:pt x="8060" y="83713"/>
                        <a:pt x="1180" y="73394"/>
                        <a:pt x="122" y="65192"/>
                      </a:cubicBezTo>
                      <a:cubicBezTo>
                        <a:pt x="-936" y="56990"/>
                        <a:pt x="5149" y="38469"/>
                        <a:pt x="6472" y="38205"/>
                      </a:cubicBezTo>
                      <a:cubicBezTo>
                        <a:pt x="7795" y="37941"/>
                        <a:pt x="1710" y="57520"/>
                        <a:pt x="8060" y="63605"/>
                      </a:cubicBezTo>
                      <a:cubicBezTo>
                        <a:pt x="14410" y="69690"/>
                        <a:pt x="34254" y="72865"/>
                        <a:pt x="44572" y="74717"/>
                      </a:cubicBezTo>
                      <a:cubicBezTo>
                        <a:pt x="54890" y="76569"/>
                        <a:pt x="65210" y="79479"/>
                        <a:pt x="69972" y="74717"/>
                      </a:cubicBezTo>
                      <a:cubicBezTo>
                        <a:pt x="74734" y="69955"/>
                        <a:pt x="74470" y="55931"/>
                        <a:pt x="73147" y="46142"/>
                      </a:cubicBezTo>
                      <a:cubicBezTo>
                        <a:pt x="71824" y="36353"/>
                        <a:pt x="46160" y="-2276"/>
                        <a:pt x="47747" y="10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2" name="フリーフォーム: 図形 1921">
                  <a:extLst>
                    <a:ext uri="{FF2B5EF4-FFF2-40B4-BE49-F238E27FC236}">
                      <a16:creationId xmlns:a16="http://schemas.microsoft.com/office/drawing/2014/main" id="{B2FB8921-FAAA-442A-B086-36D012D924EA}"/>
                    </a:ext>
                  </a:extLst>
                </p:cNvPr>
                <p:cNvSpPr/>
                <p:nvPr/>
              </p:nvSpPr>
              <p:spPr>
                <a:xfrm>
                  <a:off x="4819650" y="4097502"/>
                  <a:ext cx="79783" cy="63346"/>
                </a:xfrm>
                <a:custGeom>
                  <a:avLst/>
                  <a:gdLst>
                    <a:gd name="connsiteX0" fmla="*/ 79375 w 79783"/>
                    <a:gd name="connsiteY0" fmla="*/ 63336 h 63346"/>
                    <a:gd name="connsiteX1" fmla="*/ 58738 w 79783"/>
                    <a:gd name="connsiteY1" fmla="*/ 7773 h 63346"/>
                    <a:gd name="connsiteX2" fmla="*/ 33338 w 79783"/>
                    <a:gd name="connsiteY2" fmla="*/ 1423 h 63346"/>
                    <a:gd name="connsiteX3" fmla="*/ 11113 w 79783"/>
                    <a:gd name="connsiteY3" fmla="*/ 17298 h 63346"/>
                    <a:gd name="connsiteX4" fmla="*/ 0 w 79783"/>
                    <a:gd name="connsiteY4" fmla="*/ 47461 h 63346"/>
                    <a:gd name="connsiteX5" fmla="*/ 11113 w 79783"/>
                    <a:gd name="connsiteY5" fmla="*/ 26823 h 63346"/>
                    <a:gd name="connsiteX6" fmla="*/ 39688 w 79783"/>
                    <a:gd name="connsiteY6" fmla="*/ 3011 h 63346"/>
                    <a:gd name="connsiteX7" fmla="*/ 79375 w 79783"/>
                    <a:gd name="connsiteY7" fmla="*/ 63336 h 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783" h="63346">
                      <a:moveTo>
                        <a:pt x="79375" y="63336"/>
                      </a:moveTo>
                      <a:cubicBezTo>
                        <a:pt x="82550" y="64130"/>
                        <a:pt x="66411" y="18092"/>
                        <a:pt x="58738" y="7773"/>
                      </a:cubicBezTo>
                      <a:cubicBezTo>
                        <a:pt x="51065" y="-2546"/>
                        <a:pt x="41276" y="-165"/>
                        <a:pt x="33338" y="1423"/>
                      </a:cubicBezTo>
                      <a:cubicBezTo>
                        <a:pt x="25400" y="3011"/>
                        <a:pt x="16669" y="9625"/>
                        <a:pt x="11113" y="17298"/>
                      </a:cubicBezTo>
                      <a:cubicBezTo>
                        <a:pt x="5557" y="24971"/>
                        <a:pt x="0" y="45874"/>
                        <a:pt x="0" y="47461"/>
                      </a:cubicBezTo>
                      <a:cubicBezTo>
                        <a:pt x="0" y="49048"/>
                        <a:pt x="4498" y="34231"/>
                        <a:pt x="11113" y="26823"/>
                      </a:cubicBezTo>
                      <a:cubicBezTo>
                        <a:pt x="17728" y="19415"/>
                        <a:pt x="28576" y="2746"/>
                        <a:pt x="39688" y="3011"/>
                      </a:cubicBezTo>
                      <a:cubicBezTo>
                        <a:pt x="50800" y="3276"/>
                        <a:pt x="76200" y="62542"/>
                        <a:pt x="79375" y="6333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3" name="フリーフォーム: 図形 1922">
                  <a:extLst>
                    <a:ext uri="{FF2B5EF4-FFF2-40B4-BE49-F238E27FC236}">
                      <a16:creationId xmlns:a16="http://schemas.microsoft.com/office/drawing/2014/main" id="{2989C07D-C50C-4425-9D94-ABED7E4A9484}"/>
                    </a:ext>
                  </a:extLst>
                </p:cNvPr>
                <p:cNvSpPr/>
                <p:nvPr/>
              </p:nvSpPr>
              <p:spPr>
                <a:xfrm>
                  <a:off x="5987569" y="4699073"/>
                  <a:ext cx="256045" cy="310359"/>
                </a:xfrm>
                <a:custGeom>
                  <a:avLst/>
                  <a:gdLst>
                    <a:gd name="connsiteX0" fmla="*/ 41756 w 256045"/>
                    <a:gd name="connsiteY0" fmla="*/ 9452 h 310359"/>
                    <a:gd name="connsiteX1" fmla="*/ 190981 w 256045"/>
                    <a:gd name="connsiteY1" fmla="*/ 31677 h 310359"/>
                    <a:gd name="connsiteX2" fmla="*/ 222731 w 256045"/>
                    <a:gd name="connsiteY2" fmla="*/ 120577 h 310359"/>
                    <a:gd name="connsiteX3" fmla="*/ 222731 w 256045"/>
                    <a:gd name="connsiteY3" fmla="*/ 234877 h 310359"/>
                    <a:gd name="connsiteX4" fmla="*/ 162406 w 256045"/>
                    <a:gd name="connsiteY4" fmla="*/ 288852 h 310359"/>
                    <a:gd name="connsiteX5" fmla="*/ 481 w 256045"/>
                    <a:gd name="connsiteY5" fmla="*/ 307902 h 310359"/>
                    <a:gd name="connsiteX6" fmla="*/ 219556 w 256045"/>
                    <a:gd name="connsiteY6" fmla="*/ 295202 h 310359"/>
                    <a:gd name="connsiteX7" fmla="*/ 248131 w 256045"/>
                    <a:gd name="connsiteY7" fmla="*/ 174552 h 310359"/>
                    <a:gd name="connsiteX8" fmla="*/ 137006 w 256045"/>
                    <a:gd name="connsiteY8" fmla="*/ 15802 h 310359"/>
                    <a:gd name="connsiteX9" fmla="*/ 41756 w 256045"/>
                    <a:gd name="connsiteY9" fmla="*/ 9452 h 31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45" h="310359">
                      <a:moveTo>
                        <a:pt x="41756" y="9452"/>
                      </a:moveTo>
                      <a:cubicBezTo>
                        <a:pt x="50752" y="12098"/>
                        <a:pt x="160819" y="13156"/>
                        <a:pt x="190981" y="31677"/>
                      </a:cubicBezTo>
                      <a:cubicBezTo>
                        <a:pt x="221144" y="50198"/>
                        <a:pt x="217439" y="86710"/>
                        <a:pt x="222731" y="120577"/>
                      </a:cubicBezTo>
                      <a:cubicBezTo>
                        <a:pt x="228023" y="154444"/>
                        <a:pt x="232785" y="206831"/>
                        <a:pt x="222731" y="234877"/>
                      </a:cubicBezTo>
                      <a:cubicBezTo>
                        <a:pt x="212677" y="262923"/>
                        <a:pt x="199447" y="276681"/>
                        <a:pt x="162406" y="288852"/>
                      </a:cubicBezTo>
                      <a:cubicBezTo>
                        <a:pt x="125365" y="301023"/>
                        <a:pt x="-9044" y="306844"/>
                        <a:pt x="481" y="307902"/>
                      </a:cubicBezTo>
                      <a:cubicBezTo>
                        <a:pt x="10006" y="308960"/>
                        <a:pt x="178281" y="317427"/>
                        <a:pt x="219556" y="295202"/>
                      </a:cubicBezTo>
                      <a:cubicBezTo>
                        <a:pt x="260831" y="272977"/>
                        <a:pt x="261889" y="221119"/>
                        <a:pt x="248131" y="174552"/>
                      </a:cubicBezTo>
                      <a:cubicBezTo>
                        <a:pt x="234373" y="127985"/>
                        <a:pt x="168227" y="45435"/>
                        <a:pt x="137006" y="15802"/>
                      </a:cubicBezTo>
                      <a:cubicBezTo>
                        <a:pt x="105785" y="-13831"/>
                        <a:pt x="32760" y="6806"/>
                        <a:pt x="41756" y="945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4" name="フリーフォーム: 図形 1923">
                  <a:extLst>
                    <a:ext uri="{FF2B5EF4-FFF2-40B4-BE49-F238E27FC236}">
                      <a16:creationId xmlns:a16="http://schemas.microsoft.com/office/drawing/2014/main" id="{E45A49EA-0EEA-46A8-AD80-CE40107D732A}"/>
                    </a:ext>
                  </a:extLst>
                </p:cNvPr>
                <p:cNvSpPr/>
                <p:nvPr/>
              </p:nvSpPr>
              <p:spPr>
                <a:xfrm>
                  <a:off x="5910731" y="4695749"/>
                  <a:ext cx="125008" cy="314578"/>
                </a:xfrm>
                <a:custGeom>
                  <a:avLst/>
                  <a:gdLst>
                    <a:gd name="connsiteX0" fmla="*/ 115419 w 125008"/>
                    <a:gd name="connsiteY0" fmla="*/ 76 h 314578"/>
                    <a:gd name="connsiteX1" fmla="*/ 10644 w 125008"/>
                    <a:gd name="connsiteY1" fmla="*/ 73101 h 314578"/>
                    <a:gd name="connsiteX2" fmla="*/ 7469 w 125008"/>
                    <a:gd name="connsiteY2" fmla="*/ 196926 h 314578"/>
                    <a:gd name="connsiteX3" fmla="*/ 45569 w 125008"/>
                    <a:gd name="connsiteY3" fmla="*/ 269951 h 314578"/>
                    <a:gd name="connsiteX4" fmla="*/ 124944 w 125008"/>
                    <a:gd name="connsiteY4" fmla="*/ 314401 h 314578"/>
                    <a:gd name="connsiteX5" fmla="*/ 58269 w 125008"/>
                    <a:gd name="connsiteY5" fmla="*/ 254076 h 314578"/>
                    <a:gd name="connsiteX6" fmla="*/ 13819 w 125008"/>
                    <a:gd name="connsiteY6" fmla="*/ 168351 h 314578"/>
                    <a:gd name="connsiteX7" fmla="*/ 29694 w 125008"/>
                    <a:gd name="connsiteY7" fmla="*/ 85801 h 314578"/>
                    <a:gd name="connsiteX8" fmla="*/ 115419 w 125008"/>
                    <a:gd name="connsiteY8" fmla="*/ 76 h 31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08" h="314578">
                      <a:moveTo>
                        <a:pt x="115419" y="76"/>
                      </a:moveTo>
                      <a:cubicBezTo>
                        <a:pt x="112244" y="-2041"/>
                        <a:pt x="28636" y="40293"/>
                        <a:pt x="10644" y="73101"/>
                      </a:cubicBezTo>
                      <a:cubicBezTo>
                        <a:pt x="-7348" y="105909"/>
                        <a:pt x="1648" y="164118"/>
                        <a:pt x="7469" y="196926"/>
                      </a:cubicBezTo>
                      <a:cubicBezTo>
                        <a:pt x="13290" y="229734"/>
                        <a:pt x="25990" y="250372"/>
                        <a:pt x="45569" y="269951"/>
                      </a:cubicBezTo>
                      <a:cubicBezTo>
                        <a:pt x="65148" y="289530"/>
                        <a:pt x="122827" y="317047"/>
                        <a:pt x="124944" y="314401"/>
                      </a:cubicBezTo>
                      <a:cubicBezTo>
                        <a:pt x="127061" y="311755"/>
                        <a:pt x="76790" y="278418"/>
                        <a:pt x="58269" y="254076"/>
                      </a:cubicBezTo>
                      <a:cubicBezTo>
                        <a:pt x="39748" y="229734"/>
                        <a:pt x="18581" y="196397"/>
                        <a:pt x="13819" y="168351"/>
                      </a:cubicBezTo>
                      <a:cubicBezTo>
                        <a:pt x="9057" y="140305"/>
                        <a:pt x="14877" y="108555"/>
                        <a:pt x="29694" y="85801"/>
                      </a:cubicBezTo>
                      <a:cubicBezTo>
                        <a:pt x="44511" y="63047"/>
                        <a:pt x="118594" y="2193"/>
                        <a:pt x="115419" y="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5" name="フリーフォーム: 図形 1924">
                  <a:extLst>
                    <a:ext uri="{FF2B5EF4-FFF2-40B4-BE49-F238E27FC236}">
                      <a16:creationId xmlns:a16="http://schemas.microsoft.com/office/drawing/2014/main" id="{B4231E67-FA86-4FF5-ABD9-F10A21599281}"/>
                    </a:ext>
                  </a:extLst>
                </p:cNvPr>
                <p:cNvSpPr/>
                <p:nvPr/>
              </p:nvSpPr>
              <p:spPr>
                <a:xfrm>
                  <a:off x="5717223" y="4768850"/>
                  <a:ext cx="198192" cy="19645"/>
                </a:xfrm>
                <a:custGeom>
                  <a:avLst/>
                  <a:gdLst>
                    <a:gd name="connsiteX0" fmla="*/ 197802 w 198192"/>
                    <a:gd name="connsiteY0" fmla="*/ 19050 h 19645"/>
                    <a:gd name="connsiteX1" fmla="*/ 110490 w 198192"/>
                    <a:gd name="connsiteY1" fmla="*/ 19050 h 19645"/>
                    <a:gd name="connsiteX2" fmla="*/ 37465 w 198192"/>
                    <a:gd name="connsiteY2" fmla="*/ 14288 h 19645"/>
                    <a:gd name="connsiteX3" fmla="*/ 952 w 198192"/>
                    <a:gd name="connsiteY3" fmla="*/ 0 h 19645"/>
                    <a:gd name="connsiteX4" fmla="*/ 73977 w 198192"/>
                    <a:gd name="connsiteY4" fmla="*/ 14288 h 19645"/>
                    <a:gd name="connsiteX5" fmla="*/ 197802 w 198192"/>
                    <a:gd name="connsiteY5" fmla="*/ 19050 h 19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92" h="19645">
                      <a:moveTo>
                        <a:pt x="197802" y="19050"/>
                      </a:moveTo>
                      <a:cubicBezTo>
                        <a:pt x="203888" y="19844"/>
                        <a:pt x="137213" y="19844"/>
                        <a:pt x="110490" y="19050"/>
                      </a:cubicBezTo>
                      <a:cubicBezTo>
                        <a:pt x="83767" y="18256"/>
                        <a:pt x="55721" y="17463"/>
                        <a:pt x="37465" y="14288"/>
                      </a:cubicBezTo>
                      <a:cubicBezTo>
                        <a:pt x="19209" y="11113"/>
                        <a:pt x="-5133" y="0"/>
                        <a:pt x="952" y="0"/>
                      </a:cubicBezTo>
                      <a:cubicBezTo>
                        <a:pt x="7037" y="0"/>
                        <a:pt x="44079" y="11642"/>
                        <a:pt x="73977" y="14288"/>
                      </a:cubicBezTo>
                      <a:cubicBezTo>
                        <a:pt x="103875" y="16934"/>
                        <a:pt x="191716" y="18256"/>
                        <a:pt x="197802" y="190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6" name="フリーフォーム: 図形 1925">
                  <a:extLst>
                    <a:ext uri="{FF2B5EF4-FFF2-40B4-BE49-F238E27FC236}">
                      <a16:creationId xmlns:a16="http://schemas.microsoft.com/office/drawing/2014/main" id="{7ADB3519-AAC8-4672-9F41-8972E0933363}"/>
                    </a:ext>
                  </a:extLst>
                </p:cNvPr>
                <p:cNvSpPr/>
                <p:nvPr/>
              </p:nvSpPr>
              <p:spPr>
                <a:xfrm>
                  <a:off x="5713402" y="4767213"/>
                  <a:ext cx="6391" cy="108058"/>
                </a:xfrm>
                <a:custGeom>
                  <a:avLst/>
                  <a:gdLst>
                    <a:gd name="connsiteX0" fmla="*/ 11 w 6391"/>
                    <a:gd name="connsiteY0" fmla="*/ 50 h 108058"/>
                    <a:gd name="connsiteX1" fmla="*/ 4773 w 6391"/>
                    <a:gd name="connsiteY1" fmla="*/ 60375 h 108058"/>
                    <a:gd name="connsiteX2" fmla="*/ 3186 w 6391"/>
                    <a:gd name="connsiteY2" fmla="*/ 108000 h 108058"/>
                    <a:gd name="connsiteX3" fmla="*/ 6361 w 6391"/>
                    <a:gd name="connsiteY3" fmla="*/ 50850 h 108058"/>
                    <a:gd name="connsiteX4" fmla="*/ 11 w 6391"/>
                    <a:gd name="connsiteY4" fmla="*/ 50 h 1080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1" h="108058">
                      <a:moveTo>
                        <a:pt x="11" y="50"/>
                      </a:moveTo>
                      <a:cubicBezTo>
                        <a:pt x="-254" y="1638"/>
                        <a:pt x="4244" y="42383"/>
                        <a:pt x="4773" y="60375"/>
                      </a:cubicBezTo>
                      <a:cubicBezTo>
                        <a:pt x="5302" y="78367"/>
                        <a:pt x="2921" y="109588"/>
                        <a:pt x="3186" y="108000"/>
                      </a:cubicBezTo>
                      <a:cubicBezTo>
                        <a:pt x="3451" y="106413"/>
                        <a:pt x="5832" y="66990"/>
                        <a:pt x="6361" y="50850"/>
                      </a:cubicBezTo>
                      <a:cubicBezTo>
                        <a:pt x="6890" y="34710"/>
                        <a:pt x="276" y="-1538"/>
                        <a:pt x="11" y="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7" name="フリーフォーム: 図形 1926">
                  <a:extLst>
                    <a:ext uri="{FF2B5EF4-FFF2-40B4-BE49-F238E27FC236}">
                      <a16:creationId xmlns:a16="http://schemas.microsoft.com/office/drawing/2014/main" id="{5F600DE7-E4DD-4A4C-89A3-5B3A83F4A07E}"/>
                    </a:ext>
                  </a:extLst>
                </p:cNvPr>
                <p:cNvSpPr/>
                <p:nvPr/>
              </p:nvSpPr>
              <p:spPr>
                <a:xfrm>
                  <a:off x="5740341" y="4773510"/>
                  <a:ext cx="17657" cy="103497"/>
                </a:xfrm>
                <a:custGeom>
                  <a:avLst/>
                  <a:gdLst>
                    <a:gd name="connsiteX0" fmla="*/ 17522 w 17657"/>
                    <a:gd name="connsiteY0" fmla="*/ 103 h 103497"/>
                    <a:gd name="connsiteX1" fmla="*/ 9584 w 17657"/>
                    <a:gd name="connsiteY1" fmla="*/ 69953 h 103497"/>
                    <a:gd name="connsiteX2" fmla="*/ 59 w 17657"/>
                    <a:gd name="connsiteY2" fmla="*/ 103290 h 103497"/>
                    <a:gd name="connsiteX3" fmla="*/ 14347 w 17657"/>
                    <a:gd name="connsiteY3" fmla="*/ 55665 h 103497"/>
                    <a:gd name="connsiteX4" fmla="*/ 17522 w 17657"/>
                    <a:gd name="connsiteY4" fmla="*/ 103 h 103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103497">
                      <a:moveTo>
                        <a:pt x="17522" y="103"/>
                      </a:moveTo>
                      <a:cubicBezTo>
                        <a:pt x="16728" y="2484"/>
                        <a:pt x="12495" y="52755"/>
                        <a:pt x="9584" y="69953"/>
                      </a:cubicBezTo>
                      <a:cubicBezTo>
                        <a:pt x="6673" y="87151"/>
                        <a:pt x="-735" y="105671"/>
                        <a:pt x="59" y="103290"/>
                      </a:cubicBezTo>
                      <a:cubicBezTo>
                        <a:pt x="853" y="100909"/>
                        <a:pt x="13289" y="74450"/>
                        <a:pt x="14347" y="55665"/>
                      </a:cubicBezTo>
                      <a:cubicBezTo>
                        <a:pt x="15405" y="36880"/>
                        <a:pt x="18316" y="-2278"/>
                        <a:pt x="17522" y="10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8" name="フリーフォーム: 図形 1927">
                  <a:extLst>
                    <a:ext uri="{FF2B5EF4-FFF2-40B4-BE49-F238E27FC236}">
                      <a16:creationId xmlns:a16="http://schemas.microsoft.com/office/drawing/2014/main" id="{EBD1D507-A8E6-486F-8CD4-C626028DCE64}"/>
                    </a:ext>
                  </a:extLst>
                </p:cNvPr>
                <p:cNvSpPr/>
                <p:nvPr/>
              </p:nvSpPr>
              <p:spPr>
                <a:xfrm>
                  <a:off x="5789613" y="4818063"/>
                  <a:ext cx="114829" cy="4762"/>
                </a:xfrm>
                <a:custGeom>
                  <a:avLst/>
                  <a:gdLst>
                    <a:gd name="connsiteX0" fmla="*/ 0 w 114829"/>
                    <a:gd name="connsiteY0" fmla="*/ 0 h 4762"/>
                    <a:gd name="connsiteX1" fmla="*/ 100012 w 114829"/>
                    <a:gd name="connsiteY1" fmla="*/ 1587 h 4762"/>
                    <a:gd name="connsiteX2" fmla="*/ 114300 w 114829"/>
                    <a:gd name="connsiteY2" fmla="*/ 4762 h 4762"/>
                    <a:gd name="connsiteX3" fmla="*/ 0 w 114829"/>
                    <a:gd name="connsiteY3" fmla="*/ 0 h 4762"/>
                  </a:gdLst>
                  <a:ahLst/>
                  <a:cxnLst>
                    <a:cxn ang="0">
                      <a:pos x="connsiteX0" y="connsiteY0"/>
                    </a:cxn>
                    <a:cxn ang="0">
                      <a:pos x="connsiteX1" y="connsiteY1"/>
                    </a:cxn>
                    <a:cxn ang="0">
                      <a:pos x="connsiteX2" y="connsiteY2"/>
                    </a:cxn>
                    <a:cxn ang="0">
                      <a:pos x="connsiteX3" y="connsiteY3"/>
                    </a:cxn>
                  </a:cxnLst>
                  <a:rect l="l" t="t" r="r" b="b"/>
                  <a:pathLst>
                    <a:path w="114829" h="4762">
                      <a:moveTo>
                        <a:pt x="0" y="0"/>
                      </a:moveTo>
                      <a:lnTo>
                        <a:pt x="100012" y="1587"/>
                      </a:lnTo>
                      <a:cubicBezTo>
                        <a:pt x="119062" y="2381"/>
                        <a:pt x="114300" y="4762"/>
                        <a:pt x="114300" y="4762"/>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29" name="フリーフォーム: 図形 1928">
                  <a:extLst>
                    <a:ext uri="{FF2B5EF4-FFF2-40B4-BE49-F238E27FC236}">
                      <a16:creationId xmlns:a16="http://schemas.microsoft.com/office/drawing/2014/main" id="{8EEE8EA0-3613-4AB9-A604-11A294CD075A}"/>
                    </a:ext>
                  </a:extLst>
                </p:cNvPr>
                <p:cNvSpPr/>
                <p:nvPr/>
              </p:nvSpPr>
              <p:spPr>
                <a:xfrm>
                  <a:off x="5768975" y="4813300"/>
                  <a:ext cx="142875" cy="38227"/>
                </a:xfrm>
                <a:custGeom>
                  <a:avLst/>
                  <a:gdLst>
                    <a:gd name="connsiteX0" fmla="*/ 0 w 142875"/>
                    <a:gd name="connsiteY0" fmla="*/ 0 h 38227"/>
                    <a:gd name="connsiteX1" fmla="*/ 55563 w 142875"/>
                    <a:gd name="connsiteY1" fmla="*/ 23813 h 38227"/>
                    <a:gd name="connsiteX2" fmla="*/ 127000 w 142875"/>
                    <a:gd name="connsiteY2" fmla="*/ 36513 h 38227"/>
                    <a:gd name="connsiteX3" fmla="*/ 142875 w 142875"/>
                    <a:gd name="connsiteY3" fmla="*/ 38100 h 38227"/>
                    <a:gd name="connsiteX4" fmla="*/ 0 w 142875"/>
                    <a:gd name="connsiteY4" fmla="*/ 0 h 38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75" h="38227">
                      <a:moveTo>
                        <a:pt x="0" y="0"/>
                      </a:moveTo>
                      <a:cubicBezTo>
                        <a:pt x="17198" y="8864"/>
                        <a:pt x="34397" y="17728"/>
                        <a:pt x="55563" y="23813"/>
                      </a:cubicBezTo>
                      <a:cubicBezTo>
                        <a:pt x="76729" y="29898"/>
                        <a:pt x="112448" y="34132"/>
                        <a:pt x="127000" y="36513"/>
                      </a:cubicBezTo>
                      <a:cubicBezTo>
                        <a:pt x="141552" y="38894"/>
                        <a:pt x="142875" y="38100"/>
                        <a:pt x="142875" y="38100"/>
                      </a:cubicBez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0" name="フリーフォーム: 図形 1929">
                  <a:extLst>
                    <a:ext uri="{FF2B5EF4-FFF2-40B4-BE49-F238E27FC236}">
                      <a16:creationId xmlns:a16="http://schemas.microsoft.com/office/drawing/2014/main" id="{4B84FB28-4664-4D77-83AB-7E05ED8CF8C4}"/>
                    </a:ext>
                  </a:extLst>
                </p:cNvPr>
                <p:cNvSpPr/>
                <p:nvPr/>
              </p:nvSpPr>
              <p:spPr>
                <a:xfrm>
                  <a:off x="5724462" y="4856686"/>
                  <a:ext cx="193253" cy="36005"/>
                </a:xfrm>
                <a:custGeom>
                  <a:avLst/>
                  <a:gdLst>
                    <a:gd name="connsiteX0" fmla="*/ 63 w 193253"/>
                    <a:gd name="connsiteY0" fmla="*/ 1064 h 36005"/>
                    <a:gd name="connsiteX1" fmla="*/ 69913 w 193253"/>
                    <a:gd name="connsiteY1" fmla="*/ 18527 h 36005"/>
                    <a:gd name="connsiteX2" fmla="*/ 190563 w 193253"/>
                    <a:gd name="connsiteY2" fmla="*/ 35989 h 36005"/>
                    <a:gd name="connsiteX3" fmla="*/ 146113 w 193253"/>
                    <a:gd name="connsiteY3" fmla="*/ 15352 h 36005"/>
                    <a:gd name="connsiteX4" fmla="*/ 58801 w 193253"/>
                    <a:gd name="connsiteY4" fmla="*/ 4239 h 36005"/>
                    <a:gd name="connsiteX5" fmla="*/ 63 w 193253"/>
                    <a:gd name="connsiteY5" fmla="*/ 1064 h 3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253" h="36005">
                      <a:moveTo>
                        <a:pt x="63" y="1064"/>
                      </a:moveTo>
                      <a:cubicBezTo>
                        <a:pt x="1915" y="3445"/>
                        <a:pt x="38163" y="12706"/>
                        <a:pt x="69913" y="18527"/>
                      </a:cubicBezTo>
                      <a:cubicBezTo>
                        <a:pt x="101663" y="24348"/>
                        <a:pt x="177863" y="36518"/>
                        <a:pt x="190563" y="35989"/>
                      </a:cubicBezTo>
                      <a:cubicBezTo>
                        <a:pt x="203263" y="35460"/>
                        <a:pt x="168073" y="20644"/>
                        <a:pt x="146113" y="15352"/>
                      </a:cubicBezTo>
                      <a:cubicBezTo>
                        <a:pt x="124153" y="10060"/>
                        <a:pt x="80497" y="7943"/>
                        <a:pt x="58801" y="4239"/>
                      </a:cubicBezTo>
                      <a:cubicBezTo>
                        <a:pt x="37105" y="535"/>
                        <a:pt x="-1789" y="-1317"/>
                        <a:pt x="63" y="106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70" name="フリーフォーム: 図形 1769">
                <a:extLst>
                  <a:ext uri="{FF2B5EF4-FFF2-40B4-BE49-F238E27FC236}">
                    <a16:creationId xmlns:a16="http://schemas.microsoft.com/office/drawing/2014/main" id="{B708BE15-5D9B-437C-BC90-ACA40A9A24CC}"/>
                  </a:ext>
                </a:extLst>
              </p:cNvPr>
              <p:cNvSpPr/>
              <p:nvPr/>
            </p:nvSpPr>
            <p:spPr>
              <a:xfrm>
                <a:off x="3151667" y="2937575"/>
                <a:ext cx="253559" cy="914329"/>
              </a:xfrm>
              <a:custGeom>
                <a:avLst/>
                <a:gdLst>
                  <a:gd name="connsiteX0" fmla="*/ 222300 w 253559"/>
                  <a:gd name="connsiteY0" fmla="*/ 358 h 914329"/>
                  <a:gd name="connsiteX1" fmla="*/ 215950 w 253559"/>
                  <a:gd name="connsiteY1" fmla="*/ 118892 h 914329"/>
                  <a:gd name="connsiteX2" fmla="*/ 152450 w 253559"/>
                  <a:gd name="connsiteY2" fmla="*/ 419458 h 914329"/>
                  <a:gd name="connsiteX3" fmla="*/ 80483 w 253559"/>
                  <a:gd name="connsiteY3" fmla="*/ 631125 h 914329"/>
                  <a:gd name="connsiteX4" fmla="*/ 12750 w 253559"/>
                  <a:gd name="connsiteY4" fmla="*/ 847025 h 914329"/>
                  <a:gd name="connsiteX5" fmla="*/ 8516 w 253559"/>
                  <a:gd name="connsiteY5" fmla="*/ 904175 h 914329"/>
                  <a:gd name="connsiteX6" fmla="*/ 103766 w 253559"/>
                  <a:gd name="connsiteY6" fmla="*/ 667108 h 914329"/>
                  <a:gd name="connsiteX7" fmla="*/ 247700 w 253559"/>
                  <a:gd name="connsiteY7" fmla="*/ 150642 h 914329"/>
                  <a:gd name="connsiteX8" fmla="*/ 222300 w 253559"/>
                  <a:gd name="connsiteY8" fmla="*/ 358 h 91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559" h="914329">
                    <a:moveTo>
                      <a:pt x="222300" y="358"/>
                    </a:moveTo>
                    <a:cubicBezTo>
                      <a:pt x="217008" y="-4934"/>
                      <a:pt x="227592" y="49042"/>
                      <a:pt x="215950" y="118892"/>
                    </a:cubicBezTo>
                    <a:cubicBezTo>
                      <a:pt x="204308" y="188742"/>
                      <a:pt x="175028" y="334086"/>
                      <a:pt x="152450" y="419458"/>
                    </a:cubicBezTo>
                    <a:cubicBezTo>
                      <a:pt x="129872" y="504830"/>
                      <a:pt x="103766" y="559864"/>
                      <a:pt x="80483" y="631125"/>
                    </a:cubicBezTo>
                    <a:cubicBezTo>
                      <a:pt x="57200" y="702386"/>
                      <a:pt x="24744" y="801517"/>
                      <a:pt x="12750" y="847025"/>
                    </a:cubicBezTo>
                    <a:cubicBezTo>
                      <a:pt x="756" y="892533"/>
                      <a:pt x="-6653" y="934161"/>
                      <a:pt x="8516" y="904175"/>
                    </a:cubicBezTo>
                    <a:cubicBezTo>
                      <a:pt x="23685" y="874189"/>
                      <a:pt x="63902" y="792697"/>
                      <a:pt x="103766" y="667108"/>
                    </a:cubicBezTo>
                    <a:cubicBezTo>
                      <a:pt x="143630" y="541519"/>
                      <a:pt x="226886" y="260356"/>
                      <a:pt x="247700" y="150642"/>
                    </a:cubicBezTo>
                    <a:cubicBezTo>
                      <a:pt x="268514" y="40928"/>
                      <a:pt x="227592" y="5650"/>
                      <a:pt x="222300" y="35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1" name="フリーフォーム: 図形 1770">
                <a:extLst>
                  <a:ext uri="{FF2B5EF4-FFF2-40B4-BE49-F238E27FC236}">
                    <a16:creationId xmlns:a16="http://schemas.microsoft.com/office/drawing/2014/main" id="{B41CB4B2-EC44-4293-B795-3B65219BBFE0}"/>
                  </a:ext>
                </a:extLst>
              </p:cNvPr>
              <p:cNvSpPr/>
              <p:nvPr/>
            </p:nvSpPr>
            <p:spPr>
              <a:xfrm>
                <a:off x="3101728" y="3068996"/>
                <a:ext cx="205530" cy="792481"/>
              </a:xfrm>
              <a:custGeom>
                <a:avLst/>
                <a:gdLst>
                  <a:gd name="connsiteX0" fmla="*/ 143122 w 205530"/>
                  <a:gd name="connsiteY0" fmla="*/ 171 h 792481"/>
                  <a:gd name="connsiteX1" fmla="*/ 183339 w 205530"/>
                  <a:gd name="connsiteY1" fmla="*/ 63671 h 792481"/>
                  <a:gd name="connsiteX2" fmla="*/ 153705 w 205530"/>
                  <a:gd name="connsiteY2" fmla="*/ 203371 h 792481"/>
                  <a:gd name="connsiteX3" fmla="*/ 94439 w 205530"/>
                  <a:gd name="connsiteY3" fmla="*/ 472187 h 792481"/>
                  <a:gd name="connsiteX4" fmla="*/ 39405 w 205530"/>
                  <a:gd name="connsiteY4" fmla="*/ 660571 h 792481"/>
                  <a:gd name="connsiteX5" fmla="*/ 16122 w 205530"/>
                  <a:gd name="connsiteY5" fmla="*/ 715604 h 792481"/>
                  <a:gd name="connsiteX6" fmla="*/ 1305 w 205530"/>
                  <a:gd name="connsiteY6" fmla="*/ 757937 h 792481"/>
                  <a:gd name="connsiteX7" fmla="*/ 49989 w 205530"/>
                  <a:gd name="connsiteY7" fmla="*/ 770637 h 792481"/>
                  <a:gd name="connsiteX8" fmla="*/ 30939 w 205530"/>
                  <a:gd name="connsiteY8" fmla="*/ 734654 h 792481"/>
                  <a:gd name="connsiteX9" fmla="*/ 191805 w 205530"/>
                  <a:gd name="connsiteY9" fmla="*/ 129287 h 792481"/>
                  <a:gd name="connsiteX10" fmla="*/ 193922 w 205530"/>
                  <a:gd name="connsiteY10" fmla="*/ 80604 h 792481"/>
                  <a:gd name="connsiteX11" fmla="*/ 143122 w 205530"/>
                  <a:gd name="connsiteY11" fmla="*/ 171 h 79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5530" h="792481">
                    <a:moveTo>
                      <a:pt x="143122" y="171"/>
                    </a:moveTo>
                    <a:cubicBezTo>
                      <a:pt x="141358" y="-2651"/>
                      <a:pt x="181575" y="29804"/>
                      <a:pt x="183339" y="63671"/>
                    </a:cubicBezTo>
                    <a:cubicBezTo>
                      <a:pt x="185103" y="97538"/>
                      <a:pt x="168522" y="135285"/>
                      <a:pt x="153705" y="203371"/>
                    </a:cubicBezTo>
                    <a:cubicBezTo>
                      <a:pt x="138888" y="271457"/>
                      <a:pt x="113489" y="395987"/>
                      <a:pt x="94439" y="472187"/>
                    </a:cubicBezTo>
                    <a:cubicBezTo>
                      <a:pt x="75389" y="548387"/>
                      <a:pt x="52458" y="620002"/>
                      <a:pt x="39405" y="660571"/>
                    </a:cubicBezTo>
                    <a:cubicBezTo>
                      <a:pt x="26352" y="701141"/>
                      <a:pt x="22472" y="699376"/>
                      <a:pt x="16122" y="715604"/>
                    </a:cubicBezTo>
                    <a:cubicBezTo>
                      <a:pt x="9772" y="731832"/>
                      <a:pt x="-4340" y="748765"/>
                      <a:pt x="1305" y="757937"/>
                    </a:cubicBezTo>
                    <a:cubicBezTo>
                      <a:pt x="6950" y="767109"/>
                      <a:pt x="45050" y="774518"/>
                      <a:pt x="49989" y="770637"/>
                    </a:cubicBezTo>
                    <a:cubicBezTo>
                      <a:pt x="54928" y="766757"/>
                      <a:pt x="7303" y="841546"/>
                      <a:pt x="30939" y="734654"/>
                    </a:cubicBezTo>
                    <a:cubicBezTo>
                      <a:pt x="54575" y="627762"/>
                      <a:pt x="164641" y="238295"/>
                      <a:pt x="191805" y="129287"/>
                    </a:cubicBezTo>
                    <a:cubicBezTo>
                      <a:pt x="218969" y="20279"/>
                      <a:pt x="198155" y="99301"/>
                      <a:pt x="193922" y="80604"/>
                    </a:cubicBezTo>
                    <a:cubicBezTo>
                      <a:pt x="189689" y="61907"/>
                      <a:pt x="144886" y="2993"/>
                      <a:pt x="143122" y="17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2" name="フリーフォーム: 図形 1771">
                <a:extLst>
                  <a:ext uri="{FF2B5EF4-FFF2-40B4-BE49-F238E27FC236}">
                    <a16:creationId xmlns:a16="http://schemas.microsoft.com/office/drawing/2014/main" id="{22865C88-4B53-4562-BD9F-E51876117682}"/>
                  </a:ext>
                </a:extLst>
              </p:cNvPr>
              <p:cNvSpPr/>
              <p:nvPr/>
            </p:nvSpPr>
            <p:spPr>
              <a:xfrm>
                <a:off x="3146704" y="3063310"/>
                <a:ext cx="103839" cy="644321"/>
              </a:xfrm>
              <a:custGeom>
                <a:avLst/>
                <a:gdLst>
                  <a:gd name="connsiteX0" fmla="*/ 102379 w 103839"/>
                  <a:gd name="connsiteY0" fmla="*/ 12207 h 644321"/>
                  <a:gd name="connsiteX1" fmla="*/ 83329 w 103839"/>
                  <a:gd name="connsiteY1" fmla="*/ 156140 h 644321"/>
                  <a:gd name="connsiteX2" fmla="*/ 24063 w 103839"/>
                  <a:gd name="connsiteY2" fmla="*/ 515973 h 644321"/>
                  <a:gd name="connsiteX3" fmla="*/ 779 w 103839"/>
                  <a:gd name="connsiteY3" fmla="*/ 642973 h 644321"/>
                  <a:gd name="connsiteX4" fmla="*/ 49463 w 103839"/>
                  <a:gd name="connsiteY4" fmla="*/ 450357 h 644321"/>
                  <a:gd name="connsiteX5" fmla="*/ 102379 w 103839"/>
                  <a:gd name="connsiteY5" fmla="*/ 12207 h 644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839" h="644321">
                    <a:moveTo>
                      <a:pt x="102379" y="12207"/>
                    </a:moveTo>
                    <a:cubicBezTo>
                      <a:pt x="108023" y="-36829"/>
                      <a:pt x="96382" y="72179"/>
                      <a:pt x="83329" y="156140"/>
                    </a:cubicBezTo>
                    <a:cubicBezTo>
                      <a:pt x="70276" y="240101"/>
                      <a:pt x="37821" y="434834"/>
                      <a:pt x="24063" y="515973"/>
                    </a:cubicBezTo>
                    <a:cubicBezTo>
                      <a:pt x="10305" y="597112"/>
                      <a:pt x="-3454" y="653909"/>
                      <a:pt x="779" y="642973"/>
                    </a:cubicBezTo>
                    <a:cubicBezTo>
                      <a:pt x="5012" y="632037"/>
                      <a:pt x="31824" y="548429"/>
                      <a:pt x="49463" y="450357"/>
                    </a:cubicBezTo>
                    <a:cubicBezTo>
                      <a:pt x="67102" y="352285"/>
                      <a:pt x="96735" y="61243"/>
                      <a:pt x="102379" y="1220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3" name="フリーフォーム: 図形 1772">
                <a:extLst>
                  <a:ext uri="{FF2B5EF4-FFF2-40B4-BE49-F238E27FC236}">
                    <a16:creationId xmlns:a16="http://schemas.microsoft.com/office/drawing/2014/main" id="{BD8F06CF-1F30-401B-B140-432A77B31DDB}"/>
                  </a:ext>
                </a:extLst>
              </p:cNvPr>
              <p:cNvSpPr/>
              <p:nvPr/>
            </p:nvSpPr>
            <p:spPr>
              <a:xfrm>
                <a:off x="3246108" y="2925110"/>
                <a:ext cx="117312" cy="160429"/>
              </a:xfrm>
              <a:custGeom>
                <a:avLst/>
                <a:gdLst>
                  <a:gd name="connsiteX0" fmla="*/ 859 w 117312"/>
                  <a:gd name="connsiteY0" fmla="*/ 158873 h 160429"/>
                  <a:gd name="connsiteX1" fmla="*/ 13559 w 117312"/>
                  <a:gd name="connsiteY1" fmla="*/ 91140 h 160429"/>
                  <a:gd name="connsiteX2" fmla="*/ 13559 w 117312"/>
                  <a:gd name="connsiteY2" fmla="*/ 44573 h 160429"/>
                  <a:gd name="connsiteX3" fmla="*/ 38959 w 117312"/>
                  <a:gd name="connsiteY3" fmla="*/ 19173 h 160429"/>
                  <a:gd name="connsiteX4" fmla="*/ 62242 w 117312"/>
                  <a:gd name="connsiteY4" fmla="*/ 19173 h 160429"/>
                  <a:gd name="connsiteX5" fmla="*/ 96109 w 117312"/>
                  <a:gd name="connsiteY5" fmla="*/ 29757 h 160429"/>
                  <a:gd name="connsiteX6" fmla="*/ 117275 w 117312"/>
                  <a:gd name="connsiteY6" fmla="*/ 123 h 160429"/>
                  <a:gd name="connsiteX7" fmla="*/ 100342 w 117312"/>
                  <a:gd name="connsiteY7" fmla="*/ 19173 h 160429"/>
                  <a:gd name="connsiteX8" fmla="*/ 68592 w 117312"/>
                  <a:gd name="connsiteY8" fmla="*/ 19173 h 160429"/>
                  <a:gd name="connsiteX9" fmla="*/ 41075 w 117312"/>
                  <a:gd name="connsiteY9" fmla="*/ 19173 h 160429"/>
                  <a:gd name="connsiteX10" fmla="*/ 859 w 117312"/>
                  <a:gd name="connsiteY10" fmla="*/ 158873 h 16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12" h="160429">
                    <a:moveTo>
                      <a:pt x="859" y="158873"/>
                    </a:moveTo>
                    <a:cubicBezTo>
                      <a:pt x="-3727" y="170868"/>
                      <a:pt x="11442" y="110190"/>
                      <a:pt x="13559" y="91140"/>
                    </a:cubicBezTo>
                    <a:cubicBezTo>
                      <a:pt x="15676" y="72090"/>
                      <a:pt x="9326" y="56567"/>
                      <a:pt x="13559" y="44573"/>
                    </a:cubicBezTo>
                    <a:cubicBezTo>
                      <a:pt x="17792" y="32579"/>
                      <a:pt x="30845" y="23406"/>
                      <a:pt x="38959" y="19173"/>
                    </a:cubicBezTo>
                    <a:cubicBezTo>
                      <a:pt x="47073" y="14940"/>
                      <a:pt x="52717" y="17409"/>
                      <a:pt x="62242" y="19173"/>
                    </a:cubicBezTo>
                    <a:cubicBezTo>
                      <a:pt x="71767" y="20937"/>
                      <a:pt x="86937" y="32932"/>
                      <a:pt x="96109" y="29757"/>
                    </a:cubicBezTo>
                    <a:cubicBezTo>
                      <a:pt x="105281" y="26582"/>
                      <a:pt x="116569" y="1887"/>
                      <a:pt x="117275" y="123"/>
                    </a:cubicBezTo>
                    <a:cubicBezTo>
                      <a:pt x="117981" y="-1641"/>
                      <a:pt x="108456" y="15998"/>
                      <a:pt x="100342" y="19173"/>
                    </a:cubicBezTo>
                    <a:cubicBezTo>
                      <a:pt x="92228" y="22348"/>
                      <a:pt x="68592" y="19173"/>
                      <a:pt x="68592" y="19173"/>
                    </a:cubicBezTo>
                    <a:cubicBezTo>
                      <a:pt x="58714" y="19173"/>
                      <a:pt x="50953" y="-2347"/>
                      <a:pt x="41075" y="19173"/>
                    </a:cubicBezTo>
                    <a:cubicBezTo>
                      <a:pt x="31197" y="40692"/>
                      <a:pt x="5445" y="146878"/>
                      <a:pt x="859" y="15887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4" name="フリーフォーム: 図形 1773">
                <a:extLst>
                  <a:ext uri="{FF2B5EF4-FFF2-40B4-BE49-F238E27FC236}">
                    <a16:creationId xmlns:a16="http://schemas.microsoft.com/office/drawing/2014/main" id="{80A7056B-31AE-4144-9ADF-8279850C6187}"/>
                  </a:ext>
                </a:extLst>
              </p:cNvPr>
              <p:cNvSpPr/>
              <p:nvPr/>
            </p:nvSpPr>
            <p:spPr>
              <a:xfrm>
                <a:off x="3300664" y="2939569"/>
                <a:ext cx="18624" cy="198233"/>
              </a:xfrm>
              <a:custGeom>
                <a:avLst/>
                <a:gdLst>
                  <a:gd name="connsiteX0" fmla="*/ 3453 w 18624"/>
                  <a:gd name="connsiteY0" fmla="*/ 481 h 198233"/>
                  <a:gd name="connsiteX1" fmla="*/ 1336 w 18624"/>
                  <a:gd name="connsiteY1" fmla="*/ 135948 h 198233"/>
                  <a:gd name="connsiteX2" fmla="*/ 1336 w 18624"/>
                  <a:gd name="connsiteY2" fmla="*/ 197331 h 198233"/>
                  <a:gd name="connsiteX3" fmla="*/ 18269 w 18624"/>
                  <a:gd name="connsiteY3" fmla="*/ 93614 h 198233"/>
                  <a:gd name="connsiteX4" fmla="*/ 3453 w 18624"/>
                  <a:gd name="connsiteY4" fmla="*/ 481 h 19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24" h="198233">
                    <a:moveTo>
                      <a:pt x="3453" y="481"/>
                    </a:moveTo>
                    <a:cubicBezTo>
                      <a:pt x="631" y="7537"/>
                      <a:pt x="1689" y="103140"/>
                      <a:pt x="1336" y="135948"/>
                    </a:cubicBezTo>
                    <a:cubicBezTo>
                      <a:pt x="983" y="168756"/>
                      <a:pt x="-1486" y="204387"/>
                      <a:pt x="1336" y="197331"/>
                    </a:cubicBezTo>
                    <a:cubicBezTo>
                      <a:pt x="4158" y="190275"/>
                      <a:pt x="15447" y="121483"/>
                      <a:pt x="18269" y="93614"/>
                    </a:cubicBezTo>
                    <a:cubicBezTo>
                      <a:pt x="21091" y="65745"/>
                      <a:pt x="6275" y="-6575"/>
                      <a:pt x="3453" y="4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5" name="フリーフォーム: 図形 1774">
                <a:extLst>
                  <a:ext uri="{FF2B5EF4-FFF2-40B4-BE49-F238E27FC236}">
                    <a16:creationId xmlns:a16="http://schemas.microsoft.com/office/drawing/2014/main" id="{BBD84B20-8D1B-4CF5-8A5F-4157548ED68E}"/>
                  </a:ext>
                </a:extLst>
              </p:cNvPr>
              <p:cNvSpPr/>
              <p:nvPr/>
            </p:nvSpPr>
            <p:spPr>
              <a:xfrm>
                <a:off x="5902835" y="3098069"/>
                <a:ext cx="495828" cy="554821"/>
              </a:xfrm>
              <a:custGeom>
                <a:avLst/>
                <a:gdLst>
                  <a:gd name="connsiteX0" fmla="*/ 494790 w 495828"/>
                  <a:gd name="connsiteY0" fmla="*/ 731 h 554821"/>
                  <a:gd name="connsiteX1" fmla="*/ 364615 w 495828"/>
                  <a:gd name="connsiteY1" fmla="*/ 153131 h 554821"/>
                  <a:gd name="connsiteX2" fmla="*/ 228090 w 495828"/>
                  <a:gd name="connsiteY2" fmla="*/ 270606 h 554821"/>
                  <a:gd name="connsiteX3" fmla="*/ 177290 w 495828"/>
                  <a:gd name="connsiteY3" fmla="*/ 321406 h 554821"/>
                  <a:gd name="connsiteX4" fmla="*/ 78865 w 495828"/>
                  <a:gd name="connsiteY4" fmla="*/ 419831 h 554821"/>
                  <a:gd name="connsiteX5" fmla="*/ 2665 w 495828"/>
                  <a:gd name="connsiteY5" fmla="*/ 553181 h 554821"/>
                  <a:gd name="connsiteX6" fmla="*/ 177290 w 495828"/>
                  <a:gd name="connsiteY6" fmla="*/ 321406 h 554821"/>
                  <a:gd name="connsiteX7" fmla="*/ 291590 w 495828"/>
                  <a:gd name="connsiteY7" fmla="*/ 219806 h 554821"/>
                  <a:gd name="connsiteX8" fmla="*/ 494790 w 495828"/>
                  <a:gd name="connsiteY8" fmla="*/ 731 h 55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828" h="554821">
                    <a:moveTo>
                      <a:pt x="494790" y="731"/>
                    </a:moveTo>
                    <a:cubicBezTo>
                      <a:pt x="506961" y="-10382"/>
                      <a:pt x="409065" y="108152"/>
                      <a:pt x="364615" y="153131"/>
                    </a:cubicBezTo>
                    <a:cubicBezTo>
                      <a:pt x="320165" y="198110"/>
                      <a:pt x="259311" y="242560"/>
                      <a:pt x="228090" y="270606"/>
                    </a:cubicBezTo>
                    <a:cubicBezTo>
                      <a:pt x="196869" y="298652"/>
                      <a:pt x="177290" y="321406"/>
                      <a:pt x="177290" y="321406"/>
                    </a:cubicBezTo>
                    <a:cubicBezTo>
                      <a:pt x="152419" y="346277"/>
                      <a:pt x="107969" y="381202"/>
                      <a:pt x="78865" y="419831"/>
                    </a:cubicBezTo>
                    <a:cubicBezTo>
                      <a:pt x="49761" y="458460"/>
                      <a:pt x="-13739" y="569585"/>
                      <a:pt x="2665" y="553181"/>
                    </a:cubicBezTo>
                    <a:cubicBezTo>
                      <a:pt x="19069" y="536777"/>
                      <a:pt x="129136" y="376968"/>
                      <a:pt x="177290" y="321406"/>
                    </a:cubicBezTo>
                    <a:cubicBezTo>
                      <a:pt x="225444" y="265844"/>
                      <a:pt x="236028" y="271664"/>
                      <a:pt x="291590" y="219806"/>
                    </a:cubicBezTo>
                    <a:cubicBezTo>
                      <a:pt x="347152" y="167948"/>
                      <a:pt x="482619" y="11844"/>
                      <a:pt x="494790" y="7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6" name="フリーフォーム: 図形 1775">
                <a:extLst>
                  <a:ext uri="{FF2B5EF4-FFF2-40B4-BE49-F238E27FC236}">
                    <a16:creationId xmlns:a16="http://schemas.microsoft.com/office/drawing/2014/main" id="{206BB910-3375-454E-9D95-2D706C0F2F85}"/>
                  </a:ext>
                </a:extLst>
              </p:cNvPr>
              <p:cNvSpPr/>
              <p:nvPr/>
            </p:nvSpPr>
            <p:spPr>
              <a:xfrm>
                <a:off x="5676898" y="3021773"/>
                <a:ext cx="597941" cy="564075"/>
              </a:xfrm>
              <a:custGeom>
                <a:avLst/>
                <a:gdLst>
                  <a:gd name="connsiteX0" fmla="*/ 2 w 597941"/>
                  <a:gd name="connsiteY0" fmla="*/ 827 h 564075"/>
                  <a:gd name="connsiteX1" fmla="*/ 139702 w 597941"/>
                  <a:gd name="connsiteY1" fmla="*/ 146877 h 564075"/>
                  <a:gd name="connsiteX2" fmla="*/ 285752 w 597941"/>
                  <a:gd name="connsiteY2" fmla="*/ 289752 h 564075"/>
                  <a:gd name="connsiteX3" fmla="*/ 434977 w 597941"/>
                  <a:gd name="connsiteY3" fmla="*/ 423102 h 564075"/>
                  <a:gd name="connsiteX4" fmla="*/ 593727 w 597941"/>
                  <a:gd name="connsiteY4" fmla="*/ 562802 h 564075"/>
                  <a:gd name="connsiteX5" fmla="*/ 533402 w 597941"/>
                  <a:gd name="connsiteY5" fmla="*/ 480252 h 564075"/>
                  <a:gd name="connsiteX6" fmla="*/ 336552 w 597941"/>
                  <a:gd name="connsiteY6" fmla="*/ 283402 h 564075"/>
                  <a:gd name="connsiteX7" fmla="*/ 142877 w 597941"/>
                  <a:gd name="connsiteY7" fmla="*/ 96077 h 564075"/>
                  <a:gd name="connsiteX8" fmla="*/ 2 w 597941"/>
                  <a:gd name="connsiteY8" fmla="*/ 827 h 56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941" h="564075">
                    <a:moveTo>
                      <a:pt x="2" y="827"/>
                    </a:moveTo>
                    <a:cubicBezTo>
                      <a:pt x="-527" y="9294"/>
                      <a:pt x="92077" y="98723"/>
                      <a:pt x="139702" y="146877"/>
                    </a:cubicBezTo>
                    <a:cubicBezTo>
                      <a:pt x="187327" y="195031"/>
                      <a:pt x="236539" y="243714"/>
                      <a:pt x="285752" y="289752"/>
                    </a:cubicBezTo>
                    <a:cubicBezTo>
                      <a:pt x="334965" y="335790"/>
                      <a:pt x="434977" y="423102"/>
                      <a:pt x="434977" y="423102"/>
                    </a:cubicBezTo>
                    <a:cubicBezTo>
                      <a:pt x="486306" y="468610"/>
                      <a:pt x="577323" y="553277"/>
                      <a:pt x="593727" y="562802"/>
                    </a:cubicBezTo>
                    <a:cubicBezTo>
                      <a:pt x="610131" y="572327"/>
                      <a:pt x="576264" y="526819"/>
                      <a:pt x="533402" y="480252"/>
                    </a:cubicBezTo>
                    <a:cubicBezTo>
                      <a:pt x="490540" y="433685"/>
                      <a:pt x="401639" y="347431"/>
                      <a:pt x="336552" y="283402"/>
                    </a:cubicBezTo>
                    <a:cubicBezTo>
                      <a:pt x="271465" y="219373"/>
                      <a:pt x="196852" y="141585"/>
                      <a:pt x="142877" y="96077"/>
                    </a:cubicBezTo>
                    <a:cubicBezTo>
                      <a:pt x="88902" y="50569"/>
                      <a:pt x="531" y="-7640"/>
                      <a:pt x="2" y="82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7" name="フリーフォーム: 図形 1776">
                <a:extLst>
                  <a:ext uri="{FF2B5EF4-FFF2-40B4-BE49-F238E27FC236}">
                    <a16:creationId xmlns:a16="http://schemas.microsoft.com/office/drawing/2014/main" id="{234D5605-07F9-4FA8-8EEE-E545FB95C8E8}"/>
                  </a:ext>
                </a:extLst>
              </p:cNvPr>
              <p:cNvSpPr/>
              <p:nvPr/>
            </p:nvSpPr>
            <p:spPr>
              <a:xfrm>
                <a:off x="5759447" y="2787314"/>
                <a:ext cx="359945" cy="409932"/>
              </a:xfrm>
              <a:custGeom>
                <a:avLst/>
                <a:gdLst>
                  <a:gd name="connsiteX0" fmla="*/ 358778 w 359945"/>
                  <a:gd name="connsiteY0" fmla="*/ 336 h 409932"/>
                  <a:gd name="connsiteX1" fmla="*/ 158753 w 359945"/>
                  <a:gd name="connsiteY1" fmla="*/ 174961 h 409932"/>
                  <a:gd name="connsiteX2" fmla="*/ 85728 w 359945"/>
                  <a:gd name="connsiteY2" fmla="*/ 286086 h 409932"/>
                  <a:gd name="connsiteX3" fmla="*/ 3 w 359945"/>
                  <a:gd name="connsiteY3" fmla="*/ 409911 h 409932"/>
                  <a:gd name="connsiteX4" fmla="*/ 88903 w 359945"/>
                  <a:gd name="connsiteY4" fmla="*/ 276561 h 409932"/>
                  <a:gd name="connsiteX5" fmla="*/ 234953 w 359945"/>
                  <a:gd name="connsiteY5" fmla="*/ 133686 h 409932"/>
                  <a:gd name="connsiteX6" fmla="*/ 358778 w 359945"/>
                  <a:gd name="connsiteY6" fmla="*/ 336 h 4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945" h="409932">
                    <a:moveTo>
                      <a:pt x="358778" y="336"/>
                    </a:moveTo>
                    <a:cubicBezTo>
                      <a:pt x="346078" y="7215"/>
                      <a:pt x="204261" y="127336"/>
                      <a:pt x="158753" y="174961"/>
                    </a:cubicBezTo>
                    <a:cubicBezTo>
                      <a:pt x="113245" y="222586"/>
                      <a:pt x="112186" y="246928"/>
                      <a:pt x="85728" y="286086"/>
                    </a:cubicBezTo>
                    <a:cubicBezTo>
                      <a:pt x="59270" y="325244"/>
                      <a:pt x="-526" y="411498"/>
                      <a:pt x="3" y="409911"/>
                    </a:cubicBezTo>
                    <a:cubicBezTo>
                      <a:pt x="532" y="408324"/>
                      <a:pt x="49745" y="322599"/>
                      <a:pt x="88903" y="276561"/>
                    </a:cubicBezTo>
                    <a:cubicBezTo>
                      <a:pt x="128061" y="230524"/>
                      <a:pt x="192620" y="173373"/>
                      <a:pt x="234953" y="133686"/>
                    </a:cubicBezTo>
                    <a:cubicBezTo>
                      <a:pt x="277286" y="93999"/>
                      <a:pt x="371478" y="-6543"/>
                      <a:pt x="358778" y="33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8" name="フリーフォーム: 図形 1777">
                <a:extLst>
                  <a:ext uri="{FF2B5EF4-FFF2-40B4-BE49-F238E27FC236}">
                    <a16:creationId xmlns:a16="http://schemas.microsoft.com/office/drawing/2014/main" id="{5A886D02-C798-4460-B827-FF106B4B1720}"/>
                  </a:ext>
                </a:extLst>
              </p:cNvPr>
              <p:cNvSpPr/>
              <p:nvPr/>
            </p:nvSpPr>
            <p:spPr>
              <a:xfrm>
                <a:off x="5749554" y="2955844"/>
                <a:ext cx="381380" cy="366184"/>
              </a:xfrm>
              <a:custGeom>
                <a:avLst/>
                <a:gdLst>
                  <a:gd name="connsiteX0" fmla="*/ 371 w 381380"/>
                  <a:gd name="connsiteY0" fmla="*/ 81 h 366184"/>
                  <a:gd name="connsiteX1" fmla="*/ 101971 w 381380"/>
                  <a:gd name="connsiteY1" fmla="*/ 85806 h 366184"/>
                  <a:gd name="connsiteX2" fmla="*/ 187696 w 381380"/>
                  <a:gd name="connsiteY2" fmla="*/ 155656 h 366184"/>
                  <a:gd name="connsiteX3" fmla="*/ 317871 w 381380"/>
                  <a:gd name="connsiteY3" fmla="*/ 301706 h 366184"/>
                  <a:gd name="connsiteX4" fmla="*/ 381371 w 381380"/>
                  <a:gd name="connsiteY4" fmla="*/ 365206 h 366184"/>
                  <a:gd name="connsiteX5" fmla="*/ 321046 w 381380"/>
                  <a:gd name="connsiteY5" fmla="*/ 257256 h 366184"/>
                  <a:gd name="connsiteX6" fmla="*/ 140071 w 381380"/>
                  <a:gd name="connsiteY6" fmla="*/ 101681 h 366184"/>
                  <a:gd name="connsiteX7" fmla="*/ 371 w 381380"/>
                  <a:gd name="connsiteY7" fmla="*/ 81 h 36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380" h="366184">
                    <a:moveTo>
                      <a:pt x="371" y="81"/>
                    </a:moveTo>
                    <a:cubicBezTo>
                      <a:pt x="-5979" y="-2565"/>
                      <a:pt x="70750" y="59877"/>
                      <a:pt x="101971" y="85806"/>
                    </a:cubicBezTo>
                    <a:cubicBezTo>
                      <a:pt x="133192" y="111735"/>
                      <a:pt x="151713" y="119673"/>
                      <a:pt x="187696" y="155656"/>
                    </a:cubicBezTo>
                    <a:cubicBezTo>
                      <a:pt x="223679" y="191639"/>
                      <a:pt x="285592" y="266781"/>
                      <a:pt x="317871" y="301706"/>
                    </a:cubicBezTo>
                    <a:cubicBezTo>
                      <a:pt x="350150" y="336631"/>
                      <a:pt x="380842" y="372614"/>
                      <a:pt x="381371" y="365206"/>
                    </a:cubicBezTo>
                    <a:cubicBezTo>
                      <a:pt x="381900" y="357798"/>
                      <a:pt x="361263" y="301177"/>
                      <a:pt x="321046" y="257256"/>
                    </a:cubicBezTo>
                    <a:cubicBezTo>
                      <a:pt x="280829" y="213335"/>
                      <a:pt x="195104" y="146131"/>
                      <a:pt x="140071" y="101681"/>
                    </a:cubicBezTo>
                    <a:cubicBezTo>
                      <a:pt x="85038" y="57231"/>
                      <a:pt x="6721" y="2727"/>
                      <a:pt x="371" y="8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9" name="フリーフォーム: 図形 1778">
                <a:extLst>
                  <a:ext uri="{FF2B5EF4-FFF2-40B4-BE49-F238E27FC236}">
                    <a16:creationId xmlns:a16="http://schemas.microsoft.com/office/drawing/2014/main" id="{E5894980-964B-4C66-8A90-883B1EB7F1AD}"/>
                  </a:ext>
                </a:extLst>
              </p:cNvPr>
              <p:cNvSpPr/>
              <p:nvPr/>
            </p:nvSpPr>
            <p:spPr>
              <a:xfrm>
                <a:off x="6128958" y="3292510"/>
                <a:ext cx="144876" cy="174782"/>
              </a:xfrm>
              <a:custGeom>
                <a:avLst/>
                <a:gdLst>
                  <a:gd name="connsiteX0" fmla="*/ 33717 w 144876"/>
                  <a:gd name="connsiteY0" fmla="*/ 50765 h 174782"/>
                  <a:gd name="connsiteX1" fmla="*/ 103567 w 144876"/>
                  <a:gd name="connsiteY1" fmla="*/ 130140 h 174782"/>
                  <a:gd name="connsiteX2" fmla="*/ 144842 w 144876"/>
                  <a:gd name="connsiteY2" fmla="*/ 174590 h 174782"/>
                  <a:gd name="connsiteX3" fmla="*/ 97217 w 144876"/>
                  <a:gd name="connsiteY3" fmla="*/ 139665 h 174782"/>
                  <a:gd name="connsiteX4" fmla="*/ 1967 w 144876"/>
                  <a:gd name="connsiteY4" fmla="*/ 3140 h 174782"/>
                  <a:gd name="connsiteX5" fmla="*/ 33717 w 144876"/>
                  <a:gd name="connsiteY5" fmla="*/ 50765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76" h="174782">
                    <a:moveTo>
                      <a:pt x="33717" y="50765"/>
                    </a:moveTo>
                    <a:cubicBezTo>
                      <a:pt x="50650" y="71932"/>
                      <a:pt x="85046" y="109503"/>
                      <a:pt x="103567" y="130140"/>
                    </a:cubicBezTo>
                    <a:cubicBezTo>
                      <a:pt x="122088" y="150777"/>
                      <a:pt x="145900" y="173002"/>
                      <a:pt x="144842" y="174590"/>
                    </a:cubicBezTo>
                    <a:cubicBezTo>
                      <a:pt x="143784" y="176178"/>
                      <a:pt x="121029" y="168240"/>
                      <a:pt x="97217" y="139665"/>
                    </a:cubicBezTo>
                    <a:cubicBezTo>
                      <a:pt x="73405" y="111090"/>
                      <a:pt x="10963" y="17957"/>
                      <a:pt x="1967" y="3140"/>
                    </a:cubicBezTo>
                    <a:cubicBezTo>
                      <a:pt x="-7029" y="-11677"/>
                      <a:pt x="16784" y="29598"/>
                      <a:pt x="33717" y="5076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0" name="フリーフォーム: 図形 1779">
                <a:extLst>
                  <a:ext uri="{FF2B5EF4-FFF2-40B4-BE49-F238E27FC236}">
                    <a16:creationId xmlns:a16="http://schemas.microsoft.com/office/drawing/2014/main" id="{414A95F7-B238-40E6-8AED-DEA7EBF2CB45}"/>
                  </a:ext>
                </a:extLst>
              </p:cNvPr>
              <p:cNvSpPr/>
              <p:nvPr/>
            </p:nvSpPr>
            <p:spPr>
              <a:xfrm>
                <a:off x="6089641" y="2822337"/>
                <a:ext cx="248942" cy="299614"/>
              </a:xfrm>
              <a:custGeom>
                <a:avLst/>
                <a:gdLst>
                  <a:gd name="connsiteX0" fmla="*/ 9 w 248942"/>
                  <a:gd name="connsiteY0" fmla="*/ 238 h 299614"/>
                  <a:gd name="connsiteX1" fmla="*/ 123834 w 248942"/>
                  <a:gd name="connsiteY1" fmla="*/ 146288 h 299614"/>
                  <a:gd name="connsiteX2" fmla="*/ 238134 w 248942"/>
                  <a:gd name="connsiteY2" fmla="*/ 260588 h 299614"/>
                  <a:gd name="connsiteX3" fmla="*/ 241309 w 248942"/>
                  <a:gd name="connsiteY3" fmla="*/ 298688 h 299614"/>
                  <a:gd name="connsiteX4" fmla="*/ 212734 w 248942"/>
                  <a:gd name="connsiteY4" fmla="*/ 228838 h 299614"/>
                  <a:gd name="connsiteX5" fmla="*/ 117484 w 248942"/>
                  <a:gd name="connsiteY5" fmla="*/ 114538 h 299614"/>
                  <a:gd name="connsiteX6" fmla="*/ 9 w 248942"/>
                  <a:gd name="connsiteY6" fmla="*/ 238 h 29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942" h="299614">
                    <a:moveTo>
                      <a:pt x="9" y="238"/>
                    </a:moveTo>
                    <a:cubicBezTo>
                      <a:pt x="1067" y="5529"/>
                      <a:pt x="84147" y="102896"/>
                      <a:pt x="123834" y="146288"/>
                    </a:cubicBezTo>
                    <a:cubicBezTo>
                      <a:pt x="163522" y="189680"/>
                      <a:pt x="218555" y="235188"/>
                      <a:pt x="238134" y="260588"/>
                    </a:cubicBezTo>
                    <a:cubicBezTo>
                      <a:pt x="257713" y="285988"/>
                      <a:pt x="245542" y="303980"/>
                      <a:pt x="241309" y="298688"/>
                    </a:cubicBezTo>
                    <a:cubicBezTo>
                      <a:pt x="237076" y="293396"/>
                      <a:pt x="233371" y="259530"/>
                      <a:pt x="212734" y="228838"/>
                    </a:cubicBezTo>
                    <a:cubicBezTo>
                      <a:pt x="192097" y="198146"/>
                      <a:pt x="150821" y="149992"/>
                      <a:pt x="117484" y="114538"/>
                    </a:cubicBezTo>
                    <a:cubicBezTo>
                      <a:pt x="84147" y="79084"/>
                      <a:pt x="-1049" y="-5053"/>
                      <a:pt x="9" y="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1" name="フリーフォーム: 図形 1780">
                <a:extLst>
                  <a:ext uri="{FF2B5EF4-FFF2-40B4-BE49-F238E27FC236}">
                    <a16:creationId xmlns:a16="http://schemas.microsoft.com/office/drawing/2014/main" id="{ADF3B41D-8E50-478E-A130-DC9A5D0D3665}"/>
                  </a:ext>
                </a:extLst>
              </p:cNvPr>
              <p:cNvSpPr/>
              <p:nvPr/>
            </p:nvSpPr>
            <p:spPr>
              <a:xfrm>
                <a:off x="6081596" y="3060700"/>
                <a:ext cx="74748" cy="108860"/>
              </a:xfrm>
              <a:custGeom>
                <a:avLst/>
                <a:gdLst>
                  <a:gd name="connsiteX0" fmla="*/ 117 w 74748"/>
                  <a:gd name="connsiteY0" fmla="*/ 0 h 108860"/>
                  <a:gd name="connsiteX1" fmla="*/ 50917 w 74748"/>
                  <a:gd name="connsiteY1" fmla="*/ 17463 h 108860"/>
                  <a:gd name="connsiteX2" fmla="*/ 63617 w 74748"/>
                  <a:gd name="connsiteY2" fmla="*/ 39688 h 108860"/>
                  <a:gd name="connsiteX3" fmla="*/ 60442 w 74748"/>
                  <a:gd name="connsiteY3" fmla="*/ 76200 h 108860"/>
                  <a:gd name="connsiteX4" fmla="*/ 22342 w 74748"/>
                  <a:gd name="connsiteY4" fmla="*/ 107950 h 108860"/>
                  <a:gd name="connsiteX5" fmla="*/ 62029 w 74748"/>
                  <a:gd name="connsiteY5" fmla="*/ 96838 h 108860"/>
                  <a:gd name="connsiteX6" fmla="*/ 73142 w 74748"/>
                  <a:gd name="connsiteY6" fmla="*/ 61913 h 108860"/>
                  <a:gd name="connsiteX7" fmla="*/ 66792 w 74748"/>
                  <a:gd name="connsiteY7" fmla="*/ 17463 h 108860"/>
                  <a:gd name="connsiteX8" fmla="*/ 117 w 74748"/>
                  <a:gd name="connsiteY8" fmla="*/ 0 h 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8" h="108860">
                    <a:moveTo>
                      <a:pt x="117" y="0"/>
                    </a:moveTo>
                    <a:cubicBezTo>
                      <a:pt x="-2529" y="0"/>
                      <a:pt x="40334" y="10848"/>
                      <a:pt x="50917" y="17463"/>
                    </a:cubicBezTo>
                    <a:cubicBezTo>
                      <a:pt x="61500" y="24078"/>
                      <a:pt x="62030" y="29899"/>
                      <a:pt x="63617" y="39688"/>
                    </a:cubicBezTo>
                    <a:cubicBezTo>
                      <a:pt x="65205" y="49478"/>
                      <a:pt x="67321" y="64823"/>
                      <a:pt x="60442" y="76200"/>
                    </a:cubicBezTo>
                    <a:cubicBezTo>
                      <a:pt x="53563" y="87577"/>
                      <a:pt x="22078" y="104510"/>
                      <a:pt x="22342" y="107950"/>
                    </a:cubicBezTo>
                    <a:cubicBezTo>
                      <a:pt x="22606" y="111390"/>
                      <a:pt x="53562" y="104511"/>
                      <a:pt x="62029" y="96838"/>
                    </a:cubicBezTo>
                    <a:cubicBezTo>
                      <a:pt x="70496" y="89165"/>
                      <a:pt x="72348" y="75142"/>
                      <a:pt x="73142" y="61913"/>
                    </a:cubicBezTo>
                    <a:cubicBezTo>
                      <a:pt x="73936" y="48684"/>
                      <a:pt x="78698" y="29898"/>
                      <a:pt x="66792" y="17463"/>
                    </a:cubicBezTo>
                    <a:cubicBezTo>
                      <a:pt x="54886" y="5028"/>
                      <a:pt x="2763" y="0"/>
                      <a:pt x="11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82" name="フリーフォーム: 図形 1781">
                <a:extLst>
                  <a:ext uri="{FF2B5EF4-FFF2-40B4-BE49-F238E27FC236}">
                    <a16:creationId xmlns:a16="http://schemas.microsoft.com/office/drawing/2014/main" id="{88939E14-8FD3-47C0-B99D-E930F753635B}"/>
                  </a:ext>
                </a:extLst>
              </p:cNvPr>
              <p:cNvSpPr/>
              <p:nvPr/>
            </p:nvSpPr>
            <p:spPr>
              <a:xfrm>
                <a:off x="6030469" y="3062288"/>
                <a:ext cx="83016" cy="119434"/>
              </a:xfrm>
              <a:custGeom>
                <a:avLst/>
                <a:gdLst>
                  <a:gd name="connsiteX0" fmla="*/ 82994 w 83016"/>
                  <a:gd name="connsiteY0" fmla="*/ 115887 h 119434"/>
                  <a:gd name="connsiteX1" fmla="*/ 35369 w 83016"/>
                  <a:gd name="connsiteY1" fmla="*/ 100012 h 119434"/>
                  <a:gd name="connsiteX2" fmla="*/ 9969 w 83016"/>
                  <a:gd name="connsiteY2" fmla="*/ 71437 h 119434"/>
                  <a:gd name="connsiteX3" fmla="*/ 444 w 83016"/>
                  <a:gd name="connsiteY3" fmla="*/ 46037 h 119434"/>
                  <a:gd name="connsiteX4" fmla="*/ 22669 w 83016"/>
                  <a:gd name="connsiteY4" fmla="*/ 7937 h 119434"/>
                  <a:gd name="connsiteX5" fmla="*/ 56006 w 83016"/>
                  <a:gd name="connsiteY5" fmla="*/ 0 h 119434"/>
                  <a:gd name="connsiteX6" fmla="*/ 40131 w 83016"/>
                  <a:gd name="connsiteY6" fmla="*/ 7937 h 119434"/>
                  <a:gd name="connsiteX7" fmla="*/ 29019 w 83016"/>
                  <a:gd name="connsiteY7" fmla="*/ 30162 h 119434"/>
                  <a:gd name="connsiteX8" fmla="*/ 82994 w 83016"/>
                  <a:gd name="connsiteY8" fmla="*/ 115887 h 11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6" h="119434">
                    <a:moveTo>
                      <a:pt x="82994" y="115887"/>
                    </a:moveTo>
                    <a:cubicBezTo>
                      <a:pt x="84052" y="127529"/>
                      <a:pt x="47540" y="107420"/>
                      <a:pt x="35369" y="100012"/>
                    </a:cubicBezTo>
                    <a:cubicBezTo>
                      <a:pt x="23198" y="92604"/>
                      <a:pt x="15790" y="80433"/>
                      <a:pt x="9969" y="71437"/>
                    </a:cubicBezTo>
                    <a:cubicBezTo>
                      <a:pt x="4148" y="62441"/>
                      <a:pt x="-1673" y="56620"/>
                      <a:pt x="444" y="46037"/>
                    </a:cubicBezTo>
                    <a:cubicBezTo>
                      <a:pt x="2561" y="35454"/>
                      <a:pt x="13409" y="15610"/>
                      <a:pt x="22669" y="7937"/>
                    </a:cubicBezTo>
                    <a:cubicBezTo>
                      <a:pt x="31929" y="264"/>
                      <a:pt x="53096" y="0"/>
                      <a:pt x="56006" y="0"/>
                    </a:cubicBezTo>
                    <a:cubicBezTo>
                      <a:pt x="58916" y="0"/>
                      <a:pt x="44629" y="2910"/>
                      <a:pt x="40131" y="7937"/>
                    </a:cubicBezTo>
                    <a:cubicBezTo>
                      <a:pt x="35633" y="12964"/>
                      <a:pt x="27961" y="16404"/>
                      <a:pt x="29019" y="30162"/>
                    </a:cubicBezTo>
                    <a:cubicBezTo>
                      <a:pt x="30077" y="43920"/>
                      <a:pt x="81936" y="104245"/>
                      <a:pt x="82994" y="11588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83" name="グループ化 1782">
                <a:extLst>
                  <a:ext uri="{FF2B5EF4-FFF2-40B4-BE49-F238E27FC236}">
                    <a16:creationId xmlns:a16="http://schemas.microsoft.com/office/drawing/2014/main" id="{333C9C05-A461-451F-AB6E-7EC451C0FC2B}"/>
                  </a:ext>
                </a:extLst>
              </p:cNvPr>
              <p:cNvGrpSpPr/>
              <p:nvPr/>
            </p:nvGrpSpPr>
            <p:grpSpPr>
              <a:xfrm>
                <a:off x="7899354" y="2238849"/>
                <a:ext cx="176168" cy="152015"/>
                <a:chOff x="7899354" y="2238849"/>
                <a:chExt cx="176168" cy="152015"/>
              </a:xfrm>
              <a:grpFill/>
            </p:grpSpPr>
            <p:sp>
              <p:nvSpPr>
                <p:cNvPr id="1865" name="フリーフォーム: 図形 1864">
                  <a:extLst>
                    <a:ext uri="{FF2B5EF4-FFF2-40B4-BE49-F238E27FC236}">
                      <a16:creationId xmlns:a16="http://schemas.microsoft.com/office/drawing/2014/main" id="{2FAA6003-46A6-4FCB-AD7E-B7A3C53789F2}"/>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6" name="フリーフォーム: 図形 1865">
                  <a:extLst>
                    <a:ext uri="{FF2B5EF4-FFF2-40B4-BE49-F238E27FC236}">
                      <a16:creationId xmlns:a16="http://schemas.microsoft.com/office/drawing/2014/main" id="{528BAEAE-BA79-4FE6-AEAF-766F0C09388B}"/>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7" name="フリーフォーム: 図形 1866">
                  <a:extLst>
                    <a:ext uri="{FF2B5EF4-FFF2-40B4-BE49-F238E27FC236}">
                      <a16:creationId xmlns:a16="http://schemas.microsoft.com/office/drawing/2014/main" id="{96802917-4AB2-4A26-9F53-A2C23AE4264E}"/>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84" name="グループ化 1783">
                <a:extLst>
                  <a:ext uri="{FF2B5EF4-FFF2-40B4-BE49-F238E27FC236}">
                    <a16:creationId xmlns:a16="http://schemas.microsoft.com/office/drawing/2014/main" id="{692EDBC6-9183-436E-AC38-F1F4BD68DE15}"/>
                  </a:ext>
                </a:extLst>
              </p:cNvPr>
              <p:cNvGrpSpPr/>
              <p:nvPr/>
            </p:nvGrpSpPr>
            <p:grpSpPr>
              <a:xfrm rot="1503006">
                <a:off x="8097598" y="2204475"/>
                <a:ext cx="176168" cy="152015"/>
                <a:chOff x="7899354" y="2238849"/>
                <a:chExt cx="176168" cy="152015"/>
              </a:xfrm>
              <a:grpFill/>
            </p:grpSpPr>
            <p:sp>
              <p:nvSpPr>
                <p:cNvPr id="1862" name="フリーフォーム: 図形 1861">
                  <a:extLst>
                    <a:ext uri="{FF2B5EF4-FFF2-40B4-BE49-F238E27FC236}">
                      <a16:creationId xmlns:a16="http://schemas.microsoft.com/office/drawing/2014/main" id="{EA130712-42D0-443E-8FA0-4D1169DA90D5}"/>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3" name="フリーフォーム: 図形 1862">
                  <a:extLst>
                    <a:ext uri="{FF2B5EF4-FFF2-40B4-BE49-F238E27FC236}">
                      <a16:creationId xmlns:a16="http://schemas.microsoft.com/office/drawing/2014/main" id="{343927A4-09AA-4F8C-88B7-9F200C495D06}"/>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4" name="フリーフォーム: 図形 1863">
                  <a:extLst>
                    <a:ext uri="{FF2B5EF4-FFF2-40B4-BE49-F238E27FC236}">
                      <a16:creationId xmlns:a16="http://schemas.microsoft.com/office/drawing/2014/main" id="{07CE79E4-12A5-4119-9443-109F78D9389F}"/>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85" name="グループ化 1784">
                <a:extLst>
                  <a:ext uri="{FF2B5EF4-FFF2-40B4-BE49-F238E27FC236}">
                    <a16:creationId xmlns:a16="http://schemas.microsoft.com/office/drawing/2014/main" id="{CECCD45A-16D8-4CAC-893E-D751C20E093E}"/>
                  </a:ext>
                </a:extLst>
              </p:cNvPr>
              <p:cNvGrpSpPr/>
              <p:nvPr/>
            </p:nvGrpSpPr>
            <p:grpSpPr>
              <a:xfrm rot="1405938">
                <a:off x="8075764" y="2422884"/>
                <a:ext cx="180629" cy="155864"/>
                <a:chOff x="7899354" y="2238849"/>
                <a:chExt cx="176168" cy="152015"/>
              </a:xfrm>
              <a:grpFill/>
            </p:grpSpPr>
            <p:sp>
              <p:nvSpPr>
                <p:cNvPr id="1859" name="フリーフォーム: 図形 1858">
                  <a:extLst>
                    <a:ext uri="{FF2B5EF4-FFF2-40B4-BE49-F238E27FC236}">
                      <a16:creationId xmlns:a16="http://schemas.microsoft.com/office/drawing/2014/main" id="{AFE5903F-1935-4499-A8D7-B0B080353FE5}"/>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0" name="フリーフォーム: 図形 1859">
                  <a:extLst>
                    <a:ext uri="{FF2B5EF4-FFF2-40B4-BE49-F238E27FC236}">
                      <a16:creationId xmlns:a16="http://schemas.microsoft.com/office/drawing/2014/main" id="{8C04D5AF-ED7B-4D6B-8E77-4258FF061B68}"/>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1" name="フリーフォーム: 図形 1860">
                  <a:extLst>
                    <a:ext uri="{FF2B5EF4-FFF2-40B4-BE49-F238E27FC236}">
                      <a16:creationId xmlns:a16="http://schemas.microsoft.com/office/drawing/2014/main" id="{D5BE5167-25DB-4469-A020-528E23779B24}"/>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86" name="グループ化 1785">
                <a:extLst>
                  <a:ext uri="{FF2B5EF4-FFF2-40B4-BE49-F238E27FC236}">
                    <a16:creationId xmlns:a16="http://schemas.microsoft.com/office/drawing/2014/main" id="{CC6C1CA9-6317-4438-A997-4B92FA2010A4}"/>
                  </a:ext>
                </a:extLst>
              </p:cNvPr>
              <p:cNvGrpSpPr/>
              <p:nvPr/>
            </p:nvGrpSpPr>
            <p:grpSpPr>
              <a:xfrm>
                <a:off x="8315248" y="2328829"/>
                <a:ext cx="227223" cy="359885"/>
                <a:chOff x="8315248" y="2328829"/>
                <a:chExt cx="227223" cy="359885"/>
              </a:xfrm>
              <a:grpFill/>
            </p:grpSpPr>
            <p:sp>
              <p:nvSpPr>
                <p:cNvPr id="1850" name="フリーフォーム: 図形 1849">
                  <a:extLst>
                    <a:ext uri="{FF2B5EF4-FFF2-40B4-BE49-F238E27FC236}">
                      <a16:creationId xmlns:a16="http://schemas.microsoft.com/office/drawing/2014/main" id="{52752B61-2CD8-409A-BF9D-B68B10368264}"/>
                    </a:ext>
                  </a:extLst>
                </p:cNvPr>
                <p:cNvSpPr/>
                <p:nvPr/>
              </p:nvSpPr>
              <p:spPr>
                <a:xfrm>
                  <a:off x="8315248" y="2331700"/>
                  <a:ext cx="35002" cy="284213"/>
                </a:xfrm>
                <a:custGeom>
                  <a:avLst/>
                  <a:gdLst>
                    <a:gd name="connsiteX0" fmla="*/ 35002 w 35002"/>
                    <a:gd name="connsiteY0" fmla="*/ 338 h 284213"/>
                    <a:gd name="connsiteX1" fmla="*/ 19127 w 35002"/>
                    <a:gd name="connsiteY1" fmla="*/ 55900 h 284213"/>
                    <a:gd name="connsiteX2" fmla="*/ 4840 w 35002"/>
                    <a:gd name="connsiteY2" fmla="*/ 111463 h 284213"/>
                    <a:gd name="connsiteX3" fmla="*/ 77 w 35002"/>
                    <a:gd name="connsiteY3" fmla="*/ 279738 h 284213"/>
                    <a:gd name="connsiteX4" fmla="*/ 3252 w 35002"/>
                    <a:gd name="connsiteY4" fmla="*/ 222588 h 284213"/>
                    <a:gd name="connsiteX5" fmla="*/ 19127 w 35002"/>
                    <a:gd name="connsiteY5" fmla="*/ 82888 h 284213"/>
                    <a:gd name="connsiteX6" fmla="*/ 35002 w 35002"/>
                    <a:gd name="connsiteY6" fmla="*/ 338 h 2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2" h="284213">
                      <a:moveTo>
                        <a:pt x="35002" y="338"/>
                      </a:moveTo>
                      <a:cubicBezTo>
                        <a:pt x="35002" y="-4160"/>
                        <a:pt x="24154" y="37379"/>
                        <a:pt x="19127" y="55900"/>
                      </a:cubicBezTo>
                      <a:cubicBezTo>
                        <a:pt x="14100" y="74421"/>
                        <a:pt x="8015" y="74157"/>
                        <a:pt x="4840" y="111463"/>
                      </a:cubicBezTo>
                      <a:cubicBezTo>
                        <a:pt x="1665" y="148769"/>
                        <a:pt x="342" y="261217"/>
                        <a:pt x="77" y="279738"/>
                      </a:cubicBezTo>
                      <a:cubicBezTo>
                        <a:pt x="-188" y="298259"/>
                        <a:pt x="77" y="255396"/>
                        <a:pt x="3252" y="222588"/>
                      </a:cubicBezTo>
                      <a:cubicBezTo>
                        <a:pt x="6427" y="189780"/>
                        <a:pt x="14629" y="113051"/>
                        <a:pt x="19127" y="82888"/>
                      </a:cubicBezTo>
                      <a:cubicBezTo>
                        <a:pt x="23625" y="52726"/>
                        <a:pt x="35002" y="4836"/>
                        <a:pt x="35002" y="3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1" name="フリーフォーム: 図形 1850">
                  <a:extLst>
                    <a:ext uri="{FF2B5EF4-FFF2-40B4-BE49-F238E27FC236}">
                      <a16:creationId xmlns:a16="http://schemas.microsoft.com/office/drawing/2014/main" id="{D17AD5EC-B0F5-42E1-B965-3967ACAA7E9A}"/>
                    </a:ext>
                  </a:extLst>
                </p:cNvPr>
                <p:cNvSpPr/>
                <p:nvPr/>
              </p:nvSpPr>
              <p:spPr>
                <a:xfrm>
                  <a:off x="8324319" y="2328829"/>
                  <a:ext cx="43604" cy="276696"/>
                </a:xfrm>
                <a:custGeom>
                  <a:avLst/>
                  <a:gdLst>
                    <a:gd name="connsiteX0" fmla="*/ 30694 w 43604"/>
                    <a:gd name="connsiteY0" fmla="*/ 34 h 276696"/>
                    <a:gd name="connsiteX1" fmla="*/ 41806 w 43604"/>
                    <a:gd name="connsiteY1" fmla="*/ 84171 h 276696"/>
                    <a:gd name="connsiteX2" fmla="*/ 25931 w 43604"/>
                    <a:gd name="connsiteY2" fmla="*/ 192121 h 276696"/>
                    <a:gd name="connsiteX3" fmla="*/ 11644 w 43604"/>
                    <a:gd name="connsiteY3" fmla="*/ 254034 h 276696"/>
                    <a:gd name="connsiteX4" fmla="*/ 531 w 43604"/>
                    <a:gd name="connsiteY4" fmla="*/ 274671 h 276696"/>
                    <a:gd name="connsiteX5" fmla="*/ 29106 w 43604"/>
                    <a:gd name="connsiteY5" fmla="*/ 209584 h 276696"/>
                    <a:gd name="connsiteX6" fmla="*/ 43394 w 43604"/>
                    <a:gd name="connsiteY6" fmla="*/ 93696 h 276696"/>
                    <a:gd name="connsiteX7" fmla="*/ 30694 w 43604"/>
                    <a:gd name="connsiteY7" fmla="*/ 34 h 2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04" h="276696">
                      <a:moveTo>
                        <a:pt x="30694" y="34"/>
                      </a:moveTo>
                      <a:cubicBezTo>
                        <a:pt x="30429" y="-1554"/>
                        <a:pt x="42600" y="52157"/>
                        <a:pt x="41806" y="84171"/>
                      </a:cubicBezTo>
                      <a:cubicBezTo>
                        <a:pt x="41012" y="116185"/>
                        <a:pt x="30958" y="163810"/>
                        <a:pt x="25931" y="192121"/>
                      </a:cubicBezTo>
                      <a:cubicBezTo>
                        <a:pt x="20904" y="220432"/>
                        <a:pt x="15877" y="240276"/>
                        <a:pt x="11644" y="254034"/>
                      </a:cubicBezTo>
                      <a:cubicBezTo>
                        <a:pt x="7411" y="267792"/>
                        <a:pt x="-2379" y="282079"/>
                        <a:pt x="531" y="274671"/>
                      </a:cubicBezTo>
                      <a:cubicBezTo>
                        <a:pt x="3441" y="267263"/>
                        <a:pt x="21962" y="239746"/>
                        <a:pt x="29106" y="209584"/>
                      </a:cubicBezTo>
                      <a:cubicBezTo>
                        <a:pt x="36250" y="179422"/>
                        <a:pt x="41277" y="126504"/>
                        <a:pt x="43394" y="93696"/>
                      </a:cubicBezTo>
                      <a:cubicBezTo>
                        <a:pt x="45511" y="60888"/>
                        <a:pt x="30959" y="1622"/>
                        <a:pt x="30694" y="3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2" name="フリーフォーム: 図形 1851">
                  <a:extLst>
                    <a:ext uri="{FF2B5EF4-FFF2-40B4-BE49-F238E27FC236}">
                      <a16:creationId xmlns:a16="http://schemas.microsoft.com/office/drawing/2014/main" id="{F888CC20-91BF-40E9-A5C3-05AF95D20669}"/>
                    </a:ext>
                  </a:extLst>
                </p:cNvPr>
                <p:cNvSpPr/>
                <p:nvPr/>
              </p:nvSpPr>
              <p:spPr>
                <a:xfrm>
                  <a:off x="8505802" y="2403413"/>
                  <a:ext cx="22302" cy="285301"/>
                </a:xfrm>
                <a:custGeom>
                  <a:avLst/>
                  <a:gdLst>
                    <a:gd name="connsiteX0" fmla="*/ 22248 w 22302"/>
                    <a:gd name="connsiteY0" fmla="*/ 1650 h 285301"/>
                    <a:gd name="connsiteX1" fmla="*/ 17486 w 22302"/>
                    <a:gd name="connsiteY1" fmla="*/ 104837 h 285301"/>
                    <a:gd name="connsiteX2" fmla="*/ 11136 w 22302"/>
                    <a:gd name="connsiteY2" fmla="*/ 231837 h 285301"/>
                    <a:gd name="connsiteX3" fmla="*/ 23 w 22302"/>
                    <a:gd name="connsiteY3" fmla="*/ 284225 h 285301"/>
                    <a:gd name="connsiteX4" fmla="*/ 14311 w 22302"/>
                    <a:gd name="connsiteY4" fmla="*/ 188975 h 285301"/>
                    <a:gd name="connsiteX5" fmla="*/ 22248 w 22302"/>
                    <a:gd name="connsiteY5" fmla="*/ 1650 h 2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2" h="285301">
                      <a:moveTo>
                        <a:pt x="22248" y="1650"/>
                      </a:moveTo>
                      <a:cubicBezTo>
                        <a:pt x="22777" y="-12373"/>
                        <a:pt x="19338" y="66473"/>
                        <a:pt x="17486" y="104837"/>
                      </a:cubicBezTo>
                      <a:cubicBezTo>
                        <a:pt x="15634" y="143201"/>
                        <a:pt x="14046" y="201939"/>
                        <a:pt x="11136" y="231837"/>
                      </a:cubicBezTo>
                      <a:cubicBezTo>
                        <a:pt x="8225" y="261735"/>
                        <a:pt x="-506" y="291369"/>
                        <a:pt x="23" y="284225"/>
                      </a:cubicBezTo>
                      <a:cubicBezTo>
                        <a:pt x="552" y="277081"/>
                        <a:pt x="9813" y="232631"/>
                        <a:pt x="14311" y="188975"/>
                      </a:cubicBezTo>
                      <a:cubicBezTo>
                        <a:pt x="18809" y="145319"/>
                        <a:pt x="21719" y="15673"/>
                        <a:pt x="22248" y="16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3" name="フリーフォーム: 図形 1852">
                  <a:extLst>
                    <a:ext uri="{FF2B5EF4-FFF2-40B4-BE49-F238E27FC236}">
                      <a16:creationId xmlns:a16="http://schemas.microsoft.com/office/drawing/2014/main" id="{8A7AC845-AE83-4BCD-86A3-E0C334471628}"/>
                    </a:ext>
                  </a:extLst>
                </p:cNvPr>
                <p:cNvSpPr/>
                <p:nvPr/>
              </p:nvSpPr>
              <p:spPr>
                <a:xfrm>
                  <a:off x="8315325" y="2611068"/>
                  <a:ext cx="187335" cy="71708"/>
                </a:xfrm>
                <a:custGeom>
                  <a:avLst/>
                  <a:gdLst>
                    <a:gd name="connsiteX0" fmla="*/ 0 w 187335"/>
                    <a:gd name="connsiteY0" fmla="*/ 370 h 71708"/>
                    <a:gd name="connsiteX1" fmla="*/ 50800 w 187335"/>
                    <a:gd name="connsiteY1" fmla="*/ 28945 h 71708"/>
                    <a:gd name="connsiteX2" fmla="*/ 74613 w 187335"/>
                    <a:gd name="connsiteY2" fmla="*/ 25770 h 71708"/>
                    <a:gd name="connsiteX3" fmla="*/ 101600 w 187335"/>
                    <a:gd name="connsiteY3" fmla="*/ 9895 h 71708"/>
                    <a:gd name="connsiteX4" fmla="*/ 114300 w 187335"/>
                    <a:gd name="connsiteY4" fmla="*/ 11482 h 71708"/>
                    <a:gd name="connsiteX5" fmla="*/ 119063 w 187335"/>
                    <a:gd name="connsiteY5" fmla="*/ 38470 h 71708"/>
                    <a:gd name="connsiteX6" fmla="*/ 120650 w 187335"/>
                    <a:gd name="connsiteY6" fmla="*/ 47995 h 71708"/>
                    <a:gd name="connsiteX7" fmla="*/ 157163 w 187335"/>
                    <a:gd name="connsiteY7" fmla="*/ 65457 h 71708"/>
                    <a:gd name="connsiteX8" fmla="*/ 187325 w 187335"/>
                    <a:gd name="connsiteY8" fmla="*/ 70220 h 71708"/>
                    <a:gd name="connsiteX9" fmla="*/ 153988 w 187335"/>
                    <a:gd name="connsiteY9" fmla="*/ 70220 h 71708"/>
                    <a:gd name="connsiteX10" fmla="*/ 112713 w 187335"/>
                    <a:gd name="connsiteY10" fmla="*/ 52757 h 71708"/>
                    <a:gd name="connsiteX11" fmla="*/ 106363 w 187335"/>
                    <a:gd name="connsiteY11" fmla="*/ 17832 h 71708"/>
                    <a:gd name="connsiteX12" fmla="*/ 100013 w 187335"/>
                    <a:gd name="connsiteY12" fmla="*/ 370 h 71708"/>
                    <a:gd name="connsiteX13" fmla="*/ 84138 w 187335"/>
                    <a:gd name="connsiteY13" fmla="*/ 6720 h 71708"/>
                    <a:gd name="connsiteX14" fmla="*/ 74613 w 187335"/>
                    <a:gd name="connsiteY14" fmla="*/ 16245 h 71708"/>
                    <a:gd name="connsiteX15" fmla="*/ 50800 w 187335"/>
                    <a:gd name="connsiteY15" fmla="*/ 21007 h 71708"/>
                    <a:gd name="connsiteX16" fmla="*/ 0 w 187335"/>
                    <a:gd name="connsiteY16" fmla="*/ 370 h 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35" h="71708">
                      <a:moveTo>
                        <a:pt x="0" y="370"/>
                      </a:moveTo>
                      <a:cubicBezTo>
                        <a:pt x="0" y="1693"/>
                        <a:pt x="38365" y="24712"/>
                        <a:pt x="50800" y="28945"/>
                      </a:cubicBezTo>
                      <a:cubicBezTo>
                        <a:pt x="63235" y="33178"/>
                        <a:pt x="66146" y="28945"/>
                        <a:pt x="74613" y="25770"/>
                      </a:cubicBezTo>
                      <a:cubicBezTo>
                        <a:pt x="83080" y="22595"/>
                        <a:pt x="94986" y="12276"/>
                        <a:pt x="101600" y="9895"/>
                      </a:cubicBezTo>
                      <a:cubicBezTo>
                        <a:pt x="108214" y="7514"/>
                        <a:pt x="111390" y="6720"/>
                        <a:pt x="114300" y="11482"/>
                      </a:cubicBezTo>
                      <a:cubicBezTo>
                        <a:pt x="117210" y="16244"/>
                        <a:pt x="118005" y="32385"/>
                        <a:pt x="119063" y="38470"/>
                      </a:cubicBezTo>
                      <a:cubicBezTo>
                        <a:pt x="120121" y="44556"/>
                        <a:pt x="114300" y="43497"/>
                        <a:pt x="120650" y="47995"/>
                      </a:cubicBezTo>
                      <a:cubicBezTo>
                        <a:pt x="127000" y="52493"/>
                        <a:pt x="146051" y="61753"/>
                        <a:pt x="157163" y="65457"/>
                      </a:cubicBezTo>
                      <a:cubicBezTo>
                        <a:pt x="168275" y="69161"/>
                        <a:pt x="187854" y="69426"/>
                        <a:pt x="187325" y="70220"/>
                      </a:cubicBezTo>
                      <a:cubicBezTo>
                        <a:pt x="186796" y="71014"/>
                        <a:pt x="166423" y="73130"/>
                        <a:pt x="153988" y="70220"/>
                      </a:cubicBezTo>
                      <a:cubicBezTo>
                        <a:pt x="141553" y="67310"/>
                        <a:pt x="120650" y="61488"/>
                        <a:pt x="112713" y="52757"/>
                      </a:cubicBezTo>
                      <a:cubicBezTo>
                        <a:pt x="104776" y="44026"/>
                        <a:pt x="108480" y="26563"/>
                        <a:pt x="106363" y="17832"/>
                      </a:cubicBezTo>
                      <a:cubicBezTo>
                        <a:pt x="104246" y="9101"/>
                        <a:pt x="103717" y="2222"/>
                        <a:pt x="100013" y="370"/>
                      </a:cubicBezTo>
                      <a:cubicBezTo>
                        <a:pt x="96309" y="-1482"/>
                        <a:pt x="88371" y="4074"/>
                        <a:pt x="84138" y="6720"/>
                      </a:cubicBezTo>
                      <a:cubicBezTo>
                        <a:pt x="79905" y="9366"/>
                        <a:pt x="80169" y="13864"/>
                        <a:pt x="74613" y="16245"/>
                      </a:cubicBezTo>
                      <a:cubicBezTo>
                        <a:pt x="69057" y="18626"/>
                        <a:pt x="61119" y="22065"/>
                        <a:pt x="50800" y="21007"/>
                      </a:cubicBezTo>
                      <a:cubicBezTo>
                        <a:pt x="40481" y="19949"/>
                        <a:pt x="0" y="-953"/>
                        <a:pt x="0" y="3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4" name="フリーフォーム: 図形 1853">
                  <a:extLst>
                    <a:ext uri="{FF2B5EF4-FFF2-40B4-BE49-F238E27FC236}">
                      <a16:creationId xmlns:a16="http://schemas.microsoft.com/office/drawing/2014/main" id="{48C45F42-BF6F-4DEA-877D-D08783284FB9}"/>
                    </a:ext>
                  </a:extLst>
                </p:cNvPr>
                <p:cNvSpPr/>
                <p:nvPr/>
              </p:nvSpPr>
              <p:spPr>
                <a:xfrm>
                  <a:off x="8409652" y="2423666"/>
                  <a:ext cx="18403" cy="152426"/>
                </a:xfrm>
                <a:custGeom>
                  <a:avLst/>
                  <a:gdLst>
                    <a:gd name="connsiteX0" fmla="*/ 18386 w 18403"/>
                    <a:gd name="connsiteY0" fmla="*/ 447 h 152426"/>
                    <a:gd name="connsiteX1" fmla="*/ 4098 w 18403"/>
                    <a:gd name="connsiteY1" fmla="*/ 148084 h 152426"/>
                    <a:gd name="connsiteX2" fmla="*/ 923 w 18403"/>
                    <a:gd name="connsiteY2" fmla="*/ 103634 h 152426"/>
                    <a:gd name="connsiteX3" fmla="*/ 18386 w 18403"/>
                    <a:gd name="connsiteY3" fmla="*/ 447 h 152426"/>
                  </a:gdLst>
                  <a:ahLst/>
                  <a:cxnLst>
                    <a:cxn ang="0">
                      <a:pos x="connsiteX0" y="connsiteY0"/>
                    </a:cxn>
                    <a:cxn ang="0">
                      <a:pos x="connsiteX1" y="connsiteY1"/>
                    </a:cxn>
                    <a:cxn ang="0">
                      <a:pos x="connsiteX2" y="connsiteY2"/>
                    </a:cxn>
                    <a:cxn ang="0">
                      <a:pos x="connsiteX3" y="connsiteY3"/>
                    </a:cxn>
                  </a:cxnLst>
                  <a:rect l="l" t="t" r="r" b="b"/>
                  <a:pathLst>
                    <a:path w="18403" h="152426">
                      <a:moveTo>
                        <a:pt x="18386" y="447"/>
                      </a:moveTo>
                      <a:cubicBezTo>
                        <a:pt x="18915" y="7855"/>
                        <a:pt x="7009" y="130886"/>
                        <a:pt x="4098" y="148084"/>
                      </a:cubicBezTo>
                      <a:cubicBezTo>
                        <a:pt x="1187" y="165282"/>
                        <a:pt x="-1458" y="127447"/>
                        <a:pt x="923" y="103634"/>
                      </a:cubicBezTo>
                      <a:cubicBezTo>
                        <a:pt x="3304" y="79821"/>
                        <a:pt x="17857" y="-6961"/>
                        <a:pt x="18386" y="44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5" name="フリーフォーム: 図形 1854">
                  <a:extLst>
                    <a:ext uri="{FF2B5EF4-FFF2-40B4-BE49-F238E27FC236}">
                      <a16:creationId xmlns:a16="http://schemas.microsoft.com/office/drawing/2014/main" id="{56C76E44-2429-44CD-90F5-B719016A762D}"/>
                    </a:ext>
                  </a:extLst>
                </p:cNvPr>
                <p:cNvSpPr/>
                <p:nvPr/>
              </p:nvSpPr>
              <p:spPr>
                <a:xfrm>
                  <a:off x="8426424" y="2416120"/>
                  <a:ext cx="42908" cy="149140"/>
                </a:xfrm>
                <a:custGeom>
                  <a:avLst/>
                  <a:gdLst>
                    <a:gd name="connsiteX0" fmla="*/ 26 w 42908"/>
                    <a:gd name="connsiteY0" fmla="*/ 55 h 149140"/>
                    <a:gd name="connsiteX1" fmla="*/ 36539 w 42908"/>
                    <a:gd name="connsiteY1" fmla="*/ 41330 h 149140"/>
                    <a:gd name="connsiteX2" fmla="*/ 36539 w 42908"/>
                    <a:gd name="connsiteY2" fmla="*/ 111180 h 149140"/>
                    <a:gd name="connsiteX3" fmla="*/ 23839 w 42908"/>
                    <a:gd name="connsiteY3" fmla="*/ 146105 h 149140"/>
                    <a:gd name="connsiteX4" fmla="*/ 42889 w 42908"/>
                    <a:gd name="connsiteY4" fmla="*/ 34980 h 149140"/>
                    <a:gd name="connsiteX5" fmla="*/ 26 w 42908"/>
                    <a:gd name="connsiteY5" fmla="*/ 55 h 14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08" h="149140">
                      <a:moveTo>
                        <a:pt x="26" y="55"/>
                      </a:moveTo>
                      <a:cubicBezTo>
                        <a:pt x="-1032" y="1113"/>
                        <a:pt x="30454" y="22809"/>
                        <a:pt x="36539" y="41330"/>
                      </a:cubicBezTo>
                      <a:cubicBezTo>
                        <a:pt x="42624" y="59851"/>
                        <a:pt x="38656" y="93718"/>
                        <a:pt x="36539" y="111180"/>
                      </a:cubicBezTo>
                      <a:cubicBezTo>
                        <a:pt x="34422" y="128642"/>
                        <a:pt x="22781" y="158805"/>
                        <a:pt x="23839" y="146105"/>
                      </a:cubicBezTo>
                      <a:cubicBezTo>
                        <a:pt x="24897" y="133405"/>
                        <a:pt x="41831" y="56940"/>
                        <a:pt x="42889" y="34980"/>
                      </a:cubicBezTo>
                      <a:cubicBezTo>
                        <a:pt x="43947" y="13020"/>
                        <a:pt x="1084" y="-1003"/>
                        <a:pt x="26" y="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6" name="フリーフォーム: 図形 1855">
                  <a:extLst>
                    <a:ext uri="{FF2B5EF4-FFF2-40B4-BE49-F238E27FC236}">
                      <a16:creationId xmlns:a16="http://schemas.microsoft.com/office/drawing/2014/main" id="{A7713C41-8A93-4CC3-9903-C4CB01360037}"/>
                    </a:ext>
                  </a:extLst>
                </p:cNvPr>
                <p:cNvSpPr/>
                <p:nvPr/>
              </p:nvSpPr>
              <p:spPr>
                <a:xfrm>
                  <a:off x="8405813" y="2568575"/>
                  <a:ext cx="46611" cy="34975"/>
                </a:xfrm>
                <a:custGeom>
                  <a:avLst/>
                  <a:gdLst>
                    <a:gd name="connsiteX0" fmla="*/ 0 w 46611"/>
                    <a:gd name="connsiteY0" fmla="*/ 0 h 34975"/>
                    <a:gd name="connsiteX1" fmla="*/ 46037 w 46611"/>
                    <a:gd name="connsiteY1" fmla="*/ 34925 h 34975"/>
                    <a:gd name="connsiteX2" fmla="*/ 0 w 46611"/>
                    <a:gd name="connsiteY2" fmla="*/ 0 h 34975"/>
                  </a:gdLst>
                  <a:ahLst/>
                  <a:cxnLst>
                    <a:cxn ang="0">
                      <a:pos x="connsiteX0" y="connsiteY0"/>
                    </a:cxn>
                    <a:cxn ang="0">
                      <a:pos x="connsiteX1" y="connsiteY1"/>
                    </a:cxn>
                    <a:cxn ang="0">
                      <a:pos x="connsiteX2" y="connsiteY2"/>
                    </a:cxn>
                  </a:cxnLst>
                  <a:rect l="l" t="t" r="r" b="b"/>
                  <a:pathLst>
                    <a:path w="46611" h="34975">
                      <a:moveTo>
                        <a:pt x="0" y="0"/>
                      </a:moveTo>
                      <a:cubicBezTo>
                        <a:pt x="0" y="0"/>
                        <a:pt x="39423" y="36512"/>
                        <a:pt x="46037" y="34925"/>
                      </a:cubicBezTo>
                      <a:cubicBezTo>
                        <a:pt x="52651" y="33338"/>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7" name="フリーフォーム: 図形 1856">
                  <a:extLst>
                    <a:ext uri="{FF2B5EF4-FFF2-40B4-BE49-F238E27FC236}">
                      <a16:creationId xmlns:a16="http://schemas.microsoft.com/office/drawing/2014/main" id="{7535EAF9-1BEA-4484-B80A-A622ECA1B2A3}"/>
                    </a:ext>
                  </a:extLst>
                </p:cNvPr>
                <p:cNvSpPr/>
                <p:nvPr/>
              </p:nvSpPr>
              <p:spPr>
                <a:xfrm>
                  <a:off x="8428038" y="2354223"/>
                  <a:ext cx="49521" cy="47367"/>
                </a:xfrm>
                <a:custGeom>
                  <a:avLst/>
                  <a:gdLst>
                    <a:gd name="connsiteX0" fmla="*/ 0 w 49521"/>
                    <a:gd name="connsiteY0" fmla="*/ 40 h 47367"/>
                    <a:gd name="connsiteX1" fmla="*/ 44450 w 49521"/>
                    <a:gd name="connsiteY1" fmla="*/ 38140 h 47367"/>
                    <a:gd name="connsiteX2" fmla="*/ 44450 w 49521"/>
                    <a:gd name="connsiteY2" fmla="*/ 46077 h 47367"/>
                    <a:gd name="connsiteX3" fmla="*/ 0 w 49521"/>
                    <a:gd name="connsiteY3" fmla="*/ 40 h 47367"/>
                  </a:gdLst>
                  <a:ahLst/>
                  <a:cxnLst>
                    <a:cxn ang="0">
                      <a:pos x="connsiteX0" y="connsiteY0"/>
                    </a:cxn>
                    <a:cxn ang="0">
                      <a:pos x="connsiteX1" y="connsiteY1"/>
                    </a:cxn>
                    <a:cxn ang="0">
                      <a:pos x="connsiteX2" y="connsiteY2"/>
                    </a:cxn>
                    <a:cxn ang="0">
                      <a:pos x="connsiteX3" y="connsiteY3"/>
                    </a:cxn>
                  </a:cxnLst>
                  <a:rect l="l" t="t" r="r" b="b"/>
                  <a:pathLst>
                    <a:path w="49521" h="47367">
                      <a:moveTo>
                        <a:pt x="0" y="40"/>
                      </a:moveTo>
                      <a:cubicBezTo>
                        <a:pt x="0" y="-1283"/>
                        <a:pt x="37042" y="30467"/>
                        <a:pt x="44450" y="38140"/>
                      </a:cubicBezTo>
                      <a:cubicBezTo>
                        <a:pt x="51858" y="45813"/>
                        <a:pt x="50535" y="49517"/>
                        <a:pt x="44450" y="46077"/>
                      </a:cubicBezTo>
                      <a:cubicBezTo>
                        <a:pt x="38365" y="42637"/>
                        <a:pt x="0" y="1363"/>
                        <a:pt x="0" y="4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58" name="フリーフォーム: 図形 1857">
                  <a:extLst>
                    <a:ext uri="{FF2B5EF4-FFF2-40B4-BE49-F238E27FC236}">
                      <a16:creationId xmlns:a16="http://schemas.microsoft.com/office/drawing/2014/main" id="{D44F3739-6B24-4092-9365-8A0AA4577079}"/>
                    </a:ext>
                  </a:extLst>
                </p:cNvPr>
                <p:cNvSpPr/>
                <p:nvPr/>
              </p:nvSpPr>
              <p:spPr>
                <a:xfrm>
                  <a:off x="8358170" y="2330471"/>
                  <a:ext cx="184301" cy="68581"/>
                </a:xfrm>
                <a:custGeom>
                  <a:avLst/>
                  <a:gdLst>
                    <a:gd name="connsiteX0" fmla="*/ 18 w 184301"/>
                    <a:gd name="connsiteY0" fmla="*/ 6329 h 68581"/>
                    <a:gd name="connsiteX1" fmla="*/ 90505 w 184301"/>
                    <a:gd name="connsiteY1" fmla="*/ 1567 h 68581"/>
                    <a:gd name="connsiteX2" fmla="*/ 130193 w 184301"/>
                    <a:gd name="connsiteY2" fmla="*/ 34904 h 68581"/>
                    <a:gd name="connsiteX3" fmla="*/ 184168 w 184301"/>
                    <a:gd name="connsiteY3" fmla="*/ 68242 h 68581"/>
                    <a:gd name="connsiteX4" fmla="*/ 144480 w 184301"/>
                    <a:gd name="connsiteY4" fmla="*/ 50779 h 68581"/>
                    <a:gd name="connsiteX5" fmla="*/ 112730 w 184301"/>
                    <a:gd name="connsiteY5" fmla="*/ 28554 h 68581"/>
                    <a:gd name="connsiteX6" fmla="*/ 82568 w 184301"/>
                    <a:gd name="connsiteY6" fmla="*/ 14267 h 68581"/>
                    <a:gd name="connsiteX7" fmla="*/ 18 w 184301"/>
                    <a:gd name="connsiteY7" fmla="*/ 6329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01" h="68581">
                      <a:moveTo>
                        <a:pt x="18" y="6329"/>
                      </a:moveTo>
                      <a:cubicBezTo>
                        <a:pt x="1341" y="4212"/>
                        <a:pt x="68809" y="-3195"/>
                        <a:pt x="90505" y="1567"/>
                      </a:cubicBezTo>
                      <a:cubicBezTo>
                        <a:pt x="112201" y="6329"/>
                        <a:pt x="114583" y="23792"/>
                        <a:pt x="130193" y="34904"/>
                      </a:cubicBezTo>
                      <a:cubicBezTo>
                        <a:pt x="145803" y="46016"/>
                        <a:pt x="181787" y="65596"/>
                        <a:pt x="184168" y="68242"/>
                      </a:cubicBezTo>
                      <a:cubicBezTo>
                        <a:pt x="186549" y="70888"/>
                        <a:pt x="156386" y="57394"/>
                        <a:pt x="144480" y="50779"/>
                      </a:cubicBezTo>
                      <a:cubicBezTo>
                        <a:pt x="132574" y="44164"/>
                        <a:pt x="123049" y="34639"/>
                        <a:pt x="112730" y="28554"/>
                      </a:cubicBezTo>
                      <a:cubicBezTo>
                        <a:pt x="102411" y="22469"/>
                        <a:pt x="98178" y="17706"/>
                        <a:pt x="82568" y="14267"/>
                      </a:cubicBezTo>
                      <a:cubicBezTo>
                        <a:pt x="66958" y="10828"/>
                        <a:pt x="-1305" y="8446"/>
                        <a:pt x="18" y="63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87" name="グループ化 1786">
                <a:extLst>
                  <a:ext uri="{FF2B5EF4-FFF2-40B4-BE49-F238E27FC236}">
                    <a16:creationId xmlns:a16="http://schemas.microsoft.com/office/drawing/2014/main" id="{9D8992FA-C510-46E3-AB5C-114453A92139}"/>
                  </a:ext>
                </a:extLst>
              </p:cNvPr>
              <p:cNvGrpSpPr/>
              <p:nvPr/>
            </p:nvGrpSpPr>
            <p:grpSpPr>
              <a:xfrm rot="236569" flipH="1">
                <a:off x="3894896" y="2268337"/>
                <a:ext cx="180629" cy="155864"/>
                <a:chOff x="7899354" y="2238849"/>
                <a:chExt cx="176168" cy="152015"/>
              </a:xfrm>
              <a:grpFill/>
            </p:grpSpPr>
            <p:sp>
              <p:nvSpPr>
                <p:cNvPr id="1847" name="フリーフォーム: 図形 1846">
                  <a:extLst>
                    <a:ext uri="{FF2B5EF4-FFF2-40B4-BE49-F238E27FC236}">
                      <a16:creationId xmlns:a16="http://schemas.microsoft.com/office/drawing/2014/main" id="{F2253CA4-4371-40C8-8EE4-B05C8A6B1372}"/>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8" name="フリーフォーム: 図形 1847">
                  <a:extLst>
                    <a:ext uri="{FF2B5EF4-FFF2-40B4-BE49-F238E27FC236}">
                      <a16:creationId xmlns:a16="http://schemas.microsoft.com/office/drawing/2014/main" id="{72740C8D-EC0E-493B-BA51-1F62F6FC5821}"/>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9" name="フリーフォーム: 図形 1848">
                  <a:extLst>
                    <a:ext uri="{FF2B5EF4-FFF2-40B4-BE49-F238E27FC236}">
                      <a16:creationId xmlns:a16="http://schemas.microsoft.com/office/drawing/2014/main" id="{8EE6818A-63C7-4239-99A6-695D92D27ADA}"/>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88" name="グループ化 1787">
                <a:extLst>
                  <a:ext uri="{FF2B5EF4-FFF2-40B4-BE49-F238E27FC236}">
                    <a16:creationId xmlns:a16="http://schemas.microsoft.com/office/drawing/2014/main" id="{A2C4A034-7D09-42F0-BA1D-3D8BA1B8F9CE}"/>
                  </a:ext>
                </a:extLst>
              </p:cNvPr>
              <p:cNvGrpSpPr/>
              <p:nvPr/>
            </p:nvGrpSpPr>
            <p:grpSpPr>
              <a:xfrm flipH="1">
                <a:off x="3572164" y="2324577"/>
                <a:ext cx="227223" cy="359885"/>
                <a:chOff x="8315248" y="2328829"/>
                <a:chExt cx="227223" cy="359885"/>
              </a:xfrm>
              <a:grpFill/>
            </p:grpSpPr>
            <p:sp>
              <p:nvSpPr>
                <p:cNvPr id="1838" name="フリーフォーム: 図形 1837">
                  <a:extLst>
                    <a:ext uri="{FF2B5EF4-FFF2-40B4-BE49-F238E27FC236}">
                      <a16:creationId xmlns:a16="http://schemas.microsoft.com/office/drawing/2014/main" id="{0B10CD40-AB87-441C-959B-9CD4147B4F0D}"/>
                    </a:ext>
                  </a:extLst>
                </p:cNvPr>
                <p:cNvSpPr/>
                <p:nvPr/>
              </p:nvSpPr>
              <p:spPr>
                <a:xfrm>
                  <a:off x="8315248" y="2331700"/>
                  <a:ext cx="35002" cy="284213"/>
                </a:xfrm>
                <a:custGeom>
                  <a:avLst/>
                  <a:gdLst>
                    <a:gd name="connsiteX0" fmla="*/ 35002 w 35002"/>
                    <a:gd name="connsiteY0" fmla="*/ 338 h 284213"/>
                    <a:gd name="connsiteX1" fmla="*/ 19127 w 35002"/>
                    <a:gd name="connsiteY1" fmla="*/ 55900 h 284213"/>
                    <a:gd name="connsiteX2" fmla="*/ 4840 w 35002"/>
                    <a:gd name="connsiteY2" fmla="*/ 111463 h 284213"/>
                    <a:gd name="connsiteX3" fmla="*/ 77 w 35002"/>
                    <a:gd name="connsiteY3" fmla="*/ 279738 h 284213"/>
                    <a:gd name="connsiteX4" fmla="*/ 3252 w 35002"/>
                    <a:gd name="connsiteY4" fmla="*/ 222588 h 284213"/>
                    <a:gd name="connsiteX5" fmla="*/ 19127 w 35002"/>
                    <a:gd name="connsiteY5" fmla="*/ 82888 h 284213"/>
                    <a:gd name="connsiteX6" fmla="*/ 35002 w 35002"/>
                    <a:gd name="connsiteY6" fmla="*/ 338 h 2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02" h="284213">
                      <a:moveTo>
                        <a:pt x="35002" y="338"/>
                      </a:moveTo>
                      <a:cubicBezTo>
                        <a:pt x="35002" y="-4160"/>
                        <a:pt x="24154" y="37379"/>
                        <a:pt x="19127" y="55900"/>
                      </a:cubicBezTo>
                      <a:cubicBezTo>
                        <a:pt x="14100" y="74421"/>
                        <a:pt x="8015" y="74157"/>
                        <a:pt x="4840" y="111463"/>
                      </a:cubicBezTo>
                      <a:cubicBezTo>
                        <a:pt x="1665" y="148769"/>
                        <a:pt x="342" y="261217"/>
                        <a:pt x="77" y="279738"/>
                      </a:cubicBezTo>
                      <a:cubicBezTo>
                        <a:pt x="-188" y="298259"/>
                        <a:pt x="77" y="255396"/>
                        <a:pt x="3252" y="222588"/>
                      </a:cubicBezTo>
                      <a:cubicBezTo>
                        <a:pt x="6427" y="189780"/>
                        <a:pt x="14629" y="113051"/>
                        <a:pt x="19127" y="82888"/>
                      </a:cubicBezTo>
                      <a:cubicBezTo>
                        <a:pt x="23625" y="52726"/>
                        <a:pt x="35002" y="4836"/>
                        <a:pt x="35002" y="3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9" name="フリーフォーム: 図形 1838">
                  <a:extLst>
                    <a:ext uri="{FF2B5EF4-FFF2-40B4-BE49-F238E27FC236}">
                      <a16:creationId xmlns:a16="http://schemas.microsoft.com/office/drawing/2014/main" id="{C15134EF-69C2-436C-A49E-2FD440CCCD0F}"/>
                    </a:ext>
                  </a:extLst>
                </p:cNvPr>
                <p:cNvSpPr/>
                <p:nvPr/>
              </p:nvSpPr>
              <p:spPr>
                <a:xfrm>
                  <a:off x="8324319" y="2328829"/>
                  <a:ext cx="43604" cy="276696"/>
                </a:xfrm>
                <a:custGeom>
                  <a:avLst/>
                  <a:gdLst>
                    <a:gd name="connsiteX0" fmla="*/ 30694 w 43604"/>
                    <a:gd name="connsiteY0" fmla="*/ 34 h 276696"/>
                    <a:gd name="connsiteX1" fmla="*/ 41806 w 43604"/>
                    <a:gd name="connsiteY1" fmla="*/ 84171 h 276696"/>
                    <a:gd name="connsiteX2" fmla="*/ 25931 w 43604"/>
                    <a:gd name="connsiteY2" fmla="*/ 192121 h 276696"/>
                    <a:gd name="connsiteX3" fmla="*/ 11644 w 43604"/>
                    <a:gd name="connsiteY3" fmla="*/ 254034 h 276696"/>
                    <a:gd name="connsiteX4" fmla="*/ 531 w 43604"/>
                    <a:gd name="connsiteY4" fmla="*/ 274671 h 276696"/>
                    <a:gd name="connsiteX5" fmla="*/ 29106 w 43604"/>
                    <a:gd name="connsiteY5" fmla="*/ 209584 h 276696"/>
                    <a:gd name="connsiteX6" fmla="*/ 43394 w 43604"/>
                    <a:gd name="connsiteY6" fmla="*/ 93696 h 276696"/>
                    <a:gd name="connsiteX7" fmla="*/ 30694 w 43604"/>
                    <a:gd name="connsiteY7" fmla="*/ 34 h 276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04" h="276696">
                      <a:moveTo>
                        <a:pt x="30694" y="34"/>
                      </a:moveTo>
                      <a:cubicBezTo>
                        <a:pt x="30429" y="-1554"/>
                        <a:pt x="42600" y="52157"/>
                        <a:pt x="41806" y="84171"/>
                      </a:cubicBezTo>
                      <a:cubicBezTo>
                        <a:pt x="41012" y="116185"/>
                        <a:pt x="30958" y="163810"/>
                        <a:pt x="25931" y="192121"/>
                      </a:cubicBezTo>
                      <a:cubicBezTo>
                        <a:pt x="20904" y="220432"/>
                        <a:pt x="15877" y="240276"/>
                        <a:pt x="11644" y="254034"/>
                      </a:cubicBezTo>
                      <a:cubicBezTo>
                        <a:pt x="7411" y="267792"/>
                        <a:pt x="-2379" y="282079"/>
                        <a:pt x="531" y="274671"/>
                      </a:cubicBezTo>
                      <a:cubicBezTo>
                        <a:pt x="3441" y="267263"/>
                        <a:pt x="21962" y="239746"/>
                        <a:pt x="29106" y="209584"/>
                      </a:cubicBezTo>
                      <a:cubicBezTo>
                        <a:pt x="36250" y="179422"/>
                        <a:pt x="41277" y="126504"/>
                        <a:pt x="43394" y="93696"/>
                      </a:cubicBezTo>
                      <a:cubicBezTo>
                        <a:pt x="45511" y="60888"/>
                        <a:pt x="30959" y="1622"/>
                        <a:pt x="30694" y="3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0" name="フリーフォーム: 図形 1839">
                  <a:extLst>
                    <a:ext uri="{FF2B5EF4-FFF2-40B4-BE49-F238E27FC236}">
                      <a16:creationId xmlns:a16="http://schemas.microsoft.com/office/drawing/2014/main" id="{AA22AF20-DECF-4DA9-A39D-8B2A6EE15385}"/>
                    </a:ext>
                  </a:extLst>
                </p:cNvPr>
                <p:cNvSpPr/>
                <p:nvPr/>
              </p:nvSpPr>
              <p:spPr>
                <a:xfrm>
                  <a:off x="8505802" y="2403413"/>
                  <a:ext cx="22302" cy="285301"/>
                </a:xfrm>
                <a:custGeom>
                  <a:avLst/>
                  <a:gdLst>
                    <a:gd name="connsiteX0" fmla="*/ 22248 w 22302"/>
                    <a:gd name="connsiteY0" fmla="*/ 1650 h 285301"/>
                    <a:gd name="connsiteX1" fmla="*/ 17486 w 22302"/>
                    <a:gd name="connsiteY1" fmla="*/ 104837 h 285301"/>
                    <a:gd name="connsiteX2" fmla="*/ 11136 w 22302"/>
                    <a:gd name="connsiteY2" fmla="*/ 231837 h 285301"/>
                    <a:gd name="connsiteX3" fmla="*/ 23 w 22302"/>
                    <a:gd name="connsiteY3" fmla="*/ 284225 h 285301"/>
                    <a:gd name="connsiteX4" fmla="*/ 14311 w 22302"/>
                    <a:gd name="connsiteY4" fmla="*/ 188975 h 285301"/>
                    <a:gd name="connsiteX5" fmla="*/ 22248 w 22302"/>
                    <a:gd name="connsiteY5" fmla="*/ 1650 h 28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2" h="285301">
                      <a:moveTo>
                        <a:pt x="22248" y="1650"/>
                      </a:moveTo>
                      <a:cubicBezTo>
                        <a:pt x="22777" y="-12373"/>
                        <a:pt x="19338" y="66473"/>
                        <a:pt x="17486" y="104837"/>
                      </a:cubicBezTo>
                      <a:cubicBezTo>
                        <a:pt x="15634" y="143201"/>
                        <a:pt x="14046" y="201939"/>
                        <a:pt x="11136" y="231837"/>
                      </a:cubicBezTo>
                      <a:cubicBezTo>
                        <a:pt x="8225" y="261735"/>
                        <a:pt x="-506" y="291369"/>
                        <a:pt x="23" y="284225"/>
                      </a:cubicBezTo>
                      <a:cubicBezTo>
                        <a:pt x="552" y="277081"/>
                        <a:pt x="9813" y="232631"/>
                        <a:pt x="14311" y="188975"/>
                      </a:cubicBezTo>
                      <a:cubicBezTo>
                        <a:pt x="18809" y="145319"/>
                        <a:pt x="21719" y="15673"/>
                        <a:pt x="22248" y="165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1" name="フリーフォーム: 図形 1840">
                  <a:extLst>
                    <a:ext uri="{FF2B5EF4-FFF2-40B4-BE49-F238E27FC236}">
                      <a16:creationId xmlns:a16="http://schemas.microsoft.com/office/drawing/2014/main" id="{5A062569-874C-409A-BC16-EEE39726BAD9}"/>
                    </a:ext>
                  </a:extLst>
                </p:cNvPr>
                <p:cNvSpPr/>
                <p:nvPr/>
              </p:nvSpPr>
              <p:spPr>
                <a:xfrm>
                  <a:off x="8315325" y="2611068"/>
                  <a:ext cx="187335" cy="71708"/>
                </a:xfrm>
                <a:custGeom>
                  <a:avLst/>
                  <a:gdLst>
                    <a:gd name="connsiteX0" fmla="*/ 0 w 187335"/>
                    <a:gd name="connsiteY0" fmla="*/ 370 h 71708"/>
                    <a:gd name="connsiteX1" fmla="*/ 50800 w 187335"/>
                    <a:gd name="connsiteY1" fmla="*/ 28945 h 71708"/>
                    <a:gd name="connsiteX2" fmla="*/ 74613 w 187335"/>
                    <a:gd name="connsiteY2" fmla="*/ 25770 h 71708"/>
                    <a:gd name="connsiteX3" fmla="*/ 101600 w 187335"/>
                    <a:gd name="connsiteY3" fmla="*/ 9895 h 71708"/>
                    <a:gd name="connsiteX4" fmla="*/ 114300 w 187335"/>
                    <a:gd name="connsiteY4" fmla="*/ 11482 h 71708"/>
                    <a:gd name="connsiteX5" fmla="*/ 119063 w 187335"/>
                    <a:gd name="connsiteY5" fmla="*/ 38470 h 71708"/>
                    <a:gd name="connsiteX6" fmla="*/ 120650 w 187335"/>
                    <a:gd name="connsiteY6" fmla="*/ 47995 h 71708"/>
                    <a:gd name="connsiteX7" fmla="*/ 157163 w 187335"/>
                    <a:gd name="connsiteY7" fmla="*/ 65457 h 71708"/>
                    <a:gd name="connsiteX8" fmla="*/ 187325 w 187335"/>
                    <a:gd name="connsiteY8" fmla="*/ 70220 h 71708"/>
                    <a:gd name="connsiteX9" fmla="*/ 153988 w 187335"/>
                    <a:gd name="connsiteY9" fmla="*/ 70220 h 71708"/>
                    <a:gd name="connsiteX10" fmla="*/ 112713 w 187335"/>
                    <a:gd name="connsiteY10" fmla="*/ 52757 h 71708"/>
                    <a:gd name="connsiteX11" fmla="*/ 106363 w 187335"/>
                    <a:gd name="connsiteY11" fmla="*/ 17832 h 71708"/>
                    <a:gd name="connsiteX12" fmla="*/ 100013 w 187335"/>
                    <a:gd name="connsiteY12" fmla="*/ 370 h 71708"/>
                    <a:gd name="connsiteX13" fmla="*/ 84138 w 187335"/>
                    <a:gd name="connsiteY13" fmla="*/ 6720 h 71708"/>
                    <a:gd name="connsiteX14" fmla="*/ 74613 w 187335"/>
                    <a:gd name="connsiteY14" fmla="*/ 16245 h 71708"/>
                    <a:gd name="connsiteX15" fmla="*/ 50800 w 187335"/>
                    <a:gd name="connsiteY15" fmla="*/ 21007 h 71708"/>
                    <a:gd name="connsiteX16" fmla="*/ 0 w 187335"/>
                    <a:gd name="connsiteY16" fmla="*/ 370 h 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35" h="71708">
                      <a:moveTo>
                        <a:pt x="0" y="370"/>
                      </a:moveTo>
                      <a:cubicBezTo>
                        <a:pt x="0" y="1693"/>
                        <a:pt x="38365" y="24712"/>
                        <a:pt x="50800" y="28945"/>
                      </a:cubicBezTo>
                      <a:cubicBezTo>
                        <a:pt x="63235" y="33178"/>
                        <a:pt x="66146" y="28945"/>
                        <a:pt x="74613" y="25770"/>
                      </a:cubicBezTo>
                      <a:cubicBezTo>
                        <a:pt x="83080" y="22595"/>
                        <a:pt x="94986" y="12276"/>
                        <a:pt x="101600" y="9895"/>
                      </a:cubicBezTo>
                      <a:cubicBezTo>
                        <a:pt x="108214" y="7514"/>
                        <a:pt x="111390" y="6720"/>
                        <a:pt x="114300" y="11482"/>
                      </a:cubicBezTo>
                      <a:cubicBezTo>
                        <a:pt x="117210" y="16244"/>
                        <a:pt x="118005" y="32385"/>
                        <a:pt x="119063" y="38470"/>
                      </a:cubicBezTo>
                      <a:cubicBezTo>
                        <a:pt x="120121" y="44556"/>
                        <a:pt x="114300" y="43497"/>
                        <a:pt x="120650" y="47995"/>
                      </a:cubicBezTo>
                      <a:cubicBezTo>
                        <a:pt x="127000" y="52493"/>
                        <a:pt x="146051" y="61753"/>
                        <a:pt x="157163" y="65457"/>
                      </a:cubicBezTo>
                      <a:cubicBezTo>
                        <a:pt x="168275" y="69161"/>
                        <a:pt x="187854" y="69426"/>
                        <a:pt x="187325" y="70220"/>
                      </a:cubicBezTo>
                      <a:cubicBezTo>
                        <a:pt x="186796" y="71014"/>
                        <a:pt x="166423" y="73130"/>
                        <a:pt x="153988" y="70220"/>
                      </a:cubicBezTo>
                      <a:cubicBezTo>
                        <a:pt x="141553" y="67310"/>
                        <a:pt x="120650" y="61488"/>
                        <a:pt x="112713" y="52757"/>
                      </a:cubicBezTo>
                      <a:cubicBezTo>
                        <a:pt x="104776" y="44026"/>
                        <a:pt x="108480" y="26563"/>
                        <a:pt x="106363" y="17832"/>
                      </a:cubicBezTo>
                      <a:cubicBezTo>
                        <a:pt x="104246" y="9101"/>
                        <a:pt x="103717" y="2222"/>
                        <a:pt x="100013" y="370"/>
                      </a:cubicBezTo>
                      <a:cubicBezTo>
                        <a:pt x="96309" y="-1482"/>
                        <a:pt x="88371" y="4074"/>
                        <a:pt x="84138" y="6720"/>
                      </a:cubicBezTo>
                      <a:cubicBezTo>
                        <a:pt x="79905" y="9366"/>
                        <a:pt x="80169" y="13864"/>
                        <a:pt x="74613" y="16245"/>
                      </a:cubicBezTo>
                      <a:cubicBezTo>
                        <a:pt x="69057" y="18626"/>
                        <a:pt x="61119" y="22065"/>
                        <a:pt x="50800" y="21007"/>
                      </a:cubicBezTo>
                      <a:cubicBezTo>
                        <a:pt x="40481" y="19949"/>
                        <a:pt x="0" y="-953"/>
                        <a:pt x="0" y="37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2" name="フリーフォーム: 図形 1841">
                  <a:extLst>
                    <a:ext uri="{FF2B5EF4-FFF2-40B4-BE49-F238E27FC236}">
                      <a16:creationId xmlns:a16="http://schemas.microsoft.com/office/drawing/2014/main" id="{3E61EEB8-8AF7-4139-9C21-C7A3004FC819}"/>
                    </a:ext>
                  </a:extLst>
                </p:cNvPr>
                <p:cNvSpPr/>
                <p:nvPr/>
              </p:nvSpPr>
              <p:spPr>
                <a:xfrm>
                  <a:off x="8409652" y="2423666"/>
                  <a:ext cx="18403" cy="152426"/>
                </a:xfrm>
                <a:custGeom>
                  <a:avLst/>
                  <a:gdLst>
                    <a:gd name="connsiteX0" fmla="*/ 18386 w 18403"/>
                    <a:gd name="connsiteY0" fmla="*/ 447 h 152426"/>
                    <a:gd name="connsiteX1" fmla="*/ 4098 w 18403"/>
                    <a:gd name="connsiteY1" fmla="*/ 148084 h 152426"/>
                    <a:gd name="connsiteX2" fmla="*/ 923 w 18403"/>
                    <a:gd name="connsiteY2" fmla="*/ 103634 h 152426"/>
                    <a:gd name="connsiteX3" fmla="*/ 18386 w 18403"/>
                    <a:gd name="connsiteY3" fmla="*/ 447 h 152426"/>
                  </a:gdLst>
                  <a:ahLst/>
                  <a:cxnLst>
                    <a:cxn ang="0">
                      <a:pos x="connsiteX0" y="connsiteY0"/>
                    </a:cxn>
                    <a:cxn ang="0">
                      <a:pos x="connsiteX1" y="connsiteY1"/>
                    </a:cxn>
                    <a:cxn ang="0">
                      <a:pos x="connsiteX2" y="connsiteY2"/>
                    </a:cxn>
                    <a:cxn ang="0">
                      <a:pos x="connsiteX3" y="connsiteY3"/>
                    </a:cxn>
                  </a:cxnLst>
                  <a:rect l="l" t="t" r="r" b="b"/>
                  <a:pathLst>
                    <a:path w="18403" h="152426">
                      <a:moveTo>
                        <a:pt x="18386" y="447"/>
                      </a:moveTo>
                      <a:cubicBezTo>
                        <a:pt x="18915" y="7855"/>
                        <a:pt x="7009" y="130886"/>
                        <a:pt x="4098" y="148084"/>
                      </a:cubicBezTo>
                      <a:cubicBezTo>
                        <a:pt x="1187" y="165282"/>
                        <a:pt x="-1458" y="127447"/>
                        <a:pt x="923" y="103634"/>
                      </a:cubicBezTo>
                      <a:cubicBezTo>
                        <a:pt x="3304" y="79821"/>
                        <a:pt x="17857" y="-6961"/>
                        <a:pt x="18386" y="447"/>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3" name="フリーフォーム: 図形 1842">
                  <a:extLst>
                    <a:ext uri="{FF2B5EF4-FFF2-40B4-BE49-F238E27FC236}">
                      <a16:creationId xmlns:a16="http://schemas.microsoft.com/office/drawing/2014/main" id="{96BA41C3-2144-4570-A9EE-E464FCEEC4B4}"/>
                    </a:ext>
                  </a:extLst>
                </p:cNvPr>
                <p:cNvSpPr/>
                <p:nvPr/>
              </p:nvSpPr>
              <p:spPr>
                <a:xfrm>
                  <a:off x="8426424" y="2416120"/>
                  <a:ext cx="42908" cy="149140"/>
                </a:xfrm>
                <a:custGeom>
                  <a:avLst/>
                  <a:gdLst>
                    <a:gd name="connsiteX0" fmla="*/ 26 w 42908"/>
                    <a:gd name="connsiteY0" fmla="*/ 55 h 149140"/>
                    <a:gd name="connsiteX1" fmla="*/ 36539 w 42908"/>
                    <a:gd name="connsiteY1" fmla="*/ 41330 h 149140"/>
                    <a:gd name="connsiteX2" fmla="*/ 36539 w 42908"/>
                    <a:gd name="connsiteY2" fmla="*/ 111180 h 149140"/>
                    <a:gd name="connsiteX3" fmla="*/ 23839 w 42908"/>
                    <a:gd name="connsiteY3" fmla="*/ 146105 h 149140"/>
                    <a:gd name="connsiteX4" fmla="*/ 42889 w 42908"/>
                    <a:gd name="connsiteY4" fmla="*/ 34980 h 149140"/>
                    <a:gd name="connsiteX5" fmla="*/ 26 w 42908"/>
                    <a:gd name="connsiteY5" fmla="*/ 55 h 149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08" h="149140">
                      <a:moveTo>
                        <a:pt x="26" y="55"/>
                      </a:moveTo>
                      <a:cubicBezTo>
                        <a:pt x="-1032" y="1113"/>
                        <a:pt x="30454" y="22809"/>
                        <a:pt x="36539" y="41330"/>
                      </a:cubicBezTo>
                      <a:cubicBezTo>
                        <a:pt x="42624" y="59851"/>
                        <a:pt x="38656" y="93718"/>
                        <a:pt x="36539" y="111180"/>
                      </a:cubicBezTo>
                      <a:cubicBezTo>
                        <a:pt x="34422" y="128642"/>
                        <a:pt x="22781" y="158805"/>
                        <a:pt x="23839" y="146105"/>
                      </a:cubicBezTo>
                      <a:cubicBezTo>
                        <a:pt x="24897" y="133405"/>
                        <a:pt x="41831" y="56940"/>
                        <a:pt x="42889" y="34980"/>
                      </a:cubicBezTo>
                      <a:cubicBezTo>
                        <a:pt x="43947" y="13020"/>
                        <a:pt x="1084" y="-1003"/>
                        <a:pt x="26" y="5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4" name="フリーフォーム: 図形 1843">
                  <a:extLst>
                    <a:ext uri="{FF2B5EF4-FFF2-40B4-BE49-F238E27FC236}">
                      <a16:creationId xmlns:a16="http://schemas.microsoft.com/office/drawing/2014/main" id="{0E257C6C-2882-44BE-9212-E203BA6361AF}"/>
                    </a:ext>
                  </a:extLst>
                </p:cNvPr>
                <p:cNvSpPr/>
                <p:nvPr/>
              </p:nvSpPr>
              <p:spPr>
                <a:xfrm>
                  <a:off x="8405813" y="2568575"/>
                  <a:ext cx="46611" cy="34975"/>
                </a:xfrm>
                <a:custGeom>
                  <a:avLst/>
                  <a:gdLst>
                    <a:gd name="connsiteX0" fmla="*/ 0 w 46611"/>
                    <a:gd name="connsiteY0" fmla="*/ 0 h 34975"/>
                    <a:gd name="connsiteX1" fmla="*/ 46037 w 46611"/>
                    <a:gd name="connsiteY1" fmla="*/ 34925 h 34975"/>
                    <a:gd name="connsiteX2" fmla="*/ 0 w 46611"/>
                    <a:gd name="connsiteY2" fmla="*/ 0 h 34975"/>
                  </a:gdLst>
                  <a:ahLst/>
                  <a:cxnLst>
                    <a:cxn ang="0">
                      <a:pos x="connsiteX0" y="connsiteY0"/>
                    </a:cxn>
                    <a:cxn ang="0">
                      <a:pos x="connsiteX1" y="connsiteY1"/>
                    </a:cxn>
                    <a:cxn ang="0">
                      <a:pos x="connsiteX2" y="connsiteY2"/>
                    </a:cxn>
                  </a:cxnLst>
                  <a:rect l="l" t="t" r="r" b="b"/>
                  <a:pathLst>
                    <a:path w="46611" h="34975">
                      <a:moveTo>
                        <a:pt x="0" y="0"/>
                      </a:moveTo>
                      <a:cubicBezTo>
                        <a:pt x="0" y="0"/>
                        <a:pt x="39423" y="36512"/>
                        <a:pt x="46037" y="34925"/>
                      </a:cubicBezTo>
                      <a:cubicBezTo>
                        <a:pt x="52651" y="33338"/>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5" name="フリーフォーム: 図形 1844">
                  <a:extLst>
                    <a:ext uri="{FF2B5EF4-FFF2-40B4-BE49-F238E27FC236}">
                      <a16:creationId xmlns:a16="http://schemas.microsoft.com/office/drawing/2014/main" id="{F5FA95F6-7308-420D-AA44-C56C68131D7D}"/>
                    </a:ext>
                  </a:extLst>
                </p:cNvPr>
                <p:cNvSpPr/>
                <p:nvPr/>
              </p:nvSpPr>
              <p:spPr>
                <a:xfrm>
                  <a:off x="8428038" y="2354223"/>
                  <a:ext cx="49521" cy="47367"/>
                </a:xfrm>
                <a:custGeom>
                  <a:avLst/>
                  <a:gdLst>
                    <a:gd name="connsiteX0" fmla="*/ 0 w 49521"/>
                    <a:gd name="connsiteY0" fmla="*/ 40 h 47367"/>
                    <a:gd name="connsiteX1" fmla="*/ 44450 w 49521"/>
                    <a:gd name="connsiteY1" fmla="*/ 38140 h 47367"/>
                    <a:gd name="connsiteX2" fmla="*/ 44450 w 49521"/>
                    <a:gd name="connsiteY2" fmla="*/ 46077 h 47367"/>
                    <a:gd name="connsiteX3" fmla="*/ 0 w 49521"/>
                    <a:gd name="connsiteY3" fmla="*/ 40 h 47367"/>
                  </a:gdLst>
                  <a:ahLst/>
                  <a:cxnLst>
                    <a:cxn ang="0">
                      <a:pos x="connsiteX0" y="connsiteY0"/>
                    </a:cxn>
                    <a:cxn ang="0">
                      <a:pos x="connsiteX1" y="connsiteY1"/>
                    </a:cxn>
                    <a:cxn ang="0">
                      <a:pos x="connsiteX2" y="connsiteY2"/>
                    </a:cxn>
                    <a:cxn ang="0">
                      <a:pos x="connsiteX3" y="connsiteY3"/>
                    </a:cxn>
                  </a:cxnLst>
                  <a:rect l="l" t="t" r="r" b="b"/>
                  <a:pathLst>
                    <a:path w="49521" h="47367">
                      <a:moveTo>
                        <a:pt x="0" y="40"/>
                      </a:moveTo>
                      <a:cubicBezTo>
                        <a:pt x="0" y="-1283"/>
                        <a:pt x="37042" y="30467"/>
                        <a:pt x="44450" y="38140"/>
                      </a:cubicBezTo>
                      <a:cubicBezTo>
                        <a:pt x="51858" y="45813"/>
                        <a:pt x="50535" y="49517"/>
                        <a:pt x="44450" y="46077"/>
                      </a:cubicBezTo>
                      <a:cubicBezTo>
                        <a:pt x="38365" y="42637"/>
                        <a:pt x="0" y="1363"/>
                        <a:pt x="0" y="4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6" name="フリーフォーム: 図形 1845">
                  <a:extLst>
                    <a:ext uri="{FF2B5EF4-FFF2-40B4-BE49-F238E27FC236}">
                      <a16:creationId xmlns:a16="http://schemas.microsoft.com/office/drawing/2014/main" id="{622C1702-8837-4E49-A52F-6AA745632551}"/>
                    </a:ext>
                  </a:extLst>
                </p:cNvPr>
                <p:cNvSpPr/>
                <p:nvPr/>
              </p:nvSpPr>
              <p:spPr>
                <a:xfrm>
                  <a:off x="8358170" y="2330471"/>
                  <a:ext cx="184301" cy="68581"/>
                </a:xfrm>
                <a:custGeom>
                  <a:avLst/>
                  <a:gdLst>
                    <a:gd name="connsiteX0" fmla="*/ 18 w 184301"/>
                    <a:gd name="connsiteY0" fmla="*/ 6329 h 68581"/>
                    <a:gd name="connsiteX1" fmla="*/ 90505 w 184301"/>
                    <a:gd name="connsiteY1" fmla="*/ 1567 h 68581"/>
                    <a:gd name="connsiteX2" fmla="*/ 130193 w 184301"/>
                    <a:gd name="connsiteY2" fmla="*/ 34904 h 68581"/>
                    <a:gd name="connsiteX3" fmla="*/ 184168 w 184301"/>
                    <a:gd name="connsiteY3" fmla="*/ 68242 h 68581"/>
                    <a:gd name="connsiteX4" fmla="*/ 144480 w 184301"/>
                    <a:gd name="connsiteY4" fmla="*/ 50779 h 68581"/>
                    <a:gd name="connsiteX5" fmla="*/ 112730 w 184301"/>
                    <a:gd name="connsiteY5" fmla="*/ 28554 h 68581"/>
                    <a:gd name="connsiteX6" fmla="*/ 82568 w 184301"/>
                    <a:gd name="connsiteY6" fmla="*/ 14267 h 68581"/>
                    <a:gd name="connsiteX7" fmla="*/ 18 w 184301"/>
                    <a:gd name="connsiteY7" fmla="*/ 6329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301" h="68581">
                      <a:moveTo>
                        <a:pt x="18" y="6329"/>
                      </a:moveTo>
                      <a:cubicBezTo>
                        <a:pt x="1341" y="4212"/>
                        <a:pt x="68809" y="-3195"/>
                        <a:pt x="90505" y="1567"/>
                      </a:cubicBezTo>
                      <a:cubicBezTo>
                        <a:pt x="112201" y="6329"/>
                        <a:pt x="114583" y="23792"/>
                        <a:pt x="130193" y="34904"/>
                      </a:cubicBezTo>
                      <a:cubicBezTo>
                        <a:pt x="145803" y="46016"/>
                        <a:pt x="181787" y="65596"/>
                        <a:pt x="184168" y="68242"/>
                      </a:cubicBezTo>
                      <a:cubicBezTo>
                        <a:pt x="186549" y="70888"/>
                        <a:pt x="156386" y="57394"/>
                        <a:pt x="144480" y="50779"/>
                      </a:cubicBezTo>
                      <a:cubicBezTo>
                        <a:pt x="132574" y="44164"/>
                        <a:pt x="123049" y="34639"/>
                        <a:pt x="112730" y="28554"/>
                      </a:cubicBezTo>
                      <a:cubicBezTo>
                        <a:pt x="102411" y="22469"/>
                        <a:pt x="98178" y="17706"/>
                        <a:pt x="82568" y="14267"/>
                      </a:cubicBezTo>
                      <a:cubicBezTo>
                        <a:pt x="66958" y="10828"/>
                        <a:pt x="-1305" y="8446"/>
                        <a:pt x="18" y="632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89" name="グループ化 1788">
                <a:extLst>
                  <a:ext uri="{FF2B5EF4-FFF2-40B4-BE49-F238E27FC236}">
                    <a16:creationId xmlns:a16="http://schemas.microsoft.com/office/drawing/2014/main" id="{7E4C05D3-1E5E-4B5C-B120-0C1BB750CFB7}"/>
                  </a:ext>
                </a:extLst>
              </p:cNvPr>
              <p:cNvGrpSpPr/>
              <p:nvPr/>
            </p:nvGrpSpPr>
            <p:grpSpPr>
              <a:xfrm rot="236569" flipH="1">
                <a:off x="4071908" y="2304117"/>
                <a:ext cx="168653" cy="145530"/>
                <a:chOff x="7899354" y="2238849"/>
                <a:chExt cx="176168" cy="152015"/>
              </a:xfrm>
              <a:grpFill/>
            </p:grpSpPr>
            <p:sp>
              <p:nvSpPr>
                <p:cNvPr id="1835" name="フリーフォーム: 図形 1834">
                  <a:extLst>
                    <a:ext uri="{FF2B5EF4-FFF2-40B4-BE49-F238E27FC236}">
                      <a16:creationId xmlns:a16="http://schemas.microsoft.com/office/drawing/2014/main" id="{E92871BC-CB2F-4A19-82F1-EB34CA513BE7}"/>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6" name="フリーフォーム: 図形 1835">
                  <a:extLst>
                    <a:ext uri="{FF2B5EF4-FFF2-40B4-BE49-F238E27FC236}">
                      <a16:creationId xmlns:a16="http://schemas.microsoft.com/office/drawing/2014/main" id="{F93A6F62-9620-4B4E-9E5D-A096E169757F}"/>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7" name="フリーフォーム: 図形 1836">
                  <a:extLst>
                    <a:ext uri="{FF2B5EF4-FFF2-40B4-BE49-F238E27FC236}">
                      <a16:creationId xmlns:a16="http://schemas.microsoft.com/office/drawing/2014/main" id="{170BDE08-60CE-4278-AC55-6DBE1996BDBF}"/>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0" name="グループ化 1789">
                <a:extLst>
                  <a:ext uri="{FF2B5EF4-FFF2-40B4-BE49-F238E27FC236}">
                    <a16:creationId xmlns:a16="http://schemas.microsoft.com/office/drawing/2014/main" id="{286A406A-D1E6-421A-9FA9-A40965E2E6C2}"/>
                  </a:ext>
                </a:extLst>
              </p:cNvPr>
              <p:cNvGrpSpPr/>
              <p:nvPr/>
            </p:nvGrpSpPr>
            <p:grpSpPr>
              <a:xfrm rot="236569" flipH="1">
                <a:off x="3904211" y="2416344"/>
                <a:ext cx="150953" cy="130257"/>
                <a:chOff x="7899354" y="2238849"/>
                <a:chExt cx="176168" cy="152015"/>
              </a:xfrm>
              <a:grpFill/>
            </p:grpSpPr>
            <p:sp>
              <p:nvSpPr>
                <p:cNvPr id="1832" name="フリーフォーム: 図形 1831">
                  <a:extLst>
                    <a:ext uri="{FF2B5EF4-FFF2-40B4-BE49-F238E27FC236}">
                      <a16:creationId xmlns:a16="http://schemas.microsoft.com/office/drawing/2014/main" id="{2F4D817F-DF9C-40D0-9B23-5A47BEE899B1}"/>
                    </a:ext>
                  </a:extLst>
                </p:cNvPr>
                <p:cNvSpPr/>
                <p:nvPr/>
              </p:nvSpPr>
              <p:spPr>
                <a:xfrm>
                  <a:off x="7899354" y="2285905"/>
                  <a:ext cx="27034" cy="77608"/>
                </a:xfrm>
                <a:custGeom>
                  <a:avLst/>
                  <a:gdLst>
                    <a:gd name="connsiteX0" fmla="*/ 46 w 27034"/>
                    <a:gd name="connsiteY0" fmla="*/ 95 h 77608"/>
                    <a:gd name="connsiteX1" fmla="*/ 20684 w 27034"/>
                    <a:gd name="connsiteY1" fmla="*/ 74708 h 77608"/>
                    <a:gd name="connsiteX2" fmla="*/ 27034 w 27034"/>
                    <a:gd name="connsiteY2" fmla="*/ 58833 h 77608"/>
                    <a:gd name="connsiteX3" fmla="*/ 46 w 27034"/>
                    <a:gd name="connsiteY3" fmla="*/ 95 h 77608"/>
                  </a:gdLst>
                  <a:ahLst/>
                  <a:cxnLst>
                    <a:cxn ang="0">
                      <a:pos x="connsiteX0" y="connsiteY0"/>
                    </a:cxn>
                    <a:cxn ang="0">
                      <a:pos x="connsiteX1" y="connsiteY1"/>
                    </a:cxn>
                    <a:cxn ang="0">
                      <a:pos x="connsiteX2" y="connsiteY2"/>
                    </a:cxn>
                    <a:cxn ang="0">
                      <a:pos x="connsiteX3" y="connsiteY3"/>
                    </a:cxn>
                  </a:cxnLst>
                  <a:rect l="l" t="t" r="r" b="b"/>
                  <a:pathLst>
                    <a:path w="27034" h="77608">
                      <a:moveTo>
                        <a:pt x="46" y="95"/>
                      </a:moveTo>
                      <a:cubicBezTo>
                        <a:pt x="-1012" y="2741"/>
                        <a:pt x="16186" y="64918"/>
                        <a:pt x="20684" y="74708"/>
                      </a:cubicBezTo>
                      <a:cubicBezTo>
                        <a:pt x="25182" y="84498"/>
                        <a:pt x="27034" y="67035"/>
                        <a:pt x="27034" y="58833"/>
                      </a:cubicBezTo>
                      <a:cubicBezTo>
                        <a:pt x="27034" y="50631"/>
                        <a:pt x="1104" y="-2551"/>
                        <a:pt x="46" y="95"/>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3" name="フリーフォーム: 図形 1832">
                  <a:extLst>
                    <a:ext uri="{FF2B5EF4-FFF2-40B4-BE49-F238E27FC236}">
                      <a16:creationId xmlns:a16="http://schemas.microsoft.com/office/drawing/2014/main" id="{9AA78A14-11C9-463E-9C91-605194BFEA06}"/>
                    </a:ext>
                  </a:extLst>
                </p:cNvPr>
                <p:cNvSpPr/>
                <p:nvPr/>
              </p:nvSpPr>
              <p:spPr>
                <a:xfrm>
                  <a:off x="7907298" y="2238849"/>
                  <a:ext cx="168224" cy="152015"/>
                </a:xfrm>
                <a:custGeom>
                  <a:avLst/>
                  <a:gdLst>
                    <a:gd name="connsiteX0" fmla="*/ 40 w 168224"/>
                    <a:gd name="connsiteY0" fmla="*/ 31276 h 152015"/>
                    <a:gd name="connsiteX1" fmla="*/ 55602 w 168224"/>
                    <a:gd name="connsiteY1" fmla="*/ 23339 h 152015"/>
                    <a:gd name="connsiteX2" fmla="*/ 68302 w 168224"/>
                    <a:gd name="connsiteY2" fmla="*/ 20164 h 152015"/>
                    <a:gd name="connsiteX3" fmla="*/ 81002 w 168224"/>
                    <a:gd name="connsiteY3" fmla="*/ 2701 h 152015"/>
                    <a:gd name="connsiteX4" fmla="*/ 96877 w 168224"/>
                    <a:gd name="connsiteY4" fmla="*/ 2701 h 152015"/>
                    <a:gd name="connsiteX5" fmla="*/ 112752 w 168224"/>
                    <a:gd name="connsiteY5" fmla="*/ 28101 h 152015"/>
                    <a:gd name="connsiteX6" fmla="*/ 134977 w 168224"/>
                    <a:gd name="connsiteY6" fmla="*/ 48739 h 152015"/>
                    <a:gd name="connsiteX7" fmla="*/ 158790 w 168224"/>
                    <a:gd name="connsiteY7" fmla="*/ 59851 h 152015"/>
                    <a:gd name="connsiteX8" fmla="*/ 166727 w 168224"/>
                    <a:gd name="connsiteY8" fmla="*/ 64614 h 152015"/>
                    <a:gd name="connsiteX9" fmla="*/ 165140 w 168224"/>
                    <a:gd name="connsiteY9" fmla="*/ 78901 h 152015"/>
                    <a:gd name="connsiteX10" fmla="*/ 136565 w 168224"/>
                    <a:gd name="connsiteY10" fmla="*/ 96364 h 152015"/>
                    <a:gd name="connsiteX11" fmla="*/ 125452 w 168224"/>
                    <a:gd name="connsiteY11" fmla="*/ 121764 h 152015"/>
                    <a:gd name="connsiteX12" fmla="*/ 130215 w 168224"/>
                    <a:gd name="connsiteY12" fmla="*/ 147164 h 152015"/>
                    <a:gd name="connsiteX13" fmla="*/ 127040 w 168224"/>
                    <a:gd name="connsiteY13" fmla="*/ 151926 h 152015"/>
                    <a:gd name="connsiteX14" fmla="*/ 111165 w 168224"/>
                    <a:gd name="connsiteY14" fmla="*/ 145576 h 152015"/>
                    <a:gd name="connsiteX15" fmla="*/ 88940 w 168224"/>
                    <a:gd name="connsiteY15" fmla="*/ 124939 h 152015"/>
                    <a:gd name="connsiteX16" fmla="*/ 76240 w 168224"/>
                    <a:gd name="connsiteY16" fmla="*/ 115414 h 152015"/>
                    <a:gd name="connsiteX17" fmla="*/ 50840 w 168224"/>
                    <a:gd name="connsiteY17" fmla="*/ 112239 h 152015"/>
                    <a:gd name="connsiteX18" fmla="*/ 30202 w 168224"/>
                    <a:gd name="connsiteY18" fmla="*/ 124939 h 152015"/>
                    <a:gd name="connsiteX19" fmla="*/ 77827 w 168224"/>
                    <a:gd name="connsiteY19" fmla="*/ 115414 h 152015"/>
                    <a:gd name="connsiteX20" fmla="*/ 103227 w 168224"/>
                    <a:gd name="connsiteY20" fmla="*/ 124939 h 152015"/>
                    <a:gd name="connsiteX21" fmla="*/ 109577 w 168224"/>
                    <a:gd name="connsiteY21" fmla="*/ 131289 h 152015"/>
                    <a:gd name="connsiteX22" fmla="*/ 120690 w 168224"/>
                    <a:gd name="connsiteY22" fmla="*/ 145576 h 152015"/>
                    <a:gd name="connsiteX23" fmla="*/ 120690 w 168224"/>
                    <a:gd name="connsiteY23" fmla="*/ 126526 h 152015"/>
                    <a:gd name="connsiteX24" fmla="*/ 130215 w 168224"/>
                    <a:gd name="connsiteY24" fmla="*/ 101126 h 152015"/>
                    <a:gd name="connsiteX25" fmla="*/ 152440 w 168224"/>
                    <a:gd name="connsiteY25" fmla="*/ 77314 h 152015"/>
                    <a:gd name="connsiteX26" fmla="*/ 160377 w 168224"/>
                    <a:gd name="connsiteY26" fmla="*/ 61439 h 152015"/>
                    <a:gd name="connsiteX27" fmla="*/ 128627 w 168224"/>
                    <a:gd name="connsiteY27" fmla="*/ 48739 h 152015"/>
                    <a:gd name="connsiteX28" fmla="*/ 107990 w 168224"/>
                    <a:gd name="connsiteY28" fmla="*/ 20164 h 152015"/>
                    <a:gd name="connsiteX29" fmla="*/ 87352 w 168224"/>
                    <a:gd name="connsiteY29" fmla="*/ 18576 h 152015"/>
                    <a:gd name="connsiteX30" fmla="*/ 65127 w 168224"/>
                    <a:gd name="connsiteY30" fmla="*/ 26514 h 152015"/>
                    <a:gd name="connsiteX31" fmla="*/ 40 w 168224"/>
                    <a:gd name="connsiteY31" fmla="*/ 31276 h 15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68224" h="152015">
                      <a:moveTo>
                        <a:pt x="40" y="31276"/>
                      </a:moveTo>
                      <a:cubicBezTo>
                        <a:pt x="-1547" y="30747"/>
                        <a:pt x="44225" y="25191"/>
                        <a:pt x="55602" y="23339"/>
                      </a:cubicBezTo>
                      <a:cubicBezTo>
                        <a:pt x="66979" y="21487"/>
                        <a:pt x="64069" y="23604"/>
                        <a:pt x="68302" y="20164"/>
                      </a:cubicBezTo>
                      <a:cubicBezTo>
                        <a:pt x="72535" y="16724"/>
                        <a:pt x="76240" y="5611"/>
                        <a:pt x="81002" y="2701"/>
                      </a:cubicBezTo>
                      <a:cubicBezTo>
                        <a:pt x="85764" y="-209"/>
                        <a:pt x="91585" y="-1532"/>
                        <a:pt x="96877" y="2701"/>
                      </a:cubicBezTo>
                      <a:cubicBezTo>
                        <a:pt x="102169" y="6934"/>
                        <a:pt x="106402" y="20428"/>
                        <a:pt x="112752" y="28101"/>
                      </a:cubicBezTo>
                      <a:cubicBezTo>
                        <a:pt x="119102" y="35774"/>
                        <a:pt x="127304" y="43447"/>
                        <a:pt x="134977" y="48739"/>
                      </a:cubicBezTo>
                      <a:cubicBezTo>
                        <a:pt x="142650" y="54031"/>
                        <a:pt x="153498" y="57205"/>
                        <a:pt x="158790" y="59851"/>
                      </a:cubicBezTo>
                      <a:cubicBezTo>
                        <a:pt x="164082" y="62497"/>
                        <a:pt x="165669" y="61439"/>
                        <a:pt x="166727" y="64614"/>
                      </a:cubicBezTo>
                      <a:cubicBezTo>
                        <a:pt x="167785" y="67789"/>
                        <a:pt x="170167" y="73609"/>
                        <a:pt x="165140" y="78901"/>
                      </a:cubicBezTo>
                      <a:cubicBezTo>
                        <a:pt x="160113" y="84193"/>
                        <a:pt x="143180" y="89220"/>
                        <a:pt x="136565" y="96364"/>
                      </a:cubicBezTo>
                      <a:cubicBezTo>
                        <a:pt x="129950" y="103508"/>
                        <a:pt x="126510" y="113297"/>
                        <a:pt x="125452" y="121764"/>
                      </a:cubicBezTo>
                      <a:cubicBezTo>
                        <a:pt x="124394" y="130231"/>
                        <a:pt x="129950" y="142137"/>
                        <a:pt x="130215" y="147164"/>
                      </a:cubicBezTo>
                      <a:cubicBezTo>
                        <a:pt x="130480" y="152191"/>
                        <a:pt x="130215" y="152191"/>
                        <a:pt x="127040" y="151926"/>
                      </a:cubicBezTo>
                      <a:cubicBezTo>
                        <a:pt x="123865" y="151661"/>
                        <a:pt x="117515" y="150074"/>
                        <a:pt x="111165" y="145576"/>
                      </a:cubicBezTo>
                      <a:cubicBezTo>
                        <a:pt x="104815" y="141078"/>
                        <a:pt x="94761" y="129966"/>
                        <a:pt x="88940" y="124939"/>
                      </a:cubicBezTo>
                      <a:cubicBezTo>
                        <a:pt x="83119" y="119912"/>
                        <a:pt x="82590" y="117531"/>
                        <a:pt x="76240" y="115414"/>
                      </a:cubicBezTo>
                      <a:cubicBezTo>
                        <a:pt x="69890" y="113297"/>
                        <a:pt x="58513" y="110652"/>
                        <a:pt x="50840" y="112239"/>
                      </a:cubicBezTo>
                      <a:cubicBezTo>
                        <a:pt x="43167" y="113826"/>
                        <a:pt x="25704" y="124410"/>
                        <a:pt x="30202" y="124939"/>
                      </a:cubicBezTo>
                      <a:cubicBezTo>
                        <a:pt x="34700" y="125468"/>
                        <a:pt x="65656" y="115414"/>
                        <a:pt x="77827" y="115414"/>
                      </a:cubicBezTo>
                      <a:cubicBezTo>
                        <a:pt x="89998" y="115414"/>
                        <a:pt x="97935" y="122293"/>
                        <a:pt x="103227" y="124939"/>
                      </a:cubicBezTo>
                      <a:cubicBezTo>
                        <a:pt x="108519" y="127585"/>
                        <a:pt x="106667" y="127850"/>
                        <a:pt x="109577" y="131289"/>
                      </a:cubicBezTo>
                      <a:cubicBezTo>
                        <a:pt x="112488" y="134729"/>
                        <a:pt x="118838" y="146370"/>
                        <a:pt x="120690" y="145576"/>
                      </a:cubicBezTo>
                      <a:cubicBezTo>
                        <a:pt x="122542" y="144782"/>
                        <a:pt x="119103" y="133934"/>
                        <a:pt x="120690" y="126526"/>
                      </a:cubicBezTo>
                      <a:cubicBezTo>
                        <a:pt x="122277" y="119118"/>
                        <a:pt x="124923" y="109328"/>
                        <a:pt x="130215" y="101126"/>
                      </a:cubicBezTo>
                      <a:cubicBezTo>
                        <a:pt x="135507" y="92924"/>
                        <a:pt x="147413" y="83928"/>
                        <a:pt x="152440" y="77314"/>
                      </a:cubicBezTo>
                      <a:cubicBezTo>
                        <a:pt x="157467" y="70700"/>
                        <a:pt x="164346" y="66201"/>
                        <a:pt x="160377" y="61439"/>
                      </a:cubicBezTo>
                      <a:cubicBezTo>
                        <a:pt x="156408" y="56677"/>
                        <a:pt x="137358" y="55618"/>
                        <a:pt x="128627" y="48739"/>
                      </a:cubicBezTo>
                      <a:cubicBezTo>
                        <a:pt x="119896" y="41860"/>
                        <a:pt x="114869" y="25191"/>
                        <a:pt x="107990" y="20164"/>
                      </a:cubicBezTo>
                      <a:cubicBezTo>
                        <a:pt x="101111" y="15137"/>
                        <a:pt x="94496" y="17518"/>
                        <a:pt x="87352" y="18576"/>
                      </a:cubicBezTo>
                      <a:cubicBezTo>
                        <a:pt x="80208" y="19634"/>
                        <a:pt x="73065" y="24662"/>
                        <a:pt x="65127" y="26514"/>
                      </a:cubicBezTo>
                      <a:cubicBezTo>
                        <a:pt x="57190" y="28366"/>
                        <a:pt x="1627" y="31805"/>
                        <a:pt x="40" y="3127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4" name="フリーフォーム: 図形 1833">
                  <a:extLst>
                    <a:ext uri="{FF2B5EF4-FFF2-40B4-BE49-F238E27FC236}">
                      <a16:creationId xmlns:a16="http://schemas.microsoft.com/office/drawing/2014/main" id="{39212822-3C34-41CA-BA97-A94E87C3FA3D}"/>
                    </a:ext>
                  </a:extLst>
                </p:cNvPr>
                <p:cNvSpPr/>
                <p:nvPr/>
              </p:nvSpPr>
              <p:spPr>
                <a:xfrm>
                  <a:off x="7938471" y="2369354"/>
                  <a:ext cx="82993" cy="19693"/>
                </a:xfrm>
                <a:custGeom>
                  <a:avLst/>
                  <a:gdLst>
                    <a:gd name="connsiteX0" fmla="*/ 258 w 82993"/>
                    <a:gd name="connsiteY0" fmla="*/ 9672 h 19693"/>
                    <a:gd name="connsiteX1" fmla="*/ 52645 w 82993"/>
                    <a:gd name="connsiteY1" fmla="*/ 147 h 19693"/>
                    <a:gd name="connsiteX2" fmla="*/ 81220 w 82993"/>
                    <a:gd name="connsiteY2" fmla="*/ 17609 h 19693"/>
                    <a:gd name="connsiteX3" fmla="*/ 76458 w 82993"/>
                    <a:gd name="connsiteY3" fmla="*/ 17609 h 19693"/>
                    <a:gd name="connsiteX4" fmla="*/ 258 w 82993"/>
                    <a:gd name="connsiteY4" fmla="*/ 9672 h 19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3" h="19693">
                      <a:moveTo>
                        <a:pt x="258" y="9672"/>
                      </a:moveTo>
                      <a:cubicBezTo>
                        <a:pt x="-3711" y="6762"/>
                        <a:pt x="39151" y="-1176"/>
                        <a:pt x="52645" y="147"/>
                      </a:cubicBezTo>
                      <a:cubicBezTo>
                        <a:pt x="66139" y="1470"/>
                        <a:pt x="81220" y="17609"/>
                        <a:pt x="81220" y="17609"/>
                      </a:cubicBezTo>
                      <a:cubicBezTo>
                        <a:pt x="85189" y="20519"/>
                        <a:pt x="82014" y="20255"/>
                        <a:pt x="76458" y="17609"/>
                      </a:cubicBezTo>
                      <a:cubicBezTo>
                        <a:pt x="70902" y="14963"/>
                        <a:pt x="4227" y="12582"/>
                        <a:pt x="258" y="967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1" name="グループ化 1790">
                <a:extLst>
                  <a:ext uri="{FF2B5EF4-FFF2-40B4-BE49-F238E27FC236}">
                    <a16:creationId xmlns:a16="http://schemas.microsoft.com/office/drawing/2014/main" id="{E555F77E-91C7-4506-AE69-81A125E52A35}"/>
                  </a:ext>
                </a:extLst>
              </p:cNvPr>
              <p:cNvGrpSpPr/>
              <p:nvPr/>
            </p:nvGrpSpPr>
            <p:grpSpPr>
              <a:xfrm>
                <a:off x="5049400" y="2776520"/>
                <a:ext cx="395206" cy="357293"/>
                <a:chOff x="5049400" y="2776520"/>
                <a:chExt cx="395206" cy="357293"/>
              </a:xfrm>
              <a:grpFill/>
            </p:grpSpPr>
            <p:sp>
              <p:nvSpPr>
                <p:cNvPr id="1825" name="フリーフォーム: 図形 1824">
                  <a:extLst>
                    <a:ext uri="{FF2B5EF4-FFF2-40B4-BE49-F238E27FC236}">
                      <a16:creationId xmlns:a16="http://schemas.microsoft.com/office/drawing/2014/main" id="{A3FBBA23-2498-4A58-BDC7-2E94A191EEDB}"/>
                    </a:ext>
                  </a:extLst>
                </p:cNvPr>
                <p:cNvSpPr/>
                <p:nvPr/>
              </p:nvSpPr>
              <p:spPr>
                <a:xfrm>
                  <a:off x="5229224" y="2828419"/>
                  <a:ext cx="69942" cy="222861"/>
                </a:xfrm>
                <a:custGeom>
                  <a:avLst/>
                  <a:gdLst>
                    <a:gd name="connsiteX0" fmla="*/ 1 w 69942"/>
                    <a:gd name="connsiteY0" fmla="*/ 506 h 222861"/>
                    <a:gd name="connsiteX1" fmla="*/ 42864 w 69942"/>
                    <a:gd name="connsiteY1" fmla="*/ 84644 h 222861"/>
                    <a:gd name="connsiteX2" fmla="*/ 57151 w 69942"/>
                    <a:gd name="connsiteY2" fmla="*/ 156081 h 222861"/>
                    <a:gd name="connsiteX3" fmla="*/ 69851 w 69942"/>
                    <a:gd name="connsiteY3" fmla="*/ 222756 h 222861"/>
                    <a:gd name="connsiteX4" fmla="*/ 61914 w 69942"/>
                    <a:gd name="connsiteY4" fmla="*/ 170369 h 222861"/>
                    <a:gd name="connsiteX5" fmla="*/ 44451 w 69942"/>
                    <a:gd name="connsiteY5" fmla="*/ 125919 h 222861"/>
                    <a:gd name="connsiteX6" fmla="*/ 1 w 69942"/>
                    <a:gd name="connsiteY6" fmla="*/ 506 h 2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42" h="222861">
                      <a:moveTo>
                        <a:pt x="1" y="506"/>
                      </a:moveTo>
                      <a:cubicBezTo>
                        <a:pt x="-263" y="-6373"/>
                        <a:pt x="33339" y="58715"/>
                        <a:pt x="42864" y="84644"/>
                      </a:cubicBezTo>
                      <a:cubicBezTo>
                        <a:pt x="52389" y="110573"/>
                        <a:pt x="52653" y="133062"/>
                        <a:pt x="57151" y="156081"/>
                      </a:cubicBezTo>
                      <a:cubicBezTo>
                        <a:pt x="61649" y="179100"/>
                        <a:pt x="69057" y="220375"/>
                        <a:pt x="69851" y="222756"/>
                      </a:cubicBezTo>
                      <a:cubicBezTo>
                        <a:pt x="70645" y="225137"/>
                        <a:pt x="66147" y="186508"/>
                        <a:pt x="61914" y="170369"/>
                      </a:cubicBezTo>
                      <a:cubicBezTo>
                        <a:pt x="57681" y="154230"/>
                        <a:pt x="52918" y="153700"/>
                        <a:pt x="44451" y="125919"/>
                      </a:cubicBezTo>
                      <a:cubicBezTo>
                        <a:pt x="35984" y="98138"/>
                        <a:pt x="265" y="7385"/>
                        <a:pt x="1" y="50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6" name="フリーフォーム: 図形 1825">
                  <a:extLst>
                    <a:ext uri="{FF2B5EF4-FFF2-40B4-BE49-F238E27FC236}">
                      <a16:creationId xmlns:a16="http://schemas.microsoft.com/office/drawing/2014/main" id="{D27A8BEF-FD6D-40AF-97D8-86419B8FC959}"/>
                    </a:ext>
                  </a:extLst>
                </p:cNvPr>
                <p:cNvSpPr/>
                <p:nvPr/>
              </p:nvSpPr>
              <p:spPr>
                <a:xfrm>
                  <a:off x="5200632" y="2822574"/>
                  <a:ext cx="86010" cy="240408"/>
                </a:xfrm>
                <a:custGeom>
                  <a:avLst/>
                  <a:gdLst>
                    <a:gd name="connsiteX0" fmla="*/ 14306 w 86010"/>
                    <a:gd name="connsiteY0" fmla="*/ 1 h 240408"/>
                    <a:gd name="connsiteX1" fmla="*/ 18 w 86010"/>
                    <a:gd name="connsiteY1" fmla="*/ 63501 h 240408"/>
                    <a:gd name="connsiteX2" fmla="*/ 17481 w 86010"/>
                    <a:gd name="connsiteY2" fmla="*/ 123826 h 240408"/>
                    <a:gd name="connsiteX3" fmla="*/ 49231 w 86010"/>
                    <a:gd name="connsiteY3" fmla="*/ 215901 h 240408"/>
                    <a:gd name="connsiteX4" fmla="*/ 85743 w 86010"/>
                    <a:gd name="connsiteY4" fmla="*/ 239714 h 240408"/>
                    <a:gd name="connsiteX5" fmla="*/ 63518 w 86010"/>
                    <a:gd name="connsiteY5" fmla="*/ 196851 h 240408"/>
                    <a:gd name="connsiteX6" fmla="*/ 22243 w 86010"/>
                    <a:gd name="connsiteY6" fmla="*/ 61914 h 240408"/>
                    <a:gd name="connsiteX7" fmla="*/ 14306 w 86010"/>
                    <a:gd name="connsiteY7" fmla="*/ 1 h 24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10" h="240408">
                      <a:moveTo>
                        <a:pt x="14306" y="1"/>
                      </a:moveTo>
                      <a:cubicBezTo>
                        <a:pt x="10602" y="265"/>
                        <a:pt x="-511" y="42864"/>
                        <a:pt x="18" y="63501"/>
                      </a:cubicBezTo>
                      <a:cubicBezTo>
                        <a:pt x="547" y="84138"/>
                        <a:pt x="9279" y="98426"/>
                        <a:pt x="17481" y="123826"/>
                      </a:cubicBezTo>
                      <a:cubicBezTo>
                        <a:pt x="25683" y="149226"/>
                        <a:pt x="37854" y="196586"/>
                        <a:pt x="49231" y="215901"/>
                      </a:cubicBezTo>
                      <a:cubicBezTo>
                        <a:pt x="60608" y="235216"/>
                        <a:pt x="83362" y="242889"/>
                        <a:pt x="85743" y="239714"/>
                      </a:cubicBezTo>
                      <a:cubicBezTo>
                        <a:pt x="88124" y="236539"/>
                        <a:pt x="74101" y="226484"/>
                        <a:pt x="63518" y="196851"/>
                      </a:cubicBezTo>
                      <a:cubicBezTo>
                        <a:pt x="52935" y="167218"/>
                        <a:pt x="29387" y="92341"/>
                        <a:pt x="22243" y="61914"/>
                      </a:cubicBezTo>
                      <a:cubicBezTo>
                        <a:pt x="15099" y="31487"/>
                        <a:pt x="18010" y="-263"/>
                        <a:pt x="1430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7" name="フリーフォーム: 図形 1826">
                  <a:extLst>
                    <a:ext uri="{FF2B5EF4-FFF2-40B4-BE49-F238E27FC236}">
                      <a16:creationId xmlns:a16="http://schemas.microsoft.com/office/drawing/2014/main" id="{5B916050-86D7-463A-A9C7-3BEADF4D5D6D}"/>
                    </a:ext>
                  </a:extLst>
                </p:cNvPr>
                <p:cNvSpPr/>
                <p:nvPr/>
              </p:nvSpPr>
              <p:spPr>
                <a:xfrm>
                  <a:off x="5290815" y="2949119"/>
                  <a:ext cx="153791" cy="74490"/>
                </a:xfrm>
                <a:custGeom>
                  <a:avLst/>
                  <a:gdLst>
                    <a:gd name="connsiteX0" fmla="*/ 6673 w 153791"/>
                    <a:gd name="connsiteY0" fmla="*/ 54431 h 74490"/>
                    <a:gd name="connsiteX1" fmla="*/ 62235 w 153791"/>
                    <a:gd name="connsiteY1" fmla="*/ 70306 h 74490"/>
                    <a:gd name="connsiteX2" fmla="*/ 84460 w 153791"/>
                    <a:gd name="connsiteY2" fmla="*/ 71894 h 74490"/>
                    <a:gd name="connsiteX3" fmla="*/ 152723 w 153791"/>
                    <a:gd name="connsiteY3" fmla="*/ 38556 h 74490"/>
                    <a:gd name="connsiteX4" fmla="*/ 120973 w 153791"/>
                    <a:gd name="connsiteY4" fmla="*/ 33794 h 74490"/>
                    <a:gd name="connsiteX5" fmla="*/ 52710 w 153791"/>
                    <a:gd name="connsiteY5" fmla="*/ 19506 h 74490"/>
                    <a:gd name="connsiteX6" fmla="*/ 1910 w 153791"/>
                    <a:gd name="connsiteY6" fmla="*/ 456 h 74490"/>
                    <a:gd name="connsiteX7" fmla="*/ 120973 w 153791"/>
                    <a:gd name="connsiteY7" fmla="*/ 40144 h 74490"/>
                    <a:gd name="connsiteX8" fmla="*/ 144785 w 153791"/>
                    <a:gd name="connsiteY8" fmla="*/ 52844 h 74490"/>
                    <a:gd name="connsiteX9" fmla="*/ 101923 w 153791"/>
                    <a:gd name="connsiteY9" fmla="*/ 67131 h 74490"/>
                    <a:gd name="connsiteX10" fmla="*/ 57473 w 153791"/>
                    <a:gd name="connsiteY10" fmla="*/ 71894 h 74490"/>
                    <a:gd name="connsiteX11" fmla="*/ 6673 w 153791"/>
                    <a:gd name="connsiteY11" fmla="*/ 54431 h 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791" h="74490">
                      <a:moveTo>
                        <a:pt x="6673" y="54431"/>
                      </a:moveTo>
                      <a:cubicBezTo>
                        <a:pt x="7467" y="54166"/>
                        <a:pt x="49271" y="67396"/>
                        <a:pt x="62235" y="70306"/>
                      </a:cubicBezTo>
                      <a:cubicBezTo>
                        <a:pt x="75200" y="73217"/>
                        <a:pt x="69379" y="77186"/>
                        <a:pt x="84460" y="71894"/>
                      </a:cubicBezTo>
                      <a:cubicBezTo>
                        <a:pt x="99541" y="66602"/>
                        <a:pt x="146638" y="44906"/>
                        <a:pt x="152723" y="38556"/>
                      </a:cubicBezTo>
                      <a:cubicBezTo>
                        <a:pt x="158809" y="32206"/>
                        <a:pt x="137642" y="36969"/>
                        <a:pt x="120973" y="33794"/>
                      </a:cubicBezTo>
                      <a:cubicBezTo>
                        <a:pt x="104304" y="30619"/>
                        <a:pt x="72554" y="25062"/>
                        <a:pt x="52710" y="19506"/>
                      </a:cubicBezTo>
                      <a:cubicBezTo>
                        <a:pt x="32866" y="13950"/>
                        <a:pt x="-9467" y="-2984"/>
                        <a:pt x="1910" y="456"/>
                      </a:cubicBezTo>
                      <a:cubicBezTo>
                        <a:pt x="13287" y="3896"/>
                        <a:pt x="97161" y="31413"/>
                        <a:pt x="120973" y="40144"/>
                      </a:cubicBezTo>
                      <a:cubicBezTo>
                        <a:pt x="144785" y="48875"/>
                        <a:pt x="147960" y="48346"/>
                        <a:pt x="144785" y="52844"/>
                      </a:cubicBezTo>
                      <a:cubicBezTo>
                        <a:pt x="141610" y="57342"/>
                        <a:pt x="116475" y="63956"/>
                        <a:pt x="101923" y="67131"/>
                      </a:cubicBezTo>
                      <a:cubicBezTo>
                        <a:pt x="87371" y="70306"/>
                        <a:pt x="70702" y="73746"/>
                        <a:pt x="57473" y="71894"/>
                      </a:cubicBezTo>
                      <a:cubicBezTo>
                        <a:pt x="44244" y="70042"/>
                        <a:pt x="5879" y="54696"/>
                        <a:pt x="6673" y="544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8" name="フリーフォーム: 図形 1827">
                  <a:extLst>
                    <a:ext uri="{FF2B5EF4-FFF2-40B4-BE49-F238E27FC236}">
                      <a16:creationId xmlns:a16="http://schemas.microsoft.com/office/drawing/2014/main" id="{0004F2FE-41C5-47FC-AEB0-A0D0F536C4BB}"/>
                    </a:ext>
                  </a:extLst>
                </p:cNvPr>
                <p:cNvSpPr/>
                <p:nvPr/>
              </p:nvSpPr>
              <p:spPr>
                <a:xfrm>
                  <a:off x="5137467" y="2984344"/>
                  <a:ext cx="118772" cy="149469"/>
                </a:xfrm>
                <a:custGeom>
                  <a:avLst/>
                  <a:gdLst>
                    <a:gd name="connsiteX0" fmla="*/ 88583 w 118772"/>
                    <a:gd name="connsiteY0" fmla="*/ 156 h 149469"/>
                    <a:gd name="connsiteX1" fmla="*/ 47308 w 118772"/>
                    <a:gd name="connsiteY1" fmla="*/ 71594 h 149469"/>
                    <a:gd name="connsiteX2" fmla="*/ 20321 w 118772"/>
                    <a:gd name="connsiteY2" fmla="*/ 117631 h 149469"/>
                    <a:gd name="connsiteX3" fmla="*/ 2858 w 118772"/>
                    <a:gd name="connsiteY3" fmla="*/ 149381 h 149469"/>
                    <a:gd name="connsiteX4" fmla="*/ 82233 w 118772"/>
                    <a:gd name="connsiteY4" fmla="*/ 125569 h 149469"/>
                    <a:gd name="connsiteX5" fmla="*/ 88583 w 118772"/>
                    <a:gd name="connsiteY5" fmla="*/ 81119 h 149469"/>
                    <a:gd name="connsiteX6" fmla="*/ 118746 w 118772"/>
                    <a:gd name="connsiteY6" fmla="*/ 55719 h 149469"/>
                    <a:gd name="connsiteX7" fmla="*/ 93346 w 118772"/>
                    <a:gd name="connsiteY7" fmla="*/ 90644 h 149469"/>
                    <a:gd name="connsiteX8" fmla="*/ 66358 w 118772"/>
                    <a:gd name="connsiteY8" fmla="*/ 114456 h 149469"/>
                    <a:gd name="connsiteX9" fmla="*/ 20321 w 118772"/>
                    <a:gd name="connsiteY9" fmla="*/ 130331 h 149469"/>
                    <a:gd name="connsiteX10" fmla="*/ 60008 w 118772"/>
                    <a:gd name="connsiteY10" fmla="*/ 54131 h 149469"/>
                    <a:gd name="connsiteX11" fmla="*/ 88583 w 118772"/>
                    <a:gd name="connsiteY11" fmla="*/ 156 h 14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72" h="149469">
                      <a:moveTo>
                        <a:pt x="88583" y="156"/>
                      </a:moveTo>
                      <a:cubicBezTo>
                        <a:pt x="86466" y="3066"/>
                        <a:pt x="58685" y="52015"/>
                        <a:pt x="47308" y="71594"/>
                      </a:cubicBezTo>
                      <a:cubicBezTo>
                        <a:pt x="35931" y="91173"/>
                        <a:pt x="27729" y="104667"/>
                        <a:pt x="20321" y="117631"/>
                      </a:cubicBezTo>
                      <a:cubicBezTo>
                        <a:pt x="12913" y="130595"/>
                        <a:pt x="-7460" y="148058"/>
                        <a:pt x="2858" y="149381"/>
                      </a:cubicBezTo>
                      <a:cubicBezTo>
                        <a:pt x="13176" y="150704"/>
                        <a:pt x="67945" y="136946"/>
                        <a:pt x="82233" y="125569"/>
                      </a:cubicBezTo>
                      <a:cubicBezTo>
                        <a:pt x="96521" y="114192"/>
                        <a:pt x="82498" y="92761"/>
                        <a:pt x="88583" y="81119"/>
                      </a:cubicBezTo>
                      <a:cubicBezTo>
                        <a:pt x="94668" y="69477"/>
                        <a:pt x="117952" y="54132"/>
                        <a:pt x="118746" y="55719"/>
                      </a:cubicBezTo>
                      <a:cubicBezTo>
                        <a:pt x="119540" y="57306"/>
                        <a:pt x="102077" y="80855"/>
                        <a:pt x="93346" y="90644"/>
                      </a:cubicBezTo>
                      <a:cubicBezTo>
                        <a:pt x="84615" y="100434"/>
                        <a:pt x="78529" y="107842"/>
                        <a:pt x="66358" y="114456"/>
                      </a:cubicBezTo>
                      <a:cubicBezTo>
                        <a:pt x="54187" y="121071"/>
                        <a:pt x="21379" y="140385"/>
                        <a:pt x="20321" y="130331"/>
                      </a:cubicBezTo>
                      <a:cubicBezTo>
                        <a:pt x="19263" y="120277"/>
                        <a:pt x="49425" y="72652"/>
                        <a:pt x="60008" y="54131"/>
                      </a:cubicBezTo>
                      <a:cubicBezTo>
                        <a:pt x="70591" y="35610"/>
                        <a:pt x="90700" y="-2754"/>
                        <a:pt x="88583" y="15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9" name="フリーフォーム: 図形 1828">
                  <a:extLst>
                    <a:ext uri="{FF2B5EF4-FFF2-40B4-BE49-F238E27FC236}">
                      <a16:creationId xmlns:a16="http://schemas.microsoft.com/office/drawing/2014/main" id="{2EC040D1-56E5-41C3-B4AA-8EC266BBD66B}"/>
                    </a:ext>
                  </a:extLst>
                </p:cNvPr>
                <p:cNvSpPr/>
                <p:nvPr/>
              </p:nvSpPr>
              <p:spPr>
                <a:xfrm>
                  <a:off x="5275162" y="2776520"/>
                  <a:ext cx="128689" cy="138132"/>
                </a:xfrm>
                <a:custGeom>
                  <a:avLst/>
                  <a:gdLst>
                    <a:gd name="connsiteX0" fmla="*/ 101 w 128689"/>
                    <a:gd name="connsiteY0" fmla="*/ 138130 h 138132"/>
                    <a:gd name="connsiteX1" fmla="*/ 38201 w 128689"/>
                    <a:gd name="connsiteY1" fmla="*/ 61930 h 138132"/>
                    <a:gd name="connsiteX2" fmla="*/ 50901 w 128689"/>
                    <a:gd name="connsiteY2" fmla="*/ 47643 h 138132"/>
                    <a:gd name="connsiteX3" fmla="*/ 74713 w 128689"/>
                    <a:gd name="connsiteY3" fmla="*/ 71455 h 138132"/>
                    <a:gd name="connsiteX4" fmla="*/ 84238 w 128689"/>
                    <a:gd name="connsiteY4" fmla="*/ 55580 h 138132"/>
                    <a:gd name="connsiteX5" fmla="*/ 128688 w 128689"/>
                    <a:gd name="connsiteY5" fmla="*/ 18 h 138132"/>
                    <a:gd name="connsiteX6" fmla="*/ 85826 w 128689"/>
                    <a:gd name="connsiteY6" fmla="*/ 61930 h 138132"/>
                    <a:gd name="connsiteX7" fmla="*/ 60426 w 128689"/>
                    <a:gd name="connsiteY7" fmla="*/ 82568 h 138132"/>
                    <a:gd name="connsiteX8" fmla="*/ 50901 w 128689"/>
                    <a:gd name="connsiteY8" fmla="*/ 65105 h 138132"/>
                    <a:gd name="connsiteX9" fmla="*/ 101 w 128689"/>
                    <a:gd name="connsiteY9" fmla="*/ 138130 h 1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9" h="138132">
                      <a:moveTo>
                        <a:pt x="101" y="138130"/>
                      </a:moveTo>
                      <a:cubicBezTo>
                        <a:pt x="-2016" y="137601"/>
                        <a:pt x="29734" y="77011"/>
                        <a:pt x="38201" y="61930"/>
                      </a:cubicBezTo>
                      <a:cubicBezTo>
                        <a:pt x="46668" y="46849"/>
                        <a:pt x="44816" y="46056"/>
                        <a:pt x="50901" y="47643"/>
                      </a:cubicBezTo>
                      <a:cubicBezTo>
                        <a:pt x="56986" y="49230"/>
                        <a:pt x="69157" y="70132"/>
                        <a:pt x="74713" y="71455"/>
                      </a:cubicBezTo>
                      <a:cubicBezTo>
                        <a:pt x="80269" y="72778"/>
                        <a:pt x="75242" y="67486"/>
                        <a:pt x="84238" y="55580"/>
                      </a:cubicBezTo>
                      <a:cubicBezTo>
                        <a:pt x="93234" y="43674"/>
                        <a:pt x="128423" y="-1040"/>
                        <a:pt x="128688" y="18"/>
                      </a:cubicBezTo>
                      <a:cubicBezTo>
                        <a:pt x="128953" y="1076"/>
                        <a:pt x="97203" y="48172"/>
                        <a:pt x="85826" y="61930"/>
                      </a:cubicBezTo>
                      <a:cubicBezTo>
                        <a:pt x="74449" y="75688"/>
                        <a:pt x="66247" y="82039"/>
                        <a:pt x="60426" y="82568"/>
                      </a:cubicBezTo>
                      <a:cubicBezTo>
                        <a:pt x="54605" y="83097"/>
                        <a:pt x="56986" y="62195"/>
                        <a:pt x="50901" y="65105"/>
                      </a:cubicBezTo>
                      <a:cubicBezTo>
                        <a:pt x="44816" y="68015"/>
                        <a:pt x="2218" y="138659"/>
                        <a:pt x="101" y="138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0" name="フリーフォーム: 図形 1829">
                  <a:extLst>
                    <a:ext uri="{FF2B5EF4-FFF2-40B4-BE49-F238E27FC236}">
                      <a16:creationId xmlns:a16="http://schemas.microsoft.com/office/drawing/2014/main" id="{5CA3F3AA-10E1-49B0-A59A-F5F00BD19556}"/>
                    </a:ext>
                  </a:extLst>
                </p:cNvPr>
                <p:cNvSpPr/>
                <p:nvPr/>
              </p:nvSpPr>
              <p:spPr>
                <a:xfrm>
                  <a:off x="5337339" y="2785520"/>
                  <a:ext cx="76956" cy="172719"/>
                </a:xfrm>
                <a:custGeom>
                  <a:avLst/>
                  <a:gdLst>
                    <a:gd name="connsiteX0" fmla="*/ 74449 w 76956"/>
                    <a:gd name="connsiteY0" fmla="*/ 2130 h 172719"/>
                    <a:gd name="connsiteX1" fmla="*/ 1424 w 76956"/>
                    <a:gd name="connsiteY1" fmla="*/ 168818 h 172719"/>
                    <a:gd name="connsiteX2" fmla="*/ 28411 w 76956"/>
                    <a:gd name="connsiteY2" fmla="*/ 116430 h 172719"/>
                    <a:gd name="connsiteX3" fmla="*/ 56986 w 76956"/>
                    <a:gd name="connsiteY3" fmla="*/ 76743 h 172719"/>
                    <a:gd name="connsiteX4" fmla="*/ 74449 w 76956"/>
                    <a:gd name="connsiteY4" fmla="*/ 2130 h 172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6" h="172719">
                      <a:moveTo>
                        <a:pt x="74449" y="2130"/>
                      </a:moveTo>
                      <a:cubicBezTo>
                        <a:pt x="65189" y="17476"/>
                        <a:pt x="9097" y="149768"/>
                        <a:pt x="1424" y="168818"/>
                      </a:cubicBezTo>
                      <a:cubicBezTo>
                        <a:pt x="-6249" y="187868"/>
                        <a:pt x="19151" y="131776"/>
                        <a:pt x="28411" y="116430"/>
                      </a:cubicBezTo>
                      <a:cubicBezTo>
                        <a:pt x="37671" y="101084"/>
                        <a:pt x="49048" y="94735"/>
                        <a:pt x="56986" y="76743"/>
                      </a:cubicBezTo>
                      <a:cubicBezTo>
                        <a:pt x="64923" y="58751"/>
                        <a:pt x="83709" y="-13216"/>
                        <a:pt x="74449" y="2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1" name="フリーフォーム: 図形 1830">
                  <a:extLst>
                    <a:ext uri="{FF2B5EF4-FFF2-40B4-BE49-F238E27FC236}">
                      <a16:creationId xmlns:a16="http://schemas.microsoft.com/office/drawing/2014/main" id="{7FD150BB-4D56-4F09-8248-5765EB226F8E}"/>
                    </a:ext>
                  </a:extLst>
                </p:cNvPr>
                <p:cNvSpPr/>
                <p:nvPr/>
              </p:nvSpPr>
              <p:spPr>
                <a:xfrm>
                  <a:off x="5049400" y="2914650"/>
                  <a:ext cx="172688" cy="122622"/>
                </a:xfrm>
                <a:custGeom>
                  <a:avLst/>
                  <a:gdLst>
                    <a:gd name="connsiteX0" fmla="*/ 144900 w 172688"/>
                    <a:gd name="connsiteY0" fmla="*/ 122238 h 122622"/>
                    <a:gd name="connsiteX1" fmla="*/ 84575 w 172688"/>
                    <a:gd name="connsiteY1" fmla="*/ 85725 h 122622"/>
                    <a:gd name="connsiteX2" fmla="*/ 22663 w 172688"/>
                    <a:gd name="connsiteY2" fmla="*/ 46038 h 122622"/>
                    <a:gd name="connsiteX3" fmla="*/ 2025 w 172688"/>
                    <a:gd name="connsiteY3" fmla="*/ 31750 h 122622"/>
                    <a:gd name="connsiteX4" fmla="*/ 67113 w 172688"/>
                    <a:gd name="connsiteY4" fmla="*/ 38100 h 122622"/>
                    <a:gd name="connsiteX5" fmla="*/ 108388 w 172688"/>
                    <a:gd name="connsiteY5" fmla="*/ 41275 h 122622"/>
                    <a:gd name="connsiteX6" fmla="*/ 100450 w 172688"/>
                    <a:gd name="connsiteY6" fmla="*/ 20638 h 122622"/>
                    <a:gd name="connsiteX7" fmla="*/ 94100 w 172688"/>
                    <a:gd name="connsiteY7" fmla="*/ 0 h 122622"/>
                    <a:gd name="connsiteX8" fmla="*/ 148075 w 172688"/>
                    <a:gd name="connsiteY8" fmla="*/ 20638 h 122622"/>
                    <a:gd name="connsiteX9" fmla="*/ 171888 w 172688"/>
                    <a:gd name="connsiteY9" fmla="*/ 23813 h 122622"/>
                    <a:gd name="connsiteX10" fmla="*/ 121088 w 172688"/>
                    <a:gd name="connsiteY10" fmla="*/ 6350 h 122622"/>
                    <a:gd name="connsiteX11" fmla="*/ 94100 w 172688"/>
                    <a:gd name="connsiteY11" fmla="*/ 3175 h 122622"/>
                    <a:gd name="connsiteX12" fmla="*/ 105213 w 172688"/>
                    <a:gd name="connsiteY12" fmla="*/ 36513 h 122622"/>
                    <a:gd name="connsiteX13" fmla="*/ 76638 w 172688"/>
                    <a:gd name="connsiteY13" fmla="*/ 36513 h 122622"/>
                    <a:gd name="connsiteX14" fmla="*/ 14725 w 172688"/>
                    <a:gd name="connsiteY14" fmla="*/ 26988 h 122622"/>
                    <a:gd name="connsiteX15" fmla="*/ 41713 w 172688"/>
                    <a:gd name="connsiteY15" fmla="*/ 61913 h 122622"/>
                    <a:gd name="connsiteX16" fmla="*/ 144900 w 172688"/>
                    <a:gd name="connsiteY16" fmla="*/ 122238 h 1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688" h="122622">
                      <a:moveTo>
                        <a:pt x="144900" y="122238"/>
                      </a:moveTo>
                      <a:cubicBezTo>
                        <a:pt x="152044" y="126207"/>
                        <a:pt x="104948" y="98425"/>
                        <a:pt x="84575" y="85725"/>
                      </a:cubicBezTo>
                      <a:cubicBezTo>
                        <a:pt x="64202" y="73025"/>
                        <a:pt x="36421" y="55034"/>
                        <a:pt x="22663" y="46038"/>
                      </a:cubicBezTo>
                      <a:cubicBezTo>
                        <a:pt x="8905" y="37042"/>
                        <a:pt x="-5383" y="33073"/>
                        <a:pt x="2025" y="31750"/>
                      </a:cubicBezTo>
                      <a:cubicBezTo>
                        <a:pt x="9433" y="30427"/>
                        <a:pt x="49386" y="36512"/>
                        <a:pt x="67113" y="38100"/>
                      </a:cubicBezTo>
                      <a:cubicBezTo>
                        <a:pt x="84840" y="39687"/>
                        <a:pt x="102832" y="44185"/>
                        <a:pt x="108388" y="41275"/>
                      </a:cubicBezTo>
                      <a:cubicBezTo>
                        <a:pt x="113944" y="38365"/>
                        <a:pt x="102831" y="27517"/>
                        <a:pt x="100450" y="20638"/>
                      </a:cubicBezTo>
                      <a:cubicBezTo>
                        <a:pt x="98069" y="13759"/>
                        <a:pt x="86163" y="0"/>
                        <a:pt x="94100" y="0"/>
                      </a:cubicBezTo>
                      <a:cubicBezTo>
                        <a:pt x="102037" y="0"/>
                        <a:pt x="135110" y="16669"/>
                        <a:pt x="148075" y="20638"/>
                      </a:cubicBezTo>
                      <a:cubicBezTo>
                        <a:pt x="161040" y="24607"/>
                        <a:pt x="176386" y="26194"/>
                        <a:pt x="171888" y="23813"/>
                      </a:cubicBezTo>
                      <a:cubicBezTo>
                        <a:pt x="167390" y="21432"/>
                        <a:pt x="134053" y="9790"/>
                        <a:pt x="121088" y="6350"/>
                      </a:cubicBezTo>
                      <a:cubicBezTo>
                        <a:pt x="108123" y="2910"/>
                        <a:pt x="96746" y="-1852"/>
                        <a:pt x="94100" y="3175"/>
                      </a:cubicBezTo>
                      <a:cubicBezTo>
                        <a:pt x="91454" y="8202"/>
                        <a:pt x="108123" y="30957"/>
                        <a:pt x="105213" y="36513"/>
                      </a:cubicBezTo>
                      <a:cubicBezTo>
                        <a:pt x="102303" y="42069"/>
                        <a:pt x="91719" y="38100"/>
                        <a:pt x="76638" y="36513"/>
                      </a:cubicBezTo>
                      <a:cubicBezTo>
                        <a:pt x="61557" y="34926"/>
                        <a:pt x="20546" y="22755"/>
                        <a:pt x="14725" y="26988"/>
                      </a:cubicBezTo>
                      <a:cubicBezTo>
                        <a:pt x="8904" y="31221"/>
                        <a:pt x="20546" y="47096"/>
                        <a:pt x="41713" y="61913"/>
                      </a:cubicBezTo>
                      <a:cubicBezTo>
                        <a:pt x="62880" y="76730"/>
                        <a:pt x="137756" y="118269"/>
                        <a:pt x="144900" y="122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92" name="グループ化 1791">
                <a:extLst>
                  <a:ext uri="{FF2B5EF4-FFF2-40B4-BE49-F238E27FC236}">
                    <a16:creationId xmlns:a16="http://schemas.microsoft.com/office/drawing/2014/main" id="{CE936601-AB45-45A2-90EA-2CBAAB129CAF}"/>
                  </a:ext>
                </a:extLst>
              </p:cNvPr>
              <p:cNvGrpSpPr/>
              <p:nvPr/>
            </p:nvGrpSpPr>
            <p:grpSpPr>
              <a:xfrm rot="21008477" flipH="1">
                <a:off x="6717265" y="2731477"/>
                <a:ext cx="395206" cy="357293"/>
                <a:chOff x="5049400" y="2776520"/>
                <a:chExt cx="395206" cy="357293"/>
              </a:xfrm>
              <a:grpFill/>
            </p:grpSpPr>
            <p:sp>
              <p:nvSpPr>
                <p:cNvPr id="1818" name="フリーフォーム: 図形 1817">
                  <a:extLst>
                    <a:ext uri="{FF2B5EF4-FFF2-40B4-BE49-F238E27FC236}">
                      <a16:creationId xmlns:a16="http://schemas.microsoft.com/office/drawing/2014/main" id="{7E8CB533-CA7B-41E6-91E5-8FF2567BAA76}"/>
                    </a:ext>
                  </a:extLst>
                </p:cNvPr>
                <p:cNvSpPr/>
                <p:nvPr/>
              </p:nvSpPr>
              <p:spPr>
                <a:xfrm>
                  <a:off x="5229224" y="2828419"/>
                  <a:ext cx="69942" cy="222861"/>
                </a:xfrm>
                <a:custGeom>
                  <a:avLst/>
                  <a:gdLst>
                    <a:gd name="connsiteX0" fmla="*/ 1 w 69942"/>
                    <a:gd name="connsiteY0" fmla="*/ 506 h 222861"/>
                    <a:gd name="connsiteX1" fmla="*/ 42864 w 69942"/>
                    <a:gd name="connsiteY1" fmla="*/ 84644 h 222861"/>
                    <a:gd name="connsiteX2" fmla="*/ 57151 w 69942"/>
                    <a:gd name="connsiteY2" fmla="*/ 156081 h 222861"/>
                    <a:gd name="connsiteX3" fmla="*/ 69851 w 69942"/>
                    <a:gd name="connsiteY3" fmla="*/ 222756 h 222861"/>
                    <a:gd name="connsiteX4" fmla="*/ 61914 w 69942"/>
                    <a:gd name="connsiteY4" fmla="*/ 170369 h 222861"/>
                    <a:gd name="connsiteX5" fmla="*/ 44451 w 69942"/>
                    <a:gd name="connsiteY5" fmla="*/ 125919 h 222861"/>
                    <a:gd name="connsiteX6" fmla="*/ 1 w 69942"/>
                    <a:gd name="connsiteY6" fmla="*/ 506 h 22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942" h="222861">
                      <a:moveTo>
                        <a:pt x="1" y="506"/>
                      </a:moveTo>
                      <a:cubicBezTo>
                        <a:pt x="-263" y="-6373"/>
                        <a:pt x="33339" y="58715"/>
                        <a:pt x="42864" y="84644"/>
                      </a:cubicBezTo>
                      <a:cubicBezTo>
                        <a:pt x="52389" y="110573"/>
                        <a:pt x="52653" y="133062"/>
                        <a:pt x="57151" y="156081"/>
                      </a:cubicBezTo>
                      <a:cubicBezTo>
                        <a:pt x="61649" y="179100"/>
                        <a:pt x="69057" y="220375"/>
                        <a:pt x="69851" y="222756"/>
                      </a:cubicBezTo>
                      <a:cubicBezTo>
                        <a:pt x="70645" y="225137"/>
                        <a:pt x="66147" y="186508"/>
                        <a:pt x="61914" y="170369"/>
                      </a:cubicBezTo>
                      <a:cubicBezTo>
                        <a:pt x="57681" y="154230"/>
                        <a:pt x="52918" y="153700"/>
                        <a:pt x="44451" y="125919"/>
                      </a:cubicBezTo>
                      <a:cubicBezTo>
                        <a:pt x="35984" y="98138"/>
                        <a:pt x="265" y="7385"/>
                        <a:pt x="1" y="50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9" name="フリーフォーム: 図形 1818">
                  <a:extLst>
                    <a:ext uri="{FF2B5EF4-FFF2-40B4-BE49-F238E27FC236}">
                      <a16:creationId xmlns:a16="http://schemas.microsoft.com/office/drawing/2014/main" id="{D6356759-77B7-429E-8934-F3851A71D057}"/>
                    </a:ext>
                  </a:extLst>
                </p:cNvPr>
                <p:cNvSpPr/>
                <p:nvPr/>
              </p:nvSpPr>
              <p:spPr>
                <a:xfrm>
                  <a:off x="5200632" y="2822574"/>
                  <a:ext cx="86010" cy="240408"/>
                </a:xfrm>
                <a:custGeom>
                  <a:avLst/>
                  <a:gdLst>
                    <a:gd name="connsiteX0" fmla="*/ 14306 w 86010"/>
                    <a:gd name="connsiteY0" fmla="*/ 1 h 240408"/>
                    <a:gd name="connsiteX1" fmla="*/ 18 w 86010"/>
                    <a:gd name="connsiteY1" fmla="*/ 63501 h 240408"/>
                    <a:gd name="connsiteX2" fmla="*/ 17481 w 86010"/>
                    <a:gd name="connsiteY2" fmla="*/ 123826 h 240408"/>
                    <a:gd name="connsiteX3" fmla="*/ 49231 w 86010"/>
                    <a:gd name="connsiteY3" fmla="*/ 215901 h 240408"/>
                    <a:gd name="connsiteX4" fmla="*/ 85743 w 86010"/>
                    <a:gd name="connsiteY4" fmla="*/ 239714 h 240408"/>
                    <a:gd name="connsiteX5" fmla="*/ 63518 w 86010"/>
                    <a:gd name="connsiteY5" fmla="*/ 196851 h 240408"/>
                    <a:gd name="connsiteX6" fmla="*/ 22243 w 86010"/>
                    <a:gd name="connsiteY6" fmla="*/ 61914 h 240408"/>
                    <a:gd name="connsiteX7" fmla="*/ 14306 w 86010"/>
                    <a:gd name="connsiteY7" fmla="*/ 1 h 24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10" h="240408">
                      <a:moveTo>
                        <a:pt x="14306" y="1"/>
                      </a:moveTo>
                      <a:cubicBezTo>
                        <a:pt x="10602" y="265"/>
                        <a:pt x="-511" y="42864"/>
                        <a:pt x="18" y="63501"/>
                      </a:cubicBezTo>
                      <a:cubicBezTo>
                        <a:pt x="547" y="84138"/>
                        <a:pt x="9279" y="98426"/>
                        <a:pt x="17481" y="123826"/>
                      </a:cubicBezTo>
                      <a:cubicBezTo>
                        <a:pt x="25683" y="149226"/>
                        <a:pt x="37854" y="196586"/>
                        <a:pt x="49231" y="215901"/>
                      </a:cubicBezTo>
                      <a:cubicBezTo>
                        <a:pt x="60608" y="235216"/>
                        <a:pt x="83362" y="242889"/>
                        <a:pt x="85743" y="239714"/>
                      </a:cubicBezTo>
                      <a:cubicBezTo>
                        <a:pt x="88124" y="236539"/>
                        <a:pt x="74101" y="226484"/>
                        <a:pt x="63518" y="196851"/>
                      </a:cubicBezTo>
                      <a:cubicBezTo>
                        <a:pt x="52935" y="167218"/>
                        <a:pt x="29387" y="92341"/>
                        <a:pt x="22243" y="61914"/>
                      </a:cubicBezTo>
                      <a:cubicBezTo>
                        <a:pt x="15099" y="31487"/>
                        <a:pt x="18010" y="-263"/>
                        <a:pt x="1430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0" name="フリーフォーム: 図形 1819">
                  <a:extLst>
                    <a:ext uri="{FF2B5EF4-FFF2-40B4-BE49-F238E27FC236}">
                      <a16:creationId xmlns:a16="http://schemas.microsoft.com/office/drawing/2014/main" id="{C69A2195-6A81-4D61-8B9C-820B538BF69C}"/>
                    </a:ext>
                  </a:extLst>
                </p:cNvPr>
                <p:cNvSpPr/>
                <p:nvPr/>
              </p:nvSpPr>
              <p:spPr>
                <a:xfrm>
                  <a:off x="5290815" y="2949119"/>
                  <a:ext cx="153791" cy="74490"/>
                </a:xfrm>
                <a:custGeom>
                  <a:avLst/>
                  <a:gdLst>
                    <a:gd name="connsiteX0" fmla="*/ 6673 w 153791"/>
                    <a:gd name="connsiteY0" fmla="*/ 54431 h 74490"/>
                    <a:gd name="connsiteX1" fmla="*/ 62235 w 153791"/>
                    <a:gd name="connsiteY1" fmla="*/ 70306 h 74490"/>
                    <a:gd name="connsiteX2" fmla="*/ 84460 w 153791"/>
                    <a:gd name="connsiteY2" fmla="*/ 71894 h 74490"/>
                    <a:gd name="connsiteX3" fmla="*/ 152723 w 153791"/>
                    <a:gd name="connsiteY3" fmla="*/ 38556 h 74490"/>
                    <a:gd name="connsiteX4" fmla="*/ 120973 w 153791"/>
                    <a:gd name="connsiteY4" fmla="*/ 33794 h 74490"/>
                    <a:gd name="connsiteX5" fmla="*/ 52710 w 153791"/>
                    <a:gd name="connsiteY5" fmla="*/ 19506 h 74490"/>
                    <a:gd name="connsiteX6" fmla="*/ 1910 w 153791"/>
                    <a:gd name="connsiteY6" fmla="*/ 456 h 74490"/>
                    <a:gd name="connsiteX7" fmla="*/ 120973 w 153791"/>
                    <a:gd name="connsiteY7" fmla="*/ 40144 h 74490"/>
                    <a:gd name="connsiteX8" fmla="*/ 144785 w 153791"/>
                    <a:gd name="connsiteY8" fmla="*/ 52844 h 74490"/>
                    <a:gd name="connsiteX9" fmla="*/ 101923 w 153791"/>
                    <a:gd name="connsiteY9" fmla="*/ 67131 h 74490"/>
                    <a:gd name="connsiteX10" fmla="*/ 57473 w 153791"/>
                    <a:gd name="connsiteY10" fmla="*/ 71894 h 74490"/>
                    <a:gd name="connsiteX11" fmla="*/ 6673 w 153791"/>
                    <a:gd name="connsiteY11" fmla="*/ 54431 h 7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791" h="74490">
                      <a:moveTo>
                        <a:pt x="6673" y="54431"/>
                      </a:moveTo>
                      <a:cubicBezTo>
                        <a:pt x="7467" y="54166"/>
                        <a:pt x="49271" y="67396"/>
                        <a:pt x="62235" y="70306"/>
                      </a:cubicBezTo>
                      <a:cubicBezTo>
                        <a:pt x="75200" y="73217"/>
                        <a:pt x="69379" y="77186"/>
                        <a:pt x="84460" y="71894"/>
                      </a:cubicBezTo>
                      <a:cubicBezTo>
                        <a:pt x="99541" y="66602"/>
                        <a:pt x="146638" y="44906"/>
                        <a:pt x="152723" y="38556"/>
                      </a:cubicBezTo>
                      <a:cubicBezTo>
                        <a:pt x="158809" y="32206"/>
                        <a:pt x="137642" y="36969"/>
                        <a:pt x="120973" y="33794"/>
                      </a:cubicBezTo>
                      <a:cubicBezTo>
                        <a:pt x="104304" y="30619"/>
                        <a:pt x="72554" y="25062"/>
                        <a:pt x="52710" y="19506"/>
                      </a:cubicBezTo>
                      <a:cubicBezTo>
                        <a:pt x="32866" y="13950"/>
                        <a:pt x="-9467" y="-2984"/>
                        <a:pt x="1910" y="456"/>
                      </a:cubicBezTo>
                      <a:cubicBezTo>
                        <a:pt x="13287" y="3896"/>
                        <a:pt x="97161" y="31413"/>
                        <a:pt x="120973" y="40144"/>
                      </a:cubicBezTo>
                      <a:cubicBezTo>
                        <a:pt x="144785" y="48875"/>
                        <a:pt x="147960" y="48346"/>
                        <a:pt x="144785" y="52844"/>
                      </a:cubicBezTo>
                      <a:cubicBezTo>
                        <a:pt x="141610" y="57342"/>
                        <a:pt x="116475" y="63956"/>
                        <a:pt x="101923" y="67131"/>
                      </a:cubicBezTo>
                      <a:cubicBezTo>
                        <a:pt x="87371" y="70306"/>
                        <a:pt x="70702" y="73746"/>
                        <a:pt x="57473" y="71894"/>
                      </a:cubicBezTo>
                      <a:cubicBezTo>
                        <a:pt x="44244" y="70042"/>
                        <a:pt x="5879" y="54696"/>
                        <a:pt x="6673" y="544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1" name="フリーフォーム: 図形 1820">
                  <a:extLst>
                    <a:ext uri="{FF2B5EF4-FFF2-40B4-BE49-F238E27FC236}">
                      <a16:creationId xmlns:a16="http://schemas.microsoft.com/office/drawing/2014/main" id="{2AFEF3B7-E875-4C8E-A36F-B7F19F1DC708}"/>
                    </a:ext>
                  </a:extLst>
                </p:cNvPr>
                <p:cNvSpPr/>
                <p:nvPr/>
              </p:nvSpPr>
              <p:spPr>
                <a:xfrm>
                  <a:off x="5137467" y="2984344"/>
                  <a:ext cx="118772" cy="149469"/>
                </a:xfrm>
                <a:custGeom>
                  <a:avLst/>
                  <a:gdLst>
                    <a:gd name="connsiteX0" fmla="*/ 88583 w 118772"/>
                    <a:gd name="connsiteY0" fmla="*/ 156 h 149469"/>
                    <a:gd name="connsiteX1" fmla="*/ 47308 w 118772"/>
                    <a:gd name="connsiteY1" fmla="*/ 71594 h 149469"/>
                    <a:gd name="connsiteX2" fmla="*/ 20321 w 118772"/>
                    <a:gd name="connsiteY2" fmla="*/ 117631 h 149469"/>
                    <a:gd name="connsiteX3" fmla="*/ 2858 w 118772"/>
                    <a:gd name="connsiteY3" fmla="*/ 149381 h 149469"/>
                    <a:gd name="connsiteX4" fmla="*/ 82233 w 118772"/>
                    <a:gd name="connsiteY4" fmla="*/ 125569 h 149469"/>
                    <a:gd name="connsiteX5" fmla="*/ 88583 w 118772"/>
                    <a:gd name="connsiteY5" fmla="*/ 81119 h 149469"/>
                    <a:gd name="connsiteX6" fmla="*/ 118746 w 118772"/>
                    <a:gd name="connsiteY6" fmla="*/ 55719 h 149469"/>
                    <a:gd name="connsiteX7" fmla="*/ 93346 w 118772"/>
                    <a:gd name="connsiteY7" fmla="*/ 90644 h 149469"/>
                    <a:gd name="connsiteX8" fmla="*/ 66358 w 118772"/>
                    <a:gd name="connsiteY8" fmla="*/ 114456 h 149469"/>
                    <a:gd name="connsiteX9" fmla="*/ 20321 w 118772"/>
                    <a:gd name="connsiteY9" fmla="*/ 130331 h 149469"/>
                    <a:gd name="connsiteX10" fmla="*/ 60008 w 118772"/>
                    <a:gd name="connsiteY10" fmla="*/ 54131 h 149469"/>
                    <a:gd name="connsiteX11" fmla="*/ 88583 w 118772"/>
                    <a:gd name="connsiteY11" fmla="*/ 156 h 14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772" h="149469">
                      <a:moveTo>
                        <a:pt x="88583" y="156"/>
                      </a:moveTo>
                      <a:cubicBezTo>
                        <a:pt x="86466" y="3066"/>
                        <a:pt x="58685" y="52015"/>
                        <a:pt x="47308" y="71594"/>
                      </a:cubicBezTo>
                      <a:cubicBezTo>
                        <a:pt x="35931" y="91173"/>
                        <a:pt x="27729" y="104667"/>
                        <a:pt x="20321" y="117631"/>
                      </a:cubicBezTo>
                      <a:cubicBezTo>
                        <a:pt x="12913" y="130595"/>
                        <a:pt x="-7460" y="148058"/>
                        <a:pt x="2858" y="149381"/>
                      </a:cubicBezTo>
                      <a:cubicBezTo>
                        <a:pt x="13176" y="150704"/>
                        <a:pt x="67945" y="136946"/>
                        <a:pt x="82233" y="125569"/>
                      </a:cubicBezTo>
                      <a:cubicBezTo>
                        <a:pt x="96521" y="114192"/>
                        <a:pt x="82498" y="92761"/>
                        <a:pt x="88583" y="81119"/>
                      </a:cubicBezTo>
                      <a:cubicBezTo>
                        <a:pt x="94668" y="69477"/>
                        <a:pt x="117952" y="54132"/>
                        <a:pt x="118746" y="55719"/>
                      </a:cubicBezTo>
                      <a:cubicBezTo>
                        <a:pt x="119540" y="57306"/>
                        <a:pt x="102077" y="80855"/>
                        <a:pt x="93346" y="90644"/>
                      </a:cubicBezTo>
                      <a:cubicBezTo>
                        <a:pt x="84615" y="100434"/>
                        <a:pt x="78529" y="107842"/>
                        <a:pt x="66358" y="114456"/>
                      </a:cubicBezTo>
                      <a:cubicBezTo>
                        <a:pt x="54187" y="121071"/>
                        <a:pt x="21379" y="140385"/>
                        <a:pt x="20321" y="130331"/>
                      </a:cubicBezTo>
                      <a:cubicBezTo>
                        <a:pt x="19263" y="120277"/>
                        <a:pt x="49425" y="72652"/>
                        <a:pt x="60008" y="54131"/>
                      </a:cubicBezTo>
                      <a:cubicBezTo>
                        <a:pt x="70591" y="35610"/>
                        <a:pt x="90700" y="-2754"/>
                        <a:pt x="88583" y="15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2" name="フリーフォーム: 図形 1821">
                  <a:extLst>
                    <a:ext uri="{FF2B5EF4-FFF2-40B4-BE49-F238E27FC236}">
                      <a16:creationId xmlns:a16="http://schemas.microsoft.com/office/drawing/2014/main" id="{FDD24B3D-B4CC-4A50-B1BF-29C4BB4FF1E3}"/>
                    </a:ext>
                  </a:extLst>
                </p:cNvPr>
                <p:cNvSpPr/>
                <p:nvPr/>
              </p:nvSpPr>
              <p:spPr>
                <a:xfrm>
                  <a:off x="5275162" y="2776520"/>
                  <a:ext cx="128689" cy="138132"/>
                </a:xfrm>
                <a:custGeom>
                  <a:avLst/>
                  <a:gdLst>
                    <a:gd name="connsiteX0" fmla="*/ 101 w 128689"/>
                    <a:gd name="connsiteY0" fmla="*/ 138130 h 138132"/>
                    <a:gd name="connsiteX1" fmla="*/ 38201 w 128689"/>
                    <a:gd name="connsiteY1" fmla="*/ 61930 h 138132"/>
                    <a:gd name="connsiteX2" fmla="*/ 50901 w 128689"/>
                    <a:gd name="connsiteY2" fmla="*/ 47643 h 138132"/>
                    <a:gd name="connsiteX3" fmla="*/ 74713 w 128689"/>
                    <a:gd name="connsiteY3" fmla="*/ 71455 h 138132"/>
                    <a:gd name="connsiteX4" fmla="*/ 84238 w 128689"/>
                    <a:gd name="connsiteY4" fmla="*/ 55580 h 138132"/>
                    <a:gd name="connsiteX5" fmla="*/ 128688 w 128689"/>
                    <a:gd name="connsiteY5" fmla="*/ 18 h 138132"/>
                    <a:gd name="connsiteX6" fmla="*/ 85826 w 128689"/>
                    <a:gd name="connsiteY6" fmla="*/ 61930 h 138132"/>
                    <a:gd name="connsiteX7" fmla="*/ 60426 w 128689"/>
                    <a:gd name="connsiteY7" fmla="*/ 82568 h 138132"/>
                    <a:gd name="connsiteX8" fmla="*/ 50901 w 128689"/>
                    <a:gd name="connsiteY8" fmla="*/ 65105 h 138132"/>
                    <a:gd name="connsiteX9" fmla="*/ 101 w 128689"/>
                    <a:gd name="connsiteY9" fmla="*/ 138130 h 138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89" h="138132">
                      <a:moveTo>
                        <a:pt x="101" y="138130"/>
                      </a:moveTo>
                      <a:cubicBezTo>
                        <a:pt x="-2016" y="137601"/>
                        <a:pt x="29734" y="77011"/>
                        <a:pt x="38201" y="61930"/>
                      </a:cubicBezTo>
                      <a:cubicBezTo>
                        <a:pt x="46668" y="46849"/>
                        <a:pt x="44816" y="46056"/>
                        <a:pt x="50901" y="47643"/>
                      </a:cubicBezTo>
                      <a:cubicBezTo>
                        <a:pt x="56986" y="49230"/>
                        <a:pt x="69157" y="70132"/>
                        <a:pt x="74713" y="71455"/>
                      </a:cubicBezTo>
                      <a:cubicBezTo>
                        <a:pt x="80269" y="72778"/>
                        <a:pt x="75242" y="67486"/>
                        <a:pt x="84238" y="55580"/>
                      </a:cubicBezTo>
                      <a:cubicBezTo>
                        <a:pt x="93234" y="43674"/>
                        <a:pt x="128423" y="-1040"/>
                        <a:pt x="128688" y="18"/>
                      </a:cubicBezTo>
                      <a:cubicBezTo>
                        <a:pt x="128953" y="1076"/>
                        <a:pt x="97203" y="48172"/>
                        <a:pt x="85826" y="61930"/>
                      </a:cubicBezTo>
                      <a:cubicBezTo>
                        <a:pt x="74449" y="75688"/>
                        <a:pt x="66247" y="82039"/>
                        <a:pt x="60426" y="82568"/>
                      </a:cubicBezTo>
                      <a:cubicBezTo>
                        <a:pt x="54605" y="83097"/>
                        <a:pt x="56986" y="62195"/>
                        <a:pt x="50901" y="65105"/>
                      </a:cubicBezTo>
                      <a:cubicBezTo>
                        <a:pt x="44816" y="68015"/>
                        <a:pt x="2218" y="138659"/>
                        <a:pt x="101" y="138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3" name="フリーフォーム: 図形 1822">
                  <a:extLst>
                    <a:ext uri="{FF2B5EF4-FFF2-40B4-BE49-F238E27FC236}">
                      <a16:creationId xmlns:a16="http://schemas.microsoft.com/office/drawing/2014/main" id="{7226F26A-7C76-43C1-84BB-2518B4BBE4EC}"/>
                    </a:ext>
                  </a:extLst>
                </p:cNvPr>
                <p:cNvSpPr/>
                <p:nvPr/>
              </p:nvSpPr>
              <p:spPr>
                <a:xfrm>
                  <a:off x="5337339" y="2785520"/>
                  <a:ext cx="76956" cy="172719"/>
                </a:xfrm>
                <a:custGeom>
                  <a:avLst/>
                  <a:gdLst>
                    <a:gd name="connsiteX0" fmla="*/ 74449 w 76956"/>
                    <a:gd name="connsiteY0" fmla="*/ 2130 h 172719"/>
                    <a:gd name="connsiteX1" fmla="*/ 1424 w 76956"/>
                    <a:gd name="connsiteY1" fmla="*/ 168818 h 172719"/>
                    <a:gd name="connsiteX2" fmla="*/ 28411 w 76956"/>
                    <a:gd name="connsiteY2" fmla="*/ 116430 h 172719"/>
                    <a:gd name="connsiteX3" fmla="*/ 56986 w 76956"/>
                    <a:gd name="connsiteY3" fmla="*/ 76743 h 172719"/>
                    <a:gd name="connsiteX4" fmla="*/ 74449 w 76956"/>
                    <a:gd name="connsiteY4" fmla="*/ 2130 h 172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56" h="172719">
                      <a:moveTo>
                        <a:pt x="74449" y="2130"/>
                      </a:moveTo>
                      <a:cubicBezTo>
                        <a:pt x="65189" y="17476"/>
                        <a:pt x="9097" y="149768"/>
                        <a:pt x="1424" y="168818"/>
                      </a:cubicBezTo>
                      <a:cubicBezTo>
                        <a:pt x="-6249" y="187868"/>
                        <a:pt x="19151" y="131776"/>
                        <a:pt x="28411" y="116430"/>
                      </a:cubicBezTo>
                      <a:cubicBezTo>
                        <a:pt x="37671" y="101084"/>
                        <a:pt x="49048" y="94735"/>
                        <a:pt x="56986" y="76743"/>
                      </a:cubicBezTo>
                      <a:cubicBezTo>
                        <a:pt x="64923" y="58751"/>
                        <a:pt x="83709" y="-13216"/>
                        <a:pt x="74449" y="213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24" name="フリーフォーム: 図形 1823">
                  <a:extLst>
                    <a:ext uri="{FF2B5EF4-FFF2-40B4-BE49-F238E27FC236}">
                      <a16:creationId xmlns:a16="http://schemas.microsoft.com/office/drawing/2014/main" id="{E73C38E9-EDFA-47A6-8A51-CA55AC91E56E}"/>
                    </a:ext>
                  </a:extLst>
                </p:cNvPr>
                <p:cNvSpPr/>
                <p:nvPr/>
              </p:nvSpPr>
              <p:spPr>
                <a:xfrm>
                  <a:off x="5049400" y="2914650"/>
                  <a:ext cx="172688" cy="122622"/>
                </a:xfrm>
                <a:custGeom>
                  <a:avLst/>
                  <a:gdLst>
                    <a:gd name="connsiteX0" fmla="*/ 144900 w 172688"/>
                    <a:gd name="connsiteY0" fmla="*/ 122238 h 122622"/>
                    <a:gd name="connsiteX1" fmla="*/ 84575 w 172688"/>
                    <a:gd name="connsiteY1" fmla="*/ 85725 h 122622"/>
                    <a:gd name="connsiteX2" fmla="*/ 22663 w 172688"/>
                    <a:gd name="connsiteY2" fmla="*/ 46038 h 122622"/>
                    <a:gd name="connsiteX3" fmla="*/ 2025 w 172688"/>
                    <a:gd name="connsiteY3" fmla="*/ 31750 h 122622"/>
                    <a:gd name="connsiteX4" fmla="*/ 67113 w 172688"/>
                    <a:gd name="connsiteY4" fmla="*/ 38100 h 122622"/>
                    <a:gd name="connsiteX5" fmla="*/ 108388 w 172688"/>
                    <a:gd name="connsiteY5" fmla="*/ 41275 h 122622"/>
                    <a:gd name="connsiteX6" fmla="*/ 100450 w 172688"/>
                    <a:gd name="connsiteY6" fmla="*/ 20638 h 122622"/>
                    <a:gd name="connsiteX7" fmla="*/ 94100 w 172688"/>
                    <a:gd name="connsiteY7" fmla="*/ 0 h 122622"/>
                    <a:gd name="connsiteX8" fmla="*/ 148075 w 172688"/>
                    <a:gd name="connsiteY8" fmla="*/ 20638 h 122622"/>
                    <a:gd name="connsiteX9" fmla="*/ 171888 w 172688"/>
                    <a:gd name="connsiteY9" fmla="*/ 23813 h 122622"/>
                    <a:gd name="connsiteX10" fmla="*/ 121088 w 172688"/>
                    <a:gd name="connsiteY10" fmla="*/ 6350 h 122622"/>
                    <a:gd name="connsiteX11" fmla="*/ 94100 w 172688"/>
                    <a:gd name="connsiteY11" fmla="*/ 3175 h 122622"/>
                    <a:gd name="connsiteX12" fmla="*/ 105213 w 172688"/>
                    <a:gd name="connsiteY12" fmla="*/ 36513 h 122622"/>
                    <a:gd name="connsiteX13" fmla="*/ 76638 w 172688"/>
                    <a:gd name="connsiteY13" fmla="*/ 36513 h 122622"/>
                    <a:gd name="connsiteX14" fmla="*/ 14725 w 172688"/>
                    <a:gd name="connsiteY14" fmla="*/ 26988 h 122622"/>
                    <a:gd name="connsiteX15" fmla="*/ 41713 w 172688"/>
                    <a:gd name="connsiteY15" fmla="*/ 61913 h 122622"/>
                    <a:gd name="connsiteX16" fmla="*/ 144900 w 172688"/>
                    <a:gd name="connsiteY16" fmla="*/ 122238 h 1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688" h="122622">
                      <a:moveTo>
                        <a:pt x="144900" y="122238"/>
                      </a:moveTo>
                      <a:cubicBezTo>
                        <a:pt x="152044" y="126207"/>
                        <a:pt x="104948" y="98425"/>
                        <a:pt x="84575" y="85725"/>
                      </a:cubicBezTo>
                      <a:cubicBezTo>
                        <a:pt x="64202" y="73025"/>
                        <a:pt x="36421" y="55034"/>
                        <a:pt x="22663" y="46038"/>
                      </a:cubicBezTo>
                      <a:cubicBezTo>
                        <a:pt x="8905" y="37042"/>
                        <a:pt x="-5383" y="33073"/>
                        <a:pt x="2025" y="31750"/>
                      </a:cubicBezTo>
                      <a:cubicBezTo>
                        <a:pt x="9433" y="30427"/>
                        <a:pt x="49386" y="36512"/>
                        <a:pt x="67113" y="38100"/>
                      </a:cubicBezTo>
                      <a:cubicBezTo>
                        <a:pt x="84840" y="39687"/>
                        <a:pt x="102832" y="44185"/>
                        <a:pt x="108388" y="41275"/>
                      </a:cubicBezTo>
                      <a:cubicBezTo>
                        <a:pt x="113944" y="38365"/>
                        <a:pt x="102831" y="27517"/>
                        <a:pt x="100450" y="20638"/>
                      </a:cubicBezTo>
                      <a:cubicBezTo>
                        <a:pt x="98069" y="13759"/>
                        <a:pt x="86163" y="0"/>
                        <a:pt x="94100" y="0"/>
                      </a:cubicBezTo>
                      <a:cubicBezTo>
                        <a:pt x="102037" y="0"/>
                        <a:pt x="135110" y="16669"/>
                        <a:pt x="148075" y="20638"/>
                      </a:cubicBezTo>
                      <a:cubicBezTo>
                        <a:pt x="161040" y="24607"/>
                        <a:pt x="176386" y="26194"/>
                        <a:pt x="171888" y="23813"/>
                      </a:cubicBezTo>
                      <a:cubicBezTo>
                        <a:pt x="167390" y="21432"/>
                        <a:pt x="134053" y="9790"/>
                        <a:pt x="121088" y="6350"/>
                      </a:cubicBezTo>
                      <a:cubicBezTo>
                        <a:pt x="108123" y="2910"/>
                        <a:pt x="96746" y="-1852"/>
                        <a:pt x="94100" y="3175"/>
                      </a:cubicBezTo>
                      <a:cubicBezTo>
                        <a:pt x="91454" y="8202"/>
                        <a:pt x="108123" y="30957"/>
                        <a:pt x="105213" y="36513"/>
                      </a:cubicBezTo>
                      <a:cubicBezTo>
                        <a:pt x="102303" y="42069"/>
                        <a:pt x="91719" y="38100"/>
                        <a:pt x="76638" y="36513"/>
                      </a:cubicBezTo>
                      <a:cubicBezTo>
                        <a:pt x="61557" y="34926"/>
                        <a:pt x="20546" y="22755"/>
                        <a:pt x="14725" y="26988"/>
                      </a:cubicBezTo>
                      <a:cubicBezTo>
                        <a:pt x="8904" y="31221"/>
                        <a:pt x="20546" y="47096"/>
                        <a:pt x="41713" y="61913"/>
                      </a:cubicBezTo>
                      <a:cubicBezTo>
                        <a:pt x="62880" y="76730"/>
                        <a:pt x="137756" y="118269"/>
                        <a:pt x="144900" y="122238"/>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93" name="フリーフォーム: 図形 1792">
                <a:extLst>
                  <a:ext uri="{FF2B5EF4-FFF2-40B4-BE49-F238E27FC236}">
                    <a16:creationId xmlns:a16="http://schemas.microsoft.com/office/drawing/2014/main" id="{7DBCBC87-C533-4670-9E8C-544454B91F7F}"/>
                  </a:ext>
                </a:extLst>
              </p:cNvPr>
              <p:cNvSpPr/>
              <p:nvPr/>
            </p:nvSpPr>
            <p:spPr>
              <a:xfrm>
                <a:off x="4204567" y="4613211"/>
                <a:ext cx="40526" cy="349126"/>
              </a:xfrm>
              <a:custGeom>
                <a:avLst/>
                <a:gdLst>
                  <a:gd name="connsiteX0" fmla="*/ 40408 w 40526"/>
                  <a:gd name="connsiteY0" fmla="*/ 64 h 349126"/>
                  <a:gd name="connsiteX1" fmla="*/ 16596 w 40526"/>
                  <a:gd name="connsiteY1" fmla="*/ 119127 h 349126"/>
                  <a:gd name="connsiteX2" fmla="*/ 2308 w 40526"/>
                  <a:gd name="connsiteY2" fmla="*/ 342964 h 349126"/>
                  <a:gd name="connsiteX3" fmla="*/ 2308 w 40526"/>
                  <a:gd name="connsiteY3" fmla="*/ 273114 h 349126"/>
                  <a:gd name="connsiteX4" fmla="*/ 24533 w 40526"/>
                  <a:gd name="connsiteY4" fmla="*/ 133414 h 349126"/>
                  <a:gd name="connsiteX5" fmla="*/ 40408 w 40526"/>
                  <a:gd name="connsiteY5" fmla="*/ 64 h 34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26" h="349126">
                    <a:moveTo>
                      <a:pt x="40408" y="64"/>
                    </a:moveTo>
                    <a:cubicBezTo>
                      <a:pt x="39085" y="-2317"/>
                      <a:pt x="22946" y="61977"/>
                      <a:pt x="16596" y="119127"/>
                    </a:cubicBezTo>
                    <a:cubicBezTo>
                      <a:pt x="10246" y="176277"/>
                      <a:pt x="4689" y="317300"/>
                      <a:pt x="2308" y="342964"/>
                    </a:cubicBezTo>
                    <a:cubicBezTo>
                      <a:pt x="-73" y="368629"/>
                      <a:pt x="-1396" y="308039"/>
                      <a:pt x="2308" y="273114"/>
                    </a:cubicBezTo>
                    <a:cubicBezTo>
                      <a:pt x="6012" y="238189"/>
                      <a:pt x="17389" y="178129"/>
                      <a:pt x="24533" y="133414"/>
                    </a:cubicBezTo>
                    <a:cubicBezTo>
                      <a:pt x="31677" y="88700"/>
                      <a:pt x="41731" y="2445"/>
                      <a:pt x="40408" y="6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4" name="フリーフォーム: 図形 1793">
                <a:extLst>
                  <a:ext uri="{FF2B5EF4-FFF2-40B4-BE49-F238E27FC236}">
                    <a16:creationId xmlns:a16="http://schemas.microsoft.com/office/drawing/2014/main" id="{843F452A-86DA-4DD2-9D07-71F8A006DF72}"/>
                  </a:ext>
                </a:extLst>
              </p:cNvPr>
              <p:cNvSpPr/>
              <p:nvPr/>
            </p:nvSpPr>
            <p:spPr>
              <a:xfrm>
                <a:off x="4244975" y="4607613"/>
                <a:ext cx="1207840" cy="77284"/>
              </a:xfrm>
              <a:custGeom>
                <a:avLst/>
                <a:gdLst>
                  <a:gd name="connsiteX0" fmla="*/ 0 w 1207840"/>
                  <a:gd name="connsiteY0" fmla="*/ 900 h 77284"/>
                  <a:gd name="connsiteX1" fmla="*/ 200025 w 1207840"/>
                  <a:gd name="connsiteY1" fmla="*/ 7250 h 77284"/>
                  <a:gd name="connsiteX2" fmla="*/ 1052513 w 1207840"/>
                  <a:gd name="connsiteY2" fmla="*/ 54875 h 77284"/>
                  <a:gd name="connsiteX3" fmla="*/ 1193800 w 1207840"/>
                  <a:gd name="connsiteY3" fmla="*/ 77100 h 77284"/>
                  <a:gd name="connsiteX4" fmla="*/ 873125 w 1207840"/>
                  <a:gd name="connsiteY4" fmla="*/ 43762 h 77284"/>
                  <a:gd name="connsiteX5" fmla="*/ 280988 w 1207840"/>
                  <a:gd name="connsiteY5" fmla="*/ 5662 h 77284"/>
                  <a:gd name="connsiteX6" fmla="*/ 0 w 1207840"/>
                  <a:gd name="connsiteY6" fmla="*/ 900 h 7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840" h="77284">
                    <a:moveTo>
                      <a:pt x="0" y="900"/>
                    </a:moveTo>
                    <a:lnTo>
                      <a:pt x="200025" y="7250"/>
                    </a:lnTo>
                    <a:lnTo>
                      <a:pt x="1052513" y="54875"/>
                    </a:lnTo>
                    <a:cubicBezTo>
                      <a:pt x="1218142" y="66517"/>
                      <a:pt x="1223698" y="78952"/>
                      <a:pt x="1193800" y="77100"/>
                    </a:cubicBezTo>
                    <a:cubicBezTo>
                      <a:pt x="1163902" y="75248"/>
                      <a:pt x="1025260" y="55668"/>
                      <a:pt x="873125" y="43762"/>
                    </a:cubicBezTo>
                    <a:cubicBezTo>
                      <a:pt x="720990" y="31856"/>
                      <a:pt x="425186" y="12806"/>
                      <a:pt x="280988" y="5662"/>
                    </a:cubicBezTo>
                    <a:cubicBezTo>
                      <a:pt x="136790" y="-1482"/>
                      <a:pt x="72364" y="-291"/>
                      <a:pt x="0" y="90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5" name="フリーフォーム: 図形 1794">
                <a:extLst>
                  <a:ext uri="{FF2B5EF4-FFF2-40B4-BE49-F238E27FC236}">
                    <a16:creationId xmlns:a16="http://schemas.microsoft.com/office/drawing/2014/main" id="{66CF3CE1-C3D2-471D-9EEA-71173881FD82}"/>
                  </a:ext>
                </a:extLst>
              </p:cNvPr>
              <p:cNvSpPr/>
              <p:nvPr/>
            </p:nvSpPr>
            <p:spPr>
              <a:xfrm>
                <a:off x="5414761" y="4679746"/>
                <a:ext cx="41958" cy="347128"/>
              </a:xfrm>
              <a:custGeom>
                <a:avLst/>
                <a:gdLst>
                  <a:gd name="connsiteX0" fmla="*/ 41477 w 41958"/>
                  <a:gd name="connsiteY0" fmla="*/ 3379 h 347128"/>
                  <a:gd name="connsiteX1" fmla="*/ 16077 w 41958"/>
                  <a:gd name="connsiteY1" fmla="*/ 168479 h 347128"/>
                  <a:gd name="connsiteX2" fmla="*/ 1789 w 41958"/>
                  <a:gd name="connsiteY2" fmla="*/ 343104 h 347128"/>
                  <a:gd name="connsiteX3" fmla="*/ 3377 w 41958"/>
                  <a:gd name="connsiteY3" fmla="*/ 273254 h 347128"/>
                  <a:gd name="connsiteX4" fmla="*/ 30364 w 41958"/>
                  <a:gd name="connsiteY4" fmla="*/ 73229 h 347128"/>
                  <a:gd name="connsiteX5" fmla="*/ 41477 w 41958"/>
                  <a:gd name="connsiteY5" fmla="*/ 3379 h 347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58" h="347128">
                    <a:moveTo>
                      <a:pt x="41477" y="3379"/>
                    </a:moveTo>
                    <a:cubicBezTo>
                      <a:pt x="39096" y="19254"/>
                      <a:pt x="22692" y="111858"/>
                      <a:pt x="16077" y="168479"/>
                    </a:cubicBezTo>
                    <a:cubicBezTo>
                      <a:pt x="9462" y="225100"/>
                      <a:pt x="3906" y="325642"/>
                      <a:pt x="1789" y="343104"/>
                    </a:cubicBezTo>
                    <a:cubicBezTo>
                      <a:pt x="-328" y="360566"/>
                      <a:pt x="-1385" y="318233"/>
                      <a:pt x="3377" y="273254"/>
                    </a:cubicBezTo>
                    <a:cubicBezTo>
                      <a:pt x="8139" y="228275"/>
                      <a:pt x="23749" y="116092"/>
                      <a:pt x="30364" y="73229"/>
                    </a:cubicBezTo>
                    <a:cubicBezTo>
                      <a:pt x="36978" y="30367"/>
                      <a:pt x="43858" y="-12496"/>
                      <a:pt x="41477" y="337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6" name="フリーフォーム: 図形 1795">
                <a:extLst>
                  <a:ext uri="{FF2B5EF4-FFF2-40B4-BE49-F238E27FC236}">
                    <a16:creationId xmlns:a16="http://schemas.microsoft.com/office/drawing/2014/main" id="{A2C75A04-19F1-4762-B503-AB7626E476B3}"/>
                  </a:ext>
                </a:extLst>
              </p:cNvPr>
              <p:cNvSpPr/>
              <p:nvPr/>
            </p:nvSpPr>
            <p:spPr>
              <a:xfrm>
                <a:off x="5425050" y="4676494"/>
                <a:ext cx="45402" cy="369626"/>
              </a:xfrm>
              <a:custGeom>
                <a:avLst/>
                <a:gdLst>
                  <a:gd name="connsiteX0" fmla="*/ 40713 w 45402"/>
                  <a:gd name="connsiteY0" fmla="*/ 6631 h 369626"/>
                  <a:gd name="connsiteX1" fmla="*/ 43888 w 45402"/>
                  <a:gd name="connsiteY1" fmla="*/ 100294 h 369626"/>
                  <a:gd name="connsiteX2" fmla="*/ 13725 w 45402"/>
                  <a:gd name="connsiteY2" fmla="*/ 320956 h 369626"/>
                  <a:gd name="connsiteX3" fmla="*/ 1025 w 45402"/>
                  <a:gd name="connsiteY3" fmla="*/ 366994 h 369626"/>
                  <a:gd name="connsiteX4" fmla="*/ 39125 w 45402"/>
                  <a:gd name="connsiteY4" fmla="*/ 271744 h 369626"/>
                  <a:gd name="connsiteX5" fmla="*/ 40713 w 45402"/>
                  <a:gd name="connsiteY5" fmla="*/ 6631 h 36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02" h="369626">
                    <a:moveTo>
                      <a:pt x="40713" y="6631"/>
                    </a:moveTo>
                    <a:cubicBezTo>
                      <a:pt x="41507" y="-21944"/>
                      <a:pt x="48386" y="47907"/>
                      <a:pt x="43888" y="100294"/>
                    </a:cubicBezTo>
                    <a:cubicBezTo>
                      <a:pt x="39390" y="152682"/>
                      <a:pt x="20869" y="276506"/>
                      <a:pt x="13725" y="320956"/>
                    </a:cubicBezTo>
                    <a:cubicBezTo>
                      <a:pt x="6581" y="365406"/>
                      <a:pt x="-3208" y="375196"/>
                      <a:pt x="1025" y="366994"/>
                    </a:cubicBezTo>
                    <a:cubicBezTo>
                      <a:pt x="5258" y="358792"/>
                      <a:pt x="32775" y="326248"/>
                      <a:pt x="39125" y="271744"/>
                    </a:cubicBezTo>
                    <a:cubicBezTo>
                      <a:pt x="45475" y="217240"/>
                      <a:pt x="39919" y="35206"/>
                      <a:pt x="40713" y="663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7" name="フリーフォーム: 図形 1796">
                <a:extLst>
                  <a:ext uri="{FF2B5EF4-FFF2-40B4-BE49-F238E27FC236}">
                    <a16:creationId xmlns:a16="http://schemas.microsoft.com/office/drawing/2014/main" id="{A8AA13A2-8D2D-471B-A4CD-D1D9D08FD2C8}"/>
                  </a:ext>
                </a:extLst>
              </p:cNvPr>
              <p:cNvSpPr/>
              <p:nvPr/>
            </p:nvSpPr>
            <p:spPr>
              <a:xfrm>
                <a:off x="4184442" y="4950481"/>
                <a:ext cx="1208692" cy="66605"/>
              </a:xfrm>
              <a:custGeom>
                <a:avLst/>
                <a:gdLst>
                  <a:gd name="connsiteX0" fmla="*/ 19258 w 1208692"/>
                  <a:gd name="connsiteY0" fmla="*/ 932 h 66605"/>
                  <a:gd name="connsiteX1" fmla="*/ 425658 w 1208692"/>
                  <a:gd name="connsiteY1" fmla="*/ 32682 h 66605"/>
                  <a:gd name="connsiteX2" fmla="*/ 984458 w 1208692"/>
                  <a:gd name="connsiteY2" fmla="*/ 59669 h 66605"/>
                  <a:gd name="connsiteX3" fmla="*/ 1206708 w 1208692"/>
                  <a:gd name="connsiteY3" fmla="*/ 66019 h 66605"/>
                  <a:gd name="connsiteX4" fmla="*/ 874921 w 1208692"/>
                  <a:gd name="connsiteY4" fmla="*/ 48557 h 66605"/>
                  <a:gd name="connsiteX5" fmla="*/ 149433 w 1208692"/>
                  <a:gd name="connsiteY5" fmla="*/ 12044 h 66605"/>
                  <a:gd name="connsiteX6" fmla="*/ 19258 w 1208692"/>
                  <a:gd name="connsiteY6" fmla="*/ 932 h 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692" h="66605">
                    <a:moveTo>
                      <a:pt x="19258" y="932"/>
                    </a:moveTo>
                    <a:cubicBezTo>
                      <a:pt x="65295" y="4372"/>
                      <a:pt x="264791" y="22893"/>
                      <a:pt x="425658" y="32682"/>
                    </a:cubicBezTo>
                    <a:cubicBezTo>
                      <a:pt x="586525" y="42471"/>
                      <a:pt x="854283" y="54113"/>
                      <a:pt x="984458" y="59669"/>
                    </a:cubicBezTo>
                    <a:cubicBezTo>
                      <a:pt x="1114633" y="65225"/>
                      <a:pt x="1224964" y="67871"/>
                      <a:pt x="1206708" y="66019"/>
                    </a:cubicBezTo>
                    <a:cubicBezTo>
                      <a:pt x="1188452" y="64167"/>
                      <a:pt x="874921" y="48557"/>
                      <a:pt x="874921" y="48557"/>
                    </a:cubicBezTo>
                    <a:lnTo>
                      <a:pt x="149433" y="12044"/>
                    </a:lnTo>
                    <a:cubicBezTo>
                      <a:pt x="7087" y="4106"/>
                      <a:pt x="-26779" y="-2508"/>
                      <a:pt x="19258" y="93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8" name="フリーフォーム: 図形 1797">
                <a:extLst>
                  <a:ext uri="{FF2B5EF4-FFF2-40B4-BE49-F238E27FC236}">
                    <a16:creationId xmlns:a16="http://schemas.microsoft.com/office/drawing/2014/main" id="{378B4706-86F2-487D-BCC8-214DA3C8C212}"/>
                  </a:ext>
                </a:extLst>
              </p:cNvPr>
              <p:cNvSpPr/>
              <p:nvPr/>
            </p:nvSpPr>
            <p:spPr>
              <a:xfrm>
                <a:off x="4532313" y="4975225"/>
                <a:ext cx="879709" cy="60149"/>
              </a:xfrm>
              <a:custGeom>
                <a:avLst/>
                <a:gdLst>
                  <a:gd name="connsiteX0" fmla="*/ 0 w 879709"/>
                  <a:gd name="connsiteY0" fmla="*/ 0 h 60149"/>
                  <a:gd name="connsiteX1" fmla="*/ 538162 w 879709"/>
                  <a:gd name="connsiteY1" fmla="*/ 39688 h 60149"/>
                  <a:gd name="connsiteX2" fmla="*/ 846137 w 879709"/>
                  <a:gd name="connsiteY2" fmla="*/ 58738 h 60149"/>
                  <a:gd name="connsiteX3" fmla="*/ 871537 w 879709"/>
                  <a:gd name="connsiteY3" fmla="*/ 58738 h 60149"/>
                  <a:gd name="connsiteX4" fmla="*/ 544512 w 879709"/>
                  <a:gd name="connsiteY4" fmla="*/ 44450 h 60149"/>
                  <a:gd name="connsiteX5" fmla="*/ 293687 w 879709"/>
                  <a:gd name="connsiteY5" fmla="*/ 30163 h 60149"/>
                  <a:gd name="connsiteX6" fmla="*/ 0 w 879709"/>
                  <a:gd name="connsiteY6" fmla="*/ 0 h 60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9709" h="60149">
                    <a:moveTo>
                      <a:pt x="0" y="0"/>
                    </a:moveTo>
                    <a:lnTo>
                      <a:pt x="538162" y="39688"/>
                    </a:lnTo>
                    <a:lnTo>
                      <a:pt x="846137" y="58738"/>
                    </a:lnTo>
                    <a:cubicBezTo>
                      <a:pt x="901699" y="61913"/>
                      <a:pt x="871537" y="58738"/>
                      <a:pt x="871537" y="58738"/>
                    </a:cubicBezTo>
                    <a:lnTo>
                      <a:pt x="544512" y="44450"/>
                    </a:lnTo>
                    <a:lnTo>
                      <a:pt x="293687" y="30163"/>
                    </a:lnTo>
                    <a:lnTo>
                      <a:pt x="0" y="0"/>
                    </a:ln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99" name="フリーフォーム: 図形 1798">
                <a:extLst>
                  <a:ext uri="{FF2B5EF4-FFF2-40B4-BE49-F238E27FC236}">
                    <a16:creationId xmlns:a16="http://schemas.microsoft.com/office/drawing/2014/main" id="{3CA4D39C-B839-4954-BE43-F868205684D5}"/>
                  </a:ext>
                </a:extLst>
              </p:cNvPr>
              <p:cNvSpPr/>
              <p:nvPr/>
            </p:nvSpPr>
            <p:spPr>
              <a:xfrm>
                <a:off x="4344094" y="4660839"/>
                <a:ext cx="126121" cy="130666"/>
              </a:xfrm>
              <a:custGeom>
                <a:avLst/>
                <a:gdLst>
                  <a:gd name="connsiteX0" fmla="*/ 2481 w 126121"/>
                  <a:gd name="connsiteY0" fmla="*/ 36574 h 130666"/>
                  <a:gd name="connsiteX1" fmla="*/ 51694 w 126121"/>
                  <a:gd name="connsiteY1" fmla="*/ 4824 h 130666"/>
                  <a:gd name="connsiteX2" fmla="*/ 94556 w 126121"/>
                  <a:gd name="connsiteY2" fmla="*/ 3236 h 130666"/>
                  <a:gd name="connsiteX3" fmla="*/ 124719 w 126121"/>
                  <a:gd name="connsiteY3" fmla="*/ 34986 h 130666"/>
                  <a:gd name="connsiteX4" fmla="*/ 116781 w 126121"/>
                  <a:gd name="connsiteY4" fmla="*/ 108011 h 130666"/>
                  <a:gd name="connsiteX5" fmla="*/ 78681 w 126121"/>
                  <a:gd name="connsiteY5" fmla="*/ 130236 h 130666"/>
                  <a:gd name="connsiteX6" fmla="*/ 48519 w 126121"/>
                  <a:gd name="connsiteY6" fmla="*/ 120711 h 130666"/>
                  <a:gd name="connsiteX7" fmla="*/ 10419 w 126121"/>
                  <a:gd name="connsiteY7" fmla="*/ 96899 h 130666"/>
                  <a:gd name="connsiteX8" fmla="*/ 2481 w 126121"/>
                  <a:gd name="connsiteY8" fmla="*/ 36574 h 130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121" h="130666">
                    <a:moveTo>
                      <a:pt x="2481" y="36574"/>
                    </a:moveTo>
                    <a:cubicBezTo>
                      <a:pt x="9360" y="21228"/>
                      <a:pt x="36348" y="10380"/>
                      <a:pt x="51694" y="4824"/>
                    </a:cubicBezTo>
                    <a:cubicBezTo>
                      <a:pt x="67040" y="-732"/>
                      <a:pt x="82385" y="-1791"/>
                      <a:pt x="94556" y="3236"/>
                    </a:cubicBezTo>
                    <a:cubicBezTo>
                      <a:pt x="106727" y="8263"/>
                      <a:pt x="121015" y="17524"/>
                      <a:pt x="124719" y="34986"/>
                    </a:cubicBezTo>
                    <a:cubicBezTo>
                      <a:pt x="128423" y="52448"/>
                      <a:pt x="124454" y="92136"/>
                      <a:pt x="116781" y="108011"/>
                    </a:cubicBezTo>
                    <a:cubicBezTo>
                      <a:pt x="109108" y="123886"/>
                      <a:pt x="90058" y="128119"/>
                      <a:pt x="78681" y="130236"/>
                    </a:cubicBezTo>
                    <a:cubicBezTo>
                      <a:pt x="67304" y="132353"/>
                      <a:pt x="59896" y="126267"/>
                      <a:pt x="48519" y="120711"/>
                    </a:cubicBezTo>
                    <a:cubicBezTo>
                      <a:pt x="37142" y="115155"/>
                      <a:pt x="16240" y="103249"/>
                      <a:pt x="10419" y="96899"/>
                    </a:cubicBezTo>
                    <a:cubicBezTo>
                      <a:pt x="4598" y="90549"/>
                      <a:pt x="-4398" y="51920"/>
                      <a:pt x="2481" y="36574"/>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0" name="フリーフォーム: 図形 1799">
                <a:extLst>
                  <a:ext uri="{FF2B5EF4-FFF2-40B4-BE49-F238E27FC236}">
                    <a16:creationId xmlns:a16="http://schemas.microsoft.com/office/drawing/2014/main" id="{CD40DEAF-E1DC-43CF-9601-42AD3F568E40}"/>
                  </a:ext>
                </a:extLst>
              </p:cNvPr>
              <p:cNvSpPr/>
              <p:nvPr/>
            </p:nvSpPr>
            <p:spPr>
              <a:xfrm>
                <a:off x="4281405" y="4699637"/>
                <a:ext cx="241383" cy="167698"/>
              </a:xfrm>
              <a:custGeom>
                <a:avLst/>
                <a:gdLst>
                  <a:gd name="connsiteX0" fmla="*/ 50883 w 241383"/>
                  <a:gd name="connsiteY0" fmla="*/ 951 h 167698"/>
                  <a:gd name="connsiteX1" fmla="*/ 46120 w 241383"/>
                  <a:gd name="connsiteY1" fmla="*/ 78738 h 167698"/>
                  <a:gd name="connsiteX2" fmla="*/ 79458 w 241383"/>
                  <a:gd name="connsiteY2" fmla="*/ 116838 h 167698"/>
                  <a:gd name="connsiteX3" fmla="*/ 128670 w 241383"/>
                  <a:gd name="connsiteY3" fmla="*/ 123188 h 167698"/>
                  <a:gd name="connsiteX4" fmla="*/ 152483 w 241383"/>
                  <a:gd name="connsiteY4" fmla="*/ 107313 h 167698"/>
                  <a:gd name="connsiteX5" fmla="*/ 188995 w 241383"/>
                  <a:gd name="connsiteY5" fmla="*/ 77151 h 167698"/>
                  <a:gd name="connsiteX6" fmla="*/ 215983 w 241383"/>
                  <a:gd name="connsiteY6" fmla="*/ 8888 h 167698"/>
                  <a:gd name="connsiteX7" fmla="*/ 235033 w 241383"/>
                  <a:gd name="connsiteY7" fmla="*/ 31113 h 167698"/>
                  <a:gd name="connsiteX8" fmla="*/ 241383 w 241383"/>
                  <a:gd name="connsiteY8" fmla="*/ 58101 h 167698"/>
                  <a:gd name="connsiteX9" fmla="*/ 235033 w 241383"/>
                  <a:gd name="connsiteY9" fmla="*/ 85088 h 167698"/>
                  <a:gd name="connsiteX10" fmla="*/ 223920 w 241383"/>
                  <a:gd name="connsiteY10" fmla="*/ 104138 h 167698"/>
                  <a:gd name="connsiteX11" fmla="*/ 219158 w 241383"/>
                  <a:gd name="connsiteY11" fmla="*/ 123188 h 167698"/>
                  <a:gd name="connsiteX12" fmla="*/ 190583 w 241383"/>
                  <a:gd name="connsiteY12" fmla="*/ 151763 h 167698"/>
                  <a:gd name="connsiteX13" fmla="*/ 135020 w 241383"/>
                  <a:gd name="connsiteY13" fmla="*/ 164463 h 167698"/>
                  <a:gd name="connsiteX14" fmla="*/ 92158 w 241383"/>
                  <a:gd name="connsiteY14" fmla="*/ 166051 h 167698"/>
                  <a:gd name="connsiteX15" fmla="*/ 38183 w 241383"/>
                  <a:gd name="connsiteY15" fmla="*/ 143826 h 167698"/>
                  <a:gd name="connsiteX16" fmla="*/ 20720 w 241383"/>
                  <a:gd name="connsiteY16" fmla="*/ 129538 h 167698"/>
                  <a:gd name="connsiteX17" fmla="*/ 22308 w 241383"/>
                  <a:gd name="connsiteY17" fmla="*/ 89851 h 167698"/>
                  <a:gd name="connsiteX18" fmla="*/ 8020 w 241383"/>
                  <a:gd name="connsiteY18" fmla="*/ 67626 h 167698"/>
                  <a:gd name="connsiteX19" fmla="*/ 83 w 241383"/>
                  <a:gd name="connsiteY19" fmla="*/ 35876 h 167698"/>
                  <a:gd name="connsiteX20" fmla="*/ 50883 w 241383"/>
                  <a:gd name="connsiteY20" fmla="*/ 951 h 16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1383" h="167698">
                    <a:moveTo>
                      <a:pt x="50883" y="951"/>
                    </a:moveTo>
                    <a:cubicBezTo>
                      <a:pt x="58556" y="8095"/>
                      <a:pt x="41358" y="59424"/>
                      <a:pt x="46120" y="78738"/>
                    </a:cubicBezTo>
                    <a:cubicBezTo>
                      <a:pt x="50882" y="98052"/>
                      <a:pt x="65700" y="109430"/>
                      <a:pt x="79458" y="116838"/>
                    </a:cubicBezTo>
                    <a:cubicBezTo>
                      <a:pt x="93216" y="124246"/>
                      <a:pt x="116499" y="124775"/>
                      <a:pt x="128670" y="123188"/>
                    </a:cubicBezTo>
                    <a:cubicBezTo>
                      <a:pt x="140841" y="121601"/>
                      <a:pt x="142429" y="114986"/>
                      <a:pt x="152483" y="107313"/>
                    </a:cubicBezTo>
                    <a:cubicBezTo>
                      <a:pt x="162537" y="99640"/>
                      <a:pt x="178412" y="93555"/>
                      <a:pt x="188995" y="77151"/>
                    </a:cubicBezTo>
                    <a:cubicBezTo>
                      <a:pt x="199578" y="60747"/>
                      <a:pt x="208310" y="16561"/>
                      <a:pt x="215983" y="8888"/>
                    </a:cubicBezTo>
                    <a:cubicBezTo>
                      <a:pt x="223656" y="1215"/>
                      <a:pt x="230800" y="22911"/>
                      <a:pt x="235033" y="31113"/>
                    </a:cubicBezTo>
                    <a:cubicBezTo>
                      <a:pt x="239266" y="39315"/>
                      <a:pt x="241383" y="49105"/>
                      <a:pt x="241383" y="58101"/>
                    </a:cubicBezTo>
                    <a:cubicBezTo>
                      <a:pt x="241383" y="67097"/>
                      <a:pt x="237944" y="77415"/>
                      <a:pt x="235033" y="85088"/>
                    </a:cubicBezTo>
                    <a:cubicBezTo>
                      <a:pt x="232122" y="92761"/>
                      <a:pt x="226566" y="97788"/>
                      <a:pt x="223920" y="104138"/>
                    </a:cubicBezTo>
                    <a:cubicBezTo>
                      <a:pt x="221274" y="110488"/>
                      <a:pt x="224714" y="115250"/>
                      <a:pt x="219158" y="123188"/>
                    </a:cubicBezTo>
                    <a:cubicBezTo>
                      <a:pt x="213602" y="131126"/>
                      <a:pt x="204606" y="144884"/>
                      <a:pt x="190583" y="151763"/>
                    </a:cubicBezTo>
                    <a:cubicBezTo>
                      <a:pt x="176560" y="158642"/>
                      <a:pt x="151424" y="162082"/>
                      <a:pt x="135020" y="164463"/>
                    </a:cubicBezTo>
                    <a:cubicBezTo>
                      <a:pt x="118616" y="166844"/>
                      <a:pt x="108297" y="169490"/>
                      <a:pt x="92158" y="166051"/>
                    </a:cubicBezTo>
                    <a:cubicBezTo>
                      <a:pt x="76019" y="162612"/>
                      <a:pt x="50089" y="149911"/>
                      <a:pt x="38183" y="143826"/>
                    </a:cubicBezTo>
                    <a:cubicBezTo>
                      <a:pt x="26277" y="137741"/>
                      <a:pt x="23366" y="138534"/>
                      <a:pt x="20720" y="129538"/>
                    </a:cubicBezTo>
                    <a:cubicBezTo>
                      <a:pt x="18074" y="120542"/>
                      <a:pt x="24425" y="100170"/>
                      <a:pt x="22308" y="89851"/>
                    </a:cubicBezTo>
                    <a:cubicBezTo>
                      <a:pt x="20191" y="79532"/>
                      <a:pt x="11724" y="76622"/>
                      <a:pt x="8020" y="67626"/>
                    </a:cubicBezTo>
                    <a:cubicBezTo>
                      <a:pt x="4316" y="58630"/>
                      <a:pt x="-711" y="42755"/>
                      <a:pt x="83" y="35876"/>
                    </a:cubicBezTo>
                    <a:cubicBezTo>
                      <a:pt x="877" y="28997"/>
                      <a:pt x="43210" y="-6193"/>
                      <a:pt x="50883" y="95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01" name="グループ化 1800">
                <a:extLst>
                  <a:ext uri="{FF2B5EF4-FFF2-40B4-BE49-F238E27FC236}">
                    <a16:creationId xmlns:a16="http://schemas.microsoft.com/office/drawing/2014/main" id="{0005C1F5-CF40-4D21-9363-DB81F9C9552B}"/>
                  </a:ext>
                </a:extLst>
              </p:cNvPr>
              <p:cNvGrpSpPr/>
              <p:nvPr/>
            </p:nvGrpSpPr>
            <p:grpSpPr>
              <a:xfrm>
                <a:off x="4525527" y="4672188"/>
                <a:ext cx="182843" cy="240754"/>
                <a:chOff x="4768786" y="4836804"/>
                <a:chExt cx="78601" cy="103496"/>
              </a:xfrm>
              <a:grpFill/>
            </p:grpSpPr>
            <p:sp>
              <p:nvSpPr>
                <p:cNvPr id="1814" name="フリーフォーム: 図形 1813">
                  <a:extLst>
                    <a:ext uri="{FF2B5EF4-FFF2-40B4-BE49-F238E27FC236}">
                      <a16:creationId xmlns:a16="http://schemas.microsoft.com/office/drawing/2014/main" id="{78B87836-1AC6-4A6E-B705-66A05313EEEC}"/>
                    </a:ext>
                  </a:extLst>
                </p:cNvPr>
                <p:cNvSpPr/>
                <p:nvPr/>
              </p:nvSpPr>
              <p:spPr>
                <a:xfrm>
                  <a:off x="4768786" y="4848225"/>
                  <a:ext cx="27431" cy="90493"/>
                </a:xfrm>
                <a:custGeom>
                  <a:avLst/>
                  <a:gdLst>
                    <a:gd name="connsiteX0" fmla="*/ 4827 w 27431"/>
                    <a:gd name="connsiteY0" fmla="*/ 0 h 90493"/>
                    <a:gd name="connsiteX1" fmla="*/ 19114 w 27431"/>
                    <a:gd name="connsiteY1" fmla="*/ 69850 h 90493"/>
                    <a:gd name="connsiteX2" fmla="*/ 64 w 27431"/>
                    <a:gd name="connsiteY2" fmla="*/ 90488 h 90493"/>
                    <a:gd name="connsiteX3" fmla="*/ 27052 w 27431"/>
                    <a:gd name="connsiteY3" fmla="*/ 71438 h 90493"/>
                    <a:gd name="connsiteX4" fmla="*/ 4827 w 27431"/>
                    <a:gd name="connsiteY4" fmla="*/ 0 h 90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1" h="90493">
                      <a:moveTo>
                        <a:pt x="4827" y="0"/>
                      </a:moveTo>
                      <a:cubicBezTo>
                        <a:pt x="3504" y="-265"/>
                        <a:pt x="19908" y="54769"/>
                        <a:pt x="19114" y="69850"/>
                      </a:cubicBezTo>
                      <a:cubicBezTo>
                        <a:pt x="18320" y="84931"/>
                        <a:pt x="-1259" y="90223"/>
                        <a:pt x="64" y="90488"/>
                      </a:cubicBezTo>
                      <a:cubicBezTo>
                        <a:pt x="1387" y="90753"/>
                        <a:pt x="23348" y="80699"/>
                        <a:pt x="27052" y="71438"/>
                      </a:cubicBezTo>
                      <a:cubicBezTo>
                        <a:pt x="30756" y="62178"/>
                        <a:pt x="6150" y="265"/>
                        <a:pt x="482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5" name="フリーフォーム: 図形 1814">
                  <a:extLst>
                    <a:ext uri="{FF2B5EF4-FFF2-40B4-BE49-F238E27FC236}">
                      <a16:creationId xmlns:a16="http://schemas.microsoft.com/office/drawing/2014/main" id="{48FCD622-69A1-4AC3-9B6C-24ED4F720102}"/>
                    </a:ext>
                  </a:extLst>
                </p:cNvPr>
                <p:cNvSpPr/>
                <p:nvPr/>
              </p:nvSpPr>
              <p:spPr>
                <a:xfrm>
                  <a:off x="4778375" y="4860925"/>
                  <a:ext cx="53975" cy="69861"/>
                </a:xfrm>
                <a:custGeom>
                  <a:avLst/>
                  <a:gdLst>
                    <a:gd name="connsiteX0" fmla="*/ 0 w 53975"/>
                    <a:gd name="connsiteY0" fmla="*/ 0 h 69861"/>
                    <a:gd name="connsiteX1" fmla="*/ 53975 w 53975"/>
                    <a:gd name="connsiteY1" fmla="*/ 69850 h 69861"/>
                    <a:gd name="connsiteX2" fmla="*/ 0 w 53975"/>
                    <a:gd name="connsiteY2" fmla="*/ 0 h 69861"/>
                  </a:gdLst>
                  <a:ahLst/>
                  <a:cxnLst>
                    <a:cxn ang="0">
                      <a:pos x="connsiteX0" y="connsiteY0"/>
                    </a:cxn>
                    <a:cxn ang="0">
                      <a:pos x="connsiteX1" y="connsiteY1"/>
                    </a:cxn>
                    <a:cxn ang="0">
                      <a:pos x="connsiteX2" y="connsiteY2"/>
                    </a:cxn>
                  </a:cxnLst>
                  <a:rect l="l" t="t" r="r" b="b"/>
                  <a:pathLst>
                    <a:path w="53975" h="69861">
                      <a:moveTo>
                        <a:pt x="0" y="0"/>
                      </a:moveTo>
                      <a:cubicBezTo>
                        <a:pt x="0" y="0"/>
                        <a:pt x="53710" y="70908"/>
                        <a:pt x="53975" y="69850"/>
                      </a:cubicBezTo>
                      <a:cubicBezTo>
                        <a:pt x="54240" y="68792"/>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6" name="フリーフォーム: 図形 1815">
                  <a:extLst>
                    <a:ext uri="{FF2B5EF4-FFF2-40B4-BE49-F238E27FC236}">
                      <a16:creationId xmlns:a16="http://schemas.microsoft.com/office/drawing/2014/main" id="{D9FDF3CE-1CA1-45E1-9927-13F00005D291}"/>
                    </a:ext>
                  </a:extLst>
                </p:cNvPr>
                <p:cNvSpPr/>
                <p:nvPr/>
              </p:nvSpPr>
              <p:spPr>
                <a:xfrm>
                  <a:off x="4841875" y="4836804"/>
                  <a:ext cx="5512" cy="103496"/>
                </a:xfrm>
                <a:custGeom>
                  <a:avLst/>
                  <a:gdLst>
                    <a:gd name="connsiteX0" fmla="*/ 0 w 5512"/>
                    <a:gd name="connsiteY0" fmla="*/ 103496 h 103496"/>
                    <a:gd name="connsiteX1" fmla="*/ 4763 w 5512"/>
                    <a:gd name="connsiteY1" fmla="*/ 309 h 103496"/>
                    <a:gd name="connsiteX2" fmla="*/ 0 w 5512"/>
                    <a:gd name="connsiteY2" fmla="*/ 103496 h 103496"/>
                  </a:gdLst>
                  <a:ahLst/>
                  <a:cxnLst>
                    <a:cxn ang="0">
                      <a:pos x="connsiteX0" y="connsiteY0"/>
                    </a:cxn>
                    <a:cxn ang="0">
                      <a:pos x="connsiteX1" y="connsiteY1"/>
                    </a:cxn>
                    <a:cxn ang="0">
                      <a:pos x="connsiteX2" y="connsiteY2"/>
                    </a:cxn>
                  </a:cxnLst>
                  <a:rect l="l" t="t" r="r" b="b"/>
                  <a:pathLst>
                    <a:path w="5512" h="103496">
                      <a:moveTo>
                        <a:pt x="0" y="103496"/>
                      </a:moveTo>
                      <a:cubicBezTo>
                        <a:pt x="0" y="103496"/>
                        <a:pt x="7938" y="7188"/>
                        <a:pt x="4763" y="309"/>
                      </a:cubicBezTo>
                      <a:cubicBezTo>
                        <a:pt x="1588" y="-6570"/>
                        <a:pt x="0" y="103496"/>
                        <a:pt x="0" y="10349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7" name="フリーフォーム: 図形 1816">
                  <a:extLst>
                    <a:ext uri="{FF2B5EF4-FFF2-40B4-BE49-F238E27FC236}">
                      <a16:creationId xmlns:a16="http://schemas.microsoft.com/office/drawing/2014/main" id="{03E5D21C-9FF7-4FF6-87FB-3D7C925AE81F}"/>
                    </a:ext>
                  </a:extLst>
                </p:cNvPr>
                <p:cNvSpPr/>
                <p:nvPr/>
              </p:nvSpPr>
              <p:spPr>
                <a:xfrm>
                  <a:off x="4779950" y="4852956"/>
                  <a:ext cx="63575" cy="82675"/>
                </a:xfrm>
                <a:custGeom>
                  <a:avLst/>
                  <a:gdLst>
                    <a:gd name="connsiteX0" fmla="*/ 13 w 63575"/>
                    <a:gd name="connsiteY0" fmla="*/ 32 h 82675"/>
                    <a:gd name="connsiteX1" fmla="*/ 44463 w 63575"/>
                    <a:gd name="connsiteY1" fmla="*/ 57182 h 82675"/>
                    <a:gd name="connsiteX2" fmla="*/ 63513 w 63575"/>
                    <a:gd name="connsiteY2" fmla="*/ 82582 h 82675"/>
                    <a:gd name="connsiteX3" fmla="*/ 49225 w 63575"/>
                    <a:gd name="connsiteY3" fmla="*/ 49244 h 82675"/>
                    <a:gd name="connsiteX4" fmla="*/ 13 w 63575"/>
                    <a:gd name="connsiteY4" fmla="*/ 32 h 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75" h="82675">
                      <a:moveTo>
                        <a:pt x="13" y="32"/>
                      </a:moveTo>
                      <a:cubicBezTo>
                        <a:pt x="-781" y="1355"/>
                        <a:pt x="33880" y="43424"/>
                        <a:pt x="44463" y="57182"/>
                      </a:cubicBezTo>
                      <a:cubicBezTo>
                        <a:pt x="55046" y="70940"/>
                        <a:pt x="62719" y="83905"/>
                        <a:pt x="63513" y="82582"/>
                      </a:cubicBezTo>
                      <a:cubicBezTo>
                        <a:pt x="64307" y="81259"/>
                        <a:pt x="57427" y="60357"/>
                        <a:pt x="49225" y="49244"/>
                      </a:cubicBezTo>
                      <a:cubicBezTo>
                        <a:pt x="41023" y="38132"/>
                        <a:pt x="807" y="-1291"/>
                        <a:pt x="13" y="3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02" name="フリーフォーム: 図形 1801">
                <a:extLst>
                  <a:ext uri="{FF2B5EF4-FFF2-40B4-BE49-F238E27FC236}">
                    <a16:creationId xmlns:a16="http://schemas.microsoft.com/office/drawing/2014/main" id="{A22FB230-2EAA-4226-9AD0-9BFEE139B273}"/>
                  </a:ext>
                </a:extLst>
              </p:cNvPr>
              <p:cNvSpPr/>
              <p:nvPr/>
            </p:nvSpPr>
            <p:spPr>
              <a:xfrm>
                <a:off x="4709293" y="4864221"/>
                <a:ext cx="51713" cy="54071"/>
              </a:xfrm>
              <a:custGeom>
                <a:avLst/>
                <a:gdLst>
                  <a:gd name="connsiteX0" fmla="*/ 903 w 51713"/>
                  <a:gd name="connsiteY0" fmla="*/ 0 h 54071"/>
                  <a:gd name="connsiteX1" fmla="*/ 21540 w 51713"/>
                  <a:gd name="connsiteY1" fmla="*/ 49212 h 54071"/>
                  <a:gd name="connsiteX2" fmla="*/ 51703 w 51713"/>
                  <a:gd name="connsiteY2" fmla="*/ 49212 h 54071"/>
                  <a:gd name="connsiteX3" fmla="*/ 903 w 51713"/>
                  <a:gd name="connsiteY3" fmla="*/ 0 h 54071"/>
                </a:gdLst>
                <a:ahLst/>
                <a:cxnLst>
                  <a:cxn ang="0">
                    <a:pos x="connsiteX0" y="connsiteY0"/>
                  </a:cxn>
                  <a:cxn ang="0">
                    <a:pos x="connsiteX1" y="connsiteY1"/>
                  </a:cxn>
                  <a:cxn ang="0">
                    <a:pos x="connsiteX2" y="connsiteY2"/>
                  </a:cxn>
                  <a:cxn ang="0">
                    <a:pos x="connsiteX3" y="connsiteY3"/>
                  </a:cxn>
                </a:cxnLst>
                <a:rect l="l" t="t" r="r" b="b"/>
                <a:pathLst>
                  <a:path w="51713" h="54071">
                    <a:moveTo>
                      <a:pt x="903" y="0"/>
                    </a:moveTo>
                    <a:cubicBezTo>
                      <a:pt x="-4124" y="0"/>
                      <a:pt x="13073" y="41010"/>
                      <a:pt x="21540" y="49212"/>
                    </a:cubicBezTo>
                    <a:cubicBezTo>
                      <a:pt x="30007" y="57414"/>
                      <a:pt x="50909" y="53710"/>
                      <a:pt x="51703" y="49212"/>
                    </a:cubicBezTo>
                    <a:cubicBezTo>
                      <a:pt x="52497" y="44714"/>
                      <a:pt x="5930" y="0"/>
                      <a:pt x="903"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03" name="グループ化 1802">
                <a:extLst>
                  <a:ext uri="{FF2B5EF4-FFF2-40B4-BE49-F238E27FC236}">
                    <a16:creationId xmlns:a16="http://schemas.microsoft.com/office/drawing/2014/main" id="{210F9E4D-1658-4A9C-89F1-03FBD36E0283}"/>
                  </a:ext>
                </a:extLst>
              </p:cNvPr>
              <p:cNvGrpSpPr/>
              <p:nvPr/>
            </p:nvGrpSpPr>
            <p:grpSpPr>
              <a:xfrm>
                <a:off x="4779387" y="4691724"/>
                <a:ext cx="101735" cy="217711"/>
                <a:chOff x="4837065" y="4697321"/>
                <a:chExt cx="101735" cy="217711"/>
              </a:xfrm>
              <a:grpFill/>
            </p:grpSpPr>
            <p:sp>
              <p:nvSpPr>
                <p:cNvPr id="1812" name="フリーフォーム: 図形 1811">
                  <a:extLst>
                    <a:ext uri="{FF2B5EF4-FFF2-40B4-BE49-F238E27FC236}">
                      <a16:creationId xmlns:a16="http://schemas.microsoft.com/office/drawing/2014/main" id="{931FE77B-7FD2-404F-849F-D8DE2868CFF8}"/>
                    </a:ext>
                  </a:extLst>
                </p:cNvPr>
                <p:cNvSpPr/>
                <p:nvPr/>
              </p:nvSpPr>
              <p:spPr>
                <a:xfrm>
                  <a:off x="4837065" y="4697321"/>
                  <a:ext cx="101735" cy="217711"/>
                </a:xfrm>
                <a:custGeom>
                  <a:avLst/>
                  <a:gdLst>
                    <a:gd name="connsiteX0" fmla="*/ 48 w 101735"/>
                    <a:gd name="connsiteY0" fmla="*/ 215992 h 217711"/>
                    <a:gd name="connsiteX1" fmla="*/ 38148 w 101735"/>
                    <a:gd name="connsiteY1" fmla="*/ 68354 h 217711"/>
                    <a:gd name="connsiteX2" fmla="*/ 31798 w 101735"/>
                    <a:gd name="connsiteY2" fmla="*/ 92 h 217711"/>
                    <a:gd name="connsiteX3" fmla="*/ 88948 w 101735"/>
                    <a:gd name="connsiteY3" fmla="*/ 81054 h 217711"/>
                    <a:gd name="connsiteX4" fmla="*/ 101648 w 101735"/>
                    <a:gd name="connsiteY4" fmla="*/ 214404 h 217711"/>
                    <a:gd name="connsiteX5" fmla="*/ 93710 w 101735"/>
                    <a:gd name="connsiteY5" fmla="*/ 168367 h 217711"/>
                    <a:gd name="connsiteX6" fmla="*/ 77835 w 101735"/>
                    <a:gd name="connsiteY6" fmla="*/ 71529 h 217711"/>
                    <a:gd name="connsiteX7" fmla="*/ 36560 w 101735"/>
                    <a:gd name="connsiteY7" fmla="*/ 12792 h 217711"/>
                    <a:gd name="connsiteX8" fmla="*/ 30210 w 101735"/>
                    <a:gd name="connsiteY8" fmla="*/ 68354 h 217711"/>
                    <a:gd name="connsiteX9" fmla="*/ 48 w 101735"/>
                    <a:gd name="connsiteY9" fmla="*/ 215992 h 2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735" h="217711">
                      <a:moveTo>
                        <a:pt x="48" y="215992"/>
                      </a:moveTo>
                      <a:cubicBezTo>
                        <a:pt x="1371" y="215992"/>
                        <a:pt x="32856" y="104337"/>
                        <a:pt x="38148" y="68354"/>
                      </a:cubicBezTo>
                      <a:cubicBezTo>
                        <a:pt x="43440" y="32371"/>
                        <a:pt x="23331" y="-2025"/>
                        <a:pt x="31798" y="92"/>
                      </a:cubicBezTo>
                      <a:cubicBezTo>
                        <a:pt x="40265" y="2209"/>
                        <a:pt x="77306" y="45335"/>
                        <a:pt x="88948" y="81054"/>
                      </a:cubicBezTo>
                      <a:cubicBezTo>
                        <a:pt x="100590" y="116773"/>
                        <a:pt x="100854" y="199852"/>
                        <a:pt x="101648" y="214404"/>
                      </a:cubicBezTo>
                      <a:cubicBezTo>
                        <a:pt x="102442" y="228956"/>
                        <a:pt x="97679" y="192179"/>
                        <a:pt x="93710" y="168367"/>
                      </a:cubicBezTo>
                      <a:cubicBezTo>
                        <a:pt x="89741" y="144554"/>
                        <a:pt x="87360" y="97458"/>
                        <a:pt x="77835" y="71529"/>
                      </a:cubicBezTo>
                      <a:cubicBezTo>
                        <a:pt x="68310" y="45600"/>
                        <a:pt x="44498" y="13321"/>
                        <a:pt x="36560" y="12792"/>
                      </a:cubicBezTo>
                      <a:cubicBezTo>
                        <a:pt x="28623" y="12263"/>
                        <a:pt x="35766" y="39250"/>
                        <a:pt x="30210" y="68354"/>
                      </a:cubicBezTo>
                      <a:cubicBezTo>
                        <a:pt x="24654" y="97458"/>
                        <a:pt x="-1275" y="215992"/>
                        <a:pt x="48" y="215992"/>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3" name="フリーフォーム: 図形 1812">
                  <a:extLst>
                    <a:ext uri="{FF2B5EF4-FFF2-40B4-BE49-F238E27FC236}">
                      <a16:creationId xmlns:a16="http://schemas.microsoft.com/office/drawing/2014/main" id="{4F72E434-4DFB-4C4B-97B3-E806FFCA3550}"/>
                    </a:ext>
                  </a:extLst>
                </p:cNvPr>
                <p:cNvSpPr/>
                <p:nvPr/>
              </p:nvSpPr>
              <p:spPr>
                <a:xfrm>
                  <a:off x="4852988" y="4814888"/>
                  <a:ext cx="74706" cy="5420"/>
                </a:xfrm>
                <a:custGeom>
                  <a:avLst/>
                  <a:gdLst>
                    <a:gd name="connsiteX0" fmla="*/ 0 w 74706"/>
                    <a:gd name="connsiteY0" fmla="*/ 0 h 5420"/>
                    <a:gd name="connsiteX1" fmla="*/ 74612 w 74706"/>
                    <a:gd name="connsiteY1" fmla="*/ 4762 h 5420"/>
                    <a:gd name="connsiteX2" fmla="*/ 0 w 74706"/>
                    <a:gd name="connsiteY2" fmla="*/ 0 h 5420"/>
                  </a:gdLst>
                  <a:ahLst/>
                  <a:cxnLst>
                    <a:cxn ang="0">
                      <a:pos x="connsiteX0" y="connsiteY0"/>
                    </a:cxn>
                    <a:cxn ang="0">
                      <a:pos x="connsiteX1" y="connsiteY1"/>
                    </a:cxn>
                    <a:cxn ang="0">
                      <a:pos x="connsiteX2" y="connsiteY2"/>
                    </a:cxn>
                  </a:cxnLst>
                  <a:rect l="l" t="t" r="r" b="b"/>
                  <a:pathLst>
                    <a:path w="74706" h="5420">
                      <a:moveTo>
                        <a:pt x="0" y="0"/>
                      </a:moveTo>
                      <a:cubicBezTo>
                        <a:pt x="0" y="0"/>
                        <a:pt x="77787" y="1852"/>
                        <a:pt x="74612" y="4762"/>
                      </a:cubicBezTo>
                      <a:cubicBezTo>
                        <a:pt x="71437" y="7672"/>
                        <a:pt x="0" y="0"/>
                        <a:pt x="0"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04" name="フリーフォーム: 図形 1803">
                <a:extLst>
                  <a:ext uri="{FF2B5EF4-FFF2-40B4-BE49-F238E27FC236}">
                    <a16:creationId xmlns:a16="http://schemas.microsoft.com/office/drawing/2014/main" id="{5C2E6147-D57A-4A2B-A68A-EC62038E3C65}"/>
                  </a:ext>
                </a:extLst>
              </p:cNvPr>
              <p:cNvSpPr/>
              <p:nvPr/>
            </p:nvSpPr>
            <p:spPr>
              <a:xfrm>
                <a:off x="4911591" y="4699506"/>
                <a:ext cx="112624" cy="228759"/>
              </a:xfrm>
              <a:custGeom>
                <a:avLst/>
                <a:gdLst>
                  <a:gd name="connsiteX0" fmla="*/ 1490 w 112624"/>
                  <a:gd name="connsiteY0" fmla="*/ 210180 h 228759"/>
                  <a:gd name="connsiteX1" fmla="*/ 1490 w 112624"/>
                  <a:gd name="connsiteY1" fmla="*/ 89530 h 228759"/>
                  <a:gd name="connsiteX2" fmla="*/ 12602 w 112624"/>
                  <a:gd name="connsiteY2" fmla="*/ 630 h 228759"/>
                  <a:gd name="connsiteX3" fmla="*/ 30065 w 112624"/>
                  <a:gd name="connsiteY3" fmla="*/ 51430 h 228759"/>
                  <a:gd name="connsiteX4" fmla="*/ 68165 w 112624"/>
                  <a:gd name="connsiteY4" fmla="*/ 83180 h 228759"/>
                  <a:gd name="connsiteX5" fmla="*/ 95152 w 112624"/>
                  <a:gd name="connsiteY5" fmla="*/ 11743 h 228759"/>
                  <a:gd name="connsiteX6" fmla="*/ 104677 w 112624"/>
                  <a:gd name="connsiteY6" fmla="*/ 56193 h 228759"/>
                  <a:gd name="connsiteX7" fmla="*/ 106265 w 112624"/>
                  <a:gd name="connsiteY7" fmla="*/ 227643 h 228759"/>
                  <a:gd name="connsiteX8" fmla="*/ 112615 w 112624"/>
                  <a:gd name="connsiteY8" fmla="*/ 126043 h 228759"/>
                  <a:gd name="connsiteX9" fmla="*/ 104677 w 112624"/>
                  <a:gd name="connsiteY9" fmla="*/ 43493 h 228759"/>
                  <a:gd name="connsiteX10" fmla="*/ 77690 w 112624"/>
                  <a:gd name="connsiteY10" fmla="*/ 97468 h 228759"/>
                  <a:gd name="connsiteX11" fmla="*/ 71340 w 112624"/>
                  <a:gd name="connsiteY11" fmla="*/ 111755 h 228759"/>
                  <a:gd name="connsiteX12" fmla="*/ 14190 w 112624"/>
                  <a:gd name="connsiteY12" fmla="*/ 72068 h 228759"/>
                  <a:gd name="connsiteX13" fmla="*/ 1490 w 112624"/>
                  <a:gd name="connsiteY13" fmla="*/ 210180 h 2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624" h="228759">
                    <a:moveTo>
                      <a:pt x="1490" y="210180"/>
                    </a:moveTo>
                    <a:cubicBezTo>
                      <a:pt x="-627" y="213090"/>
                      <a:pt x="-362" y="124455"/>
                      <a:pt x="1490" y="89530"/>
                    </a:cubicBezTo>
                    <a:cubicBezTo>
                      <a:pt x="3342" y="54605"/>
                      <a:pt x="7840" y="6980"/>
                      <a:pt x="12602" y="630"/>
                    </a:cubicBezTo>
                    <a:cubicBezTo>
                      <a:pt x="17364" y="-5720"/>
                      <a:pt x="20805" y="37672"/>
                      <a:pt x="30065" y="51430"/>
                    </a:cubicBezTo>
                    <a:cubicBezTo>
                      <a:pt x="39326" y="65188"/>
                      <a:pt x="57317" y="89794"/>
                      <a:pt x="68165" y="83180"/>
                    </a:cubicBezTo>
                    <a:cubicBezTo>
                      <a:pt x="79013" y="76566"/>
                      <a:pt x="89067" y="16241"/>
                      <a:pt x="95152" y="11743"/>
                    </a:cubicBezTo>
                    <a:cubicBezTo>
                      <a:pt x="101237" y="7245"/>
                      <a:pt x="102825" y="20210"/>
                      <a:pt x="104677" y="56193"/>
                    </a:cubicBezTo>
                    <a:cubicBezTo>
                      <a:pt x="106529" y="92176"/>
                      <a:pt x="104942" y="216001"/>
                      <a:pt x="106265" y="227643"/>
                    </a:cubicBezTo>
                    <a:cubicBezTo>
                      <a:pt x="107588" y="239285"/>
                      <a:pt x="112880" y="156735"/>
                      <a:pt x="112615" y="126043"/>
                    </a:cubicBezTo>
                    <a:cubicBezTo>
                      <a:pt x="112350" y="95351"/>
                      <a:pt x="110498" y="48255"/>
                      <a:pt x="104677" y="43493"/>
                    </a:cubicBezTo>
                    <a:cubicBezTo>
                      <a:pt x="98856" y="38731"/>
                      <a:pt x="83246" y="86091"/>
                      <a:pt x="77690" y="97468"/>
                    </a:cubicBezTo>
                    <a:cubicBezTo>
                      <a:pt x="72134" y="108845"/>
                      <a:pt x="81923" y="115988"/>
                      <a:pt x="71340" y="111755"/>
                    </a:cubicBezTo>
                    <a:cubicBezTo>
                      <a:pt x="60757" y="107522"/>
                      <a:pt x="25038" y="56193"/>
                      <a:pt x="14190" y="72068"/>
                    </a:cubicBezTo>
                    <a:cubicBezTo>
                      <a:pt x="3342" y="87943"/>
                      <a:pt x="3607" y="207270"/>
                      <a:pt x="1490" y="21018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5" name="フリーフォーム: 図形 1804">
                <a:extLst>
                  <a:ext uri="{FF2B5EF4-FFF2-40B4-BE49-F238E27FC236}">
                    <a16:creationId xmlns:a16="http://schemas.microsoft.com/office/drawing/2014/main" id="{F80CBADE-6F44-45A7-8EB7-A57C0B60D643}"/>
                  </a:ext>
                </a:extLst>
              </p:cNvPr>
              <p:cNvSpPr/>
              <p:nvPr/>
            </p:nvSpPr>
            <p:spPr>
              <a:xfrm>
                <a:off x="5041642" y="4709761"/>
                <a:ext cx="113156" cy="233192"/>
              </a:xfrm>
              <a:custGeom>
                <a:avLst/>
                <a:gdLst>
                  <a:gd name="connsiteX0" fmla="*/ 342 w 113156"/>
                  <a:gd name="connsiteY0" fmla="*/ 9239 h 233192"/>
                  <a:gd name="connsiteX1" fmla="*/ 14630 w 113156"/>
                  <a:gd name="connsiteY1" fmla="*/ 166401 h 233192"/>
                  <a:gd name="connsiteX2" fmla="*/ 36855 w 113156"/>
                  <a:gd name="connsiteY2" fmla="*/ 231489 h 233192"/>
                  <a:gd name="connsiteX3" fmla="*/ 100355 w 113156"/>
                  <a:gd name="connsiteY3" fmla="*/ 194976 h 233192"/>
                  <a:gd name="connsiteX4" fmla="*/ 113055 w 113156"/>
                  <a:gd name="connsiteY4" fmla="*/ 2889 h 233192"/>
                  <a:gd name="connsiteX5" fmla="*/ 105117 w 113156"/>
                  <a:gd name="connsiteY5" fmla="*/ 87026 h 233192"/>
                  <a:gd name="connsiteX6" fmla="*/ 84480 w 113156"/>
                  <a:gd name="connsiteY6" fmla="*/ 191801 h 233192"/>
                  <a:gd name="connsiteX7" fmla="*/ 55905 w 113156"/>
                  <a:gd name="connsiteY7" fmla="*/ 217201 h 233192"/>
                  <a:gd name="connsiteX8" fmla="*/ 28917 w 113156"/>
                  <a:gd name="connsiteY8" fmla="*/ 193389 h 233192"/>
                  <a:gd name="connsiteX9" fmla="*/ 342 w 113156"/>
                  <a:gd name="connsiteY9" fmla="*/ 9239 h 2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56" h="233192">
                    <a:moveTo>
                      <a:pt x="342" y="9239"/>
                    </a:moveTo>
                    <a:cubicBezTo>
                      <a:pt x="-2039" y="4741"/>
                      <a:pt x="8545" y="129360"/>
                      <a:pt x="14630" y="166401"/>
                    </a:cubicBezTo>
                    <a:cubicBezTo>
                      <a:pt x="20715" y="203442"/>
                      <a:pt x="22567" y="226726"/>
                      <a:pt x="36855" y="231489"/>
                    </a:cubicBezTo>
                    <a:cubicBezTo>
                      <a:pt x="51143" y="236252"/>
                      <a:pt x="87655" y="233076"/>
                      <a:pt x="100355" y="194976"/>
                    </a:cubicBezTo>
                    <a:cubicBezTo>
                      <a:pt x="113055" y="156876"/>
                      <a:pt x="112261" y="20881"/>
                      <a:pt x="113055" y="2889"/>
                    </a:cubicBezTo>
                    <a:cubicBezTo>
                      <a:pt x="113849" y="-15103"/>
                      <a:pt x="109879" y="55541"/>
                      <a:pt x="105117" y="87026"/>
                    </a:cubicBezTo>
                    <a:cubicBezTo>
                      <a:pt x="100355" y="118511"/>
                      <a:pt x="92682" y="170105"/>
                      <a:pt x="84480" y="191801"/>
                    </a:cubicBezTo>
                    <a:cubicBezTo>
                      <a:pt x="76278" y="213497"/>
                      <a:pt x="65165" y="216936"/>
                      <a:pt x="55905" y="217201"/>
                    </a:cubicBezTo>
                    <a:cubicBezTo>
                      <a:pt x="46645" y="217466"/>
                      <a:pt x="37913" y="222758"/>
                      <a:pt x="28917" y="193389"/>
                    </a:cubicBezTo>
                    <a:cubicBezTo>
                      <a:pt x="19921" y="164020"/>
                      <a:pt x="2723" y="13737"/>
                      <a:pt x="342" y="9239"/>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06" name="グループ化 1805">
                <a:extLst>
                  <a:ext uri="{FF2B5EF4-FFF2-40B4-BE49-F238E27FC236}">
                    <a16:creationId xmlns:a16="http://schemas.microsoft.com/office/drawing/2014/main" id="{2A705AAC-5A17-4EFE-A42D-8108151CD51F}"/>
                  </a:ext>
                </a:extLst>
              </p:cNvPr>
              <p:cNvGrpSpPr/>
              <p:nvPr/>
            </p:nvGrpSpPr>
            <p:grpSpPr>
              <a:xfrm rot="20785597">
                <a:off x="5148774" y="4705413"/>
                <a:ext cx="153917" cy="230758"/>
                <a:chOff x="5194161" y="4721225"/>
                <a:chExt cx="153917" cy="230758"/>
              </a:xfrm>
              <a:grpFill/>
            </p:grpSpPr>
            <p:sp>
              <p:nvSpPr>
                <p:cNvPr id="1810" name="フリーフォーム: 図形 1809">
                  <a:extLst>
                    <a:ext uri="{FF2B5EF4-FFF2-40B4-BE49-F238E27FC236}">
                      <a16:creationId xmlns:a16="http://schemas.microsoft.com/office/drawing/2014/main" id="{0C12B759-30BE-470E-808B-9EC0BDCC2D06}"/>
                    </a:ext>
                  </a:extLst>
                </p:cNvPr>
                <p:cNvSpPr/>
                <p:nvPr/>
              </p:nvSpPr>
              <p:spPr>
                <a:xfrm>
                  <a:off x="5194161" y="4721225"/>
                  <a:ext cx="61095" cy="219086"/>
                </a:xfrm>
                <a:custGeom>
                  <a:avLst/>
                  <a:gdLst>
                    <a:gd name="connsiteX0" fmla="*/ 20777 w 20777"/>
                    <a:gd name="connsiteY0" fmla="*/ 0 h 219086"/>
                    <a:gd name="connsiteX1" fmla="*/ 139 w 20777"/>
                    <a:gd name="connsiteY1" fmla="*/ 219075 h 219086"/>
                    <a:gd name="connsiteX2" fmla="*/ 20777 w 20777"/>
                    <a:gd name="connsiteY2" fmla="*/ 0 h 219086"/>
                  </a:gdLst>
                  <a:ahLst/>
                  <a:cxnLst>
                    <a:cxn ang="0">
                      <a:pos x="connsiteX0" y="connsiteY0"/>
                    </a:cxn>
                    <a:cxn ang="0">
                      <a:pos x="connsiteX1" y="connsiteY1"/>
                    </a:cxn>
                    <a:cxn ang="0">
                      <a:pos x="connsiteX2" y="connsiteY2"/>
                    </a:cxn>
                  </a:cxnLst>
                  <a:rect l="l" t="t" r="r" b="b"/>
                  <a:pathLst>
                    <a:path w="20777" h="219086">
                      <a:moveTo>
                        <a:pt x="20777" y="0"/>
                      </a:moveTo>
                      <a:cubicBezTo>
                        <a:pt x="20777" y="0"/>
                        <a:pt x="-1978" y="217223"/>
                        <a:pt x="139" y="219075"/>
                      </a:cubicBezTo>
                      <a:cubicBezTo>
                        <a:pt x="2256" y="220927"/>
                        <a:pt x="20777" y="0"/>
                        <a:pt x="20777" y="0"/>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11" name="フリーフォーム: 図形 1810">
                  <a:extLst>
                    <a:ext uri="{FF2B5EF4-FFF2-40B4-BE49-F238E27FC236}">
                      <a16:creationId xmlns:a16="http://schemas.microsoft.com/office/drawing/2014/main" id="{9FEB1AD9-0443-48C5-8FA9-CF499B6BDB9F}"/>
                    </a:ext>
                  </a:extLst>
                </p:cNvPr>
                <p:cNvSpPr/>
                <p:nvPr/>
              </p:nvSpPr>
              <p:spPr>
                <a:xfrm>
                  <a:off x="5233457" y="4724399"/>
                  <a:ext cx="114621" cy="227584"/>
                </a:xfrm>
                <a:custGeom>
                  <a:avLst/>
                  <a:gdLst>
                    <a:gd name="connsiteX0" fmla="*/ 22756 w 114621"/>
                    <a:gd name="connsiteY0" fmla="*/ 1 h 227584"/>
                    <a:gd name="connsiteX1" fmla="*/ 102131 w 114621"/>
                    <a:gd name="connsiteY1" fmla="*/ 49214 h 227584"/>
                    <a:gd name="connsiteX2" fmla="*/ 79906 w 114621"/>
                    <a:gd name="connsiteY2" fmla="*/ 85726 h 227584"/>
                    <a:gd name="connsiteX3" fmla="*/ 2118 w 114621"/>
                    <a:gd name="connsiteY3" fmla="*/ 76201 h 227584"/>
                    <a:gd name="connsiteX4" fmla="*/ 22756 w 114621"/>
                    <a:gd name="connsiteY4" fmla="*/ 106364 h 227584"/>
                    <a:gd name="connsiteX5" fmla="*/ 30693 w 114621"/>
                    <a:gd name="connsiteY5" fmla="*/ 227014 h 227584"/>
                    <a:gd name="connsiteX6" fmla="*/ 33868 w 114621"/>
                    <a:gd name="connsiteY6" fmla="*/ 149226 h 227584"/>
                    <a:gd name="connsiteX7" fmla="*/ 11643 w 114621"/>
                    <a:gd name="connsiteY7" fmla="*/ 88901 h 227584"/>
                    <a:gd name="connsiteX8" fmla="*/ 94193 w 114621"/>
                    <a:gd name="connsiteY8" fmla="*/ 88901 h 227584"/>
                    <a:gd name="connsiteX9" fmla="*/ 111656 w 114621"/>
                    <a:gd name="connsiteY9" fmla="*/ 50801 h 227584"/>
                    <a:gd name="connsiteX10" fmla="*/ 22756 w 114621"/>
                    <a:gd name="connsiteY10" fmla="*/ 1 h 22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621" h="227584">
                      <a:moveTo>
                        <a:pt x="22756" y="1"/>
                      </a:moveTo>
                      <a:cubicBezTo>
                        <a:pt x="21169" y="-263"/>
                        <a:pt x="92606" y="34927"/>
                        <a:pt x="102131" y="49214"/>
                      </a:cubicBezTo>
                      <a:cubicBezTo>
                        <a:pt x="111656" y="63501"/>
                        <a:pt x="96575" y="81228"/>
                        <a:pt x="79906" y="85726"/>
                      </a:cubicBezTo>
                      <a:cubicBezTo>
                        <a:pt x="63237" y="90224"/>
                        <a:pt x="11643" y="72761"/>
                        <a:pt x="2118" y="76201"/>
                      </a:cubicBezTo>
                      <a:cubicBezTo>
                        <a:pt x="-7407" y="79641"/>
                        <a:pt x="17994" y="81229"/>
                        <a:pt x="22756" y="106364"/>
                      </a:cubicBezTo>
                      <a:cubicBezTo>
                        <a:pt x="27518" y="131499"/>
                        <a:pt x="28841" y="219870"/>
                        <a:pt x="30693" y="227014"/>
                      </a:cubicBezTo>
                      <a:cubicBezTo>
                        <a:pt x="32545" y="234158"/>
                        <a:pt x="37043" y="172245"/>
                        <a:pt x="33868" y="149226"/>
                      </a:cubicBezTo>
                      <a:cubicBezTo>
                        <a:pt x="30693" y="126207"/>
                        <a:pt x="1589" y="98955"/>
                        <a:pt x="11643" y="88901"/>
                      </a:cubicBezTo>
                      <a:cubicBezTo>
                        <a:pt x="21697" y="78847"/>
                        <a:pt x="77524" y="95251"/>
                        <a:pt x="94193" y="88901"/>
                      </a:cubicBezTo>
                      <a:cubicBezTo>
                        <a:pt x="110862" y="82551"/>
                        <a:pt x="119593" y="64295"/>
                        <a:pt x="111656" y="50801"/>
                      </a:cubicBezTo>
                      <a:cubicBezTo>
                        <a:pt x="103719" y="37307"/>
                        <a:pt x="24343" y="265"/>
                        <a:pt x="22756" y="1"/>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07" name="グループ化 1806">
                <a:extLst>
                  <a:ext uri="{FF2B5EF4-FFF2-40B4-BE49-F238E27FC236}">
                    <a16:creationId xmlns:a16="http://schemas.microsoft.com/office/drawing/2014/main" id="{DED9570C-AE00-4C02-AF5F-1C1DA961CD1B}"/>
                  </a:ext>
                </a:extLst>
              </p:cNvPr>
              <p:cNvGrpSpPr/>
              <p:nvPr/>
            </p:nvGrpSpPr>
            <p:grpSpPr>
              <a:xfrm>
                <a:off x="5292565" y="4733709"/>
                <a:ext cx="69011" cy="226780"/>
                <a:chOff x="5346132" y="4767260"/>
                <a:chExt cx="69011" cy="226780"/>
              </a:xfrm>
              <a:grpFill/>
            </p:grpSpPr>
            <p:sp>
              <p:nvSpPr>
                <p:cNvPr id="1808" name="フリーフォーム: 図形 1807">
                  <a:extLst>
                    <a:ext uri="{FF2B5EF4-FFF2-40B4-BE49-F238E27FC236}">
                      <a16:creationId xmlns:a16="http://schemas.microsoft.com/office/drawing/2014/main" id="{0B29ADBC-01A0-4C3D-B764-D5ED0F4AB66F}"/>
                    </a:ext>
                  </a:extLst>
                </p:cNvPr>
                <p:cNvSpPr/>
                <p:nvPr/>
              </p:nvSpPr>
              <p:spPr>
                <a:xfrm>
                  <a:off x="5346132" y="4767260"/>
                  <a:ext cx="57722" cy="226780"/>
                </a:xfrm>
                <a:custGeom>
                  <a:avLst/>
                  <a:gdLst>
                    <a:gd name="connsiteX0" fmla="*/ 57718 w 57722"/>
                    <a:gd name="connsiteY0" fmla="*/ 3 h 226780"/>
                    <a:gd name="connsiteX1" fmla="*/ 568 w 57722"/>
                    <a:gd name="connsiteY1" fmla="*/ 85728 h 226780"/>
                    <a:gd name="connsiteX2" fmla="*/ 27556 w 57722"/>
                    <a:gd name="connsiteY2" fmla="*/ 225428 h 226780"/>
                    <a:gd name="connsiteX3" fmla="*/ 13268 w 57722"/>
                    <a:gd name="connsiteY3" fmla="*/ 152403 h 226780"/>
                    <a:gd name="connsiteX4" fmla="*/ 3743 w 57722"/>
                    <a:gd name="connsiteY4" fmla="*/ 82553 h 226780"/>
                    <a:gd name="connsiteX5" fmla="*/ 57718 w 57722"/>
                    <a:gd name="connsiteY5" fmla="*/ 3 h 226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22" h="226780">
                      <a:moveTo>
                        <a:pt x="57718" y="3"/>
                      </a:moveTo>
                      <a:cubicBezTo>
                        <a:pt x="57189" y="532"/>
                        <a:pt x="5595" y="48157"/>
                        <a:pt x="568" y="85728"/>
                      </a:cubicBezTo>
                      <a:cubicBezTo>
                        <a:pt x="-4459" y="123299"/>
                        <a:pt x="25439" y="214316"/>
                        <a:pt x="27556" y="225428"/>
                      </a:cubicBezTo>
                      <a:cubicBezTo>
                        <a:pt x="29673" y="236540"/>
                        <a:pt x="17237" y="176216"/>
                        <a:pt x="13268" y="152403"/>
                      </a:cubicBezTo>
                      <a:cubicBezTo>
                        <a:pt x="9299" y="128591"/>
                        <a:pt x="-2343" y="104778"/>
                        <a:pt x="3743" y="82553"/>
                      </a:cubicBezTo>
                      <a:cubicBezTo>
                        <a:pt x="9828" y="60328"/>
                        <a:pt x="58247" y="-526"/>
                        <a:pt x="57718" y="3"/>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9" name="フリーフォーム: 図形 1808">
                  <a:extLst>
                    <a:ext uri="{FF2B5EF4-FFF2-40B4-BE49-F238E27FC236}">
                      <a16:creationId xmlns:a16="http://schemas.microsoft.com/office/drawing/2014/main" id="{061BF60E-400C-452B-8522-AF5324A7069E}"/>
                    </a:ext>
                  </a:extLst>
                </p:cNvPr>
                <p:cNvSpPr/>
                <p:nvPr/>
              </p:nvSpPr>
              <p:spPr>
                <a:xfrm>
                  <a:off x="5375235" y="4775184"/>
                  <a:ext cx="39908" cy="199734"/>
                </a:xfrm>
                <a:custGeom>
                  <a:avLst/>
                  <a:gdLst>
                    <a:gd name="connsiteX0" fmla="*/ 33378 w 39908"/>
                    <a:gd name="connsiteY0" fmla="*/ 16 h 199734"/>
                    <a:gd name="connsiteX1" fmla="*/ 39728 w 39908"/>
                    <a:gd name="connsiteY1" fmla="*/ 85741 h 199734"/>
                    <a:gd name="connsiteX2" fmla="*/ 25440 w 39908"/>
                    <a:gd name="connsiteY2" fmla="*/ 157179 h 199734"/>
                    <a:gd name="connsiteX3" fmla="*/ 40 w 39908"/>
                    <a:gd name="connsiteY3" fmla="*/ 196866 h 199734"/>
                    <a:gd name="connsiteX4" fmla="*/ 31790 w 39908"/>
                    <a:gd name="connsiteY4" fmla="*/ 79391 h 199734"/>
                    <a:gd name="connsiteX5" fmla="*/ 33378 w 39908"/>
                    <a:gd name="connsiteY5" fmla="*/ 16 h 19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908" h="199734">
                      <a:moveTo>
                        <a:pt x="33378" y="16"/>
                      </a:moveTo>
                      <a:cubicBezTo>
                        <a:pt x="34701" y="1074"/>
                        <a:pt x="41051" y="59547"/>
                        <a:pt x="39728" y="85741"/>
                      </a:cubicBezTo>
                      <a:cubicBezTo>
                        <a:pt x="38405" y="111935"/>
                        <a:pt x="32055" y="138658"/>
                        <a:pt x="25440" y="157179"/>
                      </a:cubicBezTo>
                      <a:cubicBezTo>
                        <a:pt x="18825" y="175700"/>
                        <a:pt x="-1018" y="209831"/>
                        <a:pt x="40" y="196866"/>
                      </a:cubicBezTo>
                      <a:cubicBezTo>
                        <a:pt x="1098" y="183901"/>
                        <a:pt x="26498" y="110083"/>
                        <a:pt x="31790" y="79391"/>
                      </a:cubicBezTo>
                      <a:cubicBezTo>
                        <a:pt x="37082" y="48699"/>
                        <a:pt x="32055" y="-1042"/>
                        <a:pt x="33378" y="16"/>
                      </a:cubicBezTo>
                      <a:close/>
                    </a:path>
                  </a:pathLst>
                </a:custGeom>
                <a:grp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grpSp>
        <p:nvGrpSpPr>
          <p:cNvPr id="2082" name="グループ化 2081">
            <a:extLst>
              <a:ext uri="{FF2B5EF4-FFF2-40B4-BE49-F238E27FC236}">
                <a16:creationId xmlns:a16="http://schemas.microsoft.com/office/drawing/2014/main" id="{4769C1C4-A445-462E-9AB2-762C26AA1419}"/>
              </a:ext>
            </a:extLst>
          </p:cNvPr>
          <p:cNvGrpSpPr/>
          <p:nvPr/>
        </p:nvGrpSpPr>
        <p:grpSpPr>
          <a:xfrm rot="19800000">
            <a:off x="-3584848" y="-2372519"/>
            <a:ext cx="8642461" cy="4293115"/>
            <a:chOff x="2992497" y="177675"/>
            <a:chExt cx="4672734" cy="6018072"/>
          </a:xfrm>
          <a:solidFill>
            <a:schemeClr val="bg1">
              <a:lumMod val="50000"/>
              <a:alpha val="82000"/>
            </a:schemeClr>
          </a:solidFill>
        </p:grpSpPr>
        <p:grpSp>
          <p:nvGrpSpPr>
            <p:cNvPr id="2083" name="グループ化 2082">
              <a:extLst>
                <a:ext uri="{FF2B5EF4-FFF2-40B4-BE49-F238E27FC236}">
                  <a16:creationId xmlns:a16="http://schemas.microsoft.com/office/drawing/2014/main" id="{34F1B25E-3A4B-4510-855B-ABC6BA420FA9}"/>
                </a:ext>
              </a:extLst>
            </p:cNvPr>
            <p:cNvGrpSpPr/>
            <p:nvPr/>
          </p:nvGrpSpPr>
          <p:grpSpPr>
            <a:xfrm>
              <a:off x="3766034" y="177675"/>
              <a:ext cx="3215659" cy="5459186"/>
              <a:chOff x="3766034" y="177675"/>
              <a:chExt cx="3215659" cy="5459186"/>
            </a:xfrm>
            <a:grpFill/>
          </p:grpSpPr>
          <p:sp>
            <p:nvSpPr>
              <p:cNvPr id="2273" name="フリーフォーム: 図形 2272">
                <a:extLst>
                  <a:ext uri="{FF2B5EF4-FFF2-40B4-BE49-F238E27FC236}">
                    <a16:creationId xmlns:a16="http://schemas.microsoft.com/office/drawing/2014/main" id="{C419A0EC-C3F2-4C7C-9874-CE23D31A465A}"/>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4" name="フリーフォーム: 図形 2273">
                <a:extLst>
                  <a:ext uri="{FF2B5EF4-FFF2-40B4-BE49-F238E27FC236}">
                    <a16:creationId xmlns:a16="http://schemas.microsoft.com/office/drawing/2014/main" id="{EFE8464E-034F-48D7-9927-F3E35E7EA439}"/>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5" name="フリーフォーム: 図形 2274">
                <a:extLst>
                  <a:ext uri="{FF2B5EF4-FFF2-40B4-BE49-F238E27FC236}">
                    <a16:creationId xmlns:a16="http://schemas.microsoft.com/office/drawing/2014/main" id="{4408B402-9FA1-4C83-91C1-370D64837525}"/>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6" name="フリーフォーム: 図形 2275">
                <a:extLst>
                  <a:ext uri="{FF2B5EF4-FFF2-40B4-BE49-F238E27FC236}">
                    <a16:creationId xmlns:a16="http://schemas.microsoft.com/office/drawing/2014/main" id="{F04D0E58-03CF-4494-A51D-A8EB10F2C69F}"/>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7" name="フリーフォーム: 図形 2276">
                <a:extLst>
                  <a:ext uri="{FF2B5EF4-FFF2-40B4-BE49-F238E27FC236}">
                    <a16:creationId xmlns:a16="http://schemas.microsoft.com/office/drawing/2014/main" id="{A5AE799B-2395-43B1-A941-4E3BBD6462DE}"/>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8" name="フリーフォーム: 図形 2277">
                <a:extLst>
                  <a:ext uri="{FF2B5EF4-FFF2-40B4-BE49-F238E27FC236}">
                    <a16:creationId xmlns:a16="http://schemas.microsoft.com/office/drawing/2014/main" id="{A7CCF848-399A-4F30-832F-30803597636A}"/>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9" name="フリーフォーム: 図形 2278">
                <a:extLst>
                  <a:ext uri="{FF2B5EF4-FFF2-40B4-BE49-F238E27FC236}">
                    <a16:creationId xmlns:a16="http://schemas.microsoft.com/office/drawing/2014/main" id="{2ADB84F1-6B84-4867-AA62-40BEBAE4D5A3}"/>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0" name="フリーフォーム: 図形 2279">
                <a:extLst>
                  <a:ext uri="{FF2B5EF4-FFF2-40B4-BE49-F238E27FC236}">
                    <a16:creationId xmlns:a16="http://schemas.microsoft.com/office/drawing/2014/main" id="{4A7CF0A3-27CF-4770-A412-1668443A3F34}"/>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1" name="フリーフォーム: 図形 2280">
                <a:extLst>
                  <a:ext uri="{FF2B5EF4-FFF2-40B4-BE49-F238E27FC236}">
                    <a16:creationId xmlns:a16="http://schemas.microsoft.com/office/drawing/2014/main" id="{14CA16AE-0F40-4A78-BD9B-E48CA4D70C60}"/>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2" name="フリーフォーム: 図形 2281">
                <a:extLst>
                  <a:ext uri="{FF2B5EF4-FFF2-40B4-BE49-F238E27FC236}">
                    <a16:creationId xmlns:a16="http://schemas.microsoft.com/office/drawing/2014/main" id="{E31109D7-AB39-455D-B0BB-55A1953D5120}"/>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3" name="フリーフォーム: 図形 2282">
                <a:extLst>
                  <a:ext uri="{FF2B5EF4-FFF2-40B4-BE49-F238E27FC236}">
                    <a16:creationId xmlns:a16="http://schemas.microsoft.com/office/drawing/2014/main" id="{74B6CAEA-2B17-41E6-BAD3-46467A1B5062}"/>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4" name="フリーフォーム: 図形 2283">
                <a:extLst>
                  <a:ext uri="{FF2B5EF4-FFF2-40B4-BE49-F238E27FC236}">
                    <a16:creationId xmlns:a16="http://schemas.microsoft.com/office/drawing/2014/main" id="{9C7BDC19-240B-40FD-9F04-05F4C8D58F85}"/>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5" name="フリーフォーム: 図形 2284">
                <a:extLst>
                  <a:ext uri="{FF2B5EF4-FFF2-40B4-BE49-F238E27FC236}">
                    <a16:creationId xmlns:a16="http://schemas.microsoft.com/office/drawing/2014/main" id="{DE612D7B-2A38-4B80-8F2C-884789D00594}"/>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6" name="フリーフォーム: 図形 2285">
                <a:extLst>
                  <a:ext uri="{FF2B5EF4-FFF2-40B4-BE49-F238E27FC236}">
                    <a16:creationId xmlns:a16="http://schemas.microsoft.com/office/drawing/2014/main" id="{7C4DF896-EC3A-4AFF-8651-F9976998DA99}"/>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7" name="フリーフォーム: 図形 2286">
                <a:extLst>
                  <a:ext uri="{FF2B5EF4-FFF2-40B4-BE49-F238E27FC236}">
                    <a16:creationId xmlns:a16="http://schemas.microsoft.com/office/drawing/2014/main" id="{3D684C99-259C-4076-B09A-4577E25BB501}"/>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8" name="フリーフォーム: 図形 2287">
                <a:extLst>
                  <a:ext uri="{FF2B5EF4-FFF2-40B4-BE49-F238E27FC236}">
                    <a16:creationId xmlns:a16="http://schemas.microsoft.com/office/drawing/2014/main" id="{AE8DE45A-559A-4E19-AF52-704E32F2B459}"/>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89" name="フリーフォーム: 図形 2288">
                <a:extLst>
                  <a:ext uri="{FF2B5EF4-FFF2-40B4-BE49-F238E27FC236}">
                    <a16:creationId xmlns:a16="http://schemas.microsoft.com/office/drawing/2014/main" id="{9E13C7D2-8ADA-4D63-A606-204D9C447D02}"/>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0" name="フリーフォーム: 図形 2289">
                <a:extLst>
                  <a:ext uri="{FF2B5EF4-FFF2-40B4-BE49-F238E27FC236}">
                    <a16:creationId xmlns:a16="http://schemas.microsoft.com/office/drawing/2014/main" id="{096AA8B8-37AE-47A2-A50E-E3D8ADFECA02}"/>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1" name="フリーフォーム: 図形 2290">
                <a:extLst>
                  <a:ext uri="{FF2B5EF4-FFF2-40B4-BE49-F238E27FC236}">
                    <a16:creationId xmlns:a16="http://schemas.microsoft.com/office/drawing/2014/main" id="{DD2E9438-7CAB-4B67-9A59-B39DC3B2049B}"/>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2" name="フリーフォーム: 図形 2291">
                <a:extLst>
                  <a:ext uri="{FF2B5EF4-FFF2-40B4-BE49-F238E27FC236}">
                    <a16:creationId xmlns:a16="http://schemas.microsoft.com/office/drawing/2014/main" id="{08D06929-4138-4F66-92F0-FC08201FE93A}"/>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3" name="円弧 2292">
                <a:extLst>
                  <a:ext uri="{FF2B5EF4-FFF2-40B4-BE49-F238E27FC236}">
                    <a16:creationId xmlns:a16="http://schemas.microsoft.com/office/drawing/2014/main" id="{988C4994-DB11-40E4-B30A-47FB65389F76}"/>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94" name="フリーフォーム: 図形 2293">
                <a:extLst>
                  <a:ext uri="{FF2B5EF4-FFF2-40B4-BE49-F238E27FC236}">
                    <a16:creationId xmlns:a16="http://schemas.microsoft.com/office/drawing/2014/main" id="{5195CAFB-7FEF-44C0-A9DA-9E9A87D7D0CD}"/>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5" name="フリーフォーム: 図形 2294">
                <a:extLst>
                  <a:ext uri="{FF2B5EF4-FFF2-40B4-BE49-F238E27FC236}">
                    <a16:creationId xmlns:a16="http://schemas.microsoft.com/office/drawing/2014/main" id="{0AE5D240-E1D6-4B26-A6E8-42F3751B842A}"/>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6" name="フリーフォーム: 図形 2295">
                <a:extLst>
                  <a:ext uri="{FF2B5EF4-FFF2-40B4-BE49-F238E27FC236}">
                    <a16:creationId xmlns:a16="http://schemas.microsoft.com/office/drawing/2014/main" id="{34080B32-897F-4230-81AF-3B3E25356421}"/>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7" name="フリーフォーム: 図形 2296">
                <a:extLst>
                  <a:ext uri="{FF2B5EF4-FFF2-40B4-BE49-F238E27FC236}">
                    <a16:creationId xmlns:a16="http://schemas.microsoft.com/office/drawing/2014/main" id="{E3BA71E2-0BD8-4D47-8591-9C2D6E5DC942}"/>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8" name="フリーフォーム: 図形 2297">
                <a:extLst>
                  <a:ext uri="{FF2B5EF4-FFF2-40B4-BE49-F238E27FC236}">
                    <a16:creationId xmlns:a16="http://schemas.microsoft.com/office/drawing/2014/main" id="{3309780D-01BB-4983-9E6E-5297A2334E53}"/>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99" name="フリーフォーム: 図形 2298">
                <a:extLst>
                  <a:ext uri="{FF2B5EF4-FFF2-40B4-BE49-F238E27FC236}">
                    <a16:creationId xmlns:a16="http://schemas.microsoft.com/office/drawing/2014/main" id="{89C8B45B-3C51-4ADB-9153-A7BEC6C4BB4A}"/>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0" name="フリーフォーム: 図形 2299">
                <a:extLst>
                  <a:ext uri="{FF2B5EF4-FFF2-40B4-BE49-F238E27FC236}">
                    <a16:creationId xmlns:a16="http://schemas.microsoft.com/office/drawing/2014/main" id="{9F521758-7183-4234-82EA-FDDF7989E2C9}"/>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1" name="フリーフォーム: 図形 2300">
                <a:extLst>
                  <a:ext uri="{FF2B5EF4-FFF2-40B4-BE49-F238E27FC236}">
                    <a16:creationId xmlns:a16="http://schemas.microsoft.com/office/drawing/2014/main" id="{E90FE6A2-8C5F-4494-A0CC-BE178EDF0DC5}"/>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2" name="フリーフォーム: 図形 2301">
                <a:extLst>
                  <a:ext uri="{FF2B5EF4-FFF2-40B4-BE49-F238E27FC236}">
                    <a16:creationId xmlns:a16="http://schemas.microsoft.com/office/drawing/2014/main" id="{C779001D-DB48-44A8-9EC4-DBE8C4B932CC}"/>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3" name="フリーフォーム: 図形 2302">
                <a:extLst>
                  <a:ext uri="{FF2B5EF4-FFF2-40B4-BE49-F238E27FC236}">
                    <a16:creationId xmlns:a16="http://schemas.microsoft.com/office/drawing/2014/main" id="{6E60EEA3-ED78-435A-AA24-C9958BB81C2C}"/>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4" name="フリーフォーム: 図形 2303">
                <a:extLst>
                  <a:ext uri="{FF2B5EF4-FFF2-40B4-BE49-F238E27FC236}">
                    <a16:creationId xmlns:a16="http://schemas.microsoft.com/office/drawing/2014/main" id="{51EC5874-30D1-44CB-A4BD-5FAF755039A7}"/>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5" name="フリーフォーム: 図形 2304">
                <a:extLst>
                  <a:ext uri="{FF2B5EF4-FFF2-40B4-BE49-F238E27FC236}">
                    <a16:creationId xmlns:a16="http://schemas.microsoft.com/office/drawing/2014/main" id="{BF880BEF-45A4-4F0F-B363-4CA322EE020E}"/>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6" name="フリーフォーム: 図形 2305">
                <a:extLst>
                  <a:ext uri="{FF2B5EF4-FFF2-40B4-BE49-F238E27FC236}">
                    <a16:creationId xmlns:a16="http://schemas.microsoft.com/office/drawing/2014/main" id="{4C105461-B2CF-44A0-AC71-A08607D8BC1D}"/>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7" name="フリーフォーム: 図形 2306">
                <a:extLst>
                  <a:ext uri="{FF2B5EF4-FFF2-40B4-BE49-F238E27FC236}">
                    <a16:creationId xmlns:a16="http://schemas.microsoft.com/office/drawing/2014/main" id="{608CC2F2-7E4E-44C2-9465-5F71D07425DE}"/>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8" name="フリーフォーム: 図形 2307">
                <a:extLst>
                  <a:ext uri="{FF2B5EF4-FFF2-40B4-BE49-F238E27FC236}">
                    <a16:creationId xmlns:a16="http://schemas.microsoft.com/office/drawing/2014/main" id="{C3D21064-A665-4DA3-8B3B-CD9EFFF1186E}"/>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09" name="フリーフォーム: 図形 2308">
                <a:extLst>
                  <a:ext uri="{FF2B5EF4-FFF2-40B4-BE49-F238E27FC236}">
                    <a16:creationId xmlns:a16="http://schemas.microsoft.com/office/drawing/2014/main" id="{3D7EC47C-00BC-4673-96B1-C6810A6D6D0A}"/>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0" name="フリーフォーム: 図形 2309">
                <a:extLst>
                  <a:ext uri="{FF2B5EF4-FFF2-40B4-BE49-F238E27FC236}">
                    <a16:creationId xmlns:a16="http://schemas.microsoft.com/office/drawing/2014/main" id="{52EA5898-F004-451F-BEA7-AB960EFDEFD1}"/>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1" name="フリーフォーム: 図形 2310">
                <a:extLst>
                  <a:ext uri="{FF2B5EF4-FFF2-40B4-BE49-F238E27FC236}">
                    <a16:creationId xmlns:a16="http://schemas.microsoft.com/office/drawing/2014/main" id="{267458C7-734C-43EC-80EE-CEF22EA6ED6C}"/>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2" name="フリーフォーム: 図形 2311">
                <a:extLst>
                  <a:ext uri="{FF2B5EF4-FFF2-40B4-BE49-F238E27FC236}">
                    <a16:creationId xmlns:a16="http://schemas.microsoft.com/office/drawing/2014/main" id="{EFD792A8-F873-4BCD-B720-8BBABF731840}"/>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3" name="フリーフォーム: 図形 2312">
                <a:extLst>
                  <a:ext uri="{FF2B5EF4-FFF2-40B4-BE49-F238E27FC236}">
                    <a16:creationId xmlns:a16="http://schemas.microsoft.com/office/drawing/2014/main" id="{3BF0766F-BFD3-421A-940A-A1C2783D98F0}"/>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4" name="フリーフォーム: 図形 2313">
                <a:extLst>
                  <a:ext uri="{FF2B5EF4-FFF2-40B4-BE49-F238E27FC236}">
                    <a16:creationId xmlns:a16="http://schemas.microsoft.com/office/drawing/2014/main" id="{270A2FEC-4295-43B8-9BA6-B903D5B084B5}"/>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5" name="フリーフォーム: 図形 2314">
                <a:extLst>
                  <a:ext uri="{FF2B5EF4-FFF2-40B4-BE49-F238E27FC236}">
                    <a16:creationId xmlns:a16="http://schemas.microsoft.com/office/drawing/2014/main" id="{5754C681-D9C7-47CD-ABE0-46898C1ED8B1}"/>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6" name="フリーフォーム: 図形 2315">
                <a:extLst>
                  <a:ext uri="{FF2B5EF4-FFF2-40B4-BE49-F238E27FC236}">
                    <a16:creationId xmlns:a16="http://schemas.microsoft.com/office/drawing/2014/main" id="{CE646F3F-C009-40FD-9A5B-8250D5EE3347}"/>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7" name="フリーフォーム: 図形 2316">
                <a:extLst>
                  <a:ext uri="{FF2B5EF4-FFF2-40B4-BE49-F238E27FC236}">
                    <a16:creationId xmlns:a16="http://schemas.microsoft.com/office/drawing/2014/main" id="{6DE38C38-889D-4920-8D5F-84CFACBF5933}"/>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8" name="フリーフォーム: 図形 2317">
                <a:extLst>
                  <a:ext uri="{FF2B5EF4-FFF2-40B4-BE49-F238E27FC236}">
                    <a16:creationId xmlns:a16="http://schemas.microsoft.com/office/drawing/2014/main" id="{29D7D5D4-DE9F-40FC-8C34-135610726300}"/>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19" name="フリーフォーム: 図形 2318">
                <a:extLst>
                  <a:ext uri="{FF2B5EF4-FFF2-40B4-BE49-F238E27FC236}">
                    <a16:creationId xmlns:a16="http://schemas.microsoft.com/office/drawing/2014/main" id="{D43575D8-7FF9-4375-A3B7-322B77911DA6}"/>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0" name="フリーフォーム: 図形 2319">
                <a:extLst>
                  <a:ext uri="{FF2B5EF4-FFF2-40B4-BE49-F238E27FC236}">
                    <a16:creationId xmlns:a16="http://schemas.microsoft.com/office/drawing/2014/main" id="{E678901A-35F4-4682-89C9-B7DE1A93B373}"/>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1" name="フリーフォーム: 図形 2320">
                <a:extLst>
                  <a:ext uri="{FF2B5EF4-FFF2-40B4-BE49-F238E27FC236}">
                    <a16:creationId xmlns:a16="http://schemas.microsoft.com/office/drawing/2014/main" id="{C59F52B3-C5ED-4CBE-9737-1F0D5BEA8685}"/>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2" name="フリーフォーム: 図形 2321">
                <a:extLst>
                  <a:ext uri="{FF2B5EF4-FFF2-40B4-BE49-F238E27FC236}">
                    <a16:creationId xmlns:a16="http://schemas.microsoft.com/office/drawing/2014/main" id="{DACA4D93-4B54-4245-9A84-1533754C124A}"/>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3" name="フリーフォーム: 図形 2322">
                <a:extLst>
                  <a:ext uri="{FF2B5EF4-FFF2-40B4-BE49-F238E27FC236}">
                    <a16:creationId xmlns:a16="http://schemas.microsoft.com/office/drawing/2014/main" id="{30DFC9A4-2E43-4532-968E-CE6FC9846ABB}"/>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4" name="フリーフォーム: 図形 2323">
                <a:extLst>
                  <a:ext uri="{FF2B5EF4-FFF2-40B4-BE49-F238E27FC236}">
                    <a16:creationId xmlns:a16="http://schemas.microsoft.com/office/drawing/2014/main" id="{4C5C9581-F7C4-4F74-9864-46B04B8B0140}"/>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5" name="フリーフォーム: 図形 2324">
                <a:extLst>
                  <a:ext uri="{FF2B5EF4-FFF2-40B4-BE49-F238E27FC236}">
                    <a16:creationId xmlns:a16="http://schemas.microsoft.com/office/drawing/2014/main" id="{B3ECBAD0-09BF-4BFC-9A52-AAEE260CD0E4}"/>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6" name="フリーフォーム: 図形 2325">
                <a:extLst>
                  <a:ext uri="{FF2B5EF4-FFF2-40B4-BE49-F238E27FC236}">
                    <a16:creationId xmlns:a16="http://schemas.microsoft.com/office/drawing/2014/main" id="{39E6A974-B0C0-411E-AE8B-E85610399C0A}"/>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7" name="フリーフォーム: 図形 2326">
                <a:extLst>
                  <a:ext uri="{FF2B5EF4-FFF2-40B4-BE49-F238E27FC236}">
                    <a16:creationId xmlns:a16="http://schemas.microsoft.com/office/drawing/2014/main" id="{6B795090-AD37-493C-BE4E-EB1133D5FB09}"/>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8" name="フリーフォーム: 図形 2327">
                <a:extLst>
                  <a:ext uri="{FF2B5EF4-FFF2-40B4-BE49-F238E27FC236}">
                    <a16:creationId xmlns:a16="http://schemas.microsoft.com/office/drawing/2014/main" id="{17B8341F-5181-44BD-A904-5F3906441C67}"/>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29" name="フリーフォーム: 図形 2328">
                <a:extLst>
                  <a:ext uri="{FF2B5EF4-FFF2-40B4-BE49-F238E27FC236}">
                    <a16:creationId xmlns:a16="http://schemas.microsoft.com/office/drawing/2014/main" id="{D3058CEB-D5AD-48C4-BCCA-FB17EC117E64}"/>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30" name="フリーフォーム: 図形 2329">
                <a:extLst>
                  <a:ext uri="{FF2B5EF4-FFF2-40B4-BE49-F238E27FC236}">
                    <a16:creationId xmlns:a16="http://schemas.microsoft.com/office/drawing/2014/main" id="{1DCB3334-A397-443B-9787-A375083A233A}"/>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31" name="フリーフォーム: 図形 2330">
                <a:extLst>
                  <a:ext uri="{FF2B5EF4-FFF2-40B4-BE49-F238E27FC236}">
                    <a16:creationId xmlns:a16="http://schemas.microsoft.com/office/drawing/2014/main" id="{AD2DD458-1DA0-4186-8C95-E657D82AE175}"/>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32" name="フリーフォーム: 図形 2331">
                <a:extLst>
                  <a:ext uri="{FF2B5EF4-FFF2-40B4-BE49-F238E27FC236}">
                    <a16:creationId xmlns:a16="http://schemas.microsoft.com/office/drawing/2014/main" id="{608482A6-56BC-49BF-9ABF-5774917A6265}"/>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33" name="フリーフォーム: 図形 2332">
                <a:extLst>
                  <a:ext uri="{FF2B5EF4-FFF2-40B4-BE49-F238E27FC236}">
                    <a16:creationId xmlns:a16="http://schemas.microsoft.com/office/drawing/2014/main" id="{1C7E0B16-6554-4B09-A51E-5757C5B88A7A}"/>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34" name="フリーフォーム: 図形 2333">
                <a:extLst>
                  <a:ext uri="{FF2B5EF4-FFF2-40B4-BE49-F238E27FC236}">
                    <a16:creationId xmlns:a16="http://schemas.microsoft.com/office/drawing/2014/main" id="{A6064046-E4B2-479B-B297-854D0CE0228B}"/>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084" name="グループ化 2083">
              <a:extLst>
                <a:ext uri="{FF2B5EF4-FFF2-40B4-BE49-F238E27FC236}">
                  <a16:creationId xmlns:a16="http://schemas.microsoft.com/office/drawing/2014/main" id="{81680BDC-4CE2-404F-8CB0-3B5552FCF5D3}"/>
                </a:ext>
              </a:extLst>
            </p:cNvPr>
            <p:cNvGrpSpPr/>
            <p:nvPr/>
          </p:nvGrpSpPr>
          <p:grpSpPr>
            <a:xfrm rot="16035990">
              <a:off x="4198026" y="2728542"/>
              <a:ext cx="3215659" cy="3718751"/>
              <a:chOff x="3766034" y="177675"/>
              <a:chExt cx="3215659" cy="5459186"/>
            </a:xfrm>
            <a:grpFill/>
          </p:grpSpPr>
          <p:sp>
            <p:nvSpPr>
              <p:cNvPr id="2211" name="フリーフォーム: 図形 2210">
                <a:extLst>
                  <a:ext uri="{FF2B5EF4-FFF2-40B4-BE49-F238E27FC236}">
                    <a16:creationId xmlns:a16="http://schemas.microsoft.com/office/drawing/2014/main" id="{CCA8BEF6-7812-4B90-9F47-C7B92C03818B}"/>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2" name="フリーフォーム: 図形 2211">
                <a:extLst>
                  <a:ext uri="{FF2B5EF4-FFF2-40B4-BE49-F238E27FC236}">
                    <a16:creationId xmlns:a16="http://schemas.microsoft.com/office/drawing/2014/main" id="{14A8F6EB-AB26-4407-B7C2-91E7F9F5F8DB}"/>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3" name="フリーフォーム: 図形 2212">
                <a:extLst>
                  <a:ext uri="{FF2B5EF4-FFF2-40B4-BE49-F238E27FC236}">
                    <a16:creationId xmlns:a16="http://schemas.microsoft.com/office/drawing/2014/main" id="{93B7A349-0E15-41CB-AEF2-A173973C7E80}"/>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4" name="フリーフォーム: 図形 2213">
                <a:extLst>
                  <a:ext uri="{FF2B5EF4-FFF2-40B4-BE49-F238E27FC236}">
                    <a16:creationId xmlns:a16="http://schemas.microsoft.com/office/drawing/2014/main" id="{84D44A4B-0B47-47C4-B461-D35A7E3AA7CC}"/>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5" name="フリーフォーム: 図形 2214">
                <a:extLst>
                  <a:ext uri="{FF2B5EF4-FFF2-40B4-BE49-F238E27FC236}">
                    <a16:creationId xmlns:a16="http://schemas.microsoft.com/office/drawing/2014/main" id="{4037B516-3327-4C9E-90A5-97163FFC3621}"/>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6" name="フリーフォーム: 図形 2215">
                <a:extLst>
                  <a:ext uri="{FF2B5EF4-FFF2-40B4-BE49-F238E27FC236}">
                    <a16:creationId xmlns:a16="http://schemas.microsoft.com/office/drawing/2014/main" id="{3BCB848C-4B63-48A9-BC09-B328D50AC010}"/>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7" name="フリーフォーム: 図形 2216">
                <a:extLst>
                  <a:ext uri="{FF2B5EF4-FFF2-40B4-BE49-F238E27FC236}">
                    <a16:creationId xmlns:a16="http://schemas.microsoft.com/office/drawing/2014/main" id="{1731EA54-5CE7-4BC9-BEBF-44346835BA4D}"/>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8" name="フリーフォーム: 図形 2217">
                <a:extLst>
                  <a:ext uri="{FF2B5EF4-FFF2-40B4-BE49-F238E27FC236}">
                    <a16:creationId xmlns:a16="http://schemas.microsoft.com/office/drawing/2014/main" id="{DF18B696-72E5-4FAF-85DA-287276096673}"/>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9" name="フリーフォーム: 図形 2218">
                <a:extLst>
                  <a:ext uri="{FF2B5EF4-FFF2-40B4-BE49-F238E27FC236}">
                    <a16:creationId xmlns:a16="http://schemas.microsoft.com/office/drawing/2014/main" id="{6C3B5DFA-1821-4E9F-A16B-751208DF1467}"/>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0" name="フリーフォーム: 図形 2219">
                <a:extLst>
                  <a:ext uri="{FF2B5EF4-FFF2-40B4-BE49-F238E27FC236}">
                    <a16:creationId xmlns:a16="http://schemas.microsoft.com/office/drawing/2014/main" id="{61BFE555-6F0B-4F28-8B3C-00CE7AF3BFC0}"/>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1" name="フリーフォーム: 図形 2220">
                <a:extLst>
                  <a:ext uri="{FF2B5EF4-FFF2-40B4-BE49-F238E27FC236}">
                    <a16:creationId xmlns:a16="http://schemas.microsoft.com/office/drawing/2014/main" id="{510238CF-8ED4-4148-B8DE-702B9AB31A67}"/>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2" name="フリーフォーム: 図形 2221">
                <a:extLst>
                  <a:ext uri="{FF2B5EF4-FFF2-40B4-BE49-F238E27FC236}">
                    <a16:creationId xmlns:a16="http://schemas.microsoft.com/office/drawing/2014/main" id="{F13F07D7-4520-40D6-8FA2-91B4C7802EAA}"/>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3" name="フリーフォーム: 図形 2222">
                <a:extLst>
                  <a:ext uri="{FF2B5EF4-FFF2-40B4-BE49-F238E27FC236}">
                    <a16:creationId xmlns:a16="http://schemas.microsoft.com/office/drawing/2014/main" id="{2EA473EF-A6C3-4202-B3DE-8821C562521A}"/>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4" name="フリーフォーム: 図形 2223">
                <a:extLst>
                  <a:ext uri="{FF2B5EF4-FFF2-40B4-BE49-F238E27FC236}">
                    <a16:creationId xmlns:a16="http://schemas.microsoft.com/office/drawing/2014/main" id="{B1DC1B0F-BDD3-4C5F-86FD-D0DF98C0DED0}"/>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5" name="フリーフォーム: 図形 2224">
                <a:extLst>
                  <a:ext uri="{FF2B5EF4-FFF2-40B4-BE49-F238E27FC236}">
                    <a16:creationId xmlns:a16="http://schemas.microsoft.com/office/drawing/2014/main" id="{FEE0A17D-B52D-4E10-A91C-0990017E9E73}"/>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6" name="フリーフォーム: 図形 2225">
                <a:extLst>
                  <a:ext uri="{FF2B5EF4-FFF2-40B4-BE49-F238E27FC236}">
                    <a16:creationId xmlns:a16="http://schemas.microsoft.com/office/drawing/2014/main" id="{A3023765-DCD6-4429-A2B9-4546A690C767}"/>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7" name="フリーフォーム: 図形 2226">
                <a:extLst>
                  <a:ext uri="{FF2B5EF4-FFF2-40B4-BE49-F238E27FC236}">
                    <a16:creationId xmlns:a16="http://schemas.microsoft.com/office/drawing/2014/main" id="{0EE6EC82-30AA-4AE5-86E4-0491E29FF9AB}"/>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8" name="フリーフォーム: 図形 2227">
                <a:extLst>
                  <a:ext uri="{FF2B5EF4-FFF2-40B4-BE49-F238E27FC236}">
                    <a16:creationId xmlns:a16="http://schemas.microsoft.com/office/drawing/2014/main" id="{4B3AF669-D98B-47B7-A473-79FB623F2347}"/>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29" name="フリーフォーム: 図形 2228">
                <a:extLst>
                  <a:ext uri="{FF2B5EF4-FFF2-40B4-BE49-F238E27FC236}">
                    <a16:creationId xmlns:a16="http://schemas.microsoft.com/office/drawing/2014/main" id="{E7B457C0-3452-406E-A78B-B64F6BE167AC}"/>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0" name="フリーフォーム: 図形 2229">
                <a:extLst>
                  <a:ext uri="{FF2B5EF4-FFF2-40B4-BE49-F238E27FC236}">
                    <a16:creationId xmlns:a16="http://schemas.microsoft.com/office/drawing/2014/main" id="{57A56E22-FF89-452A-B77C-840D4F55A79D}"/>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1" name="円弧 2230">
                <a:extLst>
                  <a:ext uri="{FF2B5EF4-FFF2-40B4-BE49-F238E27FC236}">
                    <a16:creationId xmlns:a16="http://schemas.microsoft.com/office/drawing/2014/main" id="{B44FBA2D-2259-4C0F-8B9F-6460AA25C370}"/>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32" name="フリーフォーム: 図形 2231">
                <a:extLst>
                  <a:ext uri="{FF2B5EF4-FFF2-40B4-BE49-F238E27FC236}">
                    <a16:creationId xmlns:a16="http://schemas.microsoft.com/office/drawing/2014/main" id="{BB9A374D-19BF-4F1A-8DD2-2E4759D4D083}"/>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3" name="フリーフォーム: 図形 2232">
                <a:extLst>
                  <a:ext uri="{FF2B5EF4-FFF2-40B4-BE49-F238E27FC236}">
                    <a16:creationId xmlns:a16="http://schemas.microsoft.com/office/drawing/2014/main" id="{A0C1958D-AD67-465F-9B5F-A093F414F394}"/>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4" name="フリーフォーム: 図形 2233">
                <a:extLst>
                  <a:ext uri="{FF2B5EF4-FFF2-40B4-BE49-F238E27FC236}">
                    <a16:creationId xmlns:a16="http://schemas.microsoft.com/office/drawing/2014/main" id="{BF7FA448-849B-419C-877F-A6A05682F8D3}"/>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5" name="フリーフォーム: 図形 2234">
                <a:extLst>
                  <a:ext uri="{FF2B5EF4-FFF2-40B4-BE49-F238E27FC236}">
                    <a16:creationId xmlns:a16="http://schemas.microsoft.com/office/drawing/2014/main" id="{03604509-8743-466E-8A3D-FC9AC01B2CEB}"/>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6" name="フリーフォーム: 図形 2235">
                <a:extLst>
                  <a:ext uri="{FF2B5EF4-FFF2-40B4-BE49-F238E27FC236}">
                    <a16:creationId xmlns:a16="http://schemas.microsoft.com/office/drawing/2014/main" id="{17076A0E-A838-4AF2-A7F0-5F9365FC8550}"/>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7" name="フリーフォーム: 図形 2236">
                <a:extLst>
                  <a:ext uri="{FF2B5EF4-FFF2-40B4-BE49-F238E27FC236}">
                    <a16:creationId xmlns:a16="http://schemas.microsoft.com/office/drawing/2014/main" id="{62FBB2AC-2B01-4392-8432-EA9F9C8EDB47}"/>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8" name="フリーフォーム: 図形 2237">
                <a:extLst>
                  <a:ext uri="{FF2B5EF4-FFF2-40B4-BE49-F238E27FC236}">
                    <a16:creationId xmlns:a16="http://schemas.microsoft.com/office/drawing/2014/main" id="{A33F84AE-4B1B-44AA-82AD-DC4475B00ABB}"/>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39" name="フリーフォーム: 図形 2238">
                <a:extLst>
                  <a:ext uri="{FF2B5EF4-FFF2-40B4-BE49-F238E27FC236}">
                    <a16:creationId xmlns:a16="http://schemas.microsoft.com/office/drawing/2014/main" id="{56DFB963-7A2A-469A-B92E-94A0C6F48D31}"/>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0" name="フリーフォーム: 図形 2239">
                <a:extLst>
                  <a:ext uri="{FF2B5EF4-FFF2-40B4-BE49-F238E27FC236}">
                    <a16:creationId xmlns:a16="http://schemas.microsoft.com/office/drawing/2014/main" id="{A3149EC6-291F-43EE-9919-8B03EEAA55C9}"/>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1" name="フリーフォーム: 図形 2240">
                <a:extLst>
                  <a:ext uri="{FF2B5EF4-FFF2-40B4-BE49-F238E27FC236}">
                    <a16:creationId xmlns:a16="http://schemas.microsoft.com/office/drawing/2014/main" id="{FA40428F-6F37-433E-9090-34198F570961}"/>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2" name="フリーフォーム: 図形 2241">
                <a:extLst>
                  <a:ext uri="{FF2B5EF4-FFF2-40B4-BE49-F238E27FC236}">
                    <a16:creationId xmlns:a16="http://schemas.microsoft.com/office/drawing/2014/main" id="{6DB33332-06E2-4470-B66A-151042C0B940}"/>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3" name="フリーフォーム: 図形 2242">
                <a:extLst>
                  <a:ext uri="{FF2B5EF4-FFF2-40B4-BE49-F238E27FC236}">
                    <a16:creationId xmlns:a16="http://schemas.microsoft.com/office/drawing/2014/main" id="{96A84B21-BBE1-4B0C-9791-9C94043602DF}"/>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4" name="フリーフォーム: 図形 2243">
                <a:extLst>
                  <a:ext uri="{FF2B5EF4-FFF2-40B4-BE49-F238E27FC236}">
                    <a16:creationId xmlns:a16="http://schemas.microsoft.com/office/drawing/2014/main" id="{5E13C8AA-C4DD-4D50-86A5-C6731B12E3CE}"/>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5" name="フリーフォーム: 図形 2244">
                <a:extLst>
                  <a:ext uri="{FF2B5EF4-FFF2-40B4-BE49-F238E27FC236}">
                    <a16:creationId xmlns:a16="http://schemas.microsoft.com/office/drawing/2014/main" id="{22DC9B88-5522-49A5-84C1-CF08B83E684D}"/>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46" name="フリーフォーム: 図形 2245">
                <a:extLst>
                  <a:ext uri="{FF2B5EF4-FFF2-40B4-BE49-F238E27FC236}">
                    <a16:creationId xmlns:a16="http://schemas.microsoft.com/office/drawing/2014/main" id="{AE68EED0-694A-4C0C-92EB-C218B8642C9F}"/>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7" name="フリーフォーム: 図形 2246">
                <a:extLst>
                  <a:ext uri="{FF2B5EF4-FFF2-40B4-BE49-F238E27FC236}">
                    <a16:creationId xmlns:a16="http://schemas.microsoft.com/office/drawing/2014/main" id="{8F0E8B09-1733-4468-B4C0-18E54B639895}"/>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8" name="フリーフォーム: 図形 2247">
                <a:extLst>
                  <a:ext uri="{FF2B5EF4-FFF2-40B4-BE49-F238E27FC236}">
                    <a16:creationId xmlns:a16="http://schemas.microsoft.com/office/drawing/2014/main" id="{12A1B87C-BBD7-4615-99EE-7CF65D6AE205}"/>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49" name="フリーフォーム: 図形 2248">
                <a:extLst>
                  <a:ext uri="{FF2B5EF4-FFF2-40B4-BE49-F238E27FC236}">
                    <a16:creationId xmlns:a16="http://schemas.microsoft.com/office/drawing/2014/main" id="{C7E4BE83-7DF6-4505-A0F5-00E22AD3FFFF}"/>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0" name="フリーフォーム: 図形 2249">
                <a:extLst>
                  <a:ext uri="{FF2B5EF4-FFF2-40B4-BE49-F238E27FC236}">
                    <a16:creationId xmlns:a16="http://schemas.microsoft.com/office/drawing/2014/main" id="{4FA0062A-4571-4D99-A0BD-312764727F61}"/>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1" name="フリーフォーム: 図形 2250">
                <a:extLst>
                  <a:ext uri="{FF2B5EF4-FFF2-40B4-BE49-F238E27FC236}">
                    <a16:creationId xmlns:a16="http://schemas.microsoft.com/office/drawing/2014/main" id="{0BE80D06-3CD2-402C-96AB-09F580B20A75}"/>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2" name="フリーフォーム: 図形 2251">
                <a:extLst>
                  <a:ext uri="{FF2B5EF4-FFF2-40B4-BE49-F238E27FC236}">
                    <a16:creationId xmlns:a16="http://schemas.microsoft.com/office/drawing/2014/main" id="{6F3DBE60-FD3F-4D6B-AD0F-0D5641ECF0BD}"/>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3" name="フリーフォーム: 図形 2252">
                <a:extLst>
                  <a:ext uri="{FF2B5EF4-FFF2-40B4-BE49-F238E27FC236}">
                    <a16:creationId xmlns:a16="http://schemas.microsoft.com/office/drawing/2014/main" id="{E7834772-1B51-47E7-8575-C3389934952D}"/>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4" name="フリーフォーム: 図形 2253">
                <a:extLst>
                  <a:ext uri="{FF2B5EF4-FFF2-40B4-BE49-F238E27FC236}">
                    <a16:creationId xmlns:a16="http://schemas.microsoft.com/office/drawing/2014/main" id="{11B7ED50-DDCE-45B2-B96C-6B3B31BE24D7}"/>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5" name="フリーフォーム: 図形 2254">
                <a:extLst>
                  <a:ext uri="{FF2B5EF4-FFF2-40B4-BE49-F238E27FC236}">
                    <a16:creationId xmlns:a16="http://schemas.microsoft.com/office/drawing/2014/main" id="{6AB35C97-7E8B-4102-84FB-35CCE809FA19}"/>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6" name="フリーフォーム: 図形 2255">
                <a:extLst>
                  <a:ext uri="{FF2B5EF4-FFF2-40B4-BE49-F238E27FC236}">
                    <a16:creationId xmlns:a16="http://schemas.microsoft.com/office/drawing/2014/main" id="{7BD9F0AB-93D0-4D45-97E0-A1A8D9F8FA9C}"/>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7" name="フリーフォーム: 図形 2256">
                <a:extLst>
                  <a:ext uri="{FF2B5EF4-FFF2-40B4-BE49-F238E27FC236}">
                    <a16:creationId xmlns:a16="http://schemas.microsoft.com/office/drawing/2014/main" id="{E435EFBF-4C41-4C5F-93EA-890498EF1AFA}"/>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8" name="フリーフォーム: 図形 2257">
                <a:extLst>
                  <a:ext uri="{FF2B5EF4-FFF2-40B4-BE49-F238E27FC236}">
                    <a16:creationId xmlns:a16="http://schemas.microsoft.com/office/drawing/2014/main" id="{9CE4479A-8109-4544-B316-011FDA7D636E}"/>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59" name="フリーフォーム: 図形 2258">
                <a:extLst>
                  <a:ext uri="{FF2B5EF4-FFF2-40B4-BE49-F238E27FC236}">
                    <a16:creationId xmlns:a16="http://schemas.microsoft.com/office/drawing/2014/main" id="{C7A72377-51E0-40EC-AF10-905561AE8D74}"/>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0" name="フリーフォーム: 図形 2259">
                <a:extLst>
                  <a:ext uri="{FF2B5EF4-FFF2-40B4-BE49-F238E27FC236}">
                    <a16:creationId xmlns:a16="http://schemas.microsoft.com/office/drawing/2014/main" id="{5F4786AB-B91F-4F4F-A355-088F770394BB}"/>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1" name="フリーフォーム: 図形 2260">
                <a:extLst>
                  <a:ext uri="{FF2B5EF4-FFF2-40B4-BE49-F238E27FC236}">
                    <a16:creationId xmlns:a16="http://schemas.microsoft.com/office/drawing/2014/main" id="{5BCEDA31-1EA9-4DC7-838B-CB9D677E3E45}"/>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2" name="フリーフォーム: 図形 2261">
                <a:extLst>
                  <a:ext uri="{FF2B5EF4-FFF2-40B4-BE49-F238E27FC236}">
                    <a16:creationId xmlns:a16="http://schemas.microsoft.com/office/drawing/2014/main" id="{ACE90424-9B9F-4548-A027-E6F9952A0CA4}"/>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3" name="フリーフォーム: 図形 2262">
                <a:extLst>
                  <a:ext uri="{FF2B5EF4-FFF2-40B4-BE49-F238E27FC236}">
                    <a16:creationId xmlns:a16="http://schemas.microsoft.com/office/drawing/2014/main" id="{3EA2C430-F766-4E21-BEC4-0CCF3DB0A367}"/>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4" name="フリーフォーム: 図形 2263">
                <a:extLst>
                  <a:ext uri="{FF2B5EF4-FFF2-40B4-BE49-F238E27FC236}">
                    <a16:creationId xmlns:a16="http://schemas.microsoft.com/office/drawing/2014/main" id="{D4424F9C-D8E1-44B7-B447-A0ED4A579F61}"/>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5" name="フリーフォーム: 図形 2264">
                <a:extLst>
                  <a:ext uri="{FF2B5EF4-FFF2-40B4-BE49-F238E27FC236}">
                    <a16:creationId xmlns:a16="http://schemas.microsoft.com/office/drawing/2014/main" id="{A5FED596-B10E-408A-8C81-62D7D6F06C48}"/>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6" name="フリーフォーム: 図形 2265">
                <a:extLst>
                  <a:ext uri="{FF2B5EF4-FFF2-40B4-BE49-F238E27FC236}">
                    <a16:creationId xmlns:a16="http://schemas.microsoft.com/office/drawing/2014/main" id="{E0AB8EE0-6A1D-4D5E-94BC-6801E7600C95}"/>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7" name="フリーフォーム: 図形 2266">
                <a:extLst>
                  <a:ext uri="{FF2B5EF4-FFF2-40B4-BE49-F238E27FC236}">
                    <a16:creationId xmlns:a16="http://schemas.microsoft.com/office/drawing/2014/main" id="{FA933711-A404-4454-B3E8-0759DB08F64C}"/>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8" name="フリーフォーム: 図形 2267">
                <a:extLst>
                  <a:ext uri="{FF2B5EF4-FFF2-40B4-BE49-F238E27FC236}">
                    <a16:creationId xmlns:a16="http://schemas.microsoft.com/office/drawing/2014/main" id="{53EDAC02-497F-4A14-B61A-F0CDE504F866}"/>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69" name="フリーフォーム: 図形 2268">
                <a:extLst>
                  <a:ext uri="{FF2B5EF4-FFF2-40B4-BE49-F238E27FC236}">
                    <a16:creationId xmlns:a16="http://schemas.microsoft.com/office/drawing/2014/main" id="{A2B6DB42-6467-469B-8951-B53255730D61}"/>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0" name="フリーフォーム: 図形 2269">
                <a:extLst>
                  <a:ext uri="{FF2B5EF4-FFF2-40B4-BE49-F238E27FC236}">
                    <a16:creationId xmlns:a16="http://schemas.microsoft.com/office/drawing/2014/main" id="{799B693B-B853-4292-BCF9-361573FCE006}"/>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1" name="フリーフォーム: 図形 2270">
                <a:extLst>
                  <a:ext uri="{FF2B5EF4-FFF2-40B4-BE49-F238E27FC236}">
                    <a16:creationId xmlns:a16="http://schemas.microsoft.com/office/drawing/2014/main" id="{BCB6D9A6-4F6B-4175-8FF7-DDA72D897240}"/>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72" name="フリーフォーム: 図形 2271">
                <a:extLst>
                  <a:ext uri="{FF2B5EF4-FFF2-40B4-BE49-F238E27FC236}">
                    <a16:creationId xmlns:a16="http://schemas.microsoft.com/office/drawing/2014/main" id="{05EBF1C2-AC81-4C7D-B1E5-F24255B3805A}"/>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085" name="グループ化 2084">
              <a:extLst>
                <a:ext uri="{FF2B5EF4-FFF2-40B4-BE49-F238E27FC236}">
                  <a16:creationId xmlns:a16="http://schemas.microsoft.com/office/drawing/2014/main" id="{83A5A5A6-7A87-41B4-A59D-E9F6AB18A3BB}"/>
                </a:ext>
              </a:extLst>
            </p:cNvPr>
            <p:cNvGrpSpPr/>
            <p:nvPr/>
          </p:nvGrpSpPr>
          <p:grpSpPr>
            <a:xfrm rot="2700000">
              <a:off x="3244043" y="2266623"/>
              <a:ext cx="3215659" cy="3718751"/>
              <a:chOff x="3766034" y="177675"/>
              <a:chExt cx="3215659" cy="5459186"/>
            </a:xfrm>
            <a:grpFill/>
          </p:grpSpPr>
          <p:sp>
            <p:nvSpPr>
              <p:cNvPr id="2149" name="フリーフォーム: 図形 2148">
                <a:extLst>
                  <a:ext uri="{FF2B5EF4-FFF2-40B4-BE49-F238E27FC236}">
                    <a16:creationId xmlns:a16="http://schemas.microsoft.com/office/drawing/2014/main" id="{4F8B8478-CE83-48F5-BF21-AC49A53C41A1}"/>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0" name="フリーフォーム: 図形 2149">
                <a:extLst>
                  <a:ext uri="{FF2B5EF4-FFF2-40B4-BE49-F238E27FC236}">
                    <a16:creationId xmlns:a16="http://schemas.microsoft.com/office/drawing/2014/main" id="{BEDA1140-ACEB-4742-9253-93D41682BBFC}"/>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1" name="フリーフォーム: 図形 2150">
                <a:extLst>
                  <a:ext uri="{FF2B5EF4-FFF2-40B4-BE49-F238E27FC236}">
                    <a16:creationId xmlns:a16="http://schemas.microsoft.com/office/drawing/2014/main" id="{4550C0C5-0BBA-44B4-828B-379B06285FE6}"/>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2" name="フリーフォーム: 図形 2151">
                <a:extLst>
                  <a:ext uri="{FF2B5EF4-FFF2-40B4-BE49-F238E27FC236}">
                    <a16:creationId xmlns:a16="http://schemas.microsoft.com/office/drawing/2014/main" id="{6A332746-78F2-4B01-8A62-3E86BBB18237}"/>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3" name="フリーフォーム: 図形 2152">
                <a:extLst>
                  <a:ext uri="{FF2B5EF4-FFF2-40B4-BE49-F238E27FC236}">
                    <a16:creationId xmlns:a16="http://schemas.microsoft.com/office/drawing/2014/main" id="{4DDA0BC8-A4E5-42E0-8847-16FD490E9F60}"/>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4" name="フリーフォーム: 図形 2153">
                <a:extLst>
                  <a:ext uri="{FF2B5EF4-FFF2-40B4-BE49-F238E27FC236}">
                    <a16:creationId xmlns:a16="http://schemas.microsoft.com/office/drawing/2014/main" id="{EBDD510F-8526-45DF-B53F-D9E214838F8B}"/>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5" name="フリーフォーム: 図形 2154">
                <a:extLst>
                  <a:ext uri="{FF2B5EF4-FFF2-40B4-BE49-F238E27FC236}">
                    <a16:creationId xmlns:a16="http://schemas.microsoft.com/office/drawing/2014/main" id="{574DAD9B-EE7A-449E-BB5E-4E29543886B8}"/>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6" name="フリーフォーム: 図形 2155">
                <a:extLst>
                  <a:ext uri="{FF2B5EF4-FFF2-40B4-BE49-F238E27FC236}">
                    <a16:creationId xmlns:a16="http://schemas.microsoft.com/office/drawing/2014/main" id="{F96DCEFB-2BEF-47DE-9B9C-13AA3E965E09}"/>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7" name="フリーフォーム: 図形 2156">
                <a:extLst>
                  <a:ext uri="{FF2B5EF4-FFF2-40B4-BE49-F238E27FC236}">
                    <a16:creationId xmlns:a16="http://schemas.microsoft.com/office/drawing/2014/main" id="{9EC007E9-4B5B-47DB-A5C7-42DFED8712DC}"/>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8" name="フリーフォーム: 図形 2157">
                <a:extLst>
                  <a:ext uri="{FF2B5EF4-FFF2-40B4-BE49-F238E27FC236}">
                    <a16:creationId xmlns:a16="http://schemas.microsoft.com/office/drawing/2014/main" id="{35F7E147-D561-4659-B54B-9ACC03C2B8B3}"/>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59" name="フリーフォーム: 図形 2158">
                <a:extLst>
                  <a:ext uri="{FF2B5EF4-FFF2-40B4-BE49-F238E27FC236}">
                    <a16:creationId xmlns:a16="http://schemas.microsoft.com/office/drawing/2014/main" id="{106B5F35-1FBF-48F6-B9C5-B976F0C277A8}"/>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0" name="フリーフォーム: 図形 2159">
                <a:extLst>
                  <a:ext uri="{FF2B5EF4-FFF2-40B4-BE49-F238E27FC236}">
                    <a16:creationId xmlns:a16="http://schemas.microsoft.com/office/drawing/2014/main" id="{DD2CAEE2-3CBF-4BEB-BE66-E12CF259ABF5}"/>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1" name="フリーフォーム: 図形 2160">
                <a:extLst>
                  <a:ext uri="{FF2B5EF4-FFF2-40B4-BE49-F238E27FC236}">
                    <a16:creationId xmlns:a16="http://schemas.microsoft.com/office/drawing/2014/main" id="{228E665B-53C9-4A1D-9935-2433830878DC}"/>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2" name="フリーフォーム: 図形 2161">
                <a:extLst>
                  <a:ext uri="{FF2B5EF4-FFF2-40B4-BE49-F238E27FC236}">
                    <a16:creationId xmlns:a16="http://schemas.microsoft.com/office/drawing/2014/main" id="{365CC285-5364-4D58-97D7-F92AD45E3DD9}"/>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3" name="フリーフォーム: 図形 2162">
                <a:extLst>
                  <a:ext uri="{FF2B5EF4-FFF2-40B4-BE49-F238E27FC236}">
                    <a16:creationId xmlns:a16="http://schemas.microsoft.com/office/drawing/2014/main" id="{A6CE6622-83E5-46CE-8DD2-533D8FE197D5}"/>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4" name="フリーフォーム: 図形 2163">
                <a:extLst>
                  <a:ext uri="{FF2B5EF4-FFF2-40B4-BE49-F238E27FC236}">
                    <a16:creationId xmlns:a16="http://schemas.microsoft.com/office/drawing/2014/main" id="{47FE08D2-5152-409A-9976-12BEAC2B83F2}"/>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5" name="フリーフォーム: 図形 2164">
                <a:extLst>
                  <a:ext uri="{FF2B5EF4-FFF2-40B4-BE49-F238E27FC236}">
                    <a16:creationId xmlns:a16="http://schemas.microsoft.com/office/drawing/2014/main" id="{3356895D-A9EE-4BC3-AA62-94DB6690BB40}"/>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6" name="フリーフォーム: 図形 2165">
                <a:extLst>
                  <a:ext uri="{FF2B5EF4-FFF2-40B4-BE49-F238E27FC236}">
                    <a16:creationId xmlns:a16="http://schemas.microsoft.com/office/drawing/2014/main" id="{A5D06663-D15A-44DB-8698-24499512F375}"/>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7" name="フリーフォーム: 図形 2166">
                <a:extLst>
                  <a:ext uri="{FF2B5EF4-FFF2-40B4-BE49-F238E27FC236}">
                    <a16:creationId xmlns:a16="http://schemas.microsoft.com/office/drawing/2014/main" id="{CA889FDF-2184-4B6D-93B1-A36D0166835D}"/>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8" name="フリーフォーム: 図形 2167">
                <a:extLst>
                  <a:ext uri="{FF2B5EF4-FFF2-40B4-BE49-F238E27FC236}">
                    <a16:creationId xmlns:a16="http://schemas.microsoft.com/office/drawing/2014/main" id="{3336F6C6-C7EF-45DB-AEDF-D85E337A4B44}"/>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69" name="円弧 2168">
                <a:extLst>
                  <a:ext uri="{FF2B5EF4-FFF2-40B4-BE49-F238E27FC236}">
                    <a16:creationId xmlns:a16="http://schemas.microsoft.com/office/drawing/2014/main" id="{2C2EB90E-DC92-4A0F-B647-79F0A67D7BC2}"/>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70" name="フリーフォーム: 図形 2169">
                <a:extLst>
                  <a:ext uri="{FF2B5EF4-FFF2-40B4-BE49-F238E27FC236}">
                    <a16:creationId xmlns:a16="http://schemas.microsoft.com/office/drawing/2014/main" id="{2DABF69B-3FEC-47B5-B9A5-53A885604A6E}"/>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1" name="フリーフォーム: 図形 2170">
                <a:extLst>
                  <a:ext uri="{FF2B5EF4-FFF2-40B4-BE49-F238E27FC236}">
                    <a16:creationId xmlns:a16="http://schemas.microsoft.com/office/drawing/2014/main" id="{E33FDDDE-13DD-4D25-8C32-C279B16167E4}"/>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2" name="フリーフォーム: 図形 2171">
                <a:extLst>
                  <a:ext uri="{FF2B5EF4-FFF2-40B4-BE49-F238E27FC236}">
                    <a16:creationId xmlns:a16="http://schemas.microsoft.com/office/drawing/2014/main" id="{5766146E-1183-4DE6-9ACD-EBBB12673D79}"/>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3" name="フリーフォーム: 図形 2172">
                <a:extLst>
                  <a:ext uri="{FF2B5EF4-FFF2-40B4-BE49-F238E27FC236}">
                    <a16:creationId xmlns:a16="http://schemas.microsoft.com/office/drawing/2014/main" id="{5AF4A363-B1F5-486C-86E1-78F6D3705D7C}"/>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4" name="フリーフォーム: 図形 2173">
                <a:extLst>
                  <a:ext uri="{FF2B5EF4-FFF2-40B4-BE49-F238E27FC236}">
                    <a16:creationId xmlns:a16="http://schemas.microsoft.com/office/drawing/2014/main" id="{006AC732-1436-42AE-B466-5720D145B47A}"/>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5" name="フリーフォーム: 図形 2174">
                <a:extLst>
                  <a:ext uri="{FF2B5EF4-FFF2-40B4-BE49-F238E27FC236}">
                    <a16:creationId xmlns:a16="http://schemas.microsoft.com/office/drawing/2014/main" id="{3D772DE0-1BF5-48B5-86E2-6E8647E10302}"/>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6" name="フリーフォーム: 図形 2175">
                <a:extLst>
                  <a:ext uri="{FF2B5EF4-FFF2-40B4-BE49-F238E27FC236}">
                    <a16:creationId xmlns:a16="http://schemas.microsoft.com/office/drawing/2014/main" id="{9A6B2715-096B-4FB7-AD05-44227B980103}"/>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7" name="フリーフォーム: 図形 2176">
                <a:extLst>
                  <a:ext uri="{FF2B5EF4-FFF2-40B4-BE49-F238E27FC236}">
                    <a16:creationId xmlns:a16="http://schemas.microsoft.com/office/drawing/2014/main" id="{DBB79418-EFBA-4C16-AC0D-EC8DEF59C8D5}"/>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8" name="フリーフォーム: 図形 2177">
                <a:extLst>
                  <a:ext uri="{FF2B5EF4-FFF2-40B4-BE49-F238E27FC236}">
                    <a16:creationId xmlns:a16="http://schemas.microsoft.com/office/drawing/2014/main" id="{DB0F7A9B-202F-4EE6-9A84-367381ABFBDB}"/>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79" name="フリーフォーム: 図形 2178">
                <a:extLst>
                  <a:ext uri="{FF2B5EF4-FFF2-40B4-BE49-F238E27FC236}">
                    <a16:creationId xmlns:a16="http://schemas.microsoft.com/office/drawing/2014/main" id="{107969C5-EEE3-44E6-A3E2-BC96D38FE009}"/>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0" name="フリーフォーム: 図形 2179">
                <a:extLst>
                  <a:ext uri="{FF2B5EF4-FFF2-40B4-BE49-F238E27FC236}">
                    <a16:creationId xmlns:a16="http://schemas.microsoft.com/office/drawing/2014/main" id="{E85F3B22-216E-49E3-AF05-7F56551B57EC}"/>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1" name="フリーフォーム: 図形 2180">
                <a:extLst>
                  <a:ext uri="{FF2B5EF4-FFF2-40B4-BE49-F238E27FC236}">
                    <a16:creationId xmlns:a16="http://schemas.microsoft.com/office/drawing/2014/main" id="{E8840E29-F38C-481B-A1FE-090421D2D3FC}"/>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2" name="フリーフォーム: 図形 2181">
                <a:extLst>
                  <a:ext uri="{FF2B5EF4-FFF2-40B4-BE49-F238E27FC236}">
                    <a16:creationId xmlns:a16="http://schemas.microsoft.com/office/drawing/2014/main" id="{C21B6791-2C75-4F5B-B494-B126E82E4C4D}"/>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3" name="フリーフォーム: 図形 2182">
                <a:extLst>
                  <a:ext uri="{FF2B5EF4-FFF2-40B4-BE49-F238E27FC236}">
                    <a16:creationId xmlns:a16="http://schemas.microsoft.com/office/drawing/2014/main" id="{FDBFB78C-6B15-4010-A415-B65C75674F29}"/>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4" name="フリーフォーム: 図形 2183">
                <a:extLst>
                  <a:ext uri="{FF2B5EF4-FFF2-40B4-BE49-F238E27FC236}">
                    <a16:creationId xmlns:a16="http://schemas.microsoft.com/office/drawing/2014/main" id="{A0170CC1-E51E-475F-9B4F-177DDE516D3B}"/>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5" name="フリーフォーム: 図形 2184">
                <a:extLst>
                  <a:ext uri="{FF2B5EF4-FFF2-40B4-BE49-F238E27FC236}">
                    <a16:creationId xmlns:a16="http://schemas.microsoft.com/office/drawing/2014/main" id="{4F513543-23A8-430C-B399-4ED95B5D6C9F}"/>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6" name="フリーフォーム: 図形 2185">
                <a:extLst>
                  <a:ext uri="{FF2B5EF4-FFF2-40B4-BE49-F238E27FC236}">
                    <a16:creationId xmlns:a16="http://schemas.microsoft.com/office/drawing/2014/main" id="{7F526C83-7C2D-4FA0-9E7C-30B14C5D8A68}"/>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7" name="フリーフォーム: 図形 2186">
                <a:extLst>
                  <a:ext uri="{FF2B5EF4-FFF2-40B4-BE49-F238E27FC236}">
                    <a16:creationId xmlns:a16="http://schemas.microsoft.com/office/drawing/2014/main" id="{15EEEC30-66D1-4EBC-8DDF-9EFA4712FAB1}"/>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8" name="フリーフォーム: 図形 2187">
                <a:extLst>
                  <a:ext uri="{FF2B5EF4-FFF2-40B4-BE49-F238E27FC236}">
                    <a16:creationId xmlns:a16="http://schemas.microsoft.com/office/drawing/2014/main" id="{7115260D-ED8C-41AA-9C74-495027969391}"/>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89" name="フリーフォーム: 図形 2188">
                <a:extLst>
                  <a:ext uri="{FF2B5EF4-FFF2-40B4-BE49-F238E27FC236}">
                    <a16:creationId xmlns:a16="http://schemas.microsoft.com/office/drawing/2014/main" id="{FB2C0E81-B833-42DB-9C75-AC055012F09E}"/>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0" name="フリーフォーム: 図形 2189">
                <a:extLst>
                  <a:ext uri="{FF2B5EF4-FFF2-40B4-BE49-F238E27FC236}">
                    <a16:creationId xmlns:a16="http://schemas.microsoft.com/office/drawing/2014/main" id="{02A581E9-B421-49B1-A1F3-972798734286}"/>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1" name="フリーフォーム: 図形 2190">
                <a:extLst>
                  <a:ext uri="{FF2B5EF4-FFF2-40B4-BE49-F238E27FC236}">
                    <a16:creationId xmlns:a16="http://schemas.microsoft.com/office/drawing/2014/main" id="{11FFB17E-12F5-4423-9DF2-947D3795BADA}"/>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2" name="フリーフォーム: 図形 2191">
                <a:extLst>
                  <a:ext uri="{FF2B5EF4-FFF2-40B4-BE49-F238E27FC236}">
                    <a16:creationId xmlns:a16="http://schemas.microsoft.com/office/drawing/2014/main" id="{6B1DE6FA-BB7E-4C67-95C7-F731F0715BB6}"/>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3" name="フリーフォーム: 図形 2192">
                <a:extLst>
                  <a:ext uri="{FF2B5EF4-FFF2-40B4-BE49-F238E27FC236}">
                    <a16:creationId xmlns:a16="http://schemas.microsoft.com/office/drawing/2014/main" id="{D8C95ACC-BB71-420F-9F40-A69418D372B0}"/>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4" name="フリーフォーム: 図形 2193">
                <a:extLst>
                  <a:ext uri="{FF2B5EF4-FFF2-40B4-BE49-F238E27FC236}">
                    <a16:creationId xmlns:a16="http://schemas.microsoft.com/office/drawing/2014/main" id="{8B750C7E-5DA2-4E15-AA68-AA9220DB6D72}"/>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5" name="フリーフォーム: 図形 2194">
                <a:extLst>
                  <a:ext uri="{FF2B5EF4-FFF2-40B4-BE49-F238E27FC236}">
                    <a16:creationId xmlns:a16="http://schemas.microsoft.com/office/drawing/2014/main" id="{D53672FD-3F3B-45AD-B4DA-BF7F2EA3A5F5}"/>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6" name="フリーフォーム: 図形 2195">
                <a:extLst>
                  <a:ext uri="{FF2B5EF4-FFF2-40B4-BE49-F238E27FC236}">
                    <a16:creationId xmlns:a16="http://schemas.microsoft.com/office/drawing/2014/main" id="{EA60DAA6-AB64-4EE6-A56D-1AD4758C6B7F}"/>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7" name="フリーフォーム: 図形 2196">
                <a:extLst>
                  <a:ext uri="{FF2B5EF4-FFF2-40B4-BE49-F238E27FC236}">
                    <a16:creationId xmlns:a16="http://schemas.microsoft.com/office/drawing/2014/main" id="{ECED2942-164C-48EE-A111-4F0BB3CE83F3}"/>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8" name="フリーフォーム: 図形 2197">
                <a:extLst>
                  <a:ext uri="{FF2B5EF4-FFF2-40B4-BE49-F238E27FC236}">
                    <a16:creationId xmlns:a16="http://schemas.microsoft.com/office/drawing/2014/main" id="{34DD98C0-B673-47BF-BF8E-4DA295246BB1}"/>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99" name="フリーフォーム: 図形 2198">
                <a:extLst>
                  <a:ext uri="{FF2B5EF4-FFF2-40B4-BE49-F238E27FC236}">
                    <a16:creationId xmlns:a16="http://schemas.microsoft.com/office/drawing/2014/main" id="{BC5422E3-895F-4557-8F66-8C8EE6A66169}"/>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0" name="フリーフォーム: 図形 2199">
                <a:extLst>
                  <a:ext uri="{FF2B5EF4-FFF2-40B4-BE49-F238E27FC236}">
                    <a16:creationId xmlns:a16="http://schemas.microsoft.com/office/drawing/2014/main" id="{6E0FA369-E261-4FD9-BBAB-932F8FE8F6AF}"/>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1" name="フリーフォーム: 図形 2200">
                <a:extLst>
                  <a:ext uri="{FF2B5EF4-FFF2-40B4-BE49-F238E27FC236}">
                    <a16:creationId xmlns:a16="http://schemas.microsoft.com/office/drawing/2014/main" id="{A6CB8420-B7C7-4C55-B17A-9E33BEF2CC56}"/>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2" name="フリーフォーム: 図形 2201">
                <a:extLst>
                  <a:ext uri="{FF2B5EF4-FFF2-40B4-BE49-F238E27FC236}">
                    <a16:creationId xmlns:a16="http://schemas.microsoft.com/office/drawing/2014/main" id="{43922999-BD34-4D26-A5DB-AB343EBD1C46}"/>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3" name="フリーフォーム: 図形 2202">
                <a:extLst>
                  <a:ext uri="{FF2B5EF4-FFF2-40B4-BE49-F238E27FC236}">
                    <a16:creationId xmlns:a16="http://schemas.microsoft.com/office/drawing/2014/main" id="{40CC19FE-D6E2-4990-A7DA-DF98CA9D2D02}"/>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4" name="フリーフォーム: 図形 2203">
                <a:extLst>
                  <a:ext uri="{FF2B5EF4-FFF2-40B4-BE49-F238E27FC236}">
                    <a16:creationId xmlns:a16="http://schemas.microsoft.com/office/drawing/2014/main" id="{50A59BED-D03D-4D64-9453-A144099EEECA}"/>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5" name="フリーフォーム: 図形 2204">
                <a:extLst>
                  <a:ext uri="{FF2B5EF4-FFF2-40B4-BE49-F238E27FC236}">
                    <a16:creationId xmlns:a16="http://schemas.microsoft.com/office/drawing/2014/main" id="{1A5F747E-23EC-4AF3-88B0-9C053CB9E56C}"/>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6" name="フリーフォーム: 図形 2205">
                <a:extLst>
                  <a:ext uri="{FF2B5EF4-FFF2-40B4-BE49-F238E27FC236}">
                    <a16:creationId xmlns:a16="http://schemas.microsoft.com/office/drawing/2014/main" id="{D3DC519F-6CC3-476D-A39A-74114121F3EB}"/>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7" name="フリーフォーム: 図形 2206">
                <a:extLst>
                  <a:ext uri="{FF2B5EF4-FFF2-40B4-BE49-F238E27FC236}">
                    <a16:creationId xmlns:a16="http://schemas.microsoft.com/office/drawing/2014/main" id="{B00768F2-82C4-4611-B209-F01DC6A76BA3}"/>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8" name="フリーフォーム: 図形 2207">
                <a:extLst>
                  <a:ext uri="{FF2B5EF4-FFF2-40B4-BE49-F238E27FC236}">
                    <a16:creationId xmlns:a16="http://schemas.microsoft.com/office/drawing/2014/main" id="{8D41564C-71AE-4BCC-BCEA-25F11AA6498F}"/>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09" name="フリーフォーム: 図形 2208">
                <a:extLst>
                  <a:ext uri="{FF2B5EF4-FFF2-40B4-BE49-F238E27FC236}">
                    <a16:creationId xmlns:a16="http://schemas.microsoft.com/office/drawing/2014/main" id="{E3F89CEA-8F4F-498B-A760-6C84F630A8BB}"/>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210" name="フリーフォーム: 図形 2209">
                <a:extLst>
                  <a:ext uri="{FF2B5EF4-FFF2-40B4-BE49-F238E27FC236}">
                    <a16:creationId xmlns:a16="http://schemas.microsoft.com/office/drawing/2014/main" id="{17715FEA-E64E-4D01-8041-9F5289B3C66E}"/>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086" name="グループ化 2085">
              <a:extLst>
                <a:ext uri="{FF2B5EF4-FFF2-40B4-BE49-F238E27FC236}">
                  <a16:creationId xmlns:a16="http://schemas.microsoft.com/office/drawing/2014/main" id="{0E163515-9B75-458C-A76B-FF8D02A8F981}"/>
                </a:ext>
              </a:extLst>
            </p:cNvPr>
            <p:cNvGrpSpPr/>
            <p:nvPr/>
          </p:nvGrpSpPr>
          <p:grpSpPr>
            <a:xfrm rot="18659828">
              <a:off x="2514184" y="1463107"/>
              <a:ext cx="3215659" cy="1819029"/>
              <a:chOff x="3766034" y="177675"/>
              <a:chExt cx="3215659" cy="5459186"/>
            </a:xfrm>
            <a:grpFill/>
          </p:grpSpPr>
          <p:sp>
            <p:nvSpPr>
              <p:cNvPr id="2087" name="フリーフォーム: 図形 2086">
                <a:extLst>
                  <a:ext uri="{FF2B5EF4-FFF2-40B4-BE49-F238E27FC236}">
                    <a16:creationId xmlns:a16="http://schemas.microsoft.com/office/drawing/2014/main" id="{3C50D4AA-7D0D-4E9E-8C32-88DC3600499D}"/>
                  </a:ext>
                </a:extLst>
              </p:cNvPr>
              <p:cNvSpPr/>
              <p:nvPr/>
            </p:nvSpPr>
            <p:spPr>
              <a:xfrm>
                <a:off x="3889530" y="3722607"/>
                <a:ext cx="303873" cy="169107"/>
              </a:xfrm>
              <a:custGeom>
                <a:avLst/>
                <a:gdLst>
                  <a:gd name="connsiteX0" fmla="*/ 303851 w 303873"/>
                  <a:gd name="connsiteY0" fmla="*/ 168356 h 169107"/>
                  <a:gd name="connsiteX1" fmla="*/ 191933 w 303873"/>
                  <a:gd name="connsiteY1" fmla="*/ 168356 h 169107"/>
                  <a:gd name="connsiteX2" fmla="*/ 115733 w 303873"/>
                  <a:gd name="connsiteY2" fmla="*/ 163593 h 169107"/>
                  <a:gd name="connsiteX3" fmla="*/ 87158 w 303873"/>
                  <a:gd name="connsiteY3" fmla="*/ 146924 h 169107"/>
                  <a:gd name="connsiteX4" fmla="*/ 37151 w 303873"/>
                  <a:gd name="connsiteY4" fmla="*/ 104062 h 169107"/>
                  <a:gd name="connsiteX5" fmla="*/ 1433 w 303873"/>
                  <a:gd name="connsiteY5" fmla="*/ 1668 h 169107"/>
                  <a:gd name="connsiteX6" fmla="*/ 13339 w 303873"/>
                  <a:gd name="connsiteY6" fmla="*/ 44531 h 169107"/>
                  <a:gd name="connsiteX7" fmla="*/ 70489 w 303873"/>
                  <a:gd name="connsiteY7" fmla="*/ 96918 h 169107"/>
                  <a:gd name="connsiteX8" fmla="*/ 91920 w 303873"/>
                  <a:gd name="connsiteY8" fmla="*/ 123112 h 169107"/>
                  <a:gd name="connsiteX9" fmla="*/ 182408 w 303873"/>
                  <a:gd name="connsiteY9" fmla="*/ 161212 h 169107"/>
                  <a:gd name="connsiteX10" fmla="*/ 303851 w 303873"/>
                  <a:gd name="connsiteY10" fmla="*/ 168356 h 16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873" h="169107">
                    <a:moveTo>
                      <a:pt x="303851" y="168356"/>
                    </a:moveTo>
                    <a:cubicBezTo>
                      <a:pt x="305438" y="169547"/>
                      <a:pt x="223286" y="169150"/>
                      <a:pt x="191933" y="168356"/>
                    </a:cubicBezTo>
                    <a:cubicBezTo>
                      <a:pt x="160580" y="167562"/>
                      <a:pt x="133195" y="167165"/>
                      <a:pt x="115733" y="163593"/>
                    </a:cubicBezTo>
                    <a:cubicBezTo>
                      <a:pt x="98271" y="160021"/>
                      <a:pt x="100255" y="156846"/>
                      <a:pt x="87158" y="146924"/>
                    </a:cubicBezTo>
                    <a:cubicBezTo>
                      <a:pt x="74061" y="137002"/>
                      <a:pt x="51438" y="128271"/>
                      <a:pt x="37151" y="104062"/>
                    </a:cubicBezTo>
                    <a:cubicBezTo>
                      <a:pt x="22863" y="79853"/>
                      <a:pt x="5402" y="11590"/>
                      <a:pt x="1433" y="1668"/>
                    </a:cubicBezTo>
                    <a:cubicBezTo>
                      <a:pt x="-2536" y="-8254"/>
                      <a:pt x="1830" y="28656"/>
                      <a:pt x="13339" y="44531"/>
                    </a:cubicBezTo>
                    <a:cubicBezTo>
                      <a:pt x="24848" y="60406"/>
                      <a:pt x="57392" y="83821"/>
                      <a:pt x="70489" y="96918"/>
                    </a:cubicBezTo>
                    <a:cubicBezTo>
                      <a:pt x="83586" y="110015"/>
                      <a:pt x="73267" y="112396"/>
                      <a:pt x="91920" y="123112"/>
                    </a:cubicBezTo>
                    <a:cubicBezTo>
                      <a:pt x="110573" y="133828"/>
                      <a:pt x="150658" y="152878"/>
                      <a:pt x="182408" y="161212"/>
                    </a:cubicBezTo>
                    <a:cubicBezTo>
                      <a:pt x="214158" y="169546"/>
                      <a:pt x="302264" y="167165"/>
                      <a:pt x="303851" y="1683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8" name="フリーフォーム: 図形 2087">
                <a:extLst>
                  <a:ext uri="{FF2B5EF4-FFF2-40B4-BE49-F238E27FC236}">
                    <a16:creationId xmlns:a16="http://schemas.microsoft.com/office/drawing/2014/main" id="{2D4B0E01-9717-46D1-8F9A-DF5C2D9663EB}"/>
                  </a:ext>
                </a:extLst>
              </p:cNvPr>
              <p:cNvSpPr/>
              <p:nvPr/>
            </p:nvSpPr>
            <p:spPr>
              <a:xfrm>
                <a:off x="3870551" y="3148509"/>
                <a:ext cx="361996" cy="574934"/>
              </a:xfrm>
              <a:custGeom>
                <a:avLst/>
                <a:gdLst>
                  <a:gd name="connsiteX0" fmla="*/ 37080 w 361996"/>
                  <a:gd name="connsiteY0" fmla="*/ 573385 h 574934"/>
                  <a:gd name="connsiteX1" fmla="*/ 1362 w 361996"/>
                  <a:gd name="connsiteY1" fmla="*/ 504329 h 574934"/>
                  <a:gd name="connsiteX2" fmla="*/ 87087 w 361996"/>
                  <a:gd name="connsiteY2" fmla="*/ 378122 h 574934"/>
                  <a:gd name="connsiteX3" fmla="*/ 137093 w 361996"/>
                  <a:gd name="connsiteY3" fmla="*/ 273347 h 574934"/>
                  <a:gd name="connsiteX4" fmla="*/ 329974 w 361996"/>
                  <a:gd name="connsiteY4" fmla="*/ 39985 h 574934"/>
                  <a:gd name="connsiteX5" fmla="*/ 358549 w 361996"/>
                  <a:gd name="connsiteY5" fmla="*/ 4266 h 574934"/>
                  <a:gd name="connsiteX6" fmla="*/ 294255 w 361996"/>
                  <a:gd name="connsiteY6" fmla="*/ 87610 h 574934"/>
                  <a:gd name="connsiteX7" fmla="*/ 241868 w 361996"/>
                  <a:gd name="connsiteY7" fmla="*/ 180479 h 574934"/>
                  <a:gd name="connsiteX8" fmla="*/ 72799 w 361996"/>
                  <a:gd name="connsiteY8" fmla="*/ 440035 h 574934"/>
                  <a:gd name="connsiteX9" fmla="*/ 37080 w 361996"/>
                  <a:gd name="connsiteY9" fmla="*/ 573385 h 57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996" h="574934">
                    <a:moveTo>
                      <a:pt x="37080" y="573385"/>
                    </a:moveTo>
                    <a:cubicBezTo>
                      <a:pt x="25174" y="584101"/>
                      <a:pt x="-6972" y="536873"/>
                      <a:pt x="1362" y="504329"/>
                    </a:cubicBezTo>
                    <a:cubicBezTo>
                      <a:pt x="9696" y="471785"/>
                      <a:pt x="64465" y="416619"/>
                      <a:pt x="87087" y="378122"/>
                    </a:cubicBezTo>
                    <a:cubicBezTo>
                      <a:pt x="109709" y="339625"/>
                      <a:pt x="96612" y="329703"/>
                      <a:pt x="137093" y="273347"/>
                    </a:cubicBezTo>
                    <a:cubicBezTo>
                      <a:pt x="177574" y="216991"/>
                      <a:pt x="293065" y="84832"/>
                      <a:pt x="329974" y="39985"/>
                    </a:cubicBezTo>
                    <a:cubicBezTo>
                      <a:pt x="366883" y="-4862"/>
                      <a:pt x="364502" y="-3671"/>
                      <a:pt x="358549" y="4266"/>
                    </a:cubicBezTo>
                    <a:cubicBezTo>
                      <a:pt x="352596" y="12203"/>
                      <a:pt x="313702" y="58241"/>
                      <a:pt x="294255" y="87610"/>
                    </a:cubicBezTo>
                    <a:cubicBezTo>
                      <a:pt x="274808" y="116979"/>
                      <a:pt x="278777" y="121742"/>
                      <a:pt x="241868" y="180479"/>
                    </a:cubicBezTo>
                    <a:cubicBezTo>
                      <a:pt x="204959" y="239216"/>
                      <a:pt x="108915" y="378916"/>
                      <a:pt x="72799" y="440035"/>
                    </a:cubicBezTo>
                    <a:cubicBezTo>
                      <a:pt x="36683" y="501154"/>
                      <a:pt x="48986" y="562669"/>
                      <a:pt x="37080" y="5733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89" name="フリーフォーム: 図形 2088">
                <a:extLst>
                  <a:ext uri="{FF2B5EF4-FFF2-40B4-BE49-F238E27FC236}">
                    <a16:creationId xmlns:a16="http://schemas.microsoft.com/office/drawing/2014/main" id="{6342AC8E-1925-40FF-9326-3EF7960AF396}"/>
                  </a:ext>
                </a:extLst>
              </p:cNvPr>
              <p:cNvSpPr/>
              <p:nvPr/>
            </p:nvSpPr>
            <p:spPr>
              <a:xfrm>
                <a:off x="3959010" y="2800321"/>
                <a:ext cx="333533" cy="435926"/>
              </a:xfrm>
              <a:custGeom>
                <a:avLst/>
                <a:gdLst>
                  <a:gd name="connsiteX0" fmla="*/ 151028 w 333533"/>
                  <a:gd name="connsiteY0" fmla="*/ 11935 h 435926"/>
                  <a:gd name="connsiteX1" fmla="*/ 86734 w 333533"/>
                  <a:gd name="connsiteY1" fmla="*/ 11935 h 435926"/>
                  <a:gd name="connsiteX2" fmla="*/ 8153 w 333533"/>
                  <a:gd name="connsiteY2" fmla="*/ 116710 h 435926"/>
                  <a:gd name="connsiteX3" fmla="*/ 10534 w 333533"/>
                  <a:gd name="connsiteY3" fmla="*/ 202435 h 435926"/>
                  <a:gd name="connsiteX4" fmla="*/ 79590 w 333533"/>
                  <a:gd name="connsiteY4" fmla="*/ 295304 h 435926"/>
                  <a:gd name="connsiteX5" fmla="*/ 167696 w 333533"/>
                  <a:gd name="connsiteY5" fmla="*/ 338167 h 435926"/>
                  <a:gd name="connsiteX6" fmla="*/ 332003 w 333533"/>
                  <a:gd name="connsiteY6" fmla="*/ 326260 h 435926"/>
                  <a:gd name="connsiteX7" fmla="*/ 246278 w 333533"/>
                  <a:gd name="connsiteY7" fmla="*/ 378648 h 435926"/>
                  <a:gd name="connsiteX8" fmla="*/ 186746 w 333533"/>
                  <a:gd name="connsiteY8" fmla="*/ 435798 h 435926"/>
                  <a:gd name="connsiteX9" fmla="*/ 229609 w 333533"/>
                  <a:gd name="connsiteY9" fmla="*/ 392935 h 435926"/>
                  <a:gd name="connsiteX10" fmla="*/ 236753 w 333533"/>
                  <a:gd name="connsiteY10" fmla="*/ 352454 h 435926"/>
                  <a:gd name="connsiteX11" fmla="*/ 189128 w 333533"/>
                  <a:gd name="connsiteY11" fmla="*/ 290542 h 435926"/>
                  <a:gd name="connsiteX12" fmla="*/ 67684 w 333533"/>
                  <a:gd name="connsiteY12" fmla="*/ 176242 h 435926"/>
                  <a:gd name="connsiteX13" fmla="*/ 55778 w 333533"/>
                  <a:gd name="connsiteY13" fmla="*/ 97660 h 435926"/>
                  <a:gd name="connsiteX14" fmla="*/ 151028 w 333533"/>
                  <a:gd name="connsiteY14" fmla="*/ 11935 h 43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3533" h="435926">
                    <a:moveTo>
                      <a:pt x="151028" y="11935"/>
                    </a:moveTo>
                    <a:cubicBezTo>
                      <a:pt x="156187" y="-2352"/>
                      <a:pt x="110546" y="-5527"/>
                      <a:pt x="86734" y="11935"/>
                    </a:cubicBezTo>
                    <a:cubicBezTo>
                      <a:pt x="62922" y="29397"/>
                      <a:pt x="20853" y="84960"/>
                      <a:pt x="8153" y="116710"/>
                    </a:cubicBezTo>
                    <a:cubicBezTo>
                      <a:pt x="-4547" y="148460"/>
                      <a:pt x="-1372" y="172669"/>
                      <a:pt x="10534" y="202435"/>
                    </a:cubicBezTo>
                    <a:cubicBezTo>
                      <a:pt x="22440" y="232201"/>
                      <a:pt x="53396" y="272682"/>
                      <a:pt x="79590" y="295304"/>
                    </a:cubicBezTo>
                    <a:cubicBezTo>
                      <a:pt x="105784" y="317926"/>
                      <a:pt x="125627" y="333008"/>
                      <a:pt x="167696" y="338167"/>
                    </a:cubicBezTo>
                    <a:cubicBezTo>
                      <a:pt x="209765" y="343326"/>
                      <a:pt x="318906" y="319513"/>
                      <a:pt x="332003" y="326260"/>
                    </a:cubicBezTo>
                    <a:cubicBezTo>
                      <a:pt x="345100" y="333007"/>
                      <a:pt x="270488" y="360392"/>
                      <a:pt x="246278" y="378648"/>
                    </a:cubicBezTo>
                    <a:cubicBezTo>
                      <a:pt x="222069" y="396904"/>
                      <a:pt x="189524" y="433417"/>
                      <a:pt x="186746" y="435798"/>
                    </a:cubicBezTo>
                    <a:cubicBezTo>
                      <a:pt x="183968" y="438179"/>
                      <a:pt x="221274" y="406826"/>
                      <a:pt x="229609" y="392935"/>
                    </a:cubicBezTo>
                    <a:cubicBezTo>
                      <a:pt x="237944" y="379044"/>
                      <a:pt x="243500" y="369520"/>
                      <a:pt x="236753" y="352454"/>
                    </a:cubicBezTo>
                    <a:cubicBezTo>
                      <a:pt x="230006" y="335389"/>
                      <a:pt x="217306" y="319911"/>
                      <a:pt x="189128" y="290542"/>
                    </a:cubicBezTo>
                    <a:cubicBezTo>
                      <a:pt x="160950" y="261173"/>
                      <a:pt x="89909" y="208389"/>
                      <a:pt x="67684" y="176242"/>
                    </a:cubicBezTo>
                    <a:cubicBezTo>
                      <a:pt x="45459" y="144095"/>
                      <a:pt x="47444" y="125838"/>
                      <a:pt x="55778" y="97660"/>
                    </a:cubicBezTo>
                    <a:cubicBezTo>
                      <a:pt x="64112" y="69482"/>
                      <a:pt x="145869" y="26222"/>
                      <a:pt x="151028" y="119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0" name="フリーフォーム: 図形 2089">
                <a:extLst>
                  <a:ext uri="{FF2B5EF4-FFF2-40B4-BE49-F238E27FC236}">
                    <a16:creationId xmlns:a16="http://schemas.microsoft.com/office/drawing/2014/main" id="{AED35534-1C0D-4CB1-927D-4975066D122E}"/>
                  </a:ext>
                </a:extLst>
              </p:cNvPr>
              <p:cNvSpPr/>
              <p:nvPr/>
            </p:nvSpPr>
            <p:spPr>
              <a:xfrm>
                <a:off x="4041466" y="2451654"/>
                <a:ext cx="203008" cy="360791"/>
              </a:xfrm>
              <a:custGeom>
                <a:avLst/>
                <a:gdLst>
                  <a:gd name="connsiteX0" fmla="*/ 45714 w 203008"/>
                  <a:gd name="connsiteY0" fmla="*/ 352191 h 360791"/>
                  <a:gd name="connsiteX1" fmla="*/ 95720 w 203008"/>
                  <a:gd name="connsiteY1" fmla="*/ 321235 h 360791"/>
                  <a:gd name="connsiteX2" fmla="*/ 95720 w 203008"/>
                  <a:gd name="connsiteY2" fmla="*/ 275991 h 360791"/>
                  <a:gd name="connsiteX3" fmla="*/ 57620 w 203008"/>
                  <a:gd name="connsiteY3" fmla="*/ 206935 h 360791"/>
                  <a:gd name="connsiteX4" fmla="*/ 36189 w 203008"/>
                  <a:gd name="connsiteY4" fmla="*/ 75966 h 360791"/>
                  <a:gd name="connsiteX5" fmla="*/ 202876 w 203008"/>
                  <a:gd name="connsiteY5" fmla="*/ 2147 h 360791"/>
                  <a:gd name="connsiteX6" fmla="*/ 5233 w 203008"/>
                  <a:gd name="connsiteY6" fmla="*/ 156928 h 360791"/>
                  <a:gd name="connsiteX7" fmla="*/ 45714 w 203008"/>
                  <a:gd name="connsiteY7" fmla="*/ 352191 h 36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008" h="360791">
                    <a:moveTo>
                      <a:pt x="45714" y="352191"/>
                    </a:moveTo>
                    <a:cubicBezTo>
                      <a:pt x="60795" y="379575"/>
                      <a:pt x="87386" y="333935"/>
                      <a:pt x="95720" y="321235"/>
                    </a:cubicBezTo>
                    <a:cubicBezTo>
                      <a:pt x="104054" y="308535"/>
                      <a:pt x="102070" y="295041"/>
                      <a:pt x="95720" y="275991"/>
                    </a:cubicBezTo>
                    <a:cubicBezTo>
                      <a:pt x="89370" y="256941"/>
                      <a:pt x="67542" y="240273"/>
                      <a:pt x="57620" y="206935"/>
                    </a:cubicBezTo>
                    <a:cubicBezTo>
                      <a:pt x="47698" y="173597"/>
                      <a:pt x="11980" y="110097"/>
                      <a:pt x="36189" y="75966"/>
                    </a:cubicBezTo>
                    <a:cubicBezTo>
                      <a:pt x="60398" y="41835"/>
                      <a:pt x="208035" y="-11347"/>
                      <a:pt x="202876" y="2147"/>
                    </a:cubicBezTo>
                    <a:cubicBezTo>
                      <a:pt x="197717" y="15641"/>
                      <a:pt x="25870" y="97794"/>
                      <a:pt x="5233" y="156928"/>
                    </a:cubicBezTo>
                    <a:cubicBezTo>
                      <a:pt x="-15404" y="216062"/>
                      <a:pt x="30633" y="324807"/>
                      <a:pt x="45714" y="352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1" name="フリーフォーム: 図形 2090">
                <a:extLst>
                  <a:ext uri="{FF2B5EF4-FFF2-40B4-BE49-F238E27FC236}">
                    <a16:creationId xmlns:a16="http://schemas.microsoft.com/office/drawing/2014/main" id="{C1C9DC4C-B641-420F-BF20-754FFF1C4DE1}"/>
                  </a:ext>
                </a:extLst>
              </p:cNvPr>
              <p:cNvSpPr/>
              <p:nvPr/>
            </p:nvSpPr>
            <p:spPr>
              <a:xfrm>
                <a:off x="4217016" y="2316584"/>
                <a:ext cx="202713" cy="152108"/>
              </a:xfrm>
              <a:custGeom>
                <a:avLst/>
                <a:gdLst>
                  <a:gd name="connsiteX0" fmla="*/ 202584 w 202713"/>
                  <a:gd name="connsiteY0" fmla="*/ 372 h 152108"/>
                  <a:gd name="connsiteX1" fmla="*/ 81140 w 202713"/>
                  <a:gd name="connsiteY1" fmla="*/ 121816 h 152108"/>
                  <a:gd name="connsiteX2" fmla="*/ 178 w 202713"/>
                  <a:gd name="connsiteY2" fmla="*/ 150391 h 152108"/>
                  <a:gd name="connsiteX3" fmla="*/ 102572 w 202713"/>
                  <a:gd name="connsiteY3" fmla="*/ 86097 h 152108"/>
                  <a:gd name="connsiteX4" fmla="*/ 202584 w 202713"/>
                  <a:gd name="connsiteY4" fmla="*/ 372 h 152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713" h="152108">
                    <a:moveTo>
                      <a:pt x="202584" y="372"/>
                    </a:moveTo>
                    <a:cubicBezTo>
                      <a:pt x="199012" y="6325"/>
                      <a:pt x="114874" y="96813"/>
                      <a:pt x="81140" y="121816"/>
                    </a:cubicBezTo>
                    <a:cubicBezTo>
                      <a:pt x="47406" y="146819"/>
                      <a:pt x="-3394" y="156344"/>
                      <a:pt x="178" y="150391"/>
                    </a:cubicBezTo>
                    <a:cubicBezTo>
                      <a:pt x="3750" y="144438"/>
                      <a:pt x="70425" y="110703"/>
                      <a:pt x="102572" y="86097"/>
                    </a:cubicBezTo>
                    <a:cubicBezTo>
                      <a:pt x="134719" y="61491"/>
                      <a:pt x="206156" y="-5581"/>
                      <a:pt x="202584" y="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2" name="フリーフォーム: 図形 2091">
                <a:extLst>
                  <a:ext uri="{FF2B5EF4-FFF2-40B4-BE49-F238E27FC236}">
                    <a16:creationId xmlns:a16="http://schemas.microsoft.com/office/drawing/2014/main" id="{FB7045F7-1BF7-4F42-ADBB-A0E41DA7E1E8}"/>
                  </a:ext>
                </a:extLst>
              </p:cNvPr>
              <p:cNvSpPr/>
              <p:nvPr/>
            </p:nvSpPr>
            <p:spPr>
              <a:xfrm>
                <a:off x="4367028" y="1999754"/>
                <a:ext cx="179093" cy="361189"/>
              </a:xfrm>
              <a:custGeom>
                <a:avLst/>
                <a:gdLst>
                  <a:gd name="connsiteX0" fmla="*/ 178778 w 179093"/>
                  <a:gd name="connsiteY0" fmla="*/ 496 h 361189"/>
                  <a:gd name="connsiteX1" fmla="*/ 78766 w 179093"/>
                  <a:gd name="connsiteY1" fmla="*/ 126702 h 361189"/>
                  <a:gd name="connsiteX2" fmla="*/ 54953 w 179093"/>
                  <a:gd name="connsiteY2" fmla="*/ 214809 h 361189"/>
                  <a:gd name="connsiteX3" fmla="*/ 16853 w 179093"/>
                  <a:gd name="connsiteY3" fmla="*/ 341015 h 361189"/>
                  <a:gd name="connsiteX4" fmla="*/ 2566 w 179093"/>
                  <a:gd name="connsiteY4" fmla="*/ 352921 h 361189"/>
                  <a:gd name="connsiteX5" fmla="*/ 66860 w 179093"/>
                  <a:gd name="connsiteY5" fmla="*/ 260052 h 361189"/>
                  <a:gd name="connsiteX6" fmla="*/ 109722 w 179093"/>
                  <a:gd name="connsiteY6" fmla="*/ 176709 h 361189"/>
                  <a:gd name="connsiteX7" fmla="*/ 178778 w 179093"/>
                  <a:gd name="connsiteY7" fmla="*/ 496 h 361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093" h="361189">
                    <a:moveTo>
                      <a:pt x="178778" y="496"/>
                    </a:moveTo>
                    <a:cubicBezTo>
                      <a:pt x="173619" y="-7838"/>
                      <a:pt x="99403" y="90983"/>
                      <a:pt x="78766" y="126702"/>
                    </a:cubicBezTo>
                    <a:cubicBezTo>
                      <a:pt x="58129" y="162421"/>
                      <a:pt x="65272" y="179090"/>
                      <a:pt x="54953" y="214809"/>
                    </a:cubicBezTo>
                    <a:cubicBezTo>
                      <a:pt x="44634" y="250528"/>
                      <a:pt x="25584" y="317996"/>
                      <a:pt x="16853" y="341015"/>
                    </a:cubicBezTo>
                    <a:cubicBezTo>
                      <a:pt x="8122" y="364034"/>
                      <a:pt x="-5769" y="366415"/>
                      <a:pt x="2566" y="352921"/>
                    </a:cubicBezTo>
                    <a:cubicBezTo>
                      <a:pt x="10900" y="339427"/>
                      <a:pt x="49001" y="289421"/>
                      <a:pt x="66860" y="260052"/>
                    </a:cubicBezTo>
                    <a:cubicBezTo>
                      <a:pt x="84719" y="230683"/>
                      <a:pt x="95038" y="217984"/>
                      <a:pt x="109722" y="176709"/>
                    </a:cubicBezTo>
                    <a:cubicBezTo>
                      <a:pt x="124406" y="135434"/>
                      <a:pt x="183937" y="8830"/>
                      <a:pt x="178778" y="4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3" name="フリーフォーム: 図形 2092">
                <a:extLst>
                  <a:ext uri="{FF2B5EF4-FFF2-40B4-BE49-F238E27FC236}">
                    <a16:creationId xmlns:a16="http://schemas.microsoft.com/office/drawing/2014/main" id="{965DBE2F-BAB4-46B8-AB71-00D30815C253}"/>
                  </a:ext>
                </a:extLst>
              </p:cNvPr>
              <p:cNvSpPr/>
              <p:nvPr/>
            </p:nvSpPr>
            <p:spPr>
              <a:xfrm>
                <a:off x="4471715" y="1412076"/>
                <a:ext cx="369521" cy="610813"/>
              </a:xfrm>
              <a:custGeom>
                <a:avLst/>
                <a:gdLst>
                  <a:gd name="connsiteX0" fmla="*/ 369366 w 369521"/>
                  <a:gd name="connsiteY0" fmla="*/ 5 h 610813"/>
                  <a:gd name="connsiteX1" fmla="*/ 176485 w 369521"/>
                  <a:gd name="connsiteY1" fmla="*/ 128593 h 610813"/>
                  <a:gd name="connsiteX2" fmla="*/ 45516 w 369521"/>
                  <a:gd name="connsiteY2" fmla="*/ 280993 h 610813"/>
                  <a:gd name="connsiteX3" fmla="*/ 273 w 369521"/>
                  <a:gd name="connsiteY3" fmla="*/ 457205 h 610813"/>
                  <a:gd name="connsiteX4" fmla="*/ 62185 w 369521"/>
                  <a:gd name="connsiteY4" fmla="*/ 609605 h 610813"/>
                  <a:gd name="connsiteX5" fmla="*/ 43135 w 369521"/>
                  <a:gd name="connsiteY5" fmla="*/ 521499 h 610813"/>
                  <a:gd name="connsiteX6" fmla="*/ 43135 w 369521"/>
                  <a:gd name="connsiteY6" fmla="*/ 395293 h 610813"/>
                  <a:gd name="connsiteX7" fmla="*/ 55041 w 369521"/>
                  <a:gd name="connsiteY7" fmla="*/ 257180 h 610813"/>
                  <a:gd name="connsiteX8" fmla="*/ 143148 w 369521"/>
                  <a:gd name="connsiteY8" fmla="*/ 123830 h 610813"/>
                  <a:gd name="connsiteX9" fmla="*/ 369366 w 369521"/>
                  <a:gd name="connsiteY9" fmla="*/ 5 h 61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521" h="610813">
                    <a:moveTo>
                      <a:pt x="369366" y="5"/>
                    </a:moveTo>
                    <a:cubicBezTo>
                      <a:pt x="374922" y="799"/>
                      <a:pt x="230460" y="81762"/>
                      <a:pt x="176485" y="128593"/>
                    </a:cubicBezTo>
                    <a:cubicBezTo>
                      <a:pt x="122510" y="175424"/>
                      <a:pt x="74885" y="226224"/>
                      <a:pt x="45516" y="280993"/>
                    </a:cubicBezTo>
                    <a:cubicBezTo>
                      <a:pt x="16147" y="335762"/>
                      <a:pt x="-2505" y="402436"/>
                      <a:pt x="273" y="457205"/>
                    </a:cubicBezTo>
                    <a:cubicBezTo>
                      <a:pt x="3051" y="511974"/>
                      <a:pt x="55041" y="598889"/>
                      <a:pt x="62185" y="609605"/>
                    </a:cubicBezTo>
                    <a:cubicBezTo>
                      <a:pt x="69329" y="620321"/>
                      <a:pt x="46310" y="557218"/>
                      <a:pt x="43135" y="521499"/>
                    </a:cubicBezTo>
                    <a:cubicBezTo>
                      <a:pt x="39960" y="485780"/>
                      <a:pt x="41151" y="439346"/>
                      <a:pt x="43135" y="395293"/>
                    </a:cubicBezTo>
                    <a:cubicBezTo>
                      <a:pt x="45119" y="351240"/>
                      <a:pt x="38372" y="302424"/>
                      <a:pt x="55041" y="257180"/>
                    </a:cubicBezTo>
                    <a:cubicBezTo>
                      <a:pt x="71710" y="211936"/>
                      <a:pt x="91157" y="166692"/>
                      <a:pt x="143148" y="123830"/>
                    </a:cubicBezTo>
                    <a:cubicBezTo>
                      <a:pt x="195139" y="80968"/>
                      <a:pt x="363810" y="-789"/>
                      <a:pt x="369366"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4" name="フリーフォーム: 図形 2093">
                <a:extLst>
                  <a:ext uri="{FF2B5EF4-FFF2-40B4-BE49-F238E27FC236}">
                    <a16:creationId xmlns:a16="http://schemas.microsoft.com/office/drawing/2014/main" id="{3796A9B4-A917-41F5-9C69-342CA3C21DEC}"/>
                  </a:ext>
                </a:extLst>
              </p:cNvPr>
              <p:cNvSpPr/>
              <p:nvPr/>
            </p:nvSpPr>
            <p:spPr>
              <a:xfrm>
                <a:off x="4570295" y="881940"/>
                <a:ext cx="288452" cy="533790"/>
              </a:xfrm>
              <a:custGeom>
                <a:avLst/>
                <a:gdLst>
                  <a:gd name="connsiteX0" fmla="*/ 87430 w 288452"/>
                  <a:gd name="connsiteY0" fmla="*/ 6266 h 533790"/>
                  <a:gd name="connsiteX1" fmla="*/ 18374 w 288452"/>
                  <a:gd name="connsiteY1" fmla="*/ 199148 h 533790"/>
                  <a:gd name="connsiteX2" fmla="*/ 15993 w 288452"/>
                  <a:gd name="connsiteY2" fmla="*/ 246773 h 533790"/>
                  <a:gd name="connsiteX3" fmla="*/ 204111 w 288452"/>
                  <a:gd name="connsiteY3" fmla="*/ 508710 h 533790"/>
                  <a:gd name="connsiteX4" fmla="*/ 287455 w 288452"/>
                  <a:gd name="connsiteY4" fmla="*/ 522998 h 533790"/>
                  <a:gd name="connsiteX5" fmla="*/ 242211 w 288452"/>
                  <a:gd name="connsiteY5" fmla="*/ 506329 h 533790"/>
                  <a:gd name="connsiteX6" fmla="*/ 127911 w 288452"/>
                  <a:gd name="connsiteY6" fmla="*/ 456323 h 533790"/>
                  <a:gd name="connsiteX7" fmla="*/ 44568 w 288452"/>
                  <a:gd name="connsiteY7" fmla="*/ 351548 h 533790"/>
                  <a:gd name="connsiteX8" fmla="*/ 44568 w 288452"/>
                  <a:gd name="connsiteY8" fmla="*/ 239629 h 533790"/>
                  <a:gd name="connsiteX9" fmla="*/ 65999 w 288452"/>
                  <a:gd name="connsiteY9" fmla="*/ 106279 h 533790"/>
                  <a:gd name="connsiteX10" fmla="*/ 65999 w 288452"/>
                  <a:gd name="connsiteY10" fmla="*/ 51510 h 533790"/>
                  <a:gd name="connsiteX11" fmla="*/ 87430 w 288452"/>
                  <a:gd name="connsiteY11" fmla="*/ 6266 h 53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452" h="533790">
                    <a:moveTo>
                      <a:pt x="87430" y="6266"/>
                    </a:moveTo>
                    <a:cubicBezTo>
                      <a:pt x="79493" y="30872"/>
                      <a:pt x="30280" y="159064"/>
                      <a:pt x="18374" y="199148"/>
                    </a:cubicBezTo>
                    <a:cubicBezTo>
                      <a:pt x="6468" y="239232"/>
                      <a:pt x="-14963" y="195179"/>
                      <a:pt x="15993" y="246773"/>
                    </a:cubicBezTo>
                    <a:cubicBezTo>
                      <a:pt x="46949" y="298367"/>
                      <a:pt x="158867" y="462673"/>
                      <a:pt x="204111" y="508710"/>
                    </a:cubicBezTo>
                    <a:cubicBezTo>
                      <a:pt x="249355" y="554748"/>
                      <a:pt x="281105" y="523395"/>
                      <a:pt x="287455" y="522998"/>
                    </a:cubicBezTo>
                    <a:cubicBezTo>
                      <a:pt x="293805" y="522601"/>
                      <a:pt x="268802" y="517441"/>
                      <a:pt x="242211" y="506329"/>
                    </a:cubicBezTo>
                    <a:cubicBezTo>
                      <a:pt x="215620" y="495217"/>
                      <a:pt x="160852" y="482120"/>
                      <a:pt x="127911" y="456323"/>
                    </a:cubicBezTo>
                    <a:cubicBezTo>
                      <a:pt x="94971" y="430526"/>
                      <a:pt x="58458" y="387664"/>
                      <a:pt x="44568" y="351548"/>
                    </a:cubicBezTo>
                    <a:cubicBezTo>
                      <a:pt x="30678" y="315432"/>
                      <a:pt x="40996" y="280507"/>
                      <a:pt x="44568" y="239629"/>
                    </a:cubicBezTo>
                    <a:cubicBezTo>
                      <a:pt x="48140" y="198751"/>
                      <a:pt x="62427" y="137632"/>
                      <a:pt x="65999" y="106279"/>
                    </a:cubicBezTo>
                    <a:cubicBezTo>
                      <a:pt x="69571" y="74926"/>
                      <a:pt x="65602" y="66591"/>
                      <a:pt x="65999" y="51510"/>
                    </a:cubicBezTo>
                    <a:cubicBezTo>
                      <a:pt x="66396" y="36429"/>
                      <a:pt x="95367" y="-18340"/>
                      <a:pt x="87430" y="62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5" name="フリーフォーム: 図形 2094">
                <a:extLst>
                  <a:ext uri="{FF2B5EF4-FFF2-40B4-BE49-F238E27FC236}">
                    <a16:creationId xmlns:a16="http://schemas.microsoft.com/office/drawing/2014/main" id="{45EFF994-A73F-4FE2-A6FB-0314E6802186}"/>
                  </a:ext>
                </a:extLst>
              </p:cNvPr>
              <p:cNvSpPr/>
              <p:nvPr/>
            </p:nvSpPr>
            <p:spPr>
              <a:xfrm>
                <a:off x="4626273" y="261393"/>
                <a:ext cx="868692" cy="712768"/>
              </a:xfrm>
              <a:custGeom>
                <a:avLst/>
                <a:gdLst>
                  <a:gd name="connsiteX0" fmla="*/ 867271 w 868692"/>
                  <a:gd name="connsiteY0" fmla="*/ 545 h 712768"/>
                  <a:gd name="connsiteX1" fmla="*/ 622002 w 868692"/>
                  <a:gd name="connsiteY1" fmla="*/ 33882 h 712768"/>
                  <a:gd name="connsiteX2" fmla="*/ 483890 w 868692"/>
                  <a:gd name="connsiteY2" fmla="*/ 136276 h 712768"/>
                  <a:gd name="connsiteX3" fmla="*/ 371971 w 868692"/>
                  <a:gd name="connsiteY3" fmla="*/ 238670 h 712768"/>
                  <a:gd name="connsiteX4" fmla="*/ 210046 w 868692"/>
                  <a:gd name="connsiteY4" fmla="*/ 383926 h 712768"/>
                  <a:gd name="connsiteX5" fmla="*/ 102890 w 868692"/>
                  <a:gd name="connsiteY5" fmla="*/ 522038 h 712768"/>
                  <a:gd name="connsiteX6" fmla="*/ 38596 w 868692"/>
                  <a:gd name="connsiteY6" fmla="*/ 698251 h 712768"/>
                  <a:gd name="connsiteX7" fmla="*/ 496 w 868692"/>
                  <a:gd name="connsiteY7" fmla="*/ 691107 h 712768"/>
                  <a:gd name="connsiteX8" fmla="*/ 64790 w 868692"/>
                  <a:gd name="connsiteY8" fmla="*/ 598238 h 712768"/>
                  <a:gd name="connsiteX9" fmla="*/ 93365 w 868692"/>
                  <a:gd name="connsiteY9" fmla="*/ 505370 h 712768"/>
                  <a:gd name="connsiteX10" fmla="*/ 302915 w 868692"/>
                  <a:gd name="connsiteY10" fmla="*/ 322013 h 712768"/>
                  <a:gd name="connsiteX11" fmla="*/ 357683 w 868692"/>
                  <a:gd name="connsiteY11" fmla="*/ 214857 h 712768"/>
                  <a:gd name="connsiteX12" fmla="*/ 500558 w 868692"/>
                  <a:gd name="connsiteY12" fmla="*/ 55313 h 712768"/>
                  <a:gd name="connsiteX13" fmla="*/ 867271 w 868692"/>
                  <a:gd name="connsiteY13" fmla="*/ 545 h 71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8692" h="712768">
                    <a:moveTo>
                      <a:pt x="867271" y="545"/>
                    </a:moveTo>
                    <a:cubicBezTo>
                      <a:pt x="887512" y="-3027"/>
                      <a:pt x="685899" y="11260"/>
                      <a:pt x="622002" y="33882"/>
                    </a:cubicBezTo>
                    <a:cubicBezTo>
                      <a:pt x="558105" y="56504"/>
                      <a:pt x="525562" y="102145"/>
                      <a:pt x="483890" y="136276"/>
                    </a:cubicBezTo>
                    <a:cubicBezTo>
                      <a:pt x="442218" y="170407"/>
                      <a:pt x="371971" y="238670"/>
                      <a:pt x="371971" y="238670"/>
                    </a:cubicBezTo>
                    <a:cubicBezTo>
                      <a:pt x="326330" y="279945"/>
                      <a:pt x="254893" y="336698"/>
                      <a:pt x="210046" y="383926"/>
                    </a:cubicBezTo>
                    <a:cubicBezTo>
                      <a:pt x="165199" y="431154"/>
                      <a:pt x="131465" y="469651"/>
                      <a:pt x="102890" y="522038"/>
                    </a:cubicBezTo>
                    <a:cubicBezTo>
                      <a:pt x="74315" y="574425"/>
                      <a:pt x="55662" y="670073"/>
                      <a:pt x="38596" y="698251"/>
                    </a:cubicBezTo>
                    <a:cubicBezTo>
                      <a:pt x="21530" y="726429"/>
                      <a:pt x="-3870" y="707776"/>
                      <a:pt x="496" y="691107"/>
                    </a:cubicBezTo>
                    <a:cubicBezTo>
                      <a:pt x="4862" y="674438"/>
                      <a:pt x="49312" y="629194"/>
                      <a:pt x="64790" y="598238"/>
                    </a:cubicBezTo>
                    <a:cubicBezTo>
                      <a:pt x="80268" y="567282"/>
                      <a:pt x="53678" y="551407"/>
                      <a:pt x="93365" y="505370"/>
                    </a:cubicBezTo>
                    <a:cubicBezTo>
                      <a:pt x="133052" y="459333"/>
                      <a:pt x="258862" y="370432"/>
                      <a:pt x="302915" y="322013"/>
                    </a:cubicBezTo>
                    <a:cubicBezTo>
                      <a:pt x="346968" y="273594"/>
                      <a:pt x="324743" y="259307"/>
                      <a:pt x="357683" y="214857"/>
                    </a:cubicBezTo>
                    <a:cubicBezTo>
                      <a:pt x="390623" y="170407"/>
                      <a:pt x="422374" y="90635"/>
                      <a:pt x="500558" y="55313"/>
                    </a:cubicBezTo>
                    <a:cubicBezTo>
                      <a:pt x="578742" y="19991"/>
                      <a:pt x="847030" y="4117"/>
                      <a:pt x="867271" y="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6" name="フリーフォーム: 図形 2095">
                <a:extLst>
                  <a:ext uri="{FF2B5EF4-FFF2-40B4-BE49-F238E27FC236}">
                    <a16:creationId xmlns:a16="http://schemas.microsoft.com/office/drawing/2014/main" id="{3F13DD98-42D9-4A76-BCAC-7D636B22E8E7}"/>
                  </a:ext>
                </a:extLst>
              </p:cNvPr>
              <p:cNvSpPr/>
              <p:nvPr/>
            </p:nvSpPr>
            <p:spPr>
              <a:xfrm>
                <a:off x="5471113" y="249252"/>
                <a:ext cx="487297" cy="377942"/>
              </a:xfrm>
              <a:custGeom>
                <a:avLst/>
                <a:gdLst>
                  <a:gd name="connsiteX0" fmla="*/ 1000 w 487297"/>
                  <a:gd name="connsiteY0" fmla="*/ 779 h 377942"/>
                  <a:gd name="connsiteX1" fmla="*/ 136731 w 487297"/>
                  <a:gd name="connsiteY1" fmla="*/ 117461 h 377942"/>
                  <a:gd name="connsiteX2" fmla="*/ 260556 w 487297"/>
                  <a:gd name="connsiteY2" fmla="*/ 165086 h 377942"/>
                  <a:gd name="connsiteX3" fmla="*/ 348662 w 487297"/>
                  <a:gd name="connsiteY3" fmla="*/ 191279 h 377942"/>
                  <a:gd name="connsiteX4" fmla="*/ 396287 w 487297"/>
                  <a:gd name="connsiteY4" fmla="*/ 274623 h 377942"/>
                  <a:gd name="connsiteX5" fmla="*/ 482012 w 487297"/>
                  <a:gd name="connsiteY5" fmla="*/ 369873 h 377942"/>
                  <a:gd name="connsiteX6" fmla="*/ 474868 w 487297"/>
                  <a:gd name="connsiteY6" fmla="*/ 362729 h 377942"/>
                  <a:gd name="connsiteX7" fmla="*/ 448675 w 487297"/>
                  <a:gd name="connsiteY7" fmla="*/ 281767 h 377942"/>
                  <a:gd name="connsiteX8" fmla="*/ 429625 w 487297"/>
                  <a:gd name="connsiteY8" fmla="*/ 246048 h 377942"/>
                  <a:gd name="connsiteX9" fmla="*/ 315325 w 487297"/>
                  <a:gd name="connsiteY9" fmla="*/ 172229 h 377942"/>
                  <a:gd name="connsiteX10" fmla="*/ 101012 w 487297"/>
                  <a:gd name="connsiteY10" fmla="*/ 146036 h 377942"/>
                  <a:gd name="connsiteX11" fmla="*/ 74818 w 487297"/>
                  <a:gd name="connsiteY11" fmla="*/ 69836 h 377942"/>
                  <a:gd name="connsiteX12" fmla="*/ 1000 w 487297"/>
                  <a:gd name="connsiteY12" fmla="*/ 779 h 37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297" h="377942">
                    <a:moveTo>
                      <a:pt x="1000" y="779"/>
                    </a:moveTo>
                    <a:cubicBezTo>
                      <a:pt x="11319" y="8716"/>
                      <a:pt x="93472" y="90077"/>
                      <a:pt x="136731" y="117461"/>
                    </a:cubicBezTo>
                    <a:cubicBezTo>
                      <a:pt x="179990" y="144846"/>
                      <a:pt x="225234" y="152783"/>
                      <a:pt x="260556" y="165086"/>
                    </a:cubicBezTo>
                    <a:cubicBezTo>
                      <a:pt x="295878" y="177389"/>
                      <a:pt x="326040" y="173023"/>
                      <a:pt x="348662" y="191279"/>
                    </a:cubicBezTo>
                    <a:cubicBezTo>
                      <a:pt x="371284" y="209535"/>
                      <a:pt x="374062" y="244857"/>
                      <a:pt x="396287" y="274623"/>
                    </a:cubicBezTo>
                    <a:cubicBezTo>
                      <a:pt x="418512" y="304389"/>
                      <a:pt x="482012" y="369873"/>
                      <a:pt x="482012" y="369873"/>
                    </a:cubicBezTo>
                    <a:cubicBezTo>
                      <a:pt x="495109" y="384557"/>
                      <a:pt x="480424" y="377413"/>
                      <a:pt x="474868" y="362729"/>
                    </a:cubicBezTo>
                    <a:cubicBezTo>
                      <a:pt x="469312" y="348045"/>
                      <a:pt x="456215" y="301214"/>
                      <a:pt x="448675" y="281767"/>
                    </a:cubicBezTo>
                    <a:cubicBezTo>
                      <a:pt x="441135" y="262320"/>
                      <a:pt x="451850" y="264304"/>
                      <a:pt x="429625" y="246048"/>
                    </a:cubicBezTo>
                    <a:cubicBezTo>
                      <a:pt x="407400" y="227792"/>
                      <a:pt x="370094" y="188898"/>
                      <a:pt x="315325" y="172229"/>
                    </a:cubicBezTo>
                    <a:cubicBezTo>
                      <a:pt x="260556" y="155560"/>
                      <a:pt x="141096" y="163101"/>
                      <a:pt x="101012" y="146036"/>
                    </a:cubicBezTo>
                    <a:cubicBezTo>
                      <a:pt x="60928" y="128971"/>
                      <a:pt x="86327" y="92061"/>
                      <a:pt x="74818" y="69836"/>
                    </a:cubicBezTo>
                    <a:cubicBezTo>
                      <a:pt x="63309" y="47611"/>
                      <a:pt x="-9319" y="-7158"/>
                      <a:pt x="1000" y="7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7" name="フリーフォーム: 図形 2096">
                <a:extLst>
                  <a:ext uri="{FF2B5EF4-FFF2-40B4-BE49-F238E27FC236}">
                    <a16:creationId xmlns:a16="http://schemas.microsoft.com/office/drawing/2014/main" id="{4B944546-9B85-4BC6-8390-E0557A647C08}"/>
                  </a:ext>
                </a:extLst>
              </p:cNvPr>
              <p:cNvSpPr/>
              <p:nvPr/>
            </p:nvSpPr>
            <p:spPr>
              <a:xfrm>
                <a:off x="5929312" y="454449"/>
                <a:ext cx="753809" cy="767074"/>
              </a:xfrm>
              <a:custGeom>
                <a:avLst/>
                <a:gdLst>
                  <a:gd name="connsiteX0" fmla="*/ 1 w 753809"/>
                  <a:gd name="connsiteY0" fmla="*/ 126576 h 767074"/>
                  <a:gd name="connsiteX1" fmla="*/ 123826 w 753809"/>
                  <a:gd name="connsiteY1" fmla="*/ 28945 h 767074"/>
                  <a:gd name="connsiteX2" fmla="*/ 245269 w 753809"/>
                  <a:gd name="connsiteY2" fmla="*/ 59901 h 767074"/>
                  <a:gd name="connsiteX3" fmla="*/ 297657 w 753809"/>
                  <a:gd name="connsiteY3" fmla="*/ 102764 h 767074"/>
                  <a:gd name="connsiteX4" fmla="*/ 340519 w 753809"/>
                  <a:gd name="connsiteY4" fmla="*/ 78951 h 767074"/>
                  <a:gd name="connsiteX5" fmla="*/ 516732 w 753809"/>
                  <a:gd name="connsiteY5" fmla="*/ 140864 h 767074"/>
                  <a:gd name="connsiteX6" fmla="*/ 590551 w 753809"/>
                  <a:gd name="connsiteY6" fmla="*/ 236114 h 767074"/>
                  <a:gd name="connsiteX7" fmla="*/ 711994 w 753809"/>
                  <a:gd name="connsiteY7" fmla="*/ 538532 h 767074"/>
                  <a:gd name="connsiteX8" fmla="*/ 750094 w 753809"/>
                  <a:gd name="connsiteY8" fmla="*/ 757607 h 767074"/>
                  <a:gd name="connsiteX9" fmla="*/ 750094 w 753809"/>
                  <a:gd name="connsiteY9" fmla="*/ 707601 h 767074"/>
                  <a:gd name="connsiteX10" fmla="*/ 745332 w 753809"/>
                  <a:gd name="connsiteY10" fmla="*/ 529007 h 767074"/>
                  <a:gd name="connsiteX11" fmla="*/ 652463 w 753809"/>
                  <a:gd name="connsiteY11" fmla="*/ 400420 h 767074"/>
                  <a:gd name="connsiteX12" fmla="*/ 573882 w 753809"/>
                  <a:gd name="connsiteY12" fmla="*/ 181345 h 767074"/>
                  <a:gd name="connsiteX13" fmla="*/ 538163 w 753809"/>
                  <a:gd name="connsiteY13" fmla="*/ 107526 h 767074"/>
                  <a:gd name="connsiteX14" fmla="*/ 364332 w 753809"/>
                  <a:gd name="connsiteY14" fmla="*/ 69426 h 767074"/>
                  <a:gd name="connsiteX15" fmla="*/ 269082 w 753809"/>
                  <a:gd name="connsiteY15" fmla="*/ 114670 h 767074"/>
                  <a:gd name="connsiteX16" fmla="*/ 223838 w 753809"/>
                  <a:gd name="connsiteY16" fmla="*/ 95620 h 767074"/>
                  <a:gd name="connsiteX17" fmla="*/ 185738 w 753809"/>
                  <a:gd name="connsiteY17" fmla="*/ 17039 h 767074"/>
                  <a:gd name="connsiteX18" fmla="*/ 121444 w 753809"/>
                  <a:gd name="connsiteY18" fmla="*/ 7514 h 767074"/>
                  <a:gd name="connsiteX19" fmla="*/ 1 w 753809"/>
                  <a:gd name="connsiteY19" fmla="*/ 126576 h 76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3809" h="767074">
                    <a:moveTo>
                      <a:pt x="1" y="126576"/>
                    </a:moveTo>
                    <a:cubicBezTo>
                      <a:pt x="398" y="130148"/>
                      <a:pt x="82948" y="40057"/>
                      <a:pt x="123826" y="28945"/>
                    </a:cubicBezTo>
                    <a:cubicBezTo>
                      <a:pt x="164704" y="17833"/>
                      <a:pt x="216297" y="47598"/>
                      <a:pt x="245269" y="59901"/>
                    </a:cubicBezTo>
                    <a:cubicBezTo>
                      <a:pt x="274241" y="72204"/>
                      <a:pt x="281782" y="99589"/>
                      <a:pt x="297657" y="102764"/>
                    </a:cubicBezTo>
                    <a:cubicBezTo>
                      <a:pt x="313532" y="105939"/>
                      <a:pt x="304007" y="72601"/>
                      <a:pt x="340519" y="78951"/>
                    </a:cubicBezTo>
                    <a:cubicBezTo>
                      <a:pt x="377031" y="85301"/>
                      <a:pt x="475060" y="114670"/>
                      <a:pt x="516732" y="140864"/>
                    </a:cubicBezTo>
                    <a:cubicBezTo>
                      <a:pt x="558404" y="167058"/>
                      <a:pt x="558007" y="169836"/>
                      <a:pt x="590551" y="236114"/>
                    </a:cubicBezTo>
                    <a:cubicBezTo>
                      <a:pt x="623095" y="302392"/>
                      <a:pt x="685404" y="451617"/>
                      <a:pt x="711994" y="538532"/>
                    </a:cubicBezTo>
                    <a:cubicBezTo>
                      <a:pt x="738585" y="625448"/>
                      <a:pt x="743744" y="729429"/>
                      <a:pt x="750094" y="757607"/>
                    </a:cubicBezTo>
                    <a:cubicBezTo>
                      <a:pt x="756444" y="785785"/>
                      <a:pt x="750888" y="745701"/>
                      <a:pt x="750094" y="707601"/>
                    </a:cubicBezTo>
                    <a:cubicBezTo>
                      <a:pt x="749300" y="669501"/>
                      <a:pt x="761604" y="580204"/>
                      <a:pt x="745332" y="529007"/>
                    </a:cubicBezTo>
                    <a:cubicBezTo>
                      <a:pt x="729060" y="477810"/>
                      <a:pt x="681038" y="458364"/>
                      <a:pt x="652463" y="400420"/>
                    </a:cubicBezTo>
                    <a:cubicBezTo>
                      <a:pt x="623888" y="342476"/>
                      <a:pt x="592932" y="230161"/>
                      <a:pt x="573882" y="181345"/>
                    </a:cubicBezTo>
                    <a:cubicBezTo>
                      <a:pt x="554832" y="132529"/>
                      <a:pt x="573088" y="126179"/>
                      <a:pt x="538163" y="107526"/>
                    </a:cubicBezTo>
                    <a:cubicBezTo>
                      <a:pt x="503238" y="88873"/>
                      <a:pt x="409179" y="68235"/>
                      <a:pt x="364332" y="69426"/>
                    </a:cubicBezTo>
                    <a:cubicBezTo>
                      <a:pt x="319485" y="70617"/>
                      <a:pt x="292498" y="110304"/>
                      <a:pt x="269082" y="114670"/>
                    </a:cubicBezTo>
                    <a:cubicBezTo>
                      <a:pt x="245666" y="119036"/>
                      <a:pt x="237729" y="111892"/>
                      <a:pt x="223838" y="95620"/>
                    </a:cubicBezTo>
                    <a:cubicBezTo>
                      <a:pt x="209947" y="79348"/>
                      <a:pt x="202804" y="31723"/>
                      <a:pt x="185738" y="17039"/>
                    </a:cubicBezTo>
                    <a:cubicBezTo>
                      <a:pt x="168672" y="2355"/>
                      <a:pt x="148035" y="-7567"/>
                      <a:pt x="121444" y="7514"/>
                    </a:cubicBezTo>
                    <a:cubicBezTo>
                      <a:pt x="94853" y="22595"/>
                      <a:pt x="-396" y="123004"/>
                      <a:pt x="1" y="1265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8" name="フリーフォーム: 図形 2097">
                <a:extLst>
                  <a:ext uri="{FF2B5EF4-FFF2-40B4-BE49-F238E27FC236}">
                    <a16:creationId xmlns:a16="http://schemas.microsoft.com/office/drawing/2014/main" id="{87C24AE4-00D6-43B4-A038-61B5C9CD0B26}"/>
                  </a:ext>
                </a:extLst>
              </p:cNvPr>
              <p:cNvSpPr/>
              <p:nvPr/>
            </p:nvSpPr>
            <p:spPr>
              <a:xfrm>
                <a:off x="6543957" y="1222065"/>
                <a:ext cx="437736" cy="714970"/>
              </a:xfrm>
              <a:custGeom>
                <a:avLst/>
                <a:gdLst>
                  <a:gd name="connsiteX0" fmla="*/ 106874 w 437736"/>
                  <a:gd name="connsiteY0" fmla="*/ 6660 h 714970"/>
                  <a:gd name="connsiteX1" fmla="*/ 4481 w 437736"/>
                  <a:gd name="connsiteY1" fmla="*/ 144773 h 714970"/>
                  <a:gd name="connsiteX2" fmla="*/ 44962 w 437736"/>
                  <a:gd name="connsiteY2" fmla="*/ 330510 h 714970"/>
                  <a:gd name="connsiteX3" fmla="*/ 278324 w 437736"/>
                  <a:gd name="connsiteY3" fmla="*/ 423379 h 714970"/>
                  <a:gd name="connsiteX4" fmla="*/ 433106 w 437736"/>
                  <a:gd name="connsiteY4" fmla="*/ 709129 h 714970"/>
                  <a:gd name="connsiteX5" fmla="*/ 390243 w 437736"/>
                  <a:gd name="connsiteY5" fmla="*/ 604354 h 714970"/>
                  <a:gd name="connsiteX6" fmla="*/ 318806 w 437736"/>
                  <a:gd name="connsiteY6" fmla="*/ 466241 h 714970"/>
                  <a:gd name="connsiteX7" fmla="*/ 252131 w 437736"/>
                  <a:gd name="connsiteY7" fmla="*/ 361466 h 714970"/>
                  <a:gd name="connsiteX8" fmla="*/ 71156 w 437736"/>
                  <a:gd name="connsiteY8" fmla="*/ 297173 h 714970"/>
                  <a:gd name="connsiteX9" fmla="*/ 23531 w 437736"/>
                  <a:gd name="connsiteY9" fmla="*/ 216210 h 714970"/>
                  <a:gd name="connsiteX10" fmla="*/ 4481 w 437736"/>
                  <a:gd name="connsiteY10" fmla="*/ 101910 h 714970"/>
                  <a:gd name="connsiteX11" fmla="*/ 30674 w 437736"/>
                  <a:gd name="connsiteY11" fmla="*/ 30473 h 714970"/>
                  <a:gd name="connsiteX12" fmla="*/ 106874 w 437736"/>
                  <a:gd name="connsiteY12" fmla="*/ 6660 h 7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7736" h="714970">
                    <a:moveTo>
                      <a:pt x="106874" y="6660"/>
                    </a:moveTo>
                    <a:cubicBezTo>
                      <a:pt x="102509" y="25710"/>
                      <a:pt x="14800" y="90798"/>
                      <a:pt x="4481" y="144773"/>
                    </a:cubicBezTo>
                    <a:cubicBezTo>
                      <a:pt x="-5838" y="198748"/>
                      <a:pt x="-679" y="284076"/>
                      <a:pt x="44962" y="330510"/>
                    </a:cubicBezTo>
                    <a:cubicBezTo>
                      <a:pt x="90602" y="376944"/>
                      <a:pt x="213633" y="360276"/>
                      <a:pt x="278324" y="423379"/>
                    </a:cubicBezTo>
                    <a:cubicBezTo>
                      <a:pt x="343015" y="486482"/>
                      <a:pt x="414453" y="678967"/>
                      <a:pt x="433106" y="709129"/>
                    </a:cubicBezTo>
                    <a:cubicBezTo>
                      <a:pt x="451759" y="739291"/>
                      <a:pt x="409293" y="644835"/>
                      <a:pt x="390243" y="604354"/>
                    </a:cubicBezTo>
                    <a:cubicBezTo>
                      <a:pt x="371193" y="563873"/>
                      <a:pt x="341825" y="506722"/>
                      <a:pt x="318806" y="466241"/>
                    </a:cubicBezTo>
                    <a:cubicBezTo>
                      <a:pt x="295787" y="425760"/>
                      <a:pt x="293406" y="389644"/>
                      <a:pt x="252131" y="361466"/>
                    </a:cubicBezTo>
                    <a:cubicBezTo>
                      <a:pt x="210856" y="333288"/>
                      <a:pt x="109256" y="321382"/>
                      <a:pt x="71156" y="297173"/>
                    </a:cubicBezTo>
                    <a:cubicBezTo>
                      <a:pt x="33056" y="272964"/>
                      <a:pt x="34643" y="248754"/>
                      <a:pt x="23531" y="216210"/>
                    </a:cubicBezTo>
                    <a:cubicBezTo>
                      <a:pt x="12419" y="183666"/>
                      <a:pt x="3291" y="132866"/>
                      <a:pt x="4481" y="101910"/>
                    </a:cubicBezTo>
                    <a:cubicBezTo>
                      <a:pt x="5671" y="70954"/>
                      <a:pt x="15196" y="47142"/>
                      <a:pt x="30674" y="30473"/>
                    </a:cubicBezTo>
                    <a:cubicBezTo>
                      <a:pt x="46152" y="13804"/>
                      <a:pt x="111239" y="-12390"/>
                      <a:pt x="106874" y="66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99" name="フリーフォーム: 図形 2098">
                <a:extLst>
                  <a:ext uri="{FF2B5EF4-FFF2-40B4-BE49-F238E27FC236}">
                    <a16:creationId xmlns:a16="http://schemas.microsoft.com/office/drawing/2014/main" id="{5EBCA309-A608-41EC-9912-543D0E72A633}"/>
                  </a:ext>
                </a:extLst>
              </p:cNvPr>
              <p:cNvSpPr/>
              <p:nvPr/>
            </p:nvSpPr>
            <p:spPr>
              <a:xfrm>
                <a:off x="6117175" y="1904864"/>
                <a:ext cx="829198" cy="300604"/>
              </a:xfrm>
              <a:custGeom>
                <a:avLst/>
                <a:gdLst>
                  <a:gd name="connsiteX0" fmla="*/ 828931 w 829198"/>
                  <a:gd name="connsiteY0" fmla="*/ 136 h 300604"/>
                  <a:gd name="connsiteX1" fmla="*/ 705106 w 829198"/>
                  <a:gd name="connsiteY1" fmla="*/ 104911 h 300604"/>
                  <a:gd name="connsiteX2" fmla="*/ 619381 w 829198"/>
                  <a:gd name="connsiteY2" fmla="*/ 154917 h 300604"/>
                  <a:gd name="connsiteX3" fmla="*/ 488413 w 829198"/>
                  <a:gd name="connsiteY3" fmla="*/ 283505 h 300604"/>
                  <a:gd name="connsiteX4" fmla="*/ 326488 w 829198"/>
                  <a:gd name="connsiteY4" fmla="*/ 295411 h 300604"/>
                  <a:gd name="connsiteX5" fmla="*/ 231238 w 829198"/>
                  <a:gd name="connsiteY5" fmla="*/ 247786 h 300604"/>
                  <a:gd name="connsiteX6" fmla="*/ 166944 w 829198"/>
                  <a:gd name="connsiteY6" fmla="*/ 233499 h 300604"/>
                  <a:gd name="connsiteX7" fmla="*/ 85981 w 829198"/>
                  <a:gd name="connsiteY7" fmla="*/ 235880 h 300604"/>
                  <a:gd name="connsiteX8" fmla="*/ 256 w 829198"/>
                  <a:gd name="connsiteY8" fmla="*/ 223974 h 300604"/>
                  <a:gd name="connsiteX9" fmla="*/ 114556 w 829198"/>
                  <a:gd name="connsiteY9" fmla="*/ 283505 h 300604"/>
                  <a:gd name="connsiteX10" fmla="*/ 105031 w 829198"/>
                  <a:gd name="connsiteY10" fmla="*/ 254930 h 300604"/>
                  <a:gd name="connsiteX11" fmla="*/ 274100 w 829198"/>
                  <a:gd name="connsiteY11" fmla="*/ 238261 h 300604"/>
                  <a:gd name="connsiteX12" fmla="*/ 357444 w 829198"/>
                  <a:gd name="connsiteY12" fmla="*/ 238261 h 300604"/>
                  <a:gd name="connsiteX13" fmla="*/ 421738 w 829198"/>
                  <a:gd name="connsiteY13" fmla="*/ 216830 h 300604"/>
                  <a:gd name="connsiteX14" fmla="*/ 557469 w 829198"/>
                  <a:gd name="connsiteY14" fmla="*/ 147774 h 300604"/>
                  <a:gd name="connsiteX15" fmla="*/ 669388 w 829198"/>
                  <a:gd name="connsiteY15" fmla="*/ 83480 h 300604"/>
                  <a:gd name="connsiteX16" fmla="*/ 828931 w 829198"/>
                  <a:gd name="connsiteY16" fmla="*/ 136 h 30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9198" h="300604">
                    <a:moveTo>
                      <a:pt x="828931" y="136"/>
                    </a:moveTo>
                    <a:cubicBezTo>
                      <a:pt x="834884" y="3708"/>
                      <a:pt x="740031" y="79114"/>
                      <a:pt x="705106" y="104911"/>
                    </a:cubicBezTo>
                    <a:cubicBezTo>
                      <a:pt x="670181" y="130708"/>
                      <a:pt x="655496" y="125151"/>
                      <a:pt x="619381" y="154917"/>
                    </a:cubicBezTo>
                    <a:cubicBezTo>
                      <a:pt x="583265" y="184683"/>
                      <a:pt x="537228" y="260089"/>
                      <a:pt x="488413" y="283505"/>
                    </a:cubicBezTo>
                    <a:cubicBezTo>
                      <a:pt x="439597" y="306921"/>
                      <a:pt x="369351" y="301364"/>
                      <a:pt x="326488" y="295411"/>
                    </a:cubicBezTo>
                    <a:cubicBezTo>
                      <a:pt x="283625" y="289458"/>
                      <a:pt x="257829" y="258105"/>
                      <a:pt x="231238" y="247786"/>
                    </a:cubicBezTo>
                    <a:cubicBezTo>
                      <a:pt x="204647" y="237467"/>
                      <a:pt x="191154" y="235483"/>
                      <a:pt x="166944" y="233499"/>
                    </a:cubicBezTo>
                    <a:cubicBezTo>
                      <a:pt x="142734" y="231515"/>
                      <a:pt x="113762" y="237467"/>
                      <a:pt x="85981" y="235880"/>
                    </a:cubicBezTo>
                    <a:cubicBezTo>
                      <a:pt x="58200" y="234293"/>
                      <a:pt x="-4507" y="216037"/>
                      <a:pt x="256" y="223974"/>
                    </a:cubicBezTo>
                    <a:cubicBezTo>
                      <a:pt x="5018" y="231912"/>
                      <a:pt x="97093" y="278346"/>
                      <a:pt x="114556" y="283505"/>
                    </a:cubicBezTo>
                    <a:cubicBezTo>
                      <a:pt x="132018" y="288664"/>
                      <a:pt x="78440" y="262471"/>
                      <a:pt x="105031" y="254930"/>
                    </a:cubicBezTo>
                    <a:cubicBezTo>
                      <a:pt x="131622" y="247389"/>
                      <a:pt x="232031" y="241039"/>
                      <a:pt x="274100" y="238261"/>
                    </a:cubicBezTo>
                    <a:cubicBezTo>
                      <a:pt x="316169" y="235483"/>
                      <a:pt x="332838" y="241833"/>
                      <a:pt x="357444" y="238261"/>
                    </a:cubicBezTo>
                    <a:cubicBezTo>
                      <a:pt x="382050" y="234689"/>
                      <a:pt x="388401" y="231911"/>
                      <a:pt x="421738" y="216830"/>
                    </a:cubicBezTo>
                    <a:cubicBezTo>
                      <a:pt x="455075" y="201749"/>
                      <a:pt x="516194" y="169999"/>
                      <a:pt x="557469" y="147774"/>
                    </a:cubicBezTo>
                    <a:cubicBezTo>
                      <a:pt x="598744" y="125549"/>
                      <a:pt x="628113" y="102927"/>
                      <a:pt x="669388" y="83480"/>
                    </a:cubicBezTo>
                    <a:cubicBezTo>
                      <a:pt x="710663" y="64033"/>
                      <a:pt x="822978" y="-3436"/>
                      <a:pt x="828931" y="1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0" name="フリーフォーム: 図形 2099">
                <a:extLst>
                  <a:ext uri="{FF2B5EF4-FFF2-40B4-BE49-F238E27FC236}">
                    <a16:creationId xmlns:a16="http://schemas.microsoft.com/office/drawing/2014/main" id="{F510E224-6BD9-41C9-BF92-170E4EDE38E8}"/>
                  </a:ext>
                </a:extLst>
              </p:cNvPr>
              <p:cNvSpPr/>
              <p:nvPr/>
            </p:nvSpPr>
            <p:spPr>
              <a:xfrm>
                <a:off x="5934034" y="2169262"/>
                <a:ext cx="376309" cy="461569"/>
              </a:xfrm>
              <a:custGeom>
                <a:avLst/>
                <a:gdLst>
                  <a:gd name="connsiteX0" fmla="*/ 376279 w 376309"/>
                  <a:gd name="connsiteY0" fmla="*/ 57 h 461569"/>
                  <a:gd name="connsiteX1" fmla="*/ 269122 w 376309"/>
                  <a:gd name="connsiteY1" fmla="*/ 97688 h 461569"/>
                  <a:gd name="connsiteX2" fmla="*/ 145297 w 376309"/>
                  <a:gd name="connsiteY2" fmla="*/ 54826 h 461569"/>
                  <a:gd name="connsiteX3" fmla="*/ 83385 w 376309"/>
                  <a:gd name="connsiteY3" fmla="*/ 40538 h 461569"/>
                  <a:gd name="connsiteX4" fmla="*/ 16710 w 376309"/>
                  <a:gd name="connsiteY4" fmla="*/ 95307 h 461569"/>
                  <a:gd name="connsiteX5" fmla="*/ 4804 w 376309"/>
                  <a:gd name="connsiteY5" fmla="*/ 207226 h 461569"/>
                  <a:gd name="connsiteX6" fmla="*/ 83385 w 376309"/>
                  <a:gd name="connsiteY6" fmla="*/ 281044 h 461569"/>
                  <a:gd name="connsiteX7" fmla="*/ 138154 w 376309"/>
                  <a:gd name="connsiteY7" fmla="*/ 340576 h 461569"/>
                  <a:gd name="connsiteX8" fmla="*/ 138154 w 376309"/>
                  <a:gd name="connsiteY8" fmla="*/ 419157 h 461569"/>
                  <a:gd name="connsiteX9" fmla="*/ 138154 w 376309"/>
                  <a:gd name="connsiteY9" fmla="*/ 459638 h 461569"/>
                  <a:gd name="connsiteX10" fmla="*/ 150060 w 376309"/>
                  <a:gd name="connsiteY10" fmla="*/ 359626 h 461569"/>
                  <a:gd name="connsiteX11" fmla="*/ 83385 w 376309"/>
                  <a:gd name="connsiteY11" fmla="*/ 254851 h 461569"/>
                  <a:gd name="connsiteX12" fmla="*/ 19091 w 376309"/>
                  <a:gd name="connsiteY12" fmla="*/ 202463 h 461569"/>
                  <a:gd name="connsiteX13" fmla="*/ 47666 w 376309"/>
                  <a:gd name="connsiteY13" fmla="*/ 73876 h 461569"/>
                  <a:gd name="connsiteX14" fmla="*/ 131010 w 376309"/>
                  <a:gd name="connsiteY14" fmla="*/ 54826 h 461569"/>
                  <a:gd name="connsiteX15" fmla="*/ 278647 w 376309"/>
                  <a:gd name="connsiteY15" fmla="*/ 83401 h 461569"/>
                  <a:gd name="connsiteX16" fmla="*/ 376279 w 376309"/>
                  <a:gd name="connsiteY16" fmla="*/ 57 h 46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6309" h="461569">
                    <a:moveTo>
                      <a:pt x="376279" y="57"/>
                    </a:moveTo>
                    <a:cubicBezTo>
                      <a:pt x="374691" y="2438"/>
                      <a:pt x="307619" y="88560"/>
                      <a:pt x="269122" y="97688"/>
                    </a:cubicBezTo>
                    <a:cubicBezTo>
                      <a:pt x="230625" y="106816"/>
                      <a:pt x="176253" y="64351"/>
                      <a:pt x="145297" y="54826"/>
                    </a:cubicBezTo>
                    <a:cubicBezTo>
                      <a:pt x="114341" y="45301"/>
                      <a:pt x="104816" y="33791"/>
                      <a:pt x="83385" y="40538"/>
                    </a:cubicBezTo>
                    <a:cubicBezTo>
                      <a:pt x="61954" y="47285"/>
                      <a:pt x="29807" y="67526"/>
                      <a:pt x="16710" y="95307"/>
                    </a:cubicBezTo>
                    <a:cubicBezTo>
                      <a:pt x="3613" y="123088"/>
                      <a:pt x="-6308" y="176270"/>
                      <a:pt x="4804" y="207226"/>
                    </a:cubicBezTo>
                    <a:cubicBezTo>
                      <a:pt x="15916" y="238182"/>
                      <a:pt x="61160" y="258819"/>
                      <a:pt x="83385" y="281044"/>
                    </a:cubicBezTo>
                    <a:cubicBezTo>
                      <a:pt x="105610" y="303269"/>
                      <a:pt x="129026" y="317557"/>
                      <a:pt x="138154" y="340576"/>
                    </a:cubicBezTo>
                    <a:cubicBezTo>
                      <a:pt x="147282" y="363595"/>
                      <a:pt x="138154" y="419157"/>
                      <a:pt x="138154" y="419157"/>
                    </a:cubicBezTo>
                    <a:cubicBezTo>
                      <a:pt x="138154" y="439001"/>
                      <a:pt x="136170" y="469560"/>
                      <a:pt x="138154" y="459638"/>
                    </a:cubicBezTo>
                    <a:cubicBezTo>
                      <a:pt x="140138" y="449716"/>
                      <a:pt x="159188" y="393757"/>
                      <a:pt x="150060" y="359626"/>
                    </a:cubicBezTo>
                    <a:cubicBezTo>
                      <a:pt x="140932" y="325495"/>
                      <a:pt x="105213" y="281045"/>
                      <a:pt x="83385" y="254851"/>
                    </a:cubicBezTo>
                    <a:cubicBezTo>
                      <a:pt x="61557" y="228657"/>
                      <a:pt x="25044" y="232625"/>
                      <a:pt x="19091" y="202463"/>
                    </a:cubicBezTo>
                    <a:cubicBezTo>
                      <a:pt x="13138" y="172301"/>
                      <a:pt x="29013" y="98482"/>
                      <a:pt x="47666" y="73876"/>
                    </a:cubicBezTo>
                    <a:cubicBezTo>
                      <a:pt x="66319" y="49270"/>
                      <a:pt x="92513" y="53239"/>
                      <a:pt x="131010" y="54826"/>
                    </a:cubicBezTo>
                    <a:cubicBezTo>
                      <a:pt x="169507" y="56413"/>
                      <a:pt x="240547" y="96895"/>
                      <a:pt x="278647" y="83401"/>
                    </a:cubicBezTo>
                    <a:cubicBezTo>
                      <a:pt x="316747" y="69907"/>
                      <a:pt x="377867" y="-2324"/>
                      <a:pt x="376279" y="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1" name="フリーフォーム: 図形 2100">
                <a:extLst>
                  <a:ext uri="{FF2B5EF4-FFF2-40B4-BE49-F238E27FC236}">
                    <a16:creationId xmlns:a16="http://schemas.microsoft.com/office/drawing/2014/main" id="{9E3A2FE4-056E-48CA-9C23-3264CED6827F}"/>
                  </a:ext>
                </a:extLst>
              </p:cNvPr>
              <p:cNvSpPr/>
              <p:nvPr/>
            </p:nvSpPr>
            <p:spPr>
              <a:xfrm>
                <a:off x="6062186" y="2620846"/>
                <a:ext cx="162631" cy="691487"/>
              </a:xfrm>
              <a:custGeom>
                <a:avLst/>
                <a:gdLst>
                  <a:gd name="connsiteX0" fmla="*/ 12383 w 162631"/>
                  <a:gd name="connsiteY0" fmla="*/ 910 h 691487"/>
                  <a:gd name="connsiteX1" fmla="*/ 145733 w 162631"/>
                  <a:gd name="connsiteY1" fmla="*/ 139023 h 691487"/>
                  <a:gd name="connsiteX2" fmla="*/ 131445 w 162631"/>
                  <a:gd name="connsiteY2" fmla="*/ 243798 h 691487"/>
                  <a:gd name="connsiteX3" fmla="*/ 14764 w 162631"/>
                  <a:gd name="connsiteY3" fmla="*/ 496210 h 691487"/>
                  <a:gd name="connsiteX4" fmla="*/ 14764 w 162631"/>
                  <a:gd name="connsiteY4" fmla="*/ 529548 h 691487"/>
                  <a:gd name="connsiteX5" fmla="*/ 98108 w 162631"/>
                  <a:gd name="connsiteY5" fmla="*/ 691473 h 691487"/>
                  <a:gd name="connsiteX6" fmla="*/ 477 w 162631"/>
                  <a:gd name="connsiteY6" fmla="*/ 520023 h 691487"/>
                  <a:gd name="connsiteX7" fmla="*/ 148114 w 162631"/>
                  <a:gd name="connsiteY7" fmla="*/ 322379 h 691487"/>
                  <a:gd name="connsiteX8" fmla="*/ 155258 w 162631"/>
                  <a:gd name="connsiteY8" fmla="*/ 236654 h 691487"/>
                  <a:gd name="connsiteX9" fmla="*/ 131445 w 162631"/>
                  <a:gd name="connsiteY9" fmla="*/ 86635 h 691487"/>
                  <a:gd name="connsiteX10" fmla="*/ 12383 w 162631"/>
                  <a:gd name="connsiteY10" fmla="*/ 910 h 69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631" h="691487">
                    <a:moveTo>
                      <a:pt x="12383" y="910"/>
                    </a:moveTo>
                    <a:cubicBezTo>
                      <a:pt x="14764" y="9641"/>
                      <a:pt x="125889" y="98542"/>
                      <a:pt x="145733" y="139023"/>
                    </a:cubicBezTo>
                    <a:cubicBezTo>
                      <a:pt x="165577" y="179504"/>
                      <a:pt x="153273" y="184267"/>
                      <a:pt x="131445" y="243798"/>
                    </a:cubicBezTo>
                    <a:cubicBezTo>
                      <a:pt x="109617" y="303329"/>
                      <a:pt x="34211" y="448585"/>
                      <a:pt x="14764" y="496210"/>
                    </a:cubicBezTo>
                    <a:cubicBezTo>
                      <a:pt x="-4683" y="543835"/>
                      <a:pt x="873" y="497004"/>
                      <a:pt x="14764" y="529548"/>
                    </a:cubicBezTo>
                    <a:cubicBezTo>
                      <a:pt x="28655" y="562092"/>
                      <a:pt x="100489" y="693061"/>
                      <a:pt x="98108" y="691473"/>
                    </a:cubicBezTo>
                    <a:cubicBezTo>
                      <a:pt x="95727" y="689886"/>
                      <a:pt x="-7857" y="581539"/>
                      <a:pt x="477" y="520023"/>
                    </a:cubicBezTo>
                    <a:cubicBezTo>
                      <a:pt x="8811" y="458507"/>
                      <a:pt x="122317" y="369607"/>
                      <a:pt x="148114" y="322379"/>
                    </a:cubicBezTo>
                    <a:cubicBezTo>
                      <a:pt x="173911" y="275151"/>
                      <a:pt x="158036" y="275945"/>
                      <a:pt x="155258" y="236654"/>
                    </a:cubicBezTo>
                    <a:cubicBezTo>
                      <a:pt x="152480" y="197363"/>
                      <a:pt x="153273" y="125132"/>
                      <a:pt x="131445" y="86635"/>
                    </a:cubicBezTo>
                    <a:cubicBezTo>
                      <a:pt x="109617" y="48138"/>
                      <a:pt x="10002" y="-7821"/>
                      <a:pt x="12383" y="9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2" name="フリーフォーム: 図形 2101">
                <a:extLst>
                  <a:ext uri="{FF2B5EF4-FFF2-40B4-BE49-F238E27FC236}">
                    <a16:creationId xmlns:a16="http://schemas.microsoft.com/office/drawing/2014/main" id="{9DECF469-6C45-470F-AEE4-715FCB53A6E0}"/>
                  </a:ext>
                </a:extLst>
              </p:cNvPr>
              <p:cNvSpPr/>
              <p:nvPr/>
            </p:nvSpPr>
            <p:spPr>
              <a:xfrm>
                <a:off x="5786396" y="3198007"/>
                <a:ext cx="443583" cy="646431"/>
              </a:xfrm>
              <a:custGeom>
                <a:avLst/>
                <a:gdLst>
                  <a:gd name="connsiteX0" fmla="*/ 319129 w 443583"/>
                  <a:gd name="connsiteY0" fmla="*/ 12 h 646431"/>
                  <a:gd name="connsiteX1" fmla="*/ 309604 w 443583"/>
                  <a:gd name="connsiteY1" fmla="*/ 116693 h 646431"/>
                  <a:gd name="connsiteX2" fmla="*/ 266742 w 443583"/>
                  <a:gd name="connsiteY2" fmla="*/ 188131 h 646431"/>
                  <a:gd name="connsiteX3" fmla="*/ 438192 w 443583"/>
                  <a:gd name="connsiteY3" fmla="*/ 321481 h 646431"/>
                  <a:gd name="connsiteX4" fmla="*/ 385804 w 443583"/>
                  <a:gd name="connsiteY4" fmla="*/ 421493 h 646431"/>
                  <a:gd name="connsiteX5" fmla="*/ 238167 w 443583"/>
                  <a:gd name="connsiteY5" fmla="*/ 609612 h 646431"/>
                  <a:gd name="connsiteX6" fmla="*/ 161967 w 443583"/>
                  <a:gd name="connsiteY6" fmla="*/ 619137 h 646431"/>
                  <a:gd name="connsiteX7" fmla="*/ 57192 w 443583"/>
                  <a:gd name="connsiteY7" fmla="*/ 585799 h 646431"/>
                  <a:gd name="connsiteX8" fmla="*/ 7185 w 443583"/>
                  <a:gd name="connsiteY8" fmla="*/ 619137 h 646431"/>
                  <a:gd name="connsiteX9" fmla="*/ 211973 w 443583"/>
                  <a:gd name="connsiteY9" fmla="*/ 642949 h 646431"/>
                  <a:gd name="connsiteX10" fmla="*/ 345323 w 443583"/>
                  <a:gd name="connsiteY10" fmla="*/ 540556 h 646431"/>
                  <a:gd name="connsiteX11" fmla="*/ 364373 w 443583"/>
                  <a:gd name="connsiteY11" fmla="*/ 383393 h 646431"/>
                  <a:gd name="connsiteX12" fmla="*/ 431048 w 443583"/>
                  <a:gd name="connsiteY12" fmla="*/ 235756 h 646431"/>
                  <a:gd name="connsiteX13" fmla="*/ 333417 w 443583"/>
                  <a:gd name="connsiteY13" fmla="*/ 123837 h 646431"/>
                  <a:gd name="connsiteX14" fmla="*/ 319129 w 443583"/>
                  <a:gd name="connsiteY14" fmla="*/ 12 h 646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583" h="646431">
                    <a:moveTo>
                      <a:pt x="319129" y="12"/>
                    </a:moveTo>
                    <a:cubicBezTo>
                      <a:pt x="315160" y="-1179"/>
                      <a:pt x="318335" y="85340"/>
                      <a:pt x="309604" y="116693"/>
                    </a:cubicBezTo>
                    <a:cubicBezTo>
                      <a:pt x="300873" y="148046"/>
                      <a:pt x="245311" y="154000"/>
                      <a:pt x="266742" y="188131"/>
                    </a:cubicBezTo>
                    <a:cubicBezTo>
                      <a:pt x="288173" y="222262"/>
                      <a:pt x="418348" y="282587"/>
                      <a:pt x="438192" y="321481"/>
                    </a:cubicBezTo>
                    <a:cubicBezTo>
                      <a:pt x="458036" y="360375"/>
                      <a:pt x="419141" y="373471"/>
                      <a:pt x="385804" y="421493"/>
                    </a:cubicBezTo>
                    <a:cubicBezTo>
                      <a:pt x="352467" y="469515"/>
                      <a:pt x="275473" y="576671"/>
                      <a:pt x="238167" y="609612"/>
                    </a:cubicBezTo>
                    <a:cubicBezTo>
                      <a:pt x="200861" y="642553"/>
                      <a:pt x="192129" y="623106"/>
                      <a:pt x="161967" y="619137"/>
                    </a:cubicBezTo>
                    <a:cubicBezTo>
                      <a:pt x="131805" y="615168"/>
                      <a:pt x="82989" y="585799"/>
                      <a:pt x="57192" y="585799"/>
                    </a:cubicBezTo>
                    <a:cubicBezTo>
                      <a:pt x="31395" y="585799"/>
                      <a:pt x="-18612" y="609612"/>
                      <a:pt x="7185" y="619137"/>
                    </a:cubicBezTo>
                    <a:cubicBezTo>
                      <a:pt x="32982" y="628662"/>
                      <a:pt x="155617" y="656046"/>
                      <a:pt x="211973" y="642949"/>
                    </a:cubicBezTo>
                    <a:cubicBezTo>
                      <a:pt x="268329" y="629852"/>
                      <a:pt x="319923" y="583815"/>
                      <a:pt x="345323" y="540556"/>
                    </a:cubicBezTo>
                    <a:cubicBezTo>
                      <a:pt x="370723" y="497297"/>
                      <a:pt x="350086" y="434193"/>
                      <a:pt x="364373" y="383393"/>
                    </a:cubicBezTo>
                    <a:cubicBezTo>
                      <a:pt x="378660" y="332593"/>
                      <a:pt x="436207" y="279015"/>
                      <a:pt x="431048" y="235756"/>
                    </a:cubicBezTo>
                    <a:cubicBezTo>
                      <a:pt x="425889" y="192497"/>
                      <a:pt x="357229" y="161937"/>
                      <a:pt x="333417" y="123837"/>
                    </a:cubicBezTo>
                    <a:cubicBezTo>
                      <a:pt x="309605" y="85737"/>
                      <a:pt x="323098" y="1203"/>
                      <a:pt x="319129"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3" name="フリーフォーム: 図形 2102">
                <a:extLst>
                  <a:ext uri="{FF2B5EF4-FFF2-40B4-BE49-F238E27FC236}">
                    <a16:creationId xmlns:a16="http://schemas.microsoft.com/office/drawing/2014/main" id="{5C29CB35-D0FD-4D3F-B8D3-D37DB29C31AC}"/>
                  </a:ext>
                </a:extLst>
              </p:cNvPr>
              <p:cNvSpPr/>
              <p:nvPr/>
            </p:nvSpPr>
            <p:spPr>
              <a:xfrm>
                <a:off x="5784048" y="3802784"/>
                <a:ext cx="290040" cy="1010590"/>
              </a:xfrm>
              <a:custGeom>
                <a:avLst/>
                <a:gdLst>
                  <a:gd name="connsiteX0" fmla="*/ 26202 w 290040"/>
                  <a:gd name="connsiteY0" fmla="*/ 72 h 1010590"/>
                  <a:gd name="connsiteX1" fmla="*/ 59540 w 290040"/>
                  <a:gd name="connsiteY1" fmla="*/ 131041 h 1010590"/>
                  <a:gd name="connsiteX2" fmla="*/ 8 w 290040"/>
                  <a:gd name="connsiteY2" fmla="*/ 192954 h 1010590"/>
                  <a:gd name="connsiteX3" fmla="*/ 64302 w 290040"/>
                  <a:gd name="connsiteY3" fmla="*/ 345354 h 1010590"/>
                  <a:gd name="connsiteX4" fmla="*/ 178602 w 290040"/>
                  <a:gd name="connsiteY4" fmla="*/ 576335 h 1010590"/>
                  <a:gd name="connsiteX5" fmla="*/ 280996 w 290040"/>
                  <a:gd name="connsiteY5" fmla="*/ 714447 h 1010590"/>
                  <a:gd name="connsiteX6" fmla="*/ 197652 w 290040"/>
                  <a:gd name="connsiteY6" fmla="*/ 904947 h 1010590"/>
                  <a:gd name="connsiteX7" fmla="*/ 223846 w 290040"/>
                  <a:gd name="connsiteY7" fmla="*/ 1009722 h 1010590"/>
                  <a:gd name="connsiteX8" fmla="*/ 266708 w 290040"/>
                  <a:gd name="connsiteY8" fmla="*/ 850179 h 1010590"/>
                  <a:gd name="connsiteX9" fmla="*/ 283377 w 290040"/>
                  <a:gd name="connsiteY9" fmla="*/ 621579 h 1010590"/>
                  <a:gd name="connsiteX10" fmla="*/ 154790 w 290040"/>
                  <a:gd name="connsiteY10" fmla="*/ 464416 h 1010590"/>
                  <a:gd name="connsiteX11" fmla="*/ 35727 w 290040"/>
                  <a:gd name="connsiteY11" fmla="*/ 307254 h 1010590"/>
                  <a:gd name="connsiteX12" fmla="*/ 107165 w 290040"/>
                  <a:gd name="connsiteY12" fmla="*/ 150091 h 1010590"/>
                  <a:gd name="connsiteX13" fmla="*/ 26202 w 290040"/>
                  <a:gd name="connsiteY13" fmla="*/ 72 h 101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040" h="1010590">
                    <a:moveTo>
                      <a:pt x="26202" y="72"/>
                    </a:moveTo>
                    <a:cubicBezTo>
                      <a:pt x="18264" y="-3103"/>
                      <a:pt x="63906" y="98894"/>
                      <a:pt x="59540" y="131041"/>
                    </a:cubicBezTo>
                    <a:cubicBezTo>
                      <a:pt x="55174" y="163188"/>
                      <a:pt x="-786" y="157235"/>
                      <a:pt x="8" y="192954"/>
                    </a:cubicBezTo>
                    <a:cubicBezTo>
                      <a:pt x="802" y="228673"/>
                      <a:pt x="34536" y="281457"/>
                      <a:pt x="64302" y="345354"/>
                    </a:cubicBezTo>
                    <a:cubicBezTo>
                      <a:pt x="94068" y="409251"/>
                      <a:pt x="142486" y="514820"/>
                      <a:pt x="178602" y="576335"/>
                    </a:cubicBezTo>
                    <a:cubicBezTo>
                      <a:pt x="214718" y="637851"/>
                      <a:pt x="277821" y="659678"/>
                      <a:pt x="280996" y="714447"/>
                    </a:cubicBezTo>
                    <a:cubicBezTo>
                      <a:pt x="284171" y="769216"/>
                      <a:pt x="207177" y="855734"/>
                      <a:pt x="197652" y="904947"/>
                    </a:cubicBezTo>
                    <a:cubicBezTo>
                      <a:pt x="188127" y="954160"/>
                      <a:pt x="212337" y="1018850"/>
                      <a:pt x="223846" y="1009722"/>
                    </a:cubicBezTo>
                    <a:cubicBezTo>
                      <a:pt x="235355" y="1000594"/>
                      <a:pt x="256786" y="914869"/>
                      <a:pt x="266708" y="850179"/>
                    </a:cubicBezTo>
                    <a:cubicBezTo>
                      <a:pt x="276630" y="785489"/>
                      <a:pt x="302030" y="685873"/>
                      <a:pt x="283377" y="621579"/>
                    </a:cubicBezTo>
                    <a:cubicBezTo>
                      <a:pt x="264724" y="557285"/>
                      <a:pt x="196065" y="516803"/>
                      <a:pt x="154790" y="464416"/>
                    </a:cubicBezTo>
                    <a:cubicBezTo>
                      <a:pt x="113515" y="412029"/>
                      <a:pt x="43664" y="359641"/>
                      <a:pt x="35727" y="307254"/>
                    </a:cubicBezTo>
                    <a:cubicBezTo>
                      <a:pt x="27790" y="254867"/>
                      <a:pt x="103593" y="198113"/>
                      <a:pt x="107165" y="150091"/>
                    </a:cubicBezTo>
                    <a:cubicBezTo>
                      <a:pt x="110737" y="102069"/>
                      <a:pt x="34140" y="3247"/>
                      <a:pt x="26202" y="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4" name="フリーフォーム: 図形 2103">
                <a:extLst>
                  <a:ext uri="{FF2B5EF4-FFF2-40B4-BE49-F238E27FC236}">
                    <a16:creationId xmlns:a16="http://schemas.microsoft.com/office/drawing/2014/main" id="{A6188A3A-D0FF-4A5B-8D08-8805B9C4FC27}"/>
                  </a:ext>
                </a:extLst>
              </p:cNvPr>
              <p:cNvSpPr/>
              <p:nvPr/>
            </p:nvSpPr>
            <p:spPr>
              <a:xfrm>
                <a:off x="5362493" y="4810418"/>
                <a:ext cx="1155547" cy="826443"/>
              </a:xfrm>
              <a:custGeom>
                <a:avLst/>
                <a:gdLst>
                  <a:gd name="connsiteX0" fmla="*/ 676357 w 1155547"/>
                  <a:gd name="connsiteY0" fmla="*/ 2088 h 826443"/>
                  <a:gd name="connsiteX1" fmla="*/ 790657 w 1155547"/>
                  <a:gd name="connsiteY1" fmla="*/ 54476 h 826443"/>
                  <a:gd name="connsiteX2" fmla="*/ 983538 w 1155547"/>
                  <a:gd name="connsiteY2" fmla="*/ 13995 h 826443"/>
                  <a:gd name="connsiteX3" fmla="*/ 1066882 w 1155547"/>
                  <a:gd name="connsiteY3" fmla="*/ 106863 h 826443"/>
                  <a:gd name="connsiteX4" fmla="*/ 1131176 w 1155547"/>
                  <a:gd name="connsiteY4" fmla="*/ 483101 h 826443"/>
                  <a:gd name="connsiteX5" fmla="*/ 1074026 w 1155547"/>
                  <a:gd name="connsiteY5" fmla="*/ 573588 h 826443"/>
                  <a:gd name="connsiteX6" fmla="*/ 931151 w 1155547"/>
                  <a:gd name="connsiteY6" fmla="*/ 673601 h 826443"/>
                  <a:gd name="connsiteX7" fmla="*/ 666832 w 1155547"/>
                  <a:gd name="connsiteY7" fmla="*/ 790282 h 826443"/>
                  <a:gd name="connsiteX8" fmla="*/ 476332 w 1155547"/>
                  <a:gd name="connsiteY8" fmla="*/ 802188 h 826443"/>
                  <a:gd name="connsiteX9" fmla="*/ 264401 w 1155547"/>
                  <a:gd name="connsiteY9" fmla="*/ 821238 h 826443"/>
                  <a:gd name="connsiteX10" fmla="*/ 9607 w 1155547"/>
                  <a:gd name="connsiteY10" fmla="*/ 823620 h 826443"/>
                  <a:gd name="connsiteX11" fmla="*/ 623970 w 1155547"/>
                  <a:gd name="connsiteY11" fmla="*/ 785520 h 826443"/>
                  <a:gd name="connsiteX12" fmla="*/ 838282 w 1155547"/>
                  <a:gd name="connsiteY12" fmla="*/ 780757 h 826443"/>
                  <a:gd name="connsiteX13" fmla="*/ 931151 w 1155547"/>
                  <a:gd name="connsiteY13" fmla="*/ 761707 h 826443"/>
                  <a:gd name="connsiteX14" fmla="*/ 1016876 w 1155547"/>
                  <a:gd name="connsiteY14" fmla="*/ 645026 h 826443"/>
                  <a:gd name="connsiteX15" fmla="*/ 1052595 w 1155547"/>
                  <a:gd name="connsiteY15" fmla="*/ 533107 h 826443"/>
                  <a:gd name="connsiteX16" fmla="*/ 1147845 w 1155547"/>
                  <a:gd name="connsiteY16" fmla="*/ 230688 h 826443"/>
                  <a:gd name="connsiteX17" fmla="*/ 1131176 w 1155547"/>
                  <a:gd name="connsiteY17" fmla="*/ 49713 h 826443"/>
                  <a:gd name="connsiteX18" fmla="*/ 983538 w 1155547"/>
                  <a:gd name="connsiteY18" fmla="*/ 13995 h 826443"/>
                  <a:gd name="connsiteX19" fmla="*/ 676357 w 1155547"/>
                  <a:gd name="connsiteY19" fmla="*/ 2088 h 82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55547" h="826443">
                    <a:moveTo>
                      <a:pt x="676357" y="2088"/>
                    </a:moveTo>
                    <a:cubicBezTo>
                      <a:pt x="644210" y="8835"/>
                      <a:pt x="739460" y="52492"/>
                      <a:pt x="790657" y="54476"/>
                    </a:cubicBezTo>
                    <a:cubicBezTo>
                      <a:pt x="841854" y="56460"/>
                      <a:pt x="937501" y="5264"/>
                      <a:pt x="983538" y="13995"/>
                    </a:cubicBezTo>
                    <a:cubicBezTo>
                      <a:pt x="1029575" y="22726"/>
                      <a:pt x="1042276" y="28679"/>
                      <a:pt x="1066882" y="106863"/>
                    </a:cubicBezTo>
                    <a:cubicBezTo>
                      <a:pt x="1091488" y="185047"/>
                      <a:pt x="1129985" y="405314"/>
                      <a:pt x="1131176" y="483101"/>
                    </a:cubicBezTo>
                    <a:cubicBezTo>
                      <a:pt x="1132367" y="560888"/>
                      <a:pt x="1107363" y="541838"/>
                      <a:pt x="1074026" y="573588"/>
                    </a:cubicBezTo>
                    <a:cubicBezTo>
                      <a:pt x="1040689" y="605338"/>
                      <a:pt x="999017" y="637485"/>
                      <a:pt x="931151" y="673601"/>
                    </a:cubicBezTo>
                    <a:cubicBezTo>
                      <a:pt x="863285" y="709717"/>
                      <a:pt x="742635" y="768851"/>
                      <a:pt x="666832" y="790282"/>
                    </a:cubicBezTo>
                    <a:cubicBezTo>
                      <a:pt x="591029" y="811713"/>
                      <a:pt x="543404" y="797029"/>
                      <a:pt x="476332" y="802188"/>
                    </a:cubicBezTo>
                    <a:cubicBezTo>
                      <a:pt x="409260" y="807347"/>
                      <a:pt x="342188" y="817666"/>
                      <a:pt x="264401" y="821238"/>
                    </a:cubicBezTo>
                    <a:cubicBezTo>
                      <a:pt x="186614" y="824810"/>
                      <a:pt x="-50321" y="829573"/>
                      <a:pt x="9607" y="823620"/>
                    </a:cubicBezTo>
                    <a:cubicBezTo>
                      <a:pt x="69535" y="817667"/>
                      <a:pt x="485858" y="792664"/>
                      <a:pt x="623970" y="785520"/>
                    </a:cubicBezTo>
                    <a:cubicBezTo>
                      <a:pt x="762082" y="778376"/>
                      <a:pt x="787085" y="784726"/>
                      <a:pt x="838282" y="780757"/>
                    </a:cubicBezTo>
                    <a:cubicBezTo>
                      <a:pt x="889479" y="776788"/>
                      <a:pt x="901385" y="784329"/>
                      <a:pt x="931151" y="761707"/>
                    </a:cubicBezTo>
                    <a:cubicBezTo>
                      <a:pt x="960917" y="739085"/>
                      <a:pt x="996635" y="683126"/>
                      <a:pt x="1016876" y="645026"/>
                    </a:cubicBezTo>
                    <a:cubicBezTo>
                      <a:pt x="1037117" y="606926"/>
                      <a:pt x="1030767" y="602163"/>
                      <a:pt x="1052595" y="533107"/>
                    </a:cubicBezTo>
                    <a:cubicBezTo>
                      <a:pt x="1074423" y="464051"/>
                      <a:pt x="1134748" y="311254"/>
                      <a:pt x="1147845" y="230688"/>
                    </a:cubicBezTo>
                    <a:cubicBezTo>
                      <a:pt x="1160942" y="150122"/>
                      <a:pt x="1158561" y="85829"/>
                      <a:pt x="1131176" y="49713"/>
                    </a:cubicBezTo>
                    <a:cubicBezTo>
                      <a:pt x="1103791" y="13597"/>
                      <a:pt x="1059341" y="21535"/>
                      <a:pt x="983538" y="13995"/>
                    </a:cubicBezTo>
                    <a:cubicBezTo>
                      <a:pt x="907735" y="6455"/>
                      <a:pt x="708504" y="-4659"/>
                      <a:pt x="676357" y="20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5" name="フリーフォーム: 図形 2104">
                <a:extLst>
                  <a:ext uri="{FF2B5EF4-FFF2-40B4-BE49-F238E27FC236}">
                    <a16:creationId xmlns:a16="http://schemas.microsoft.com/office/drawing/2014/main" id="{40188BDC-5AA7-451F-8527-9838DD611193}"/>
                  </a:ext>
                </a:extLst>
              </p:cNvPr>
              <p:cNvSpPr/>
              <p:nvPr/>
            </p:nvSpPr>
            <p:spPr>
              <a:xfrm>
                <a:off x="4095292" y="3869503"/>
                <a:ext cx="563182" cy="641075"/>
              </a:xfrm>
              <a:custGeom>
                <a:avLst/>
                <a:gdLst>
                  <a:gd name="connsiteX0" fmla="*/ 90946 w 563182"/>
                  <a:gd name="connsiteY0" fmla="*/ 28 h 641075"/>
                  <a:gd name="connsiteX1" fmla="*/ 458 w 563182"/>
                  <a:gd name="connsiteY1" fmla="*/ 85753 h 641075"/>
                  <a:gd name="connsiteX2" fmla="*/ 136189 w 563182"/>
                  <a:gd name="connsiteY2" fmla="*/ 138141 h 641075"/>
                  <a:gd name="connsiteX3" fmla="*/ 288589 w 563182"/>
                  <a:gd name="connsiteY3" fmla="*/ 188147 h 641075"/>
                  <a:gd name="connsiteX4" fmla="*/ 333833 w 563182"/>
                  <a:gd name="connsiteY4" fmla="*/ 269110 h 641075"/>
                  <a:gd name="connsiteX5" fmla="*/ 338596 w 563182"/>
                  <a:gd name="connsiteY5" fmla="*/ 357216 h 641075"/>
                  <a:gd name="connsiteX6" fmla="*/ 310021 w 563182"/>
                  <a:gd name="connsiteY6" fmla="*/ 414366 h 641075"/>
                  <a:gd name="connsiteX7" fmla="*/ 448133 w 563182"/>
                  <a:gd name="connsiteY7" fmla="*/ 469135 h 641075"/>
                  <a:gd name="connsiteX8" fmla="*/ 490996 w 563182"/>
                  <a:gd name="connsiteY8" fmla="*/ 504853 h 641075"/>
                  <a:gd name="connsiteX9" fmla="*/ 557671 w 563182"/>
                  <a:gd name="connsiteY9" fmla="*/ 631060 h 641075"/>
                  <a:gd name="connsiteX10" fmla="*/ 557671 w 563182"/>
                  <a:gd name="connsiteY10" fmla="*/ 626297 h 641075"/>
                  <a:gd name="connsiteX11" fmla="*/ 543383 w 563182"/>
                  <a:gd name="connsiteY11" fmla="*/ 571528 h 641075"/>
                  <a:gd name="connsiteX12" fmla="*/ 431464 w 563182"/>
                  <a:gd name="connsiteY12" fmla="*/ 426272 h 641075"/>
                  <a:gd name="connsiteX13" fmla="*/ 290971 w 563182"/>
                  <a:gd name="connsiteY13" fmla="*/ 395316 h 641075"/>
                  <a:gd name="connsiteX14" fmla="*/ 307639 w 563182"/>
                  <a:gd name="connsiteY14" fmla="*/ 285778 h 641075"/>
                  <a:gd name="connsiteX15" fmla="*/ 283827 w 563182"/>
                  <a:gd name="connsiteY15" fmla="*/ 171478 h 641075"/>
                  <a:gd name="connsiteX16" fmla="*/ 83802 w 563182"/>
                  <a:gd name="connsiteY16" fmla="*/ 116710 h 641075"/>
                  <a:gd name="connsiteX17" fmla="*/ 62371 w 563182"/>
                  <a:gd name="connsiteY17" fmla="*/ 95278 h 641075"/>
                  <a:gd name="connsiteX18" fmla="*/ 90946 w 563182"/>
                  <a:gd name="connsiteY18" fmla="*/ 28 h 64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182" h="641075">
                    <a:moveTo>
                      <a:pt x="90946" y="28"/>
                    </a:moveTo>
                    <a:cubicBezTo>
                      <a:pt x="80627" y="-1560"/>
                      <a:pt x="-7082" y="62734"/>
                      <a:pt x="458" y="85753"/>
                    </a:cubicBezTo>
                    <a:cubicBezTo>
                      <a:pt x="7998" y="108772"/>
                      <a:pt x="88167" y="121075"/>
                      <a:pt x="136189" y="138141"/>
                    </a:cubicBezTo>
                    <a:cubicBezTo>
                      <a:pt x="184211" y="155207"/>
                      <a:pt x="255649" y="166319"/>
                      <a:pt x="288589" y="188147"/>
                    </a:cubicBezTo>
                    <a:cubicBezTo>
                      <a:pt x="321529" y="209975"/>
                      <a:pt x="325499" y="240932"/>
                      <a:pt x="333833" y="269110"/>
                    </a:cubicBezTo>
                    <a:cubicBezTo>
                      <a:pt x="342167" y="297288"/>
                      <a:pt x="342565" y="333007"/>
                      <a:pt x="338596" y="357216"/>
                    </a:cubicBezTo>
                    <a:cubicBezTo>
                      <a:pt x="334627" y="381425"/>
                      <a:pt x="291765" y="395713"/>
                      <a:pt x="310021" y="414366"/>
                    </a:cubicBezTo>
                    <a:cubicBezTo>
                      <a:pt x="328277" y="433019"/>
                      <a:pt x="417971" y="454054"/>
                      <a:pt x="448133" y="469135"/>
                    </a:cubicBezTo>
                    <a:cubicBezTo>
                      <a:pt x="478295" y="484216"/>
                      <a:pt x="472740" y="477866"/>
                      <a:pt x="490996" y="504853"/>
                    </a:cubicBezTo>
                    <a:cubicBezTo>
                      <a:pt x="509252" y="531841"/>
                      <a:pt x="557671" y="631060"/>
                      <a:pt x="557671" y="631060"/>
                    </a:cubicBezTo>
                    <a:cubicBezTo>
                      <a:pt x="568783" y="651301"/>
                      <a:pt x="560052" y="636219"/>
                      <a:pt x="557671" y="626297"/>
                    </a:cubicBezTo>
                    <a:cubicBezTo>
                      <a:pt x="555290" y="616375"/>
                      <a:pt x="564418" y="604866"/>
                      <a:pt x="543383" y="571528"/>
                    </a:cubicBezTo>
                    <a:cubicBezTo>
                      <a:pt x="522349" y="538191"/>
                      <a:pt x="473533" y="455641"/>
                      <a:pt x="431464" y="426272"/>
                    </a:cubicBezTo>
                    <a:cubicBezTo>
                      <a:pt x="389395" y="396903"/>
                      <a:pt x="311609" y="418732"/>
                      <a:pt x="290971" y="395316"/>
                    </a:cubicBezTo>
                    <a:cubicBezTo>
                      <a:pt x="270334" y="371900"/>
                      <a:pt x="308830" y="323084"/>
                      <a:pt x="307639" y="285778"/>
                    </a:cubicBezTo>
                    <a:cubicBezTo>
                      <a:pt x="306448" y="248472"/>
                      <a:pt x="321133" y="199656"/>
                      <a:pt x="283827" y="171478"/>
                    </a:cubicBezTo>
                    <a:cubicBezTo>
                      <a:pt x="246521" y="143300"/>
                      <a:pt x="120711" y="129410"/>
                      <a:pt x="83802" y="116710"/>
                    </a:cubicBezTo>
                    <a:cubicBezTo>
                      <a:pt x="46893" y="104010"/>
                      <a:pt x="64752" y="110359"/>
                      <a:pt x="62371" y="95278"/>
                    </a:cubicBezTo>
                    <a:cubicBezTo>
                      <a:pt x="59990" y="80197"/>
                      <a:pt x="101265" y="1616"/>
                      <a:pt x="90946" y="2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6" name="フリーフォーム: 図形 2105">
                <a:extLst>
                  <a:ext uri="{FF2B5EF4-FFF2-40B4-BE49-F238E27FC236}">
                    <a16:creationId xmlns:a16="http://schemas.microsoft.com/office/drawing/2014/main" id="{C84133E8-3D61-4220-8B2A-75EA58CDFD0B}"/>
                  </a:ext>
                </a:extLst>
              </p:cNvPr>
              <p:cNvSpPr/>
              <p:nvPr/>
            </p:nvSpPr>
            <p:spPr>
              <a:xfrm>
                <a:off x="4012250" y="4365615"/>
                <a:ext cx="644335" cy="438967"/>
              </a:xfrm>
              <a:custGeom>
                <a:avLst/>
                <a:gdLst>
                  <a:gd name="connsiteX0" fmla="*/ 595469 w 644335"/>
                  <a:gd name="connsiteY0" fmla="*/ 196860 h 438967"/>
                  <a:gd name="connsiteX1" fmla="*/ 450213 w 644335"/>
                  <a:gd name="connsiteY1" fmla="*/ 44460 h 438967"/>
                  <a:gd name="connsiteX2" fmla="*/ 240663 w 644335"/>
                  <a:gd name="connsiteY2" fmla="*/ 34935 h 438967"/>
                  <a:gd name="connsiteX3" fmla="*/ 64450 w 644335"/>
                  <a:gd name="connsiteY3" fmla="*/ 120660 h 438967"/>
                  <a:gd name="connsiteX4" fmla="*/ 28731 w 644335"/>
                  <a:gd name="connsiteY4" fmla="*/ 277823 h 438967"/>
                  <a:gd name="connsiteX5" fmla="*/ 469263 w 644335"/>
                  <a:gd name="connsiteY5" fmla="*/ 437366 h 438967"/>
                  <a:gd name="connsiteX6" fmla="*/ 200181 w 644335"/>
                  <a:gd name="connsiteY6" fmla="*/ 175429 h 438967"/>
                  <a:gd name="connsiteX7" fmla="*/ 293050 w 644335"/>
                  <a:gd name="connsiteY7" fmla="*/ 11123 h 438967"/>
                  <a:gd name="connsiteX8" fmla="*/ 490694 w 644335"/>
                  <a:gd name="connsiteY8" fmla="*/ 27791 h 438967"/>
                  <a:gd name="connsiteX9" fmla="*/ 574038 w 644335"/>
                  <a:gd name="connsiteY9" fmla="*/ 132566 h 438967"/>
                  <a:gd name="connsiteX10" fmla="*/ 638331 w 644335"/>
                  <a:gd name="connsiteY10" fmla="*/ 151616 h 438967"/>
                  <a:gd name="connsiteX11" fmla="*/ 638331 w 644335"/>
                  <a:gd name="connsiteY11" fmla="*/ 130185 h 438967"/>
                  <a:gd name="connsiteX12" fmla="*/ 595469 w 644335"/>
                  <a:gd name="connsiteY12" fmla="*/ 196860 h 43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4335" h="438967">
                    <a:moveTo>
                      <a:pt x="595469" y="196860"/>
                    </a:moveTo>
                    <a:cubicBezTo>
                      <a:pt x="564116" y="182573"/>
                      <a:pt x="509347" y="71447"/>
                      <a:pt x="450213" y="44460"/>
                    </a:cubicBezTo>
                    <a:cubicBezTo>
                      <a:pt x="391079" y="17473"/>
                      <a:pt x="304957" y="22235"/>
                      <a:pt x="240663" y="34935"/>
                    </a:cubicBezTo>
                    <a:cubicBezTo>
                      <a:pt x="176369" y="47635"/>
                      <a:pt x="99772" y="80179"/>
                      <a:pt x="64450" y="120660"/>
                    </a:cubicBezTo>
                    <a:cubicBezTo>
                      <a:pt x="29128" y="161141"/>
                      <a:pt x="-38738" y="225039"/>
                      <a:pt x="28731" y="277823"/>
                    </a:cubicBezTo>
                    <a:cubicBezTo>
                      <a:pt x="96200" y="330607"/>
                      <a:pt x="440688" y="454432"/>
                      <a:pt x="469263" y="437366"/>
                    </a:cubicBezTo>
                    <a:cubicBezTo>
                      <a:pt x="497838" y="420300"/>
                      <a:pt x="229550" y="246469"/>
                      <a:pt x="200181" y="175429"/>
                    </a:cubicBezTo>
                    <a:cubicBezTo>
                      <a:pt x="170812" y="104389"/>
                      <a:pt x="244631" y="35729"/>
                      <a:pt x="293050" y="11123"/>
                    </a:cubicBezTo>
                    <a:cubicBezTo>
                      <a:pt x="341469" y="-13483"/>
                      <a:pt x="443863" y="7550"/>
                      <a:pt x="490694" y="27791"/>
                    </a:cubicBezTo>
                    <a:cubicBezTo>
                      <a:pt x="537525" y="48032"/>
                      <a:pt x="549432" y="111929"/>
                      <a:pt x="574038" y="132566"/>
                    </a:cubicBezTo>
                    <a:cubicBezTo>
                      <a:pt x="598644" y="153203"/>
                      <a:pt x="627616" y="152013"/>
                      <a:pt x="638331" y="151616"/>
                    </a:cubicBezTo>
                    <a:cubicBezTo>
                      <a:pt x="649046" y="151219"/>
                      <a:pt x="643093" y="126613"/>
                      <a:pt x="638331" y="130185"/>
                    </a:cubicBezTo>
                    <a:cubicBezTo>
                      <a:pt x="633569" y="133757"/>
                      <a:pt x="626822" y="211147"/>
                      <a:pt x="595469" y="1968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7" name="円弧 2106">
                <a:extLst>
                  <a:ext uri="{FF2B5EF4-FFF2-40B4-BE49-F238E27FC236}">
                    <a16:creationId xmlns:a16="http://schemas.microsoft.com/office/drawing/2014/main" id="{B4FE1F29-0274-419C-BA97-75C1554329CB}"/>
                  </a:ext>
                </a:extLst>
              </p:cNvPr>
              <p:cNvSpPr/>
              <p:nvPr/>
            </p:nvSpPr>
            <p:spPr>
              <a:xfrm>
                <a:off x="4292543" y="4872038"/>
                <a:ext cx="45719" cy="45719"/>
              </a:xfrm>
              <a:prstGeom prst="arc">
                <a:avLst/>
              </a:prstGeom>
              <a:grp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08" name="フリーフォーム: 図形 2107">
                <a:extLst>
                  <a:ext uri="{FF2B5EF4-FFF2-40B4-BE49-F238E27FC236}">
                    <a16:creationId xmlns:a16="http://schemas.microsoft.com/office/drawing/2014/main" id="{8A274631-CC80-4853-903C-55EAB97F4335}"/>
                  </a:ext>
                </a:extLst>
              </p:cNvPr>
              <p:cNvSpPr/>
              <p:nvPr/>
            </p:nvSpPr>
            <p:spPr>
              <a:xfrm>
                <a:off x="4155848" y="4805497"/>
                <a:ext cx="405119" cy="586096"/>
              </a:xfrm>
              <a:custGeom>
                <a:avLst/>
                <a:gdLst>
                  <a:gd name="connsiteX0" fmla="*/ 211365 w 405119"/>
                  <a:gd name="connsiteY0" fmla="*/ 2247 h 586096"/>
                  <a:gd name="connsiteX1" fmla="*/ 85158 w 405119"/>
                  <a:gd name="connsiteY1" fmla="*/ 218941 h 586096"/>
                  <a:gd name="connsiteX2" fmla="*/ 35152 w 405119"/>
                  <a:gd name="connsiteY2" fmla="*/ 440397 h 586096"/>
                  <a:gd name="connsiteX3" fmla="*/ 35152 w 405119"/>
                  <a:gd name="connsiteY3" fmla="*/ 445159 h 586096"/>
                  <a:gd name="connsiteX4" fmla="*/ 228033 w 405119"/>
                  <a:gd name="connsiteY4" fmla="*/ 488022 h 586096"/>
                  <a:gd name="connsiteX5" fmla="*/ 404246 w 405119"/>
                  <a:gd name="connsiteY5" fmla="*/ 585653 h 586096"/>
                  <a:gd name="connsiteX6" fmla="*/ 282802 w 405119"/>
                  <a:gd name="connsiteY6" fmla="*/ 518978 h 586096"/>
                  <a:gd name="connsiteX7" fmla="*/ 4196 w 405119"/>
                  <a:gd name="connsiteY7" fmla="*/ 399916 h 586096"/>
                  <a:gd name="connsiteX8" fmla="*/ 120877 w 405119"/>
                  <a:gd name="connsiteY8" fmla="*/ 121309 h 586096"/>
                  <a:gd name="connsiteX9" fmla="*/ 211365 w 405119"/>
                  <a:gd name="connsiteY9" fmla="*/ 2247 h 58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19" h="586096">
                    <a:moveTo>
                      <a:pt x="211365" y="2247"/>
                    </a:moveTo>
                    <a:cubicBezTo>
                      <a:pt x="205412" y="18519"/>
                      <a:pt x="114527" y="145916"/>
                      <a:pt x="85158" y="218941"/>
                    </a:cubicBezTo>
                    <a:cubicBezTo>
                      <a:pt x="55789" y="291966"/>
                      <a:pt x="35152" y="440397"/>
                      <a:pt x="35152" y="440397"/>
                    </a:cubicBezTo>
                    <a:cubicBezTo>
                      <a:pt x="26818" y="478100"/>
                      <a:pt x="3005" y="437222"/>
                      <a:pt x="35152" y="445159"/>
                    </a:cubicBezTo>
                    <a:cubicBezTo>
                      <a:pt x="67299" y="453097"/>
                      <a:pt x="166517" y="464606"/>
                      <a:pt x="228033" y="488022"/>
                    </a:cubicBezTo>
                    <a:cubicBezTo>
                      <a:pt x="289549" y="511438"/>
                      <a:pt x="395118" y="580494"/>
                      <a:pt x="404246" y="585653"/>
                    </a:cubicBezTo>
                    <a:cubicBezTo>
                      <a:pt x="413374" y="590812"/>
                      <a:pt x="349477" y="549934"/>
                      <a:pt x="282802" y="518978"/>
                    </a:cubicBezTo>
                    <a:cubicBezTo>
                      <a:pt x="216127" y="488022"/>
                      <a:pt x="31183" y="466194"/>
                      <a:pt x="4196" y="399916"/>
                    </a:cubicBezTo>
                    <a:cubicBezTo>
                      <a:pt x="-22791" y="333638"/>
                      <a:pt x="87936" y="181237"/>
                      <a:pt x="120877" y="121309"/>
                    </a:cubicBezTo>
                    <a:cubicBezTo>
                      <a:pt x="153818" y="61381"/>
                      <a:pt x="217318" y="-14025"/>
                      <a:pt x="211365" y="22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09" name="フリーフォーム: 図形 2108">
                <a:extLst>
                  <a:ext uri="{FF2B5EF4-FFF2-40B4-BE49-F238E27FC236}">
                    <a16:creationId xmlns:a16="http://schemas.microsoft.com/office/drawing/2014/main" id="{AEC1C635-F5AE-466B-A1CC-5F64F7954EDA}"/>
                  </a:ext>
                </a:extLst>
              </p:cNvPr>
              <p:cNvSpPr/>
              <p:nvPr/>
            </p:nvSpPr>
            <p:spPr>
              <a:xfrm>
                <a:off x="4501939" y="4786304"/>
                <a:ext cx="808331" cy="593835"/>
              </a:xfrm>
              <a:custGeom>
                <a:avLst/>
                <a:gdLst>
                  <a:gd name="connsiteX0" fmla="*/ 808249 w 808331"/>
                  <a:gd name="connsiteY0" fmla="*/ 9 h 593835"/>
                  <a:gd name="connsiteX1" fmla="*/ 651086 w 808331"/>
                  <a:gd name="connsiteY1" fmla="*/ 157171 h 593835"/>
                  <a:gd name="connsiteX2" fmla="*/ 662992 w 808331"/>
                  <a:gd name="connsiteY2" fmla="*/ 269090 h 593835"/>
                  <a:gd name="connsiteX3" fmla="*/ 405817 w 808331"/>
                  <a:gd name="connsiteY3" fmla="*/ 497690 h 593835"/>
                  <a:gd name="connsiteX4" fmla="*/ 210555 w 808331"/>
                  <a:gd name="connsiteY4" fmla="*/ 590559 h 593835"/>
                  <a:gd name="connsiteX5" fmla="*/ 3386 w 808331"/>
                  <a:gd name="connsiteY5" fmla="*/ 566746 h 593835"/>
                  <a:gd name="connsiteX6" fmla="*/ 386767 w 808331"/>
                  <a:gd name="connsiteY6" fmla="*/ 507215 h 593835"/>
                  <a:gd name="connsiteX7" fmla="*/ 555836 w 808331"/>
                  <a:gd name="connsiteY7" fmla="*/ 371484 h 593835"/>
                  <a:gd name="connsiteX8" fmla="*/ 641561 w 808331"/>
                  <a:gd name="connsiteY8" fmla="*/ 276234 h 593835"/>
                  <a:gd name="connsiteX9" fmla="*/ 672517 w 808331"/>
                  <a:gd name="connsiteY9" fmla="*/ 164315 h 593835"/>
                  <a:gd name="connsiteX10" fmla="*/ 808249 w 808331"/>
                  <a:gd name="connsiteY10" fmla="*/ 9 h 5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331" h="593835">
                    <a:moveTo>
                      <a:pt x="808249" y="9"/>
                    </a:moveTo>
                    <a:cubicBezTo>
                      <a:pt x="804677" y="-1182"/>
                      <a:pt x="675295" y="112324"/>
                      <a:pt x="651086" y="157171"/>
                    </a:cubicBezTo>
                    <a:cubicBezTo>
                      <a:pt x="626877" y="202018"/>
                      <a:pt x="703870" y="212337"/>
                      <a:pt x="662992" y="269090"/>
                    </a:cubicBezTo>
                    <a:cubicBezTo>
                      <a:pt x="622114" y="325843"/>
                      <a:pt x="481223" y="444112"/>
                      <a:pt x="405817" y="497690"/>
                    </a:cubicBezTo>
                    <a:cubicBezTo>
                      <a:pt x="330411" y="551268"/>
                      <a:pt x="277627" y="579050"/>
                      <a:pt x="210555" y="590559"/>
                    </a:cubicBezTo>
                    <a:cubicBezTo>
                      <a:pt x="143483" y="602068"/>
                      <a:pt x="-25983" y="580637"/>
                      <a:pt x="3386" y="566746"/>
                    </a:cubicBezTo>
                    <a:cubicBezTo>
                      <a:pt x="32755" y="552855"/>
                      <a:pt x="294692" y="539759"/>
                      <a:pt x="386767" y="507215"/>
                    </a:cubicBezTo>
                    <a:cubicBezTo>
                      <a:pt x="478842" y="474671"/>
                      <a:pt x="513370" y="409981"/>
                      <a:pt x="555836" y="371484"/>
                    </a:cubicBezTo>
                    <a:cubicBezTo>
                      <a:pt x="598302" y="332987"/>
                      <a:pt x="622114" y="310762"/>
                      <a:pt x="641561" y="276234"/>
                    </a:cubicBezTo>
                    <a:cubicBezTo>
                      <a:pt x="661008" y="241706"/>
                      <a:pt x="646323" y="208368"/>
                      <a:pt x="672517" y="164315"/>
                    </a:cubicBezTo>
                    <a:cubicBezTo>
                      <a:pt x="698711" y="120262"/>
                      <a:pt x="811821" y="1200"/>
                      <a:pt x="808249"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0" name="フリーフォーム: 図形 2109">
                <a:extLst>
                  <a:ext uri="{FF2B5EF4-FFF2-40B4-BE49-F238E27FC236}">
                    <a16:creationId xmlns:a16="http://schemas.microsoft.com/office/drawing/2014/main" id="{3B4E8315-51B6-4515-BA8E-C5F5C7893465}"/>
                  </a:ext>
                </a:extLst>
              </p:cNvPr>
              <p:cNvSpPr/>
              <p:nvPr/>
            </p:nvSpPr>
            <p:spPr>
              <a:xfrm>
                <a:off x="5020398" y="4295743"/>
                <a:ext cx="197263" cy="541539"/>
              </a:xfrm>
              <a:custGeom>
                <a:avLst/>
                <a:gdLst>
                  <a:gd name="connsiteX0" fmla="*/ 196921 w 197263"/>
                  <a:gd name="connsiteY0" fmla="*/ 32 h 541539"/>
                  <a:gd name="connsiteX1" fmla="*/ 56427 w 197263"/>
                  <a:gd name="connsiteY1" fmla="*/ 135763 h 541539"/>
                  <a:gd name="connsiteX2" fmla="*/ 182633 w 197263"/>
                  <a:gd name="connsiteY2" fmla="*/ 390557 h 541539"/>
                  <a:gd name="connsiteX3" fmla="*/ 65952 w 197263"/>
                  <a:gd name="connsiteY3" fmla="*/ 540576 h 541539"/>
                  <a:gd name="connsiteX4" fmla="*/ 106433 w 197263"/>
                  <a:gd name="connsiteY4" fmla="*/ 321501 h 541539"/>
                  <a:gd name="connsiteX5" fmla="*/ 42140 w 197263"/>
                  <a:gd name="connsiteY5" fmla="*/ 221488 h 541539"/>
                  <a:gd name="connsiteX6" fmla="*/ 6421 w 197263"/>
                  <a:gd name="connsiteY6" fmla="*/ 123857 h 541539"/>
                  <a:gd name="connsiteX7" fmla="*/ 196921 w 197263"/>
                  <a:gd name="connsiteY7" fmla="*/ 32 h 54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7263" h="541539">
                    <a:moveTo>
                      <a:pt x="196921" y="32"/>
                    </a:moveTo>
                    <a:cubicBezTo>
                      <a:pt x="205255" y="2016"/>
                      <a:pt x="58808" y="70676"/>
                      <a:pt x="56427" y="135763"/>
                    </a:cubicBezTo>
                    <a:cubicBezTo>
                      <a:pt x="54046" y="200850"/>
                      <a:pt x="181046" y="323088"/>
                      <a:pt x="182633" y="390557"/>
                    </a:cubicBezTo>
                    <a:cubicBezTo>
                      <a:pt x="184220" y="458026"/>
                      <a:pt x="78652" y="552085"/>
                      <a:pt x="65952" y="540576"/>
                    </a:cubicBezTo>
                    <a:cubicBezTo>
                      <a:pt x="53252" y="529067"/>
                      <a:pt x="110402" y="374682"/>
                      <a:pt x="106433" y="321501"/>
                    </a:cubicBezTo>
                    <a:cubicBezTo>
                      <a:pt x="102464" y="268320"/>
                      <a:pt x="58809" y="254429"/>
                      <a:pt x="42140" y="221488"/>
                    </a:cubicBezTo>
                    <a:cubicBezTo>
                      <a:pt x="25471" y="188547"/>
                      <a:pt x="-15804" y="160766"/>
                      <a:pt x="6421" y="123857"/>
                    </a:cubicBezTo>
                    <a:cubicBezTo>
                      <a:pt x="28646" y="86948"/>
                      <a:pt x="188587" y="-1952"/>
                      <a:pt x="196921" y="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1" name="フリーフォーム: 図形 2110">
                <a:extLst>
                  <a:ext uri="{FF2B5EF4-FFF2-40B4-BE49-F238E27FC236}">
                    <a16:creationId xmlns:a16="http://schemas.microsoft.com/office/drawing/2014/main" id="{ACB50620-4A86-4E89-AAF4-90E6E6872C83}"/>
                  </a:ext>
                </a:extLst>
              </p:cNvPr>
              <p:cNvSpPr/>
              <p:nvPr/>
            </p:nvSpPr>
            <p:spPr>
              <a:xfrm rot="6268886">
                <a:off x="6220769" y="1564800"/>
                <a:ext cx="550778" cy="378168"/>
              </a:xfrm>
              <a:custGeom>
                <a:avLst/>
                <a:gdLst>
                  <a:gd name="connsiteX0" fmla="*/ 531020 w 550778"/>
                  <a:gd name="connsiteY0" fmla="*/ 142875 h 378168"/>
                  <a:gd name="connsiteX1" fmla="*/ 502445 w 550778"/>
                  <a:gd name="connsiteY1" fmla="*/ 100012 h 378168"/>
                  <a:gd name="connsiteX2" fmla="*/ 345283 w 550778"/>
                  <a:gd name="connsiteY2" fmla="*/ 0 h 378168"/>
                  <a:gd name="connsiteX3" fmla="*/ 230983 w 550778"/>
                  <a:gd name="connsiteY3" fmla="*/ 100012 h 378168"/>
                  <a:gd name="connsiteX4" fmla="*/ 83345 w 550778"/>
                  <a:gd name="connsiteY4" fmla="*/ 200025 h 378168"/>
                  <a:gd name="connsiteX5" fmla="*/ 7145 w 550778"/>
                  <a:gd name="connsiteY5" fmla="*/ 176212 h 378168"/>
                  <a:gd name="connsiteX6" fmla="*/ 259558 w 550778"/>
                  <a:gd name="connsiteY6" fmla="*/ 185737 h 378168"/>
                  <a:gd name="connsiteX7" fmla="*/ 454820 w 550778"/>
                  <a:gd name="connsiteY7" fmla="*/ 376237 h 378168"/>
                  <a:gd name="connsiteX8" fmla="*/ 545308 w 550778"/>
                  <a:gd name="connsiteY8" fmla="*/ 276225 h 378168"/>
                  <a:gd name="connsiteX9" fmla="*/ 531020 w 550778"/>
                  <a:gd name="connsiteY9" fmla="*/ 142875 h 37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0778" h="378168">
                    <a:moveTo>
                      <a:pt x="531020" y="142875"/>
                    </a:moveTo>
                    <a:cubicBezTo>
                      <a:pt x="523876" y="113506"/>
                      <a:pt x="533401" y="123824"/>
                      <a:pt x="502445" y="100012"/>
                    </a:cubicBezTo>
                    <a:cubicBezTo>
                      <a:pt x="471489" y="76199"/>
                      <a:pt x="390527" y="0"/>
                      <a:pt x="345283" y="0"/>
                    </a:cubicBezTo>
                    <a:cubicBezTo>
                      <a:pt x="300039" y="0"/>
                      <a:pt x="274639" y="66675"/>
                      <a:pt x="230983" y="100012"/>
                    </a:cubicBezTo>
                    <a:cubicBezTo>
                      <a:pt x="187327" y="133349"/>
                      <a:pt x="120651" y="187325"/>
                      <a:pt x="83345" y="200025"/>
                    </a:cubicBezTo>
                    <a:cubicBezTo>
                      <a:pt x="46039" y="212725"/>
                      <a:pt x="-22224" y="178593"/>
                      <a:pt x="7145" y="176212"/>
                    </a:cubicBezTo>
                    <a:cubicBezTo>
                      <a:pt x="36514" y="173831"/>
                      <a:pt x="184945" y="152400"/>
                      <a:pt x="259558" y="185737"/>
                    </a:cubicBezTo>
                    <a:cubicBezTo>
                      <a:pt x="334170" y="219075"/>
                      <a:pt x="407195" y="361156"/>
                      <a:pt x="454820" y="376237"/>
                    </a:cubicBezTo>
                    <a:cubicBezTo>
                      <a:pt x="502445" y="391318"/>
                      <a:pt x="529433" y="314325"/>
                      <a:pt x="545308" y="276225"/>
                    </a:cubicBezTo>
                    <a:cubicBezTo>
                      <a:pt x="561183" y="238125"/>
                      <a:pt x="538164" y="172244"/>
                      <a:pt x="531020" y="1428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2" name="フリーフォーム: 図形 2111">
                <a:extLst>
                  <a:ext uri="{FF2B5EF4-FFF2-40B4-BE49-F238E27FC236}">
                    <a16:creationId xmlns:a16="http://schemas.microsoft.com/office/drawing/2014/main" id="{D9FCF061-97A8-43E7-AFE0-2808C5D1921E}"/>
                  </a:ext>
                </a:extLst>
              </p:cNvPr>
              <p:cNvSpPr/>
              <p:nvPr/>
            </p:nvSpPr>
            <p:spPr>
              <a:xfrm rot="7340913">
                <a:off x="6154640" y="1405785"/>
                <a:ext cx="376309" cy="323875"/>
              </a:xfrm>
              <a:custGeom>
                <a:avLst/>
                <a:gdLst>
                  <a:gd name="connsiteX0" fmla="*/ 626264 w 632608"/>
                  <a:gd name="connsiteY0" fmla="*/ 43946 h 604732"/>
                  <a:gd name="connsiteX1" fmla="*/ 373851 w 632608"/>
                  <a:gd name="connsiteY1" fmla="*/ 263021 h 604732"/>
                  <a:gd name="connsiteX2" fmla="*/ 111914 w 632608"/>
                  <a:gd name="connsiteY2" fmla="*/ 567821 h 604732"/>
                  <a:gd name="connsiteX3" fmla="*/ 16664 w 632608"/>
                  <a:gd name="connsiteY3" fmla="*/ 572583 h 604732"/>
                  <a:gd name="connsiteX4" fmla="*/ 16664 w 632608"/>
                  <a:gd name="connsiteY4" fmla="*/ 324933 h 604732"/>
                  <a:gd name="connsiteX5" fmla="*/ 183351 w 632608"/>
                  <a:gd name="connsiteY5" fmla="*/ 205871 h 604732"/>
                  <a:gd name="connsiteX6" fmla="*/ 311939 w 632608"/>
                  <a:gd name="connsiteY6" fmla="*/ 134433 h 604732"/>
                  <a:gd name="connsiteX7" fmla="*/ 388139 w 632608"/>
                  <a:gd name="connsiteY7" fmla="*/ 120146 h 604732"/>
                  <a:gd name="connsiteX8" fmla="*/ 540539 w 632608"/>
                  <a:gd name="connsiteY8" fmla="*/ 5846 h 604732"/>
                  <a:gd name="connsiteX9" fmla="*/ 626264 w 632608"/>
                  <a:gd name="connsiteY9" fmla="*/ 43946 h 60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608" h="604732">
                    <a:moveTo>
                      <a:pt x="626264" y="43946"/>
                    </a:moveTo>
                    <a:cubicBezTo>
                      <a:pt x="598483" y="86809"/>
                      <a:pt x="459576" y="175709"/>
                      <a:pt x="373851" y="263021"/>
                    </a:cubicBezTo>
                    <a:cubicBezTo>
                      <a:pt x="288126" y="350333"/>
                      <a:pt x="171445" y="516227"/>
                      <a:pt x="111914" y="567821"/>
                    </a:cubicBezTo>
                    <a:cubicBezTo>
                      <a:pt x="52383" y="619415"/>
                      <a:pt x="32539" y="613064"/>
                      <a:pt x="16664" y="572583"/>
                    </a:cubicBezTo>
                    <a:cubicBezTo>
                      <a:pt x="789" y="532102"/>
                      <a:pt x="-11117" y="386052"/>
                      <a:pt x="16664" y="324933"/>
                    </a:cubicBezTo>
                    <a:cubicBezTo>
                      <a:pt x="44445" y="263814"/>
                      <a:pt x="134138" y="237621"/>
                      <a:pt x="183351" y="205871"/>
                    </a:cubicBezTo>
                    <a:cubicBezTo>
                      <a:pt x="232563" y="174121"/>
                      <a:pt x="277808" y="148720"/>
                      <a:pt x="311939" y="134433"/>
                    </a:cubicBezTo>
                    <a:cubicBezTo>
                      <a:pt x="346070" y="120146"/>
                      <a:pt x="350039" y="141577"/>
                      <a:pt x="388139" y="120146"/>
                    </a:cubicBezTo>
                    <a:cubicBezTo>
                      <a:pt x="426239" y="98715"/>
                      <a:pt x="496883" y="19340"/>
                      <a:pt x="540539" y="5846"/>
                    </a:cubicBezTo>
                    <a:cubicBezTo>
                      <a:pt x="584195" y="-7648"/>
                      <a:pt x="654045" y="1083"/>
                      <a:pt x="626264" y="439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3" name="フリーフォーム: 図形 2112">
                <a:extLst>
                  <a:ext uri="{FF2B5EF4-FFF2-40B4-BE49-F238E27FC236}">
                    <a16:creationId xmlns:a16="http://schemas.microsoft.com/office/drawing/2014/main" id="{23DDB727-456E-4790-8630-6C68C5B04C98}"/>
                  </a:ext>
                </a:extLst>
              </p:cNvPr>
              <p:cNvSpPr/>
              <p:nvPr/>
            </p:nvSpPr>
            <p:spPr>
              <a:xfrm>
                <a:off x="5481297" y="2942837"/>
                <a:ext cx="609940" cy="691328"/>
              </a:xfrm>
              <a:custGeom>
                <a:avLst/>
                <a:gdLst>
                  <a:gd name="connsiteX0" fmla="*/ 76541 w 609940"/>
                  <a:gd name="connsiteY0" fmla="*/ 200413 h 691328"/>
                  <a:gd name="connsiteX1" fmla="*/ 405153 w 609940"/>
                  <a:gd name="connsiteY1" fmla="*/ 376626 h 691328"/>
                  <a:gd name="connsiteX2" fmla="*/ 514691 w 609940"/>
                  <a:gd name="connsiteY2" fmla="*/ 267088 h 691328"/>
                  <a:gd name="connsiteX3" fmla="*/ 428966 w 609940"/>
                  <a:gd name="connsiteY3" fmla="*/ 181363 h 691328"/>
                  <a:gd name="connsiteX4" fmla="*/ 348003 w 609940"/>
                  <a:gd name="connsiteY4" fmla="*/ 24201 h 691328"/>
                  <a:gd name="connsiteX5" fmla="*/ 528978 w 609940"/>
                  <a:gd name="connsiteY5" fmla="*/ 33726 h 691328"/>
                  <a:gd name="connsiteX6" fmla="*/ 605178 w 609940"/>
                  <a:gd name="connsiteY6" fmla="*/ 338526 h 691328"/>
                  <a:gd name="connsiteX7" fmla="*/ 581366 w 609940"/>
                  <a:gd name="connsiteY7" fmla="*/ 595701 h 691328"/>
                  <a:gd name="connsiteX8" fmla="*/ 414678 w 609940"/>
                  <a:gd name="connsiteY8" fmla="*/ 690951 h 691328"/>
                  <a:gd name="connsiteX9" fmla="*/ 281328 w 609940"/>
                  <a:gd name="connsiteY9" fmla="*/ 624276 h 691328"/>
                  <a:gd name="connsiteX10" fmla="*/ 105116 w 609940"/>
                  <a:gd name="connsiteY10" fmla="*/ 509976 h 691328"/>
                  <a:gd name="connsiteX11" fmla="*/ 341 w 609940"/>
                  <a:gd name="connsiteY11" fmla="*/ 329001 h 691328"/>
                  <a:gd name="connsiteX12" fmla="*/ 138453 w 609940"/>
                  <a:gd name="connsiteY12" fmla="*/ 224226 h 691328"/>
                  <a:gd name="connsiteX13" fmla="*/ 76541 w 609940"/>
                  <a:gd name="connsiteY13" fmla="*/ 200413 h 69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9940" h="691328">
                    <a:moveTo>
                      <a:pt x="76541" y="200413"/>
                    </a:moveTo>
                    <a:cubicBezTo>
                      <a:pt x="120991" y="225813"/>
                      <a:pt x="332128" y="365514"/>
                      <a:pt x="405153" y="376626"/>
                    </a:cubicBezTo>
                    <a:cubicBezTo>
                      <a:pt x="478178" y="387738"/>
                      <a:pt x="510722" y="299632"/>
                      <a:pt x="514691" y="267088"/>
                    </a:cubicBezTo>
                    <a:cubicBezTo>
                      <a:pt x="518660" y="234544"/>
                      <a:pt x="456747" y="221844"/>
                      <a:pt x="428966" y="181363"/>
                    </a:cubicBezTo>
                    <a:cubicBezTo>
                      <a:pt x="401185" y="140882"/>
                      <a:pt x="331334" y="48807"/>
                      <a:pt x="348003" y="24201"/>
                    </a:cubicBezTo>
                    <a:cubicBezTo>
                      <a:pt x="364672" y="-405"/>
                      <a:pt x="486116" y="-18661"/>
                      <a:pt x="528978" y="33726"/>
                    </a:cubicBezTo>
                    <a:cubicBezTo>
                      <a:pt x="571840" y="86113"/>
                      <a:pt x="596447" y="244864"/>
                      <a:pt x="605178" y="338526"/>
                    </a:cubicBezTo>
                    <a:cubicBezTo>
                      <a:pt x="613909" y="432189"/>
                      <a:pt x="613116" y="536964"/>
                      <a:pt x="581366" y="595701"/>
                    </a:cubicBezTo>
                    <a:cubicBezTo>
                      <a:pt x="549616" y="654438"/>
                      <a:pt x="464684" y="686189"/>
                      <a:pt x="414678" y="690951"/>
                    </a:cubicBezTo>
                    <a:cubicBezTo>
                      <a:pt x="364672" y="695714"/>
                      <a:pt x="332922" y="654439"/>
                      <a:pt x="281328" y="624276"/>
                    </a:cubicBezTo>
                    <a:cubicBezTo>
                      <a:pt x="229734" y="594113"/>
                      <a:pt x="151947" y="559188"/>
                      <a:pt x="105116" y="509976"/>
                    </a:cubicBezTo>
                    <a:cubicBezTo>
                      <a:pt x="58285" y="460764"/>
                      <a:pt x="-5215" y="376626"/>
                      <a:pt x="341" y="329001"/>
                    </a:cubicBezTo>
                    <a:cubicBezTo>
                      <a:pt x="5897" y="281376"/>
                      <a:pt x="119403" y="248832"/>
                      <a:pt x="138453" y="224226"/>
                    </a:cubicBezTo>
                    <a:cubicBezTo>
                      <a:pt x="157503" y="199620"/>
                      <a:pt x="32091" y="175013"/>
                      <a:pt x="76541" y="2004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4" name="フリーフォーム: 図形 2113">
                <a:extLst>
                  <a:ext uri="{FF2B5EF4-FFF2-40B4-BE49-F238E27FC236}">
                    <a16:creationId xmlns:a16="http://schemas.microsoft.com/office/drawing/2014/main" id="{80C8A1E6-89AD-4857-B910-C90CD0A5551A}"/>
                  </a:ext>
                </a:extLst>
              </p:cNvPr>
              <p:cNvSpPr/>
              <p:nvPr/>
            </p:nvSpPr>
            <p:spPr>
              <a:xfrm rot="1338622">
                <a:off x="4262083" y="2443346"/>
                <a:ext cx="157383" cy="1053026"/>
              </a:xfrm>
              <a:custGeom>
                <a:avLst/>
                <a:gdLst>
                  <a:gd name="connsiteX0" fmla="*/ 236758 w 420733"/>
                  <a:gd name="connsiteY0" fmla="*/ 11351 h 1053026"/>
                  <a:gd name="connsiteX1" fmla="*/ 184371 w 420733"/>
                  <a:gd name="connsiteY1" fmla="*/ 39926 h 1053026"/>
                  <a:gd name="connsiteX2" fmla="*/ 65308 w 420733"/>
                  <a:gd name="connsiteY2" fmla="*/ 268526 h 1053026"/>
                  <a:gd name="connsiteX3" fmla="*/ 8158 w 420733"/>
                  <a:gd name="connsiteY3" fmla="*/ 578088 h 1053026"/>
                  <a:gd name="connsiteX4" fmla="*/ 241521 w 420733"/>
                  <a:gd name="connsiteY4" fmla="*/ 1049576 h 1053026"/>
                  <a:gd name="connsiteX5" fmla="*/ 98646 w 420733"/>
                  <a:gd name="connsiteY5" fmla="*/ 782876 h 1053026"/>
                  <a:gd name="connsiteX6" fmla="*/ 70071 w 420733"/>
                  <a:gd name="connsiteY6" fmla="*/ 616188 h 1053026"/>
                  <a:gd name="connsiteX7" fmla="*/ 389158 w 420733"/>
                  <a:gd name="connsiteY7" fmla="*/ 444738 h 1053026"/>
                  <a:gd name="connsiteX8" fmla="*/ 389158 w 420733"/>
                  <a:gd name="connsiteY8" fmla="*/ 335201 h 1053026"/>
                  <a:gd name="connsiteX9" fmla="*/ 212946 w 420733"/>
                  <a:gd name="connsiteY9" fmla="*/ 163751 h 1053026"/>
                  <a:gd name="connsiteX10" fmla="*/ 236758 w 420733"/>
                  <a:gd name="connsiteY10" fmla="*/ 11351 h 105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733" h="1053026">
                    <a:moveTo>
                      <a:pt x="236758" y="11351"/>
                    </a:moveTo>
                    <a:cubicBezTo>
                      <a:pt x="231996" y="-9286"/>
                      <a:pt x="212946" y="-2936"/>
                      <a:pt x="184371" y="39926"/>
                    </a:cubicBezTo>
                    <a:cubicBezTo>
                      <a:pt x="155796" y="82788"/>
                      <a:pt x="94677" y="178832"/>
                      <a:pt x="65308" y="268526"/>
                    </a:cubicBezTo>
                    <a:cubicBezTo>
                      <a:pt x="35939" y="358220"/>
                      <a:pt x="-21211" y="447913"/>
                      <a:pt x="8158" y="578088"/>
                    </a:cubicBezTo>
                    <a:cubicBezTo>
                      <a:pt x="37527" y="708263"/>
                      <a:pt x="226440" y="1015445"/>
                      <a:pt x="241521" y="1049576"/>
                    </a:cubicBezTo>
                    <a:cubicBezTo>
                      <a:pt x="256602" y="1083707"/>
                      <a:pt x="127221" y="855107"/>
                      <a:pt x="98646" y="782876"/>
                    </a:cubicBezTo>
                    <a:cubicBezTo>
                      <a:pt x="70071" y="710645"/>
                      <a:pt x="21652" y="672544"/>
                      <a:pt x="70071" y="616188"/>
                    </a:cubicBezTo>
                    <a:cubicBezTo>
                      <a:pt x="118490" y="559832"/>
                      <a:pt x="335977" y="491569"/>
                      <a:pt x="389158" y="444738"/>
                    </a:cubicBezTo>
                    <a:cubicBezTo>
                      <a:pt x="442339" y="397907"/>
                      <a:pt x="418527" y="382032"/>
                      <a:pt x="389158" y="335201"/>
                    </a:cubicBezTo>
                    <a:cubicBezTo>
                      <a:pt x="359789" y="288370"/>
                      <a:pt x="243108" y="211376"/>
                      <a:pt x="212946" y="163751"/>
                    </a:cubicBezTo>
                    <a:cubicBezTo>
                      <a:pt x="182784" y="116126"/>
                      <a:pt x="241520" y="31988"/>
                      <a:pt x="236758" y="113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5" name="フリーフォーム: 図形 2114">
                <a:extLst>
                  <a:ext uri="{FF2B5EF4-FFF2-40B4-BE49-F238E27FC236}">
                    <a16:creationId xmlns:a16="http://schemas.microsoft.com/office/drawing/2014/main" id="{D0A645D6-7FC3-4DA5-BEC8-E8667A93A3E5}"/>
                  </a:ext>
                </a:extLst>
              </p:cNvPr>
              <p:cNvSpPr/>
              <p:nvPr/>
            </p:nvSpPr>
            <p:spPr>
              <a:xfrm rot="12581695">
                <a:off x="6453784" y="1613072"/>
                <a:ext cx="314976" cy="677639"/>
              </a:xfrm>
              <a:custGeom>
                <a:avLst/>
                <a:gdLst>
                  <a:gd name="connsiteX0" fmla="*/ 414680 w 420443"/>
                  <a:gd name="connsiteY0" fmla="*/ 23160 h 904541"/>
                  <a:gd name="connsiteX1" fmla="*/ 138455 w 420443"/>
                  <a:gd name="connsiteY1" fmla="*/ 742298 h 904541"/>
                  <a:gd name="connsiteX2" fmla="*/ 224180 w 420443"/>
                  <a:gd name="connsiteY2" fmla="*/ 904223 h 904541"/>
                  <a:gd name="connsiteX3" fmla="*/ 343 w 420443"/>
                  <a:gd name="connsiteY3" fmla="*/ 723248 h 904541"/>
                  <a:gd name="connsiteX4" fmla="*/ 176555 w 420443"/>
                  <a:gd name="connsiteY4" fmla="*/ 447023 h 904541"/>
                  <a:gd name="connsiteX5" fmla="*/ 314668 w 420443"/>
                  <a:gd name="connsiteY5" fmla="*/ 199373 h 904541"/>
                  <a:gd name="connsiteX6" fmla="*/ 414680 w 420443"/>
                  <a:gd name="connsiteY6" fmla="*/ 23160 h 90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443" h="904541">
                    <a:moveTo>
                      <a:pt x="414680" y="23160"/>
                    </a:moveTo>
                    <a:cubicBezTo>
                      <a:pt x="385311" y="113647"/>
                      <a:pt x="170205" y="595454"/>
                      <a:pt x="138455" y="742298"/>
                    </a:cubicBezTo>
                    <a:cubicBezTo>
                      <a:pt x="106705" y="889142"/>
                      <a:pt x="247199" y="907398"/>
                      <a:pt x="224180" y="904223"/>
                    </a:cubicBezTo>
                    <a:cubicBezTo>
                      <a:pt x="201161" y="901048"/>
                      <a:pt x="8280" y="799448"/>
                      <a:pt x="343" y="723248"/>
                    </a:cubicBezTo>
                    <a:cubicBezTo>
                      <a:pt x="-7594" y="647048"/>
                      <a:pt x="124168" y="534335"/>
                      <a:pt x="176555" y="447023"/>
                    </a:cubicBezTo>
                    <a:cubicBezTo>
                      <a:pt x="228942" y="359711"/>
                      <a:pt x="275774" y="266842"/>
                      <a:pt x="314668" y="199373"/>
                    </a:cubicBezTo>
                    <a:cubicBezTo>
                      <a:pt x="353562" y="131904"/>
                      <a:pt x="444049" y="-67327"/>
                      <a:pt x="414680" y="231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6" name="フリーフォーム: 図形 2115">
                <a:extLst>
                  <a:ext uri="{FF2B5EF4-FFF2-40B4-BE49-F238E27FC236}">
                    <a16:creationId xmlns:a16="http://schemas.microsoft.com/office/drawing/2014/main" id="{AF1F2FEC-250E-4B7C-A942-8F3561D5EDAF}"/>
                  </a:ext>
                </a:extLst>
              </p:cNvPr>
              <p:cNvSpPr/>
              <p:nvPr/>
            </p:nvSpPr>
            <p:spPr>
              <a:xfrm>
                <a:off x="4901218" y="478809"/>
                <a:ext cx="765197" cy="803486"/>
              </a:xfrm>
              <a:custGeom>
                <a:avLst/>
                <a:gdLst>
                  <a:gd name="connsiteX0" fmla="*/ 254982 w 765197"/>
                  <a:gd name="connsiteY0" fmla="*/ 791191 h 803486"/>
                  <a:gd name="connsiteX1" fmla="*/ 166082 w 765197"/>
                  <a:gd name="connsiteY1" fmla="*/ 702291 h 803486"/>
                  <a:gd name="connsiteX2" fmla="*/ 39082 w 765197"/>
                  <a:gd name="connsiteY2" fmla="*/ 460991 h 803486"/>
                  <a:gd name="connsiteX3" fmla="*/ 496282 w 765197"/>
                  <a:gd name="connsiteY3" fmla="*/ 16491 h 803486"/>
                  <a:gd name="connsiteX4" fmla="*/ 762982 w 765197"/>
                  <a:gd name="connsiteY4" fmla="*/ 92691 h 803486"/>
                  <a:gd name="connsiteX5" fmla="*/ 597882 w 765197"/>
                  <a:gd name="connsiteY5" fmla="*/ 67291 h 803486"/>
                  <a:gd name="connsiteX6" fmla="*/ 166082 w 765197"/>
                  <a:gd name="connsiteY6" fmla="*/ 194291 h 803486"/>
                  <a:gd name="connsiteX7" fmla="*/ 982 w 765197"/>
                  <a:gd name="connsiteY7" fmla="*/ 448291 h 803486"/>
                  <a:gd name="connsiteX8" fmla="*/ 254982 w 765197"/>
                  <a:gd name="connsiteY8" fmla="*/ 791191 h 803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197" h="803486">
                    <a:moveTo>
                      <a:pt x="254982" y="791191"/>
                    </a:moveTo>
                    <a:cubicBezTo>
                      <a:pt x="282499" y="833524"/>
                      <a:pt x="202065" y="757324"/>
                      <a:pt x="166082" y="702291"/>
                    </a:cubicBezTo>
                    <a:cubicBezTo>
                      <a:pt x="130099" y="647258"/>
                      <a:pt x="-15951" y="575291"/>
                      <a:pt x="39082" y="460991"/>
                    </a:cubicBezTo>
                    <a:cubicBezTo>
                      <a:pt x="94115" y="346691"/>
                      <a:pt x="375632" y="77874"/>
                      <a:pt x="496282" y="16491"/>
                    </a:cubicBezTo>
                    <a:cubicBezTo>
                      <a:pt x="616932" y="-44892"/>
                      <a:pt x="746049" y="84224"/>
                      <a:pt x="762982" y="92691"/>
                    </a:cubicBezTo>
                    <a:cubicBezTo>
                      <a:pt x="779915" y="101158"/>
                      <a:pt x="697365" y="50358"/>
                      <a:pt x="597882" y="67291"/>
                    </a:cubicBezTo>
                    <a:cubicBezTo>
                      <a:pt x="498399" y="84224"/>
                      <a:pt x="265565" y="130791"/>
                      <a:pt x="166082" y="194291"/>
                    </a:cubicBezTo>
                    <a:cubicBezTo>
                      <a:pt x="66599" y="257791"/>
                      <a:pt x="-9601" y="350924"/>
                      <a:pt x="982" y="448291"/>
                    </a:cubicBezTo>
                    <a:cubicBezTo>
                      <a:pt x="11565" y="545658"/>
                      <a:pt x="227465" y="748858"/>
                      <a:pt x="254982" y="7911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7" name="フリーフォーム: 図形 2116">
                <a:extLst>
                  <a:ext uri="{FF2B5EF4-FFF2-40B4-BE49-F238E27FC236}">
                    <a16:creationId xmlns:a16="http://schemas.microsoft.com/office/drawing/2014/main" id="{E37D614B-2A37-4C8B-9B34-225AF1398FA1}"/>
                  </a:ext>
                </a:extLst>
              </p:cNvPr>
              <p:cNvSpPr/>
              <p:nvPr/>
            </p:nvSpPr>
            <p:spPr>
              <a:xfrm>
                <a:off x="5920014" y="632366"/>
                <a:ext cx="661086" cy="904813"/>
              </a:xfrm>
              <a:custGeom>
                <a:avLst/>
                <a:gdLst>
                  <a:gd name="connsiteX0" fmla="*/ 23586 w 661086"/>
                  <a:gd name="connsiteY0" fmla="*/ 15334 h 904813"/>
                  <a:gd name="connsiteX1" fmla="*/ 99786 w 661086"/>
                  <a:gd name="connsiteY1" fmla="*/ 15334 h 904813"/>
                  <a:gd name="connsiteX2" fmla="*/ 493486 w 661086"/>
                  <a:gd name="connsiteY2" fmla="*/ 104234 h 904813"/>
                  <a:gd name="connsiteX3" fmla="*/ 442686 w 661086"/>
                  <a:gd name="connsiteY3" fmla="*/ 409034 h 904813"/>
                  <a:gd name="connsiteX4" fmla="*/ 442686 w 661086"/>
                  <a:gd name="connsiteY4" fmla="*/ 612234 h 904813"/>
                  <a:gd name="connsiteX5" fmla="*/ 658586 w 661086"/>
                  <a:gd name="connsiteY5" fmla="*/ 904334 h 904813"/>
                  <a:gd name="connsiteX6" fmla="*/ 556986 w 661086"/>
                  <a:gd name="connsiteY6" fmla="*/ 675734 h 904813"/>
                  <a:gd name="connsiteX7" fmla="*/ 506186 w 661086"/>
                  <a:gd name="connsiteY7" fmla="*/ 472534 h 904813"/>
                  <a:gd name="connsiteX8" fmla="*/ 455386 w 661086"/>
                  <a:gd name="connsiteY8" fmla="*/ 307434 h 904813"/>
                  <a:gd name="connsiteX9" fmla="*/ 442686 w 661086"/>
                  <a:gd name="connsiteY9" fmla="*/ 167734 h 904813"/>
                  <a:gd name="connsiteX10" fmla="*/ 23586 w 661086"/>
                  <a:gd name="connsiteY10" fmla="*/ 15334 h 90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1086" h="904813">
                    <a:moveTo>
                      <a:pt x="23586" y="15334"/>
                    </a:moveTo>
                    <a:cubicBezTo>
                      <a:pt x="-33564" y="-10066"/>
                      <a:pt x="21469" y="517"/>
                      <a:pt x="99786" y="15334"/>
                    </a:cubicBezTo>
                    <a:cubicBezTo>
                      <a:pt x="178103" y="30151"/>
                      <a:pt x="436336" y="38617"/>
                      <a:pt x="493486" y="104234"/>
                    </a:cubicBezTo>
                    <a:cubicBezTo>
                      <a:pt x="550636" y="169851"/>
                      <a:pt x="451153" y="324367"/>
                      <a:pt x="442686" y="409034"/>
                    </a:cubicBezTo>
                    <a:cubicBezTo>
                      <a:pt x="434219" y="493701"/>
                      <a:pt x="406703" y="529684"/>
                      <a:pt x="442686" y="612234"/>
                    </a:cubicBezTo>
                    <a:cubicBezTo>
                      <a:pt x="478669" y="694784"/>
                      <a:pt x="639536" y="893751"/>
                      <a:pt x="658586" y="904334"/>
                    </a:cubicBezTo>
                    <a:cubicBezTo>
                      <a:pt x="677636" y="914917"/>
                      <a:pt x="582386" y="747701"/>
                      <a:pt x="556986" y="675734"/>
                    </a:cubicBezTo>
                    <a:cubicBezTo>
                      <a:pt x="531586" y="603767"/>
                      <a:pt x="523119" y="533917"/>
                      <a:pt x="506186" y="472534"/>
                    </a:cubicBezTo>
                    <a:cubicBezTo>
                      <a:pt x="489253" y="411151"/>
                      <a:pt x="465969" y="358234"/>
                      <a:pt x="455386" y="307434"/>
                    </a:cubicBezTo>
                    <a:cubicBezTo>
                      <a:pt x="444803" y="256634"/>
                      <a:pt x="508303" y="214301"/>
                      <a:pt x="442686" y="167734"/>
                    </a:cubicBezTo>
                    <a:cubicBezTo>
                      <a:pt x="377069" y="121167"/>
                      <a:pt x="80736" y="40734"/>
                      <a:pt x="23586" y="153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8" name="フリーフォーム: 図形 2117">
                <a:extLst>
                  <a:ext uri="{FF2B5EF4-FFF2-40B4-BE49-F238E27FC236}">
                    <a16:creationId xmlns:a16="http://schemas.microsoft.com/office/drawing/2014/main" id="{04D8469F-FA1E-42C4-AC94-999AEF749CEA}"/>
                  </a:ext>
                </a:extLst>
              </p:cNvPr>
              <p:cNvSpPr/>
              <p:nvPr/>
            </p:nvSpPr>
            <p:spPr>
              <a:xfrm>
                <a:off x="4571356" y="1409644"/>
                <a:ext cx="445144" cy="649277"/>
              </a:xfrm>
              <a:custGeom>
                <a:avLst/>
                <a:gdLst>
                  <a:gd name="connsiteX0" fmla="*/ 445144 w 445144"/>
                  <a:gd name="connsiteY0" fmla="*/ 56 h 649277"/>
                  <a:gd name="connsiteX1" fmla="*/ 89544 w 445144"/>
                  <a:gd name="connsiteY1" fmla="*/ 304856 h 649277"/>
                  <a:gd name="connsiteX2" fmla="*/ 51444 w 445144"/>
                  <a:gd name="connsiteY2" fmla="*/ 444556 h 649277"/>
                  <a:gd name="connsiteX3" fmla="*/ 644 w 445144"/>
                  <a:gd name="connsiteY3" fmla="*/ 647756 h 649277"/>
                  <a:gd name="connsiteX4" fmla="*/ 89544 w 445144"/>
                  <a:gd name="connsiteY4" fmla="*/ 330256 h 649277"/>
                  <a:gd name="connsiteX5" fmla="*/ 445144 w 445144"/>
                  <a:gd name="connsiteY5" fmla="*/ 56 h 649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144" h="649277">
                    <a:moveTo>
                      <a:pt x="445144" y="56"/>
                    </a:moveTo>
                    <a:cubicBezTo>
                      <a:pt x="445144" y="-4177"/>
                      <a:pt x="155161" y="230773"/>
                      <a:pt x="89544" y="304856"/>
                    </a:cubicBezTo>
                    <a:cubicBezTo>
                      <a:pt x="23927" y="378939"/>
                      <a:pt x="66261" y="387406"/>
                      <a:pt x="51444" y="444556"/>
                    </a:cubicBezTo>
                    <a:cubicBezTo>
                      <a:pt x="36627" y="501706"/>
                      <a:pt x="-5706" y="666806"/>
                      <a:pt x="644" y="647756"/>
                    </a:cubicBezTo>
                    <a:cubicBezTo>
                      <a:pt x="6994" y="628706"/>
                      <a:pt x="9111" y="433973"/>
                      <a:pt x="89544" y="330256"/>
                    </a:cubicBezTo>
                    <a:cubicBezTo>
                      <a:pt x="169977" y="226539"/>
                      <a:pt x="445144" y="4289"/>
                      <a:pt x="445144" y="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19" name="フリーフォーム: 図形 2118">
                <a:extLst>
                  <a:ext uri="{FF2B5EF4-FFF2-40B4-BE49-F238E27FC236}">
                    <a16:creationId xmlns:a16="http://schemas.microsoft.com/office/drawing/2014/main" id="{A703692B-4447-44BD-87AD-D7D7098A018B}"/>
                  </a:ext>
                </a:extLst>
              </p:cNvPr>
              <p:cNvSpPr/>
              <p:nvPr/>
            </p:nvSpPr>
            <p:spPr>
              <a:xfrm rot="2882839">
                <a:off x="5541114" y="773044"/>
                <a:ext cx="821859" cy="446420"/>
              </a:xfrm>
              <a:custGeom>
                <a:avLst/>
                <a:gdLst>
                  <a:gd name="connsiteX0" fmla="*/ 5808 w 821859"/>
                  <a:gd name="connsiteY0" fmla="*/ 445100 h 446420"/>
                  <a:gd name="connsiteX1" fmla="*/ 82008 w 821859"/>
                  <a:gd name="connsiteY1" fmla="*/ 203800 h 446420"/>
                  <a:gd name="connsiteX2" fmla="*/ 704308 w 821859"/>
                  <a:gd name="connsiteY2" fmla="*/ 26000 h 446420"/>
                  <a:gd name="connsiteX3" fmla="*/ 818608 w 821859"/>
                  <a:gd name="connsiteY3" fmla="*/ 445100 h 446420"/>
                  <a:gd name="connsiteX4" fmla="*/ 767808 w 821859"/>
                  <a:gd name="connsiteY4" fmla="*/ 153000 h 446420"/>
                  <a:gd name="connsiteX5" fmla="*/ 539208 w 821859"/>
                  <a:gd name="connsiteY5" fmla="*/ 600 h 446420"/>
                  <a:gd name="connsiteX6" fmla="*/ 69308 w 821859"/>
                  <a:gd name="connsiteY6" fmla="*/ 114900 h 446420"/>
                  <a:gd name="connsiteX7" fmla="*/ 5808 w 821859"/>
                  <a:gd name="connsiteY7" fmla="*/ 445100 h 44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1859" h="446420">
                    <a:moveTo>
                      <a:pt x="5808" y="445100"/>
                    </a:moveTo>
                    <a:cubicBezTo>
                      <a:pt x="7925" y="459917"/>
                      <a:pt x="-34409" y="273650"/>
                      <a:pt x="82008" y="203800"/>
                    </a:cubicBezTo>
                    <a:cubicBezTo>
                      <a:pt x="198425" y="133950"/>
                      <a:pt x="581541" y="-14217"/>
                      <a:pt x="704308" y="26000"/>
                    </a:cubicBezTo>
                    <a:cubicBezTo>
                      <a:pt x="827075" y="66217"/>
                      <a:pt x="808025" y="423933"/>
                      <a:pt x="818608" y="445100"/>
                    </a:cubicBezTo>
                    <a:cubicBezTo>
                      <a:pt x="829191" y="466267"/>
                      <a:pt x="814375" y="227083"/>
                      <a:pt x="767808" y="153000"/>
                    </a:cubicBezTo>
                    <a:cubicBezTo>
                      <a:pt x="721241" y="78917"/>
                      <a:pt x="655625" y="6950"/>
                      <a:pt x="539208" y="600"/>
                    </a:cubicBezTo>
                    <a:cubicBezTo>
                      <a:pt x="422791" y="-5750"/>
                      <a:pt x="151858" y="38700"/>
                      <a:pt x="69308" y="114900"/>
                    </a:cubicBezTo>
                    <a:cubicBezTo>
                      <a:pt x="-13242" y="191100"/>
                      <a:pt x="3691" y="430283"/>
                      <a:pt x="5808" y="4451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0" name="フリーフォーム: 図形 2119">
                <a:extLst>
                  <a:ext uri="{FF2B5EF4-FFF2-40B4-BE49-F238E27FC236}">
                    <a16:creationId xmlns:a16="http://schemas.microsoft.com/office/drawing/2014/main" id="{42A1DFB1-0F9D-4C18-9903-82D7AB468FB8}"/>
                  </a:ext>
                </a:extLst>
              </p:cNvPr>
              <p:cNvSpPr/>
              <p:nvPr/>
            </p:nvSpPr>
            <p:spPr>
              <a:xfrm rot="20395882">
                <a:off x="4897712" y="711785"/>
                <a:ext cx="845183" cy="271580"/>
              </a:xfrm>
              <a:custGeom>
                <a:avLst/>
                <a:gdLst>
                  <a:gd name="connsiteX0" fmla="*/ 788624 w 845183"/>
                  <a:gd name="connsiteY0" fmla="*/ 376718 h 592824"/>
                  <a:gd name="connsiteX1" fmla="*/ 775924 w 845183"/>
                  <a:gd name="connsiteY1" fmla="*/ 46518 h 592824"/>
                  <a:gd name="connsiteX2" fmla="*/ 267924 w 845183"/>
                  <a:gd name="connsiteY2" fmla="*/ 21118 h 592824"/>
                  <a:gd name="connsiteX3" fmla="*/ 13924 w 845183"/>
                  <a:gd name="connsiteY3" fmla="*/ 224318 h 592824"/>
                  <a:gd name="connsiteX4" fmla="*/ 39324 w 845183"/>
                  <a:gd name="connsiteY4" fmla="*/ 592618 h 592824"/>
                  <a:gd name="connsiteX5" fmla="*/ 90124 w 845183"/>
                  <a:gd name="connsiteY5" fmla="*/ 275118 h 592824"/>
                  <a:gd name="connsiteX6" fmla="*/ 293324 w 845183"/>
                  <a:gd name="connsiteY6" fmla="*/ 160818 h 592824"/>
                  <a:gd name="connsiteX7" fmla="*/ 788624 w 845183"/>
                  <a:gd name="connsiteY7" fmla="*/ 376718 h 59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5183" h="592824">
                    <a:moveTo>
                      <a:pt x="788624" y="376718"/>
                    </a:moveTo>
                    <a:cubicBezTo>
                      <a:pt x="869057" y="357668"/>
                      <a:pt x="862707" y="105785"/>
                      <a:pt x="775924" y="46518"/>
                    </a:cubicBezTo>
                    <a:cubicBezTo>
                      <a:pt x="689141" y="-12749"/>
                      <a:pt x="394924" y="-8515"/>
                      <a:pt x="267924" y="21118"/>
                    </a:cubicBezTo>
                    <a:cubicBezTo>
                      <a:pt x="140924" y="50751"/>
                      <a:pt x="52024" y="129068"/>
                      <a:pt x="13924" y="224318"/>
                    </a:cubicBezTo>
                    <a:cubicBezTo>
                      <a:pt x="-24176" y="319568"/>
                      <a:pt x="26624" y="584151"/>
                      <a:pt x="39324" y="592618"/>
                    </a:cubicBezTo>
                    <a:cubicBezTo>
                      <a:pt x="52024" y="601085"/>
                      <a:pt x="47791" y="347085"/>
                      <a:pt x="90124" y="275118"/>
                    </a:cubicBezTo>
                    <a:cubicBezTo>
                      <a:pt x="132457" y="203151"/>
                      <a:pt x="172674" y="146001"/>
                      <a:pt x="293324" y="160818"/>
                    </a:cubicBezTo>
                    <a:cubicBezTo>
                      <a:pt x="413974" y="175635"/>
                      <a:pt x="708191" y="395768"/>
                      <a:pt x="788624" y="3767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1" name="フリーフォーム: 図形 2120">
                <a:extLst>
                  <a:ext uri="{FF2B5EF4-FFF2-40B4-BE49-F238E27FC236}">
                    <a16:creationId xmlns:a16="http://schemas.microsoft.com/office/drawing/2014/main" id="{B8896601-BC83-4B39-9D3C-30959D15D71E}"/>
                  </a:ext>
                </a:extLst>
              </p:cNvPr>
              <p:cNvSpPr/>
              <p:nvPr/>
            </p:nvSpPr>
            <p:spPr>
              <a:xfrm>
                <a:off x="4682791" y="1295400"/>
                <a:ext cx="359109" cy="723900"/>
              </a:xfrm>
              <a:custGeom>
                <a:avLst/>
                <a:gdLst>
                  <a:gd name="connsiteX0" fmla="*/ 168609 w 359109"/>
                  <a:gd name="connsiteY0" fmla="*/ 723900 h 723900"/>
                  <a:gd name="connsiteX1" fmla="*/ 67009 w 359109"/>
                  <a:gd name="connsiteY1" fmla="*/ 596900 h 723900"/>
                  <a:gd name="connsiteX2" fmla="*/ 16209 w 359109"/>
                  <a:gd name="connsiteY2" fmla="*/ 101600 h 723900"/>
                  <a:gd name="connsiteX3" fmla="*/ 359109 w 359109"/>
                  <a:gd name="connsiteY3" fmla="*/ 0 h 723900"/>
                </a:gdLst>
                <a:ahLst/>
                <a:cxnLst>
                  <a:cxn ang="0">
                    <a:pos x="connsiteX0" y="connsiteY0"/>
                  </a:cxn>
                  <a:cxn ang="0">
                    <a:pos x="connsiteX1" y="connsiteY1"/>
                  </a:cxn>
                  <a:cxn ang="0">
                    <a:pos x="connsiteX2" y="connsiteY2"/>
                  </a:cxn>
                  <a:cxn ang="0">
                    <a:pos x="connsiteX3" y="connsiteY3"/>
                  </a:cxn>
                </a:cxnLst>
                <a:rect l="l" t="t" r="r" b="b"/>
                <a:pathLst>
                  <a:path w="359109" h="723900">
                    <a:moveTo>
                      <a:pt x="168609" y="723900"/>
                    </a:moveTo>
                    <a:cubicBezTo>
                      <a:pt x="130509" y="712258"/>
                      <a:pt x="92409" y="700617"/>
                      <a:pt x="67009" y="596900"/>
                    </a:cubicBezTo>
                    <a:cubicBezTo>
                      <a:pt x="41609" y="493183"/>
                      <a:pt x="-32474" y="201083"/>
                      <a:pt x="16209" y="101600"/>
                    </a:cubicBezTo>
                    <a:cubicBezTo>
                      <a:pt x="64892" y="2117"/>
                      <a:pt x="212000" y="1058"/>
                      <a:pt x="359109" y="0"/>
                    </a:cubicBez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22" name="フリーフォーム: 図形 2121">
                <a:extLst>
                  <a:ext uri="{FF2B5EF4-FFF2-40B4-BE49-F238E27FC236}">
                    <a16:creationId xmlns:a16="http://schemas.microsoft.com/office/drawing/2014/main" id="{6379CFC7-7D4A-4EA9-932C-2F7D7EF0932E}"/>
                  </a:ext>
                </a:extLst>
              </p:cNvPr>
              <p:cNvSpPr/>
              <p:nvPr/>
            </p:nvSpPr>
            <p:spPr>
              <a:xfrm rot="19452213">
                <a:off x="4530661" y="1487140"/>
                <a:ext cx="696221" cy="193320"/>
              </a:xfrm>
              <a:custGeom>
                <a:avLst/>
                <a:gdLst>
                  <a:gd name="connsiteX0" fmla="*/ 689626 w 696221"/>
                  <a:gd name="connsiteY0" fmla="*/ 533425 h 537333"/>
                  <a:gd name="connsiteX1" fmla="*/ 549926 w 696221"/>
                  <a:gd name="connsiteY1" fmla="*/ 215925 h 537333"/>
                  <a:gd name="connsiteX2" fmla="*/ 194326 w 696221"/>
                  <a:gd name="connsiteY2" fmla="*/ 25 h 537333"/>
                  <a:gd name="connsiteX3" fmla="*/ 16526 w 696221"/>
                  <a:gd name="connsiteY3" fmla="*/ 228625 h 537333"/>
                  <a:gd name="connsiteX4" fmla="*/ 600726 w 696221"/>
                  <a:gd name="connsiteY4" fmla="*/ 381025 h 537333"/>
                  <a:gd name="connsiteX5" fmla="*/ 689626 w 696221"/>
                  <a:gd name="connsiteY5" fmla="*/ 533425 h 537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6221" h="537333">
                    <a:moveTo>
                      <a:pt x="689626" y="533425"/>
                    </a:moveTo>
                    <a:cubicBezTo>
                      <a:pt x="681159" y="505908"/>
                      <a:pt x="632476" y="304825"/>
                      <a:pt x="549926" y="215925"/>
                    </a:cubicBezTo>
                    <a:cubicBezTo>
                      <a:pt x="467376" y="127025"/>
                      <a:pt x="283226" y="-2092"/>
                      <a:pt x="194326" y="25"/>
                    </a:cubicBezTo>
                    <a:cubicBezTo>
                      <a:pt x="105426" y="2142"/>
                      <a:pt x="-51207" y="165125"/>
                      <a:pt x="16526" y="228625"/>
                    </a:cubicBezTo>
                    <a:cubicBezTo>
                      <a:pt x="84259" y="292125"/>
                      <a:pt x="484309" y="325992"/>
                      <a:pt x="600726" y="381025"/>
                    </a:cubicBezTo>
                    <a:cubicBezTo>
                      <a:pt x="717143" y="436058"/>
                      <a:pt x="698093" y="560942"/>
                      <a:pt x="689626" y="5334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3" name="フリーフォーム: 図形 2122">
                <a:extLst>
                  <a:ext uri="{FF2B5EF4-FFF2-40B4-BE49-F238E27FC236}">
                    <a16:creationId xmlns:a16="http://schemas.microsoft.com/office/drawing/2014/main" id="{FA69389B-EF57-46AE-A1AE-72B219CCD526}"/>
                  </a:ext>
                </a:extLst>
              </p:cNvPr>
              <p:cNvSpPr/>
              <p:nvPr/>
            </p:nvSpPr>
            <p:spPr>
              <a:xfrm>
                <a:off x="4710738" y="455933"/>
                <a:ext cx="586095" cy="599533"/>
              </a:xfrm>
              <a:custGeom>
                <a:avLst/>
                <a:gdLst>
                  <a:gd name="connsiteX0" fmla="*/ 585162 w 586095"/>
                  <a:gd name="connsiteY0" fmla="*/ 1267 h 599533"/>
                  <a:gd name="connsiteX1" fmla="*/ 51762 w 586095"/>
                  <a:gd name="connsiteY1" fmla="*/ 445767 h 599533"/>
                  <a:gd name="connsiteX2" fmla="*/ 26362 w 586095"/>
                  <a:gd name="connsiteY2" fmla="*/ 598167 h 599533"/>
                  <a:gd name="connsiteX3" fmla="*/ 102562 w 586095"/>
                  <a:gd name="connsiteY3" fmla="*/ 509267 h 599533"/>
                  <a:gd name="connsiteX4" fmla="*/ 178762 w 586095"/>
                  <a:gd name="connsiteY4" fmla="*/ 318767 h 599533"/>
                  <a:gd name="connsiteX5" fmla="*/ 585162 w 586095"/>
                  <a:gd name="connsiteY5" fmla="*/ 1267 h 59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095" h="599533">
                    <a:moveTo>
                      <a:pt x="585162" y="1267"/>
                    </a:moveTo>
                    <a:cubicBezTo>
                      <a:pt x="563995" y="22434"/>
                      <a:pt x="144895" y="346284"/>
                      <a:pt x="51762" y="445767"/>
                    </a:cubicBezTo>
                    <a:cubicBezTo>
                      <a:pt x="-41371" y="545250"/>
                      <a:pt x="17895" y="587584"/>
                      <a:pt x="26362" y="598167"/>
                    </a:cubicBezTo>
                    <a:cubicBezTo>
                      <a:pt x="34829" y="608750"/>
                      <a:pt x="77162" y="555834"/>
                      <a:pt x="102562" y="509267"/>
                    </a:cubicBezTo>
                    <a:cubicBezTo>
                      <a:pt x="127962" y="462700"/>
                      <a:pt x="96212" y="407667"/>
                      <a:pt x="178762" y="318767"/>
                    </a:cubicBezTo>
                    <a:cubicBezTo>
                      <a:pt x="261312" y="229867"/>
                      <a:pt x="606329" y="-19900"/>
                      <a:pt x="585162"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4" name="フリーフォーム: 図形 2123">
                <a:extLst>
                  <a:ext uri="{FF2B5EF4-FFF2-40B4-BE49-F238E27FC236}">
                    <a16:creationId xmlns:a16="http://schemas.microsoft.com/office/drawing/2014/main" id="{E4D3EC89-FD96-47CD-9CC8-60884164D684}"/>
                  </a:ext>
                </a:extLst>
              </p:cNvPr>
              <p:cNvSpPr/>
              <p:nvPr/>
            </p:nvSpPr>
            <p:spPr>
              <a:xfrm>
                <a:off x="5752119" y="1960701"/>
                <a:ext cx="411771" cy="987332"/>
              </a:xfrm>
              <a:custGeom>
                <a:avLst/>
                <a:gdLst>
                  <a:gd name="connsiteX0" fmla="*/ 381981 w 411771"/>
                  <a:gd name="connsiteY0" fmla="*/ 83999 h 987332"/>
                  <a:gd name="connsiteX1" fmla="*/ 204181 w 411771"/>
                  <a:gd name="connsiteY1" fmla="*/ 83999 h 987332"/>
                  <a:gd name="connsiteX2" fmla="*/ 39081 w 411771"/>
                  <a:gd name="connsiteY2" fmla="*/ 566599 h 987332"/>
                  <a:gd name="connsiteX3" fmla="*/ 318481 w 411771"/>
                  <a:gd name="connsiteY3" fmla="*/ 782499 h 987332"/>
                  <a:gd name="connsiteX4" fmla="*/ 981 w 411771"/>
                  <a:gd name="connsiteY4" fmla="*/ 985699 h 987332"/>
                  <a:gd name="connsiteX5" fmla="*/ 216881 w 411771"/>
                  <a:gd name="connsiteY5" fmla="*/ 668199 h 987332"/>
                  <a:gd name="connsiteX6" fmla="*/ 153381 w 411771"/>
                  <a:gd name="connsiteY6" fmla="*/ 541199 h 987332"/>
                  <a:gd name="connsiteX7" fmla="*/ 51781 w 411771"/>
                  <a:gd name="connsiteY7" fmla="*/ 299899 h 987332"/>
                  <a:gd name="connsiteX8" fmla="*/ 381981 w 411771"/>
                  <a:gd name="connsiteY8" fmla="*/ 7799 h 987332"/>
                  <a:gd name="connsiteX9" fmla="*/ 381981 w 411771"/>
                  <a:gd name="connsiteY9" fmla="*/ 83999 h 98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771" h="987332">
                    <a:moveTo>
                      <a:pt x="381981" y="83999"/>
                    </a:moveTo>
                    <a:cubicBezTo>
                      <a:pt x="352348" y="96699"/>
                      <a:pt x="261331" y="3566"/>
                      <a:pt x="204181" y="83999"/>
                    </a:cubicBezTo>
                    <a:cubicBezTo>
                      <a:pt x="147031" y="164432"/>
                      <a:pt x="20031" y="450182"/>
                      <a:pt x="39081" y="566599"/>
                    </a:cubicBezTo>
                    <a:cubicBezTo>
                      <a:pt x="58131" y="683016"/>
                      <a:pt x="324831" y="712649"/>
                      <a:pt x="318481" y="782499"/>
                    </a:cubicBezTo>
                    <a:cubicBezTo>
                      <a:pt x="312131" y="852349"/>
                      <a:pt x="17914" y="1004749"/>
                      <a:pt x="981" y="985699"/>
                    </a:cubicBezTo>
                    <a:cubicBezTo>
                      <a:pt x="-15952" y="966649"/>
                      <a:pt x="191481" y="742282"/>
                      <a:pt x="216881" y="668199"/>
                    </a:cubicBezTo>
                    <a:cubicBezTo>
                      <a:pt x="242281" y="594116"/>
                      <a:pt x="180898" y="602582"/>
                      <a:pt x="153381" y="541199"/>
                    </a:cubicBezTo>
                    <a:cubicBezTo>
                      <a:pt x="125864" y="479816"/>
                      <a:pt x="13681" y="388799"/>
                      <a:pt x="51781" y="299899"/>
                    </a:cubicBezTo>
                    <a:cubicBezTo>
                      <a:pt x="89881" y="210999"/>
                      <a:pt x="333298" y="43782"/>
                      <a:pt x="381981" y="7799"/>
                    </a:cubicBezTo>
                    <a:cubicBezTo>
                      <a:pt x="430664" y="-28184"/>
                      <a:pt x="411614" y="71299"/>
                      <a:pt x="381981" y="83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5" name="フリーフォーム: 図形 2124">
                <a:extLst>
                  <a:ext uri="{FF2B5EF4-FFF2-40B4-BE49-F238E27FC236}">
                    <a16:creationId xmlns:a16="http://schemas.microsoft.com/office/drawing/2014/main" id="{7C7679DB-D2AF-455C-860E-92A48F1487D5}"/>
                  </a:ext>
                </a:extLst>
              </p:cNvPr>
              <p:cNvSpPr/>
              <p:nvPr/>
            </p:nvSpPr>
            <p:spPr>
              <a:xfrm>
                <a:off x="4266193" y="1953798"/>
                <a:ext cx="705494" cy="761698"/>
              </a:xfrm>
              <a:custGeom>
                <a:avLst/>
                <a:gdLst>
                  <a:gd name="connsiteX0" fmla="*/ 1106487 w 1131697"/>
                  <a:gd name="connsiteY0" fmla="*/ 114903 h 1221855"/>
                  <a:gd name="connsiteX1" fmla="*/ 1004887 w 1131697"/>
                  <a:gd name="connsiteY1" fmla="*/ 114903 h 1221855"/>
                  <a:gd name="connsiteX2" fmla="*/ 103187 w 1131697"/>
                  <a:gd name="connsiteY2" fmla="*/ 940403 h 1221855"/>
                  <a:gd name="connsiteX3" fmla="*/ 26987 w 1131697"/>
                  <a:gd name="connsiteY3" fmla="*/ 1219803 h 1221855"/>
                  <a:gd name="connsiteX4" fmla="*/ 166687 w 1131697"/>
                  <a:gd name="connsiteY4" fmla="*/ 1029303 h 1221855"/>
                  <a:gd name="connsiteX5" fmla="*/ 509587 w 1131697"/>
                  <a:gd name="connsiteY5" fmla="*/ 381603 h 1221855"/>
                  <a:gd name="connsiteX6" fmla="*/ 649287 w 1131697"/>
                  <a:gd name="connsiteY6" fmla="*/ 102203 h 1221855"/>
                  <a:gd name="connsiteX7" fmla="*/ 827087 w 1131697"/>
                  <a:gd name="connsiteY7" fmla="*/ 603 h 1221855"/>
                  <a:gd name="connsiteX8" fmla="*/ 1106487 w 1131697"/>
                  <a:gd name="connsiteY8" fmla="*/ 114903 h 122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697" h="1221855">
                    <a:moveTo>
                      <a:pt x="1106487" y="114903"/>
                    </a:moveTo>
                    <a:cubicBezTo>
                      <a:pt x="1136120" y="133953"/>
                      <a:pt x="1172104" y="-22680"/>
                      <a:pt x="1004887" y="114903"/>
                    </a:cubicBezTo>
                    <a:cubicBezTo>
                      <a:pt x="837670" y="252486"/>
                      <a:pt x="266170" y="756253"/>
                      <a:pt x="103187" y="940403"/>
                    </a:cubicBezTo>
                    <a:cubicBezTo>
                      <a:pt x="-59796" y="1124553"/>
                      <a:pt x="16404" y="1204986"/>
                      <a:pt x="26987" y="1219803"/>
                    </a:cubicBezTo>
                    <a:cubicBezTo>
                      <a:pt x="37570" y="1234620"/>
                      <a:pt x="86254" y="1169003"/>
                      <a:pt x="166687" y="1029303"/>
                    </a:cubicBezTo>
                    <a:cubicBezTo>
                      <a:pt x="247120" y="889603"/>
                      <a:pt x="429154" y="536120"/>
                      <a:pt x="509587" y="381603"/>
                    </a:cubicBezTo>
                    <a:cubicBezTo>
                      <a:pt x="590020" y="227086"/>
                      <a:pt x="596370" y="165703"/>
                      <a:pt x="649287" y="102203"/>
                    </a:cubicBezTo>
                    <a:cubicBezTo>
                      <a:pt x="702204" y="38703"/>
                      <a:pt x="748770" y="-5747"/>
                      <a:pt x="827087" y="603"/>
                    </a:cubicBezTo>
                    <a:cubicBezTo>
                      <a:pt x="905404" y="6953"/>
                      <a:pt x="1076854" y="95853"/>
                      <a:pt x="1106487" y="1149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6" name="フリーフォーム: 図形 2125">
                <a:extLst>
                  <a:ext uri="{FF2B5EF4-FFF2-40B4-BE49-F238E27FC236}">
                    <a16:creationId xmlns:a16="http://schemas.microsoft.com/office/drawing/2014/main" id="{72B29EAC-CC03-4B28-849E-33E2AE44488B}"/>
                  </a:ext>
                </a:extLst>
              </p:cNvPr>
              <p:cNvSpPr/>
              <p:nvPr/>
            </p:nvSpPr>
            <p:spPr>
              <a:xfrm>
                <a:off x="5694768" y="923090"/>
                <a:ext cx="464888" cy="867610"/>
              </a:xfrm>
              <a:custGeom>
                <a:avLst/>
                <a:gdLst>
                  <a:gd name="connsiteX0" fmla="*/ 20232 w 464888"/>
                  <a:gd name="connsiteY0" fmla="*/ 42110 h 867610"/>
                  <a:gd name="connsiteX1" fmla="*/ 71032 w 464888"/>
                  <a:gd name="connsiteY1" fmla="*/ 54810 h 867610"/>
                  <a:gd name="connsiteX2" fmla="*/ 439332 w 464888"/>
                  <a:gd name="connsiteY2" fmla="*/ 639010 h 867610"/>
                  <a:gd name="connsiteX3" fmla="*/ 286932 w 464888"/>
                  <a:gd name="connsiteY3" fmla="*/ 867610 h 867610"/>
                  <a:gd name="connsiteX4" fmla="*/ 464732 w 464888"/>
                  <a:gd name="connsiteY4" fmla="*/ 639010 h 867610"/>
                  <a:gd name="connsiteX5" fmla="*/ 312332 w 464888"/>
                  <a:gd name="connsiteY5" fmla="*/ 207210 h 867610"/>
                  <a:gd name="connsiteX6" fmla="*/ 20232 w 464888"/>
                  <a:gd name="connsiteY6" fmla="*/ 42110 h 86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888" h="867610">
                    <a:moveTo>
                      <a:pt x="20232" y="42110"/>
                    </a:moveTo>
                    <a:cubicBezTo>
                      <a:pt x="-19985" y="16710"/>
                      <a:pt x="1182" y="-44673"/>
                      <a:pt x="71032" y="54810"/>
                    </a:cubicBezTo>
                    <a:cubicBezTo>
                      <a:pt x="140882" y="154293"/>
                      <a:pt x="403349" y="503543"/>
                      <a:pt x="439332" y="639010"/>
                    </a:cubicBezTo>
                    <a:cubicBezTo>
                      <a:pt x="475315" y="774477"/>
                      <a:pt x="282699" y="867610"/>
                      <a:pt x="286932" y="867610"/>
                    </a:cubicBezTo>
                    <a:cubicBezTo>
                      <a:pt x="291165" y="867610"/>
                      <a:pt x="460499" y="749077"/>
                      <a:pt x="464732" y="639010"/>
                    </a:cubicBezTo>
                    <a:cubicBezTo>
                      <a:pt x="468965" y="528943"/>
                      <a:pt x="386415" y="308810"/>
                      <a:pt x="312332" y="207210"/>
                    </a:cubicBezTo>
                    <a:cubicBezTo>
                      <a:pt x="238249" y="105610"/>
                      <a:pt x="60449" y="67510"/>
                      <a:pt x="20232" y="421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7" name="フリーフォーム: 図形 2126">
                <a:extLst>
                  <a:ext uri="{FF2B5EF4-FFF2-40B4-BE49-F238E27FC236}">
                    <a16:creationId xmlns:a16="http://schemas.microsoft.com/office/drawing/2014/main" id="{C4F79ABB-3C65-49F2-8ADF-C15B4139C360}"/>
                  </a:ext>
                </a:extLst>
              </p:cNvPr>
              <p:cNvSpPr/>
              <p:nvPr/>
            </p:nvSpPr>
            <p:spPr>
              <a:xfrm>
                <a:off x="5079969" y="747590"/>
                <a:ext cx="808681" cy="713948"/>
              </a:xfrm>
              <a:custGeom>
                <a:avLst/>
                <a:gdLst>
                  <a:gd name="connsiteX0" fmla="*/ 787431 w 808681"/>
                  <a:gd name="connsiteY0" fmla="*/ 141410 h 713948"/>
                  <a:gd name="connsiteX1" fmla="*/ 723931 w 808681"/>
                  <a:gd name="connsiteY1" fmla="*/ 77910 h 713948"/>
                  <a:gd name="connsiteX2" fmla="*/ 165131 w 808681"/>
                  <a:gd name="connsiteY2" fmla="*/ 141410 h 713948"/>
                  <a:gd name="connsiteX3" fmla="*/ 31 w 808681"/>
                  <a:gd name="connsiteY3" fmla="*/ 243010 h 713948"/>
                  <a:gd name="connsiteX4" fmla="*/ 152431 w 808681"/>
                  <a:gd name="connsiteY4" fmla="*/ 573210 h 713948"/>
                  <a:gd name="connsiteX5" fmla="*/ 292131 w 808681"/>
                  <a:gd name="connsiteY5" fmla="*/ 712910 h 713948"/>
                  <a:gd name="connsiteX6" fmla="*/ 254031 w 808681"/>
                  <a:gd name="connsiteY6" fmla="*/ 509710 h 713948"/>
                  <a:gd name="connsiteX7" fmla="*/ 215931 w 808681"/>
                  <a:gd name="connsiteY7" fmla="*/ 319210 h 713948"/>
                  <a:gd name="connsiteX8" fmla="*/ 215931 w 808681"/>
                  <a:gd name="connsiteY8" fmla="*/ 268410 h 713948"/>
                  <a:gd name="connsiteX9" fmla="*/ 533431 w 808681"/>
                  <a:gd name="connsiteY9" fmla="*/ 1710 h 713948"/>
                  <a:gd name="connsiteX10" fmla="*/ 787431 w 808681"/>
                  <a:gd name="connsiteY10" fmla="*/ 141410 h 71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8681" h="713948">
                    <a:moveTo>
                      <a:pt x="787431" y="141410"/>
                    </a:moveTo>
                    <a:cubicBezTo>
                      <a:pt x="819181" y="154110"/>
                      <a:pt x="827648" y="77910"/>
                      <a:pt x="723931" y="77910"/>
                    </a:cubicBezTo>
                    <a:cubicBezTo>
                      <a:pt x="620214" y="77910"/>
                      <a:pt x="285781" y="113893"/>
                      <a:pt x="165131" y="141410"/>
                    </a:cubicBezTo>
                    <a:cubicBezTo>
                      <a:pt x="44481" y="168927"/>
                      <a:pt x="2148" y="171043"/>
                      <a:pt x="31" y="243010"/>
                    </a:cubicBezTo>
                    <a:cubicBezTo>
                      <a:pt x="-2086" y="314977"/>
                      <a:pt x="103748" y="494893"/>
                      <a:pt x="152431" y="573210"/>
                    </a:cubicBezTo>
                    <a:cubicBezTo>
                      <a:pt x="201114" y="651527"/>
                      <a:pt x="275198" y="723493"/>
                      <a:pt x="292131" y="712910"/>
                    </a:cubicBezTo>
                    <a:cubicBezTo>
                      <a:pt x="309064" y="702327"/>
                      <a:pt x="266731" y="575327"/>
                      <a:pt x="254031" y="509710"/>
                    </a:cubicBezTo>
                    <a:cubicBezTo>
                      <a:pt x="241331" y="444093"/>
                      <a:pt x="222281" y="359427"/>
                      <a:pt x="215931" y="319210"/>
                    </a:cubicBezTo>
                    <a:cubicBezTo>
                      <a:pt x="209581" y="278993"/>
                      <a:pt x="163014" y="321327"/>
                      <a:pt x="215931" y="268410"/>
                    </a:cubicBezTo>
                    <a:cubicBezTo>
                      <a:pt x="268848" y="215493"/>
                      <a:pt x="436064" y="20760"/>
                      <a:pt x="533431" y="1710"/>
                    </a:cubicBezTo>
                    <a:cubicBezTo>
                      <a:pt x="630798" y="-17340"/>
                      <a:pt x="755681" y="128710"/>
                      <a:pt x="787431" y="1414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8" name="フリーフォーム: 図形 2127">
                <a:extLst>
                  <a:ext uri="{FF2B5EF4-FFF2-40B4-BE49-F238E27FC236}">
                    <a16:creationId xmlns:a16="http://schemas.microsoft.com/office/drawing/2014/main" id="{01BFB010-1198-4E54-9518-DD4B1E8A45A3}"/>
                  </a:ext>
                </a:extLst>
              </p:cNvPr>
              <p:cNvSpPr/>
              <p:nvPr/>
            </p:nvSpPr>
            <p:spPr>
              <a:xfrm>
                <a:off x="4069468" y="3250406"/>
                <a:ext cx="291989" cy="483582"/>
              </a:xfrm>
              <a:custGeom>
                <a:avLst/>
                <a:gdLst>
                  <a:gd name="connsiteX0" fmla="*/ 286632 w 291989"/>
                  <a:gd name="connsiteY0" fmla="*/ 26194 h 483582"/>
                  <a:gd name="connsiteX1" fmla="*/ 7232 w 291989"/>
                  <a:gd name="connsiteY1" fmla="*/ 343694 h 483582"/>
                  <a:gd name="connsiteX2" fmla="*/ 83432 w 291989"/>
                  <a:gd name="connsiteY2" fmla="*/ 483394 h 483582"/>
                  <a:gd name="connsiteX3" fmla="*/ 96132 w 291989"/>
                  <a:gd name="connsiteY3" fmla="*/ 318294 h 483582"/>
                  <a:gd name="connsiteX4" fmla="*/ 185032 w 291989"/>
                  <a:gd name="connsiteY4" fmla="*/ 51594 h 483582"/>
                  <a:gd name="connsiteX5" fmla="*/ 286632 w 291989"/>
                  <a:gd name="connsiteY5" fmla="*/ 26194 h 48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989" h="483582">
                    <a:moveTo>
                      <a:pt x="286632" y="26194"/>
                    </a:moveTo>
                    <a:cubicBezTo>
                      <a:pt x="256999" y="74877"/>
                      <a:pt x="41099" y="267494"/>
                      <a:pt x="7232" y="343694"/>
                    </a:cubicBezTo>
                    <a:cubicBezTo>
                      <a:pt x="-26635" y="419894"/>
                      <a:pt x="68615" y="487627"/>
                      <a:pt x="83432" y="483394"/>
                    </a:cubicBezTo>
                    <a:cubicBezTo>
                      <a:pt x="98249" y="479161"/>
                      <a:pt x="79199" y="390261"/>
                      <a:pt x="96132" y="318294"/>
                    </a:cubicBezTo>
                    <a:cubicBezTo>
                      <a:pt x="113065" y="246327"/>
                      <a:pt x="155399" y="100277"/>
                      <a:pt x="185032" y="51594"/>
                    </a:cubicBezTo>
                    <a:cubicBezTo>
                      <a:pt x="214665" y="2911"/>
                      <a:pt x="316265" y="-22489"/>
                      <a:pt x="286632" y="261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29" name="フリーフォーム: 図形 2128">
                <a:extLst>
                  <a:ext uri="{FF2B5EF4-FFF2-40B4-BE49-F238E27FC236}">
                    <a16:creationId xmlns:a16="http://schemas.microsoft.com/office/drawing/2014/main" id="{F0D52FD2-AFE6-4494-AE90-18FA19400492}"/>
                  </a:ext>
                </a:extLst>
              </p:cNvPr>
              <p:cNvSpPr/>
              <p:nvPr/>
            </p:nvSpPr>
            <p:spPr>
              <a:xfrm>
                <a:off x="5638750" y="3664648"/>
                <a:ext cx="296128" cy="1161432"/>
              </a:xfrm>
              <a:custGeom>
                <a:avLst/>
                <a:gdLst>
                  <a:gd name="connsiteX0" fmla="*/ 152450 w 296128"/>
                  <a:gd name="connsiteY0" fmla="*/ 43752 h 1161432"/>
                  <a:gd name="connsiteX1" fmla="*/ 88950 w 296128"/>
                  <a:gd name="connsiteY1" fmla="*/ 18352 h 1161432"/>
                  <a:gd name="connsiteX2" fmla="*/ 50 w 296128"/>
                  <a:gd name="connsiteY2" fmla="*/ 272352 h 1161432"/>
                  <a:gd name="connsiteX3" fmla="*/ 101650 w 296128"/>
                  <a:gd name="connsiteY3" fmla="*/ 500952 h 1161432"/>
                  <a:gd name="connsiteX4" fmla="*/ 254050 w 296128"/>
                  <a:gd name="connsiteY4" fmla="*/ 729552 h 1161432"/>
                  <a:gd name="connsiteX5" fmla="*/ 292150 w 296128"/>
                  <a:gd name="connsiteY5" fmla="*/ 881952 h 1161432"/>
                  <a:gd name="connsiteX6" fmla="*/ 177850 w 296128"/>
                  <a:gd name="connsiteY6" fmla="*/ 1161352 h 1161432"/>
                  <a:gd name="connsiteX7" fmla="*/ 228650 w 296128"/>
                  <a:gd name="connsiteY7" fmla="*/ 907352 h 1161432"/>
                  <a:gd name="connsiteX8" fmla="*/ 114350 w 296128"/>
                  <a:gd name="connsiteY8" fmla="*/ 589852 h 1161432"/>
                  <a:gd name="connsiteX9" fmla="*/ 63550 w 296128"/>
                  <a:gd name="connsiteY9" fmla="*/ 450152 h 1161432"/>
                  <a:gd name="connsiteX10" fmla="*/ 88950 w 296128"/>
                  <a:gd name="connsiteY10" fmla="*/ 234252 h 1161432"/>
                  <a:gd name="connsiteX11" fmla="*/ 152450 w 296128"/>
                  <a:gd name="connsiteY11" fmla="*/ 43752 h 116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28" h="1161432">
                    <a:moveTo>
                      <a:pt x="152450" y="43752"/>
                    </a:moveTo>
                    <a:cubicBezTo>
                      <a:pt x="152450" y="7769"/>
                      <a:pt x="114350" y="-19748"/>
                      <a:pt x="88950" y="18352"/>
                    </a:cubicBezTo>
                    <a:cubicBezTo>
                      <a:pt x="63550" y="56452"/>
                      <a:pt x="-2067" y="191919"/>
                      <a:pt x="50" y="272352"/>
                    </a:cubicBezTo>
                    <a:cubicBezTo>
                      <a:pt x="2167" y="352785"/>
                      <a:pt x="59317" y="424752"/>
                      <a:pt x="101650" y="500952"/>
                    </a:cubicBezTo>
                    <a:cubicBezTo>
                      <a:pt x="143983" y="577152"/>
                      <a:pt x="222300" y="666052"/>
                      <a:pt x="254050" y="729552"/>
                    </a:cubicBezTo>
                    <a:cubicBezTo>
                      <a:pt x="285800" y="793052"/>
                      <a:pt x="304850" y="809985"/>
                      <a:pt x="292150" y="881952"/>
                    </a:cubicBezTo>
                    <a:cubicBezTo>
                      <a:pt x="279450" y="953919"/>
                      <a:pt x="188433" y="1157119"/>
                      <a:pt x="177850" y="1161352"/>
                    </a:cubicBezTo>
                    <a:cubicBezTo>
                      <a:pt x="167267" y="1165585"/>
                      <a:pt x="239233" y="1002602"/>
                      <a:pt x="228650" y="907352"/>
                    </a:cubicBezTo>
                    <a:cubicBezTo>
                      <a:pt x="218067" y="812102"/>
                      <a:pt x="141867" y="666052"/>
                      <a:pt x="114350" y="589852"/>
                    </a:cubicBezTo>
                    <a:cubicBezTo>
                      <a:pt x="86833" y="513652"/>
                      <a:pt x="67783" y="509419"/>
                      <a:pt x="63550" y="450152"/>
                    </a:cubicBezTo>
                    <a:cubicBezTo>
                      <a:pt x="59317" y="390885"/>
                      <a:pt x="78367" y="306219"/>
                      <a:pt x="88950" y="234252"/>
                    </a:cubicBezTo>
                    <a:cubicBezTo>
                      <a:pt x="99533" y="162285"/>
                      <a:pt x="152450" y="79735"/>
                      <a:pt x="152450" y="43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0" name="フリーフォーム: 図形 2129">
                <a:extLst>
                  <a:ext uri="{FF2B5EF4-FFF2-40B4-BE49-F238E27FC236}">
                    <a16:creationId xmlns:a16="http://schemas.microsoft.com/office/drawing/2014/main" id="{B5EBD3E2-DDB9-4E81-ADB2-50270FEFAA3E}"/>
                  </a:ext>
                </a:extLst>
              </p:cNvPr>
              <p:cNvSpPr/>
              <p:nvPr/>
            </p:nvSpPr>
            <p:spPr>
              <a:xfrm>
                <a:off x="4355303" y="3708141"/>
                <a:ext cx="561380" cy="1195259"/>
              </a:xfrm>
              <a:custGeom>
                <a:avLst/>
                <a:gdLst>
                  <a:gd name="connsiteX0" fmla="*/ 797 w 561380"/>
                  <a:gd name="connsiteY0" fmla="*/ 259 h 1195259"/>
                  <a:gd name="connsiteX1" fmla="*/ 203997 w 561380"/>
                  <a:gd name="connsiteY1" fmla="*/ 317759 h 1195259"/>
                  <a:gd name="connsiteX2" fmla="*/ 229397 w 561380"/>
                  <a:gd name="connsiteY2" fmla="*/ 673359 h 1195259"/>
                  <a:gd name="connsiteX3" fmla="*/ 521497 w 561380"/>
                  <a:gd name="connsiteY3" fmla="*/ 863859 h 1195259"/>
                  <a:gd name="connsiteX4" fmla="*/ 432597 w 561380"/>
                  <a:gd name="connsiteY4" fmla="*/ 1194059 h 1195259"/>
                  <a:gd name="connsiteX5" fmla="*/ 559597 w 561380"/>
                  <a:gd name="connsiteY5" fmla="*/ 736859 h 1195259"/>
                  <a:gd name="connsiteX6" fmla="*/ 318297 w 561380"/>
                  <a:gd name="connsiteY6" fmla="*/ 470159 h 1195259"/>
                  <a:gd name="connsiteX7" fmla="*/ 140497 w 561380"/>
                  <a:gd name="connsiteY7" fmla="*/ 266959 h 1195259"/>
                  <a:gd name="connsiteX8" fmla="*/ 797 w 561380"/>
                  <a:gd name="connsiteY8" fmla="*/ 259 h 11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1380" h="1195259">
                    <a:moveTo>
                      <a:pt x="797" y="259"/>
                    </a:moveTo>
                    <a:cubicBezTo>
                      <a:pt x="11380" y="8726"/>
                      <a:pt x="165897" y="205576"/>
                      <a:pt x="203997" y="317759"/>
                    </a:cubicBezTo>
                    <a:cubicBezTo>
                      <a:pt x="242097" y="429942"/>
                      <a:pt x="176480" y="582342"/>
                      <a:pt x="229397" y="673359"/>
                    </a:cubicBezTo>
                    <a:cubicBezTo>
                      <a:pt x="282314" y="764376"/>
                      <a:pt x="487630" y="777076"/>
                      <a:pt x="521497" y="863859"/>
                    </a:cubicBezTo>
                    <a:cubicBezTo>
                      <a:pt x="555364" y="950642"/>
                      <a:pt x="426247" y="1215226"/>
                      <a:pt x="432597" y="1194059"/>
                    </a:cubicBezTo>
                    <a:cubicBezTo>
                      <a:pt x="438947" y="1172892"/>
                      <a:pt x="578647" y="857509"/>
                      <a:pt x="559597" y="736859"/>
                    </a:cubicBezTo>
                    <a:cubicBezTo>
                      <a:pt x="540547" y="616209"/>
                      <a:pt x="388147" y="548476"/>
                      <a:pt x="318297" y="470159"/>
                    </a:cubicBezTo>
                    <a:cubicBezTo>
                      <a:pt x="248447" y="391842"/>
                      <a:pt x="193414" y="341042"/>
                      <a:pt x="140497" y="266959"/>
                    </a:cubicBezTo>
                    <a:cubicBezTo>
                      <a:pt x="87580" y="192876"/>
                      <a:pt x="-9786" y="-8208"/>
                      <a:pt x="797" y="25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1" name="フリーフォーム: 図形 2130">
                <a:extLst>
                  <a:ext uri="{FF2B5EF4-FFF2-40B4-BE49-F238E27FC236}">
                    <a16:creationId xmlns:a16="http://schemas.microsoft.com/office/drawing/2014/main" id="{CEE58E11-D452-4151-A4DA-F4F967BC1A60}"/>
                  </a:ext>
                </a:extLst>
              </p:cNvPr>
              <p:cNvSpPr/>
              <p:nvPr/>
            </p:nvSpPr>
            <p:spPr>
              <a:xfrm>
                <a:off x="5507412" y="4069678"/>
                <a:ext cx="226528" cy="591873"/>
              </a:xfrm>
              <a:custGeom>
                <a:avLst/>
                <a:gdLst>
                  <a:gd name="connsiteX0" fmla="*/ 3207 w 558440"/>
                  <a:gd name="connsiteY0" fmla="*/ 248 h 591873"/>
                  <a:gd name="connsiteX1" fmla="*/ 523907 w 558440"/>
                  <a:gd name="connsiteY1" fmla="*/ 203448 h 591873"/>
                  <a:gd name="connsiteX2" fmla="*/ 498507 w 558440"/>
                  <a:gd name="connsiteY2" fmla="*/ 559048 h 591873"/>
                  <a:gd name="connsiteX3" fmla="*/ 409607 w 558440"/>
                  <a:gd name="connsiteY3" fmla="*/ 571748 h 591873"/>
                  <a:gd name="connsiteX4" fmla="*/ 308007 w 558440"/>
                  <a:gd name="connsiteY4" fmla="*/ 520948 h 591873"/>
                  <a:gd name="connsiteX5" fmla="*/ 422307 w 558440"/>
                  <a:gd name="connsiteY5" fmla="*/ 343148 h 591873"/>
                  <a:gd name="connsiteX6" fmla="*/ 308007 w 558440"/>
                  <a:gd name="connsiteY6" fmla="*/ 241548 h 591873"/>
                  <a:gd name="connsiteX7" fmla="*/ 3207 w 558440"/>
                  <a:gd name="connsiteY7" fmla="*/ 248 h 59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440" h="591873">
                    <a:moveTo>
                      <a:pt x="3207" y="248"/>
                    </a:moveTo>
                    <a:cubicBezTo>
                      <a:pt x="39190" y="-6102"/>
                      <a:pt x="441357" y="110315"/>
                      <a:pt x="523907" y="203448"/>
                    </a:cubicBezTo>
                    <a:cubicBezTo>
                      <a:pt x="606457" y="296581"/>
                      <a:pt x="517557" y="497665"/>
                      <a:pt x="498507" y="559048"/>
                    </a:cubicBezTo>
                    <a:cubicBezTo>
                      <a:pt x="479457" y="620431"/>
                      <a:pt x="441357" y="578098"/>
                      <a:pt x="409607" y="571748"/>
                    </a:cubicBezTo>
                    <a:cubicBezTo>
                      <a:pt x="377857" y="565398"/>
                      <a:pt x="305890" y="559048"/>
                      <a:pt x="308007" y="520948"/>
                    </a:cubicBezTo>
                    <a:cubicBezTo>
                      <a:pt x="310124" y="482848"/>
                      <a:pt x="422307" y="389715"/>
                      <a:pt x="422307" y="343148"/>
                    </a:cubicBezTo>
                    <a:cubicBezTo>
                      <a:pt x="422307" y="296581"/>
                      <a:pt x="371507" y="302931"/>
                      <a:pt x="308007" y="241548"/>
                    </a:cubicBezTo>
                    <a:cubicBezTo>
                      <a:pt x="244507" y="180165"/>
                      <a:pt x="-32776" y="6598"/>
                      <a:pt x="3207" y="2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2" name="フリーフォーム: 図形 2131">
                <a:extLst>
                  <a:ext uri="{FF2B5EF4-FFF2-40B4-BE49-F238E27FC236}">
                    <a16:creationId xmlns:a16="http://schemas.microsoft.com/office/drawing/2014/main" id="{8DA22CDE-BB5B-42DF-A9DB-E7D1D118D840}"/>
                  </a:ext>
                </a:extLst>
              </p:cNvPr>
              <p:cNvSpPr/>
              <p:nvPr/>
            </p:nvSpPr>
            <p:spPr>
              <a:xfrm>
                <a:off x="4673577" y="1594409"/>
                <a:ext cx="912283" cy="297971"/>
              </a:xfrm>
              <a:custGeom>
                <a:avLst/>
                <a:gdLst>
                  <a:gd name="connsiteX0" fmla="*/ 825523 w 912283"/>
                  <a:gd name="connsiteY0" fmla="*/ 5791 h 297971"/>
                  <a:gd name="connsiteX1" fmla="*/ 762023 w 912283"/>
                  <a:gd name="connsiteY1" fmla="*/ 5791 h 297971"/>
                  <a:gd name="connsiteX2" fmla="*/ 266723 w 912283"/>
                  <a:gd name="connsiteY2" fmla="*/ 69291 h 297971"/>
                  <a:gd name="connsiteX3" fmla="*/ 23 w 912283"/>
                  <a:gd name="connsiteY3" fmla="*/ 297891 h 297971"/>
                  <a:gd name="connsiteX4" fmla="*/ 279423 w 912283"/>
                  <a:gd name="connsiteY4" fmla="*/ 94691 h 297971"/>
                  <a:gd name="connsiteX5" fmla="*/ 876323 w 912283"/>
                  <a:gd name="connsiteY5" fmla="*/ 31191 h 297971"/>
                  <a:gd name="connsiteX6" fmla="*/ 825523 w 912283"/>
                  <a:gd name="connsiteY6" fmla="*/ 5791 h 2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283" h="297971">
                    <a:moveTo>
                      <a:pt x="825523" y="5791"/>
                    </a:moveTo>
                    <a:cubicBezTo>
                      <a:pt x="806473" y="1558"/>
                      <a:pt x="855156" y="-4792"/>
                      <a:pt x="762023" y="5791"/>
                    </a:cubicBezTo>
                    <a:cubicBezTo>
                      <a:pt x="668890" y="16374"/>
                      <a:pt x="393723" y="20608"/>
                      <a:pt x="266723" y="69291"/>
                    </a:cubicBezTo>
                    <a:cubicBezTo>
                      <a:pt x="139723" y="117974"/>
                      <a:pt x="-2094" y="293658"/>
                      <a:pt x="23" y="297891"/>
                    </a:cubicBezTo>
                    <a:cubicBezTo>
                      <a:pt x="2140" y="302124"/>
                      <a:pt x="133373" y="139141"/>
                      <a:pt x="279423" y="94691"/>
                    </a:cubicBezTo>
                    <a:cubicBezTo>
                      <a:pt x="425473" y="50241"/>
                      <a:pt x="778956" y="43891"/>
                      <a:pt x="876323" y="31191"/>
                    </a:cubicBezTo>
                    <a:cubicBezTo>
                      <a:pt x="973690" y="18491"/>
                      <a:pt x="844573" y="10024"/>
                      <a:pt x="825523" y="57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3" name="フリーフォーム: 図形 2132">
                <a:extLst>
                  <a:ext uri="{FF2B5EF4-FFF2-40B4-BE49-F238E27FC236}">
                    <a16:creationId xmlns:a16="http://schemas.microsoft.com/office/drawing/2014/main" id="{468A0C36-0B3D-40EF-B35F-14B3F7A6A03F}"/>
                  </a:ext>
                </a:extLst>
              </p:cNvPr>
              <p:cNvSpPr/>
              <p:nvPr/>
            </p:nvSpPr>
            <p:spPr>
              <a:xfrm>
                <a:off x="5547744" y="1371600"/>
                <a:ext cx="286805" cy="1714500"/>
              </a:xfrm>
              <a:custGeom>
                <a:avLst/>
                <a:gdLst>
                  <a:gd name="connsiteX0" fmla="*/ 205356 w 286805"/>
                  <a:gd name="connsiteY0" fmla="*/ 0 h 1714500"/>
                  <a:gd name="connsiteX1" fmla="*/ 281556 w 286805"/>
                  <a:gd name="connsiteY1" fmla="*/ 558800 h 1714500"/>
                  <a:gd name="connsiteX2" fmla="*/ 40256 w 286805"/>
                  <a:gd name="connsiteY2" fmla="*/ 850900 h 1714500"/>
                  <a:gd name="connsiteX3" fmla="*/ 14856 w 286805"/>
                  <a:gd name="connsiteY3" fmla="*/ 1295400 h 1714500"/>
                  <a:gd name="connsiteX4" fmla="*/ 192656 w 286805"/>
                  <a:gd name="connsiteY4" fmla="*/ 1714500 h 1714500"/>
                  <a:gd name="connsiteX5" fmla="*/ 27556 w 286805"/>
                  <a:gd name="connsiteY5" fmla="*/ 1295400 h 1714500"/>
                  <a:gd name="connsiteX6" fmla="*/ 78356 w 286805"/>
                  <a:gd name="connsiteY6" fmla="*/ 1054100 h 1714500"/>
                  <a:gd name="connsiteX7" fmla="*/ 91056 w 286805"/>
                  <a:gd name="connsiteY7" fmla="*/ 723900 h 1714500"/>
                  <a:gd name="connsiteX8" fmla="*/ 192656 w 286805"/>
                  <a:gd name="connsiteY8" fmla="*/ 558800 h 1714500"/>
                  <a:gd name="connsiteX9" fmla="*/ 205356 w 286805"/>
                  <a:gd name="connsiteY9"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805" h="1714500">
                    <a:moveTo>
                      <a:pt x="205356" y="0"/>
                    </a:moveTo>
                    <a:cubicBezTo>
                      <a:pt x="220173" y="0"/>
                      <a:pt x="309073" y="416983"/>
                      <a:pt x="281556" y="558800"/>
                    </a:cubicBezTo>
                    <a:cubicBezTo>
                      <a:pt x="254039" y="700617"/>
                      <a:pt x="84706" y="728133"/>
                      <a:pt x="40256" y="850900"/>
                    </a:cubicBezTo>
                    <a:cubicBezTo>
                      <a:pt x="-4194" y="973667"/>
                      <a:pt x="-10544" y="1151467"/>
                      <a:pt x="14856" y="1295400"/>
                    </a:cubicBezTo>
                    <a:cubicBezTo>
                      <a:pt x="40256" y="1439333"/>
                      <a:pt x="190539" y="1714500"/>
                      <a:pt x="192656" y="1714500"/>
                    </a:cubicBezTo>
                    <a:cubicBezTo>
                      <a:pt x="194773" y="1714500"/>
                      <a:pt x="46606" y="1405466"/>
                      <a:pt x="27556" y="1295400"/>
                    </a:cubicBezTo>
                    <a:cubicBezTo>
                      <a:pt x="8506" y="1185334"/>
                      <a:pt x="67773" y="1149350"/>
                      <a:pt x="78356" y="1054100"/>
                    </a:cubicBezTo>
                    <a:cubicBezTo>
                      <a:pt x="88939" y="958850"/>
                      <a:pt x="72006" y="806450"/>
                      <a:pt x="91056" y="723900"/>
                    </a:cubicBezTo>
                    <a:cubicBezTo>
                      <a:pt x="110106" y="641350"/>
                      <a:pt x="173606" y="675217"/>
                      <a:pt x="192656" y="558800"/>
                    </a:cubicBezTo>
                    <a:cubicBezTo>
                      <a:pt x="211706" y="442383"/>
                      <a:pt x="190539" y="0"/>
                      <a:pt x="20535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4" name="フリーフォーム: 図形 2133">
                <a:extLst>
                  <a:ext uri="{FF2B5EF4-FFF2-40B4-BE49-F238E27FC236}">
                    <a16:creationId xmlns:a16="http://schemas.microsoft.com/office/drawing/2014/main" id="{0FBD8758-AAFF-41B3-BC82-B2868E50DDB5}"/>
                  </a:ext>
                </a:extLst>
              </p:cNvPr>
              <p:cNvSpPr/>
              <p:nvPr/>
            </p:nvSpPr>
            <p:spPr>
              <a:xfrm>
                <a:off x="5282283" y="2972915"/>
                <a:ext cx="407327" cy="2451917"/>
              </a:xfrm>
              <a:custGeom>
                <a:avLst/>
                <a:gdLst>
                  <a:gd name="connsiteX0" fmla="*/ 917 w 407327"/>
                  <a:gd name="connsiteY0" fmla="*/ 2449985 h 2451917"/>
                  <a:gd name="connsiteX1" fmla="*/ 293017 w 407327"/>
                  <a:gd name="connsiteY1" fmla="*/ 2056285 h 2451917"/>
                  <a:gd name="connsiteX2" fmla="*/ 166017 w 407327"/>
                  <a:gd name="connsiteY2" fmla="*/ 1560985 h 2451917"/>
                  <a:gd name="connsiteX3" fmla="*/ 127917 w 407327"/>
                  <a:gd name="connsiteY3" fmla="*/ 748185 h 2451917"/>
                  <a:gd name="connsiteX4" fmla="*/ 293017 w 407327"/>
                  <a:gd name="connsiteY4" fmla="*/ 11585 h 2451917"/>
                  <a:gd name="connsiteX5" fmla="*/ 140617 w 407327"/>
                  <a:gd name="connsiteY5" fmla="*/ 354485 h 2451917"/>
                  <a:gd name="connsiteX6" fmla="*/ 39017 w 407327"/>
                  <a:gd name="connsiteY6" fmla="*/ 1103785 h 2451917"/>
                  <a:gd name="connsiteX7" fmla="*/ 407317 w 407327"/>
                  <a:gd name="connsiteY7" fmla="*/ 1891185 h 2451917"/>
                  <a:gd name="connsiteX8" fmla="*/ 917 w 407327"/>
                  <a:gd name="connsiteY8" fmla="*/ 2449985 h 245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327" h="2451917">
                    <a:moveTo>
                      <a:pt x="917" y="2449985"/>
                    </a:moveTo>
                    <a:cubicBezTo>
                      <a:pt x="-18133" y="2477502"/>
                      <a:pt x="265500" y="2204452"/>
                      <a:pt x="293017" y="2056285"/>
                    </a:cubicBezTo>
                    <a:cubicBezTo>
                      <a:pt x="320534" y="1908118"/>
                      <a:pt x="193534" y="1779001"/>
                      <a:pt x="166017" y="1560985"/>
                    </a:cubicBezTo>
                    <a:cubicBezTo>
                      <a:pt x="138500" y="1342969"/>
                      <a:pt x="106750" y="1006418"/>
                      <a:pt x="127917" y="748185"/>
                    </a:cubicBezTo>
                    <a:cubicBezTo>
                      <a:pt x="149084" y="489952"/>
                      <a:pt x="290900" y="77202"/>
                      <a:pt x="293017" y="11585"/>
                    </a:cubicBezTo>
                    <a:cubicBezTo>
                      <a:pt x="295134" y="-54032"/>
                      <a:pt x="182950" y="172452"/>
                      <a:pt x="140617" y="354485"/>
                    </a:cubicBezTo>
                    <a:cubicBezTo>
                      <a:pt x="98284" y="536518"/>
                      <a:pt x="-5433" y="847668"/>
                      <a:pt x="39017" y="1103785"/>
                    </a:cubicBezTo>
                    <a:cubicBezTo>
                      <a:pt x="83467" y="1359902"/>
                      <a:pt x="409434" y="1671052"/>
                      <a:pt x="407317" y="1891185"/>
                    </a:cubicBezTo>
                    <a:cubicBezTo>
                      <a:pt x="405200" y="2111318"/>
                      <a:pt x="19967" y="2422468"/>
                      <a:pt x="917" y="24499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5" name="フリーフォーム: 図形 2134">
                <a:extLst>
                  <a:ext uri="{FF2B5EF4-FFF2-40B4-BE49-F238E27FC236}">
                    <a16:creationId xmlns:a16="http://schemas.microsoft.com/office/drawing/2014/main" id="{8D7229FD-9960-4790-85C5-52C673EEADB7}"/>
                  </a:ext>
                </a:extLst>
              </p:cNvPr>
              <p:cNvSpPr/>
              <p:nvPr/>
            </p:nvSpPr>
            <p:spPr>
              <a:xfrm>
                <a:off x="5254313" y="1968366"/>
                <a:ext cx="232090" cy="1780713"/>
              </a:xfrm>
              <a:custGeom>
                <a:avLst/>
                <a:gdLst>
                  <a:gd name="connsiteX0" fmla="*/ 414013 w 477516"/>
                  <a:gd name="connsiteY0" fmla="*/ 134 h 1780713"/>
                  <a:gd name="connsiteX1" fmla="*/ 452113 w 477516"/>
                  <a:gd name="connsiteY1" fmla="*/ 838334 h 1780713"/>
                  <a:gd name="connsiteX2" fmla="*/ 33013 w 477516"/>
                  <a:gd name="connsiteY2" fmla="*/ 1384434 h 1780713"/>
                  <a:gd name="connsiteX3" fmla="*/ 33013 w 477516"/>
                  <a:gd name="connsiteY3" fmla="*/ 1778134 h 1780713"/>
                  <a:gd name="connsiteX4" fmla="*/ 83813 w 477516"/>
                  <a:gd name="connsiteY4" fmla="*/ 1193934 h 1780713"/>
                  <a:gd name="connsiteX5" fmla="*/ 274313 w 477516"/>
                  <a:gd name="connsiteY5" fmla="*/ 901834 h 1780713"/>
                  <a:gd name="connsiteX6" fmla="*/ 414013 w 477516"/>
                  <a:gd name="connsiteY6" fmla="*/ 134 h 17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516" h="1780713">
                    <a:moveTo>
                      <a:pt x="414013" y="134"/>
                    </a:moveTo>
                    <a:cubicBezTo>
                      <a:pt x="443646" y="-10449"/>
                      <a:pt x="515613" y="607617"/>
                      <a:pt x="452113" y="838334"/>
                    </a:cubicBezTo>
                    <a:cubicBezTo>
                      <a:pt x="388613" y="1069051"/>
                      <a:pt x="102863" y="1227801"/>
                      <a:pt x="33013" y="1384434"/>
                    </a:cubicBezTo>
                    <a:cubicBezTo>
                      <a:pt x="-36837" y="1541067"/>
                      <a:pt x="24546" y="1809884"/>
                      <a:pt x="33013" y="1778134"/>
                    </a:cubicBezTo>
                    <a:cubicBezTo>
                      <a:pt x="41480" y="1746384"/>
                      <a:pt x="43596" y="1339984"/>
                      <a:pt x="83813" y="1193934"/>
                    </a:cubicBezTo>
                    <a:cubicBezTo>
                      <a:pt x="124030" y="1047884"/>
                      <a:pt x="212930" y="1105034"/>
                      <a:pt x="274313" y="901834"/>
                    </a:cubicBezTo>
                    <a:cubicBezTo>
                      <a:pt x="335696" y="698634"/>
                      <a:pt x="384380" y="10717"/>
                      <a:pt x="414013" y="1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6" name="フリーフォーム: 図形 2135">
                <a:extLst>
                  <a:ext uri="{FF2B5EF4-FFF2-40B4-BE49-F238E27FC236}">
                    <a16:creationId xmlns:a16="http://schemas.microsoft.com/office/drawing/2014/main" id="{356AC662-1C21-4289-A198-85505196824A}"/>
                  </a:ext>
                </a:extLst>
              </p:cNvPr>
              <p:cNvSpPr/>
              <p:nvPr/>
            </p:nvSpPr>
            <p:spPr>
              <a:xfrm>
                <a:off x="5098470" y="1777691"/>
                <a:ext cx="490385" cy="2281042"/>
              </a:xfrm>
              <a:custGeom>
                <a:avLst/>
                <a:gdLst>
                  <a:gd name="connsiteX0" fmla="*/ 489530 w 490385"/>
                  <a:gd name="connsiteY0" fmla="*/ 309 h 2281042"/>
                  <a:gd name="connsiteX1" fmla="*/ 19630 w 490385"/>
                  <a:gd name="connsiteY1" fmla="*/ 635309 h 2281042"/>
                  <a:gd name="connsiteX2" fmla="*/ 83130 w 490385"/>
                  <a:gd name="connsiteY2" fmla="*/ 1092509 h 2281042"/>
                  <a:gd name="connsiteX3" fmla="*/ 32330 w 490385"/>
                  <a:gd name="connsiteY3" fmla="*/ 1549709 h 2281042"/>
                  <a:gd name="connsiteX4" fmla="*/ 83130 w 490385"/>
                  <a:gd name="connsiteY4" fmla="*/ 2273609 h 2281042"/>
                  <a:gd name="connsiteX5" fmla="*/ 6930 w 490385"/>
                  <a:gd name="connsiteY5" fmla="*/ 1879909 h 2281042"/>
                  <a:gd name="connsiteX6" fmla="*/ 83130 w 490385"/>
                  <a:gd name="connsiteY6" fmla="*/ 1156009 h 2281042"/>
                  <a:gd name="connsiteX7" fmla="*/ 133930 w 490385"/>
                  <a:gd name="connsiteY7" fmla="*/ 559109 h 2281042"/>
                  <a:gd name="connsiteX8" fmla="*/ 489530 w 490385"/>
                  <a:gd name="connsiteY8" fmla="*/ 309 h 2281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385" h="2281042">
                    <a:moveTo>
                      <a:pt x="489530" y="309"/>
                    </a:moveTo>
                    <a:cubicBezTo>
                      <a:pt x="470480" y="13009"/>
                      <a:pt x="87363" y="453276"/>
                      <a:pt x="19630" y="635309"/>
                    </a:cubicBezTo>
                    <a:cubicBezTo>
                      <a:pt x="-48103" y="817342"/>
                      <a:pt x="81013" y="940109"/>
                      <a:pt x="83130" y="1092509"/>
                    </a:cubicBezTo>
                    <a:cubicBezTo>
                      <a:pt x="85247" y="1244909"/>
                      <a:pt x="32330" y="1352859"/>
                      <a:pt x="32330" y="1549709"/>
                    </a:cubicBezTo>
                    <a:cubicBezTo>
                      <a:pt x="32330" y="1746559"/>
                      <a:pt x="87363" y="2218576"/>
                      <a:pt x="83130" y="2273609"/>
                    </a:cubicBezTo>
                    <a:cubicBezTo>
                      <a:pt x="78897" y="2328642"/>
                      <a:pt x="6930" y="2066176"/>
                      <a:pt x="6930" y="1879909"/>
                    </a:cubicBezTo>
                    <a:cubicBezTo>
                      <a:pt x="6930" y="1693642"/>
                      <a:pt x="61963" y="1376142"/>
                      <a:pt x="83130" y="1156009"/>
                    </a:cubicBezTo>
                    <a:cubicBezTo>
                      <a:pt x="104297" y="935876"/>
                      <a:pt x="64080" y="749609"/>
                      <a:pt x="133930" y="559109"/>
                    </a:cubicBezTo>
                    <a:cubicBezTo>
                      <a:pt x="203780" y="368609"/>
                      <a:pt x="508580" y="-12391"/>
                      <a:pt x="489530" y="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7" name="フリーフォーム: 図形 2136">
                <a:extLst>
                  <a:ext uri="{FF2B5EF4-FFF2-40B4-BE49-F238E27FC236}">
                    <a16:creationId xmlns:a16="http://schemas.microsoft.com/office/drawing/2014/main" id="{73B2C4D1-8E66-4DBB-B74B-512A7A463D79}"/>
                  </a:ext>
                </a:extLst>
              </p:cNvPr>
              <p:cNvSpPr/>
              <p:nvPr/>
            </p:nvSpPr>
            <p:spPr>
              <a:xfrm>
                <a:off x="4698938" y="1822246"/>
                <a:ext cx="718321" cy="2742672"/>
              </a:xfrm>
              <a:custGeom>
                <a:avLst/>
                <a:gdLst>
                  <a:gd name="connsiteX0" fmla="*/ 685862 w 718321"/>
                  <a:gd name="connsiteY0" fmla="*/ 82754 h 2742672"/>
                  <a:gd name="connsiteX1" fmla="*/ 635062 w 718321"/>
                  <a:gd name="connsiteY1" fmla="*/ 95454 h 2742672"/>
                  <a:gd name="connsiteX2" fmla="*/ 292162 w 718321"/>
                  <a:gd name="connsiteY2" fmla="*/ 654254 h 2742672"/>
                  <a:gd name="connsiteX3" fmla="*/ 62 w 718321"/>
                  <a:gd name="connsiteY3" fmla="*/ 1238454 h 2742672"/>
                  <a:gd name="connsiteX4" fmla="*/ 266762 w 718321"/>
                  <a:gd name="connsiteY4" fmla="*/ 2444954 h 2742672"/>
                  <a:gd name="connsiteX5" fmla="*/ 355662 w 718321"/>
                  <a:gd name="connsiteY5" fmla="*/ 2737054 h 2742672"/>
                  <a:gd name="connsiteX6" fmla="*/ 215962 w 718321"/>
                  <a:gd name="connsiteY6" fmla="*/ 2279854 h 2742672"/>
                  <a:gd name="connsiteX7" fmla="*/ 203262 w 718321"/>
                  <a:gd name="connsiteY7" fmla="*/ 1657554 h 2742672"/>
                  <a:gd name="connsiteX8" fmla="*/ 190562 w 718321"/>
                  <a:gd name="connsiteY8" fmla="*/ 1314654 h 2742672"/>
                  <a:gd name="connsiteX9" fmla="*/ 215962 w 718321"/>
                  <a:gd name="connsiteY9" fmla="*/ 920954 h 2742672"/>
                  <a:gd name="connsiteX10" fmla="*/ 685862 w 718321"/>
                  <a:gd name="connsiteY10" fmla="*/ 82754 h 2742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321" h="2742672">
                    <a:moveTo>
                      <a:pt x="685862" y="82754"/>
                    </a:moveTo>
                    <a:cubicBezTo>
                      <a:pt x="755712" y="-54829"/>
                      <a:pt x="700679" y="204"/>
                      <a:pt x="635062" y="95454"/>
                    </a:cubicBezTo>
                    <a:cubicBezTo>
                      <a:pt x="569445" y="190704"/>
                      <a:pt x="397995" y="463754"/>
                      <a:pt x="292162" y="654254"/>
                    </a:cubicBezTo>
                    <a:cubicBezTo>
                      <a:pt x="186329" y="844754"/>
                      <a:pt x="4295" y="940004"/>
                      <a:pt x="62" y="1238454"/>
                    </a:cubicBezTo>
                    <a:cubicBezTo>
                      <a:pt x="-4171" y="1536904"/>
                      <a:pt x="207495" y="2195187"/>
                      <a:pt x="266762" y="2444954"/>
                    </a:cubicBezTo>
                    <a:cubicBezTo>
                      <a:pt x="326029" y="2694721"/>
                      <a:pt x="364129" y="2764571"/>
                      <a:pt x="355662" y="2737054"/>
                    </a:cubicBezTo>
                    <a:cubicBezTo>
                      <a:pt x="347195" y="2709537"/>
                      <a:pt x="241362" y="2459771"/>
                      <a:pt x="215962" y="2279854"/>
                    </a:cubicBezTo>
                    <a:cubicBezTo>
                      <a:pt x="190562" y="2099937"/>
                      <a:pt x="207495" y="1818421"/>
                      <a:pt x="203262" y="1657554"/>
                    </a:cubicBezTo>
                    <a:cubicBezTo>
                      <a:pt x="199029" y="1496687"/>
                      <a:pt x="188445" y="1437421"/>
                      <a:pt x="190562" y="1314654"/>
                    </a:cubicBezTo>
                    <a:cubicBezTo>
                      <a:pt x="192679" y="1191887"/>
                      <a:pt x="139762" y="1128387"/>
                      <a:pt x="215962" y="920954"/>
                    </a:cubicBezTo>
                    <a:cubicBezTo>
                      <a:pt x="292162" y="713521"/>
                      <a:pt x="616012" y="220337"/>
                      <a:pt x="685862" y="8275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8" name="フリーフォーム: 図形 2137">
                <a:extLst>
                  <a:ext uri="{FF2B5EF4-FFF2-40B4-BE49-F238E27FC236}">
                    <a16:creationId xmlns:a16="http://schemas.microsoft.com/office/drawing/2014/main" id="{0F6F4ABF-9479-45CA-A2C7-3A1503CF716B}"/>
                  </a:ext>
                </a:extLst>
              </p:cNvPr>
              <p:cNvSpPr/>
              <p:nvPr/>
            </p:nvSpPr>
            <p:spPr>
              <a:xfrm>
                <a:off x="4464712" y="2120900"/>
                <a:ext cx="539088" cy="1041505"/>
              </a:xfrm>
              <a:custGeom>
                <a:avLst/>
                <a:gdLst>
                  <a:gd name="connsiteX0" fmla="*/ 539088 w 539088"/>
                  <a:gd name="connsiteY0" fmla="*/ 0 h 1041505"/>
                  <a:gd name="connsiteX1" fmla="*/ 145388 w 539088"/>
                  <a:gd name="connsiteY1" fmla="*/ 622300 h 1041505"/>
                  <a:gd name="connsiteX2" fmla="*/ 145388 w 539088"/>
                  <a:gd name="connsiteY2" fmla="*/ 622300 h 1041505"/>
                  <a:gd name="connsiteX3" fmla="*/ 5688 w 539088"/>
                  <a:gd name="connsiteY3" fmla="*/ 939800 h 1041505"/>
                  <a:gd name="connsiteX4" fmla="*/ 43788 w 539088"/>
                  <a:gd name="connsiteY4" fmla="*/ 1028700 h 1041505"/>
                  <a:gd name="connsiteX5" fmla="*/ 196188 w 539088"/>
                  <a:gd name="connsiteY5" fmla="*/ 698500 h 1041505"/>
                  <a:gd name="connsiteX6" fmla="*/ 285088 w 539088"/>
                  <a:gd name="connsiteY6" fmla="*/ 546100 h 1041505"/>
                  <a:gd name="connsiteX7" fmla="*/ 361288 w 539088"/>
                  <a:gd name="connsiteY7" fmla="*/ 228600 h 1041505"/>
                  <a:gd name="connsiteX8" fmla="*/ 539088 w 539088"/>
                  <a:gd name="connsiteY8" fmla="*/ 0 h 104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088" h="1041505">
                    <a:moveTo>
                      <a:pt x="539088" y="0"/>
                    </a:moveTo>
                    <a:lnTo>
                      <a:pt x="145388" y="622300"/>
                    </a:lnTo>
                    <a:lnTo>
                      <a:pt x="145388" y="622300"/>
                    </a:lnTo>
                    <a:cubicBezTo>
                      <a:pt x="122105" y="675217"/>
                      <a:pt x="22621" y="872067"/>
                      <a:pt x="5688" y="939800"/>
                    </a:cubicBezTo>
                    <a:cubicBezTo>
                      <a:pt x="-11245" y="1007533"/>
                      <a:pt x="12038" y="1068917"/>
                      <a:pt x="43788" y="1028700"/>
                    </a:cubicBezTo>
                    <a:cubicBezTo>
                      <a:pt x="75538" y="988483"/>
                      <a:pt x="155971" y="778933"/>
                      <a:pt x="196188" y="698500"/>
                    </a:cubicBezTo>
                    <a:cubicBezTo>
                      <a:pt x="236405" y="618067"/>
                      <a:pt x="257571" y="624417"/>
                      <a:pt x="285088" y="546100"/>
                    </a:cubicBezTo>
                    <a:cubicBezTo>
                      <a:pt x="312605" y="467783"/>
                      <a:pt x="318955" y="317500"/>
                      <a:pt x="361288" y="228600"/>
                    </a:cubicBezTo>
                    <a:cubicBezTo>
                      <a:pt x="403621" y="139700"/>
                      <a:pt x="471354" y="76200"/>
                      <a:pt x="5390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39" name="フリーフォーム: 図形 2138">
                <a:extLst>
                  <a:ext uri="{FF2B5EF4-FFF2-40B4-BE49-F238E27FC236}">
                    <a16:creationId xmlns:a16="http://schemas.microsoft.com/office/drawing/2014/main" id="{97DCC26D-359F-4A2E-AAD8-66D1DB4E5994}"/>
                  </a:ext>
                </a:extLst>
              </p:cNvPr>
              <p:cNvSpPr/>
              <p:nvPr/>
            </p:nvSpPr>
            <p:spPr>
              <a:xfrm>
                <a:off x="4507653" y="3451101"/>
                <a:ext cx="307323" cy="832586"/>
              </a:xfrm>
              <a:custGeom>
                <a:avLst/>
                <a:gdLst>
                  <a:gd name="connsiteX0" fmla="*/ 26247 w 307323"/>
                  <a:gd name="connsiteY0" fmla="*/ 15999 h 832586"/>
                  <a:gd name="connsiteX1" fmla="*/ 26247 w 307323"/>
                  <a:gd name="connsiteY1" fmla="*/ 79499 h 832586"/>
                  <a:gd name="connsiteX2" fmla="*/ 254847 w 307323"/>
                  <a:gd name="connsiteY2" fmla="*/ 536699 h 832586"/>
                  <a:gd name="connsiteX3" fmla="*/ 305647 w 307323"/>
                  <a:gd name="connsiteY3" fmla="*/ 828799 h 832586"/>
                  <a:gd name="connsiteX4" fmla="*/ 216747 w 307323"/>
                  <a:gd name="connsiteY4" fmla="*/ 333499 h 832586"/>
                  <a:gd name="connsiteX5" fmla="*/ 216747 w 307323"/>
                  <a:gd name="connsiteY5" fmla="*/ 257299 h 832586"/>
                  <a:gd name="connsiteX6" fmla="*/ 26247 w 307323"/>
                  <a:gd name="connsiteY6" fmla="*/ 15999 h 83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7323" h="832586">
                    <a:moveTo>
                      <a:pt x="26247" y="15999"/>
                    </a:moveTo>
                    <a:cubicBezTo>
                      <a:pt x="-5503" y="-13634"/>
                      <a:pt x="-11853" y="-7284"/>
                      <a:pt x="26247" y="79499"/>
                    </a:cubicBezTo>
                    <a:cubicBezTo>
                      <a:pt x="64347" y="166282"/>
                      <a:pt x="208280" y="411816"/>
                      <a:pt x="254847" y="536699"/>
                    </a:cubicBezTo>
                    <a:cubicBezTo>
                      <a:pt x="301414" y="661582"/>
                      <a:pt x="311997" y="862666"/>
                      <a:pt x="305647" y="828799"/>
                    </a:cubicBezTo>
                    <a:cubicBezTo>
                      <a:pt x="299297" y="794932"/>
                      <a:pt x="231564" y="428749"/>
                      <a:pt x="216747" y="333499"/>
                    </a:cubicBezTo>
                    <a:cubicBezTo>
                      <a:pt x="201930" y="238249"/>
                      <a:pt x="252730" y="314449"/>
                      <a:pt x="216747" y="257299"/>
                    </a:cubicBezTo>
                    <a:cubicBezTo>
                      <a:pt x="180764" y="200149"/>
                      <a:pt x="57997" y="45632"/>
                      <a:pt x="26247" y="15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0" name="フリーフォーム: 図形 2139">
                <a:extLst>
                  <a:ext uri="{FF2B5EF4-FFF2-40B4-BE49-F238E27FC236}">
                    <a16:creationId xmlns:a16="http://schemas.microsoft.com/office/drawing/2014/main" id="{62B6BB79-E9E3-4AE9-965B-1298800A0C39}"/>
                  </a:ext>
                </a:extLst>
              </p:cNvPr>
              <p:cNvSpPr/>
              <p:nvPr/>
            </p:nvSpPr>
            <p:spPr>
              <a:xfrm rot="6582563">
                <a:off x="5684838" y="4972275"/>
                <a:ext cx="442441" cy="875475"/>
              </a:xfrm>
              <a:custGeom>
                <a:avLst/>
                <a:gdLst>
                  <a:gd name="connsiteX0" fmla="*/ 7742 w 785331"/>
                  <a:gd name="connsiteY0" fmla="*/ 2443 h 1006036"/>
                  <a:gd name="connsiteX1" fmla="*/ 769742 w 785331"/>
                  <a:gd name="connsiteY1" fmla="*/ 802543 h 1006036"/>
                  <a:gd name="connsiteX2" fmla="*/ 528442 w 785331"/>
                  <a:gd name="connsiteY2" fmla="*/ 1005743 h 1006036"/>
                  <a:gd name="connsiteX3" fmla="*/ 617342 w 785331"/>
                  <a:gd name="connsiteY3" fmla="*/ 777143 h 1006036"/>
                  <a:gd name="connsiteX4" fmla="*/ 388742 w 785331"/>
                  <a:gd name="connsiteY4" fmla="*/ 561243 h 1006036"/>
                  <a:gd name="connsiteX5" fmla="*/ 7742 w 785331"/>
                  <a:gd name="connsiteY5" fmla="*/ 2443 h 1006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5331" h="1006036">
                    <a:moveTo>
                      <a:pt x="7742" y="2443"/>
                    </a:moveTo>
                    <a:cubicBezTo>
                      <a:pt x="71242" y="42660"/>
                      <a:pt x="682959" y="635326"/>
                      <a:pt x="769742" y="802543"/>
                    </a:cubicBezTo>
                    <a:cubicBezTo>
                      <a:pt x="856525" y="969760"/>
                      <a:pt x="553842" y="1009976"/>
                      <a:pt x="528442" y="1005743"/>
                    </a:cubicBezTo>
                    <a:cubicBezTo>
                      <a:pt x="503042" y="1001510"/>
                      <a:pt x="640625" y="851226"/>
                      <a:pt x="617342" y="777143"/>
                    </a:cubicBezTo>
                    <a:cubicBezTo>
                      <a:pt x="594059" y="703060"/>
                      <a:pt x="488225" y="692476"/>
                      <a:pt x="388742" y="561243"/>
                    </a:cubicBezTo>
                    <a:cubicBezTo>
                      <a:pt x="289259" y="430010"/>
                      <a:pt x="-55758" y="-37774"/>
                      <a:pt x="7742" y="24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1" name="フリーフォーム: 図形 2140">
                <a:extLst>
                  <a:ext uri="{FF2B5EF4-FFF2-40B4-BE49-F238E27FC236}">
                    <a16:creationId xmlns:a16="http://schemas.microsoft.com/office/drawing/2014/main" id="{0E2249C1-2405-4EF1-AEA7-87DF3CA0A939}"/>
                  </a:ext>
                </a:extLst>
              </p:cNvPr>
              <p:cNvSpPr/>
              <p:nvPr/>
            </p:nvSpPr>
            <p:spPr>
              <a:xfrm>
                <a:off x="4533012" y="4660080"/>
                <a:ext cx="230098" cy="587453"/>
              </a:xfrm>
              <a:custGeom>
                <a:avLst/>
                <a:gdLst>
                  <a:gd name="connsiteX0" fmla="*/ 229488 w 230098"/>
                  <a:gd name="connsiteY0" fmla="*/ 572320 h 587453"/>
                  <a:gd name="connsiteX1" fmla="*/ 153288 w 230098"/>
                  <a:gd name="connsiteY1" fmla="*/ 546920 h 587453"/>
                  <a:gd name="connsiteX2" fmla="*/ 888 w 230098"/>
                  <a:gd name="connsiteY2" fmla="*/ 216720 h 587453"/>
                  <a:gd name="connsiteX3" fmla="*/ 229488 w 230098"/>
                  <a:gd name="connsiteY3" fmla="*/ 820 h 587453"/>
                  <a:gd name="connsiteX4" fmla="*/ 51688 w 230098"/>
                  <a:gd name="connsiteY4" fmla="*/ 292920 h 587453"/>
                  <a:gd name="connsiteX5" fmla="*/ 115188 w 230098"/>
                  <a:gd name="connsiteY5" fmla="*/ 458020 h 587453"/>
                  <a:gd name="connsiteX6" fmla="*/ 229488 w 230098"/>
                  <a:gd name="connsiteY6" fmla="*/ 572320 h 587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098" h="587453">
                    <a:moveTo>
                      <a:pt x="229488" y="572320"/>
                    </a:moveTo>
                    <a:cubicBezTo>
                      <a:pt x="235838" y="587137"/>
                      <a:pt x="191388" y="606187"/>
                      <a:pt x="153288" y="546920"/>
                    </a:cubicBezTo>
                    <a:cubicBezTo>
                      <a:pt x="115188" y="487653"/>
                      <a:pt x="-11812" y="307737"/>
                      <a:pt x="888" y="216720"/>
                    </a:cubicBezTo>
                    <a:cubicBezTo>
                      <a:pt x="13588" y="125703"/>
                      <a:pt x="221021" y="-11880"/>
                      <a:pt x="229488" y="820"/>
                    </a:cubicBezTo>
                    <a:cubicBezTo>
                      <a:pt x="237955" y="13520"/>
                      <a:pt x="70738" y="216720"/>
                      <a:pt x="51688" y="292920"/>
                    </a:cubicBezTo>
                    <a:cubicBezTo>
                      <a:pt x="32638" y="369120"/>
                      <a:pt x="89788" y="409337"/>
                      <a:pt x="115188" y="458020"/>
                    </a:cubicBezTo>
                    <a:cubicBezTo>
                      <a:pt x="140588" y="506703"/>
                      <a:pt x="223138" y="557503"/>
                      <a:pt x="229488" y="572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2" name="フリーフォーム: 図形 2141">
                <a:extLst>
                  <a:ext uri="{FF2B5EF4-FFF2-40B4-BE49-F238E27FC236}">
                    <a16:creationId xmlns:a16="http://schemas.microsoft.com/office/drawing/2014/main" id="{7DFEBF7A-A2B2-45B2-958B-8567679B2637}"/>
                  </a:ext>
                </a:extLst>
              </p:cNvPr>
              <p:cNvSpPr/>
              <p:nvPr/>
            </p:nvSpPr>
            <p:spPr>
              <a:xfrm>
                <a:off x="5772585" y="4869651"/>
                <a:ext cx="573010" cy="439375"/>
              </a:xfrm>
              <a:custGeom>
                <a:avLst/>
                <a:gdLst>
                  <a:gd name="connsiteX0" fmla="*/ 5915 w 573010"/>
                  <a:gd name="connsiteY0" fmla="*/ 19849 h 439375"/>
                  <a:gd name="connsiteX1" fmla="*/ 183715 w 573010"/>
                  <a:gd name="connsiteY1" fmla="*/ 32549 h 439375"/>
                  <a:gd name="connsiteX2" fmla="*/ 564715 w 573010"/>
                  <a:gd name="connsiteY2" fmla="*/ 311949 h 439375"/>
                  <a:gd name="connsiteX3" fmla="*/ 450415 w 573010"/>
                  <a:gd name="connsiteY3" fmla="*/ 438949 h 439375"/>
                  <a:gd name="connsiteX4" fmla="*/ 501215 w 573010"/>
                  <a:gd name="connsiteY4" fmla="*/ 273849 h 439375"/>
                  <a:gd name="connsiteX5" fmla="*/ 386915 w 573010"/>
                  <a:gd name="connsiteY5" fmla="*/ 159549 h 439375"/>
                  <a:gd name="connsiteX6" fmla="*/ 5915 w 573010"/>
                  <a:gd name="connsiteY6" fmla="*/ 19849 h 43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010" h="439375">
                    <a:moveTo>
                      <a:pt x="5915" y="19849"/>
                    </a:moveTo>
                    <a:cubicBezTo>
                      <a:pt x="-27952" y="-1318"/>
                      <a:pt x="90582" y="-16134"/>
                      <a:pt x="183715" y="32549"/>
                    </a:cubicBezTo>
                    <a:cubicBezTo>
                      <a:pt x="276848" y="81232"/>
                      <a:pt x="520265" y="244216"/>
                      <a:pt x="564715" y="311949"/>
                    </a:cubicBezTo>
                    <a:cubicBezTo>
                      <a:pt x="609165" y="379682"/>
                      <a:pt x="460998" y="445299"/>
                      <a:pt x="450415" y="438949"/>
                    </a:cubicBezTo>
                    <a:cubicBezTo>
                      <a:pt x="439832" y="432599"/>
                      <a:pt x="511798" y="320416"/>
                      <a:pt x="501215" y="273849"/>
                    </a:cubicBezTo>
                    <a:cubicBezTo>
                      <a:pt x="490632" y="227282"/>
                      <a:pt x="465232" y="199766"/>
                      <a:pt x="386915" y="159549"/>
                    </a:cubicBezTo>
                    <a:cubicBezTo>
                      <a:pt x="308598" y="119332"/>
                      <a:pt x="39782" y="41016"/>
                      <a:pt x="5915" y="198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3" name="フリーフォーム: 図形 2142">
                <a:extLst>
                  <a:ext uri="{FF2B5EF4-FFF2-40B4-BE49-F238E27FC236}">
                    <a16:creationId xmlns:a16="http://schemas.microsoft.com/office/drawing/2014/main" id="{F997425D-EE24-4CE2-AD08-A54706CEAC6E}"/>
                  </a:ext>
                </a:extLst>
              </p:cNvPr>
              <p:cNvSpPr/>
              <p:nvPr/>
            </p:nvSpPr>
            <p:spPr>
              <a:xfrm>
                <a:off x="5561197" y="1053793"/>
                <a:ext cx="236416" cy="839356"/>
              </a:xfrm>
              <a:custGeom>
                <a:avLst/>
                <a:gdLst>
                  <a:gd name="connsiteX0" fmla="*/ 1403 w 236416"/>
                  <a:gd name="connsiteY0" fmla="*/ 13007 h 839356"/>
                  <a:gd name="connsiteX1" fmla="*/ 128403 w 236416"/>
                  <a:gd name="connsiteY1" fmla="*/ 533707 h 839356"/>
                  <a:gd name="connsiteX2" fmla="*/ 14103 w 236416"/>
                  <a:gd name="connsiteY2" fmla="*/ 838507 h 839356"/>
                  <a:gd name="connsiteX3" fmla="*/ 153803 w 236416"/>
                  <a:gd name="connsiteY3" fmla="*/ 444807 h 839356"/>
                  <a:gd name="connsiteX4" fmla="*/ 230003 w 236416"/>
                  <a:gd name="connsiteY4" fmla="*/ 178107 h 839356"/>
                  <a:gd name="connsiteX5" fmla="*/ 1403 w 236416"/>
                  <a:gd name="connsiteY5" fmla="*/ 13007 h 83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416" h="839356">
                    <a:moveTo>
                      <a:pt x="1403" y="13007"/>
                    </a:moveTo>
                    <a:cubicBezTo>
                      <a:pt x="-15530" y="72274"/>
                      <a:pt x="126286" y="396124"/>
                      <a:pt x="128403" y="533707"/>
                    </a:cubicBezTo>
                    <a:cubicBezTo>
                      <a:pt x="130520" y="671290"/>
                      <a:pt x="9870" y="853324"/>
                      <a:pt x="14103" y="838507"/>
                    </a:cubicBezTo>
                    <a:cubicBezTo>
                      <a:pt x="18336" y="823690"/>
                      <a:pt x="117820" y="554874"/>
                      <a:pt x="153803" y="444807"/>
                    </a:cubicBezTo>
                    <a:cubicBezTo>
                      <a:pt x="189786" y="334740"/>
                      <a:pt x="257520" y="243724"/>
                      <a:pt x="230003" y="178107"/>
                    </a:cubicBezTo>
                    <a:cubicBezTo>
                      <a:pt x="202486" y="112490"/>
                      <a:pt x="18336" y="-46260"/>
                      <a:pt x="1403" y="130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4" name="フリーフォーム: 図形 2143">
                <a:extLst>
                  <a:ext uri="{FF2B5EF4-FFF2-40B4-BE49-F238E27FC236}">
                    <a16:creationId xmlns:a16="http://schemas.microsoft.com/office/drawing/2014/main" id="{F08489F9-3794-4B17-A643-E80197C6A82A}"/>
                  </a:ext>
                </a:extLst>
              </p:cNvPr>
              <p:cNvSpPr/>
              <p:nvPr/>
            </p:nvSpPr>
            <p:spPr>
              <a:xfrm>
                <a:off x="5993871" y="4058733"/>
                <a:ext cx="524169" cy="1324046"/>
              </a:xfrm>
              <a:custGeom>
                <a:avLst/>
                <a:gdLst>
                  <a:gd name="connsiteX0" fmla="*/ 529 w 676989"/>
                  <a:gd name="connsiteY0" fmla="*/ 2465 h 1460944"/>
                  <a:gd name="connsiteX1" fmla="*/ 178329 w 676989"/>
                  <a:gd name="connsiteY1" fmla="*/ 459665 h 1460944"/>
                  <a:gd name="connsiteX2" fmla="*/ 102129 w 676989"/>
                  <a:gd name="connsiteY2" fmla="*/ 815265 h 1460944"/>
                  <a:gd name="connsiteX3" fmla="*/ 635529 w 676989"/>
                  <a:gd name="connsiteY3" fmla="*/ 827965 h 1460944"/>
                  <a:gd name="connsiteX4" fmla="*/ 635529 w 676989"/>
                  <a:gd name="connsiteY4" fmla="*/ 1450265 h 1460944"/>
                  <a:gd name="connsiteX5" fmla="*/ 584729 w 676989"/>
                  <a:gd name="connsiteY5" fmla="*/ 1183565 h 1460944"/>
                  <a:gd name="connsiteX6" fmla="*/ 241829 w 676989"/>
                  <a:gd name="connsiteY6" fmla="*/ 700965 h 1460944"/>
                  <a:gd name="connsiteX7" fmla="*/ 127529 w 676989"/>
                  <a:gd name="connsiteY7" fmla="*/ 294565 h 1460944"/>
                  <a:gd name="connsiteX8" fmla="*/ 529 w 676989"/>
                  <a:gd name="connsiteY8" fmla="*/ 2465 h 1460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989" h="1460944">
                    <a:moveTo>
                      <a:pt x="529" y="2465"/>
                    </a:moveTo>
                    <a:cubicBezTo>
                      <a:pt x="8996" y="29982"/>
                      <a:pt x="161396" y="324198"/>
                      <a:pt x="178329" y="459665"/>
                    </a:cubicBezTo>
                    <a:cubicBezTo>
                      <a:pt x="195262" y="595132"/>
                      <a:pt x="25929" y="753882"/>
                      <a:pt x="102129" y="815265"/>
                    </a:cubicBezTo>
                    <a:cubicBezTo>
                      <a:pt x="178329" y="876648"/>
                      <a:pt x="546629" y="722132"/>
                      <a:pt x="635529" y="827965"/>
                    </a:cubicBezTo>
                    <a:cubicBezTo>
                      <a:pt x="724429" y="933798"/>
                      <a:pt x="643996" y="1390998"/>
                      <a:pt x="635529" y="1450265"/>
                    </a:cubicBezTo>
                    <a:cubicBezTo>
                      <a:pt x="627062" y="1509532"/>
                      <a:pt x="650346" y="1308448"/>
                      <a:pt x="584729" y="1183565"/>
                    </a:cubicBezTo>
                    <a:cubicBezTo>
                      <a:pt x="519112" y="1058682"/>
                      <a:pt x="318029" y="849132"/>
                      <a:pt x="241829" y="700965"/>
                    </a:cubicBezTo>
                    <a:cubicBezTo>
                      <a:pt x="165629" y="552798"/>
                      <a:pt x="167746" y="404632"/>
                      <a:pt x="127529" y="294565"/>
                    </a:cubicBezTo>
                    <a:cubicBezTo>
                      <a:pt x="87312" y="184498"/>
                      <a:pt x="-7938" y="-25052"/>
                      <a:pt x="529" y="24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5" name="フリーフォーム: 図形 2144">
                <a:extLst>
                  <a:ext uri="{FF2B5EF4-FFF2-40B4-BE49-F238E27FC236}">
                    <a16:creationId xmlns:a16="http://schemas.microsoft.com/office/drawing/2014/main" id="{374E10ED-6DD7-4EA8-BBE4-34F367A5E4FD}"/>
                  </a:ext>
                </a:extLst>
              </p:cNvPr>
              <p:cNvSpPr/>
              <p:nvPr/>
            </p:nvSpPr>
            <p:spPr>
              <a:xfrm>
                <a:off x="3766034" y="3174521"/>
                <a:ext cx="285784" cy="788124"/>
              </a:xfrm>
              <a:custGeom>
                <a:avLst/>
                <a:gdLst>
                  <a:gd name="connsiteX0" fmla="*/ 285266 w 285784"/>
                  <a:gd name="connsiteY0" fmla="*/ 479 h 788124"/>
                  <a:gd name="connsiteX1" fmla="*/ 43966 w 285784"/>
                  <a:gd name="connsiteY1" fmla="*/ 292579 h 788124"/>
                  <a:gd name="connsiteX2" fmla="*/ 18566 w 285784"/>
                  <a:gd name="connsiteY2" fmla="*/ 584679 h 788124"/>
                  <a:gd name="connsiteX3" fmla="*/ 247166 w 285784"/>
                  <a:gd name="connsiteY3" fmla="*/ 787879 h 788124"/>
                  <a:gd name="connsiteX4" fmla="*/ 120166 w 285784"/>
                  <a:gd name="connsiteY4" fmla="*/ 622779 h 788124"/>
                  <a:gd name="connsiteX5" fmla="*/ 82066 w 285784"/>
                  <a:gd name="connsiteY5" fmla="*/ 470379 h 788124"/>
                  <a:gd name="connsiteX6" fmla="*/ 107466 w 285784"/>
                  <a:gd name="connsiteY6" fmla="*/ 229079 h 788124"/>
                  <a:gd name="connsiteX7" fmla="*/ 285266 w 285784"/>
                  <a:gd name="connsiteY7" fmla="*/ 479 h 788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784" h="788124">
                    <a:moveTo>
                      <a:pt x="285266" y="479"/>
                    </a:moveTo>
                    <a:cubicBezTo>
                      <a:pt x="274683" y="11062"/>
                      <a:pt x="88416" y="195212"/>
                      <a:pt x="43966" y="292579"/>
                    </a:cubicBezTo>
                    <a:cubicBezTo>
                      <a:pt x="-484" y="389946"/>
                      <a:pt x="-15301" y="502129"/>
                      <a:pt x="18566" y="584679"/>
                    </a:cubicBezTo>
                    <a:cubicBezTo>
                      <a:pt x="52433" y="667229"/>
                      <a:pt x="230233" y="781529"/>
                      <a:pt x="247166" y="787879"/>
                    </a:cubicBezTo>
                    <a:cubicBezTo>
                      <a:pt x="264099" y="794229"/>
                      <a:pt x="147683" y="675696"/>
                      <a:pt x="120166" y="622779"/>
                    </a:cubicBezTo>
                    <a:cubicBezTo>
                      <a:pt x="92649" y="569862"/>
                      <a:pt x="84183" y="535996"/>
                      <a:pt x="82066" y="470379"/>
                    </a:cubicBezTo>
                    <a:cubicBezTo>
                      <a:pt x="79949" y="404762"/>
                      <a:pt x="73599" y="301046"/>
                      <a:pt x="107466" y="229079"/>
                    </a:cubicBezTo>
                    <a:cubicBezTo>
                      <a:pt x="141333" y="157112"/>
                      <a:pt x="295849" y="-10104"/>
                      <a:pt x="285266" y="4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6" name="フリーフォーム: 図形 2145">
                <a:extLst>
                  <a:ext uri="{FF2B5EF4-FFF2-40B4-BE49-F238E27FC236}">
                    <a16:creationId xmlns:a16="http://schemas.microsoft.com/office/drawing/2014/main" id="{38B71BF5-902B-4A32-94DA-D6E6FD80EC24}"/>
                  </a:ext>
                </a:extLst>
              </p:cNvPr>
              <p:cNvSpPr/>
              <p:nvPr/>
            </p:nvSpPr>
            <p:spPr>
              <a:xfrm>
                <a:off x="6067420" y="2412290"/>
                <a:ext cx="412777" cy="762787"/>
              </a:xfrm>
              <a:custGeom>
                <a:avLst/>
                <a:gdLst>
                  <a:gd name="connsiteX0" fmla="*/ 3180 w 412777"/>
                  <a:gd name="connsiteY0" fmla="*/ 710 h 762787"/>
                  <a:gd name="connsiteX1" fmla="*/ 320680 w 412777"/>
                  <a:gd name="connsiteY1" fmla="*/ 229310 h 762787"/>
                  <a:gd name="connsiteX2" fmla="*/ 346080 w 412777"/>
                  <a:gd name="connsiteY2" fmla="*/ 508710 h 762787"/>
                  <a:gd name="connsiteX3" fmla="*/ 142880 w 412777"/>
                  <a:gd name="connsiteY3" fmla="*/ 762710 h 762787"/>
                  <a:gd name="connsiteX4" fmla="*/ 384180 w 412777"/>
                  <a:gd name="connsiteY4" fmla="*/ 534110 h 762787"/>
                  <a:gd name="connsiteX5" fmla="*/ 384180 w 412777"/>
                  <a:gd name="connsiteY5" fmla="*/ 394410 h 762787"/>
                  <a:gd name="connsiteX6" fmla="*/ 168280 w 412777"/>
                  <a:gd name="connsiteY6" fmla="*/ 165810 h 762787"/>
                  <a:gd name="connsiteX7" fmla="*/ 3180 w 412777"/>
                  <a:gd name="connsiteY7" fmla="*/ 710 h 762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777" h="762787">
                    <a:moveTo>
                      <a:pt x="3180" y="710"/>
                    </a:moveTo>
                    <a:cubicBezTo>
                      <a:pt x="28580" y="11293"/>
                      <a:pt x="263530" y="144643"/>
                      <a:pt x="320680" y="229310"/>
                    </a:cubicBezTo>
                    <a:cubicBezTo>
                      <a:pt x="377830" y="313977"/>
                      <a:pt x="375713" y="419810"/>
                      <a:pt x="346080" y="508710"/>
                    </a:cubicBezTo>
                    <a:cubicBezTo>
                      <a:pt x="316447" y="597610"/>
                      <a:pt x="136530" y="758477"/>
                      <a:pt x="142880" y="762710"/>
                    </a:cubicBezTo>
                    <a:cubicBezTo>
                      <a:pt x="149230" y="766943"/>
                      <a:pt x="343963" y="595493"/>
                      <a:pt x="384180" y="534110"/>
                    </a:cubicBezTo>
                    <a:cubicBezTo>
                      <a:pt x="424397" y="472727"/>
                      <a:pt x="420163" y="455793"/>
                      <a:pt x="384180" y="394410"/>
                    </a:cubicBezTo>
                    <a:cubicBezTo>
                      <a:pt x="348197" y="333027"/>
                      <a:pt x="225430" y="231427"/>
                      <a:pt x="168280" y="165810"/>
                    </a:cubicBezTo>
                    <a:cubicBezTo>
                      <a:pt x="111130" y="100193"/>
                      <a:pt x="-22220" y="-9873"/>
                      <a:pt x="3180" y="7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7" name="フリーフォーム: 図形 2146">
                <a:extLst>
                  <a:ext uri="{FF2B5EF4-FFF2-40B4-BE49-F238E27FC236}">
                    <a16:creationId xmlns:a16="http://schemas.microsoft.com/office/drawing/2014/main" id="{D1AFBC68-1465-46D6-AAD7-17FB7D62C453}"/>
                  </a:ext>
                </a:extLst>
              </p:cNvPr>
              <p:cNvSpPr/>
              <p:nvPr/>
            </p:nvSpPr>
            <p:spPr>
              <a:xfrm>
                <a:off x="5917097" y="304800"/>
                <a:ext cx="839383" cy="1041698"/>
              </a:xfrm>
              <a:custGeom>
                <a:avLst/>
                <a:gdLst>
                  <a:gd name="connsiteX0" fmla="*/ 1103 w 839383"/>
                  <a:gd name="connsiteY0" fmla="*/ 127000 h 1041698"/>
                  <a:gd name="connsiteX1" fmla="*/ 267803 w 839383"/>
                  <a:gd name="connsiteY1" fmla="*/ 0 h 1041698"/>
                  <a:gd name="connsiteX2" fmla="*/ 610703 w 839383"/>
                  <a:gd name="connsiteY2" fmla="*/ 127000 h 1041698"/>
                  <a:gd name="connsiteX3" fmla="*/ 763103 w 839383"/>
                  <a:gd name="connsiteY3" fmla="*/ 431800 h 1041698"/>
                  <a:gd name="connsiteX4" fmla="*/ 839303 w 839383"/>
                  <a:gd name="connsiteY4" fmla="*/ 774700 h 1041698"/>
                  <a:gd name="connsiteX5" fmla="*/ 750403 w 839383"/>
                  <a:gd name="connsiteY5" fmla="*/ 1041400 h 1041698"/>
                  <a:gd name="connsiteX6" fmla="*/ 813903 w 839383"/>
                  <a:gd name="connsiteY6" fmla="*/ 723900 h 1041698"/>
                  <a:gd name="connsiteX7" fmla="*/ 725003 w 839383"/>
                  <a:gd name="connsiteY7" fmla="*/ 508000 h 1041698"/>
                  <a:gd name="connsiteX8" fmla="*/ 674203 w 839383"/>
                  <a:gd name="connsiteY8" fmla="*/ 241300 h 1041698"/>
                  <a:gd name="connsiteX9" fmla="*/ 369403 w 839383"/>
                  <a:gd name="connsiteY9" fmla="*/ 88900 h 1041698"/>
                  <a:gd name="connsiteX10" fmla="*/ 1103 w 839383"/>
                  <a:gd name="connsiteY10" fmla="*/ 127000 h 10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9383" h="1041698">
                    <a:moveTo>
                      <a:pt x="1103" y="127000"/>
                    </a:moveTo>
                    <a:cubicBezTo>
                      <a:pt x="-15830" y="112183"/>
                      <a:pt x="166203" y="0"/>
                      <a:pt x="267803" y="0"/>
                    </a:cubicBezTo>
                    <a:cubicBezTo>
                      <a:pt x="369403" y="0"/>
                      <a:pt x="528153" y="55033"/>
                      <a:pt x="610703" y="127000"/>
                    </a:cubicBezTo>
                    <a:cubicBezTo>
                      <a:pt x="693253" y="198967"/>
                      <a:pt x="725003" y="323850"/>
                      <a:pt x="763103" y="431800"/>
                    </a:cubicBezTo>
                    <a:cubicBezTo>
                      <a:pt x="801203" y="539750"/>
                      <a:pt x="841420" y="673100"/>
                      <a:pt x="839303" y="774700"/>
                    </a:cubicBezTo>
                    <a:cubicBezTo>
                      <a:pt x="837186" y="876300"/>
                      <a:pt x="754636" y="1049867"/>
                      <a:pt x="750403" y="1041400"/>
                    </a:cubicBezTo>
                    <a:cubicBezTo>
                      <a:pt x="746170" y="1032933"/>
                      <a:pt x="818136" y="812800"/>
                      <a:pt x="813903" y="723900"/>
                    </a:cubicBezTo>
                    <a:cubicBezTo>
                      <a:pt x="809670" y="635000"/>
                      <a:pt x="748286" y="588433"/>
                      <a:pt x="725003" y="508000"/>
                    </a:cubicBezTo>
                    <a:cubicBezTo>
                      <a:pt x="701720" y="427567"/>
                      <a:pt x="733470" y="311150"/>
                      <a:pt x="674203" y="241300"/>
                    </a:cubicBezTo>
                    <a:cubicBezTo>
                      <a:pt x="614936" y="171450"/>
                      <a:pt x="485820" y="112183"/>
                      <a:pt x="369403" y="88900"/>
                    </a:cubicBezTo>
                    <a:cubicBezTo>
                      <a:pt x="252986" y="65617"/>
                      <a:pt x="18036" y="141817"/>
                      <a:pt x="1103" y="127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48" name="フリーフォーム: 図形 2147">
                <a:extLst>
                  <a:ext uri="{FF2B5EF4-FFF2-40B4-BE49-F238E27FC236}">
                    <a16:creationId xmlns:a16="http://schemas.microsoft.com/office/drawing/2014/main" id="{AFB902B2-3397-4C30-A4E4-A2EC53E72115}"/>
                  </a:ext>
                </a:extLst>
              </p:cNvPr>
              <p:cNvSpPr/>
              <p:nvPr/>
            </p:nvSpPr>
            <p:spPr>
              <a:xfrm>
                <a:off x="4533383" y="177675"/>
                <a:ext cx="1141687" cy="1276998"/>
              </a:xfrm>
              <a:custGeom>
                <a:avLst/>
                <a:gdLst>
                  <a:gd name="connsiteX0" fmla="*/ 1130817 w 1141687"/>
                  <a:gd name="connsiteY0" fmla="*/ 127125 h 1276998"/>
                  <a:gd name="connsiteX1" fmla="*/ 737117 w 1141687"/>
                  <a:gd name="connsiteY1" fmla="*/ 125 h 1276998"/>
                  <a:gd name="connsiteX2" fmla="*/ 381517 w 1141687"/>
                  <a:gd name="connsiteY2" fmla="*/ 152525 h 1276998"/>
                  <a:gd name="connsiteX3" fmla="*/ 152917 w 1141687"/>
                  <a:gd name="connsiteY3" fmla="*/ 406525 h 1276998"/>
                  <a:gd name="connsiteX4" fmla="*/ 517 w 1141687"/>
                  <a:gd name="connsiteY4" fmla="*/ 711325 h 1276998"/>
                  <a:gd name="connsiteX5" fmla="*/ 203717 w 1141687"/>
                  <a:gd name="connsiteY5" fmla="*/ 1244725 h 1276998"/>
                  <a:gd name="connsiteX6" fmla="*/ 25917 w 1141687"/>
                  <a:gd name="connsiteY6" fmla="*/ 1155825 h 1276998"/>
                  <a:gd name="connsiteX7" fmla="*/ 127517 w 1141687"/>
                  <a:gd name="connsiteY7" fmla="*/ 647825 h 1276998"/>
                  <a:gd name="connsiteX8" fmla="*/ 279917 w 1141687"/>
                  <a:gd name="connsiteY8" fmla="*/ 165225 h 1276998"/>
                  <a:gd name="connsiteX9" fmla="*/ 1130817 w 1141687"/>
                  <a:gd name="connsiteY9" fmla="*/ 127125 h 127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1687" h="1276998">
                    <a:moveTo>
                      <a:pt x="1130817" y="127125"/>
                    </a:moveTo>
                    <a:cubicBezTo>
                      <a:pt x="1207017" y="99608"/>
                      <a:pt x="862000" y="-4108"/>
                      <a:pt x="737117" y="125"/>
                    </a:cubicBezTo>
                    <a:cubicBezTo>
                      <a:pt x="612234" y="4358"/>
                      <a:pt x="478884" y="84792"/>
                      <a:pt x="381517" y="152525"/>
                    </a:cubicBezTo>
                    <a:cubicBezTo>
                      <a:pt x="284150" y="220258"/>
                      <a:pt x="216417" y="313392"/>
                      <a:pt x="152917" y="406525"/>
                    </a:cubicBezTo>
                    <a:cubicBezTo>
                      <a:pt x="89417" y="499658"/>
                      <a:pt x="-7950" y="571625"/>
                      <a:pt x="517" y="711325"/>
                    </a:cubicBezTo>
                    <a:cubicBezTo>
                      <a:pt x="8984" y="851025"/>
                      <a:pt x="199484" y="1170642"/>
                      <a:pt x="203717" y="1244725"/>
                    </a:cubicBezTo>
                    <a:cubicBezTo>
                      <a:pt x="207950" y="1318808"/>
                      <a:pt x="38617" y="1255308"/>
                      <a:pt x="25917" y="1155825"/>
                    </a:cubicBezTo>
                    <a:cubicBezTo>
                      <a:pt x="13217" y="1056342"/>
                      <a:pt x="85184" y="812925"/>
                      <a:pt x="127517" y="647825"/>
                    </a:cubicBezTo>
                    <a:cubicBezTo>
                      <a:pt x="169850" y="482725"/>
                      <a:pt x="112700" y="249892"/>
                      <a:pt x="279917" y="165225"/>
                    </a:cubicBezTo>
                    <a:cubicBezTo>
                      <a:pt x="447134" y="80558"/>
                      <a:pt x="1054617" y="154642"/>
                      <a:pt x="1130817" y="1271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2335" name="グループ化 2334">
            <a:extLst>
              <a:ext uri="{FF2B5EF4-FFF2-40B4-BE49-F238E27FC236}">
                <a16:creationId xmlns:a16="http://schemas.microsoft.com/office/drawing/2014/main" id="{EC2723B6-ECA5-4890-AE17-FBDCE4603181}"/>
              </a:ext>
            </a:extLst>
          </p:cNvPr>
          <p:cNvGrpSpPr/>
          <p:nvPr/>
        </p:nvGrpSpPr>
        <p:grpSpPr>
          <a:xfrm>
            <a:off x="2730230" y="0"/>
            <a:ext cx="6731540" cy="2621333"/>
            <a:chOff x="2217906" y="757994"/>
            <a:chExt cx="6731540" cy="2621333"/>
          </a:xfrm>
        </p:grpSpPr>
        <p:pic>
          <p:nvPicPr>
            <p:cNvPr id="2336" name="Picture 2" descr="トム・クルーズ　映画『トップガン マーヴェリック』">
              <a:extLst>
                <a:ext uri="{FF2B5EF4-FFF2-40B4-BE49-F238E27FC236}">
                  <a16:creationId xmlns:a16="http://schemas.microsoft.com/office/drawing/2014/main" id="{599ADF1C-374D-47BE-9D82-DE3744217B7C}"/>
                </a:ext>
              </a:extLst>
            </p:cNvPr>
            <p:cNvPicPr>
              <a:picLocks noChangeAspect="1" noChangeArrowheads="1"/>
            </p:cNvPicPr>
            <p:nvPr/>
          </p:nvPicPr>
          <p:blipFill rotWithShape="1">
            <a:blip r:embed="rId4">
              <a:duotone>
                <a:prstClr val="black"/>
                <a:srgbClr val="FF0000">
                  <a:tint val="45000"/>
                  <a:satMod val="400000"/>
                </a:srgbClr>
              </a:duotone>
              <a:extLst>
                <a:ext uri="{28A0092B-C50C-407E-A947-70E740481C1C}">
                  <a14:useLocalDpi xmlns:a14="http://schemas.microsoft.com/office/drawing/2010/main" val="0"/>
                </a:ext>
              </a:extLst>
            </a:blip>
            <a:srcRect t="23154" b="13024"/>
            <a:stretch/>
          </p:blipFill>
          <p:spPr bwMode="auto">
            <a:xfrm>
              <a:off x="2217906" y="1132831"/>
              <a:ext cx="6731540" cy="1819176"/>
            </a:xfrm>
            <a:prstGeom prst="rect">
              <a:avLst/>
            </a:prstGeom>
            <a:noFill/>
            <a:extLst>
              <a:ext uri="{909E8E84-426E-40DD-AFC4-6F175D3DCCD1}">
                <a14:hiddenFill xmlns:a14="http://schemas.microsoft.com/office/drawing/2010/main">
                  <a:solidFill>
                    <a:srgbClr val="FFFFFF"/>
                  </a:solidFill>
                </a14:hiddenFill>
              </a:ext>
            </a:extLst>
          </p:spPr>
        </p:pic>
        <p:sp>
          <p:nvSpPr>
            <p:cNvPr id="2337" name="正方形/長方形 2336">
              <a:extLst>
                <a:ext uri="{FF2B5EF4-FFF2-40B4-BE49-F238E27FC236}">
                  <a16:creationId xmlns:a16="http://schemas.microsoft.com/office/drawing/2014/main" id="{B248147F-74CD-48E1-B21D-3E8B8268C8DA}"/>
                </a:ext>
              </a:extLst>
            </p:cNvPr>
            <p:cNvSpPr/>
            <p:nvPr/>
          </p:nvSpPr>
          <p:spPr>
            <a:xfrm>
              <a:off x="4155440" y="2352040"/>
              <a:ext cx="2865120" cy="599967"/>
            </a:xfrm>
            <a:prstGeom prst="rect">
              <a:avLst/>
            </a:prstGeom>
            <a:solidFill>
              <a:schemeClr val="bg1"/>
            </a:solidFill>
            <a:ln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8" name="テキスト ボックス 2337">
              <a:extLst>
                <a:ext uri="{FF2B5EF4-FFF2-40B4-BE49-F238E27FC236}">
                  <a16:creationId xmlns:a16="http://schemas.microsoft.com/office/drawing/2014/main" id="{320407E9-88DA-4338-A860-F9EDBB4CCAF6}"/>
                </a:ext>
              </a:extLst>
            </p:cNvPr>
            <p:cNvSpPr txBox="1"/>
            <p:nvPr/>
          </p:nvSpPr>
          <p:spPr>
            <a:xfrm>
              <a:off x="4231371" y="2239959"/>
              <a:ext cx="2589170" cy="523220"/>
            </a:xfrm>
            <a:prstGeom prst="rect">
              <a:avLst/>
            </a:prstGeom>
            <a:noFill/>
          </p:spPr>
          <p:txBody>
            <a:bodyPr wrap="none" rtlCol="0">
              <a:spAutoFit/>
            </a:bodyPr>
            <a:lstStyle/>
            <a:p>
              <a:pPr algn="ctr"/>
              <a:r>
                <a:rPr lang="ja-JP" altLang="en-US" sz="2800" spc="-300" dirty="0">
                  <a:latin typeface="HGS創英角ｺﾞｼｯｸUB" panose="020B0900000000000000" pitchFamily="50" charset="-128"/>
                  <a:ea typeface="HGS創英角ｺﾞｼｯｸUB" panose="020B0900000000000000" pitchFamily="50" charset="-128"/>
                </a:rPr>
                <a:t>パワー オブ ラブ</a:t>
              </a:r>
              <a:endParaRPr kumimoji="1" lang="ja-JP" altLang="en-US" sz="2800" spc="-300" dirty="0">
                <a:latin typeface="HGS創英角ｺﾞｼｯｸUB" panose="020B0900000000000000" pitchFamily="50" charset="-128"/>
                <a:ea typeface="HGS創英角ｺﾞｼｯｸUB" panose="020B0900000000000000" pitchFamily="50" charset="-128"/>
              </a:endParaRPr>
            </a:p>
          </p:txBody>
        </p:sp>
        <p:grpSp>
          <p:nvGrpSpPr>
            <p:cNvPr id="2339" name="グループ化 2338">
              <a:extLst>
                <a:ext uri="{FF2B5EF4-FFF2-40B4-BE49-F238E27FC236}">
                  <a16:creationId xmlns:a16="http://schemas.microsoft.com/office/drawing/2014/main" id="{5D6834B7-F85A-453B-B1D9-4AF85C68C5A1}"/>
                </a:ext>
              </a:extLst>
            </p:cNvPr>
            <p:cNvGrpSpPr/>
            <p:nvPr/>
          </p:nvGrpSpPr>
          <p:grpSpPr>
            <a:xfrm>
              <a:off x="4971532" y="2652023"/>
              <a:ext cx="1224288" cy="727304"/>
              <a:chOff x="2925046" y="1591530"/>
              <a:chExt cx="6353255" cy="3774235"/>
            </a:xfrm>
            <a:solidFill>
              <a:schemeClr val="bg2">
                <a:lumMod val="10000"/>
              </a:schemeClr>
            </a:solidFill>
          </p:grpSpPr>
          <p:grpSp>
            <p:nvGrpSpPr>
              <p:cNvPr id="2341" name="グループ化 2340">
                <a:extLst>
                  <a:ext uri="{FF2B5EF4-FFF2-40B4-BE49-F238E27FC236}">
                    <a16:creationId xmlns:a16="http://schemas.microsoft.com/office/drawing/2014/main" id="{3C820123-A606-4BCA-AF46-25899F378061}"/>
                  </a:ext>
                </a:extLst>
              </p:cNvPr>
              <p:cNvGrpSpPr/>
              <p:nvPr/>
            </p:nvGrpSpPr>
            <p:grpSpPr>
              <a:xfrm>
                <a:off x="2925046" y="1591530"/>
                <a:ext cx="3544342" cy="3774235"/>
                <a:chOff x="2925046" y="1591530"/>
                <a:chExt cx="3544342" cy="3774235"/>
              </a:xfrm>
              <a:grpFill/>
            </p:grpSpPr>
            <p:sp>
              <p:nvSpPr>
                <p:cNvPr id="2460" name="フリーフォーム: 図形 2459">
                  <a:extLst>
                    <a:ext uri="{FF2B5EF4-FFF2-40B4-BE49-F238E27FC236}">
                      <a16:creationId xmlns:a16="http://schemas.microsoft.com/office/drawing/2014/main" id="{638453D5-F2A1-40B3-8CF1-8344A0C270D4}"/>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1" name="フリーフォーム: 図形 2460">
                  <a:extLst>
                    <a:ext uri="{FF2B5EF4-FFF2-40B4-BE49-F238E27FC236}">
                      <a16:creationId xmlns:a16="http://schemas.microsoft.com/office/drawing/2014/main" id="{067D1BAF-AB3B-4E72-AA13-F22398962443}"/>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2" name="フリーフォーム: 図形 2461">
                  <a:extLst>
                    <a:ext uri="{FF2B5EF4-FFF2-40B4-BE49-F238E27FC236}">
                      <a16:creationId xmlns:a16="http://schemas.microsoft.com/office/drawing/2014/main" id="{6DD3B8BB-C55A-4D3B-A507-2606077C09D8}"/>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3" name="フリーフォーム: 図形 2462">
                  <a:extLst>
                    <a:ext uri="{FF2B5EF4-FFF2-40B4-BE49-F238E27FC236}">
                      <a16:creationId xmlns:a16="http://schemas.microsoft.com/office/drawing/2014/main" id="{0FBE9B08-B29D-46A2-A8EE-017B71ED9D50}"/>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4" name="フリーフォーム: 図形 2463">
                  <a:extLst>
                    <a:ext uri="{FF2B5EF4-FFF2-40B4-BE49-F238E27FC236}">
                      <a16:creationId xmlns:a16="http://schemas.microsoft.com/office/drawing/2014/main" id="{08D544AD-AC67-4F5A-BC8C-998FAE92DC3F}"/>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5" name="フリーフォーム: 図形 2464">
                  <a:extLst>
                    <a:ext uri="{FF2B5EF4-FFF2-40B4-BE49-F238E27FC236}">
                      <a16:creationId xmlns:a16="http://schemas.microsoft.com/office/drawing/2014/main" id="{3D95003F-8DC2-4C9C-BACA-F8BFB6771EDF}"/>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6" name="フリーフォーム: 図形 2465">
                  <a:extLst>
                    <a:ext uri="{FF2B5EF4-FFF2-40B4-BE49-F238E27FC236}">
                      <a16:creationId xmlns:a16="http://schemas.microsoft.com/office/drawing/2014/main" id="{0338187D-7883-409F-8893-D4D46B95E2F5}"/>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7" name="フリーフォーム: 図形 2466">
                  <a:extLst>
                    <a:ext uri="{FF2B5EF4-FFF2-40B4-BE49-F238E27FC236}">
                      <a16:creationId xmlns:a16="http://schemas.microsoft.com/office/drawing/2014/main" id="{7A90AFD1-6468-4D75-BA42-27B046685E35}"/>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8" name="フリーフォーム: 図形 2467">
                  <a:extLst>
                    <a:ext uri="{FF2B5EF4-FFF2-40B4-BE49-F238E27FC236}">
                      <a16:creationId xmlns:a16="http://schemas.microsoft.com/office/drawing/2014/main" id="{DBD9756A-1863-437F-8C8B-DBAA9809EC9C}"/>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69" name="フリーフォーム: 図形 2468">
                  <a:extLst>
                    <a:ext uri="{FF2B5EF4-FFF2-40B4-BE49-F238E27FC236}">
                      <a16:creationId xmlns:a16="http://schemas.microsoft.com/office/drawing/2014/main" id="{F3D9C762-2DA0-4594-9B1C-EC1A7956B0C1}"/>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0" name="フリーフォーム: 図形 2469">
                  <a:extLst>
                    <a:ext uri="{FF2B5EF4-FFF2-40B4-BE49-F238E27FC236}">
                      <a16:creationId xmlns:a16="http://schemas.microsoft.com/office/drawing/2014/main" id="{1B3DF9A7-3AE4-4C1E-8D52-F30F7CDA73A6}"/>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1" name="フリーフォーム: 図形 2470">
                  <a:extLst>
                    <a:ext uri="{FF2B5EF4-FFF2-40B4-BE49-F238E27FC236}">
                      <a16:creationId xmlns:a16="http://schemas.microsoft.com/office/drawing/2014/main" id="{C35DA756-C4AA-4728-A697-180FC674BA54}"/>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2" name="フリーフォーム: 図形 2471">
                  <a:extLst>
                    <a:ext uri="{FF2B5EF4-FFF2-40B4-BE49-F238E27FC236}">
                      <a16:creationId xmlns:a16="http://schemas.microsoft.com/office/drawing/2014/main" id="{F12331D9-08C7-42BB-888C-8E8A847B0BEF}"/>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3" name="フリーフォーム: 図形 2472">
                  <a:extLst>
                    <a:ext uri="{FF2B5EF4-FFF2-40B4-BE49-F238E27FC236}">
                      <a16:creationId xmlns:a16="http://schemas.microsoft.com/office/drawing/2014/main" id="{724509A1-6BEC-4C23-8AF7-D1108495317D}"/>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4" name="フリーフォーム: 図形 2473">
                  <a:extLst>
                    <a:ext uri="{FF2B5EF4-FFF2-40B4-BE49-F238E27FC236}">
                      <a16:creationId xmlns:a16="http://schemas.microsoft.com/office/drawing/2014/main" id="{160F4FFD-D692-4FFB-9625-F792BB6496A9}"/>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5" name="フリーフォーム: 図形 2474">
                  <a:extLst>
                    <a:ext uri="{FF2B5EF4-FFF2-40B4-BE49-F238E27FC236}">
                      <a16:creationId xmlns:a16="http://schemas.microsoft.com/office/drawing/2014/main" id="{97EC8085-9D2B-4B39-A619-B4366EE74FB6}"/>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6" name="フリーフォーム: 図形 2475">
                  <a:extLst>
                    <a:ext uri="{FF2B5EF4-FFF2-40B4-BE49-F238E27FC236}">
                      <a16:creationId xmlns:a16="http://schemas.microsoft.com/office/drawing/2014/main" id="{6D84DCB2-48DC-4645-82D3-907A280CDDD6}"/>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7" name="フリーフォーム: 図形 2476">
                  <a:extLst>
                    <a:ext uri="{FF2B5EF4-FFF2-40B4-BE49-F238E27FC236}">
                      <a16:creationId xmlns:a16="http://schemas.microsoft.com/office/drawing/2014/main" id="{992D814B-4564-4861-8D55-D49C82F64214}"/>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8" name="フリーフォーム: 図形 2477">
                  <a:extLst>
                    <a:ext uri="{FF2B5EF4-FFF2-40B4-BE49-F238E27FC236}">
                      <a16:creationId xmlns:a16="http://schemas.microsoft.com/office/drawing/2014/main" id="{34B0E54B-DDF6-436A-B30D-4590A58270F0}"/>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79" name="フリーフォーム: 図形 2478">
                  <a:extLst>
                    <a:ext uri="{FF2B5EF4-FFF2-40B4-BE49-F238E27FC236}">
                      <a16:creationId xmlns:a16="http://schemas.microsoft.com/office/drawing/2014/main" id="{A116B21D-24BA-4C5C-885E-D6CB860972F9}"/>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0" name="フリーフォーム: 図形 2479">
                  <a:extLst>
                    <a:ext uri="{FF2B5EF4-FFF2-40B4-BE49-F238E27FC236}">
                      <a16:creationId xmlns:a16="http://schemas.microsoft.com/office/drawing/2014/main" id="{5DE76CED-5C9B-4D2F-BDDE-43CEC229CDFD}"/>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1" name="フリーフォーム: 図形 2480">
                  <a:extLst>
                    <a:ext uri="{FF2B5EF4-FFF2-40B4-BE49-F238E27FC236}">
                      <a16:creationId xmlns:a16="http://schemas.microsoft.com/office/drawing/2014/main" id="{EA84DAB7-2118-4904-8367-A6D0E9CC2398}"/>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2" name="フリーフォーム: 図形 2481">
                  <a:extLst>
                    <a:ext uri="{FF2B5EF4-FFF2-40B4-BE49-F238E27FC236}">
                      <a16:creationId xmlns:a16="http://schemas.microsoft.com/office/drawing/2014/main" id="{74232B16-EE24-48DA-BAF7-69BB5A145CAF}"/>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3" name="フリーフォーム: 図形 2482">
                  <a:extLst>
                    <a:ext uri="{FF2B5EF4-FFF2-40B4-BE49-F238E27FC236}">
                      <a16:creationId xmlns:a16="http://schemas.microsoft.com/office/drawing/2014/main" id="{C7DC6D90-3FA7-40DC-8BCB-9DC6887C27E2}"/>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4" name="フリーフォーム: 図形 2483">
                  <a:extLst>
                    <a:ext uri="{FF2B5EF4-FFF2-40B4-BE49-F238E27FC236}">
                      <a16:creationId xmlns:a16="http://schemas.microsoft.com/office/drawing/2014/main" id="{E570D7E9-597C-43E9-95BE-2D7B00276190}"/>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5" name="フリーフォーム: 図形 2484">
                  <a:extLst>
                    <a:ext uri="{FF2B5EF4-FFF2-40B4-BE49-F238E27FC236}">
                      <a16:creationId xmlns:a16="http://schemas.microsoft.com/office/drawing/2014/main" id="{1CCDFC06-6331-420A-8411-F59F936A6560}"/>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6" name="フリーフォーム: 図形 2485">
                  <a:extLst>
                    <a:ext uri="{FF2B5EF4-FFF2-40B4-BE49-F238E27FC236}">
                      <a16:creationId xmlns:a16="http://schemas.microsoft.com/office/drawing/2014/main" id="{3FA43641-FA77-4468-BF25-4BC1BB4EEE8E}"/>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7" name="フリーフォーム: 図形 2486">
                  <a:extLst>
                    <a:ext uri="{FF2B5EF4-FFF2-40B4-BE49-F238E27FC236}">
                      <a16:creationId xmlns:a16="http://schemas.microsoft.com/office/drawing/2014/main" id="{68C4C4D2-4901-4785-B615-8F0B2285E635}"/>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8" name="フリーフォーム: 図形 2487">
                  <a:extLst>
                    <a:ext uri="{FF2B5EF4-FFF2-40B4-BE49-F238E27FC236}">
                      <a16:creationId xmlns:a16="http://schemas.microsoft.com/office/drawing/2014/main" id="{76D4E917-EB2B-41BC-883D-64F703D2312D}"/>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89" name="フリーフォーム: 図形 2488">
                  <a:extLst>
                    <a:ext uri="{FF2B5EF4-FFF2-40B4-BE49-F238E27FC236}">
                      <a16:creationId xmlns:a16="http://schemas.microsoft.com/office/drawing/2014/main" id="{F18B4CA2-BC55-4695-824F-A9F323D9EDE2}"/>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0" name="フリーフォーム: 図形 2489">
                  <a:extLst>
                    <a:ext uri="{FF2B5EF4-FFF2-40B4-BE49-F238E27FC236}">
                      <a16:creationId xmlns:a16="http://schemas.microsoft.com/office/drawing/2014/main" id="{A46E854D-6D45-4FE6-8C19-22A97D6DB828}"/>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1" name="フリーフォーム: 図形 2490">
                  <a:extLst>
                    <a:ext uri="{FF2B5EF4-FFF2-40B4-BE49-F238E27FC236}">
                      <a16:creationId xmlns:a16="http://schemas.microsoft.com/office/drawing/2014/main" id="{1986D6CE-8DBA-4212-B3BF-A24F65F11D43}"/>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2" name="フリーフォーム: 図形 2491">
                  <a:extLst>
                    <a:ext uri="{FF2B5EF4-FFF2-40B4-BE49-F238E27FC236}">
                      <a16:creationId xmlns:a16="http://schemas.microsoft.com/office/drawing/2014/main" id="{BB0B1A64-BEC0-4559-A9B5-45D8FCCCD217}"/>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3" name="フリーフォーム: 図形 2492">
                  <a:extLst>
                    <a:ext uri="{FF2B5EF4-FFF2-40B4-BE49-F238E27FC236}">
                      <a16:creationId xmlns:a16="http://schemas.microsoft.com/office/drawing/2014/main" id="{6CE45B78-80DE-44B9-806A-BDF7C5D32931}"/>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4" name="フリーフォーム: 図形 2493">
                  <a:extLst>
                    <a:ext uri="{FF2B5EF4-FFF2-40B4-BE49-F238E27FC236}">
                      <a16:creationId xmlns:a16="http://schemas.microsoft.com/office/drawing/2014/main" id="{BF4F7F09-7583-4C22-BE25-30C81AA29281}"/>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5" name="フリーフォーム: 図形 2494">
                  <a:extLst>
                    <a:ext uri="{FF2B5EF4-FFF2-40B4-BE49-F238E27FC236}">
                      <a16:creationId xmlns:a16="http://schemas.microsoft.com/office/drawing/2014/main" id="{9AD01292-3359-421A-94DA-85E7803415B1}"/>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6" name="フリーフォーム: 図形 2495">
                  <a:extLst>
                    <a:ext uri="{FF2B5EF4-FFF2-40B4-BE49-F238E27FC236}">
                      <a16:creationId xmlns:a16="http://schemas.microsoft.com/office/drawing/2014/main" id="{287E447B-3C49-4678-9208-37268F837495}"/>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7" name="フリーフォーム: 図形 2496">
                  <a:extLst>
                    <a:ext uri="{FF2B5EF4-FFF2-40B4-BE49-F238E27FC236}">
                      <a16:creationId xmlns:a16="http://schemas.microsoft.com/office/drawing/2014/main" id="{99865429-7BA7-4919-8308-C96980AF00BD}"/>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8" name="フリーフォーム: 図形 2497">
                  <a:extLst>
                    <a:ext uri="{FF2B5EF4-FFF2-40B4-BE49-F238E27FC236}">
                      <a16:creationId xmlns:a16="http://schemas.microsoft.com/office/drawing/2014/main" id="{93163872-838A-447C-BABB-32B902728D40}"/>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99" name="フリーフォーム: 図形 2498">
                  <a:extLst>
                    <a:ext uri="{FF2B5EF4-FFF2-40B4-BE49-F238E27FC236}">
                      <a16:creationId xmlns:a16="http://schemas.microsoft.com/office/drawing/2014/main" id="{CEFD0CB0-0122-4B2D-B424-8E23D2192E53}"/>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0" name="フリーフォーム: 図形 2499">
                  <a:extLst>
                    <a:ext uri="{FF2B5EF4-FFF2-40B4-BE49-F238E27FC236}">
                      <a16:creationId xmlns:a16="http://schemas.microsoft.com/office/drawing/2014/main" id="{D1E4F9DB-BFEA-43C7-9BEC-78DB29FBD514}"/>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1" name="フリーフォーム: 図形 2500">
                  <a:extLst>
                    <a:ext uri="{FF2B5EF4-FFF2-40B4-BE49-F238E27FC236}">
                      <a16:creationId xmlns:a16="http://schemas.microsoft.com/office/drawing/2014/main" id="{F0075668-C63A-4F16-9E61-22CF93EA5C6E}"/>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2" name="フリーフォーム: 図形 2501">
                  <a:extLst>
                    <a:ext uri="{FF2B5EF4-FFF2-40B4-BE49-F238E27FC236}">
                      <a16:creationId xmlns:a16="http://schemas.microsoft.com/office/drawing/2014/main" id="{60F9D064-623F-423D-928C-DB1BAFF93918}"/>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3" name="フリーフォーム: 図形 2502">
                  <a:extLst>
                    <a:ext uri="{FF2B5EF4-FFF2-40B4-BE49-F238E27FC236}">
                      <a16:creationId xmlns:a16="http://schemas.microsoft.com/office/drawing/2014/main" id="{1C66F456-7303-499A-AAC3-A15DF0933E10}"/>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4" name="フリーフォーム: 図形 2503">
                  <a:extLst>
                    <a:ext uri="{FF2B5EF4-FFF2-40B4-BE49-F238E27FC236}">
                      <a16:creationId xmlns:a16="http://schemas.microsoft.com/office/drawing/2014/main" id="{466E3070-7456-499D-A8B0-06DB04549A36}"/>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5" name="フリーフォーム: 図形 2504">
                  <a:extLst>
                    <a:ext uri="{FF2B5EF4-FFF2-40B4-BE49-F238E27FC236}">
                      <a16:creationId xmlns:a16="http://schemas.microsoft.com/office/drawing/2014/main" id="{26E0371A-E03D-44B4-BE06-A87CF402D391}"/>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6" name="フリーフォーム: 図形 2505">
                  <a:extLst>
                    <a:ext uri="{FF2B5EF4-FFF2-40B4-BE49-F238E27FC236}">
                      <a16:creationId xmlns:a16="http://schemas.microsoft.com/office/drawing/2014/main" id="{B7D25E15-DDDC-4301-BD57-E1B0D3B88654}"/>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7" name="フリーフォーム: 図形 2506">
                  <a:extLst>
                    <a:ext uri="{FF2B5EF4-FFF2-40B4-BE49-F238E27FC236}">
                      <a16:creationId xmlns:a16="http://schemas.microsoft.com/office/drawing/2014/main" id="{C07133B4-EA0A-43D9-97D1-6EAC656110CE}"/>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8" name="フリーフォーム: 図形 2507">
                  <a:extLst>
                    <a:ext uri="{FF2B5EF4-FFF2-40B4-BE49-F238E27FC236}">
                      <a16:creationId xmlns:a16="http://schemas.microsoft.com/office/drawing/2014/main" id="{A5752430-1EDB-4DB4-83A7-89AC3C7C1ED3}"/>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09" name="フリーフォーム: 図形 2508">
                  <a:extLst>
                    <a:ext uri="{FF2B5EF4-FFF2-40B4-BE49-F238E27FC236}">
                      <a16:creationId xmlns:a16="http://schemas.microsoft.com/office/drawing/2014/main" id="{D2D034F8-FE9E-47F0-ABFB-C41D89E5AC57}"/>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0" name="フリーフォーム: 図形 2509">
                  <a:extLst>
                    <a:ext uri="{FF2B5EF4-FFF2-40B4-BE49-F238E27FC236}">
                      <a16:creationId xmlns:a16="http://schemas.microsoft.com/office/drawing/2014/main" id="{F73C45B6-2F75-4422-8F05-AEEF3E28F649}"/>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1" name="フリーフォーム: 図形 2510">
                  <a:extLst>
                    <a:ext uri="{FF2B5EF4-FFF2-40B4-BE49-F238E27FC236}">
                      <a16:creationId xmlns:a16="http://schemas.microsoft.com/office/drawing/2014/main" id="{A56898D0-80A9-45A5-8E93-B7C252BE4064}"/>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2" name="フリーフォーム: 図形 2511">
                  <a:extLst>
                    <a:ext uri="{FF2B5EF4-FFF2-40B4-BE49-F238E27FC236}">
                      <a16:creationId xmlns:a16="http://schemas.microsoft.com/office/drawing/2014/main" id="{014E5264-8C15-4DD5-9015-A6568EDC82DD}"/>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3" name="フリーフォーム: 図形 2512">
                  <a:extLst>
                    <a:ext uri="{FF2B5EF4-FFF2-40B4-BE49-F238E27FC236}">
                      <a16:creationId xmlns:a16="http://schemas.microsoft.com/office/drawing/2014/main" id="{021AD217-6DDA-45B5-B9AD-E5D44AF54C0E}"/>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4" name="フリーフォーム: 図形 2513">
                  <a:extLst>
                    <a:ext uri="{FF2B5EF4-FFF2-40B4-BE49-F238E27FC236}">
                      <a16:creationId xmlns:a16="http://schemas.microsoft.com/office/drawing/2014/main" id="{CDAD723B-168C-4206-9214-0FA66F3B7679}"/>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5" name="フリーフォーム: 図形 2514">
                  <a:extLst>
                    <a:ext uri="{FF2B5EF4-FFF2-40B4-BE49-F238E27FC236}">
                      <a16:creationId xmlns:a16="http://schemas.microsoft.com/office/drawing/2014/main" id="{2A0573EE-E119-4592-8272-8A7B1929094B}"/>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6" name="フリーフォーム: 図形 2515">
                  <a:extLst>
                    <a:ext uri="{FF2B5EF4-FFF2-40B4-BE49-F238E27FC236}">
                      <a16:creationId xmlns:a16="http://schemas.microsoft.com/office/drawing/2014/main" id="{01A90DF2-410B-494E-BAF2-A842D629C7FF}"/>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7" name="フリーフォーム: 図形 2516">
                  <a:extLst>
                    <a:ext uri="{FF2B5EF4-FFF2-40B4-BE49-F238E27FC236}">
                      <a16:creationId xmlns:a16="http://schemas.microsoft.com/office/drawing/2014/main" id="{C459A682-E2C0-4E86-9CB2-88690C7364D4}"/>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8" name="フリーフォーム: 図形 2517">
                  <a:extLst>
                    <a:ext uri="{FF2B5EF4-FFF2-40B4-BE49-F238E27FC236}">
                      <a16:creationId xmlns:a16="http://schemas.microsoft.com/office/drawing/2014/main" id="{672BBD13-32E7-4193-B0A8-4ADCFEFF2A06}"/>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19" name="フリーフォーム: 図形 2518">
                  <a:extLst>
                    <a:ext uri="{FF2B5EF4-FFF2-40B4-BE49-F238E27FC236}">
                      <a16:creationId xmlns:a16="http://schemas.microsoft.com/office/drawing/2014/main" id="{5F3C07D4-0B02-47D3-BDB1-11322D0AA291}"/>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0" name="フリーフォーム: 図形 2519">
                  <a:extLst>
                    <a:ext uri="{FF2B5EF4-FFF2-40B4-BE49-F238E27FC236}">
                      <a16:creationId xmlns:a16="http://schemas.microsoft.com/office/drawing/2014/main" id="{F0AD37C2-70B1-4278-BC56-448072CF5971}"/>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1" name="フリーフォーム: 図形 2520">
                  <a:extLst>
                    <a:ext uri="{FF2B5EF4-FFF2-40B4-BE49-F238E27FC236}">
                      <a16:creationId xmlns:a16="http://schemas.microsoft.com/office/drawing/2014/main" id="{99C70C35-68E2-4FCD-90B4-2F8096211BA0}"/>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2" name="フリーフォーム: 図形 2521">
                  <a:extLst>
                    <a:ext uri="{FF2B5EF4-FFF2-40B4-BE49-F238E27FC236}">
                      <a16:creationId xmlns:a16="http://schemas.microsoft.com/office/drawing/2014/main" id="{6FF4C2B2-289F-448F-8038-46EBE6281664}"/>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3" name="フリーフォーム: 図形 2522">
                  <a:extLst>
                    <a:ext uri="{FF2B5EF4-FFF2-40B4-BE49-F238E27FC236}">
                      <a16:creationId xmlns:a16="http://schemas.microsoft.com/office/drawing/2014/main" id="{298050C1-09A9-4681-9A18-9F50039B120E}"/>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4" name="フリーフォーム: 図形 2523">
                  <a:extLst>
                    <a:ext uri="{FF2B5EF4-FFF2-40B4-BE49-F238E27FC236}">
                      <a16:creationId xmlns:a16="http://schemas.microsoft.com/office/drawing/2014/main" id="{671AFAF3-14E8-4D4F-8FB2-32BB64E77B06}"/>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5" name="フリーフォーム: 図形 2524">
                  <a:extLst>
                    <a:ext uri="{FF2B5EF4-FFF2-40B4-BE49-F238E27FC236}">
                      <a16:creationId xmlns:a16="http://schemas.microsoft.com/office/drawing/2014/main" id="{63143274-6F6B-4686-97AC-8C352AF43FE1}"/>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6" name="フリーフォーム: 図形 2525">
                  <a:extLst>
                    <a:ext uri="{FF2B5EF4-FFF2-40B4-BE49-F238E27FC236}">
                      <a16:creationId xmlns:a16="http://schemas.microsoft.com/office/drawing/2014/main" id="{45B74D78-5E84-4B75-9000-426DAB389333}"/>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7" name="フリーフォーム: 図形 2526">
                  <a:extLst>
                    <a:ext uri="{FF2B5EF4-FFF2-40B4-BE49-F238E27FC236}">
                      <a16:creationId xmlns:a16="http://schemas.microsoft.com/office/drawing/2014/main" id="{8BCB1BA7-E1B5-45C5-BAB3-3A0FB8D80AF8}"/>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8" name="フリーフォーム: 図形 2527">
                  <a:extLst>
                    <a:ext uri="{FF2B5EF4-FFF2-40B4-BE49-F238E27FC236}">
                      <a16:creationId xmlns:a16="http://schemas.microsoft.com/office/drawing/2014/main" id="{70A7E236-93B9-4DD6-93EA-C00618C2E663}"/>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29" name="フリーフォーム: 図形 2528">
                  <a:extLst>
                    <a:ext uri="{FF2B5EF4-FFF2-40B4-BE49-F238E27FC236}">
                      <a16:creationId xmlns:a16="http://schemas.microsoft.com/office/drawing/2014/main" id="{1778A9D7-726A-4117-B469-484936BB8CFF}"/>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0" name="フリーフォーム: 図形 2529">
                  <a:extLst>
                    <a:ext uri="{FF2B5EF4-FFF2-40B4-BE49-F238E27FC236}">
                      <a16:creationId xmlns:a16="http://schemas.microsoft.com/office/drawing/2014/main" id="{97576B6F-EE8D-4BA0-AE7C-50D3E3604A5E}"/>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1" name="フリーフォーム: 図形 2530">
                  <a:extLst>
                    <a:ext uri="{FF2B5EF4-FFF2-40B4-BE49-F238E27FC236}">
                      <a16:creationId xmlns:a16="http://schemas.microsoft.com/office/drawing/2014/main" id="{10F3245F-6331-47CF-8333-2D04BDC0BA64}"/>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2" name="フリーフォーム: 図形 2531">
                  <a:extLst>
                    <a:ext uri="{FF2B5EF4-FFF2-40B4-BE49-F238E27FC236}">
                      <a16:creationId xmlns:a16="http://schemas.microsoft.com/office/drawing/2014/main" id="{BA330CF4-64D4-4DF5-95EE-C64314C685FB}"/>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3" name="フリーフォーム: 図形 2532">
                  <a:extLst>
                    <a:ext uri="{FF2B5EF4-FFF2-40B4-BE49-F238E27FC236}">
                      <a16:creationId xmlns:a16="http://schemas.microsoft.com/office/drawing/2014/main" id="{70C4117F-53E8-4496-8072-160CA9DD85A4}"/>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4" name="フリーフォーム: 図形 2533">
                  <a:extLst>
                    <a:ext uri="{FF2B5EF4-FFF2-40B4-BE49-F238E27FC236}">
                      <a16:creationId xmlns:a16="http://schemas.microsoft.com/office/drawing/2014/main" id="{A5FD9175-AC12-4EE8-BD1C-8E97D93827C8}"/>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5" name="フリーフォーム: 図形 2534">
                  <a:extLst>
                    <a:ext uri="{FF2B5EF4-FFF2-40B4-BE49-F238E27FC236}">
                      <a16:creationId xmlns:a16="http://schemas.microsoft.com/office/drawing/2014/main" id="{2CA84E7D-482E-4F92-89AE-BB7767A43747}"/>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6" name="フリーフォーム: 図形 2535">
                  <a:extLst>
                    <a:ext uri="{FF2B5EF4-FFF2-40B4-BE49-F238E27FC236}">
                      <a16:creationId xmlns:a16="http://schemas.microsoft.com/office/drawing/2014/main" id="{77CA4527-C150-4CC0-B1E4-3B540F4A6278}"/>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7" name="フリーフォーム: 図形 2536">
                  <a:extLst>
                    <a:ext uri="{FF2B5EF4-FFF2-40B4-BE49-F238E27FC236}">
                      <a16:creationId xmlns:a16="http://schemas.microsoft.com/office/drawing/2014/main" id="{A5B04658-E247-43FD-A5A1-CDF2FAAAA9C8}"/>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8" name="フリーフォーム: 図形 2537">
                  <a:extLst>
                    <a:ext uri="{FF2B5EF4-FFF2-40B4-BE49-F238E27FC236}">
                      <a16:creationId xmlns:a16="http://schemas.microsoft.com/office/drawing/2014/main" id="{5FB74954-7AE2-42F6-85E3-E1335047C785}"/>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39" name="フリーフォーム: 図形 2538">
                  <a:extLst>
                    <a:ext uri="{FF2B5EF4-FFF2-40B4-BE49-F238E27FC236}">
                      <a16:creationId xmlns:a16="http://schemas.microsoft.com/office/drawing/2014/main" id="{8AB60058-7695-4671-8D6E-4DBB440D05FE}"/>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0" name="フリーフォーム: 図形 2539">
                  <a:extLst>
                    <a:ext uri="{FF2B5EF4-FFF2-40B4-BE49-F238E27FC236}">
                      <a16:creationId xmlns:a16="http://schemas.microsoft.com/office/drawing/2014/main" id="{88B0034B-A50F-4355-81AD-46BE11168D05}"/>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1" name="フリーフォーム: 図形 2540">
                  <a:extLst>
                    <a:ext uri="{FF2B5EF4-FFF2-40B4-BE49-F238E27FC236}">
                      <a16:creationId xmlns:a16="http://schemas.microsoft.com/office/drawing/2014/main" id="{06674564-972D-4DB3-831B-598CCC0C4461}"/>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2" name="フリーフォーム: 図形 2541">
                  <a:extLst>
                    <a:ext uri="{FF2B5EF4-FFF2-40B4-BE49-F238E27FC236}">
                      <a16:creationId xmlns:a16="http://schemas.microsoft.com/office/drawing/2014/main" id="{4AC07978-EE63-4D01-A38A-45E54864AA6D}"/>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3" name="フリーフォーム: 図形 2542">
                  <a:extLst>
                    <a:ext uri="{FF2B5EF4-FFF2-40B4-BE49-F238E27FC236}">
                      <a16:creationId xmlns:a16="http://schemas.microsoft.com/office/drawing/2014/main" id="{E933E26D-D21C-4CC2-9169-D94355540985}"/>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4" name="フリーフォーム: 図形 2543">
                  <a:extLst>
                    <a:ext uri="{FF2B5EF4-FFF2-40B4-BE49-F238E27FC236}">
                      <a16:creationId xmlns:a16="http://schemas.microsoft.com/office/drawing/2014/main" id="{D232BFCA-B31C-4AF3-9546-7D8EDDFBC46C}"/>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5" name="フリーフォーム: 図形 2544">
                  <a:extLst>
                    <a:ext uri="{FF2B5EF4-FFF2-40B4-BE49-F238E27FC236}">
                      <a16:creationId xmlns:a16="http://schemas.microsoft.com/office/drawing/2014/main" id="{9C04802E-B8F9-4562-9534-7076555C47B8}"/>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6" name="フリーフォーム: 図形 2545">
                  <a:extLst>
                    <a:ext uri="{FF2B5EF4-FFF2-40B4-BE49-F238E27FC236}">
                      <a16:creationId xmlns:a16="http://schemas.microsoft.com/office/drawing/2014/main" id="{C561C1E5-4B68-4AB6-A0C8-351117B34ED4}"/>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7" name="フリーフォーム: 図形 2546">
                  <a:extLst>
                    <a:ext uri="{FF2B5EF4-FFF2-40B4-BE49-F238E27FC236}">
                      <a16:creationId xmlns:a16="http://schemas.microsoft.com/office/drawing/2014/main" id="{D1B2BFF0-E660-46E6-AC17-5E57D8BB58DD}"/>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8" name="フリーフォーム: 図形 2547">
                  <a:extLst>
                    <a:ext uri="{FF2B5EF4-FFF2-40B4-BE49-F238E27FC236}">
                      <a16:creationId xmlns:a16="http://schemas.microsoft.com/office/drawing/2014/main" id="{D8EDE8BE-545C-4A0A-B62E-8DEACF6769AA}"/>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49" name="フリーフォーム: 図形 2548">
                  <a:extLst>
                    <a:ext uri="{FF2B5EF4-FFF2-40B4-BE49-F238E27FC236}">
                      <a16:creationId xmlns:a16="http://schemas.microsoft.com/office/drawing/2014/main" id="{E7844336-5E43-426D-BC5A-6F4075699F0E}"/>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0" name="フリーフォーム: 図形 2549">
                  <a:extLst>
                    <a:ext uri="{FF2B5EF4-FFF2-40B4-BE49-F238E27FC236}">
                      <a16:creationId xmlns:a16="http://schemas.microsoft.com/office/drawing/2014/main" id="{3FE2EAF5-B117-464B-9F8F-5E72951B571F}"/>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1" name="フリーフォーム: 図形 2550">
                  <a:extLst>
                    <a:ext uri="{FF2B5EF4-FFF2-40B4-BE49-F238E27FC236}">
                      <a16:creationId xmlns:a16="http://schemas.microsoft.com/office/drawing/2014/main" id="{33619E42-8093-4ED7-8EDD-7A593F0025A4}"/>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2" name="フリーフォーム: 図形 2551">
                  <a:extLst>
                    <a:ext uri="{FF2B5EF4-FFF2-40B4-BE49-F238E27FC236}">
                      <a16:creationId xmlns:a16="http://schemas.microsoft.com/office/drawing/2014/main" id="{1BE3DA70-84A0-40C8-9579-576B7407FC96}"/>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3" name="フリーフォーム: 図形 2552">
                  <a:extLst>
                    <a:ext uri="{FF2B5EF4-FFF2-40B4-BE49-F238E27FC236}">
                      <a16:creationId xmlns:a16="http://schemas.microsoft.com/office/drawing/2014/main" id="{3F874BE0-7D1B-4A87-96CF-525AE9D1FD40}"/>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4" name="フリーフォーム: 図形 2553">
                  <a:extLst>
                    <a:ext uri="{FF2B5EF4-FFF2-40B4-BE49-F238E27FC236}">
                      <a16:creationId xmlns:a16="http://schemas.microsoft.com/office/drawing/2014/main" id="{4E63B6C3-08D7-4B03-BFBC-32ED5F251B8C}"/>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5" name="フリーフォーム: 図形 2554">
                  <a:extLst>
                    <a:ext uri="{FF2B5EF4-FFF2-40B4-BE49-F238E27FC236}">
                      <a16:creationId xmlns:a16="http://schemas.microsoft.com/office/drawing/2014/main" id="{7810E886-AD91-4D46-83C8-36FE07941104}"/>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6" name="フリーフォーム: 図形 2555">
                  <a:extLst>
                    <a:ext uri="{FF2B5EF4-FFF2-40B4-BE49-F238E27FC236}">
                      <a16:creationId xmlns:a16="http://schemas.microsoft.com/office/drawing/2014/main" id="{83AAB4D4-54BE-403C-B66B-0284CC2CC757}"/>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7" name="フリーフォーム: 図形 2556">
                  <a:extLst>
                    <a:ext uri="{FF2B5EF4-FFF2-40B4-BE49-F238E27FC236}">
                      <a16:creationId xmlns:a16="http://schemas.microsoft.com/office/drawing/2014/main" id="{4C9E3149-7790-4570-B326-5A63DFE5C4F0}"/>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8" name="フリーフォーム: 図形 2557">
                  <a:extLst>
                    <a:ext uri="{FF2B5EF4-FFF2-40B4-BE49-F238E27FC236}">
                      <a16:creationId xmlns:a16="http://schemas.microsoft.com/office/drawing/2014/main" id="{A79CE275-B268-4318-8AB8-F73E453A6F38}"/>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59" name="フリーフォーム: 図形 2558">
                  <a:extLst>
                    <a:ext uri="{FF2B5EF4-FFF2-40B4-BE49-F238E27FC236}">
                      <a16:creationId xmlns:a16="http://schemas.microsoft.com/office/drawing/2014/main" id="{3F15A255-B1E8-48BD-AE03-5D56153AF9B8}"/>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0" name="フリーフォーム: 図形 2559">
                  <a:extLst>
                    <a:ext uri="{FF2B5EF4-FFF2-40B4-BE49-F238E27FC236}">
                      <a16:creationId xmlns:a16="http://schemas.microsoft.com/office/drawing/2014/main" id="{4B1B65BA-3668-4A95-AE2B-EA13AD87D1A5}"/>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1" name="フリーフォーム: 図形 2560">
                  <a:extLst>
                    <a:ext uri="{FF2B5EF4-FFF2-40B4-BE49-F238E27FC236}">
                      <a16:creationId xmlns:a16="http://schemas.microsoft.com/office/drawing/2014/main" id="{BB1F6102-7CEC-4B7C-993A-A9CE72F4F8F7}"/>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2" name="フリーフォーム: 図形 2561">
                  <a:extLst>
                    <a:ext uri="{FF2B5EF4-FFF2-40B4-BE49-F238E27FC236}">
                      <a16:creationId xmlns:a16="http://schemas.microsoft.com/office/drawing/2014/main" id="{F6981E31-EA0A-48AE-AF0A-223A88D6ECCC}"/>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3" name="フリーフォーム: 図形 2562">
                  <a:extLst>
                    <a:ext uri="{FF2B5EF4-FFF2-40B4-BE49-F238E27FC236}">
                      <a16:creationId xmlns:a16="http://schemas.microsoft.com/office/drawing/2014/main" id="{3C12CB73-37BE-4008-AD43-9E78BBA81032}"/>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4" name="フリーフォーム: 図形 2563">
                  <a:extLst>
                    <a:ext uri="{FF2B5EF4-FFF2-40B4-BE49-F238E27FC236}">
                      <a16:creationId xmlns:a16="http://schemas.microsoft.com/office/drawing/2014/main" id="{FCFABCB2-AE08-4EC5-A937-7B1277CB9C15}"/>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5" name="フリーフォーム: 図形 2564">
                  <a:extLst>
                    <a:ext uri="{FF2B5EF4-FFF2-40B4-BE49-F238E27FC236}">
                      <a16:creationId xmlns:a16="http://schemas.microsoft.com/office/drawing/2014/main" id="{D827E36A-5668-4A4E-BCA3-9433667E1570}"/>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6" name="フリーフォーム: 図形 2565">
                  <a:extLst>
                    <a:ext uri="{FF2B5EF4-FFF2-40B4-BE49-F238E27FC236}">
                      <a16:creationId xmlns:a16="http://schemas.microsoft.com/office/drawing/2014/main" id="{25062297-8A2A-4B46-9E0F-9B793891E14A}"/>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7" name="フリーフォーム: 図形 2566">
                  <a:extLst>
                    <a:ext uri="{FF2B5EF4-FFF2-40B4-BE49-F238E27FC236}">
                      <a16:creationId xmlns:a16="http://schemas.microsoft.com/office/drawing/2014/main" id="{BA7604CE-1638-4118-A5ED-4F363822F02C}"/>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8" name="フリーフォーム: 図形 2567">
                  <a:extLst>
                    <a:ext uri="{FF2B5EF4-FFF2-40B4-BE49-F238E27FC236}">
                      <a16:creationId xmlns:a16="http://schemas.microsoft.com/office/drawing/2014/main" id="{AD61931A-21EC-40EA-BBE7-3513972E0B45}"/>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69" name="フリーフォーム: 図形 2568">
                  <a:extLst>
                    <a:ext uri="{FF2B5EF4-FFF2-40B4-BE49-F238E27FC236}">
                      <a16:creationId xmlns:a16="http://schemas.microsoft.com/office/drawing/2014/main" id="{8CB79B2D-A256-4AA3-BE34-D4FF72318489}"/>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0" name="フリーフォーム: 図形 2569">
                  <a:extLst>
                    <a:ext uri="{FF2B5EF4-FFF2-40B4-BE49-F238E27FC236}">
                      <a16:creationId xmlns:a16="http://schemas.microsoft.com/office/drawing/2014/main" id="{CAEABDFD-C7F9-48AE-BF0B-A20DAD57624A}"/>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1" name="フリーフォーム: 図形 2570">
                  <a:extLst>
                    <a:ext uri="{FF2B5EF4-FFF2-40B4-BE49-F238E27FC236}">
                      <a16:creationId xmlns:a16="http://schemas.microsoft.com/office/drawing/2014/main" id="{DA7CA3C0-A7F3-446E-8678-09C1C7999CB0}"/>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2" name="フリーフォーム: 図形 2571">
                  <a:extLst>
                    <a:ext uri="{FF2B5EF4-FFF2-40B4-BE49-F238E27FC236}">
                      <a16:creationId xmlns:a16="http://schemas.microsoft.com/office/drawing/2014/main" id="{C3F35C43-7EBA-478F-B33E-E24759406A21}"/>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3" name="フリーフォーム: 図形 2572">
                  <a:extLst>
                    <a:ext uri="{FF2B5EF4-FFF2-40B4-BE49-F238E27FC236}">
                      <a16:creationId xmlns:a16="http://schemas.microsoft.com/office/drawing/2014/main" id="{43D06D67-2EFD-4861-B167-C592032B2FEF}"/>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4" name="フリーフォーム: 図形 2573">
                  <a:extLst>
                    <a:ext uri="{FF2B5EF4-FFF2-40B4-BE49-F238E27FC236}">
                      <a16:creationId xmlns:a16="http://schemas.microsoft.com/office/drawing/2014/main" id="{2790F2EA-A7D4-4BA1-B562-C72B90580CCF}"/>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5" name="フリーフォーム: 図形 2574">
                  <a:extLst>
                    <a:ext uri="{FF2B5EF4-FFF2-40B4-BE49-F238E27FC236}">
                      <a16:creationId xmlns:a16="http://schemas.microsoft.com/office/drawing/2014/main" id="{8A0B2116-D710-4034-B561-7A8AE50F042C}"/>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76" name="フリーフォーム: 図形 2575">
                  <a:extLst>
                    <a:ext uri="{FF2B5EF4-FFF2-40B4-BE49-F238E27FC236}">
                      <a16:creationId xmlns:a16="http://schemas.microsoft.com/office/drawing/2014/main" id="{6946B232-22AC-4103-B26A-62076C40802D}"/>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342" name="グループ化 2341">
                <a:extLst>
                  <a:ext uri="{FF2B5EF4-FFF2-40B4-BE49-F238E27FC236}">
                    <a16:creationId xmlns:a16="http://schemas.microsoft.com/office/drawing/2014/main" id="{E5830D25-DCFB-4B05-8A5B-94D552695119}"/>
                  </a:ext>
                </a:extLst>
              </p:cNvPr>
              <p:cNvGrpSpPr/>
              <p:nvPr/>
            </p:nvGrpSpPr>
            <p:grpSpPr>
              <a:xfrm flipH="1">
                <a:off x="5733959" y="1591530"/>
                <a:ext cx="3544342" cy="3774235"/>
                <a:chOff x="2925046" y="1591530"/>
                <a:chExt cx="3544342" cy="3774235"/>
              </a:xfrm>
              <a:grpFill/>
            </p:grpSpPr>
            <p:sp>
              <p:nvSpPr>
                <p:cNvPr id="2343" name="フリーフォーム: 図形 2342">
                  <a:extLst>
                    <a:ext uri="{FF2B5EF4-FFF2-40B4-BE49-F238E27FC236}">
                      <a16:creationId xmlns:a16="http://schemas.microsoft.com/office/drawing/2014/main" id="{C133D710-024E-45A2-BF2F-90E49E5E41FE}"/>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4" name="フリーフォーム: 図形 2343">
                  <a:extLst>
                    <a:ext uri="{FF2B5EF4-FFF2-40B4-BE49-F238E27FC236}">
                      <a16:creationId xmlns:a16="http://schemas.microsoft.com/office/drawing/2014/main" id="{291B523E-7A52-4894-BF5A-95A80A0FBA4B}"/>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5" name="フリーフォーム: 図形 2344">
                  <a:extLst>
                    <a:ext uri="{FF2B5EF4-FFF2-40B4-BE49-F238E27FC236}">
                      <a16:creationId xmlns:a16="http://schemas.microsoft.com/office/drawing/2014/main" id="{FFCEB519-3325-4BAE-A769-C051AB42DA42}"/>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6" name="フリーフォーム: 図形 2345">
                  <a:extLst>
                    <a:ext uri="{FF2B5EF4-FFF2-40B4-BE49-F238E27FC236}">
                      <a16:creationId xmlns:a16="http://schemas.microsoft.com/office/drawing/2014/main" id="{F3C39CDB-1315-407E-BF97-013A651D87B6}"/>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7" name="フリーフォーム: 図形 2346">
                  <a:extLst>
                    <a:ext uri="{FF2B5EF4-FFF2-40B4-BE49-F238E27FC236}">
                      <a16:creationId xmlns:a16="http://schemas.microsoft.com/office/drawing/2014/main" id="{0F4DAFEC-5BB5-483B-9DCA-60AF70C99B41}"/>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8" name="フリーフォーム: 図形 2347">
                  <a:extLst>
                    <a:ext uri="{FF2B5EF4-FFF2-40B4-BE49-F238E27FC236}">
                      <a16:creationId xmlns:a16="http://schemas.microsoft.com/office/drawing/2014/main" id="{E0929267-A422-4CDA-BCF3-4B553CF04B03}"/>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49" name="フリーフォーム: 図形 2348">
                  <a:extLst>
                    <a:ext uri="{FF2B5EF4-FFF2-40B4-BE49-F238E27FC236}">
                      <a16:creationId xmlns:a16="http://schemas.microsoft.com/office/drawing/2014/main" id="{13C30F87-DDB3-4FA2-968A-BC6C71D6A696}"/>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0" name="フリーフォーム: 図形 2349">
                  <a:extLst>
                    <a:ext uri="{FF2B5EF4-FFF2-40B4-BE49-F238E27FC236}">
                      <a16:creationId xmlns:a16="http://schemas.microsoft.com/office/drawing/2014/main" id="{178BF62F-B551-4A97-8F43-E9DDF945A2CC}"/>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1" name="フリーフォーム: 図形 2350">
                  <a:extLst>
                    <a:ext uri="{FF2B5EF4-FFF2-40B4-BE49-F238E27FC236}">
                      <a16:creationId xmlns:a16="http://schemas.microsoft.com/office/drawing/2014/main" id="{F33216D2-10EE-4277-8D09-2C0C38C0D7FA}"/>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2" name="フリーフォーム: 図形 2351">
                  <a:extLst>
                    <a:ext uri="{FF2B5EF4-FFF2-40B4-BE49-F238E27FC236}">
                      <a16:creationId xmlns:a16="http://schemas.microsoft.com/office/drawing/2014/main" id="{D9FDAAD5-EE96-443D-9635-FCA31EF0AA10}"/>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3" name="フリーフォーム: 図形 2352">
                  <a:extLst>
                    <a:ext uri="{FF2B5EF4-FFF2-40B4-BE49-F238E27FC236}">
                      <a16:creationId xmlns:a16="http://schemas.microsoft.com/office/drawing/2014/main" id="{7388AC26-1F68-4E1A-B9C8-CE317F5FB4B3}"/>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4" name="フリーフォーム: 図形 2353">
                  <a:extLst>
                    <a:ext uri="{FF2B5EF4-FFF2-40B4-BE49-F238E27FC236}">
                      <a16:creationId xmlns:a16="http://schemas.microsoft.com/office/drawing/2014/main" id="{6DBEB00F-11BA-4AB8-931E-E1FC00F54443}"/>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5" name="フリーフォーム: 図形 2354">
                  <a:extLst>
                    <a:ext uri="{FF2B5EF4-FFF2-40B4-BE49-F238E27FC236}">
                      <a16:creationId xmlns:a16="http://schemas.microsoft.com/office/drawing/2014/main" id="{84CFCCA4-CFE9-4526-A812-8CE13F7FE720}"/>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6" name="フリーフォーム: 図形 2355">
                  <a:extLst>
                    <a:ext uri="{FF2B5EF4-FFF2-40B4-BE49-F238E27FC236}">
                      <a16:creationId xmlns:a16="http://schemas.microsoft.com/office/drawing/2014/main" id="{AFD9B592-DEE1-4344-9E3B-77852A788492}"/>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7" name="フリーフォーム: 図形 2356">
                  <a:extLst>
                    <a:ext uri="{FF2B5EF4-FFF2-40B4-BE49-F238E27FC236}">
                      <a16:creationId xmlns:a16="http://schemas.microsoft.com/office/drawing/2014/main" id="{A9CD345C-A176-4823-B163-D9BE5CC5E800}"/>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8" name="フリーフォーム: 図形 2357">
                  <a:extLst>
                    <a:ext uri="{FF2B5EF4-FFF2-40B4-BE49-F238E27FC236}">
                      <a16:creationId xmlns:a16="http://schemas.microsoft.com/office/drawing/2014/main" id="{90CC5CFB-93CD-4E6D-B24C-EC9EDD34C8F0}"/>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59" name="フリーフォーム: 図形 2358">
                  <a:extLst>
                    <a:ext uri="{FF2B5EF4-FFF2-40B4-BE49-F238E27FC236}">
                      <a16:creationId xmlns:a16="http://schemas.microsoft.com/office/drawing/2014/main" id="{6D5ED778-362C-4E79-B979-E5F3FB42AF87}"/>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0" name="フリーフォーム: 図形 2359">
                  <a:extLst>
                    <a:ext uri="{FF2B5EF4-FFF2-40B4-BE49-F238E27FC236}">
                      <a16:creationId xmlns:a16="http://schemas.microsoft.com/office/drawing/2014/main" id="{380FE7AA-7F52-40C6-BBD3-EE1883CBCBC0}"/>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1" name="フリーフォーム: 図形 2360">
                  <a:extLst>
                    <a:ext uri="{FF2B5EF4-FFF2-40B4-BE49-F238E27FC236}">
                      <a16:creationId xmlns:a16="http://schemas.microsoft.com/office/drawing/2014/main" id="{F301273A-1071-4E78-BBEC-EDF04C12090B}"/>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2" name="フリーフォーム: 図形 2361">
                  <a:extLst>
                    <a:ext uri="{FF2B5EF4-FFF2-40B4-BE49-F238E27FC236}">
                      <a16:creationId xmlns:a16="http://schemas.microsoft.com/office/drawing/2014/main" id="{2DFA0ADB-8A4E-4F10-BAFB-A0EE6818A128}"/>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3" name="フリーフォーム: 図形 2362">
                  <a:extLst>
                    <a:ext uri="{FF2B5EF4-FFF2-40B4-BE49-F238E27FC236}">
                      <a16:creationId xmlns:a16="http://schemas.microsoft.com/office/drawing/2014/main" id="{6E958038-8D65-4C32-ACA8-2395054EBD91}"/>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4" name="フリーフォーム: 図形 2363">
                  <a:extLst>
                    <a:ext uri="{FF2B5EF4-FFF2-40B4-BE49-F238E27FC236}">
                      <a16:creationId xmlns:a16="http://schemas.microsoft.com/office/drawing/2014/main" id="{9B5FCEF6-1023-4D14-B6BC-BFDD673BD017}"/>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5" name="フリーフォーム: 図形 2364">
                  <a:extLst>
                    <a:ext uri="{FF2B5EF4-FFF2-40B4-BE49-F238E27FC236}">
                      <a16:creationId xmlns:a16="http://schemas.microsoft.com/office/drawing/2014/main" id="{155FBEB0-361B-4D31-9F36-168964D2D02F}"/>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6" name="フリーフォーム: 図形 2365">
                  <a:extLst>
                    <a:ext uri="{FF2B5EF4-FFF2-40B4-BE49-F238E27FC236}">
                      <a16:creationId xmlns:a16="http://schemas.microsoft.com/office/drawing/2014/main" id="{F83F1CBE-BB07-457E-9A02-5B36298B51E1}"/>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7" name="フリーフォーム: 図形 2366">
                  <a:extLst>
                    <a:ext uri="{FF2B5EF4-FFF2-40B4-BE49-F238E27FC236}">
                      <a16:creationId xmlns:a16="http://schemas.microsoft.com/office/drawing/2014/main" id="{5C9075C0-B809-4A2D-A93C-B9EC12067FD2}"/>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8" name="フリーフォーム: 図形 2367">
                  <a:extLst>
                    <a:ext uri="{FF2B5EF4-FFF2-40B4-BE49-F238E27FC236}">
                      <a16:creationId xmlns:a16="http://schemas.microsoft.com/office/drawing/2014/main" id="{5FC4FD81-F811-41C3-87C2-452E194DCDCA}"/>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69" name="フリーフォーム: 図形 2368">
                  <a:extLst>
                    <a:ext uri="{FF2B5EF4-FFF2-40B4-BE49-F238E27FC236}">
                      <a16:creationId xmlns:a16="http://schemas.microsoft.com/office/drawing/2014/main" id="{68A8F4FD-6D83-44AC-B87F-856CCB8FD3A9}"/>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0" name="フリーフォーム: 図形 2369">
                  <a:extLst>
                    <a:ext uri="{FF2B5EF4-FFF2-40B4-BE49-F238E27FC236}">
                      <a16:creationId xmlns:a16="http://schemas.microsoft.com/office/drawing/2014/main" id="{9DD04E0C-9A16-45D8-B501-915D5C860D12}"/>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1" name="フリーフォーム: 図形 2370">
                  <a:extLst>
                    <a:ext uri="{FF2B5EF4-FFF2-40B4-BE49-F238E27FC236}">
                      <a16:creationId xmlns:a16="http://schemas.microsoft.com/office/drawing/2014/main" id="{F3156FAA-4126-4400-A51B-5F18FFAA6BEE}"/>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2" name="フリーフォーム: 図形 2371">
                  <a:extLst>
                    <a:ext uri="{FF2B5EF4-FFF2-40B4-BE49-F238E27FC236}">
                      <a16:creationId xmlns:a16="http://schemas.microsoft.com/office/drawing/2014/main" id="{EF68FCDF-210C-47D2-B6E1-84D1349C805A}"/>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3" name="フリーフォーム: 図形 2372">
                  <a:extLst>
                    <a:ext uri="{FF2B5EF4-FFF2-40B4-BE49-F238E27FC236}">
                      <a16:creationId xmlns:a16="http://schemas.microsoft.com/office/drawing/2014/main" id="{E35B7199-9F3C-4963-8616-316E762C655A}"/>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4" name="フリーフォーム: 図形 2373">
                  <a:extLst>
                    <a:ext uri="{FF2B5EF4-FFF2-40B4-BE49-F238E27FC236}">
                      <a16:creationId xmlns:a16="http://schemas.microsoft.com/office/drawing/2014/main" id="{774BC723-39CA-4455-81C7-8F105D8F63FD}"/>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5" name="フリーフォーム: 図形 2374">
                  <a:extLst>
                    <a:ext uri="{FF2B5EF4-FFF2-40B4-BE49-F238E27FC236}">
                      <a16:creationId xmlns:a16="http://schemas.microsoft.com/office/drawing/2014/main" id="{7760997B-1A29-4D11-8645-2806419B6AC6}"/>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6" name="フリーフォーム: 図形 2375">
                  <a:extLst>
                    <a:ext uri="{FF2B5EF4-FFF2-40B4-BE49-F238E27FC236}">
                      <a16:creationId xmlns:a16="http://schemas.microsoft.com/office/drawing/2014/main" id="{E0BA9B76-CBFB-42C4-BC2D-2B87B09D9F96}"/>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7" name="フリーフォーム: 図形 2376">
                  <a:extLst>
                    <a:ext uri="{FF2B5EF4-FFF2-40B4-BE49-F238E27FC236}">
                      <a16:creationId xmlns:a16="http://schemas.microsoft.com/office/drawing/2014/main" id="{26D0D18F-418E-4E2A-B7DE-0C878B6D4E68}"/>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8" name="フリーフォーム: 図形 2377">
                  <a:extLst>
                    <a:ext uri="{FF2B5EF4-FFF2-40B4-BE49-F238E27FC236}">
                      <a16:creationId xmlns:a16="http://schemas.microsoft.com/office/drawing/2014/main" id="{E06DFEB0-D88D-4F88-AECB-5AE92E671845}"/>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79" name="フリーフォーム: 図形 2378">
                  <a:extLst>
                    <a:ext uri="{FF2B5EF4-FFF2-40B4-BE49-F238E27FC236}">
                      <a16:creationId xmlns:a16="http://schemas.microsoft.com/office/drawing/2014/main" id="{D1B98163-3D58-4101-B6A2-B0ED480510C3}"/>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0" name="フリーフォーム: 図形 2379">
                  <a:extLst>
                    <a:ext uri="{FF2B5EF4-FFF2-40B4-BE49-F238E27FC236}">
                      <a16:creationId xmlns:a16="http://schemas.microsoft.com/office/drawing/2014/main" id="{A0B7D595-C1B5-4318-9F06-A67E713D26F1}"/>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1" name="フリーフォーム: 図形 2380">
                  <a:extLst>
                    <a:ext uri="{FF2B5EF4-FFF2-40B4-BE49-F238E27FC236}">
                      <a16:creationId xmlns:a16="http://schemas.microsoft.com/office/drawing/2014/main" id="{0A25228D-931A-4BE0-B8E6-0D9C05D254CA}"/>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2" name="フリーフォーム: 図形 2381">
                  <a:extLst>
                    <a:ext uri="{FF2B5EF4-FFF2-40B4-BE49-F238E27FC236}">
                      <a16:creationId xmlns:a16="http://schemas.microsoft.com/office/drawing/2014/main" id="{994A4975-66EA-4641-92C8-681DA9CC9A97}"/>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3" name="フリーフォーム: 図形 2382">
                  <a:extLst>
                    <a:ext uri="{FF2B5EF4-FFF2-40B4-BE49-F238E27FC236}">
                      <a16:creationId xmlns:a16="http://schemas.microsoft.com/office/drawing/2014/main" id="{79563A7C-4D47-47D0-8D39-4076464A0BEC}"/>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4" name="フリーフォーム: 図形 2383">
                  <a:extLst>
                    <a:ext uri="{FF2B5EF4-FFF2-40B4-BE49-F238E27FC236}">
                      <a16:creationId xmlns:a16="http://schemas.microsoft.com/office/drawing/2014/main" id="{0986BFBA-15A2-4A48-8D08-426186DC3BEA}"/>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5" name="フリーフォーム: 図形 2384">
                  <a:extLst>
                    <a:ext uri="{FF2B5EF4-FFF2-40B4-BE49-F238E27FC236}">
                      <a16:creationId xmlns:a16="http://schemas.microsoft.com/office/drawing/2014/main" id="{4A979C50-921E-412B-BDBD-E7ADADEE1EE0}"/>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6" name="フリーフォーム: 図形 2385">
                  <a:extLst>
                    <a:ext uri="{FF2B5EF4-FFF2-40B4-BE49-F238E27FC236}">
                      <a16:creationId xmlns:a16="http://schemas.microsoft.com/office/drawing/2014/main" id="{4E74B13C-E263-4239-B72C-2C3094DC5A43}"/>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7" name="フリーフォーム: 図形 2386">
                  <a:extLst>
                    <a:ext uri="{FF2B5EF4-FFF2-40B4-BE49-F238E27FC236}">
                      <a16:creationId xmlns:a16="http://schemas.microsoft.com/office/drawing/2014/main" id="{3E33397C-E083-46B5-8D13-03279F7A5F58}"/>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8" name="フリーフォーム: 図形 2387">
                  <a:extLst>
                    <a:ext uri="{FF2B5EF4-FFF2-40B4-BE49-F238E27FC236}">
                      <a16:creationId xmlns:a16="http://schemas.microsoft.com/office/drawing/2014/main" id="{F824ED80-4B34-4C6E-9380-E2FCBCEC515F}"/>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89" name="フリーフォーム: 図形 2388">
                  <a:extLst>
                    <a:ext uri="{FF2B5EF4-FFF2-40B4-BE49-F238E27FC236}">
                      <a16:creationId xmlns:a16="http://schemas.microsoft.com/office/drawing/2014/main" id="{5FD21715-B656-41D3-98D3-7CECFF765BDF}"/>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0" name="フリーフォーム: 図形 2389">
                  <a:extLst>
                    <a:ext uri="{FF2B5EF4-FFF2-40B4-BE49-F238E27FC236}">
                      <a16:creationId xmlns:a16="http://schemas.microsoft.com/office/drawing/2014/main" id="{C9A6DD56-870B-4FB3-A2DB-E61357B91199}"/>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1" name="フリーフォーム: 図形 2390">
                  <a:extLst>
                    <a:ext uri="{FF2B5EF4-FFF2-40B4-BE49-F238E27FC236}">
                      <a16:creationId xmlns:a16="http://schemas.microsoft.com/office/drawing/2014/main" id="{39E89BAD-C095-446C-97AF-39160A81DF91}"/>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2" name="フリーフォーム: 図形 2391">
                  <a:extLst>
                    <a:ext uri="{FF2B5EF4-FFF2-40B4-BE49-F238E27FC236}">
                      <a16:creationId xmlns:a16="http://schemas.microsoft.com/office/drawing/2014/main" id="{0B44110C-02BA-4986-ABAF-ED0A30321930}"/>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3" name="フリーフォーム: 図形 2392">
                  <a:extLst>
                    <a:ext uri="{FF2B5EF4-FFF2-40B4-BE49-F238E27FC236}">
                      <a16:creationId xmlns:a16="http://schemas.microsoft.com/office/drawing/2014/main" id="{D6F2E2CC-5732-4612-AEA7-55C64BBB2AB6}"/>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4" name="フリーフォーム: 図形 2393">
                  <a:extLst>
                    <a:ext uri="{FF2B5EF4-FFF2-40B4-BE49-F238E27FC236}">
                      <a16:creationId xmlns:a16="http://schemas.microsoft.com/office/drawing/2014/main" id="{0927919B-CF39-4AD2-93F4-94D0189AE371}"/>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5" name="フリーフォーム: 図形 2394">
                  <a:extLst>
                    <a:ext uri="{FF2B5EF4-FFF2-40B4-BE49-F238E27FC236}">
                      <a16:creationId xmlns:a16="http://schemas.microsoft.com/office/drawing/2014/main" id="{E7B7C616-DE7D-4ECB-8649-86BDAE005B1E}"/>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6" name="フリーフォーム: 図形 2395">
                  <a:extLst>
                    <a:ext uri="{FF2B5EF4-FFF2-40B4-BE49-F238E27FC236}">
                      <a16:creationId xmlns:a16="http://schemas.microsoft.com/office/drawing/2014/main" id="{2043A1A5-5665-4A9A-91ED-4AD3CDC9E3D7}"/>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7" name="フリーフォーム: 図形 2396">
                  <a:extLst>
                    <a:ext uri="{FF2B5EF4-FFF2-40B4-BE49-F238E27FC236}">
                      <a16:creationId xmlns:a16="http://schemas.microsoft.com/office/drawing/2014/main" id="{A70B436A-D467-4697-B9FC-BFB0F63B4F10}"/>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8" name="フリーフォーム: 図形 2397">
                  <a:extLst>
                    <a:ext uri="{FF2B5EF4-FFF2-40B4-BE49-F238E27FC236}">
                      <a16:creationId xmlns:a16="http://schemas.microsoft.com/office/drawing/2014/main" id="{2F440A18-D8B5-43D3-B33C-81757426DF19}"/>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99" name="フリーフォーム: 図形 2398">
                  <a:extLst>
                    <a:ext uri="{FF2B5EF4-FFF2-40B4-BE49-F238E27FC236}">
                      <a16:creationId xmlns:a16="http://schemas.microsoft.com/office/drawing/2014/main" id="{CD26748D-DACD-4ED5-B0C7-6BB28EEE32FF}"/>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0" name="フリーフォーム: 図形 2399">
                  <a:extLst>
                    <a:ext uri="{FF2B5EF4-FFF2-40B4-BE49-F238E27FC236}">
                      <a16:creationId xmlns:a16="http://schemas.microsoft.com/office/drawing/2014/main" id="{7340D18D-2862-41C8-A249-DA91160A5DB3}"/>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1" name="フリーフォーム: 図形 2400">
                  <a:extLst>
                    <a:ext uri="{FF2B5EF4-FFF2-40B4-BE49-F238E27FC236}">
                      <a16:creationId xmlns:a16="http://schemas.microsoft.com/office/drawing/2014/main" id="{17E4DB1F-178F-485C-93CD-B19820EDA650}"/>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2" name="フリーフォーム: 図形 2401">
                  <a:extLst>
                    <a:ext uri="{FF2B5EF4-FFF2-40B4-BE49-F238E27FC236}">
                      <a16:creationId xmlns:a16="http://schemas.microsoft.com/office/drawing/2014/main" id="{529823BF-BA2C-44F6-A1EB-BF7CC6621844}"/>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3" name="フリーフォーム: 図形 2402">
                  <a:extLst>
                    <a:ext uri="{FF2B5EF4-FFF2-40B4-BE49-F238E27FC236}">
                      <a16:creationId xmlns:a16="http://schemas.microsoft.com/office/drawing/2014/main" id="{550C4A2D-E696-4EEA-ACE7-CF30CD79546E}"/>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4" name="フリーフォーム: 図形 2403">
                  <a:extLst>
                    <a:ext uri="{FF2B5EF4-FFF2-40B4-BE49-F238E27FC236}">
                      <a16:creationId xmlns:a16="http://schemas.microsoft.com/office/drawing/2014/main" id="{D912A969-CC75-486B-BD12-4148837E780A}"/>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5" name="フリーフォーム: 図形 2404">
                  <a:extLst>
                    <a:ext uri="{FF2B5EF4-FFF2-40B4-BE49-F238E27FC236}">
                      <a16:creationId xmlns:a16="http://schemas.microsoft.com/office/drawing/2014/main" id="{1EA99A90-4AAD-472D-A30D-B30983399F69}"/>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6" name="フリーフォーム: 図形 2405">
                  <a:extLst>
                    <a:ext uri="{FF2B5EF4-FFF2-40B4-BE49-F238E27FC236}">
                      <a16:creationId xmlns:a16="http://schemas.microsoft.com/office/drawing/2014/main" id="{79FEF2CB-EA7C-4572-A828-596A9CDC5027}"/>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7" name="フリーフォーム: 図形 2406">
                  <a:extLst>
                    <a:ext uri="{FF2B5EF4-FFF2-40B4-BE49-F238E27FC236}">
                      <a16:creationId xmlns:a16="http://schemas.microsoft.com/office/drawing/2014/main" id="{39DC1559-93CA-49A6-BD06-98E667F10478}"/>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8" name="フリーフォーム: 図形 2407">
                  <a:extLst>
                    <a:ext uri="{FF2B5EF4-FFF2-40B4-BE49-F238E27FC236}">
                      <a16:creationId xmlns:a16="http://schemas.microsoft.com/office/drawing/2014/main" id="{77EFD2EA-3ED9-4805-98DF-AFD14D85F107}"/>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09" name="フリーフォーム: 図形 2408">
                  <a:extLst>
                    <a:ext uri="{FF2B5EF4-FFF2-40B4-BE49-F238E27FC236}">
                      <a16:creationId xmlns:a16="http://schemas.microsoft.com/office/drawing/2014/main" id="{983D240B-6382-43DB-95BC-06C547918786}"/>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0" name="フリーフォーム: 図形 2409">
                  <a:extLst>
                    <a:ext uri="{FF2B5EF4-FFF2-40B4-BE49-F238E27FC236}">
                      <a16:creationId xmlns:a16="http://schemas.microsoft.com/office/drawing/2014/main" id="{DBD6B9C2-EF64-4935-A0E8-5CAE1BDD140B}"/>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1" name="フリーフォーム: 図形 2410">
                  <a:extLst>
                    <a:ext uri="{FF2B5EF4-FFF2-40B4-BE49-F238E27FC236}">
                      <a16:creationId xmlns:a16="http://schemas.microsoft.com/office/drawing/2014/main" id="{D5CBD3CA-916D-4E7D-A07B-9B5D8CB13C31}"/>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2" name="フリーフォーム: 図形 2411">
                  <a:extLst>
                    <a:ext uri="{FF2B5EF4-FFF2-40B4-BE49-F238E27FC236}">
                      <a16:creationId xmlns:a16="http://schemas.microsoft.com/office/drawing/2014/main" id="{8490A8C3-AEFD-45BF-8190-5ACAD1B3F594}"/>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3" name="フリーフォーム: 図形 2412">
                  <a:extLst>
                    <a:ext uri="{FF2B5EF4-FFF2-40B4-BE49-F238E27FC236}">
                      <a16:creationId xmlns:a16="http://schemas.microsoft.com/office/drawing/2014/main" id="{0EE0AE07-BCA9-437A-AD1C-CE0EDCB94266}"/>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4" name="フリーフォーム: 図形 2413">
                  <a:extLst>
                    <a:ext uri="{FF2B5EF4-FFF2-40B4-BE49-F238E27FC236}">
                      <a16:creationId xmlns:a16="http://schemas.microsoft.com/office/drawing/2014/main" id="{0B9B2941-54D2-4C9D-912B-3D36CA624A62}"/>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5" name="フリーフォーム: 図形 2414">
                  <a:extLst>
                    <a:ext uri="{FF2B5EF4-FFF2-40B4-BE49-F238E27FC236}">
                      <a16:creationId xmlns:a16="http://schemas.microsoft.com/office/drawing/2014/main" id="{D14AA47E-DC8F-41E0-9413-BDBCEF9329CC}"/>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6" name="フリーフォーム: 図形 2415">
                  <a:extLst>
                    <a:ext uri="{FF2B5EF4-FFF2-40B4-BE49-F238E27FC236}">
                      <a16:creationId xmlns:a16="http://schemas.microsoft.com/office/drawing/2014/main" id="{9DF68631-5882-4A09-9C7B-F93F8D493C7A}"/>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7" name="フリーフォーム: 図形 2416">
                  <a:extLst>
                    <a:ext uri="{FF2B5EF4-FFF2-40B4-BE49-F238E27FC236}">
                      <a16:creationId xmlns:a16="http://schemas.microsoft.com/office/drawing/2014/main" id="{7DD57998-A671-46F5-8DF9-B260D5FC5BA5}"/>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8" name="フリーフォーム: 図形 2417">
                  <a:extLst>
                    <a:ext uri="{FF2B5EF4-FFF2-40B4-BE49-F238E27FC236}">
                      <a16:creationId xmlns:a16="http://schemas.microsoft.com/office/drawing/2014/main" id="{C50782F9-68FD-4821-A636-836FAF5BDFE7}"/>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19" name="フリーフォーム: 図形 2418">
                  <a:extLst>
                    <a:ext uri="{FF2B5EF4-FFF2-40B4-BE49-F238E27FC236}">
                      <a16:creationId xmlns:a16="http://schemas.microsoft.com/office/drawing/2014/main" id="{5905D311-A5AD-41DE-B3D4-74C6369EDA3B}"/>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0" name="フリーフォーム: 図形 2419">
                  <a:extLst>
                    <a:ext uri="{FF2B5EF4-FFF2-40B4-BE49-F238E27FC236}">
                      <a16:creationId xmlns:a16="http://schemas.microsoft.com/office/drawing/2014/main" id="{C57CCC3F-A772-4C5B-873F-A52AAA5DE315}"/>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1" name="フリーフォーム: 図形 2420">
                  <a:extLst>
                    <a:ext uri="{FF2B5EF4-FFF2-40B4-BE49-F238E27FC236}">
                      <a16:creationId xmlns:a16="http://schemas.microsoft.com/office/drawing/2014/main" id="{C660E2EC-452D-4DCC-B236-DBF7C585D13E}"/>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2" name="フリーフォーム: 図形 2421">
                  <a:extLst>
                    <a:ext uri="{FF2B5EF4-FFF2-40B4-BE49-F238E27FC236}">
                      <a16:creationId xmlns:a16="http://schemas.microsoft.com/office/drawing/2014/main" id="{DC362BF1-1368-4438-BA17-796D3BE9BDAF}"/>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3" name="フリーフォーム: 図形 2422">
                  <a:extLst>
                    <a:ext uri="{FF2B5EF4-FFF2-40B4-BE49-F238E27FC236}">
                      <a16:creationId xmlns:a16="http://schemas.microsoft.com/office/drawing/2014/main" id="{802B7580-FB7D-40ED-ACCD-5875DAE5298B}"/>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4" name="フリーフォーム: 図形 2423">
                  <a:extLst>
                    <a:ext uri="{FF2B5EF4-FFF2-40B4-BE49-F238E27FC236}">
                      <a16:creationId xmlns:a16="http://schemas.microsoft.com/office/drawing/2014/main" id="{89FC6DFC-3AD8-4DEC-8419-8D0A7F5B35E4}"/>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5" name="フリーフォーム: 図形 2424">
                  <a:extLst>
                    <a:ext uri="{FF2B5EF4-FFF2-40B4-BE49-F238E27FC236}">
                      <a16:creationId xmlns:a16="http://schemas.microsoft.com/office/drawing/2014/main" id="{597B2516-94EB-48A2-91D0-3CAF211DF546}"/>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6" name="フリーフォーム: 図形 2425">
                  <a:extLst>
                    <a:ext uri="{FF2B5EF4-FFF2-40B4-BE49-F238E27FC236}">
                      <a16:creationId xmlns:a16="http://schemas.microsoft.com/office/drawing/2014/main" id="{47AA647D-4FFD-4552-B46C-1B61E9F806D7}"/>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7" name="フリーフォーム: 図形 2426">
                  <a:extLst>
                    <a:ext uri="{FF2B5EF4-FFF2-40B4-BE49-F238E27FC236}">
                      <a16:creationId xmlns:a16="http://schemas.microsoft.com/office/drawing/2014/main" id="{86C5D8FD-1B27-4B54-B2AF-7D6D5B83CA42}"/>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8" name="フリーフォーム: 図形 2427">
                  <a:extLst>
                    <a:ext uri="{FF2B5EF4-FFF2-40B4-BE49-F238E27FC236}">
                      <a16:creationId xmlns:a16="http://schemas.microsoft.com/office/drawing/2014/main" id="{468247C2-26B3-43D3-8374-8D67588A3417}"/>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29" name="フリーフォーム: 図形 2428">
                  <a:extLst>
                    <a:ext uri="{FF2B5EF4-FFF2-40B4-BE49-F238E27FC236}">
                      <a16:creationId xmlns:a16="http://schemas.microsoft.com/office/drawing/2014/main" id="{1A9A8D02-991A-4B98-9789-4532FBA2460E}"/>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0" name="フリーフォーム: 図形 2429">
                  <a:extLst>
                    <a:ext uri="{FF2B5EF4-FFF2-40B4-BE49-F238E27FC236}">
                      <a16:creationId xmlns:a16="http://schemas.microsoft.com/office/drawing/2014/main" id="{A0209B10-775F-4F04-80C2-8CEE70DD57B1}"/>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1" name="フリーフォーム: 図形 2430">
                  <a:extLst>
                    <a:ext uri="{FF2B5EF4-FFF2-40B4-BE49-F238E27FC236}">
                      <a16:creationId xmlns:a16="http://schemas.microsoft.com/office/drawing/2014/main" id="{859A37F8-8258-4463-B1BA-5D78A771BB53}"/>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2" name="フリーフォーム: 図形 2431">
                  <a:extLst>
                    <a:ext uri="{FF2B5EF4-FFF2-40B4-BE49-F238E27FC236}">
                      <a16:creationId xmlns:a16="http://schemas.microsoft.com/office/drawing/2014/main" id="{A2430355-FA04-4F9F-9BC9-26A1311B0F25}"/>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3" name="フリーフォーム: 図形 2432">
                  <a:extLst>
                    <a:ext uri="{FF2B5EF4-FFF2-40B4-BE49-F238E27FC236}">
                      <a16:creationId xmlns:a16="http://schemas.microsoft.com/office/drawing/2014/main" id="{BC35335A-8E46-403F-A8A6-8C767B7DCAA8}"/>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4" name="フリーフォーム: 図形 2433">
                  <a:extLst>
                    <a:ext uri="{FF2B5EF4-FFF2-40B4-BE49-F238E27FC236}">
                      <a16:creationId xmlns:a16="http://schemas.microsoft.com/office/drawing/2014/main" id="{E21A748A-5488-4CAB-BD37-2DF423A1425A}"/>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5" name="フリーフォーム: 図形 2434">
                  <a:extLst>
                    <a:ext uri="{FF2B5EF4-FFF2-40B4-BE49-F238E27FC236}">
                      <a16:creationId xmlns:a16="http://schemas.microsoft.com/office/drawing/2014/main" id="{C3989D5E-82BB-4A85-AC78-055239098B53}"/>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6" name="フリーフォーム: 図形 2435">
                  <a:extLst>
                    <a:ext uri="{FF2B5EF4-FFF2-40B4-BE49-F238E27FC236}">
                      <a16:creationId xmlns:a16="http://schemas.microsoft.com/office/drawing/2014/main" id="{31ED13CE-5705-4218-8450-C9B27645DDB5}"/>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7" name="フリーフォーム: 図形 2436">
                  <a:extLst>
                    <a:ext uri="{FF2B5EF4-FFF2-40B4-BE49-F238E27FC236}">
                      <a16:creationId xmlns:a16="http://schemas.microsoft.com/office/drawing/2014/main" id="{0D57412F-EE27-4BFC-8AA6-9932C84EB05E}"/>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8" name="フリーフォーム: 図形 2437">
                  <a:extLst>
                    <a:ext uri="{FF2B5EF4-FFF2-40B4-BE49-F238E27FC236}">
                      <a16:creationId xmlns:a16="http://schemas.microsoft.com/office/drawing/2014/main" id="{3B469B22-C373-42D6-9045-AE640CEC2F1C}"/>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39" name="フリーフォーム: 図形 2438">
                  <a:extLst>
                    <a:ext uri="{FF2B5EF4-FFF2-40B4-BE49-F238E27FC236}">
                      <a16:creationId xmlns:a16="http://schemas.microsoft.com/office/drawing/2014/main" id="{E63A1FA9-F4F9-4D67-B18C-F7C7E29A1F81}"/>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0" name="フリーフォーム: 図形 2439">
                  <a:extLst>
                    <a:ext uri="{FF2B5EF4-FFF2-40B4-BE49-F238E27FC236}">
                      <a16:creationId xmlns:a16="http://schemas.microsoft.com/office/drawing/2014/main" id="{6CB8F2E1-FBCF-4DA6-B3B4-385C0666629D}"/>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1" name="フリーフォーム: 図形 2440">
                  <a:extLst>
                    <a:ext uri="{FF2B5EF4-FFF2-40B4-BE49-F238E27FC236}">
                      <a16:creationId xmlns:a16="http://schemas.microsoft.com/office/drawing/2014/main" id="{12CF05BF-045D-46AB-8FEA-6A8511927B88}"/>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2" name="フリーフォーム: 図形 2441">
                  <a:extLst>
                    <a:ext uri="{FF2B5EF4-FFF2-40B4-BE49-F238E27FC236}">
                      <a16:creationId xmlns:a16="http://schemas.microsoft.com/office/drawing/2014/main" id="{83DDA1AC-A26C-484D-810E-13638F7B5D46}"/>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3" name="フリーフォーム: 図形 2442">
                  <a:extLst>
                    <a:ext uri="{FF2B5EF4-FFF2-40B4-BE49-F238E27FC236}">
                      <a16:creationId xmlns:a16="http://schemas.microsoft.com/office/drawing/2014/main" id="{DD7EAEE6-E03F-4A11-80CE-52F34E5E6608}"/>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4" name="フリーフォーム: 図形 2443">
                  <a:extLst>
                    <a:ext uri="{FF2B5EF4-FFF2-40B4-BE49-F238E27FC236}">
                      <a16:creationId xmlns:a16="http://schemas.microsoft.com/office/drawing/2014/main" id="{EF5F31DB-DD11-4626-9270-5EB616F1D419}"/>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5" name="フリーフォーム: 図形 2444">
                  <a:extLst>
                    <a:ext uri="{FF2B5EF4-FFF2-40B4-BE49-F238E27FC236}">
                      <a16:creationId xmlns:a16="http://schemas.microsoft.com/office/drawing/2014/main" id="{92FD0AE1-4661-4D50-AC67-149389E0A5E2}"/>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6" name="フリーフォーム: 図形 2445">
                  <a:extLst>
                    <a:ext uri="{FF2B5EF4-FFF2-40B4-BE49-F238E27FC236}">
                      <a16:creationId xmlns:a16="http://schemas.microsoft.com/office/drawing/2014/main" id="{AA543C60-FE63-4A8A-8304-8C116C42BAD5}"/>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7" name="フリーフォーム: 図形 2446">
                  <a:extLst>
                    <a:ext uri="{FF2B5EF4-FFF2-40B4-BE49-F238E27FC236}">
                      <a16:creationId xmlns:a16="http://schemas.microsoft.com/office/drawing/2014/main" id="{E9E1EFDB-BA0A-4FD4-AB71-9F35D2E06A44}"/>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8" name="フリーフォーム: 図形 2447">
                  <a:extLst>
                    <a:ext uri="{FF2B5EF4-FFF2-40B4-BE49-F238E27FC236}">
                      <a16:creationId xmlns:a16="http://schemas.microsoft.com/office/drawing/2014/main" id="{4FEAF845-0BFF-4206-B663-E71BC55725E4}"/>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49" name="フリーフォーム: 図形 2448">
                  <a:extLst>
                    <a:ext uri="{FF2B5EF4-FFF2-40B4-BE49-F238E27FC236}">
                      <a16:creationId xmlns:a16="http://schemas.microsoft.com/office/drawing/2014/main" id="{8D013F24-75A5-4480-B983-9AFC116B9D00}"/>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0" name="フリーフォーム: 図形 2449">
                  <a:extLst>
                    <a:ext uri="{FF2B5EF4-FFF2-40B4-BE49-F238E27FC236}">
                      <a16:creationId xmlns:a16="http://schemas.microsoft.com/office/drawing/2014/main" id="{A78D372F-B44D-485B-B122-C6AE6421634F}"/>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1" name="フリーフォーム: 図形 2450">
                  <a:extLst>
                    <a:ext uri="{FF2B5EF4-FFF2-40B4-BE49-F238E27FC236}">
                      <a16:creationId xmlns:a16="http://schemas.microsoft.com/office/drawing/2014/main" id="{6D7BEB25-62A0-4135-8B15-242247B2924A}"/>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2" name="フリーフォーム: 図形 2451">
                  <a:extLst>
                    <a:ext uri="{FF2B5EF4-FFF2-40B4-BE49-F238E27FC236}">
                      <a16:creationId xmlns:a16="http://schemas.microsoft.com/office/drawing/2014/main" id="{65D268F1-280C-4D6C-A467-65B0D41753D7}"/>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3" name="フリーフォーム: 図形 2452">
                  <a:extLst>
                    <a:ext uri="{FF2B5EF4-FFF2-40B4-BE49-F238E27FC236}">
                      <a16:creationId xmlns:a16="http://schemas.microsoft.com/office/drawing/2014/main" id="{3430CBC6-FF9E-4237-B507-962A5A81264F}"/>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4" name="フリーフォーム: 図形 2453">
                  <a:extLst>
                    <a:ext uri="{FF2B5EF4-FFF2-40B4-BE49-F238E27FC236}">
                      <a16:creationId xmlns:a16="http://schemas.microsoft.com/office/drawing/2014/main" id="{B35ACD77-7340-4A44-AD52-BE5EEB4831B3}"/>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5" name="フリーフォーム: 図形 2454">
                  <a:extLst>
                    <a:ext uri="{FF2B5EF4-FFF2-40B4-BE49-F238E27FC236}">
                      <a16:creationId xmlns:a16="http://schemas.microsoft.com/office/drawing/2014/main" id="{5276C841-DD89-43B6-8C27-E7597597CFB6}"/>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6" name="フリーフォーム: 図形 2455">
                  <a:extLst>
                    <a:ext uri="{FF2B5EF4-FFF2-40B4-BE49-F238E27FC236}">
                      <a16:creationId xmlns:a16="http://schemas.microsoft.com/office/drawing/2014/main" id="{8F714D4C-3120-4714-9ED6-94E5E2DCEF95}"/>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7" name="フリーフォーム: 図形 2456">
                  <a:extLst>
                    <a:ext uri="{FF2B5EF4-FFF2-40B4-BE49-F238E27FC236}">
                      <a16:creationId xmlns:a16="http://schemas.microsoft.com/office/drawing/2014/main" id="{F5119089-F51A-4966-959E-F1DF000B7C0B}"/>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8" name="フリーフォーム: 図形 2457">
                  <a:extLst>
                    <a:ext uri="{FF2B5EF4-FFF2-40B4-BE49-F238E27FC236}">
                      <a16:creationId xmlns:a16="http://schemas.microsoft.com/office/drawing/2014/main" id="{5AD3D386-B5B1-4877-9479-E06A558BAF2D}"/>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59" name="フリーフォーム: 図形 2458">
                  <a:extLst>
                    <a:ext uri="{FF2B5EF4-FFF2-40B4-BE49-F238E27FC236}">
                      <a16:creationId xmlns:a16="http://schemas.microsoft.com/office/drawing/2014/main" id="{897F7FFC-E59B-4E45-B8EB-03B6A563CABD}"/>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sp>
          <p:nvSpPr>
            <p:cNvPr id="2340" name="テキスト ボックス 2339">
              <a:extLst>
                <a:ext uri="{FF2B5EF4-FFF2-40B4-BE49-F238E27FC236}">
                  <a16:creationId xmlns:a16="http://schemas.microsoft.com/office/drawing/2014/main" id="{66F6534C-2459-4F80-BB72-094EE9407581}"/>
                </a:ext>
              </a:extLst>
            </p:cNvPr>
            <p:cNvSpPr txBox="1"/>
            <p:nvPr/>
          </p:nvSpPr>
          <p:spPr>
            <a:xfrm>
              <a:off x="4347135" y="757994"/>
              <a:ext cx="2428870" cy="523220"/>
            </a:xfrm>
            <a:prstGeom prst="rect">
              <a:avLst/>
            </a:prstGeom>
            <a:noFill/>
          </p:spPr>
          <p:txBody>
            <a:bodyPr wrap="none" rtlCol="0">
              <a:spAutoFit/>
            </a:bodyPr>
            <a:lstStyle/>
            <a:p>
              <a:pPr algn="ctr"/>
              <a:r>
                <a:rPr kumimoji="1" lang="ja-JP" altLang="en-US" sz="2800" spc="-300" dirty="0">
                  <a:latin typeface="HGS創英角ｺﾞｼｯｸUB" panose="020B0900000000000000" pitchFamily="50" charset="-128"/>
                  <a:ea typeface="HGS創英角ｺﾞｼｯｸUB" panose="020B0900000000000000" pitchFamily="50" charset="-128"/>
                </a:rPr>
                <a:t>ナミエ・アムロ</a:t>
              </a:r>
            </a:p>
          </p:txBody>
        </p:sp>
      </p:grpSp>
      <p:grpSp>
        <p:nvGrpSpPr>
          <p:cNvPr id="2577" name="グループ化 2576">
            <a:extLst>
              <a:ext uri="{FF2B5EF4-FFF2-40B4-BE49-F238E27FC236}">
                <a16:creationId xmlns:a16="http://schemas.microsoft.com/office/drawing/2014/main" id="{D3921E1E-550D-42C1-9200-5F915805EABE}"/>
              </a:ext>
            </a:extLst>
          </p:cNvPr>
          <p:cNvGrpSpPr/>
          <p:nvPr/>
        </p:nvGrpSpPr>
        <p:grpSpPr>
          <a:xfrm rot="3600000">
            <a:off x="9105718" y="558877"/>
            <a:ext cx="3860189" cy="2293196"/>
            <a:chOff x="2925046" y="1591530"/>
            <a:chExt cx="6353255" cy="3774235"/>
          </a:xfrm>
          <a:solidFill>
            <a:schemeClr val="accent6">
              <a:lumMod val="50000"/>
            </a:schemeClr>
          </a:solidFill>
        </p:grpSpPr>
        <p:grpSp>
          <p:nvGrpSpPr>
            <p:cNvPr id="2578" name="グループ化 2577">
              <a:extLst>
                <a:ext uri="{FF2B5EF4-FFF2-40B4-BE49-F238E27FC236}">
                  <a16:creationId xmlns:a16="http://schemas.microsoft.com/office/drawing/2014/main" id="{31D9C371-3FE5-4C13-A22A-587FB226AA8B}"/>
                </a:ext>
              </a:extLst>
            </p:cNvPr>
            <p:cNvGrpSpPr/>
            <p:nvPr/>
          </p:nvGrpSpPr>
          <p:grpSpPr>
            <a:xfrm>
              <a:off x="2925046" y="1591530"/>
              <a:ext cx="3544342" cy="3774235"/>
              <a:chOff x="2925046" y="1591530"/>
              <a:chExt cx="3544342" cy="3774235"/>
            </a:xfrm>
            <a:grpFill/>
          </p:grpSpPr>
          <p:sp>
            <p:nvSpPr>
              <p:cNvPr id="2697" name="フリーフォーム: 図形 2696">
                <a:extLst>
                  <a:ext uri="{FF2B5EF4-FFF2-40B4-BE49-F238E27FC236}">
                    <a16:creationId xmlns:a16="http://schemas.microsoft.com/office/drawing/2014/main" id="{3C230566-1CCF-482D-92CE-F884D9880583}"/>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8" name="フリーフォーム: 図形 2697">
                <a:extLst>
                  <a:ext uri="{FF2B5EF4-FFF2-40B4-BE49-F238E27FC236}">
                    <a16:creationId xmlns:a16="http://schemas.microsoft.com/office/drawing/2014/main" id="{960DEF50-ACB1-4BE9-B28D-2C10937E5461}"/>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9" name="フリーフォーム: 図形 2698">
                <a:extLst>
                  <a:ext uri="{FF2B5EF4-FFF2-40B4-BE49-F238E27FC236}">
                    <a16:creationId xmlns:a16="http://schemas.microsoft.com/office/drawing/2014/main" id="{95CA275E-E3DA-43CD-AD40-57941D788CCD}"/>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0" name="フリーフォーム: 図形 2699">
                <a:extLst>
                  <a:ext uri="{FF2B5EF4-FFF2-40B4-BE49-F238E27FC236}">
                    <a16:creationId xmlns:a16="http://schemas.microsoft.com/office/drawing/2014/main" id="{CDA77718-CDD3-4607-8F40-1C8A96C33658}"/>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1" name="フリーフォーム: 図形 2700">
                <a:extLst>
                  <a:ext uri="{FF2B5EF4-FFF2-40B4-BE49-F238E27FC236}">
                    <a16:creationId xmlns:a16="http://schemas.microsoft.com/office/drawing/2014/main" id="{FAFE19EE-036A-4B6D-80D6-2B61BC24510A}"/>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2" name="フリーフォーム: 図形 2701">
                <a:extLst>
                  <a:ext uri="{FF2B5EF4-FFF2-40B4-BE49-F238E27FC236}">
                    <a16:creationId xmlns:a16="http://schemas.microsoft.com/office/drawing/2014/main" id="{682DDBF8-CD78-4FBC-9026-20048B8421A5}"/>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3" name="フリーフォーム: 図形 2702">
                <a:extLst>
                  <a:ext uri="{FF2B5EF4-FFF2-40B4-BE49-F238E27FC236}">
                    <a16:creationId xmlns:a16="http://schemas.microsoft.com/office/drawing/2014/main" id="{FCD00083-5216-4276-B434-C4C85C2471D8}"/>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4" name="フリーフォーム: 図形 2703">
                <a:extLst>
                  <a:ext uri="{FF2B5EF4-FFF2-40B4-BE49-F238E27FC236}">
                    <a16:creationId xmlns:a16="http://schemas.microsoft.com/office/drawing/2014/main" id="{7C756479-1499-4F08-9886-CF9B8C497690}"/>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5" name="フリーフォーム: 図形 2704">
                <a:extLst>
                  <a:ext uri="{FF2B5EF4-FFF2-40B4-BE49-F238E27FC236}">
                    <a16:creationId xmlns:a16="http://schemas.microsoft.com/office/drawing/2014/main" id="{BAD5FC54-3407-4375-A6A1-782FB6203E11}"/>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6" name="フリーフォーム: 図形 2705">
                <a:extLst>
                  <a:ext uri="{FF2B5EF4-FFF2-40B4-BE49-F238E27FC236}">
                    <a16:creationId xmlns:a16="http://schemas.microsoft.com/office/drawing/2014/main" id="{1ECD94E7-B14F-4610-92EE-946482A7E926}"/>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7" name="フリーフォーム: 図形 2706">
                <a:extLst>
                  <a:ext uri="{FF2B5EF4-FFF2-40B4-BE49-F238E27FC236}">
                    <a16:creationId xmlns:a16="http://schemas.microsoft.com/office/drawing/2014/main" id="{2420C171-9001-4812-A487-239A0028F96A}"/>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8" name="フリーフォーム: 図形 2707">
                <a:extLst>
                  <a:ext uri="{FF2B5EF4-FFF2-40B4-BE49-F238E27FC236}">
                    <a16:creationId xmlns:a16="http://schemas.microsoft.com/office/drawing/2014/main" id="{7EC8182E-E52D-4F8C-9970-89EA0D57E085}"/>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09" name="フリーフォーム: 図形 2708">
                <a:extLst>
                  <a:ext uri="{FF2B5EF4-FFF2-40B4-BE49-F238E27FC236}">
                    <a16:creationId xmlns:a16="http://schemas.microsoft.com/office/drawing/2014/main" id="{7CD178CB-62B5-48EA-8D19-21CA31E8BDFC}"/>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0" name="フリーフォーム: 図形 2709">
                <a:extLst>
                  <a:ext uri="{FF2B5EF4-FFF2-40B4-BE49-F238E27FC236}">
                    <a16:creationId xmlns:a16="http://schemas.microsoft.com/office/drawing/2014/main" id="{924B8425-9AAC-4B71-AA99-304E174B9C57}"/>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1" name="フリーフォーム: 図形 2710">
                <a:extLst>
                  <a:ext uri="{FF2B5EF4-FFF2-40B4-BE49-F238E27FC236}">
                    <a16:creationId xmlns:a16="http://schemas.microsoft.com/office/drawing/2014/main" id="{DFD01E7F-53E1-497B-A056-36D0F780AB3D}"/>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2" name="フリーフォーム: 図形 2711">
                <a:extLst>
                  <a:ext uri="{FF2B5EF4-FFF2-40B4-BE49-F238E27FC236}">
                    <a16:creationId xmlns:a16="http://schemas.microsoft.com/office/drawing/2014/main" id="{26A77B40-34B7-411E-90FC-4C46F81F39CA}"/>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3" name="フリーフォーム: 図形 2712">
                <a:extLst>
                  <a:ext uri="{FF2B5EF4-FFF2-40B4-BE49-F238E27FC236}">
                    <a16:creationId xmlns:a16="http://schemas.microsoft.com/office/drawing/2014/main" id="{A80BE1A6-62B1-42D4-8DE2-8211C303C76A}"/>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4" name="フリーフォーム: 図形 2713">
                <a:extLst>
                  <a:ext uri="{FF2B5EF4-FFF2-40B4-BE49-F238E27FC236}">
                    <a16:creationId xmlns:a16="http://schemas.microsoft.com/office/drawing/2014/main" id="{B0F5D526-ED13-4EF5-AA5B-5A50AE08AAE4}"/>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5" name="フリーフォーム: 図形 2714">
                <a:extLst>
                  <a:ext uri="{FF2B5EF4-FFF2-40B4-BE49-F238E27FC236}">
                    <a16:creationId xmlns:a16="http://schemas.microsoft.com/office/drawing/2014/main" id="{F37B7B33-957F-41A8-B559-EA941EB53E07}"/>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6" name="フリーフォーム: 図形 2715">
                <a:extLst>
                  <a:ext uri="{FF2B5EF4-FFF2-40B4-BE49-F238E27FC236}">
                    <a16:creationId xmlns:a16="http://schemas.microsoft.com/office/drawing/2014/main" id="{B4B60625-9612-412F-A668-6141B99769C5}"/>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7" name="フリーフォーム: 図形 2716">
                <a:extLst>
                  <a:ext uri="{FF2B5EF4-FFF2-40B4-BE49-F238E27FC236}">
                    <a16:creationId xmlns:a16="http://schemas.microsoft.com/office/drawing/2014/main" id="{7BA68056-9F03-4058-A211-652D558CC112}"/>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8" name="フリーフォーム: 図形 2717">
                <a:extLst>
                  <a:ext uri="{FF2B5EF4-FFF2-40B4-BE49-F238E27FC236}">
                    <a16:creationId xmlns:a16="http://schemas.microsoft.com/office/drawing/2014/main" id="{DB685B17-F5D1-44AD-8309-067CAF6170BB}"/>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19" name="フリーフォーム: 図形 2718">
                <a:extLst>
                  <a:ext uri="{FF2B5EF4-FFF2-40B4-BE49-F238E27FC236}">
                    <a16:creationId xmlns:a16="http://schemas.microsoft.com/office/drawing/2014/main" id="{B8ABB306-28C3-4F77-AF6D-55CFC2A9BA06}"/>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0" name="フリーフォーム: 図形 2719">
                <a:extLst>
                  <a:ext uri="{FF2B5EF4-FFF2-40B4-BE49-F238E27FC236}">
                    <a16:creationId xmlns:a16="http://schemas.microsoft.com/office/drawing/2014/main" id="{CEA7C891-1B89-43E6-8022-372A7CDACB6A}"/>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1" name="フリーフォーム: 図形 2720">
                <a:extLst>
                  <a:ext uri="{FF2B5EF4-FFF2-40B4-BE49-F238E27FC236}">
                    <a16:creationId xmlns:a16="http://schemas.microsoft.com/office/drawing/2014/main" id="{4DF42835-1F8B-433D-AD1E-F391DC459BAA}"/>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2" name="フリーフォーム: 図形 2721">
                <a:extLst>
                  <a:ext uri="{FF2B5EF4-FFF2-40B4-BE49-F238E27FC236}">
                    <a16:creationId xmlns:a16="http://schemas.microsoft.com/office/drawing/2014/main" id="{70CB194F-1C99-4E8A-86A9-983A79436842}"/>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3" name="フリーフォーム: 図形 2722">
                <a:extLst>
                  <a:ext uri="{FF2B5EF4-FFF2-40B4-BE49-F238E27FC236}">
                    <a16:creationId xmlns:a16="http://schemas.microsoft.com/office/drawing/2014/main" id="{F7984F39-E8C2-42F4-AE70-AF7ABE4F5DD7}"/>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4" name="フリーフォーム: 図形 2723">
                <a:extLst>
                  <a:ext uri="{FF2B5EF4-FFF2-40B4-BE49-F238E27FC236}">
                    <a16:creationId xmlns:a16="http://schemas.microsoft.com/office/drawing/2014/main" id="{1BF4D4DB-78C7-4FE0-8A9B-D90E617C1543}"/>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5" name="フリーフォーム: 図形 2724">
                <a:extLst>
                  <a:ext uri="{FF2B5EF4-FFF2-40B4-BE49-F238E27FC236}">
                    <a16:creationId xmlns:a16="http://schemas.microsoft.com/office/drawing/2014/main" id="{82053ECD-3249-4E7B-B7B8-1C060BC36123}"/>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6" name="フリーフォーム: 図形 2725">
                <a:extLst>
                  <a:ext uri="{FF2B5EF4-FFF2-40B4-BE49-F238E27FC236}">
                    <a16:creationId xmlns:a16="http://schemas.microsoft.com/office/drawing/2014/main" id="{57B8B668-86F4-4BCA-A3A7-EA14EE0A6052}"/>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7" name="フリーフォーム: 図形 2726">
                <a:extLst>
                  <a:ext uri="{FF2B5EF4-FFF2-40B4-BE49-F238E27FC236}">
                    <a16:creationId xmlns:a16="http://schemas.microsoft.com/office/drawing/2014/main" id="{6995C469-DAAE-46F2-9E5B-F8457E8DDE5A}"/>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8" name="フリーフォーム: 図形 2727">
                <a:extLst>
                  <a:ext uri="{FF2B5EF4-FFF2-40B4-BE49-F238E27FC236}">
                    <a16:creationId xmlns:a16="http://schemas.microsoft.com/office/drawing/2014/main" id="{B7D50B7B-CB7B-4BFD-95C1-3C7198A294FA}"/>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29" name="フリーフォーム: 図形 2728">
                <a:extLst>
                  <a:ext uri="{FF2B5EF4-FFF2-40B4-BE49-F238E27FC236}">
                    <a16:creationId xmlns:a16="http://schemas.microsoft.com/office/drawing/2014/main" id="{3AA132A6-F848-42CD-B8ED-E556BF4F1B6A}"/>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0" name="フリーフォーム: 図形 2729">
                <a:extLst>
                  <a:ext uri="{FF2B5EF4-FFF2-40B4-BE49-F238E27FC236}">
                    <a16:creationId xmlns:a16="http://schemas.microsoft.com/office/drawing/2014/main" id="{939464F8-B226-46EA-A128-D3B0E021D2CE}"/>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1" name="フリーフォーム: 図形 2730">
                <a:extLst>
                  <a:ext uri="{FF2B5EF4-FFF2-40B4-BE49-F238E27FC236}">
                    <a16:creationId xmlns:a16="http://schemas.microsoft.com/office/drawing/2014/main" id="{64344424-0B71-402E-A256-F57C50A18B87}"/>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2" name="フリーフォーム: 図形 2731">
                <a:extLst>
                  <a:ext uri="{FF2B5EF4-FFF2-40B4-BE49-F238E27FC236}">
                    <a16:creationId xmlns:a16="http://schemas.microsoft.com/office/drawing/2014/main" id="{95CDF49C-AAA5-4988-952E-BA73EE6330F9}"/>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3" name="フリーフォーム: 図形 2732">
                <a:extLst>
                  <a:ext uri="{FF2B5EF4-FFF2-40B4-BE49-F238E27FC236}">
                    <a16:creationId xmlns:a16="http://schemas.microsoft.com/office/drawing/2014/main" id="{CCB42BEA-DEE4-455E-872A-9C6E4B5D9720}"/>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4" name="フリーフォーム: 図形 2733">
                <a:extLst>
                  <a:ext uri="{FF2B5EF4-FFF2-40B4-BE49-F238E27FC236}">
                    <a16:creationId xmlns:a16="http://schemas.microsoft.com/office/drawing/2014/main" id="{11BF19F6-6AF6-4A6A-B519-0D0DAF6C3E00}"/>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5" name="フリーフォーム: 図形 2734">
                <a:extLst>
                  <a:ext uri="{FF2B5EF4-FFF2-40B4-BE49-F238E27FC236}">
                    <a16:creationId xmlns:a16="http://schemas.microsoft.com/office/drawing/2014/main" id="{1F34D3D9-048F-4FB2-A656-7EEF88C775AF}"/>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6" name="フリーフォーム: 図形 2735">
                <a:extLst>
                  <a:ext uri="{FF2B5EF4-FFF2-40B4-BE49-F238E27FC236}">
                    <a16:creationId xmlns:a16="http://schemas.microsoft.com/office/drawing/2014/main" id="{43A0DED5-B49F-4AF9-9AFE-48FB921C74EB}"/>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7" name="フリーフォーム: 図形 2736">
                <a:extLst>
                  <a:ext uri="{FF2B5EF4-FFF2-40B4-BE49-F238E27FC236}">
                    <a16:creationId xmlns:a16="http://schemas.microsoft.com/office/drawing/2014/main" id="{8CD3B50B-5595-488C-8F0F-14BA7DAFFAFE}"/>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8" name="フリーフォーム: 図形 2737">
                <a:extLst>
                  <a:ext uri="{FF2B5EF4-FFF2-40B4-BE49-F238E27FC236}">
                    <a16:creationId xmlns:a16="http://schemas.microsoft.com/office/drawing/2014/main" id="{DBADB681-D265-4AB5-AAFC-3C452776DC05}"/>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39" name="フリーフォーム: 図形 2738">
                <a:extLst>
                  <a:ext uri="{FF2B5EF4-FFF2-40B4-BE49-F238E27FC236}">
                    <a16:creationId xmlns:a16="http://schemas.microsoft.com/office/drawing/2014/main" id="{3CB435AC-56E7-48BE-B332-03E72B0E04B3}"/>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0" name="フリーフォーム: 図形 2739">
                <a:extLst>
                  <a:ext uri="{FF2B5EF4-FFF2-40B4-BE49-F238E27FC236}">
                    <a16:creationId xmlns:a16="http://schemas.microsoft.com/office/drawing/2014/main" id="{E51640BC-1201-4F2E-AD59-F26DCFD499FB}"/>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1" name="フリーフォーム: 図形 2740">
                <a:extLst>
                  <a:ext uri="{FF2B5EF4-FFF2-40B4-BE49-F238E27FC236}">
                    <a16:creationId xmlns:a16="http://schemas.microsoft.com/office/drawing/2014/main" id="{75A178C0-1962-4926-88CE-57265CDDCAE4}"/>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2" name="フリーフォーム: 図形 2741">
                <a:extLst>
                  <a:ext uri="{FF2B5EF4-FFF2-40B4-BE49-F238E27FC236}">
                    <a16:creationId xmlns:a16="http://schemas.microsoft.com/office/drawing/2014/main" id="{4DB230C1-5165-4659-B5C9-FD3F01AC9143}"/>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3" name="フリーフォーム: 図形 2742">
                <a:extLst>
                  <a:ext uri="{FF2B5EF4-FFF2-40B4-BE49-F238E27FC236}">
                    <a16:creationId xmlns:a16="http://schemas.microsoft.com/office/drawing/2014/main" id="{AE631F05-262E-4C89-86BF-5A4E5FF2E90E}"/>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4" name="フリーフォーム: 図形 2743">
                <a:extLst>
                  <a:ext uri="{FF2B5EF4-FFF2-40B4-BE49-F238E27FC236}">
                    <a16:creationId xmlns:a16="http://schemas.microsoft.com/office/drawing/2014/main" id="{3D8F9D53-A6FA-40BC-AFEC-64D4F3CF699D}"/>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5" name="フリーフォーム: 図形 2744">
                <a:extLst>
                  <a:ext uri="{FF2B5EF4-FFF2-40B4-BE49-F238E27FC236}">
                    <a16:creationId xmlns:a16="http://schemas.microsoft.com/office/drawing/2014/main" id="{EF87F49B-0DAF-4625-862B-534711C0EEFD}"/>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6" name="フリーフォーム: 図形 2745">
                <a:extLst>
                  <a:ext uri="{FF2B5EF4-FFF2-40B4-BE49-F238E27FC236}">
                    <a16:creationId xmlns:a16="http://schemas.microsoft.com/office/drawing/2014/main" id="{2997EEFD-9F87-448E-B866-6FA4014BEC5B}"/>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7" name="フリーフォーム: 図形 2746">
                <a:extLst>
                  <a:ext uri="{FF2B5EF4-FFF2-40B4-BE49-F238E27FC236}">
                    <a16:creationId xmlns:a16="http://schemas.microsoft.com/office/drawing/2014/main" id="{820C50EE-5DB5-4A96-B97E-6A43A43849AA}"/>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8" name="フリーフォーム: 図形 2747">
                <a:extLst>
                  <a:ext uri="{FF2B5EF4-FFF2-40B4-BE49-F238E27FC236}">
                    <a16:creationId xmlns:a16="http://schemas.microsoft.com/office/drawing/2014/main" id="{F9602898-3FBE-413C-861A-73D34F948ECF}"/>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49" name="フリーフォーム: 図形 2748">
                <a:extLst>
                  <a:ext uri="{FF2B5EF4-FFF2-40B4-BE49-F238E27FC236}">
                    <a16:creationId xmlns:a16="http://schemas.microsoft.com/office/drawing/2014/main" id="{F69DCED2-7646-4EA0-AF31-144E29D5188F}"/>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0" name="フリーフォーム: 図形 2749">
                <a:extLst>
                  <a:ext uri="{FF2B5EF4-FFF2-40B4-BE49-F238E27FC236}">
                    <a16:creationId xmlns:a16="http://schemas.microsoft.com/office/drawing/2014/main" id="{69DC189E-01F3-48CF-A259-68AF06C56187}"/>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1" name="フリーフォーム: 図形 2750">
                <a:extLst>
                  <a:ext uri="{FF2B5EF4-FFF2-40B4-BE49-F238E27FC236}">
                    <a16:creationId xmlns:a16="http://schemas.microsoft.com/office/drawing/2014/main" id="{803633F6-7715-4F27-891D-E2736C2FF549}"/>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2" name="フリーフォーム: 図形 2751">
                <a:extLst>
                  <a:ext uri="{FF2B5EF4-FFF2-40B4-BE49-F238E27FC236}">
                    <a16:creationId xmlns:a16="http://schemas.microsoft.com/office/drawing/2014/main" id="{E98F144B-1BA2-4C52-B721-B5C680B1B3C2}"/>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3" name="フリーフォーム: 図形 2752">
                <a:extLst>
                  <a:ext uri="{FF2B5EF4-FFF2-40B4-BE49-F238E27FC236}">
                    <a16:creationId xmlns:a16="http://schemas.microsoft.com/office/drawing/2014/main" id="{B65C2C5A-EFC0-41AF-822E-40C2B91D0335}"/>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4" name="フリーフォーム: 図形 2753">
                <a:extLst>
                  <a:ext uri="{FF2B5EF4-FFF2-40B4-BE49-F238E27FC236}">
                    <a16:creationId xmlns:a16="http://schemas.microsoft.com/office/drawing/2014/main" id="{72A76866-CDE4-47DD-8129-A4758FFE58D5}"/>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5" name="フリーフォーム: 図形 2754">
                <a:extLst>
                  <a:ext uri="{FF2B5EF4-FFF2-40B4-BE49-F238E27FC236}">
                    <a16:creationId xmlns:a16="http://schemas.microsoft.com/office/drawing/2014/main" id="{1A66F29C-CEFE-41C1-8890-887D07BC3B6B}"/>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6" name="フリーフォーム: 図形 2755">
                <a:extLst>
                  <a:ext uri="{FF2B5EF4-FFF2-40B4-BE49-F238E27FC236}">
                    <a16:creationId xmlns:a16="http://schemas.microsoft.com/office/drawing/2014/main" id="{8EDF600F-AF3C-4752-B92E-99402CF47F8F}"/>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7" name="フリーフォーム: 図形 2756">
                <a:extLst>
                  <a:ext uri="{FF2B5EF4-FFF2-40B4-BE49-F238E27FC236}">
                    <a16:creationId xmlns:a16="http://schemas.microsoft.com/office/drawing/2014/main" id="{B5DDC544-9415-4AE2-B85D-C33694109233}"/>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8" name="フリーフォーム: 図形 2757">
                <a:extLst>
                  <a:ext uri="{FF2B5EF4-FFF2-40B4-BE49-F238E27FC236}">
                    <a16:creationId xmlns:a16="http://schemas.microsoft.com/office/drawing/2014/main" id="{E75F48EE-5527-46FC-99B3-AD169C729F44}"/>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59" name="フリーフォーム: 図形 2758">
                <a:extLst>
                  <a:ext uri="{FF2B5EF4-FFF2-40B4-BE49-F238E27FC236}">
                    <a16:creationId xmlns:a16="http://schemas.microsoft.com/office/drawing/2014/main" id="{FEF9DBDB-A895-4274-A97C-765BB860A0D2}"/>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0" name="フリーフォーム: 図形 2759">
                <a:extLst>
                  <a:ext uri="{FF2B5EF4-FFF2-40B4-BE49-F238E27FC236}">
                    <a16:creationId xmlns:a16="http://schemas.microsoft.com/office/drawing/2014/main" id="{170D0145-EA1D-43F7-9F34-8B332081A21D}"/>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1" name="フリーフォーム: 図形 2760">
                <a:extLst>
                  <a:ext uri="{FF2B5EF4-FFF2-40B4-BE49-F238E27FC236}">
                    <a16:creationId xmlns:a16="http://schemas.microsoft.com/office/drawing/2014/main" id="{F9B039C2-F773-4DF4-B77C-BA031C4AC453}"/>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2" name="フリーフォーム: 図形 2761">
                <a:extLst>
                  <a:ext uri="{FF2B5EF4-FFF2-40B4-BE49-F238E27FC236}">
                    <a16:creationId xmlns:a16="http://schemas.microsoft.com/office/drawing/2014/main" id="{6598EDCA-0632-4C30-89DA-7DED186C173D}"/>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3" name="フリーフォーム: 図形 2762">
                <a:extLst>
                  <a:ext uri="{FF2B5EF4-FFF2-40B4-BE49-F238E27FC236}">
                    <a16:creationId xmlns:a16="http://schemas.microsoft.com/office/drawing/2014/main" id="{75508477-AAE1-4279-9893-C2DC7F2271D8}"/>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4" name="フリーフォーム: 図形 2763">
                <a:extLst>
                  <a:ext uri="{FF2B5EF4-FFF2-40B4-BE49-F238E27FC236}">
                    <a16:creationId xmlns:a16="http://schemas.microsoft.com/office/drawing/2014/main" id="{9387791D-C34E-47C3-86BF-DFBA27430C70}"/>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5" name="フリーフォーム: 図形 2764">
                <a:extLst>
                  <a:ext uri="{FF2B5EF4-FFF2-40B4-BE49-F238E27FC236}">
                    <a16:creationId xmlns:a16="http://schemas.microsoft.com/office/drawing/2014/main" id="{BA8D0747-32B1-432C-A134-9C1CDA626D94}"/>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6" name="フリーフォーム: 図形 2765">
                <a:extLst>
                  <a:ext uri="{FF2B5EF4-FFF2-40B4-BE49-F238E27FC236}">
                    <a16:creationId xmlns:a16="http://schemas.microsoft.com/office/drawing/2014/main" id="{BF30AFC5-F286-4F2D-B757-299065A180B6}"/>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7" name="フリーフォーム: 図形 2766">
                <a:extLst>
                  <a:ext uri="{FF2B5EF4-FFF2-40B4-BE49-F238E27FC236}">
                    <a16:creationId xmlns:a16="http://schemas.microsoft.com/office/drawing/2014/main" id="{DE379CEE-2905-4EBE-A0C1-1C7AEC75FE32}"/>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8" name="フリーフォーム: 図形 2767">
                <a:extLst>
                  <a:ext uri="{FF2B5EF4-FFF2-40B4-BE49-F238E27FC236}">
                    <a16:creationId xmlns:a16="http://schemas.microsoft.com/office/drawing/2014/main" id="{56EC34F2-69E5-4296-BC95-02212E150A1C}"/>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69" name="フリーフォーム: 図形 2768">
                <a:extLst>
                  <a:ext uri="{FF2B5EF4-FFF2-40B4-BE49-F238E27FC236}">
                    <a16:creationId xmlns:a16="http://schemas.microsoft.com/office/drawing/2014/main" id="{453FC0F8-BE6E-446A-8DE3-CEF3A51EA7C7}"/>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0" name="フリーフォーム: 図形 2769">
                <a:extLst>
                  <a:ext uri="{FF2B5EF4-FFF2-40B4-BE49-F238E27FC236}">
                    <a16:creationId xmlns:a16="http://schemas.microsoft.com/office/drawing/2014/main" id="{C1AC1F3B-A3E3-4405-94CB-5DAB53120737}"/>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1" name="フリーフォーム: 図形 2770">
                <a:extLst>
                  <a:ext uri="{FF2B5EF4-FFF2-40B4-BE49-F238E27FC236}">
                    <a16:creationId xmlns:a16="http://schemas.microsoft.com/office/drawing/2014/main" id="{1DB1B629-2D63-4BE3-B9CA-1C29CEDAD063}"/>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2" name="フリーフォーム: 図形 2771">
                <a:extLst>
                  <a:ext uri="{FF2B5EF4-FFF2-40B4-BE49-F238E27FC236}">
                    <a16:creationId xmlns:a16="http://schemas.microsoft.com/office/drawing/2014/main" id="{475D4A93-DE5C-4E8A-BFD5-39C0F5CDBDE9}"/>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3" name="フリーフォーム: 図形 2772">
                <a:extLst>
                  <a:ext uri="{FF2B5EF4-FFF2-40B4-BE49-F238E27FC236}">
                    <a16:creationId xmlns:a16="http://schemas.microsoft.com/office/drawing/2014/main" id="{8A80B934-455E-492F-AB79-EBD16679068F}"/>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4" name="フリーフォーム: 図形 2773">
                <a:extLst>
                  <a:ext uri="{FF2B5EF4-FFF2-40B4-BE49-F238E27FC236}">
                    <a16:creationId xmlns:a16="http://schemas.microsoft.com/office/drawing/2014/main" id="{96EE9F26-A92D-4BEB-9CC6-38906E1CF4BD}"/>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5" name="フリーフォーム: 図形 2774">
                <a:extLst>
                  <a:ext uri="{FF2B5EF4-FFF2-40B4-BE49-F238E27FC236}">
                    <a16:creationId xmlns:a16="http://schemas.microsoft.com/office/drawing/2014/main" id="{96AA8C0D-D332-447E-9488-6477B9CD9AAE}"/>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6" name="フリーフォーム: 図形 2775">
                <a:extLst>
                  <a:ext uri="{FF2B5EF4-FFF2-40B4-BE49-F238E27FC236}">
                    <a16:creationId xmlns:a16="http://schemas.microsoft.com/office/drawing/2014/main" id="{FC41D111-B9DE-45DF-8D99-18C9D43BDEE1}"/>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7" name="フリーフォーム: 図形 2776">
                <a:extLst>
                  <a:ext uri="{FF2B5EF4-FFF2-40B4-BE49-F238E27FC236}">
                    <a16:creationId xmlns:a16="http://schemas.microsoft.com/office/drawing/2014/main" id="{C1D9941B-7F63-407F-B529-C7B504D24DE4}"/>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8" name="フリーフォーム: 図形 2777">
                <a:extLst>
                  <a:ext uri="{FF2B5EF4-FFF2-40B4-BE49-F238E27FC236}">
                    <a16:creationId xmlns:a16="http://schemas.microsoft.com/office/drawing/2014/main" id="{C5EBD736-03E3-4265-85E4-39E115194C26}"/>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79" name="フリーフォーム: 図形 2778">
                <a:extLst>
                  <a:ext uri="{FF2B5EF4-FFF2-40B4-BE49-F238E27FC236}">
                    <a16:creationId xmlns:a16="http://schemas.microsoft.com/office/drawing/2014/main" id="{970FC01C-98A7-4218-84DF-815702D419AC}"/>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0" name="フリーフォーム: 図形 2779">
                <a:extLst>
                  <a:ext uri="{FF2B5EF4-FFF2-40B4-BE49-F238E27FC236}">
                    <a16:creationId xmlns:a16="http://schemas.microsoft.com/office/drawing/2014/main" id="{0E0B360E-623F-41F6-B5AF-D6EFD7EE845D}"/>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1" name="フリーフォーム: 図形 2780">
                <a:extLst>
                  <a:ext uri="{FF2B5EF4-FFF2-40B4-BE49-F238E27FC236}">
                    <a16:creationId xmlns:a16="http://schemas.microsoft.com/office/drawing/2014/main" id="{BC32F24F-EC1C-4598-9BB6-1ADF29117B80}"/>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2" name="フリーフォーム: 図形 2781">
                <a:extLst>
                  <a:ext uri="{FF2B5EF4-FFF2-40B4-BE49-F238E27FC236}">
                    <a16:creationId xmlns:a16="http://schemas.microsoft.com/office/drawing/2014/main" id="{8998AC9C-C9BD-4B4B-9097-229DCFF853FF}"/>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3" name="フリーフォーム: 図形 2782">
                <a:extLst>
                  <a:ext uri="{FF2B5EF4-FFF2-40B4-BE49-F238E27FC236}">
                    <a16:creationId xmlns:a16="http://schemas.microsoft.com/office/drawing/2014/main" id="{19483709-2638-463A-B6DE-3040B1C0967D}"/>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4" name="フリーフォーム: 図形 2783">
                <a:extLst>
                  <a:ext uri="{FF2B5EF4-FFF2-40B4-BE49-F238E27FC236}">
                    <a16:creationId xmlns:a16="http://schemas.microsoft.com/office/drawing/2014/main" id="{6FE2D032-A356-4352-9936-08B338F1DB1A}"/>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5" name="フリーフォーム: 図形 2784">
                <a:extLst>
                  <a:ext uri="{FF2B5EF4-FFF2-40B4-BE49-F238E27FC236}">
                    <a16:creationId xmlns:a16="http://schemas.microsoft.com/office/drawing/2014/main" id="{425B9E03-5FBF-4AA4-874E-A8E76A3C4143}"/>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6" name="フリーフォーム: 図形 2785">
                <a:extLst>
                  <a:ext uri="{FF2B5EF4-FFF2-40B4-BE49-F238E27FC236}">
                    <a16:creationId xmlns:a16="http://schemas.microsoft.com/office/drawing/2014/main" id="{18CB18A7-FAEC-48FA-84E4-7C801D6069B3}"/>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7" name="フリーフォーム: 図形 2786">
                <a:extLst>
                  <a:ext uri="{FF2B5EF4-FFF2-40B4-BE49-F238E27FC236}">
                    <a16:creationId xmlns:a16="http://schemas.microsoft.com/office/drawing/2014/main" id="{AE8EDC53-E337-4408-AC35-16C26A3D850B}"/>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8" name="フリーフォーム: 図形 2787">
                <a:extLst>
                  <a:ext uri="{FF2B5EF4-FFF2-40B4-BE49-F238E27FC236}">
                    <a16:creationId xmlns:a16="http://schemas.microsoft.com/office/drawing/2014/main" id="{3CC88955-6921-4836-9945-BA8C0BC081D5}"/>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89" name="フリーフォーム: 図形 2788">
                <a:extLst>
                  <a:ext uri="{FF2B5EF4-FFF2-40B4-BE49-F238E27FC236}">
                    <a16:creationId xmlns:a16="http://schemas.microsoft.com/office/drawing/2014/main" id="{749FC178-3B4F-4E2F-A549-8203E613FD3D}"/>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0" name="フリーフォーム: 図形 2789">
                <a:extLst>
                  <a:ext uri="{FF2B5EF4-FFF2-40B4-BE49-F238E27FC236}">
                    <a16:creationId xmlns:a16="http://schemas.microsoft.com/office/drawing/2014/main" id="{8BD872F8-B0E5-424C-97BC-D9B6CBF1C123}"/>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1" name="フリーフォーム: 図形 2790">
                <a:extLst>
                  <a:ext uri="{FF2B5EF4-FFF2-40B4-BE49-F238E27FC236}">
                    <a16:creationId xmlns:a16="http://schemas.microsoft.com/office/drawing/2014/main" id="{DB5B0DE2-BC0E-4451-874F-A20C6DA32251}"/>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2" name="フリーフォーム: 図形 2791">
                <a:extLst>
                  <a:ext uri="{FF2B5EF4-FFF2-40B4-BE49-F238E27FC236}">
                    <a16:creationId xmlns:a16="http://schemas.microsoft.com/office/drawing/2014/main" id="{2A849A8A-F7E8-48F0-A22D-063929832537}"/>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3" name="フリーフォーム: 図形 2792">
                <a:extLst>
                  <a:ext uri="{FF2B5EF4-FFF2-40B4-BE49-F238E27FC236}">
                    <a16:creationId xmlns:a16="http://schemas.microsoft.com/office/drawing/2014/main" id="{6A247C4C-7911-4182-9A66-8ADB4A3AD3AD}"/>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4" name="フリーフォーム: 図形 2793">
                <a:extLst>
                  <a:ext uri="{FF2B5EF4-FFF2-40B4-BE49-F238E27FC236}">
                    <a16:creationId xmlns:a16="http://schemas.microsoft.com/office/drawing/2014/main" id="{D1DDB7DE-5F21-4914-9601-8991004DF62C}"/>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5" name="フリーフォーム: 図形 2794">
                <a:extLst>
                  <a:ext uri="{FF2B5EF4-FFF2-40B4-BE49-F238E27FC236}">
                    <a16:creationId xmlns:a16="http://schemas.microsoft.com/office/drawing/2014/main" id="{562179B5-81FA-4EF9-87A7-9948FE289B00}"/>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6" name="フリーフォーム: 図形 2795">
                <a:extLst>
                  <a:ext uri="{FF2B5EF4-FFF2-40B4-BE49-F238E27FC236}">
                    <a16:creationId xmlns:a16="http://schemas.microsoft.com/office/drawing/2014/main" id="{F6F876CA-67E2-4AFE-8D7C-BB1895BBCC81}"/>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7" name="フリーフォーム: 図形 2796">
                <a:extLst>
                  <a:ext uri="{FF2B5EF4-FFF2-40B4-BE49-F238E27FC236}">
                    <a16:creationId xmlns:a16="http://schemas.microsoft.com/office/drawing/2014/main" id="{FAAC466D-C643-4B93-9EBB-ABEAAD54B341}"/>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8" name="フリーフォーム: 図形 2797">
                <a:extLst>
                  <a:ext uri="{FF2B5EF4-FFF2-40B4-BE49-F238E27FC236}">
                    <a16:creationId xmlns:a16="http://schemas.microsoft.com/office/drawing/2014/main" id="{B596EB4B-12AF-4818-9304-8C4870454B63}"/>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99" name="フリーフォーム: 図形 2798">
                <a:extLst>
                  <a:ext uri="{FF2B5EF4-FFF2-40B4-BE49-F238E27FC236}">
                    <a16:creationId xmlns:a16="http://schemas.microsoft.com/office/drawing/2014/main" id="{03EDF2BE-E17B-4AE5-845D-966CFA49C021}"/>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0" name="フリーフォーム: 図形 2799">
                <a:extLst>
                  <a:ext uri="{FF2B5EF4-FFF2-40B4-BE49-F238E27FC236}">
                    <a16:creationId xmlns:a16="http://schemas.microsoft.com/office/drawing/2014/main" id="{CED981C7-8E26-4F64-9B09-543FC8F86FE1}"/>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1" name="フリーフォーム: 図形 2800">
                <a:extLst>
                  <a:ext uri="{FF2B5EF4-FFF2-40B4-BE49-F238E27FC236}">
                    <a16:creationId xmlns:a16="http://schemas.microsoft.com/office/drawing/2014/main" id="{2C1D970B-D488-4270-816A-836CE5363098}"/>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2" name="フリーフォーム: 図形 2801">
                <a:extLst>
                  <a:ext uri="{FF2B5EF4-FFF2-40B4-BE49-F238E27FC236}">
                    <a16:creationId xmlns:a16="http://schemas.microsoft.com/office/drawing/2014/main" id="{D2A0A8B4-7CC9-4ABD-B9A0-42BB30D45A6B}"/>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3" name="フリーフォーム: 図形 2802">
                <a:extLst>
                  <a:ext uri="{FF2B5EF4-FFF2-40B4-BE49-F238E27FC236}">
                    <a16:creationId xmlns:a16="http://schemas.microsoft.com/office/drawing/2014/main" id="{95B85096-B35F-4F13-B870-372DA0EE31CF}"/>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4" name="フリーフォーム: 図形 2803">
                <a:extLst>
                  <a:ext uri="{FF2B5EF4-FFF2-40B4-BE49-F238E27FC236}">
                    <a16:creationId xmlns:a16="http://schemas.microsoft.com/office/drawing/2014/main" id="{93043E0E-0CEC-4F14-A525-BAE6707757DD}"/>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5" name="フリーフォーム: 図形 2804">
                <a:extLst>
                  <a:ext uri="{FF2B5EF4-FFF2-40B4-BE49-F238E27FC236}">
                    <a16:creationId xmlns:a16="http://schemas.microsoft.com/office/drawing/2014/main" id="{6D2AD19D-4CC6-4F1C-97A6-0AF6D7020A4D}"/>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6" name="フリーフォーム: 図形 2805">
                <a:extLst>
                  <a:ext uri="{FF2B5EF4-FFF2-40B4-BE49-F238E27FC236}">
                    <a16:creationId xmlns:a16="http://schemas.microsoft.com/office/drawing/2014/main" id="{EA5D6CFC-3D3E-4A7A-9FAC-CDB29D38FD44}"/>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7" name="フリーフォーム: 図形 2806">
                <a:extLst>
                  <a:ext uri="{FF2B5EF4-FFF2-40B4-BE49-F238E27FC236}">
                    <a16:creationId xmlns:a16="http://schemas.microsoft.com/office/drawing/2014/main" id="{D2132DF4-7E7E-4C93-9441-19A2EE52DC30}"/>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8" name="フリーフォーム: 図形 2807">
                <a:extLst>
                  <a:ext uri="{FF2B5EF4-FFF2-40B4-BE49-F238E27FC236}">
                    <a16:creationId xmlns:a16="http://schemas.microsoft.com/office/drawing/2014/main" id="{7B0CB41C-271F-45A5-973B-97E74E9E1F2A}"/>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09" name="フリーフォーム: 図形 2808">
                <a:extLst>
                  <a:ext uri="{FF2B5EF4-FFF2-40B4-BE49-F238E27FC236}">
                    <a16:creationId xmlns:a16="http://schemas.microsoft.com/office/drawing/2014/main" id="{DF5D3B8C-7808-4DE2-947F-0E6CE97CD144}"/>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10" name="フリーフォーム: 図形 2809">
                <a:extLst>
                  <a:ext uri="{FF2B5EF4-FFF2-40B4-BE49-F238E27FC236}">
                    <a16:creationId xmlns:a16="http://schemas.microsoft.com/office/drawing/2014/main" id="{C0F3231C-7CF5-4135-8B46-9A60D585B5E6}"/>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11" name="フリーフォーム: 図形 2810">
                <a:extLst>
                  <a:ext uri="{FF2B5EF4-FFF2-40B4-BE49-F238E27FC236}">
                    <a16:creationId xmlns:a16="http://schemas.microsoft.com/office/drawing/2014/main" id="{A124A40C-F52E-4593-9C15-185AD90089BF}"/>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12" name="フリーフォーム: 図形 2811">
                <a:extLst>
                  <a:ext uri="{FF2B5EF4-FFF2-40B4-BE49-F238E27FC236}">
                    <a16:creationId xmlns:a16="http://schemas.microsoft.com/office/drawing/2014/main" id="{A25B1DB8-89F9-468E-BE85-6D18EEFD2A28}"/>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13" name="フリーフォーム: 図形 2812">
                <a:extLst>
                  <a:ext uri="{FF2B5EF4-FFF2-40B4-BE49-F238E27FC236}">
                    <a16:creationId xmlns:a16="http://schemas.microsoft.com/office/drawing/2014/main" id="{FB69074D-ACE0-40AA-9DE5-B9F918E1D46E}"/>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2579" name="グループ化 2578">
              <a:extLst>
                <a:ext uri="{FF2B5EF4-FFF2-40B4-BE49-F238E27FC236}">
                  <a16:creationId xmlns:a16="http://schemas.microsoft.com/office/drawing/2014/main" id="{B5C9752F-AD9E-4F88-952F-1151C1EE939B}"/>
                </a:ext>
              </a:extLst>
            </p:cNvPr>
            <p:cNvGrpSpPr/>
            <p:nvPr/>
          </p:nvGrpSpPr>
          <p:grpSpPr>
            <a:xfrm flipH="1">
              <a:off x="5733959" y="1591530"/>
              <a:ext cx="3544342" cy="3774235"/>
              <a:chOff x="2925046" y="1591530"/>
              <a:chExt cx="3544342" cy="3774235"/>
            </a:xfrm>
            <a:grpFill/>
          </p:grpSpPr>
          <p:sp>
            <p:nvSpPr>
              <p:cNvPr id="2580" name="フリーフォーム: 図形 2579">
                <a:extLst>
                  <a:ext uri="{FF2B5EF4-FFF2-40B4-BE49-F238E27FC236}">
                    <a16:creationId xmlns:a16="http://schemas.microsoft.com/office/drawing/2014/main" id="{51FAF4C0-34FB-4202-9D79-AF22FA3FF771}"/>
                  </a:ext>
                </a:extLst>
              </p:cNvPr>
              <p:cNvSpPr/>
              <p:nvPr/>
            </p:nvSpPr>
            <p:spPr>
              <a:xfrm>
                <a:off x="5561528" y="2657432"/>
                <a:ext cx="272658" cy="938328"/>
              </a:xfrm>
              <a:custGeom>
                <a:avLst/>
                <a:gdLst>
                  <a:gd name="connsiteX0" fmla="*/ 272535 w 272658"/>
                  <a:gd name="connsiteY0" fmla="*/ 43 h 938328"/>
                  <a:gd name="connsiteX1" fmla="*/ 120135 w 272658"/>
                  <a:gd name="connsiteY1" fmla="*/ 290556 h 938328"/>
                  <a:gd name="connsiteX2" fmla="*/ 43935 w 272658"/>
                  <a:gd name="connsiteY2" fmla="*/ 495343 h 938328"/>
                  <a:gd name="connsiteX3" fmla="*/ 1072 w 272658"/>
                  <a:gd name="connsiteY3" fmla="*/ 662031 h 938328"/>
                  <a:gd name="connsiteX4" fmla="*/ 86797 w 272658"/>
                  <a:gd name="connsiteY4" fmla="*/ 838243 h 938328"/>
                  <a:gd name="connsiteX5" fmla="*/ 205860 w 272658"/>
                  <a:gd name="connsiteY5" fmla="*/ 938256 h 938328"/>
                  <a:gd name="connsiteX6" fmla="*/ 96322 w 272658"/>
                  <a:gd name="connsiteY6" fmla="*/ 823956 h 938328"/>
                  <a:gd name="connsiteX7" fmla="*/ 29647 w 272658"/>
                  <a:gd name="connsiteY7" fmla="*/ 595356 h 938328"/>
                  <a:gd name="connsiteX8" fmla="*/ 143947 w 272658"/>
                  <a:gd name="connsiteY8" fmla="*/ 271506 h 938328"/>
                  <a:gd name="connsiteX9" fmla="*/ 272535 w 272658"/>
                  <a:gd name="connsiteY9" fmla="*/ 43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658" h="938328">
                    <a:moveTo>
                      <a:pt x="272535" y="43"/>
                    </a:moveTo>
                    <a:cubicBezTo>
                      <a:pt x="268566" y="3218"/>
                      <a:pt x="158235" y="208006"/>
                      <a:pt x="120135" y="290556"/>
                    </a:cubicBezTo>
                    <a:cubicBezTo>
                      <a:pt x="82035" y="373106"/>
                      <a:pt x="63779" y="433431"/>
                      <a:pt x="43935" y="495343"/>
                    </a:cubicBezTo>
                    <a:cubicBezTo>
                      <a:pt x="24091" y="557256"/>
                      <a:pt x="-6072" y="604881"/>
                      <a:pt x="1072" y="662031"/>
                    </a:cubicBezTo>
                    <a:cubicBezTo>
                      <a:pt x="8216" y="719181"/>
                      <a:pt x="52666" y="792206"/>
                      <a:pt x="86797" y="838243"/>
                    </a:cubicBezTo>
                    <a:cubicBezTo>
                      <a:pt x="120928" y="884281"/>
                      <a:pt x="204272" y="940637"/>
                      <a:pt x="205860" y="938256"/>
                    </a:cubicBezTo>
                    <a:cubicBezTo>
                      <a:pt x="207447" y="935875"/>
                      <a:pt x="125691" y="881106"/>
                      <a:pt x="96322" y="823956"/>
                    </a:cubicBezTo>
                    <a:cubicBezTo>
                      <a:pt x="66953" y="766806"/>
                      <a:pt x="21710" y="687431"/>
                      <a:pt x="29647" y="595356"/>
                    </a:cubicBezTo>
                    <a:cubicBezTo>
                      <a:pt x="37584" y="503281"/>
                      <a:pt x="104260" y="375487"/>
                      <a:pt x="143947" y="271506"/>
                    </a:cubicBezTo>
                    <a:cubicBezTo>
                      <a:pt x="183634" y="167525"/>
                      <a:pt x="276504" y="-3132"/>
                      <a:pt x="272535" y="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1" name="フリーフォーム: 図形 2580">
                <a:extLst>
                  <a:ext uri="{FF2B5EF4-FFF2-40B4-BE49-F238E27FC236}">
                    <a16:creationId xmlns:a16="http://schemas.microsoft.com/office/drawing/2014/main" id="{6DD576E5-A467-4EF8-A34A-24EA13C8DCDC}"/>
                  </a:ext>
                </a:extLst>
              </p:cNvPr>
              <p:cNvSpPr/>
              <p:nvPr/>
            </p:nvSpPr>
            <p:spPr>
              <a:xfrm>
                <a:off x="5705962" y="3385461"/>
                <a:ext cx="290029" cy="491792"/>
              </a:xfrm>
              <a:custGeom>
                <a:avLst/>
                <a:gdLst>
                  <a:gd name="connsiteX0" fmla="*/ 242401 w 290029"/>
                  <a:gd name="connsiteY0" fmla="*/ 677 h 491792"/>
                  <a:gd name="connsiteX1" fmla="*/ 66188 w 290029"/>
                  <a:gd name="connsiteY1" fmla="*/ 53064 h 491792"/>
                  <a:gd name="connsiteX2" fmla="*/ 13801 w 290029"/>
                  <a:gd name="connsiteY2" fmla="*/ 219752 h 491792"/>
                  <a:gd name="connsiteX3" fmla="*/ 9038 w 290029"/>
                  <a:gd name="connsiteY3" fmla="*/ 329289 h 491792"/>
                  <a:gd name="connsiteX4" fmla="*/ 123338 w 290029"/>
                  <a:gd name="connsiteY4" fmla="*/ 443589 h 491792"/>
                  <a:gd name="connsiteX5" fmla="*/ 290026 w 290029"/>
                  <a:gd name="connsiteY5" fmla="*/ 491214 h 491792"/>
                  <a:gd name="connsiteX6" fmla="*/ 118576 w 290029"/>
                  <a:gd name="connsiteY6" fmla="*/ 415014 h 491792"/>
                  <a:gd name="connsiteX7" fmla="*/ 51901 w 290029"/>
                  <a:gd name="connsiteY7" fmla="*/ 334052 h 491792"/>
                  <a:gd name="connsiteX8" fmla="*/ 37613 w 290029"/>
                  <a:gd name="connsiteY8" fmla="*/ 195939 h 491792"/>
                  <a:gd name="connsiteX9" fmla="*/ 90001 w 290029"/>
                  <a:gd name="connsiteY9" fmla="*/ 81639 h 491792"/>
                  <a:gd name="connsiteX10" fmla="*/ 242401 w 290029"/>
                  <a:gd name="connsiteY10" fmla="*/ 677 h 49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029" h="491792">
                    <a:moveTo>
                      <a:pt x="242401" y="677"/>
                    </a:moveTo>
                    <a:cubicBezTo>
                      <a:pt x="238432" y="-4085"/>
                      <a:pt x="104288" y="16552"/>
                      <a:pt x="66188" y="53064"/>
                    </a:cubicBezTo>
                    <a:cubicBezTo>
                      <a:pt x="28088" y="89576"/>
                      <a:pt x="23326" y="173715"/>
                      <a:pt x="13801" y="219752"/>
                    </a:cubicBezTo>
                    <a:cubicBezTo>
                      <a:pt x="4276" y="265790"/>
                      <a:pt x="-9218" y="291983"/>
                      <a:pt x="9038" y="329289"/>
                    </a:cubicBezTo>
                    <a:cubicBezTo>
                      <a:pt x="27294" y="366595"/>
                      <a:pt x="76507" y="416602"/>
                      <a:pt x="123338" y="443589"/>
                    </a:cubicBezTo>
                    <a:cubicBezTo>
                      <a:pt x="170169" y="470577"/>
                      <a:pt x="290820" y="495976"/>
                      <a:pt x="290026" y="491214"/>
                    </a:cubicBezTo>
                    <a:cubicBezTo>
                      <a:pt x="289232" y="486452"/>
                      <a:pt x="158263" y="441208"/>
                      <a:pt x="118576" y="415014"/>
                    </a:cubicBezTo>
                    <a:cubicBezTo>
                      <a:pt x="78888" y="388820"/>
                      <a:pt x="65395" y="370565"/>
                      <a:pt x="51901" y="334052"/>
                    </a:cubicBezTo>
                    <a:cubicBezTo>
                      <a:pt x="38407" y="297540"/>
                      <a:pt x="31263" y="238008"/>
                      <a:pt x="37613" y="195939"/>
                    </a:cubicBezTo>
                    <a:cubicBezTo>
                      <a:pt x="43963" y="153870"/>
                      <a:pt x="59839" y="112595"/>
                      <a:pt x="90001" y="81639"/>
                    </a:cubicBezTo>
                    <a:cubicBezTo>
                      <a:pt x="120163" y="50683"/>
                      <a:pt x="246370" y="5439"/>
                      <a:pt x="242401" y="67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2" name="フリーフォーム: 図形 2581">
                <a:extLst>
                  <a:ext uri="{FF2B5EF4-FFF2-40B4-BE49-F238E27FC236}">
                    <a16:creationId xmlns:a16="http://schemas.microsoft.com/office/drawing/2014/main" id="{5367FE6B-6E1F-40BF-9DEB-43CF94891CD6}"/>
                  </a:ext>
                </a:extLst>
              </p:cNvPr>
              <p:cNvSpPr/>
              <p:nvPr/>
            </p:nvSpPr>
            <p:spPr>
              <a:xfrm>
                <a:off x="5876852" y="3500227"/>
                <a:ext cx="97468" cy="249748"/>
              </a:xfrm>
              <a:custGeom>
                <a:avLst/>
                <a:gdLst>
                  <a:gd name="connsiteX0" fmla="*/ 73 w 97468"/>
                  <a:gd name="connsiteY0" fmla="*/ 211 h 249748"/>
                  <a:gd name="connsiteX1" fmla="*/ 90561 w 97468"/>
                  <a:gd name="connsiteY1" fmla="*/ 109748 h 249748"/>
                  <a:gd name="connsiteX2" fmla="*/ 81036 w 97468"/>
                  <a:gd name="connsiteY2" fmla="*/ 224048 h 249748"/>
                  <a:gd name="connsiteX3" fmla="*/ 73 w 97468"/>
                  <a:gd name="connsiteY3" fmla="*/ 247861 h 249748"/>
                  <a:gd name="connsiteX4" fmla="*/ 66748 w 97468"/>
                  <a:gd name="connsiteY4" fmla="*/ 190711 h 249748"/>
                  <a:gd name="connsiteX5" fmla="*/ 76273 w 97468"/>
                  <a:gd name="connsiteY5" fmla="*/ 138323 h 249748"/>
                  <a:gd name="connsiteX6" fmla="*/ 73 w 97468"/>
                  <a:gd name="connsiteY6" fmla="*/ 211 h 24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468" h="249748">
                    <a:moveTo>
                      <a:pt x="73" y="211"/>
                    </a:moveTo>
                    <a:cubicBezTo>
                      <a:pt x="2454" y="-4551"/>
                      <a:pt x="77067" y="72442"/>
                      <a:pt x="90561" y="109748"/>
                    </a:cubicBezTo>
                    <a:cubicBezTo>
                      <a:pt x="104055" y="147054"/>
                      <a:pt x="96117" y="201029"/>
                      <a:pt x="81036" y="224048"/>
                    </a:cubicBezTo>
                    <a:cubicBezTo>
                      <a:pt x="65955" y="247067"/>
                      <a:pt x="2454" y="253417"/>
                      <a:pt x="73" y="247861"/>
                    </a:cubicBezTo>
                    <a:cubicBezTo>
                      <a:pt x="-2308" y="242305"/>
                      <a:pt x="54048" y="208967"/>
                      <a:pt x="66748" y="190711"/>
                    </a:cubicBezTo>
                    <a:cubicBezTo>
                      <a:pt x="79448" y="172455"/>
                      <a:pt x="84211" y="168486"/>
                      <a:pt x="76273" y="138323"/>
                    </a:cubicBezTo>
                    <a:cubicBezTo>
                      <a:pt x="68335" y="108160"/>
                      <a:pt x="-2308" y="4973"/>
                      <a:pt x="73" y="2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3" name="フリーフォーム: 図形 2582">
                <a:extLst>
                  <a:ext uri="{FF2B5EF4-FFF2-40B4-BE49-F238E27FC236}">
                    <a16:creationId xmlns:a16="http://schemas.microsoft.com/office/drawing/2014/main" id="{F4AF9B61-3C15-4DD6-A293-8CB82D0F9CE8}"/>
                  </a:ext>
                </a:extLst>
              </p:cNvPr>
              <p:cNvSpPr/>
              <p:nvPr/>
            </p:nvSpPr>
            <p:spPr>
              <a:xfrm>
                <a:off x="5761361" y="3476574"/>
                <a:ext cx="115664" cy="259352"/>
              </a:xfrm>
              <a:custGeom>
                <a:avLst/>
                <a:gdLst>
                  <a:gd name="connsiteX0" fmla="*/ 110802 w 115664"/>
                  <a:gd name="connsiteY0" fmla="*/ 51 h 259352"/>
                  <a:gd name="connsiteX1" fmla="*/ 10789 w 115664"/>
                  <a:gd name="connsiteY1" fmla="*/ 114351 h 259352"/>
                  <a:gd name="connsiteX2" fmla="*/ 10789 w 115664"/>
                  <a:gd name="connsiteY2" fmla="*/ 214364 h 259352"/>
                  <a:gd name="connsiteX3" fmla="*/ 82227 w 115664"/>
                  <a:gd name="connsiteY3" fmla="*/ 252464 h 259352"/>
                  <a:gd name="connsiteX4" fmla="*/ 115564 w 115664"/>
                  <a:gd name="connsiteY4" fmla="*/ 257226 h 259352"/>
                  <a:gd name="connsiteX5" fmla="*/ 72702 w 115664"/>
                  <a:gd name="connsiteY5" fmla="*/ 228651 h 259352"/>
                  <a:gd name="connsiteX6" fmla="*/ 44127 w 115664"/>
                  <a:gd name="connsiteY6" fmla="*/ 185789 h 259352"/>
                  <a:gd name="connsiteX7" fmla="*/ 39364 w 115664"/>
                  <a:gd name="connsiteY7" fmla="*/ 128639 h 259352"/>
                  <a:gd name="connsiteX8" fmla="*/ 110802 w 115664"/>
                  <a:gd name="connsiteY8" fmla="*/ 51 h 25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64" h="259352">
                    <a:moveTo>
                      <a:pt x="110802" y="51"/>
                    </a:moveTo>
                    <a:cubicBezTo>
                      <a:pt x="106040" y="-2330"/>
                      <a:pt x="27458" y="78632"/>
                      <a:pt x="10789" y="114351"/>
                    </a:cubicBezTo>
                    <a:cubicBezTo>
                      <a:pt x="-5880" y="150070"/>
                      <a:pt x="-1117" y="191345"/>
                      <a:pt x="10789" y="214364"/>
                    </a:cubicBezTo>
                    <a:cubicBezTo>
                      <a:pt x="22695" y="237383"/>
                      <a:pt x="64765" y="245320"/>
                      <a:pt x="82227" y="252464"/>
                    </a:cubicBezTo>
                    <a:cubicBezTo>
                      <a:pt x="99689" y="259608"/>
                      <a:pt x="117152" y="261195"/>
                      <a:pt x="115564" y="257226"/>
                    </a:cubicBezTo>
                    <a:cubicBezTo>
                      <a:pt x="113977" y="253257"/>
                      <a:pt x="84608" y="240557"/>
                      <a:pt x="72702" y="228651"/>
                    </a:cubicBezTo>
                    <a:cubicBezTo>
                      <a:pt x="60796" y="216745"/>
                      <a:pt x="49683" y="202458"/>
                      <a:pt x="44127" y="185789"/>
                    </a:cubicBezTo>
                    <a:cubicBezTo>
                      <a:pt x="38571" y="169120"/>
                      <a:pt x="30633" y="161183"/>
                      <a:pt x="39364" y="128639"/>
                    </a:cubicBezTo>
                    <a:cubicBezTo>
                      <a:pt x="48095" y="96095"/>
                      <a:pt x="115564" y="2432"/>
                      <a:pt x="110802"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4" name="フリーフォーム: 図形 2583">
                <a:extLst>
                  <a:ext uri="{FF2B5EF4-FFF2-40B4-BE49-F238E27FC236}">
                    <a16:creationId xmlns:a16="http://schemas.microsoft.com/office/drawing/2014/main" id="{831DFE78-63BC-4275-BC4E-5C6C1F024283}"/>
                  </a:ext>
                </a:extLst>
              </p:cNvPr>
              <p:cNvSpPr/>
              <p:nvPr/>
            </p:nvSpPr>
            <p:spPr>
              <a:xfrm>
                <a:off x="5584743" y="2695197"/>
                <a:ext cx="183942" cy="235762"/>
              </a:xfrm>
              <a:custGeom>
                <a:avLst/>
                <a:gdLst>
                  <a:gd name="connsiteX0" fmla="*/ 182645 w 183942"/>
                  <a:gd name="connsiteY0" fmla="*/ 378 h 235762"/>
                  <a:gd name="connsiteX1" fmla="*/ 11195 w 183942"/>
                  <a:gd name="connsiteY1" fmla="*/ 124203 h 235762"/>
                  <a:gd name="connsiteX2" fmla="*/ 20720 w 183942"/>
                  <a:gd name="connsiteY2" fmla="*/ 209928 h 235762"/>
                  <a:gd name="connsiteX3" fmla="*/ 54057 w 183942"/>
                  <a:gd name="connsiteY3" fmla="*/ 233741 h 235762"/>
                  <a:gd name="connsiteX4" fmla="*/ 87395 w 183942"/>
                  <a:gd name="connsiteY4" fmla="*/ 167066 h 235762"/>
                  <a:gd name="connsiteX5" fmla="*/ 182645 w 183942"/>
                  <a:gd name="connsiteY5" fmla="*/ 378 h 23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942" h="235762">
                    <a:moveTo>
                      <a:pt x="182645" y="378"/>
                    </a:moveTo>
                    <a:cubicBezTo>
                      <a:pt x="169945" y="-6766"/>
                      <a:pt x="38182" y="89278"/>
                      <a:pt x="11195" y="124203"/>
                    </a:cubicBezTo>
                    <a:cubicBezTo>
                      <a:pt x="-15793" y="159128"/>
                      <a:pt x="13576" y="191672"/>
                      <a:pt x="20720" y="209928"/>
                    </a:cubicBezTo>
                    <a:cubicBezTo>
                      <a:pt x="27864" y="228184"/>
                      <a:pt x="42944" y="240885"/>
                      <a:pt x="54057" y="233741"/>
                    </a:cubicBezTo>
                    <a:cubicBezTo>
                      <a:pt x="65169" y="226597"/>
                      <a:pt x="63582" y="202785"/>
                      <a:pt x="87395" y="167066"/>
                    </a:cubicBezTo>
                    <a:cubicBezTo>
                      <a:pt x="111207" y="131347"/>
                      <a:pt x="195345" y="7522"/>
                      <a:pt x="182645" y="3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5" name="フリーフォーム: 図形 2584">
                <a:extLst>
                  <a:ext uri="{FF2B5EF4-FFF2-40B4-BE49-F238E27FC236}">
                    <a16:creationId xmlns:a16="http://schemas.microsoft.com/office/drawing/2014/main" id="{7530DE75-5D01-43E4-9EF1-179956A3CAC5}"/>
                  </a:ext>
                </a:extLst>
              </p:cNvPr>
              <p:cNvSpPr/>
              <p:nvPr/>
            </p:nvSpPr>
            <p:spPr>
              <a:xfrm>
                <a:off x="4997157" y="2924064"/>
                <a:ext cx="647250" cy="572140"/>
              </a:xfrm>
              <a:custGeom>
                <a:avLst/>
                <a:gdLst>
                  <a:gd name="connsiteX0" fmla="*/ 646406 w 647250"/>
                  <a:gd name="connsiteY0" fmla="*/ 111 h 572140"/>
                  <a:gd name="connsiteX1" fmla="*/ 355893 w 647250"/>
                  <a:gd name="connsiteY1" fmla="*/ 14399 h 572140"/>
                  <a:gd name="connsiteX2" fmla="*/ 60618 w 647250"/>
                  <a:gd name="connsiteY2" fmla="*/ 9636 h 572140"/>
                  <a:gd name="connsiteX3" fmla="*/ 17756 w 647250"/>
                  <a:gd name="connsiteY3" fmla="*/ 147749 h 572140"/>
                  <a:gd name="connsiteX4" fmla="*/ 3468 w 647250"/>
                  <a:gd name="connsiteY4" fmla="*/ 319199 h 572140"/>
                  <a:gd name="connsiteX5" fmla="*/ 79668 w 647250"/>
                  <a:gd name="connsiteY5" fmla="*/ 419211 h 572140"/>
                  <a:gd name="connsiteX6" fmla="*/ 241593 w 647250"/>
                  <a:gd name="connsiteY6" fmla="*/ 538274 h 572140"/>
                  <a:gd name="connsiteX7" fmla="*/ 474956 w 647250"/>
                  <a:gd name="connsiteY7" fmla="*/ 571611 h 572140"/>
                  <a:gd name="connsiteX8" fmla="*/ 203493 w 647250"/>
                  <a:gd name="connsiteY8" fmla="*/ 519224 h 572140"/>
                  <a:gd name="connsiteX9" fmla="*/ 46331 w 647250"/>
                  <a:gd name="connsiteY9" fmla="*/ 362061 h 572140"/>
                  <a:gd name="connsiteX10" fmla="*/ 17756 w 647250"/>
                  <a:gd name="connsiteY10" fmla="*/ 262049 h 572140"/>
                  <a:gd name="connsiteX11" fmla="*/ 46331 w 647250"/>
                  <a:gd name="connsiteY11" fmla="*/ 76311 h 572140"/>
                  <a:gd name="connsiteX12" fmla="*/ 241593 w 647250"/>
                  <a:gd name="connsiteY12" fmla="*/ 23924 h 572140"/>
                  <a:gd name="connsiteX13" fmla="*/ 646406 w 647250"/>
                  <a:gd name="connsiteY13" fmla="*/ 111 h 57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47250" h="572140">
                    <a:moveTo>
                      <a:pt x="646406" y="111"/>
                    </a:moveTo>
                    <a:cubicBezTo>
                      <a:pt x="665456" y="-1476"/>
                      <a:pt x="355893" y="14399"/>
                      <a:pt x="355893" y="14399"/>
                    </a:cubicBezTo>
                    <a:cubicBezTo>
                      <a:pt x="258262" y="15986"/>
                      <a:pt x="116974" y="-12589"/>
                      <a:pt x="60618" y="9636"/>
                    </a:cubicBezTo>
                    <a:cubicBezTo>
                      <a:pt x="4262" y="31861"/>
                      <a:pt x="27281" y="96155"/>
                      <a:pt x="17756" y="147749"/>
                    </a:cubicBezTo>
                    <a:cubicBezTo>
                      <a:pt x="8231" y="199343"/>
                      <a:pt x="-6851" y="273955"/>
                      <a:pt x="3468" y="319199"/>
                    </a:cubicBezTo>
                    <a:cubicBezTo>
                      <a:pt x="13787" y="364443"/>
                      <a:pt x="39981" y="382699"/>
                      <a:pt x="79668" y="419211"/>
                    </a:cubicBezTo>
                    <a:cubicBezTo>
                      <a:pt x="119355" y="455723"/>
                      <a:pt x="175712" y="512874"/>
                      <a:pt x="241593" y="538274"/>
                    </a:cubicBezTo>
                    <a:cubicBezTo>
                      <a:pt x="307474" y="563674"/>
                      <a:pt x="481306" y="574786"/>
                      <a:pt x="474956" y="571611"/>
                    </a:cubicBezTo>
                    <a:cubicBezTo>
                      <a:pt x="468606" y="568436"/>
                      <a:pt x="274930" y="554149"/>
                      <a:pt x="203493" y="519224"/>
                    </a:cubicBezTo>
                    <a:cubicBezTo>
                      <a:pt x="132056" y="484299"/>
                      <a:pt x="77287" y="404924"/>
                      <a:pt x="46331" y="362061"/>
                    </a:cubicBezTo>
                    <a:cubicBezTo>
                      <a:pt x="15375" y="319199"/>
                      <a:pt x="17756" y="309674"/>
                      <a:pt x="17756" y="262049"/>
                    </a:cubicBezTo>
                    <a:cubicBezTo>
                      <a:pt x="17756" y="214424"/>
                      <a:pt x="9025" y="115998"/>
                      <a:pt x="46331" y="76311"/>
                    </a:cubicBezTo>
                    <a:cubicBezTo>
                      <a:pt x="83637" y="36624"/>
                      <a:pt x="149518" y="36624"/>
                      <a:pt x="241593" y="23924"/>
                    </a:cubicBezTo>
                    <a:cubicBezTo>
                      <a:pt x="333668" y="11224"/>
                      <a:pt x="627356" y="1698"/>
                      <a:pt x="646406"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6" name="フリーフォーム: 図形 2585">
                <a:extLst>
                  <a:ext uri="{FF2B5EF4-FFF2-40B4-BE49-F238E27FC236}">
                    <a16:creationId xmlns:a16="http://schemas.microsoft.com/office/drawing/2014/main" id="{0F6F91F0-E320-447A-BF01-DE45D02FDE10}"/>
                  </a:ext>
                </a:extLst>
              </p:cNvPr>
              <p:cNvSpPr/>
              <p:nvPr/>
            </p:nvSpPr>
            <p:spPr>
              <a:xfrm>
                <a:off x="5164332" y="3051391"/>
                <a:ext cx="265196" cy="292058"/>
              </a:xfrm>
              <a:custGeom>
                <a:avLst/>
                <a:gdLst>
                  <a:gd name="connsiteX0" fmla="*/ 264918 w 265196"/>
                  <a:gd name="connsiteY0" fmla="*/ 1372 h 292058"/>
                  <a:gd name="connsiteX1" fmla="*/ 26793 w 265196"/>
                  <a:gd name="connsiteY1" fmla="*/ 20422 h 292058"/>
                  <a:gd name="connsiteX2" fmla="*/ 7743 w 265196"/>
                  <a:gd name="connsiteY2" fmla="*/ 96622 h 292058"/>
                  <a:gd name="connsiteX3" fmla="*/ 45843 w 265196"/>
                  <a:gd name="connsiteY3" fmla="*/ 239497 h 292058"/>
                  <a:gd name="connsiteX4" fmla="*/ 169668 w 265196"/>
                  <a:gd name="connsiteY4" fmla="*/ 291884 h 292058"/>
                  <a:gd name="connsiteX5" fmla="*/ 55368 w 265196"/>
                  <a:gd name="connsiteY5" fmla="*/ 225209 h 292058"/>
                  <a:gd name="connsiteX6" fmla="*/ 26793 w 265196"/>
                  <a:gd name="connsiteY6" fmla="*/ 139484 h 292058"/>
                  <a:gd name="connsiteX7" fmla="*/ 74418 w 265196"/>
                  <a:gd name="connsiteY7" fmla="*/ 48997 h 292058"/>
                  <a:gd name="connsiteX8" fmla="*/ 264918 w 265196"/>
                  <a:gd name="connsiteY8" fmla="*/ 1372 h 292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96" h="292058">
                    <a:moveTo>
                      <a:pt x="264918" y="1372"/>
                    </a:moveTo>
                    <a:cubicBezTo>
                      <a:pt x="256980" y="-3391"/>
                      <a:pt x="69655" y="4547"/>
                      <a:pt x="26793" y="20422"/>
                    </a:cubicBezTo>
                    <a:cubicBezTo>
                      <a:pt x="-16069" y="36297"/>
                      <a:pt x="4568" y="60110"/>
                      <a:pt x="7743" y="96622"/>
                    </a:cubicBezTo>
                    <a:cubicBezTo>
                      <a:pt x="10918" y="133134"/>
                      <a:pt x="18855" y="206953"/>
                      <a:pt x="45843" y="239497"/>
                    </a:cubicBezTo>
                    <a:cubicBezTo>
                      <a:pt x="72830" y="272041"/>
                      <a:pt x="168081" y="294265"/>
                      <a:pt x="169668" y="291884"/>
                    </a:cubicBezTo>
                    <a:cubicBezTo>
                      <a:pt x="171255" y="289503"/>
                      <a:pt x="79180" y="250609"/>
                      <a:pt x="55368" y="225209"/>
                    </a:cubicBezTo>
                    <a:cubicBezTo>
                      <a:pt x="31555" y="199809"/>
                      <a:pt x="23618" y="168853"/>
                      <a:pt x="26793" y="139484"/>
                    </a:cubicBezTo>
                    <a:cubicBezTo>
                      <a:pt x="29968" y="110115"/>
                      <a:pt x="40287" y="72810"/>
                      <a:pt x="74418" y="48997"/>
                    </a:cubicBezTo>
                    <a:cubicBezTo>
                      <a:pt x="108549" y="25185"/>
                      <a:pt x="272856" y="6135"/>
                      <a:pt x="264918" y="13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7" name="フリーフォーム: 図形 2586">
                <a:extLst>
                  <a:ext uri="{FF2B5EF4-FFF2-40B4-BE49-F238E27FC236}">
                    <a16:creationId xmlns:a16="http://schemas.microsoft.com/office/drawing/2014/main" id="{B65B44A0-FBA6-4947-8A27-B86F5BC6E2DC}"/>
                  </a:ext>
                </a:extLst>
              </p:cNvPr>
              <p:cNvSpPr/>
              <p:nvPr/>
            </p:nvSpPr>
            <p:spPr>
              <a:xfrm>
                <a:off x="5295867" y="3038425"/>
                <a:ext cx="173079" cy="290115"/>
              </a:xfrm>
              <a:custGeom>
                <a:avLst/>
                <a:gdLst>
                  <a:gd name="connsiteX0" fmla="*/ 33 w 173079"/>
                  <a:gd name="connsiteY0" fmla="*/ 50 h 290115"/>
                  <a:gd name="connsiteX1" fmla="*/ 147671 w 173079"/>
                  <a:gd name="connsiteY1" fmla="*/ 66725 h 290115"/>
                  <a:gd name="connsiteX2" fmla="*/ 147671 w 173079"/>
                  <a:gd name="connsiteY2" fmla="*/ 190550 h 290115"/>
                  <a:gd name="connsiteX3" fmla="*/ 76233 w 173079"/>
                  <a:gd name="connsiteY3" fmla="*/ 285800 h 290115"/>
                  <a:gd name="connsiteX4" fmla="*/ 114333 w 173079"/>
                  <a:gd name="connsiteY4" fmla="*/ 261988 h 290115"/>
                  <a:gd name="connsiteX5" fmla="*/ 157196 w 173079"/>
                  <a:gd name="connsiteY5" fmla="*/ 157213 h 290115"/>
                  <a:gd name="connsiteX6" fmla="*/ 161958 w 173079"/>
                  <a:gd name="connsiteY6" fmla="*/ 76250 h 290115"/>
                  <a:gd name="connsiteX7" fmla="*/ 33 w 173079"/>
                  <a:gd name="connsiteY7" fmla="*/ 50 h 29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079" h="290115">
                    <a:moveTo>
                      <a:pt x="33" y="50"/>
                    </a:moveTo>
                    <a:cubicBezTo>
                      <a:pt x="-2348" y="-1538"/>
                      <a:pt x="123065" y="34975"/>
                      <a:pt x="147671" y="66725"/>
                    </a:cubicBezTo>
                    <a:cubicBezTo>
                      <a:pt x="172277" y="98475"/>
                      <a:pt x="159577" y="154038"/>
                      <a:pt x="147671" y="190550"/>
                    </a:cubicBezTo>
                    <a:cubicBezTo>
                      <a:pt x="135765" y="227062"/>
                      <a:pt x="81789" y="273894"/>
                      <a:pt x="76233" y="285800"/>
                    </a:cubicBezTo>
                    <a:cubicBezTo>
                      <a:pt x="70677" y="297706"/>
                      <a:pt x="100839" y="283419"/>
                      <a:pt x="114333" y="261988"/>
                    </a:cubicBezTo>
                    <a:cubicBezTo>
                      <a:pt x="127827" y="240557"/>
                      <a:pt x="149259" y="188169"/>
                      <a:pt x="157196" y="157213"/>
                    </a:cubicBezTo>
                    <a:cubicBezTo>
                      <a:pt x="165133" y="126257"/>
                      <a:pt x="185771" y="107206"/>
                      <a:pt x="161958" y="76250"/>
                    </a:cubicBezTo>
                    <a:cubicBezTo>
                      <a:pt x="138146" y="45294"/>
                      <a:pt x="2414" y="1638"/>
                      <a:pt x="33"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8" name="フリーフォーム: 図形 2587">
                <a:extLst>
                  <a:ext uri="{FF2B5EF4-FFF2-40B4-BE49-F238E27FC236}">
                    <a16:creationId xmlns:a16="http://schemas.microsoft.com/office/drawing/2014/main" id="{4C873317-0DA8-4FD4-B7B1-294B36EB6D10}"/>
                  </a:ext>
                </a:extLst>
              </p:cNvPr>
              <p:cNvSpPr/>
              <p:nvPr/>
            </p:nvSpPr>
            <p:spPr>
              <a:xfrm>
                <a:off x="4938181" y="3275282"/>
                <a:ext cx="568768" cy="274300"/>
              </a:xfrm>
              <a:custGeom>
                <a:avLst/>
                <a:gdLst>
                  <a:gd name="connsiteX0" fmla="*/ 86257 w 568768"/>
                  <a:gd name="connsiteY0" fmla="*/ 6081 h 274300"/>
                  <a:gd name="connsiteX1" fmla="*/ 5294 w 568768"/>
                  <a:gd name="connsiteY1" fmla="*/ 6081 h 274300"/>
                  <a:gd name="connsiteX2" fmla="*/ 29107 w 568768"/>
                  <a:gd name="connsiteY2" fmla="*/ 67993 h 274300"/>
                  <a:gd name="connsiteX3" fmla="*/ 200557 w 568768"/>
                  <a:gd name="connsiteY3" fmla="*/ 210868 h 274300"/>
                  <a:gd name="connsiteX4" fmla="*/ 343432 w 568768"/>
                  <a:gd name="connsiteY4" fmla="*/ 268018 h 274300"/>
                  <a:gd name="connsiteX5" fmla="*/ 567269 w 568768"/>
                  <a:gd name="connsiteY5" fmla="*/ 268018 h 274300"/>
                  <a:gd name="connsiteX6" fmla="*/ 224369 w 568768"/>
                  <a:gd name="connsiteY6" fmla="*/ 225156 h 274300"/>
                  <a:gd name="connsiteX7" fmla="*/ 110069 w 568768"/>
                  <a:gd name="connsiteY7" fmla="*/ 148956 h 274300"/>
                  <a:gd name="connsiteX8" fmla="*/ 38632 w 568768"/>
                  <a:gd name="connsiteY8" fmla="*/ 87043 h 274300"/>
                  <a:gd name="connsiteX9" fmla="*/ 19582 w 568768"/>
                  <a:gd name="connsiteY9" fmla="*/ 39418 h 274300"/>
                  <a:gd name="connsiteX10" fmla="*/ 86257 w 568768"/>
                  <a:gd name="connsiteY10" fmla="*/ 6081 h 27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768" h="274300">
                    <a:moveTo>
                      <a:pt x="86257" y="6081"/>
                    </a:moveTo>
                    <a:cubicBezTo>
                      <a:pt x="83876" y="525"/>
                      <a:pt x="14819" y="-4238"/>
                      <a:pt x="5294" y="6081"/>
                    </a:cubicBezTo>
                    <a:cubicBezTo>
                      <a:pt x="-4231" y="16400"/>
                      <a:pt x="-3437" y="33862"/>
                      <a:pt x="29107" y="67993"/>
                    </a:cubicBezTo>
                    <a:cubicBezTo>
                      <a:pt x="61651" y="102124"/>
                      <a:pt x="148169" y="177530"/>
                      <a:pt x="200557" y="210868"/>
                    </a:cubicBezTo>
                    <a:cubicBezTo>
                      <a:pt x="252945" y="244206"/>
                      <a:pt x="282313" y="258493"/>
                      <a:pt x="343432" y="268018"/>
                    </a:cubicBezTo>
                    <a:cubicBezTo>
                      <a:pt x="404551" y="277543"/>
                      <a:pt x="587113" y="275162"/>
                      <a:pt x="567269" y="268018"/>
                    </a:cubicBezTo>
                    <a:cubicBezTo>
                      <a:pt x="547425" y="260874"/>
                      <a:pt x="300569" y="245000"/>
                      <a:pt x="224369" y="225156"/>
                    </a:cubicBezTo>
                    <a:cubicBezTo>
                      <a:pt x="148169" y="205312"/>
                      <a:pt x="141025" y="171975"/>
                      <a:pt x="110069" y="148956"/>
                    </a:cubicBezTo>
                    <a:cubicBezTo>
                      <a:pt x="79113" y="125937"/>
                      <a:pt x="53713" y="105299"/>
                      <a:pt x="38632" y="87043"/>
                    </a:cubicBezTo>
                    <a:cubicBezTo>
                      <a:pt x="23551" y="68787"/>
                      <a:pt x="17201" y="53706"/>
                      <a:pt x="19582" y="39418"/>
                    </a:cubicBezTo>
                    <a:cubicBezTo>
                      <a:pt x="21963" y="25131"/>
                      <a:pt x="88638" y="11637"/>
                      <a:pt x="86257" y="60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89" name="フリーフォーム: 図形 2588">
                <a:extLst>
                  <a:ext uri="{FF2B5EF4-FFF2-40B4-BE49-F238E27FC236}">
                    <a16:creationId xmlns:a16="http://schemas.microsoft.com/office/drawing/2014/main" id="{24B029DF-9ABA-49EE-A361-AB4081F95A43}"/>
                  </a:ext>
                </a:extLst>
              </p:cNvPr>
              <p:cNvSpPr/>
              <p:nvPr/>
            </p:nvSpPr>
            <p:spPr>
              <a:xfrm>
                <a:off x="4957636" y="3352670"/>
                <a:ext cx="233667" cy="224051"/>
              </a:xfrm>
              <a:custGeom>
                <a:avLst/>
                <a:gdLst>
                  <a:gd name="connsiteX0" fmla="*/ 127 w 233667"/>
                  <a:gd name="connsiteY0" fmla="*/ 130 h 224051"/>
                  <a:gd name="connsiteX1" fmla="*/ 90614 w 233667"/>
                  <a:gd name="connsiteY1" fmla="*/ 114430 h 224051"/>
                  <a:gd name="connsiteX2" fmla="*/ 90614 w 233667"/>
                  <a:gd name="connsiteY2" fmla="*/ 185868 h 224051"/>
                  <a:gd name="connsiteX3" fmla="*/ 233489 w 233667"/>
                  <a:gd name="connsiteY3" fmla="*/ 223968 h 224051"/>
                  <a:gd name="connsiteX4" fmla="*/ 119189 w 233667"/>
                  <a:gd name="connsiteY4" fmla="*/ 176343 h 224051"/>
                  <a:gd name="connsiteX5" fmla="*/ 71564 w 233667"/>
                  <a:gd name="connsiteY5" fmla="*/ 138243 h 224051"/>
                  <a:gd name="connsiteX6" fmla="*/ 127 w 233667"/>
                  <a:gd name="connsiteY6" fmla="*/ 130 h 22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667" h="224051">
                    <a:moveTo>
                      <a:pt x="127" y="130"/>
                    </a:moveTo>
                    <a:cubicBezTo>
                      <a:pt x="3302" y="-3839"/>
                      <a:pt x="75533" y="83474"/>
                      <a:pt x="90614" y="114430"/>
                    </a:cubicBezTo>
                    <a:cubicBezTo>
                      <a:pt x="105695" y="145386"/>
                      <a:pt x="66802" y="167612"/>
                      <a:pt x="90614" y="185868"/>
                    </a:cubicBezTo>
                    <a:cubicBezTo>
                      <a:pt x="114426" y="204124"/>
                      <a:pt x="228727" y="225555"/>
                      <a:pt x="233489" y="223968"/>
                    </a:cubicBezTo>
                    <a:cubicBezTo>
                      <a:pt x="238251" y="222381"/>
                      <a:pt x="146177" y="190631"/>
                      <a:pt x="119189" y="176343"/>
                    </a:cubicBezTo>
                    <a:cubicBezTo>
                      <a:pt x="92202" y="162056"/>
                      <a:pt x="89026" y="162055"/>
                      <a:pt x="71564" y="138243"/>
                    </a:cubicBezTo>
                    <a:cubicBezTo>
                      <a:pt x="54102" y="114431"/>
                      <a:pt x="-3048" y="4099"/>
                      <a:pt x="127" y="1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0" name="フリーフォーム: 図形 2589">
                <a:extLst>
                  <a:ext uri="{FF2B5EF4-FFF2-40B4-BE49-F238E27FC236}">
                    <a16:creationId xmlns:a16="http://schemas.microsoft.com/office/drawing/2014/main" id="{A27C2DC4-29E2-4C3A-8015-5BB5A0E2F8F3}"/>
                  </a:ext>
                </a:extLst>
              </p:cNvPr>
              <p:cNvSpPr/>
              <p:nvPr/>
            </p:nvSpPr>
            <p:spPr>
              <a:xfrm>
                <a:off x="5184784" y="3561436"/>
                <a:ext cx="535002" cy="81877"/>
              </a:xfrm>
              <a:custGeom>
                <a:avLst/>
                <a:gdLst>
                  <a:gd name="connsiteX0" fmla="*/ 534979 w 535002"/>
                  <a:gd name="connsiteY0" fmla="*/ 43777 h 81877"/>
                  <a:gd name="connsiteX1" fmla="*/ 287329 w 535002"/>
                  <a:gd name="connsiteY1" fmla="*/ 10439 h 81877"/>
                  <a:gd name="connsiteX2" fmla="*/ 120641 w 535002"/>
                  <a:gd name="connsiteY2" fmla="*/ 914 h 81877"/>
                  <a:gd name="connsiteX3" fmla="*/ 53966 w 535002"/>
                  <a:gd name="connsiteY3" fmla="*/ 29489 h 81877"/>
                  <a:gd name="connsiteX4" fmla="*/ 1579 w 535002"/>
                  <a:gd name="connsiteY4" fmla="*/ 81877 h 81877"/>
                  <a:gd name="connsiteX5" fmla="*/ 115879 w 535002"/>
                  <a:gd name="connsiteY5" fmla="*/ 29489 h 81877"/>
                  <a:gd name="connsiteX6" fmla="*/ 273041 w 535002"/>
                  <a:gd name="connsiteY6" fmla="*/ 24727 h 81877"/>
                  <a:gd name="connsiteX7" fmla="*/ 534979 w 535002"/>
                  <a:gd name="connsiteY7" fmla="*/ 43777 h 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002" h="81877">
                    <a:moveTo>
                      <a:pt x="534979" y="43777"/>
                    </a:moveTo>
                    <a:cubicBezTo>
                      <a:pt x="537360" y="41396"/>
                      <a:pt x="356385" y="17583"/>
                      <a:pt x="287329" y="10439"/>
                    </a:cubicBezTo>
                    <a:cubicBezTo>
                      <a:pt x="218273" y="3295"/>
                      <a:pt x="159535" y="-2261"/>
                      <a:pt x="120641" y="914"/>
                    </a:cubicBezTo>
                    <a:cubicBezTo>
                      <a:pt x="81747" y="4089"/>
                      <a:pt x="73810" y="15995"/>
                      <a:pt x="53966" y="29489"/>
                    </a:cubicBezTo>
                    <a:cubicBezTo>
                      <a:pt x="34122" y="42983"/>
                      <a:pt x="-8740" y="81877"/>
                      <a:pt x="1579" y="81877"/>
                    </a:cubicBezTo>
                    <a:cubicBezTo>
                      <a:pt x="11898" y="81877"/>
                      <a:pt x="70635" y="39014"/>
                      <a:pt x="115879" y="29489"/>
                    </a:cubicBezTo>
                    <a:cubicBezTo>
                      <a:pt x="161123" y="19964"/>
                      <a:pt x="202397" y="19965"/>
                      <a:pt x="273041" y="24727"/>
                    </a:cubicBezTo>
                    <a:lnTo>
                      <a:pt x="534979" y="437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1" name="フリーフォーム: 図形 2590">
                <a:extLst>
                  <a:ext uri="{FF2B5EF4-FFF2-40B4-BE49-F238E27FC236}">
                    <a16:creationId xmlns:a16="http://schemas.microsoft.com/office/drawing/2014/main" id="{5B10E3AD-B6F7-45A9-AF75-3EC311CE5DFE}"/>
                  </a:ext>
                </a:extLst>
              </p:cNvPr>
              <p:cNvSpPr/>
              <p:nvPr/>
            </p:nvSpPr>
            <p:spPr>
              <a:xfrm>
                <a:off x="3977985" y="3605213"/>
                <a:ext cx="1285996" cy="48374"/>
              </a:xfrm>
              <a:custGeom>
                <a:avLst/>
                <a:gdLst>
                  <a:gd name="connsiteX0" fmla="*/ 1246478 w 1285996"/>
                  <a:gd name="connsiteY0" fmla="*/ 0 h 48374"/>
                  <a:gd name="connsiteX1" fmla="*/ 684503 w 1285996"/>
                  <a:gd name="connsiteY1" fmla="*/ 19050 h 48374"/>
                  <a:gd name="connsiteX2" fmla="*/ 232065 w 1285996"/>
                  <a:gd name="connsiteY2" fmla="*/ 23812 h 48374"/>
                  <a:gd name="connsiteX3" fmla="*/ 12990 w 1285996"/>
                  <a:gd name="connsiteY3" fmla="*/ 47625 h 48374"/>
                  <a:gd name="connsiteX4" fmla="*/ 598778 w 1285996"/>
                  <a:gd name="connsiteY4" fmla="*/ 42862 h 48374"/>
                  <a:gd name="connsiteX5" fmla="*/ 1170278 w 1285996"/>
                  <a:gd name="connsiteY5" fmla="*/ 33337 h 48374"/>
                  <a:gd name="connsiteX6" fmla="*/ 1246478 w 1285996"/>
                  <a:gd name="connsiteY6" fmla="*/ 0 h 4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996" h="48374">
                    <a:moveTo>
                      <a:pt x="1246478" y="0"/>
                    </a:moveTo>
                    <a:lnTo>
                      <a:pt x="684503" y="19050"/>
                    </a:lnTo>
                    <a:cubicBezTo>
                      <a:pt x="515434" y="23019"/>
                      <a:pt x="343984" y="19050"/>
                      <a:pt x="232065" y="23812"/>
                    </a:cubicBezTo>
                    <a:cubicBezTo>
                      <a:pt x="120146" y="28574"/>
                      <a:pt x="-48129" y="44450"/>
                      <a:pt x="12990" y="47625"/>
                    </a:cubicBezTo>
                    <a:cubicBezTo>
                      <a:pt x="74109" y="50800"/>
                      <a:pt x="598778" y="42862"/>
                      <a:pt x="598778" y="42862"/>
                    </a:cubicBezTo>
                    <a:lnTo>
                      <a:pt x="1170278" y="33337"/>
                    </a:lnTo>
                    <a:cubicBezTo>
                      <a:pt x="1275053" y="27781"/>
                      <a:pt x="1327440" y="2381"/>
                      <a:pt x="124647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2" name="フリーフォーム: 図形 2591">
                <a:extLst>
                  <a:ext uri="{FF2B5EF4-FFF2-40B4-BE49-F238E27FC236}">
                    <a16:creationId xmlns:a16="http://schemas.microsoft.com/office/drawing/2014/main" id="{833D45A5-554F-4C12-9078-C4ED2996F252}"/>
                  </a:ext>
                </a:extLst>
              </p:cNvPr>
              <p:cNvSpPr/>
              <p:nvPr/>
            </p:nvSpPr>
            <p:spPr>
              <a:xfrm rot="554689" flipV="1">
                <a:off x="4895745" y="3846602"/>
                <a:ext cx="276330" cy="48374"/>
              </a:xfrm>
              <a:custGeom>
                <a:avLst/>
                <a:gdLst>
                  <a:gd name="connsiteX0" fmla="*/ 276330 w 276330"/>
                  <a:gd name="connsiteY0" fmla="*/ 5512 h 5512"/>
                  <a:gd name="connsiteX1" fmla="*/ 105 w 276330"/>
                  <a:gd name="connsiteY1" fmla="*/ 749 h 5512"/>
                  <a:gd name="connsiteX2" fmla="*/ 276330 w 276330"/>
                  <a:gd name="connsiteY2" fmla="*/ 5512 h 5512"/>
                </a:gdLst>
                <a:ahLst/>
                <a:cxnLst>
                  <a:cxn ang="0">
                    <a:pos x="connsiteX0" y="connsiteY0"/>
                  </a:cxn>
                  <a:cxn ang="0">
                    <a:pos x="connsiteX1" y="connsiteY1"/>
                  </a:cxn>
                  <a:cxn ang="0">
                    <a:pos x="connsiteX2" y="connsiteY2"/>
                  </a:cxn>
                </a:cxnLst>
                <a:rect l="l" t="t" r="r" b="b"/>
                <a:pathLst>
                  <a:path w="276330" h="5512">
                    <a:moveTo>
                      <a:pt x="276330" y="5512"/>
                    </a:moveTo>
                    <a:cubicBezTo>
                      <a:pt x="276330" y="5512"/>
                      <a:pt x="6455" y="3924"/>
                      <a:pt x="105" y="749"/>
                    </a:cubicBezTo>
                    <a:cubicBezTo>
                      <a:pt x="-6245" y="-2426"/>
                      <a:pt x="276330" y="5512"/>
                      <a:pt x="276330" y="5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3" name="フリーフォーム: 図形 2592">
                <a:extLst>
                  <a:ext uri="{FF2B5EF4-FFF2-40B4-BE49-F238E27FC236}">
                    <a16:creationId xmlns:a16="http://schemas.microsoft.com/office/drawing/2014/main" id="{10234C3A-D604-41E8-9C1E-13B46EDCCBAE}"/>
                  </a:ext>
                </a:extLst>
              </p:cNvPr>
              <p:cNvSpPr/>
              <p:nvPr/>
            </p:nvSpPr>
            <p:spPr>
              <a:xfrm>
                <a:off x="4271961" y="3828740"/>
                <a:ext cx="469326" cy="46532"/>
              </a:xfrm>
              <a:custGeom>
                <a:avLst/>
                <a:gdLst>
                  <a:gd name="connsiteX0" fmla="*/ 457202 w 469326"/>
                  <a:gd name="connsiteY0" fmla="*/ 43173 h 46532"/>
                  <a:gd name="connsiteX1" fmla="*/ 166689 w 469326"/>
                  <a:gd name="connsiteY1" fmla="*/ 38410 h 46532"/>
                  <a:gd name="connsiteX2" fmla="*/ 2 w 469326"/>
                  <a:gd name="connsiteY2" fmla="*/ 310 h 46532"/>
                  <a:gd name="connsiteX3" fmla="*/ 161927 w 469326"/>
                  <a:gd name="connsiteY3" fmla="*/ 19360 h 46532"/>
                  <a:gd name="connsiteX4" fmla="*/ 390527 w 469326"/>
                  <a:gd name="connsiteY4" fmla="*/ 43173 h 46532"/>
                  <a:gd name="connsiteX5" fmla="*/ 457202 w 469326"/>
                  <a:gd name="connsiteY5" fmla="*/ 43173 h 4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326" h="46532">
                    <a:moveTo>
                      <a:pt x="457202" y="43173"/>
                    </a:moveTo>
                    <a:lnTo>
                      <a:pt x="166689" y="38410"/>
                    </a:lnTo>
                    <a:cubicBezTo>
                      <a:pt x="90489" y="31266"/>
                      <a:pt x="796" y="3485"/>
                      <a:pt x="2" y="310"/>
                    </a:cubicBezTo>
                    <a:cubicBezTo>
                      <a:pt x="-792" y="-2865"/>
                      <a:pt x="161927" y="19360"/>
                      <a:pt x="161927" y="19360"/>
                    </a:cubicBezTo>
                    <a:cubicBezTo>
                      <a:pt x="227014" y="26504"/>
                      <a:pt x="342902" y="36029"/>
                      <a:pt x="390527" y="43173"/>
                    </a:cubicBezTo>
                    <a:cubicBezTo>
                      <a:pt x="438152" y="50317"/>
                      <a:pt x="494508" y="43967"/>
                      <a:pt x="457202" y="431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4" name="フリーフォーム: 図形 2593">
                <a:extLst>
                  <a:ext uri="{FF2B5EF4-FFF2-40B4-BE49-F238E27FC236}">
                    <a16:creationId xmlns:a16="http://schemas.microsoft.com/office/drawing/2014/main" id="{AAA962B3-7F45-4EB9-BBB8-A562E8BCC740}"/>
                  </a:ext>
                </a:extLst>
              </p:cNvPr>
              <p:cNvSpPr/>
              <p:nvPr/>
            </p:nvSpPr>
            <p:spPr>
              <a:xfrm>
                <a:off x="3911204" y="3624250"/>
                <a:ext cx="248649" cy="214426"/>
              </a:xfrm>
              <a:custGeom>
                <a:avLst/>
                <a:gdLst>
                  <a:gd name="connsiteX0" fmla="*/ 203596 w 248649"/>
                  <a:gd name="connsiteY0" fmla="*/ 13 h 214426"/>
                  <a:gd name="connsiteX1" fmla="*/ 22621 w 248649"/>
                  <a:gd name="connsiteY1" fmla="*/ 61925 h 214426"/>
                  <a:gd name="connsiteX2" fmla="*/ 22621 w 248649"/>
                  <a:gd name="connsiteY2" fmla="*/ 138125 h 214426"/>
                  <a:gd name="connsiteX3" fmla="*/ 203596 w 248649"/>
                  <a:gd name="connsiteY3" fmla="*/ 185750 h 214426"/>
                  <a:gd name="connsiteX4" fmla="*/ 246459 w 248649"/>
                  <a:gd name="connsiteY4" fmla="*/ 214325 h 214426"/>
                  <a:gd name="connsiteX5" fmla="*/ 155971 w 248649"/>
                  <a:gd name="connsiteY5" fmla="*/ 176225 h 214426"/>
                  <a:gd name="connsiteX6" fmla="*/ 41671 w 248649"/>
                  <a:gd name="connsiteY6" fmla="*/ 138125 h 214426"/>
                  <a:gd name="connsiteX7" fmla="*/ 55959 w 248649"/>
                  <a:gd name="connsiteY7" fmla="*/ 57163 h 214426"/>
                  <a:gd name="connsiteX8" fmla="*/ 203596 w 248649"/>
                  <a:gd name="connsiteY8" fmla="*/ 13 h 21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649" h="214426">
                    <a:moveTo>
                      <a:pt x="203596" y="13"/>
                    </a:moveTo>
                    <a:cubicBezTo>
                      <a:pt x="198040" y="807"/>
                      <a:pt x="52783" y="38906"/>
                      <a:pt x="22621" y="61925"/>
                    </a:cubicBezTo>
                    <a:cubicBezTo>
                      <a:pt x="-7541" y="84944"/>
                      <a:pt x="-7541" y="117488"/>
                      <a:pt x="22621" y="138125"/>
                    </a:cubicBezTo>
                    <a:cubicBezTo>
                      <a:pt x="52783" y="158762"/>
                      <a:pt x="166290" y="173050"/>
                      <a:pt x="203596" y="185750"/>
                    </a:cubicBezTo>
                    <a:cubicBezTo>
                      <a:pt x="240902" y="198450"/>
                      <a:pt x="254397" y="215913"/>
                      <a:pt x="246459" y="214325"/>
                    </a:cubicBezTo>
                    <a:cubicBezTo>
                      <a:pt x="238521" y="212737"/>
                      <a:pt x="190102" y="188925"/>
                      <a:pt x="155971" y="176225"/>
                    </a:cubicBezTo>
                    <a:cubicBezTo>
                      <a:pt x="121840" y="163525"/>
                      <a:pt x="58340" y="157969"/>
                      <a:pt x="41671" y="138125"/>
                    </a:cubicBezTo>
                    <a:cubicBezTo>
                      <a:pt x="25002" y="118281"/>
                      <a:pt x="34528" y="81769"/>
                      <a:pt x="55959" y="57163"/>
                    </a:cubicBezTo>
                    <a:cubicBezTo>
                      <a:pt x="77390" y="32557"/>
                      <a:pt x="209152" y="-781"/>
                      <a:pt x="203596" y="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5" name="フリーフォーム: 図形 2594">
                <a:extLst>
                  <a:ext uri="{FF2B5EF4-FFF2-40B4-BE49-F238E27FC236}">
                    <a16:creationId xmlns:a16="http://schemas.microsoft.com/office/drawing/2014/main" id="{9FA13667-1CA3-432B-B929-28B048F59F9E}"/>
                  </a:ext>
                </a:extLst>
              </p:cNvPr>
              <p:cNvSpPr/>
              <p:nvPr/>
            </p:nvSpPr>
            <p:spPr>
              <a:xfrm>
                <a:off x="4730038" y="3719466"/>
                <a:ext cx="167227" cy="298341"/>
              </a:xfrm>
              <a:custGeom>
                <a:avLst/>
                <a:gdLst>
                  <a:gd name="connsiteX0" fmla="*/ 13412 w 167227"/>
                  <a:gd name="connsiteY0" fmla="*/ 19097 h 298341"/>
                  <a:gd name="connsiteX1" fmla="*/ 8650 w 167227"/>
                  <a:gd name="connsiteY1" fmla="*/ 261984 h 298341"/>
                  <a:gd name="connsiteX2" fmla="*/ 80087 w 167227"/>
                  <a:gd name="connsiteY2" fmla="*/ 290559 h 298341"/>
                  <a:gd name="connsiteX3" fmla="*/ 161050 w 167227"/>
                  <a:gd name="connsiteY3" fmla="*/ 195309 h 298341"/>
                  <a:gd name="connsiteX4" fmla="*/ 161050 w 167227"/>
                  <a:gd name="connsiteY4" fmla="*/ 81009 h 298341"/>
                  <a:gd name="connsiteX5" fmla="*/ 156287 w 167227"/>
                  <a:gd name="connsiteY5" fmla="*/ 38147 h 298341"/>
                  <a:gd name="connsiteX6" fmla="*/ 118187 w 167227"/>
                  <a:gd name="connsiteY6" fmla="*/ 19097 h 298341"/>
                  <a:gd name="connsiteX7" fmla="*/ 13412 w 167227"/>
                  <a:gd name="connsiteY7" fmla="*/ 19097 h 298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227" h="298341">
                    <a:moveTo>
                      <a:pt x="13412" y="19097"/>
                    </a:moveTo>
                    <a:cubicBezTo>
                      <a:pt x="-4844" y="59578"/>
                      <a:pt x="-2463" y="216740"/>
                      <a:pt x="8650" y="261984"/>
                    </a:cubicBezTo>
                    <a:cubicBezTo>
                      <a:pt x="19763" y="307228"/>
                      <a:pt x="54687" y="301671"/>
                      <a:pt x="80087" y="290559"/>
                    </a:cubicBezTo>
                    <a:cubicBezTo>
                      <a:pt x="105487" y="279447"/>
                      <a:pt x="147556" y="230234"/>
                      <a:pt x="161050" y="195309"/>
                    </a:cubicBezTo>
                    <a:cubicBezTo>
                      <a:pt x="174544" y="160384"/>
                      <a:pt x="161844" y="107203"/>
                      <a:pt x="161050" y="81009"/>
                    </a:cubicBezTo>
                    <a:cubicBezTo>
                      <a:pt x="160256" y="54815"/>
                      <a:pt x="163431" y="48466"/>
                      <a:pt x="156287" y="38147"/>
                    </a:cubicBezTo>
                    <a:cubicBezTo>
                      <a:pt x="149143" y="27828"/>
                      <a:pt x="137237" y="23859"/>
                      <a:pt x="118187" y="19097"/>
                    </a:cubicBezTo>
                    <a:cubicBezTo>
                      <a:pt x="99137" y="14335"/>
                      <a:pt x="31668" y="-21384"/>
                      <a:pt x="13412" y="190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6" name="フリーフォーム: 図形 2595">
                <a:extLst>
                  <a:ext uri="{FF2B5EF4-FFF2-40B4-BE49-F238E27FC236}">
                    <a16:creationId xmlns:a16="http://schemas.microsoft.com/office/drawing/2014/main" id="{C91AAB69-CD5C-4C08-AA35-A283F8269060}"/>
                  </a:ext>
                </a:extLst>
              </p:cNvPr>
              <p:cNvSpPr/>
              <p:nvPr/>
            </p:nvSpPr>
            <p:spPr>
              <a:xfrm>
                <a:off x="4737630" y="3969319"/>
                <a:ext cx="130124" cy="103244"/>
              </a:xfrm>
              <a:custGeom>
                <a:avLst/>
                <a:gdLst>
                  <a:gd name="connsiteX0" fmla="*/ 98689 w 130124"/>
                  <a:gd name="connsiteY0" fmla="*/ 225 h 103244"/>
                  <a:gd name="connsiteX1" fmla="*/ 91545 w 130124"/>
                  <a:gd name="connsiteY1" fmla="*/ 90712 h 103244"/>
                  <a:gd name="connsiteX2" fmla="*/ 129645 w 130124"/>
                  <a:gd name="connsiteY2" fmla="*/ 100237 h 103244"/>
                  <a:gd name="connsiteX3" fmla="*/ 60589 w 130124"/>
                  <a:gd name="connsiteY3" fmla="*/ 95475 h 103244"/>
                  <a:gd name="connsiteX4" fmla="*/ 10583 w 130124"/>
                  <a:gd name="connsiteY4" fmla="*/ 102619 h 103244"/>
                  <a:gd name="connsiteX5" fmla="*/ 3439 w 130124"/>
                  <a:gd name="connsiteY5" fmla="*/ 76425 h 103244"/>
                  <a:gd name="connsiteX6" fmla="*/ 53445 w 130124"/>
                  <a:gd name="connsiteY6" fmla="*/ 64519 h 103244"/>
                  <a:gd name="connsiteX7" fmla="*/ 98689 w 130124"/>
                  <a:gd name="connsiteY7" fmla="*/ 225 h 10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124" h="103244">
                    <a:moveTo>
                      <a:pt x="98689" y="225"/>
                    </a:moveTo>
                    <a:cubicBezTo>
                      <a:pt x="105039" y="4590"/>
                      <a:pt x="86386" y="74043"/>
                      <a:pt x="91545" y="90712"/>
                    </a:cubicBezTo>
                    <a:cubicBezTo>
                      <a:pt x="96704" y="107381"/>
                      <a:pt x="134804" y="99443"/>
                      <a:pt x="129645" y="100237"/>
                    </a:cubicBezTo>
                    <a:cubicBezTo>
                      <a:pt x="124486" y="101031"/>
                      <a:pt x="80433" y="95078"/>
                      <a:pt x="60589" y="95475"/>
                    </a:cubicBezTo>
                    <a:cubicBezTo>
                      <a:pt x="40745" y="95872"/>
                      <a:pt x="20108" y="105794"/>
                      <a:pt x="10583" y="102619"/>
                    </a:cubicBezTo>
                    <a:cubicBezTo>
                      <a:pt x="1058" y="99444"/>
                      <a:pt x="-3705" y="82775"/>
                      <a:pt x="3439" y="76425"/>
                    </a:cubicBezTo>
                    <a:cubicBezTo>
                      <a:pt x="10583" y="70075"/>
                      <a:pt x="42729" y="72853"/>
                      <a:pt x="53445" y="64519"/>
                    </a:cubicBezTo>
                    <a:cubicBezTo>
                      <a:pt x="64161" y="56185"/>
                      <a:pt x="92339" y="-4140"/>
                      <a:pt x="98689" y="2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7" name="フリーフォーム: 図形 2596">
                <a:extLst>
                  <a:ext uri="{FF2B5EF4-FFF2-40B4-BE49-F238E27FC236}">
                    <a16:creationId xmlns:a16="http://schemas.microsoft.com/office/drawing/2014/main" id="{88C6A5BB-4940-4E29-9812-A03D118E4B00}"/>
                  </a:ext>
                </a:extLst>
              </p:cNvPr>
              <p:cNvSpPr/>
              <p:nvPr/>
            </p:nvSpPr>
            <p:spPr>
              <a:xfrm>
                <a:off x="4119550" y="3708375"/>
                <a:ext cx="61988" cy="216079"/>
              </a:xfrm>
              <a:custGeom>
                <a:avLst/>
                <a:gdLst>
                  <a:gd name="connsiteX0" fmla="*/ 61925 w 61988"/>
                  <a:gd name="connsiteY0" fmla="*/ 3994 h 216079"/>
                  <a:gd name="connsiteX1" fmla="*/ 14300 w 61988"/>
                  <a:gd name="connsiteY1" fmla="*/ 137344 h 216079"/>
                  <a:gd name="connsiteX2" fmla="*/ 13 w 61988"/>
                  <a:gd name="connsiteY2" fmla="*/ 215925 h 216079"/>
                  <a:gd name="connsiteX3" fmla="*/ 11919 w 61988"/>
                  <a:gd name="connsiteY3" fmla="*/ 118294 h 216079"/>
                  <a:gd name="connsiteX4" fmla="*/ 23825 w 61988"/>
                  <a:gd name="connsiteY4" fmla="*/ 42094 h 216079"/>
                  <a:gd name="connsiteX5" fmla="*/ 61925 w 61988"/>
                  <a:gd name="connsiteY5" fmla="*/ 3994 h 2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88" h="216079">
                    <a:moveTo>
                      <a:pt x="61925" y="3994"/>
                    </a:moveTo>
                    <a:cubicBezTo>
                      <a:pt x="60337" y="19869"/>
                      <a:pt x="24619" y="102022"/>
                      <a:pt x="14300" y="137344"/>
                    </a:cubicBezTo>
                    <a:cubicBezTo>
                      <a:pt x="3981" y="172666"/>
                      <a:pt x="410" y="219100"/>
                      <a:pt x="13" y="215925"/>
                    </a:cubicBezTo>
                    <a:cubicBezTo>
                      <a:pt x="-384" y="212750"/>
                      <a:pt x="7950" y="147266"/>
                      <a:pt x="11919" y="118294"/>
                    </a:cubicBezTo>
                    <a:cubicBezTo>
                      <a:pt x="15888" y="89322"/>
                      <a:pt x="12713" y="60747"/>
                      <a:pt x="23825" y="42094"/>
                    </a:cubicBezTo>
                    <a:cubicBezTo>
                      <a:pt x="34937" y="23441"/>
                      <a:pt x="63513" y="-11881"/>
                      <a:pt x="61925" y="399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8" name="フリーフォーム: 図形 2597">
                <a:extLst>
                  <a:ext uri="{FF2B5EF4-FFF2-40B4-BE49-F238E27FC236}">
                    <a16:creationId xmlns:a16="http://schemas.microsoft.com/office/drawing/2014/main" id="{DE840637-C49E-4FE9-8AAC-3434B9FB8CB1}"/>
                  </a:ext>
                </a:extLst>
              </p:cNvPr>
              <p:cNvSpPr/>
              <p:nvPr/>
            </p:nvSpPr>
            <p:spPr>
              <a:xfrm>
                <a:off x="4126660" y="3688545"/>
                <a:ext cx="173175" cy="278899"/>
              </a:xfrm>
              <a:custGeom>
                <a:avLst/>
                <a:gdLst>
                  <a:gd name="connsiteX0" fmla="*/ 16715 w 173175"/>
                  <a:gd name="connsiteY0" fmla="*/ 52399 h 278899"/>
                  <a:gd name="connsiteX1" fmla="*/ 88153 w 173175"/>
                  <a:gd name="connsiteY1" fmla="*/ 11 h 278899"/>
                  <a:gd name="connsiteX2" fmla="*/ 138159 w 173175"/>
                  <a:gd name="connsiteY2" fmla="*/ 50018 h 278899"/>
                  <a:gd name="connsiteX3" fmla="*/ 138159 w 173175"/>
                  <a:gd name="connsiteY3" fmla="*/ 245280 h 278899"/>
                  <a:gd name="connsiteX4" fmla="*/ 131015 w 173175"/>
                  <a:gd name="connsiteY4" fmla="*/ 269093 h 278899"/>
                  <a:gd name="connsiteX5" fmla="*/ 46 w 173175"/>
                  <a:gd name="connsiteY5" fmla="*/ 273855 h 278899"/>
                  <a:gd name="connsiteX6" fmla="*/ 116728 w 173175"/>
                  <a:gd name="connsiteY6" fmla="*/ 266711 h 278899"/>
                  <a:gd name="connsiteX7" fmla="*/ 171496 w 173175"/>
                  <a:gd name="connsiteY7" fmla="*/ 138124 h 278899"/>
                  <a:gd name="connsiteX8" fmla="*/ 145303 w 173175"/>
                  <a:gd name="connsiteY8" fmla="*/ 11918 h 278899"/>
                  <a:gd name="connsiteX9" fmla="*/ 16715 w 173175"/>
                  <a:gd name="connsiteY9" fmla="*/ 52399 h 278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175" h="278899">
                    <a:moveTo>
                      <a:pt x="16715" y="52399"/>
                    </a:moveTo>
                    <a:cubicBezTo>
                      <a:pt x="7190" y="50414"/>
                      <a:pt x="67912" y="408"/>
                      <a:pt x="88153" y="11"/>
                    </a:cubicBezTo>
                    <a:cubicBezTo>
                      <a:pt x="108394" y="-386"/>
                      <a:pt x="129825" y="9140"/>
                      <a:pt x="138159" y="50018"/>
                    </a:cubicBezTo>
                    <a:cubicBezTo>
                      <a:pt x="146493" y="90896"/>
                      <a:pt x="139350" y="208768"/>
                      <a:pt x="138159" y="245280"/>
                    </a:cubicBezTo>
                    <a:cubicBezTo>
                      <a:pt x="136968" y="281792"/>
                      <a:pt x="154034" y="264331"/>
                      <a:pt x="131015" y="269093"/>
                    </a:cubicBezTo>
                    <a:cubicBezTo>
                      <a:pt x="107996" y="273856"/>
                      <a:pt x="2427" y="274252"/>
                      <a:pt x="46" y="273855"/>
                    </a:cubicBezTo>
                    <a:cubicBezTo>
                      <a:pt x="-2335" y="273458"/>
                      <a:pt x="88153" y="289333"/>
                      <a:pt x="116728" y="266711"/>
                    </a:cubicBezTo>
                    <a:cubicBezTo>
                      <a:pt x="145303" y="244089"/>
                      <a:pt x="166734" y="180590"/>
                      <a:pt x="171496" y="138124"/>
                    </a:cubicBezTo>
                    <a:cubicBezTo>
                      <a:pt x="176259" y="95659"/>
                      <a:pt x="171893" y="31762"/>
                      <a:pt x="145303" y="11918"/>
                    </a:cubicBezTo>
                    <a:cubicBezTo>
                      <a:pt x="118713" y="-7926"/>
                      <a:pt x="26240" y="54384"/>
                      <a:pt x="16715" y="523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99" name="フリーフォーム: 図形 2598">
                <a:extLst>
                  <a:ext uri="{FF2B5EF4-FFF2-40B4-BE49-F238E27FC236}">
                    <a16:creationId xmlns:a16="http://schemas.microsoft.com/office/drawing/2014/main" id="{F512C2E6-6BCC-48BF-B3D5-E538725C8A16}"/>
                  </a:ext>
                </a:extLst>
              </p:cNvPr>
              <p:cNvSpPr/>
              <p:nvPr/>
            </p:nvSpPr>
            <p:spPr>
              <a:xfrm>
                <a:off x="4009830" y="3993356"/>
                <a:ext cx="346276" cy="373582"/>
              </a:xfrm>
              <a:custGeom>
                <a:avLst/>
                <a:gdLst>
                  <a:gd name="connsiteX0" fmla="*/ 14483 w 346276"/>
                  <a:gd name="connsiteY0" fmla="*/ 85725 h 373582"/>
                  <a:gd name="connsiteX1" fmla="*/ 33533 w 346276"/>
                  <a:gd name="connsiteY1" fmla="*/ 30957 h 373582"/>
                  <a:gd name="connsiteX2" fmla="*/ 81158 w 346276"/>
                  <a:gd name="connsiteY2" fmla="*/ 7144 h 373582"/>
                  <a:gd name="connsiteX3" fmla="*/ 114495 w 346276"/>
                  <a:gd name="connsiteY3" fmla="*/ 0 h 373582"/>
                  <a:gd name="connsiteX4" fmla="*/ 221651 w 346276"/>
                  <a:gd name="connsiteY4" fmla="*/ 7144 h 373582"/>
                  <a:gd name="connsiteX5" fmla="*/ 321664 w 346276"/>
                  <a:gd name="connsiteY5" fmla="*/ 30957 h 373582"/>
                  <a:gd name="connsiteX6" fmla="*/ 343095 w 346276"/>
                  <a:gd name="connsiteY6" fmla="*/ 83344 h 373582"/>
                  <a:gd name="connsiteX7" fmla="*/ 269276 w 346276"/>
                  <a:gd name="connsiteY7" fmla="*/ 88107 h 373582"/>
                  <a:gd name="connsiteX8" fmla="*/ 214508 w 346276"/>
                  <a:gd name="connsiteY8" fmla="*/ 133350 h 373582"/>
                  <a:gd name="connsiteX9" fmla="*/ 209745 w 346276"/>
                  <a:gd name="connsiteY9" fmla="*/ 230982 h 373582"/>
                  <a:gd name="connsiteX10" fmla="*/ 207364 w 346276"/>
                  <a:gd name="connsiteY10" fmla="*/ 307182 h 373582"/>
                  <a:gd name="connsiteX11" fmla="*/ 243083 w 346276"/>
                  <a:gd name="connsiteY11" fmla="*/ 333375 h 373582"/>
                  <a:gd name="connsiteX12" fmla="*/ 226414 w 346276"/>
                  <a:gd name="connsiteY12" fmla="*/ 371475 h 373582"/>
                  <a:gd name="connsiteX13" fmla="*/ 202601 w 346276"/>
                  <a:gd name="connsiteY13" fmla="*/ 264319 h 373582"/>
                  <a:gd name="connsiteX14" fmla="*/ 202601 w 346276"/>
                  <a:gd name="connsiteY14" fmla="*/ 138113 h 373582"/>
                  <a:gd name="connsiteX15" fmla="*/ 307376 w 346276"/>
                  <a:gd name="connsiteY15" fmla="*/ 66675 h 373582"/>
                  <a:gd name="connsiteX16" fmla="*/ 257370 w 346276"/>
                  <a:gd name="connsiteY16" fmla="*/ 28575 h 373582"/>
                  <a:gd name="connsiteX17" fmla="*/ 14483 w 346276"/>
                  <a:gd name="connsiteY17" fmla="*/ 85725 h 37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6276" h="373582">
                    <a:moveTo>
                      <a:pt x="14483" y="85725"/>
                    </a:moveTo>
                    <a:cubicBezTo>
                      <a:pt x="-22823" y="86122"/>
                      <a:pt x="22421" y="44054"/>
                      <a:pt x="33533" y="30957"/>
                    </a:cubicBezTo>
                    <a:cubicBezTo>
                      <a:pt x="44645" y="17860"/>
                      <a:pt x="67664" y="12303"/>
                      <a:pt x="81158" y="7144"/>
                    </a:cubicBezTo>
                    <a:cubicBezTo>
                      <a:pt x="94652" y="1984"/>
                      <a:pt x="91080" y="0"/>
                      <a:pt x="114495" y="0"/>
                    </a:cubicBezTo>
                    <a:cubicBezTo>
                      <a:pt x="137910" y="0"/>
                      <a:pt x="187123" y="1985"/>
                      <a:pt x="221651" y="7144"/>
                    </a:cubicBezTo>
                    <a:cubicBezTo>
                      <a:pt x="256179" y="12303"/>
                      <a:pt x="301423" y="18257"/>
                      <a:pt x="321664" y="30957"/>
                    </a:cubicBezTo>
                    <a:cubicBezTo>
                      <a:pt x="341905" y="43657"/>
                      <a:pt x="351826" y="73819"/>
                      <a:pt x="343095" y="83344"/>
                    </a:cubicBezTo>
                    <a:cubicBezTo>
                      <a:pt x="334364" y="92869"/>
                      <a:pt x="290707" y="79773"/>
                      <a:pt x="269276" y="88107"/>
                    </a:cubicBezTo>
                    <a:cubicBezTo>
                      <a:pt x="247845" y="96441"/>
                      <a:pt x="224430" y="109538"/>
                      <a:pt x="214508" y="133350"/>
                    </a:cubicBezTo>
                    <a:cubicBezTo>
                      <a:pt x="204586" y="157162"/>
                      <a:pt x="210936" y="202010"/>
                      <a:pt x="209745" y="230982"/>
                    </a:cubicBezTo>
                    <a:cubicBezTo>
                      <a:pt x="208554" y="259954"/>
                      <a:pt x="201808" y="290117"/>
                      <a:pt x="207364" y="307182"/>
                    </a:cubicBezTo>
                    <a:cubicBezTo>
                      <a:pt x="212920" y="324247"/>
                      <a:pt x="239908" y="322660"/>
                      <a:pt x="243083" y="333375"/>
                    </a:cubicBezTo>
                    <a:cubicBezTo>
                      <a:pt x="246258" y="344090"/>
                      <a:pt x="233161" y="382984"/>
                      <a:pt x="226414" y="371475"/>
                    </a:cubicBezTo>
                    <a:cubicBezTo>
                      <a:pt x="219667" y="359966"/>
                      <a:pt x="206570" y="303212"/>
                      <a:pt x="202601" y="264319"/>
                    </a:cubicBezTo>
                    <a:cubicBezTo>
                      <a:pt x="198632" y="225426"/>
                      <a:pt x="185139" y="171054"/>
                      <a:pt x="202601" y="138113"/>
                    </a:cubicBezTo>
                    <a:cubicBezTo>
                      <a:pt x="220063" y="105172"/>
                      <a:pt x="298248" y="84931"/>
                      <a:pt x="307376" y="66675"/>
                    </a:cubicBezTo>
                    <a:cubicBezTo>
                      <a:pt x="316504" y="48419"/>
                      <a:pt x="303407" y="32147"/>
                      <a:pt x="257370" y="28575"/>
                    </a:cubicBezTo>
                    <a:cubicBezTo>
                      <a:pt x="211333" y="25003"/>
                      <a:pt x="51789" y="85328"/>
                      <a:pt x="14483" y="857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0" name="フリーフォーム: 図形 2599">
                <a:extLst>
                  <a:ext uri="{FF2B5EF4-FFF2-40B4-BE49-F238E27FC236}">
                    <a16:creationId xmlns:a16="http://schemas.microsoft.com/office/drawing/2014/main" id="{4CF26F9F-631E-4C27-B4DB-F87154B34053}"/>
                  </a:ext>
                </a:extLst>
              </p:cNvPr>
              <p:cNvSpPr/>
              <p:nvPr/>
            </p:nvSpPr>
            <p:spPr>
              <a:xfrm>
                <a:off x="4107481" y="4083727"/>
                <a:ext cx="150311" cy="374304"/>
              </a:xfrm>
              <a:custGeom>
                <a:avLst/>
                <a:gdLst>
                  <a:gd name="connsiteX0" fmla="*/ 175 w 150311"/>
                  <a:gd name="connsiteY0" fmla="*/ 117 h 374304"/>
                  <a:gd name="connsiteX1" fmla="*/ 35894 w 150311"/>
                  <a:gd name="connsiteY1" fmla="*/ 121561 h 374304"/>
                  <a:gd name="connsiteX2" fmla="*/ 45419 w 150311"/>
                  <a:gd name="connsiteY2" fmla="*/ 221573 h 374304"/>
                  <a:gd name="connsiteX3" fmla="*/ 28750 w 150311"/>
                  <a:gd name="connsiteY3" fmla="*/ 247767 h 374304"/>
                  <a:gd name="connsiteX4" fmla="*/ 14463 w 150311"/>
                  <a:gd name="connsiteY4" fmla="*/ 252529 h 374304"/>
                  <a:gd name="connsiteX5" fmla="*/ 26369 w 150311"/>
                  <a:gd name="connsiteY5" fmla="*/ 302536 h 374304"/>
                  <a:gd name="connsiteX6" fmla="*/ 50182 w 150311"/>
                  <a:gd name="connsiteY6" fmla="*/ 354923 h 374304"/>
                  <a:gd name="connsiteX7" fmla="*/ 50182 w 150311"/>
                  <a:gd name="connsiteY7" fmla="*/ 362067 h 374304"/>
                  <a:gd name="connsiteX8" fmla="*/ 143050 w 150311"/>
                  <a:gd name="connsiteY8" fmla="*/ 373973 h 374304"/>
                  <a:gd name="connsiteX9" fmla="*/ 138288 w 150311"/>
                  <a:gd name="connsiteY9" fmla="*/ 347779 h 374304"/>
                  <a:gd name="connsiteX10" fmla="*/ 90663 w 150311"/>
                  <a:gd name="connsiteY10" fmla="*/ 323967 h 374304"/>
                  <a:gd name="connsiteX11" fmla="*/ 64469 w 150311"/>
                  <a:gd name="connsiteY11" fmla="*/ 266817 h 374304"/>
                  <a:gd name="connsiteX12" fmla="*/ 52563 w 150311"/>
                  <a:gd name="connsiteY12" fmla="*/ 102511 h 374304"/>
                  <a:gd name="connsiteX13" fmla="*/ 175 w 150311"/>
                  <a:gd name="connsiteY13" fmla="*/ 117 h 37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311" h="374304">
                    <a:moveTo>
                      <a:pt x="175" y="117"/>
                    </a:moveTo>
                    <a:cubicBezTo>
                      <a:pt x="-2603" y="3292"/>
                      <a:pt x="28353" y="84652"/>
                      <a:pt x="35894" y="121561"/>
                    </a:cubicBezTo>
                    <a:cubicBezTo>
                      <a:pt x="43435" y="158470"/>
                      <a:pt x="46610" y="200539"/>
                      <a:pt x="45419" y="221573"/>
                    </a:cubicBezTo>
                    <a:cubicBezTo>
                      <a:pt x="44228" y="242607"/>
                      <a:pt x="33909" y="242608"/>
                      <a:pt x="28750" y="247767"/>
                    </a:cubicBezTo>
                    <a:cubicBezTo>
                      <a:pt x="23591" y="252926"/>
                      <a:pt x="14860" y="243401"/>
                      <a:pt x="14463" y="252529"/>
                    </a:cubicBezTo>
                    <a:cubicBezTo>
                      <a:pt x="14066" y="261657"/>
                      <a:pt x="20416" y="285470"/>
                      <a:pt x="26369" y="302536"/>
                    </a:cubicBezTo>
                    <a:cubicBezTo>
                      <a:pt x="32322" y="319602"/>
                      <a:pt x="50182" y="354923"/>
                      <a:pt x="50182" y="354923"/>
                    </a:cubicBezTo>
                    <a:cubicBezTo>
                      <a:pt x="54151" y="364845"/>
                      <a:pt x="34704" y="358892"/>
                      <a:pt x="50182" y="362067"/>
                    </a:cubicBezTo>
                    <a:cubicBezTo>
                      <a:pt x="65660" y="365242"/>
                      <a:pt x="128366" y="376354"/>
                      <a:pt x="143050" y="373973"/>
                    </a:cubicBezTo>
                    <a:cubicBezTo>
                      <a:pt x="157734" y="371592"/>
                      <a:pt x="147019" y="356113"/>
                      <a:pt x="138288" y="347779"/>
                    </a:cubicBezTo>
                    <a:cubicBezTo>
                      <a:pt x="129557" y="339445"/>
                      <a:pt x="102966" y="337461"/>
                      <a:pt x="90663" y="323967"/>
                    </a:cubicBezTo>
                    <a:cubicBezTo>
                      <a:pt x="78360" y="310473"/>
                      <a:pt x="70819" y="303726"/>
                      <a:pt x="64469" y="266817"/>
                    </a:cubicBezTo>
                    <a:cubicBezTo>
                      <a:pt x="58119" y="229908"/>
                      <a:pt x="56929" y="146167"/>
                      <a:pt x="52563" y="102511"/>
                    </a:cubicBezTo>
                    <a:cubicBezTo>
                      <a:pt x="48197" y="58855"/>
                      <a:pt x="2953" y="-3058"/>
                      <a:pt x="175" y="1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1" name="フリーフォーム: 図形 2600">
                <a:extLst>
                  <a:ext uri="{FF2B5EF4-FFF2-40B4-BE49-F238E27FC236}">
                    <a16:creationId xmlns:a16="http://schemas.microsoft.com/office/drawing/2014/main" id="{56F3719E-ED96-4335-848A-29490EB3BBBB}"/>
                  </a:ext>
                </a:extLst>
              </p:cNvPr>
              <p:cNvSpPr/>
              <p:nvPr/>
            </p:nvSpPr>
            <p:spPr>
              <a:xfrm>
                <a:off x="3950405" y="4081235"/>
                <a:ext cx="100231" cy="149293"/>
              </a:xfrm>
              <a:custGeom>
                <a:avLst/>
                <a:gdLst>
                  <a:gd name="connsiteX0" fmla="*/ 100101 w 100231"/>
                  <a:gd name="connsiteY0" fmla="*/ 147865 h 149293"/>
                  <a:gd name="connsiteX1" fmla="*/ 45333 w 100231"/>
                  <a:gd name="connsiteY1" fmla="*/ 138340 h 149293"/>
                  <a:gd name="connsiteX2" fmla="*/ 9614 w 100231"/>
                  <a:gd name="connsiteY2" fmla="*/ 102621 h 149293"/>
                  <a:gd name="connsiteX3" fmla="*/ 4851 w 100231"/>
                  <a:gd name="connsiteY3" fmla="*/ 26421 h 149293"/>
                  <a:gd name="connsiteX4" fmla="*/ 71526 w 100231"/>
                  <a:gd name="connsiteY4" fmla="*/ 228 h 149293"/>
                  <a:gd name="connsiteX5" fmla="*/ 14376 w 100231"/>
                  <a:gd name="connsiteY5" fmla="*/ 38328 h 149293"/>
                  <a:gd name="connsiteX6" fmla="*/ 28664 w 100231"/>
                  <a:gd name="connsiteY6" fmla="*/ 112146 h 149293"/>
                  <a:gd name="connsiteX7" fmla="*/ 100101 w 100231"/>
                  <a:gd name="connsiteY7" fmla="*/ 147865 h 14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231" h="149293">
                    <a:moveTo>
                      <a:pt x="100101" y="147865"/>
                    </a:moveTo>
                    <a:cubicBezTo>
                      <a:pt x="102879" y="152231"/>
                      <a:pt x="60414" y="145881"/>
                      <a:pt x="45333" y="138340"/>
                    </a:cubicBezTo>
                    <a:cubicBezTo>
                      <a:pt x="30252" y="130799"/>
                      <a:pt x="16361" y="121274"/>
                      <a:pt x="9614" y="102621"/>
                    </a:cubicBezTo>
                    <a:cubicBezTo>
                      <a:pt x="2867" y="83968"/>
                      <a:pt x="-5468" y="43486"/>
                      <a:pt x="4851" y="26421"/>
                    </a:cubicBezTo>
                    <a:cubicBezTo>
                      <a:pt x="15170" y="9356"/>
                      <a:pt x="69939" y="-1756"/>
                      <a:pt x="71526" y="228"/>
                    </a:cubicBezTo>
                    <a:cubicBezTo>
                      <a:pt x="73113" y="2212"/>
                      <a:pt x="21520" y="19675"/>
                      <a:pt x="14376" y="38328"/>
                    </a:cubicBezTo>
                    <a:cubicBezTo>
                      <a:pt x="7232" y="56981"/>
                      <a:pt x="11995" y="96271"/>
                      <a:pt x="28664" y="112146"/>
                    </a:cubicBezTo>
                    <a:cubicBezTo>
                      <a:pt x="45333" y="128021"/>
                      <a:pt x="97323" y="143499"/>
                      <a:pt x="100101" y="1478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2" name="フリーフォーム: 図形 2601">
                <a:extLst>
                  <a:ext uri="{FF2B5EF4-FFF2-40B4-BE49-F238E27FC236}">
                    <a16:creationId xmlns:a16="http://schemas.microsoft.com/office/drawing/2014/main" id="{1120691B-4A5A-4012-B93A-0C514E11DC19}"/>
                  </a:ext>
                </a:extLst>
              </p:cNvPr>
              <p:cNvSpPr/>
              <p:nvPr/>
            </p:nvSpPr>
            <p:spPr>
              <a:xfrm>
                <a:off x="4026179" y="4073436"/>
                <a:ext cx="97622" cy="163834"/>
              </a:xfrm>
              <a:custGeom>
                <a:avLst/>
                <a:gdLst>
                  <a:gd name="connsiteX0" fmla="*/ 515 w 97622"/>
                  <a:gd name="connsiteY0" fmla="*/ 3264 h 163834"/>
                  <a:gd name="connsiteX1" fmla="*/ 50521 w 97622"/>
                  <a:gd name="connsiteY1" fmla="*/ 8027 h 163834"/>
                  <a:gd name="connsiteX2" fmla="*/ 88621 w 97622"/>
                  <a:gd name="connsiteY2" fmla="*/ 38983 h 163834"/>
                  <a:gd name="connsiteX3" fmla="*/ 93384 w 97622"/>
                  <a:gd name="connsiteY3" fmla="*/ 117564 h 163834"/>
                  <a:gd name="connsiteX4" fmla="*/ 36234 w 97622"/>
                  <a:gd name="connsiteY4" fmla="*/ 162808 h 163834"/>
                  <a:gd name="connsiteX5" fmla="*/ 83859 w 97622"/>
                  <a:gd name="connsiteY5" fmla="*/ 74702 h 163834"/>
                  <a:gd name="connsiteX6" fmla="*/ 83859 w 97622"/>
                  <a:gd name="connsiteY6" fmla="*/ 50889 h 163834"/>
                  <a:gd name="connsiteX7" fmla="*/ 515 w 97622"/>
                  <a:gd name="connsiteY7" fmla="*/ 3264 h 163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22" h="163834">
                    <a:moveTo>
                      <a:pt x="515" y="3264"/>
                    </a:moveTo>
                    <a:cubicBezTo>
                      <a:pt x="-5041" y="-3880"/>
                      <a:pt x="35837" y="2074"/>
                      <a:pt x="50521" y="8027"/>
                    </a:cubicBezTo>
                    <a:cubicBezTo>
                      <a:pt x="65205" y="13980"/>
                      <a:pt x="81477" y="20727"/>
                      <a:pt x="88621" y="38983"/>
                    </a:cubicBezTo>
                    <a:cubicBezTo>
                      <a:pt x="95765" y="57239"/>
                      <a:pt x="102115" y="96927"/>
                      <a:pt x="93384" y="117564"/>
                    </a:cubicBezTo>
                    <a:cubicBezTo>
                      <a:pt x="84653" y="138201"/>
                      <a:pt x="37822" y="169952"/>
                      <a:pt x="36234" y="162808"/>
                    </a:cubicBezTo>
                    <a:cubicBezTo>
                      <a:pt x="34647" y="155664"/>
                      <a:pt x="75922" y="93355"/>
                      <a:pt x="83859" y="74702"/>
                    </a:cubicBezTo>
                    <a:cubicBezTo>
                      <a:pt x="91797" y="56049"/>
                      <a:pt x="91796" y="63192"/>
                      <a:pt x="83859" y="50889"/>
                    </a:cubicBezTo>
                    <a:cubicBezTo>
                      <a:pt x="75922" y="38586"/>
                      <a:pt x="6071" y="10408"/>
                      <a:pt x="515" y="32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3" name="フリーフォーム: 図形 2602">
                <a:extLst>
                  <a:ext uri="{FF2B5EF4-FFF2-40B4-BE49-F238E27FC236}">
                    <a16:creationId xmlns:a16="http://schemas.microsoft.com/office/drawing/2014/main" id="{98F9AD2B-F6ED-4E8F-B3EC-D18400B1A4E5}"/>
                  </a:ext>
                </a:extLst>
              </p:cNvPr>
              <p:cNvSpPr/>
              <p:nvPr/>
            </p:nvSpPr>
            <p:spPr>
              <a:xfrm>
                <a:off x="4295666" y="4080843"/>
                <a:ext cx="90630" cy="159066"/>
              </a:xfrm>
              <a:custGeom>
                <a:avLst/>
                <a:gdLst>
                  <a:gd name="connsiteX0" fmla="*/ 31065 w 90630"/>
                  <a:gd name="connsiteY0" fmla="*/ 620 h 159066"/>
                  <a:gd name="connsiteX1" fmla="*/ 90597 w 90630"/>
                  <a:gd name="connsiteY1" fmla="*/ 81582 h 159066"/>
                  <a:gd name="connsiteX2" fmla="*/ 21540 w 90630"/>
                  <a:gd name="connsiteY2" fmla="*/ 148257 h 159066"/>
                  <a:gd name="connsiteX3" fmla="*/ 2490 w 90630"/>
                  <a:gd name="connsiteY3" fmla="*/ 153020 h 159066"/>
                  <a:gd name="connsiteX4" fmla="*/ 69165 w 90630"/>
                  <a:gd name="connsiteY4" fmla="*/ 88726 h 159066"/>
                  <a:gd name="connsiteX5" fmla="*/ 57259 w 90630"/>
                  <a:gd name="connsiteY5" fmla="*/ 45863 h 159066"/>
                  <a:gd name="connsiteX6" fmla="*/ 31065 w 90630"/>
                  <a:gd name="connsiteY6" fmla="*/ 620 h 15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630" h="159066">
                    <a:moveTo>
                      <a:pt x="31065" y="620"/>
                    </a:moveTo>
                    <a:cubicBezTo>
                      <a:pt x="36621" y="6573"/>
                      <a:pt x="92184" y="56976"/>
                      <a:pt x="90597" y="81582"/>
                    </a:cubicBezTo>
                    <a:cubicBezTo>
                      <a:pt x="89010" y="106188"/>
                      <a:pt x="36224" y="136351"/>
                      <a:pt x="21540" y="148257"/>
                    </a:cubicBezTo>
                    <a:cubicBezTo>
                      <a:pt x="6856" y="160163"/>
                      <a:pt x="-5448" y="162942"/>
                      <a:pt x="2490" y="153020"/>
                    </a:cubicBezTo>
                    <a:cubicBezTo>
                      <a:pt x="10428" y="143098"/>
                      <a:pt x="60037" y="106585"/>
                      <a:pt x="69165" y="88726"/>
                    </a:cubicBezTo>
                    <a:cubicBezTo>
                      <a:pt x="78293" y="70867"/>
                      <a:pt x="63609" y="58563"/>
                      <a:pt x="57259" y="45863"/>
                    </a:cubicBezTo>
                    <a:cubicBezTo>
                      <a:pt x="50909" y="33163"/>
                      <a:pt x="25509" y="-5333"/>
                      <a:pt x="31065" y="6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4" name="フリーフォーム: 図形 2603">
                <a:extLst>
                  <a:ext uri="{FF2B5EF4-FFF2-40B4-BE49-F238E27FC236}">
                    <a16:creationId xmlns:a16="http://schemas.microsoft.com/office/drawing/2014/main" id="{71239E87-BAA2-470E-B24A-B99ACB5A4011}"/>
                  </a:ext>
                </a:extLst>
              </p:cNvPr>
              <p:cNvSpPr/>
              <p:nvPr/>
            </p:nvSpPr>
            <p:spPr>
              <a:xfrm>
                <a:off x="4248522" y="4082974"/>
                <a:ext cx="78210" cy="153485"/>
              </a:xfrm>
              <a:custGeom>
                <a:avLst/>
                <a:gdLst>
                  <a:gd name="connsiteX0" fmla="*/ 78209 w 78210"/>
                  <a:gd name="connsiteY0" fmla="*/ 870 h 153485"/>
                  <a:gd name="connsiteX1" fmla="*/ 6772 w 78210"/>
                  <a:gd name="connsiteY1" fmla="*/ 41351 h 153485"/>
                  <a:gd name="connsiteX2" fmla="*/ 9153 w 78210"/>
                  <a:gd name="connsiteY2" fmla="*/ 124695 h 153485"/>
                  <a:gd name="connsiteX3" fmla="*/ 61541 w 78210"/>
                  <a:gd name="connsiteY3" fmla="*/ 153270 h 153485"/>
                  <a:gd name="connsiteX4" fmla="*/ 21059 w 78210"/>
                  <a:gd name="connsiteY4" fmla="*/ 112789 h 153485"/>
                  <a:gd name="connsiteX5" fmla="*/ 4391 w 78210"/>
                  <a:gd name="connsiteY5" fmla="*/ 77070 h 153485"/>
                  <a:gd name="connsiteX6" fmla="*/ 78209 w 78210"/>
                  <a:gd name="connsiteY6" fmla="*/ 870 h 153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10" h="153485">
                    <a:moveTo>
                      <a:pt x="78209" y="870"/>
                    </a:moveTo>
                    <a:cubicBezTo>
                      <a:pt x="78606" y="-5083"/>
                      <a:pt x="18281" y="20714"/>
                      <a:pt x="6772" y="41351"/>
                    </a:cubicBezTo>
                    <a:cubicBezTo>
                      <a:pt x="-4737" y="61988"/>
                      <a:pt x="25" y="106042"/>
                      <a:pt x="9153" y="124695"/>
                    </a:cubicBezTo>
                    <a:cubicBezTo>
                      <a:pt x="18281" y="143348"/>
                      <a:pt x="59557" y="155254"/>
                      <a:pt x="61541" y="153270"/>
                    </a:cubicBezTo>
                    <a:cubicBezTo>
                      <a:pt x="63525" y="151286"/>
                      <a:pt x="30584" y="125489"/>
                      <a:pt x="21059" y="112789"/>
                    </a:cubicBezTo>
                    <a:cubicBezTo>
                      <a:pt x="11534" y="100089"/>
                      <a:pt x="-1165" y="94929"/>
                      <a:pt x="4391" y="77070"/>
                    </a:cubicBezTo>
                    <a:cubicBezTo>
                      <a:pt x="9947" y="59211"/>
                      <a:pt x="77812" y="6823"/>
                      <a:pt x="78209" y="87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5" name="フリーフォーム: 図形 2604">
                <a:extLst>
                  <a:ext uri="{FF2B5EF4-FFF2-40B4-BE49-F238E27FC236}">
                    <a16:creationId xmlns:a16="http://schemas.microsoft.com/office/drawing/2014/main" id="{FDAE6416-B414-4559-A87E-3319632BE23E}"/>
                  </a:ext>
                </a:extLst>
              </p:cNvPr>
              <p:cNvSpPr/>
              <p:nvPr/>
            </p:nvSpPr>
            <p:spPr>
              <a:xfrm>
                <a:off x="3978764" y="4218933"/>
                <a:ext cx="169403" cy="294741"/>
              </a:xfrm>
              <a:custGeom>
                <a:avLst/>
                <a:gdLst>
                  <a:gd name="connsiteX0" fmla="*/ 305 w 169403"/>
                  <a:gd name="connsiteY0" fmla="*/ 642 h 294741"/>
                  <a:gd name="connsiteX1" fmla="*/ 45549 w 169403"/>
                  <a:gd name="connsiteY1" fmla="*/ 126848 h 294741"/>
                  <a:gd name="connsiteX2" fmla="*/ 81267 w 169403"/>
                  <a:gd name="connsiteY2" fmla="*/ 217336 h 294741"/>
                  <a:gd name="connsiteX3" fmla="*/ 100317 w 169403"/>
                  <a:gd name="connsiteY3" fmla="*/ 291155 h 294741"/>
                  <a:gd name="connsiteX4" fmla="*/ 124130 w 169403"/>
                  <a:gd name="connsiteY4" fmla="*/ 284011 h 294741"/>
                  <a:gd name="connsiteX5" fmla="*/ 169374 w 169403"/>
                  <a:gd name="connsiteY5" fmla="*/ 291155 h 294741"/>
                  <a:gd name="connsiteX6" fmla="*/ 116986 w 169403"/>
                  <a:gd name="connsiteY6" fmla="*/ 264961 h 294741"/>
                  <a:gd name="connsiteX7" fmla="*/ 97936 w 169403"/>
                  <a:gd name="connsiteY7" fmla="*/ 236386 h 294741"/>
                  <a:gd name="connsiteX8" fmla="*/ 69361 w 169403"/>
                  <a:gd name="connsiteY8" fmla="*/ 83986 h 294741"/>
                  <a:gd name="connsiteX9" fmla="*/ 305 w 169403"/>
                  <a:gd name="connsiteY9" fmla="*/ 642 h 294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9403" h="294741">
                    <a:moveTo>
                      <a:pt x="305" y="642"/>
                    </a:moveTo>
                    <a:cubicBezTo>
                      <a:pt x="-3664" y="7786"/>
                      <a:pt x="32055" y="90732"/>
                      <a:pt x="45549" y="126848"/>
                    </a:cubicBezTo>
                    <a:cubicBezTo>
                      <a:pt x="59043" y="162964"/>
                      <a:pt x="72139" y="189952"/>
                      <a:pt x="81267" y="217336"/>
                    </a:cubicBezTo>
                    <a:cubicBezTo>
                      <a:pt x="90395" y="244720"/>
                      <a:pt x="93173" y="280043"/>
                      <a:pt x="100317" y="291155"/>
                    </a:cubicBezTo>
                    <a:cubicBezTo>
                      <a:pt x="107461" y="302267"/>
                      <a:pt x="112621" y="284011"/>
                      <a:pt x="124130" y="284011"/>
                    </a:cubicBezTo>
                    <a:cubicBezTo>
                      <a:pt x="135639" y="284011"/>
                      <a:pt x="170565" y="294330"/>
                      <a:pt x="169374" y="291155"/>
                    </a:cubicBezTo>
                    <a:cubicBezTo>
                      <a:pt x="168183" y="287980"/>
                      <a:pt x="128892" y="274089"/>
                      <a:pt x="116986" y="264961"/>
                    </a:cubicBezTo>
                    <a:cubicBezTo>
                      <a:pt x="105080" y="255833"/>
                      <a:pt x="105874" y="266549"/>
                      <a:pt x="97936" y="236386"/>
                    </a:cubicBezTo>
                    <a:cubicBezTo>
                      <a:pt x="89998" y="206223"/>
                      <a:pt x="81267" y="120498"/>
                      <a:pt x="69361" y="83986"/>
                    </a:cubicBezTo>
                    <a:cubicBezTo>
                      <a:pt x="57455" y="47474"/>
                      <a:pt x="4274" y="-6502"/>
                      <a:pt x="305" y="6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6" name="フリーフォーム: 図形 2605">
                <a:extLst>
                  <a:ext uri="{FF2B5EF4-FFF2-40B4-BE49-F238E27FC236}">
                    <a16:creationId xmlns:a16="http://schemas.microsoft.com/office/drawing/2014/main" id="{1D40DBF4-461C-47CA-87DF-ECA5607827E6}"/>
                  </a:ext>
                </a:extLst>
              </p:cNvPr>
              <p:cNvSpPr/>
              <p:nvPr/>
            </p:nvSpPr>
            <p:spPr>
              <a:xfrm>
                <a:off x="3975925" y="4307528"/>
                <a:ext cx="50817" cy="96062"/>
              </a:xfrm>
              <a:custGeom>
                <a:avLst/>
                <a:gdLst>
                  <a:gd name="connsiteX0" fmla="*/ 50769 w 50817"/>
                  <a:gd name="connsiteY0" fmla="*/ 153 h 96062"/>
                  <a:gd name="connsiteX1" fmla="*/ 763 w 50817"/>
                  <a:gd name="connsiteY1" fmla="*/ 59685 h 96062"/>
                  <a:gd name="connsiteX2" fmla="*/ 19813 w 50817"/>
                  <a:gd name="connsiteY2" fmla="*/ 95403 h 96062"/>
                  <a:gd name="connsiteX3" fmla="*/ 10288 w 50817"/>
                  <a:gd name="connsiteY3" fmla="*/ 78735 h 96062"/>
                  <a:gd name="connsiteX4" fmla="*/ 50769 w 50817"/>
                  <a:gd name="connsiteY4" fmla="*/ 153 h 9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7" h="96062">
                    <a:moveTo>
                      <a:pt x="50769" y="153"/>
                    </a:moveTo>
                    <a:cubicBezTo>
                      <a:pt x="49182" y="-3022"/>
                      <a:pt x="5922" y="43810"/>
                      <a:pt x="763" y="59685"/>
                    </a:cubicBezTo>
                    <a:cubicBezTo>
                      <a:pt x="-4396" y="75560"/>
                      <a:pt x="18226" y="92228"/>
                      <a:pt x="19813" y="95403"/>
                    </a:cubicBezTo>
                    <a:cubicBezTo>
                      <a:pt x="21400" y="98578"/>
                      <a:pt x="5923" y="89847"/>
                      <a:pt x="10288" y="78735"/>
                    </a:cubicBezTo>
                    <a:cubicBezTo>
                      <a:pt x="14653" y="67623"/>
                      <a:pt x="52356" y="3328"/>
                      <a:pt x="50769" y="15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7" name="フリーフォーム: 図形 2606">
                <a:extLst>
                  <a:ext uri="{FF2B5EF4-FFF2-40B4-BE49-F238E27FC236}">
                    <a16:creationId xmlns:a16="http://schemas.microsoft.com/office/drawing/2014/main" id="{FF063C2A-E428-445F-B8A6-43C1DFEF5934}"/>
                  </a:ext>
                </a:extLst>
              </p:cNvPr>
              <p:cNvSpPr/>
              <p:nvPr/>
            </p:nvSpPr>
            <p:spPr>
              <a:xfrm>
                <a:off x="3970749" y="4381241"/>
                <a:ext cx="80500" cy="52701"/>
              </a:xfrm>
              <a:custGeom>
                <a:avLst/>
                <a:gdLst>
                  <a:gd name="connsiteX0" fmla="*/ 79757 w 80500"/>
                  <a:gd name="connsiteY0" fmla="*/ 19309 h 52701"/>
                  <a:gd name="connsiteX1" fmla="*/ 39276 w 80500"/>
                  <a:gd name="connsiteY1" fmla="*/ 52647 h 52701"/>
                  <a:gd name="connsiteX2" fmla="*/ 15464 w 80500"/>
                  <a:gd name="connsiteY2" fmla="*/ 26453 h 52701"/>
                  <a:gd name="connsiteX3" fmla="*/ 1176 w 80500"/>
                  <a:gd name="connsiteY3" fmla="*/ 259 h 52701"/>
                  <a:gd name="connsiteX4" fmla="*/ 79757 w 80500"/>
                  <a:gd name="connsiteY4" fmla="*/ 19309 h 52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00" h="52701">
                    <a:moveTo>
                      <a:pt x="79757" y="19309"/>
                    </a:moveTo>
                    <a:cubicBezTo>
                      <a:pt x="86107" y="28040"/>
                      <a:pt x="49991" y="51456"/>
                      <a:pt x="39276" y="52647"/>
                    </a:cubicBezTo>
                    <a:cubicBezTo>
                      <a:pt x="28561" y="53838"/>
                      <a:pt x="21814" y="35184"/>
                      <a:pt x="15464" y="26453"/>
                    </a:cubicBezTo>
                    <a:cubicBezTo>
                      <a:pt x="9114" y="17722"/>
                      <a:pt x="-3983" y="-2519"/>
                      <a:pt x="1176" y="259"/>
                    </a:cubicBezTo>
                    <a:cubicBezTo>
                      <a:pt x="6335" y="3037"/>
                      <a:pt x="73407" y="10578"/>
                      <a:pt x="79757" y="1930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8" name="フリーフォーム: 図形 2607">
                <a:extLst>
                  <a:ext uri="{FF2B5EF4-FFF2-40B4-BE49-F238E27FC236}">
                    <a16:creationId xmlns:a16="http://schemas.microsoft.com/office/drawing/2014/main" id="{75790839-693C-4DF8-A161-CCB68BD25079}"/>
                  </a:ext>
                </a:extLst>
              </p:cNvPr>
              <p:cNvSpPr/>
              <p:nvPr/>
            </p:nvSpPr>
            <p:spPr>
              <a:xfrm>
                <a:off x="4278525" y="4193377"/>
                <a:ext cx="168022" cy="306602"/>
              </a:xfrm>
              <a:custGeom>
                <a:avLst/>
                <a:gdLst>
                  <a:gd name="connsiteX0" fmla="*/ 93450 w 168022"/>
                  <a:gd name="connsiteY0" fmla="*/ 4 h 306602"/>
                  <a:gd name="connsiteX1" fmla="*/ 133931 w 168022"/>
                  <a:gd name="connsiteY1" fmla="*/ 142879 h 306602"/>
                  <a:gd name="connsiteX2" fmla="*/ 167269 w 168022"/>
                  <a:gd name="connsiteY2" fmla="*/ 238129 h 306602"/>
                  <a:gd name="connsiteX3" fmla="*/ 100594 w 168022"/>
                  <a:gd name="connsiteY3" fmla="*/ 207173 h 306602"/>
                  <a:gd name="connsiteX4" fmla="*/ 79163 w 168022"/>
                  <a:gd name="connsiteY4" fmla="*/ 219079 h 306602"/>
                  <a:gd name="connsiteX5" fmla="*/ 60113 w 168022"/>
                  <a:gd name="connsiteY5" fmla="*/ 297661 h 306602"/>
                  <a:gd name="connsiteX6" fmla="*/ 10106 w 168022"/>
                  <a:gd name="connsiteY6" fmla="*/ 300042 h 306602"/>
                  <a:gd name="connsiteX7" fmla="*/ 581 w 168022"/>
                  <a:gd name="connsiteY7" fmla="*/ 254798 h 306602"/>
                  <a:gd name="connsiteX8" fmla="*/ 19631 w 168022"/>
                  <a:gd name="connsiteY8" fmla="*/ 283373 h 306602"/>
                  <a:gd name="connsiteX9" fmla="*/ 43444 w 168022"/>
                  <a:gd name="connsiteY9" fmla="*/ 283373 h 306602"/>
                  <a:gd name="connsiteX10" fmla="*/ 67256 w 168022"/>
                  <a:gd name="connsiteY10" fmla="*/ 242892 h 306602"/>
                  <a:gd name="connsiteX11" fmla="*/ 102975 w 168022"/>
                  <a:gd name="connsiteY11" fmla="*/ 147642 h 306602"/>
                  <a:gd name="connsiteX12" fmla="*/ 93450 w 168022"/>
                  <a:gd name="connsiteY12" fmla="*/ 4 h 306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022" h="306602">
                    <a:moveTo>
                      <a:pt x="93450" y="4"/>
                    </a:moveTo>
                    <a:cubicBezTo>
                      <a:pt x="98609" y="-790"/>
                      <a:pt x="121628" y="103192"/>
                      <a:pt x="133931" y="142879"/>
                    </a:cubicBezTo>
                    <a:cubicBezTo>
                      <a:pt x="146234" y="182566"/>
                      <a:pt x="172825" y="227413"/>
                      <a:pt x="167269" y="238129"/>
                    </a:cubicBezTo>
                    <a:cubicBezTo>
                      <a:pt x="161713" y="248845"/>
                      <a:pt x="115278" y="210348"/>
                      <a:pt x="100594" y="207173"/>
                    </a:cubicBezTo>
                    <a:cubicBezTo>
                      <a:pt x="85910" y="203998"/>
                      <a:pt x="85910" y="203998"/>
                      <a:pt x="79163" y="219079"/>
                    </a:cubicBezTo>
                    <a:cubicBezTo>
                      <a:pt x="72416" y="234160"/>
                      <a:pt x="71622" y="284167"/>
                      <a:pt x="60113" y="297661"/>
                    </a:cubicBezTo>
                    <a:cubicBezTo>
                      <a:pt x="48604" y="311155"/>
                      <a:pt x="20028" y="307186"/>
                      <a:pt x="10106" y="300042"/>
                    </a:cubicBezTo>
                    <a:cubicBezTo>
                      <a:pt x="184" y="292898"/>
                      <a:pt x="-1006" y="257576"/>
                      <a:pt x="581" y="254798"/>
                    </a:cubicBezTo>
                    <a:cubicBezTo>
                      <a:pt x="2168" y="252020"/>
                      <a:pt x="12487" y="278611"/>
                      <a:pt x="19631" y="283373"/>
                    </a:cubicBezTo>
                    <a:cubicBezTo>
                      <a:pt x="26775" y="288135"/>
                      <a:pt x="35506" y="290120"/>
                      <a:pt x="43444" y="283373"/>
                    </a:cubicBezTo>
                    <a:cubicBezTo>
                      <a:pt x="51381" y="276626"/>
                      <a:pt x="57334" y="265514"/>
                      <a:pt x="67256" y="242892"/>
                    </a:cubicBezTo>
                    <a:cubicBezTo>
                      <a:pt x="77178" y="220270"/>
                      <a:pt x="97022" y="185742"/>
                      <a:pt x="102975" y="147642"/>
                    </a:cubicBezTo>
                    <a:cubicBezTo>
                      <a:pt x="108928" y="109542"/>
                      <a:pt x="88291" y="798"/>
                      <a:pt x="93450"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09" name="フリーフォーム: 図形 2608">
                <a:extLst>
                  <a:ext uri="{FF2B5EF4-FFF2-40B4-BE49-F238E27FC236}">
                    <a16:creationId xmlns:a16="http://schemas.microsoft.com/office/drawing/2014/main" id="{9F9125BA-12D0-42A3-B9CB-8F55E957FBE2}"/>
                  </a:ext>
                </a:extLst>
              </p:cNvPr>
              <p:cNvSpPr/>
              <p:nvPr/>
            </p:nvSpPr>
            <p:spPr>
              <a:xfrm>
                <a:off x="4235535" y="4210369"/>
                <a:ext cx="29440" cy="251743"/>
              </a:xfrm>
              <a:custGeom>
                <a:avLst/>
                <a:gdLst>
                  <a:gd name="connsiteX0" fmla="*/ 22140 w 29440"/>
                  <a:gd name="connsiteY0" fmla="*/ 4444 h 251743"/>
                  <a:gd name="connsiteX1" fmla="*/ 12615 w 29440"/>
                  <a:gd name="connsiteY1" fmla="*/ 218756 h 251743"/>
                  <a:gd name="connsiteX2" fmla="*/ 29284 w 29440"/>
                  <a:gd name="connsiteY2" fmla="*/ 237806 h 251743"/>
                  <a:gd name="connsiteX3" fmla="*/ 709 w 29440"/>
                  <a:gd name="connsiteY3" fmla="*/ 87787 h 251743"/>
                  <a:gd name="connsiteX4" fmla="*/ 22140 w 29440"/>
                  <a:gd name="connsiteY4" fmla="*/ 4444 h 251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0" h="251743">
                    <a:moveTo>
                      <a:pt x="22140" y="4444"/>
                    </a:moveTo>
                    <a:cubicBezTo>
                      <a:pt x="24124" y="26272"/>
                      <a:pt x="11424" y="179862"/>
                      <a:pt x="12615" y="218756"/>
                    </a:cubicBezTo>
                    <a:cubicBezTo>
                      <a:pt x="13806" y="257650"/>
                      <a:pt x="31268" y="259634"/>
                      <a:pt x="29284" y="237806"/>
                    </a:cubicBezTo>
                    <a:cubicBezTo>
                      <a:pt x="27300" y="215978"/>
                      <a:pt x="5868" y="129459"/>
                      <a:pt x="709" y="87787"/>
                    </a:cubicBezTo>
                    <a:cubicBezTo>
                      <a:pt x="-4450" y="46115"/>
                      <a:pt x="20156" y="-17384"/>
                      <a:pt x="22140" y="4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0" name="フリーフォーム: 図形 2609">
                <a:extLst>
                  <a:ext uri="{FF2B5EF4-FFF2-40B4-BE49-F238E27FC236}">
                    <a16:creationId xmlns:a16="http://schemas.microsoft.com/office/drawing/2014/main" id="{44F1711E-935E-4E79-85A4-9BDAAE20B593}"/>
                  </a:ext>
                </a:extLst>
              </p:cNvPr>
              <p:cNvSpPr/>
              <p:nvPr/>
            </p:nvSpPr>
            <p:spPr>
              <a:xfrm>
                <a:off x="5138617" y="3815746"/>
                <a:ext cx="159710" cy="460200"/>
              </a:xfrm>
              <a:custGeom>
                <a:avLst/>
                <a:gdLst>
                  <a:gd name="connsiteX0" fmla="*/ 121 w 159710"/>
                  <a:gd name="connsiteY0" fmla="*/ 1398 h 460200"/>
                  <a:gd name="connsiteX1" fmla="*/ 69177 w 159710"/>
                  <a:gd name="connsiteY1" fmla="*/ 141892 h 460200"/>
                  <a:gd name="connsiteX2" fmla="*/ 54889 w 159710"/>
                  <a:gd name="connsiteY2" fmla="*/ 284767 h 460200"/>
                  <a:gd name="connsiteX3" fmla="*/ 90608 w 159710"/>
                  <a:gd name="connsiteY3" fmla="*/ 351442 h 460200"/>
                  <a:gd name="connsiteX4" fmla="*/ 88227 w 159710"/>
                  <a:gd name="connsiteY4" fmla="*/ 420498 h 460200"/>
                  <a:gd name="connsiteX5" fmla="*/ 159664 w 159710"/>
                  <a:gd name="connsiteY5" fmla="*/ 458598 h 460200"/>
                  <a:gd name="connsiteX6" fmla="*/ 76321 w 159710"/>
                  <a:gd name="connsiteY6" fmla="*/ 368110 h 460200"/>
                  <a:gd name="connsiteX7" fmla="*/ 62033 w 159710"/>
                  <a:gd name="connsiteY7" fmla="*/ 170467 h 460200"/>
                  <a:gd name="connsiteX8" fmla="*/ 52508 w 159710"/>
                  <a:gd name="connsiteY8" fmla="*/ 75217 h 460200"/>
                  <a:gd name="connsiteX9" fmla="*/ 121 w 159710"/>
                  <a:gd name="connsiteY9" fmla="*/ 1398 h 46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710" h="460200">
                    <a:moveTo>
                      <a:pt x="121" y="1398"/>
                    </a:moveTo>
                    <a:cubicBezTo>
                      <a:pt x="2899" y="12510"/>
                      <a:pt x="60049" y="94664"/>
                      <a:pt x="69177" y="141892"/>
                    </a:cubicBezTo>
                    <a:cubicBezTo>
                      <a:pt x="78305" y="189120"/>
                      <a:pt x="51317" y="249842"/>
                      <a:pt x="54889" y="284767"/>
                    </a:cubicBezTo>
                    <a:cubicBezTo>
                      <a:pt x="58461" y="319692"/>
                      <a:pt x="85052" y="328820"/>
                      <a:pt x="90608" y="351442"/>
                    </a:cubicBezTo>
                    <a:cubicBezTo>
                      <a:pt x="96164" y="374064"/>
                      <a:pt x="76718" y="402639"/>
                      <a:pt x="88227" y="420498"/>
                    </a:cubicBezTo>
                    <a:cubicBezTo>
                      <a:pt x="99736" y="438357"/>
                      <a:pt x="161648" y="467329"/>
                      <a:pt x="159664" y="458598"/>
                    </a:cubicBezTo>
                    <a:cubicBezTo>
                      <a:pt x="157680" y="449867"/>
                      <a:pt x="92593" y="416132"/>
                      <a:pt x="76321" y="368110"/>
                    </a:cubicBezTo>
                    <a:cubicBezTo>
                      <a:pt x="60049" y="320088"/>
                      <a:pt x="66002" y="219283"/>
                      <a:pt x="62033" y="170467"/>
                    </a:cubicBezTo>
                    <a:cubicBezTo>
                      <a:pt x="58064" y="121652"/>
                      <a:pt x="62033" y="102204"/>
                      <a:pt x="52508" y="75217"/>
                    </a:cubicBezTo>
                    <a:cubicBezTo>
                      <a:pt x="42983" y="48230"/>
                      <a:pt x="-2657" y="-9714"/>
                      <a:pt x="121" y="1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1" name="フリーフォーム: 図形 2610">
                <a:extLst>
                  <a:ext uri="{FF2B5EF4-FFF2-40B4-BE49-F238E27FC236}">
                    <a16:creationId xmlns:a16="http://schemas.microsoft.com/office/drawing/2014/main" id="{18451A92-CEB7-450C-AB70-E4FE9386142B}"/>
                  </a:ext>
                </a:extLst>
              </p:cNvPr>
              <p:cNvSpPr/>
              <p:nvPr/>
            </p:nvSpPr>
            <p:spPr>
              <a:xfrm>
                <a:off x="5749824" y="3829927"/>
                <a:ext cx="90834" cy="342576"/>
              </a:xfrm>
              <a:custGeom>
                <a:avLst/>
                <a:gdLst>
                  <a:gd name="connsiteX0" fmla="*/ 89001 w 90834"/>
                  <a:gd name="connsiteY0" fmla="*/ 6267 h 342576"/>
                  <a:gd name="connsiteX1" fmla="*/ 60426 w 90834"/>
                  <a:gd name="connsiteY1" fmla="*/ 56273 h 342576"/>
                  <a:gd name="connsiteX2" fmla="*/ 12801 w 90834"/>
                  <a:gd name="connsiteY2" fmla="*/ 284873 h 342576"/>
                  <a:gd name="connsiteX3" fmla="*/ 69951 w 90834"/>
                  <a:gd name="connsiteY3" fmla="*/ 342023 h 342576"/>
                  <a:gd name="connsiteX4" fmla="*/ 8039 w 90834"/>
                  <a:gd name="connsiteY4" fmla="*/ 263442 h 342576"/>
                  <a:gd name="connsiteX5" fmla="*/ 8039 w 90834"/>
                  <a:gd name="connsiteY5" fmla="*/ 163429 h 342576"/>
                  <a:gd name="connsiteX6" fmla="*/ 89001 w 90834"/>
                  <a:gd name="connsiteY6" fmla="*/ 6267 h 34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34" h="342576">
                    <a:moveTo>
                      <a:pt x="89001" y="6267"/>
                    </a:moveTo>
                    <a:cubicBezTo>
                      <a:pt x="97732" y="-11592"/>
                      <a:pt x="73126" y="9839"/>
                      <a:pt x="60426" y="56273"/>
                    </a:cubicBezTo>
                    <a:cubicBezTo>
                      <a:pt x="47726" y="102707"/>
                      <a:pt x="11214" y="237248"/>
                      <a:pt x="12801" y="284873"/>
                    </a:cubicBezTo>
                    <a:cubicBezTo>
                      <a:pt x="14388" y="332498"/>
                      <a:pt x="70745" y="345595"/>
                      <a:pt x="69951" y="342023"/>
                    </a:cubicBezTo>
                    <a:cubicBezTo>
                      <a:pt x="69157" y="338451"/>
                      <a:pt x="18358" y="293208"/>
                      <a:pt x="8039" y="263442"/>
                    </a:cubicBezTo>
                    <a:cubicBezTo>
                      <a:pt x="-2280" y="233676"/>
                      <a:pt x="-3073" y="204704"/>
                      <a:pt x="8039" y="163429"/>
                    </a:cubicBezTo>
                    <a:cubicBezTo>
                      <a:pt x="19151" y="122154"/>
                      <a:pt x="80270" y="24126"/>
                      <a:pt x="89001" y="6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2" name="フリーフォーム: 図形 2611">
                <a:extLst>
                  <a:ext uri="{FF2B5EF4-FFF2-40B4-BE49-F238E27FC236}">
                    <a16:creationId xmlns:a16="http://schemas.microsoft.com/office/drawing/2014/main" id="{AB9325A6-BE97-4FB5-BE57-85AC2EFCEC3C}"/>
                  </a:ext>
                </a:extLst>
              </p:cNvPr>
              <p:cNvSpPr/>
              <p:nvPr/>
            </p:nvSpPr>
            <p:spPr>
              <a:xfrm>
                <a:off x="5192871" y="3842562"/>
                <a:ext cx="546927" cy="259103"/>
              </a:xfrm>
              <a:custGeom>
                <a:avLst/>
                <a:gdLst>
                  <a:gd name="connsiteX0" fmla="*/ 545942 w 546927"/>
                  <a:gd name="connsiteY0" fmla="*/ 776 h 259103"/>
                  <a:gd name="connsiteX1" fmla="*/ 145892 w 546927"/>
                  <a:gd name="connsiteY1" fmla="*/ 136507 h 259103"/>
                  <a:gd name="connsiteX2" fmla="*/ 3017 w 546927"/>
                  <a:gd name="connsiteY2" fmla="*/ 257951 h 259103"/>
                  <a:gd name="connsiteX3" fmla="*/ 64929 w 546927"/>
                  <a:gd name="connsiteY3" fmla="*/ 191276 h 259103"/>
                  <a:gd name="connsiteX4" fmla="*/ 253048 w 546927"/>
                  <a:gd name="connsiteY4" fmla="*/ 86501 h 259103"/>
                  <a:gd name="connsiteX5" fmla="*/ 545942 w 546927"/>
                  <a:gd name="connsiteY5" fmla="*/ 776 h 25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927" h="259103">
                    <a:moveTo>
                      <a:pt x="545942" y="776"/>
                    </a:moveTo>
                    <a:cubicBezTo>
                      <a:pt x="528083" y="9110"/>
                      <a:pt x="236380" y="93644"/>
                      <a:pt x="145892" y="136507"/>
                    </a:cubicBezTo>
                    <a:cubicBezTo>
                      <a:pt x="55404" y="179370"/>
                      <a:pt x="16511" y="248823"/>
                      <a:pt x="3017" y="257951"/>
                    </a:cubicBezTo>
                    <a:cubicBezTo>
                      <a:pt x="-10477" y="267079"/>
                      <a:pt x="23257" y="219851"/>
                      <a:pt x="64929" y="191276"/>
                    </a:cubicBezTo>
                    <a:cubicBezTo>
                      <a:pt x="106601" y="162701"/>
                      <a:pt x="172086" y="119838"/>
                      <a:pt x="253048" y="86501"/>
                    </a:cubicBezTo>
                    <a:cubicBezTo>
                      <a:pt x="334010" y="53164"/>
                      <a:pt x="563801" y="-7558"/>
                      <a:pt x="545942" y="7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3" name="フリーフォーム: 図形 2612">
                <a:extLst>
                  <a:ext uri="{FF2B5EF4-FFF2-40B4-BE49-F238E27FC236}">
                    <a16:creationId xmlns:a16="http://schemas.microsoft.com/office/drawing/2014/main" id="{69BDD4F2-0EC6-4F58-869A-325D4ADAA28D}"/>
                  </a:ext>
                </a:extLst>
              </p:cNvPr>
              <p:cNvSpPr/>
              <p:nvPr/>
            </p:nvSpPr>
            <p:spPr>
              <a:xfrm>
                <a:off x="5289752" y="3960607"/>
                <a:ext cx="359350" cy="190006"/>
              </a:xfrm>
              <a:custGeom>
                <a:avLst/>
                <a:gdLst>
                  <a:gd name="connsiteX0" fmla="*/ 6148 w 359350"/>
                  <a:gd name="connsiteY0" fmla="*/ 39893 h 190006"/>
                  <a:gd name="connsiteX1" fmla="*/ 313329 w 359350"/>
                  <a:gd name="connsiteY1" fmla="*/ 47037 h 190006"/>
                  <a:gd name="connsiteX2" fmla="*/ 358573 w 359350"/>
                  <a:gd name="connsiteY2" fmla="*/ 189912 h 190006"/>
                  <a:gd name="connsiteX3" fmla="*/ 339523 w 359350"/>
                  <a:gd name="connsiteY3" fmla="*/ 23224 h 190006"/>
                  <a:gd name="connsiteX4" fmla="*/ 308567 w 359350"/>
                  <a:gd name="connsiteY4" fmla="*/ 1793 h 190006"/>
                  <a:gd name="connsiteX5" fmla="*/ 125211 w 359350"/>
                  <a:gd name="connsiteY5" fmla="*/ 4174 h 190006"/>
                  <a:gd name="connsiteX6" fmla="*/ 6148 w 359350"/>
                  <a:gd name="connsiteY6" fmla="*/ 39893 h 19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350" h="190006">
                    <a:moveTo>
                      <a:pt x="6148" y="39893"/>
                    </a:moveTo>
                    <a:cubicBezTo>
                      <a:pt x="37501" y="47037"/>
                      <a:pt x="254592" y="22034"/>
                      <a:pt x="313329" y="47037"/>
                    </a:cubicBezTo>
                    <a:cubicBezTo>
                      <a:pt x="372067" y="72040"/>
                      <a:pt x="354207" y="193881"/>
                      <a:pt x="358573" y="189912"/>
                    </a:cubicBezTo>
                    <a:cubicBezTo>
                      <a:pt x="362939" y="185943"/>
                      <a:pt x="347857" y="54577"/>
                      <a:pt x="339523" y="23224"/>
                    </a:cubicBezTo>
                    <a:cubicBezTo>
                      <a:pt x="331189" y="-8129"/>
                      <a:pt x="344286" y="4968"/>
                      <a:pt x="308567" y="1793"/>
                    </a:cubicBezTo>
                    <a:cubicBezTo>
                      <a:pt x="272848" y="-1382"/>
                      <a:pt x="179583" y="-192"/>
                      <a:pt x="125211" y="4174"/>
                    </a:cubicBezTo>
                    <a:cubicBezTo>
                      <a:pt x="70839" y="8540"/>
                      <a:pt x="-25205" y="32749"/>
                      <a:pt x="6148" y="398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4" name="フリーフォーム: 図形 2613">
                <a:extLst>
                  <a:ext uri="{FF2B5EF4-FFF2-40B4-BE49-F238E27FC236}">
                    <a16:creationId xmlns:a16="http://schemas.microsoft.com/office/drawing/2014/main" id="{B43DA37B-922A-4A4E-BDCA-A1EE7D242236}"/>
                  </a:ext>
                </a:extLst>
              </p:cNvPr>
              <p:cNvSpPr/>
              <p:nvPr/>
            </p:nvSpPr>
            <p:spPr>
              <a:xfrm>
                <a:off x="5245773" y="4147478"/>
                <a:ext cx="174051" cy="157712"/>
              </a:xfrm>
              <a:custGeom>
                <a:avLst/>
                <a:gdLst>
                  <a:gd name="connsiteX0" fmla="*/ 121 w 174051"/>
                  <a:gd name="connsiteY0" fmla="*/ 12566 h 157712"/>
                  <a:gd name="connsiteX1" fmla="*/ 95371 w 174051"/>
                  <a:gd name="connsiteY1" fmla="*/ 12566 h 157712"/>
                  <a:gd name="connsiteX2" fmla="*/ 135852 w 174051"/>
                  <a:gd name="connsiteY2" fmla="*/ 81622 h 157712"/>
                  <a:gd name="connsiteX3" fmla="*/ 150140 w 174051"/>
                  <a:gd name="connsiteY3" fmla="*/ 105435 h 157712"/>
                  <a:gd name="connsiteX4" fmla="*/ 150140 w 174051"/>
                  <a:gd name="connsiteY4" fmla="*/ 141153 h 157712"/>
                  <a:gd name="connsiteX5" fmla="*/ 100133 w 174051"/>
                  <a:gd name="connsiteY5" fmla="*/ 150678 h 157712"/>
                  <a:gd name="connsiteX6" fmla="*/ 54890 w 174051"/>
                  <a:gd name="connsiteY6" fmla="*/ 155441 h 157712"/>
                  <a:gd name="connsiteX7" fmla="*/ 52508 w 174051"/>
                  <a:gd name="connsiteY7" fmla="*/ 112578 h 157712"/>
                  <a:gd name="connsiteX8" fmla="*/ 38221 w 174051"/>
                  <a:gd name="connsiteY8" fmla="*/ 105435 h 157712"/>
                  <a:gd name="connsiteX9" fmla="*/ 90608 w 174051"/>
                  <a:gd name="connsiteY9" fmla="*/ 119722 h 157712"/>
                  <a:gd name="connsiteX10" fmla="*/ 126327 w 174051"/>
                  <a:gd name="connsiteY10" fmla="*/ 143535 h 157712"/>
                  <a:gd name="connsiteX11" fmla="*/ 173952 w 174051"/>
                  <a:gd name="connsiteY11" fmla="*/ 124485 h 157712"/>
                  <a:gd name="connsiteX12" fmla="*/ 138233 w 174051"/>
                  <a:gd name="connsiteY12" fmla="*/ 91147 h 157712"/>
                  <a:gd name="connsiteX13" fmla="*/ 116802 w 174051"/>
                  <a:gd name="connsiteY13" fmla="*/ 5422 h 157712"/>
                  <a:gd name="connsiteX14" fmla="*/ 121 w 174051"/>
                  <a:gd name="connsiteY14" fmla="*/ 12566 h 1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051" h="157712">
                    <a:moveTo>
                      <a:pt x="121" y="12566"/>
                    </a:moveTo>
                    <a:cubicBezTo>
                      <a:pt x="-3451" y="13757"/>
                      <a:pt x="72749" y="1057"/>
                      <a:pt x="95371" y="12566"/>
                    </a:cubicBezTo>
                    <a:cubicBezTo>
                      <a:pt x="117993" y="24075"/>
                      <a:pt x="126724" y="66144"/>
                      <a:pt x="135852" y="81622"/>
                    </a:cubicBezTo>
                    <a:cubicBezTo>
                      <a:pt x="144980" y="97100"/>
                      <a:pt x="147759" y="95513"/>
                      <a:pt x="150140" y="105435"/>
                    </a:cubicBezTo>
                    <a:cubicBezTo>
                      <a:pt x="152521" y="115357"/>
                      <a:pt x="158475" y="133613"/>
                      <a:pt x="150140" y="141153"/>
                    </a:cubicBezTo>
                    <a:cubicBezTo>
                      <a:pt x="141806" y="148694"/>
                      <a:pt x="116008" y="148297"/>
                      <a:pt x="100133" y="150678"/>
                    </a:cubicBezTo>
                    <a:cubicBezTo>
                      <a:pt x="84258" y="153059"/>
                      <a:pt x="62827" y="161791"/>
                      <a:pt x="54890" y="155441"/>
                    </a:cubicBezTo>
                    <a:cubicBezTo>
                      <a:pt x="46953" y="149091"/>
                      <a:pt x="55286" y="120912"/>
                      <a:pt x="52508" y="112578"/>
                    </a:cubicBezTo>
                    <a:cubicBezTo>
                      <a:pt x="49730" y="104244"/>
                      <a:pt x="31871" y="104244"/>
                      <a:pt x="38221" y="105435"/>
                    </a:cubicBezTo>
                    <a:cubicBezTo>
                      <a:pt x="44571" y="106626"/>
                      <a:pt x="75924" y="113372"/>
                      <a:pt x="90608" y="119722"/>
                    </a:cubicBezTo>
                    <a:cubicBezTo>
                      <a:pt x="105292" y="126072"/>
                      <a:pt x="112436" y="142741"/>
                      <a:pt x="126327" y="143535"/>
                    </a:cubicBezTo>
                    <a:cubicBezTo>
                      <a:pt x="140218" y="144329"/>
                      <a:pt x="171968" y="133216"/>
                      <a:pt x="173952" y="124485"/>
                    </a:cubicBezTo>
                    <a:cubicBezTo>
                      <a:pt x="175936" y="115754"/>
                      <a:pt x="147758" y="110991"/>
                      <a:pt x="138233" y="91147"/>
                    </a:cubicBezTo>
                    <a:cubicBezTo>
                      <a:pt x="128708" y="71303"/>
                      <a:pt x="133868" y="20503"/>
                      <a:pt x="116802" y="5422"/>
                    </a:cubicBezTo>
                    <a:cubicBezTo>
                      <a:pt x="99737" y="-9659"/>
                      <a:pt x="3693" y="11375"/>
                      <a:pt x="121" y="125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5" name="フリーフォーム: 図形 2614">
                <a:extLst>
                  <a:ext uri="{FF2B5EF4-FFF2-40B4-BE49-F238E27FC236}">
                    <a16:creationId xmlns:a16="http://schemas.microsoft.com/office/drawing/2014/main" id="{694AA678-DEC7-4334-A25B-10CC0EEADEC0}"/>
                  </a:ext>
                </a:extLst>
              </p:cNvPr>
              <p:cNvSpPr/>
              <p:nvPr/>
            </p:nvSpPr>
            <p:spPr>
              <a:xfrm>
                <a:off x="5560853" y="4169568"/>
                <a:ext cx="211726" cy="93819"/>
              </a:xfrm>
              <a:custGeom>
                <a:avLst/>
                <a:gdLst>
                  <a:gd name="connsiteX0" fmla="*/ 46991 w 211726"/>
                  <a:gd name="connsiteY0" fmla="*/ 1 h 93819"/>
                  <a:gd name="connsiteX1" fmla="*/ 6510 w 211726"/>
                  <a:gd name="connsiteY1" fmla="*/ 88107 h 93819"/>
                  <a:gd name="connsiteX2" fmla="*/ 211297 w 211726"/>
                  <a:gd name="connsiteY2" fmla="*/ 85726 h 93819"/>
                  <a:gd name="connsiteX3" fmla="*/ 58897 w 211726"/>
                  <a:gd name="connsiteY3" fmla="*/ 90488 h 93819"/>
                  <a:gd name="connsiteX4" fmla="*/ 6510 w 211726"/>
                  <a:gd name="connsiteY4" fmla="*/ 85726 h 93819"/>
                  <a:gd name="connsiteX5" fmla="*/ 46991 w 211726"/>
                  <a:gd name="connsiteY5" fmla="*/ 1 h 9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726" h="93819">
                    <a:moveTo>
                      <a:pt x="46991" y="1"/>
                    </a:moveTo>
                    <a:cubicBezTo>
                      <a:pt x="46991" y="398"/>
                      <a:pt x="-20874" y="73820"/>
                      <a:pt x="6510" y="88107"/>
                    </a:cubicBezTo>
                    <a:cubicBezTo>
                      <a:pt x="33894" y="102394"/>
                      <a:pt x="202566" y="85329"/>
                      <a:pt x="211297" y="85726"/>
                    </a:cubicBezTo>
                    <a:cubicBezTo>
                      <a:pt x="220028" y="86123"/>
                      <a:pt x="93028" y="90488"/>
                      <a:pt x="58897" y="90488"/>
                    </a:cubicBezTo>
                    <a:cubicBezTo>
                      <a:pt x="24766" y="90488"/>
                      <a:pt x="8891" y="95648"/>
                      <a:pt x="6510" y="85726"/>
                    </a:cubicBezTo>
                    <a:cubicBezTo>
                      <a:pt x="4129" y="75804"/>
                      <a:pt x="46991" y="-396"/>
                      <a:pt x="4699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6" name="フリーフォーム: 図形 2615">
                <a:extLst>
                  <a:ext uri="{FF2B5EF4-FFF2-40B4-BE49-F238E27FC236}">
                    <a16:creationId xmlns:a16="http://schemas.microsoft.com/office/drawing/2014/main" id="{7459DA75-498A-4474-800B-8F87EAA81447}"/>
                  </a:ext>
                </a:extLst>
              </p:cNvPr>
              <p:cNvSpPr/>
              <p:nvPr/>
            </p:nvSpPr>
            <p:spPr>
              <a:xfrm>
                <a:off x="5590049" y="4152900"/>
                <a:ext cx="231651" cy="23921"/>
              </a:xfrm>
              <a:custGeom>
                <a:avLst/>
                <a:gdLst>
                  <a:gd name="connsiteX0" fmla="*/ 8270 w 231651"/>
                  <a:gd name="connsiteY0" fmla="*/ 0 h 23921"/>
                  <a:gd name="connsiteX1" fmla="*/ 227345 w 231651"/>
                  <a:gd name="connsiteY1" fmla="*/ 23813 h 23921"/>
                  <a:gd name="connsiteX2" fmla="*/ 146382 w 231651"/>
                  <a:gd name="connsiteY2" fmla="*/ 0 h 23921"/>
                  <a:gd name="connsiteX3" fmla="*/ 55895 w 231651"/>
                  <a:gd name="connsiteY3" fmla="*/ 23813 h 23921"/>
                  <a:gd name="connsiteX4" fmla="*/ 8270 w 231651"/>
                  <a:gd name="connsiteY4" fmla="*/ 0 h 23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651" h="23921">
                    <a:moveTo>
                      <a:pt x="8270" y="0"/>
                    </a:moveTo>
                    <a:cubicBezTo>
                      <a:pt x="36845" y="0"/>
                      <a:pt x="204326" y="23813"/>
                      <a:pt x="227345" y="23813"/>
                    </a:cubicBezTo>
                    <a:cubicBezTo>
                      <a:pt x="250364" y="23813"/>
                      <a:pt x="174957" y="0"/>
                      <a:pt x="146382" y="0"/>
                    </a:cubicBezTo>
                    <a:cubicBezTo>
                      <a:pt x="117807" y="0"/>
                      <a:pt x="79311" y="21829"/>
                      <a:pt x="55895" y="23813"/>
                    </a:cubicBezTo>
                    <a:cubicBezTo>
                      <a:pt x="32480" y="25797"/>
                      <a:pt x="-20305" y="0"/>
                      <a:pt x="827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7" name="フリーフォーム: 図形 2616">
                <a:extLst>
                  <a:ext uri="{FF2B5EF4-FFF2-40B4-BE49-F238E27FC236}">
                    <a16:creationId xmlns:a16="http://schemas.microsoft.com/office/drawing/2014/main" id="{9DE9CF80-44C7-4D43-91D3-A0628CA6C39A}"/>
                  </a:ext>
                </a:extLst>
              </p:cNvPr>
              <p:cNvSpPr/>
              <p:nvPr/>
            </p:nvSpPr>
            <p:spPr>
              <a:xfrm>
                <a:off x="5684293" y="4269331"/>
                <a:ext cx="188004" cy="174733"/>
              </a:xfrm>
              <a:custGeom>
                <a:avLst/>
                <a:gdLst>
                  <a:gd name="connsiteX0" fmla="*/ 2132 w 188004"/>
                  <a:gd name="connsiteY0" fmla="*/ 250 h 174733"/>
                  <a:gd name="connsiteX1" fmla="*/ 54520 w 188004"/>
                  <a:gd name="connsiteY1" fmla="*/ 97882 h 174733"/>
                  <a:gd name="connsiteX2" fmla="*/ 187870 w 188004"/>
                  <a:gd name="connsiteY2" fmla="*/ 174082 h 174733"/>
                  <a:gd name="connsiteX3" fmla="*/ 78332 w 188004"/>
                  <a:gd name="connsiteY3" fmla="*/ 131219 h 174733"/>
                  <a:gd name="connsiteX4" fmla="*/ 16420 w 188004"/>
                  <a:gd name="connsiteY4" fmla="*/ 71688 h 174733"/>
                  <a:gd name="connsiteX5" fmla="*/ 2132 w 188004"/>
                  <a:gd name="connsiteY5" fmla="*/ 250 h 174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004" h="174733">
                    <a:moveTo>
                      <a:pt x="2132" y="250"/>
                    </a:moveTo>
                    <a:cubicBezTo>
                      <a:pt x="8482" y="4616"/>
                      <a:pt x="23564" y="68910"/>
                      <a:pt x="54520" y="97882"/>
                    </a:cubicBezTo>
                    <a:cubicBezTo>
                      <a:pt x="85476" y="126854"/>
                      <a:pt x="183901" y="168526"/>
                      <a:pt x="187870" y="174082"/>
                    </a:cubicBezTo>
                    <a:cubicBezTo>
                      <a:pt x="191839" y="179638"/>
                      <a:pt x="106907" y="148285"/>
                      <a:pt x="78332" y="131219"/>
                    </a:cubicBezTo>
                    <a:cubicBezTo>
                      <a:pt x="49757" y="114153"/>
                      <a:pt x="28326" y="93516"/>
                      <a:pt x="16420" y="71688"/>
                    </a:cubicBezTo>
                    <a:cubicBezTo>
                      <a:pt x="4514" y="49860"/>
                      <a:pt x="-4218" y="-4116"/>
                      <a:pt x="2132" y="2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8" name="フリーフォーム: 図形 2617">
                <a:extLst>
                  <a:ext uri="{FF2B5EF4-FFF2-40B4-BE49-F238E27FC236}">
                    <a16:creationId xmlns:a16="http://schemas.microsoft.com/office/drawing/2014/main" id="{57892574-70E6-42CE-9582-3364D192B801}"/>
                  </a:ext>
                </a:extLst>
              </p:cNvPr>
              <p:cNvSpPr/>
              <p:nvPr/>
            </p:nvSpPr>
            <p:spPr>
              <a:xfrm>
                <a:off x="5821918" y="4078706"/>
                <a:ext cx="105163" cy="319577"/>
              </a:xfrm>
              <a:custGeom>
                <a:avLst/>
                <a:gdLst>
                  <a:gd name="connsiteX0" fmla="*/ 238 w 105163"/>
                  <a:gd name="connsiteY0" fmla="*/ 375 h 319577"/>
                  <a:gd name="connsiteX1" fmla="*/ 76438 w 105163"/>
                  <a:gd name="connsiteY1" fmla="*/ 57525 h 319577"/>
                  <a:gd name="connsiteX2" fmla="*/ 78820 w 105163"/>
                  <a:gd name="connsiteY2" fmla="*/ 121819 h 319577"/>
                  <a:gd name="connsiteX3" fmla="*/ 26432 w 105163"/>
                  <a:gd name="connsiteY3" fmla="*/ 138488 h 319577"/>
                  <a:gd name="connsiteX4" fmla="*/ 7382 w 105163"/>
                  <a:gd name="connsiteY4" fmla="*/ 167063 h 319577"/>
                  <a:gd name="connsiteX5" fmla="*/ 26432 w 105163"/>
                  <a:gd name="connsiteY5" fmla="*/ 233738 h 319577"/>
                  <a:gd name="connsiteX6" fmla="*/ 38338 w 105163"/>
                  <a:gd name="connsiteY6" fmla="*/ 319463 h 319577"/>
                  <a:gd name="connsiteX7" fmla="*/ 35957 w 105163"/>
                  <a:gd name="connsiteY7" fmla="*/ 214688 h 319577"/>
                  <a:gd name="connsiteX8" fmla="*/ 35957 w 105163"/>
                  <a:gd name="connsiteY8" fmla="*/ 171825 h 319577"/>
                  <a:gd name="connsiteX9" fmla="*/ 105013 w 105163"/>
                  <a:gd name="connsiteY9" fmla="*/ 86100 h 319577"/>
                  <a:gd name="connsiteX10" fmla="*/ 238 w 105163"/>
                  <a:gd name="connsiteY10" fmla="*/ 375 h 319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163" h="319577">
                    <a:moveTo>
                      <a:pt x="238" y="375"/>
                    </a:moveTo>
                    <a:cubicBezTo>
                      <a:pt x="-4524" y="-4387"/>
                      <a:pt x="63341" y="37284"/>
                      <a:pt x="76438" y="57525"/>
                    </a:cubicBezTo>
                    <a:cubicBezTo>
                      <a:pt x="89535" y="77766"/>
                      <a:pt x="87154" y="108325"/>
                      <a:pt x="78820" y="121819"/>
                    </a:cubicBezTo>
                    <a:cubicBezTo>
                      <a:pt x="70486" y="135313"/>
                      <a:pt x="38338" y="130947"/>
                      <a:pt x="26432" y="138488"/>
                    </a:cubicBezTo>
                    <a:cubicBezTo>
                      <a:pt x="14526" y="146029"/>
                      <a:pt x="7382" y="151188"/>
                      <a:pt x="7382" y="167063"/>
                    </a:cubicBezTo>
                    <a:cubicBezTo>
                      <a:pt x="7382" y="182938"/>
                      <a:pt x="21273" y="208338"/>
                      <a:pt x="26432" y="233738"/>
                    </a:cubicBezTo>
                    <a:cubicBezTo>
                      <a:pt x="31591" y="259138"/>
                      <a:pt x="36751" y="322638"/>
                      <a:pt x="38338" y="319463"/>
                    </a:cubicBezTo>
                    <a:cubicBezTo>
                      <a:pt x="39925" y="316288"/>
                      <a:pt x="36354" y="239294"/>
                      <a:pt x="35957" y="214688"/>
                    </a:cubicBezTo>
                    <a:cubicBezTo>
                      <a:pt x="35560" y="190082"/>
                      <a:pt x="24448" y="193256"/>
                      <a:pt x="35957" y="171825"/>
                    </a:cubicBezTo>
                    <a:cubicBezTo>
                      <a:pt x="47466" y="150394"/>
                      <a:pt x="108585" y="115469"/>
                      <a:pt x="105013" y="86100"/>
                    </a:cubicBezTo>
                    <a:cubicBezTo>
                      <a:pt x="101441" y="56731"/>
                      <a:pt x="5000" y="5137"/>
                      <a:pt x="238" y="3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19" name="フリーフォーム: 図形 2618">
                <a:extLst>
                  <a:ext uri="{FF2B5EF4-FFF2-40B4-BE49-F238E27FC236}">
                    <a16:creationId xmlns:a16="http://schemas.microsoft.com/office/drawing/2014/main" id="{AACB4674-3293-47F4-8D98-1BCAE2CF1E26}"/>
                  </a:ext>
                </a:extLst>
              </p:cNvPr>
              <p:cNvSpPr/>
              <p:nvPr/>
            </p:nvSpPr>
            <p:spPr>
              <a:xfrm>
                <a:off x="5522603" y="4273947"/>
                <a:ext cx="331976" cy="217451"/>
              </a:xfrm>
              <a:custGeom>
                <a:avLst/>
                <a:gdLst>
                  <a:gd name="connsiteX0" fmla="*/ 68572 w 331976"/>
                  <a:gd name="connsiteY0" fmla="*/ 397 h 217451"/>
                  <a:gd name="connsiteX1" fmla="*/ 61428 w 331976"/>
                  <a:gd name="connsiteY1" fmla="*/ 178991 h 217451"/>
                  <a:gd name="connsiteX2" fmla="*/ 4278 w 331976"/>
                  <a:gd name="connsiteY2" fmla="*/ 181372 h 217451"/>
                  <a:gd name="connsiteX3" fmla="*/ 192397 w 331976"/>
                  <a:gd name="connsiteY3" fmla="*/ 195659 h 217451"/>
                  <a:gd name="connsiteX4" fmla="*/ 323366 w 331976"/>
                  <a:gd name="connsiteY4" fmla="*/ 217091 h 217451"/>
                  <a:gd name="connsiteX5" fmla="*/ 316222 w 331976"/>
                  <a:gd name="connsiteY5" fmla="*/ 176609 h 217451"/>
                  <a:gd name="connsiteX6" fmla="*/ 290028 w 331976"/>
                  <a:gd name="connsiteY6" fmla="*/ 186134 h 217451"/>
                  <a:gd name="connsiteX7" fmla="*/ 101910 w 331976"/>
                  <a:gd name="connsiteY7" fmla="*/ 169466 h 217451"/>
                  <a:gd name="connsiteX8" fmla="*/ 82860 w 331976"/>
                  <a:gd name="connsiteY8" fmla="*/ 131366 h 217451"/>
                  <a:gd name="connsiteX9" fmla="*/ 68572 w 331976"/>
                  <a:gd name="connsiteY9" fmla="*/ 397 h 21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1976" h="217451">
                    <a:moveTo>
                      <a:pt x="68572" y="397"/>
                    </a:moveTo>
                    <a:cubicBezTo>
                      <a:pt x="65000" y="8334"/>
                      <a:pt x="72144" y="148828"/>
                      <a:pt x="61428" y="178991"/>
                    </a:cubicBezTo>
                    <a:cubicBezTo>
                      <a:pt x="50712" y="209154"/>
                      <a:pt x="-17550" y="178594"/>
                      <a:pt x="4278" y="181372"/>
                    </a:cubicBezTo>
                    <a:cubicBezTo>
                      <a:pt x="26106" y="184150"/>
                      <a:pt x="139216" y="189706"/>
                      <a:pt x="192397" y="195659"/>
                    </a:cubicBezTo>
                    <a:cubicBezTo>
                      <a:pt x="245578" y="201612"/>
                      <a:pt x="302729" y="220266"/>
                      <a:pt x="323366" y="217091"/>
                    </a:cubicBezTo>
                    <a:cubicBezTo>
                      <a:pt x="344004" y="213916"/>
                      <a:pt x="321778" y="181768"/>
                      <a:pt x="316222" y="176609"/>
                    </a:cubicBezTo>
                    <a:cubicBezTo>
                      <a:pt x="310666" y="171450"/>
                      <a:pt x="325747" y="187324"/>
                      <a:pt x="290028" y="186134"/>
                    </a:cubicBezTo>
                    <a:cubicBezTo>
                      <a:pt x="254309" y="184944"/>
                      <a:pt x="136438" y="178594"/>
                      <a:pt x="101910" y="169466"/>
                    </a:cubicBezTo>
                    <a:cubicBezTo>
                      <a:pt x="67382" y="160338"/>
                      <a:pt x="86432" y="157163"/>
                      <a:pt x="82860" y="131366"/>
                    </a:cubicBezTo>
                    <a:cubicBezTo>
                      <a:pt x="79288" y="105569"/>
                      <a:pt x="72144" y="-7540"/>
                      <a:pt x="68572" y="3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0" name="フリーフォーム: 図形 2619">
                <a:extLst>
                  <a:ext uri="{FF2B5EF4-FFF2-40B4-BE49-F238E27FC236}">
                    <a16:creationId xmlns:a16="http://schemas.microsoft.com/office/drawing/2014/main" id="{789A5265-2D94-4A50-918E-70A9A172DA12}"/>
                  </a:ext>
                </a:extLst>
              </p:cNvPr>
              <p:cNvSpPr/>
              <p:nvPr/>
            </p:nvSpPr>
            <p:spPr>
              <a:xfrm>
                <a:off x="5521807" y="4274187"/>
                <a:ext cx="47986" cy="203472"/>
              </a:xfrm>
              <a:custGeom>
                <a:avLst/>
                <a:gdLst>
                  <a:gd name="connsiteX0" fmla="*/ 47937 w 47986"/>
                  <a:gd name="connsiteY0" fmla="*/ 157 h 203472"/>
                  <a:gd name="connsiteX1" fmla="*/ 312 w 47986"/>
                  <a:gd name="connsiteY1" fmla="*/ 159701 h 203472"/>
                  <a:gd name="connsiteX2" fmla="*/ 26506 w 47986"/>
                  <a:gd name="connsiteY2" fmla="*/ 202563 h 203472"/>
                  <a:gd name="connsiteX3" fmla="*/ 9837 w 47986"/>
                  <a:gd name="connsiteY3" fmla="*/ 131126 h 203472"/>
                  <a:gd name="connsiteX4" fmla="*/ 47937 w 47986"/>
                  <a:gd name="connsiteY4" fmla="*/ 157 h 20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986" h="203472">
                    <a:moveTo>
                      <a:pt x="47937" y="157"/>
                    </a:moveTo>
                    <a:cubicBezTo>
                      <a:pt x="46350" y="4919"/>
                      <a:pt x="3884" y="125967"/>
                      <a:pt x="312" y="159701"/>
                    </a:cubicBezTo>
                    <a:cubicBezTo>
                      <a:pt x="-3260" y="193435"/>
                      <a:pt x="24919" y="207325"/>
                      <a:pt x="26506" y="202563"/>
                    </a:cubicBezTo>
                    <a:cubicBezTo>
                      <a:pt x="28093" y="197801"/>
                      <a:pt x="7059" y="162479"/>
                      <a:pt x="9837" y="131126"/>
                    </a:cubicBezTo>
                    <a:cubicBezTo>
                      <a:pt x="12615" y="99773"/>
                      <a:pt x="49524" y="-4605"/>
                      <a:pt x="47937" y="1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1" name="フリーフォーム: 図形 2620">
                <a:extLst>
                  <a:ext uri="{FF2B5EF4-FFF2-40B4-BE49-F238E27FC236}">
                    <a16:creationId xmlns:a16="http://schemas.microsoft.com/office/drawing/2014/main" id="{0112B2B4-1FC0-4C0F-BF71-B061E2B8F7C5}"/>
                  </a:ext>
                </a:extLst>
              </p:cNvPr>
              <p:cNvSpPr/>
              <p:nvPr/>
            </p:nvSpPr>
            <p:spPr>
              <a:xfrm>
                <a:off x="5491127" y="4498012"/>
                <a:ext cx="387665" cy="35006"/>
              </a:xfrm>
              <a:custGeom>
                <a:avLst/>
                <a:gdLst>
                  <a:gd name="connsiteX0" fmla="*/ 36 w 387665"/>
                  <a:gd name="connsiteY0" fmla="*/ 169 h 35006"/>
                  <a:gd name="connsiteX1" fmla="*/ 109573 w 387665"/>
                  <a:gd name="connsiteY1" fmla="*/ 23982 h 35006"/>
                  <a:gd name="connsiteX2" fmla="*/ 366748 w 387665"/>
                  <a:gd name="connsiteY2" fmla="*/ 169 h 35006"/>
                  <a:gd name="connsiteX3" fmla="*/ 371511 w 387665"/>
                  <a:gd name="connsiteY3" fmla="*/ 23982 h 35006"/>
                  <a:gd name="connsiteX4" fmla="*/ 361986 w 387665"/>
                  <a:gd name="connsiteY4" fmla="*/ 12076 h 35006"/>
                  <a:gd name="connsiteX5" fmla="*/ 328648 w 387665"/>
                  <a:gd name="connsiteY5" fmla="*/ 33507 h 35006"/>
                  <a:gd name="connsiteX6" fmla="*/ 178629 w 387665"/>
                  <a:gd name="connsiteY6" fmla="*/ 31126 h 35006"/>
                  <a:gd name="connsiteX7" fmla="*/ 119098 w 387665"/>
                  <a:gd name="connsiteY7" fmla="*/ 14457 h 35006"/>
                  <a:gd name="connsiteX8" fmla="*/ 36 w 387665"/>
                  <a:gd name="connsiteY8" fmla="*/ 169 h 3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665" h="35006">
                    <a:moveTo>
                      <a:pt x="36" y="169"/>
                    </a:moveTo>
                    <a:cubicBezTo>
                      <a:pt x="-1551" y="1756"/>
                      <a:pt x="48454" y="23982"/>
                      <a:pt x="109573" y="23982"/>
                    </a:cubicBezTo>
                    <a:cubicBezTo>
                      <a:pt x="170692" y="23982"/>
                      <a:pt x="323092" y="169"/>
                      <a:pt x="366748" y="169"/>
                    </a:cubicBezTo>
                    <a:cubicBezTo>
                      <a:pt x="410404" y="169"/>
                      <a:pt x="372305" y="21997"/>
                      <a:pt x="371511" y="23982"/>
                    </a:cubicBezTo>
                    <a:cubicBezTo>
                      <a:pt x="370717" y="25967"/>
                      <a:pt x="369130" y="10489"/>
                      <a:pt x="361986" y="12076"/>
                    </a:cubicBezTo>
                    <a:cubicBezTo>
                      <a:pt x="354842" y="13664"/>
                      <a:pt x="359207" y="30332"/>
                      <a:pt x="328648" y="33507"/>
                    </a:cubicBezTo>
                    <a:cubicBezTo>
                      <a:pt x="298089" y="36682"/>
                      <a:pt x="213554" y="34301"/>
                      <a:pt x="178629" y="31126"/>
                    </a:cubicBezTo>
                    <a:cubicBezTo>
                      <a:pt x="143704" y="27951"/>
                      <a:pt x="145292" y="20410"/>
                      <a:pt x="119098" y="14457"/>
                    </a:cubicBezTo>
                    <a:cubicBezTo>
                      <a:pt x="92904" y="8504"/>
                      <a:pt x="1623" y="-1418"/>
                      <a:pt x="36" y="16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2" name="フリーフォーム: 図形 2621">
                <a:extLst>
                  <a:ext uri="{FF2B5EF4-FFF2-40B4-BE49-F238E27FC236}">
                    <a16:creationId xmlns:a16="http://schemas.microsoft.com/office/drawing/2014/main" id="{A8FE06E2-CD73-479F-81EA-BF83C1D3F16F}"/>
                  </a:ext>
                </a:extLst>
              </p:cNvPr>
              <p:cNvSpPr/>
              <p:nvPr/>
            </p:nvSpPr>
            <p:spPr>
              <a:xfrm>
                <a:off x="5283929" y="4264819"/>
                <a:ext cx="57662" cy="231696"/>
              </a:xfrm>
              <a:custGeom>
                <a:avLst/>
                <a:gdLst>
                  <a:gd name="connsiteX0" fmla="*/ 65 w 57662"/>
                  <a:gd name="connsiteY0" fmla="*/ 0 h 231696"/>
                  <a:gd name="connsiteX1" fmla="*/ 9590 w 57662"/>
                  <a:gd name="connsiteY1" fmla="*/ 173831 h 231696"/>
                  <a:gd name="connsiteX2" fmla="*/ 52452 w 57662"/>
                  <a:gd name="connsiteY2" fmla="*/ 223837 h 231696"/>
                  <a:gd name="connsiteX3" fmla="*/ 52452 w 57662"/>
                  <a:gd name="connsiteY3" fmla="*/ 226219 h 231696"/>
                  <a:gd name="connsiteX4" fmla="*/ 11971 w 57662"/>
                  <a:gd name="connsiteY4" fmla="*/ 171450 h 231696"/>
                  <a:gd name="connsiteX5" fmla="*/ 65 w 57662"/>
                  <a:gd name="connsiteY5" fmla="*/ 0 h 23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62" h="231696">
                    <a:moveTo>
                      <a:pt x="65" y="0"/>
                    </a:moveTo>
                    <a:cubicBezTo>
                      <a:pt x="-332" y="397"/>
                      <a:pt x="859" y="136525"/>
                      <a:pt x="9590" y="173831"/>
                    </a:cubicBezTo>
                    <a:cubicBezTo>
                      <a:pt x="18321" y="211137"/>
                      <a:pt x="45308" y="215106"/>
                      <a:pt x="52452" y="223837"/>
                    </a:cubicBezTo>
                    <a:cubicBezTo>
                      <a:pt x="59596" y="232568"/>
                      <a:pt x="59199" y="234950"/>
                      <a:pt x="52452" y="226219"/>
                    </a:cubicBezTo>
                    <a:cubicBezTo>
                      <a:pt x="45705" y="217488"/>
                      <a:pt x="17527" y="204391"/>
                      <a:pt x="11971" y="171450"/>
                    </a:cubicBezTo>
                    <a:cubicBezTo>
                      <a:pt x="6415" y="138509"/>
                      <a:pt x="462" y="-397"/>
                      <a:pt x="6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3" name="フリーフォーム: 図形 2622">
                <a:extLst>
                  <a:ext uri="{FF2B5EF4-FFF2-40B4-BE49-F238E27FC236}">
                    <a16:creationId xmlns:a16="http://schemas.microsoft.com/office/drawing/2014/main" id="{DF4DC415-8BC3-472F-886A-1787BAC94283}"/>
                  </a:ext>
                </a:extLst>
              </p:cNvPr>
              <p:cNvSpPr/>
              <p:nvPr/>
            </p:nvSpPr>
            <p:spPr>
              <a:xfrm>
                <a:off x="4916872" y="4266726"/>
                <a:ext cx="365067" cy="292598"/>
              </a:xfrm>
              <a:custGeom>
                <a:avLst/>
                <a:gdLst>
                  <a:gd name="connsiteX0" fmla="*/ 364741 w 365067"/>
                  <a:gd name="connsiteY0" fmla="*/ 9999 h 292598"/>
                  <a:gd name="connsiteX1" fmla="*/ 179003 w 365067"/>
                  <a:gd name="connsiteY1" fmla="*/ 14762 h 292598"/>
                  <a:gd name="connsiteX2" fmla="*/ 36128 w 365067"/>
                  <a:gd name="connsiteY2" fmla="*/ 26668 h 292598"/>
                  <a:gd name="connsiteX3" fmla="*/ 409 w 365067"/>
                  <a:gd name="connsiteY3" fmla="*/ 62387 h 292598"/>
                  <a:gd name="connsiteX4" fmla="*/ 19459 w 365067"/>
                  <a:gd name="connsiteY4" fmla="*/ 169543 h 292598"/>
                  <a:gd name="connsiteX5" fmla="*/ 59941 w 365067"/>
                  <a:gd name="connsiteY5" fmla="*/ 290987 h 292598"/>
                  <a:gd name="connsiteX6" fmla="*/ 38509 w 365067"/>
                  <a:gd name="connsiteY6" fmla="*/ 226693 h 292598"/>
                  <a:gd name="connsiteX7" fmla="*/ 19459 w 365067"/>
                  <a:gd name="connsiteY7" fmla="*/ 52862 h 292598"/>
                  <a:gd name="connsiteX8" fmla="*/ 131378 w 365067"/>
                  <a:gd name="connsiteY8" fmla="*/ 2855 h 292598"/>
                  <a:gd name="connsiteX9" fmla="*/ 364741 w 365067"/>
                  <a:gd name="connsiteY9" fmla="*/ 9999 h 2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067" h="292598">
                    <a:moveTo>
                      <a:pt x="364741" y="9999"/>
                    </a:moveTo>
                    <a:cubicBezTo>
                      <a:pt x="372679" y="11984"/>
                      <a:pt x="233772" y="11984"/>
                      <a:pt x="179003" y="14762"/>
                    </a:cubicBezTo>
                    <a:cubicBezTo>
                      <a:pt x="124234" y="17540"/>
                      <a:pt x="65894" y="18731"/>
                      <a:pt x="36128" y="26668"/>
                    </a:cubicBezTo>
                    <a:cubicBezTo>
                      <a:pt x="6362" y="34606"/>
                      <a:pt x="3187" y="38574"/>
                      <a:pt x="409" y="62387"/>
                    </a:cubicBezTo>
                    <a:cubicBezTo>
                      <a:pt x="-2369" y="86200"/>
                      <a:pt x="9537" y="131443"/>
                      <a:pt x="19459" y="169543"/>
                    </a:cubicBezTo>
                    <a:cubicBezTo>
                      <a:pt x="29381" y="207643"/>
                      <a:pt x="59941" y="290987"/>
                      <a:pt x="59941" y="290987"/>
                    </a:cubicBezTo>
                    <a:cubicBezTo>
                      <a:pt x="63116" y="300512"/>
                      <a:pt x="45256" y="266380"/>
                      <a:pt x="38509" y="226693"/>
                    </a:cubicBezTo>
                    <a:cubicBezTo>
                      <a:pt x="31762" y="187006"/>
                      <a:pt x="3981" y="90168"/>
                      <a:pt x="19459" y="52862"/>
                    </a:cubicBezTo>
                    <a:cubicBezTo>
                      <a:pt x="34937" y="15556"/>
                      <a:pt x="75815" y="11586"/>
                      <a:pt x="131378" y="2855"/>
                    </a:cubicBezTo>
                    <a:cubicBezTo>
                      <a:pt x="186940" y="-5876"/>
                      <a:pt x="356803" y="8014"/>
                      <a:pt x="364741" y="99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4" name="フリーフォーム: 図形 2623">
                <a:extLst>
                  <a:ext uri="{FF2B5EF4-FFF2-40B4-BE49-F238E27FC236}">
                    <a16:creationId xmlns:a16="http://schemas.microsoft.com/office/drawing/2014/main" id="{EEAC9F57-4453-454E-A762-E4C7F432B4DE}"/>
                  </a:ext>
                </a:extLst>
              </p:cNvPr>
              <p:cNvSpPr/>
              <p:nvPr/>
            </p:nvSpPr>
            <p:spPr>
              <a:xfrm>
                <a:off x="4979194" y="4595813"/>
                <a:ext cx="211957" cy="31118"/>
              </a:xfrm>
              <a:custGeom>
                <a:avLst/>
                <a:gdLst>
                  <a:gd name="connsiteX0" fmla="*/ 0 w 211957"/>
                  <a:gd name="connsiteY0" fmla="*/ 0 h 31118"/>
                  <a:gd name="connsiteX1" fmla="*/ 211931 w 211957"/>
                  <a:gd name="connsiteY1" fmla="*/ 30956 h 31118"/>
                  <a:gd name="connsiteX2" fmla="*/ 0 w 211957"/>
                  <a:gd name="connsiteY2" fmla="*/ 0 h 31118"/>
                </a:gdLst>
                <a:ahLst/>
                <a:cxnLst>
                  <a:cxn ang="0">
                    <a:pos x="connsiteX0" y="connsiteY0"/>
                  </a:cxn>
                  <a:cxn ang="0">
                    <a:pos x="connsiteX1" y="connsiteY1"/>
                  </a:cxn>
                  <a:cxn ang="0">
                    <a:pos x="connsiteX2" y="connsiteY2"/>
                  </a:cxn>
                </a:cxnLst>
                <a:rect l="l" t="t" r="r" b="b"/>
                <a:pathLst>
                  <a:path w="211957" h="31118">
                    <a:moveTo>
                      <a:pt x="0" y="0"/>
                    </a:moveTo>
                    <a:cubicBezTo>
                      <a:pt x="0" y="0"/>
                      <a:pt x="209153" y="28178"/>
                      <a:pt x="211931" y="30956"/>
                    </a:cubicBezTo>
                    <a:cubicBezTo>
                      <a:pt x="214709" y="33734"/>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5" name="フリーフォーム: 図形 2624">
                <a:extLst>
                  <a:ext uri="{FF2B5EF4-FFF2-40B4-BE49-F238E27FC236}">
                    <a16:creationId xmlns:a16="http://schemas.microsoft.com/office/drawing/2014/main" id="{80570412-570F-42E6-AE1C-54E62C870855}"/>
                  </a:ext>
                </a:extLst>
              </p:cNvPr>
              <p:cNvSpPr/>
              <p:nvPr/>
            </p:nvSpPr>
            <p:spPr>
              <a:xfrm rot="20854144">
                <a:off x="5459947" y="4617070"/>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6" name="フリーフォーム: 図形 2625">
                <a:extLst>
                  <a:ext uri="{FF2B5EF4-FFF2-40B4-BE49-F238E27FC236}">
                    <a16:creationId xmlns:a16="http://schemas.microsoft.com/office/drawing/2014/main" id="{95BC7C90-FAA5-47B3-A735-CD6CDAB177E9}"/>
                  </a:ext>
                </a:extLst>
              </p:cNvPr>
              <p:cNvSpPr/>
              <p:nvPr/>
            </p:nvSpPr>
            <p:spPr>
              <a:xfrm rot="20854144">
                <a:off x="4962972" y="4574102"/>
                <a:ext cx="219691" cy="78611"/>
              </a:xfrm>
              <a:custGeom>
                <a:avLst/>
                <a:gdLst>
                  <a:gd name="connsiteX0" fmla="*/ 0 w 219691"/>
                  <a:gd name="connsiteY0" fmla="*/ 0 h 9768"/>
                  <a:gd name="connsiteX1" fmla="*/ 207169 w 219691"/>
                  <a:gd name="connsiteY1" fmla="*/ 9525 h 9768"/>
                  <a:gd name="connsiteX2" fmla="*/ 197644 w 219691"/>
                  <a:gd name="connsiteY2" fmla="*/ 7144 h 9768"/>
                  <a:gd name="connsiteX3" fmla="*/ 0 w 219691"/>
                  <a:gd name="connsiteY3" fmla="*/ 0 h 9768"/>
                </a:gdLst>
                <a:ahLst/>
                <a:cxnLst>
                  <a:cxn ang="0">
                    <a:pos x="connsiteX0" y="connsiteY0"/>
                  </a:cxn>
                  <a:cxn ang="0">
                    <a:pos x="connsiteX1" y="connsiteY1"/>
                  </a:cxn>
                  <a:cxn ang="0">
                    <a:pos x="connsiteX2" y="connsiteY2"/>
                  </a:cxn>
                  <a:cxn ang="0">
                    <a:pos x="connsiteX3" y="connsiteY3"/>
                  </a:cxn>
                </a:cxnLst>
                <a:rect l="l" t="t" r="r" b="b"/>
                <a:pathLst>
                  <a:path w="219691" h="9768">
                    <a:moveTo>
                      <a:pt x="0" y="0"/>
                    </a:moveTo>
                    <a:lnTo>
                      <a:pt x="207169" y="9525"/>
                    </a:lnTo>
                    <a:cubicBezTo>
                      <a:pt x="240110" y="10716"/>
                      <a:pt x="197644" y="7144"/>
                      <a:pt x="197644" y="7144"/>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7" name="フリーフォーム: 図形 2626">
                <a:extLst>
                  <a:ext uri="{FF2B5EF4-FFF2-40B4-BE49-F238E27FC236}">
                    <a16:creationId xmlns:a16="http://schemas.microsoft.com/office/drawing/2014/main" id="{EAACA809-181A-41C6-9D38-B823A0CF92D6}"/>
                  </a:ext>
                </a:extLst>
              </p:cNvPr>
              <p:cNvSpPr/>
              <p:nvPr/>
            </p:nvSpPr>
            <p:spPr>
              <a:xfrm>
                <a:off x="5759423" y="4533900"/>
                <a:ext cx="3221" cy="117010"/>
              </a:xfrm>
              <a:custGeom>
                <a:avLst/>
                <a:gdLst>
                  <a:gd name="connsiteX0" fmla="*/ 3202 w 3221"/>
                  <a:gd name="connsiteY0" fmla="*/ 0 h 117010"/>
                  <a:gd name="connsiteX1" fmla="*/ 821 w 3221"/>
                  <a:gd name="connsiteY1" fmla="*/ 116681 h 117010"/>
                  <a:gd name="connsiteX2" fmla="*/ 3202 w 3221"/>
                  <a:gd name="connsiteY2" fmla="*/ 0 h 117010"/>
                </a:gdLst>
                <a:ahLst/>
                <a:cxnLst>
                  <a:cxn ang="0">
                    <a:pos x="connsiteX0" y="connsiteY0"/>
                  </a:cxn>
                  <a:cxn ang="0">
                    <a:pos x="connsiteX1" y="connsiteY1"/>
                  </a:cxn>
                  <a:cxn ang="0">
                    <a:pos x="connsiteX2" y="connsiteY2"/>
                  </a:cxn>
                </a:cxnLst>
                <a:rect l="l" t="t" r="r" b="b"/>
                <a:pathLst>
                  <a:path w="3221" h="117010">
                    <a:moveTo>
                      <a:pt x="3202" y="0"/>
                    </a:moveTo>
                    <a:cubicBezTo>
                      <a:pt x="3202" y="0"/>
                      <a:pt x="3599" y="109140"/>
                      <a:pt x="821" y="116681"/>
                    </a:cubicBezTo>
                    <a:cubicBezTo>
                      <a:pt x="-1957" y="124222"/>
                      <a:pt x="3202" y="0"/>
                      <a:pt x="32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8" name="フリーフォーム: 図形 2627">
                <a:extLst>
                  <a:ext uri="{FF2B5EF4-FFF2-40B4-BE49-F238E27FC236}">
                    <a16:creationId xmlns:a16="http://schemas.microsoft.com/office/drawing/2014/main" id="{AA34AEC1-2F35-4232-80C8-0CCFFB9EEA29}"/>
                  </a:ext>
                </a:extLst>
              </p:cNvPr>
              <p:cNvSpPr/>
              <p:nvPr/>
            </p:nvSpPr>
            <p:spPr>
              <a:xfrm>
                <a:off x="5693426" y="4529100"/>
                <a:ext cx="243059" cy="290658"/>
              </a:xfrm>
              <a:custGeom>
                <a:avLst/>
                <a:gdLst>
                  <a:gd name="connsiteX0" fmla="*/ 143 w 243059"/>
                  <a:gd name="connsiteY0" fmla="*/ 38 h 290658"/>
                  <a:gd name="connsiteX1" fmla="*/ 59674 w 243059"/>
                  <a:gd name="connsiteY1" fmla="*/ 157200 h 290658"/>
                  <a:gd name="connsiteX2" fmla="*/ 138255 w 243059"/>
                  <a:gd name="connsiteY2" fmla="*/ 207206 h 290658"/>
                  <a:gd name="connsiteX3" fmla="*/ 164449 w 243059"/>
                  <a:gd name="connsiteY3" fmla="*/ 290550 h 290658"/>
                  <a:gd name="connsiteX4" fmla="*/ 243030 w 243059"/>
                  <a:gd name="connsiteY4" fmla="*/ 226256 h 290658"/>
                  <a:gd name="connsiteX5" fmla="*/ 154924 w 243059"/>
                  <a:gd name="connsiteY5" fmla="*/ 290550 h 290658"/>
                  <a:gd name="connsiteX6" fmla="*/ 114443 w 243059"/>
                  <a:gd name="connsiteY6" fmla="*/ 238163 h 290658"/>
                  <a:gd name="connsiteX7" fmla="*/ 45387 w 243059"/>
                  <a:gd name="connsiteY7" fmla="*/ 142913 h 290658"/>
                  <a:gd name="connsiteX8" fmla="*/ 143 w 243059"/>
                  <a:gd name="connsiteY8" fmla="*/ 38 h 29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059" h="290658">
                    <a:moveTo>
                      <a:pt x="143" y="38"/>
                    </a:moveTo>
                    <a:cubicBezTo>
                      <a:pt x="2524" y="2419"/>
                      <a:pt x="36655" y="122672"/>
                      <a:pt x="59674" y="157200"/>
                    </a:cubicBezTo>
                    <a:cubicBezTo>
                      <a:pt x="82693" y="191728"/>
                      <a:pt x="120793" y="184981"/>
                      <a:pt x="138255" y="207206"/>
                    </a:cubicBezTo>
                    <a:cubicBezTo>
                      <a:pt x="155717" y="229431"/>
                      <a:pt x="146987" y="287375"/>
                      <a:pt x="164449" y="290550"/>
                    </a:cubicBezTo>
                    <a:cubicBezTo>
                      <a:pt x="181912" y="293725"/>
                      <a:pt x="244617" y="226256"/>
                      <a:pt x="243030" y="226256"/>
                    </a:cubicBezTo>
                    <a:cubicBezTo>
                      <a:pt x="241443" y="226256"/>
                      <a:pt x="176355" y="288566"/>
                      <a:pt x="154924" y="290550"/>
                    </a:cubicBezTo>
                    <a:cubicBezTo>
                      <a:pt x="133493" y="292534"/>
                      <a:pt x="132699" y="262769"/>
                      <a:pt x="114443" y="238163"/>
                    </a:cubicBezTo>
                    <a:cubicBezTo>
                      <a:pt x="96187" y="213557"/>
                      <a:pt x="65231" y="179029"/>
                      <a:pt x="45387" y="142913"/>
                    </a:cubicBezTo>
                    <a:cubicBezTo>
                      <a:pt x="25543" y="106797"/>
                      <a:pt x="-2238" y="-2343"/>
                      <a:pt x="143" y="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29" name="フリーフォーム: 図形 2628">
                <a:extLst>
                  <a:ext uri="{FF2B5EF4-FFF2-40B4-BE49-F238E27FC236}">
                    <a16:creationId xmlns:a16="http://schemas.microsoft.com/office/drawing/2014/main" id="{69DF6F78-7DA6-4C6A-9C9F-C65C911A991A}"/>
                  </a:ext>
                </a:extLst>
              </p:cNvPr>
              <p:cNvSpPr/>
              <p:nvPr/>
            </p:nvSpPr>
            <p:spPr>
              <a:xfrm>
                <a:off x="5644155" y="4549840"/>
                <a:ext cx="56558" cy="102343"/>
              </a:xfrm>
              <a:custGeom>
                <a:avLst/>
                <a:gdLst>
                  <a:gd name="connsiteX0" fmla="*/ 6551 w 56558"/>
                  <a:gd name="connsiteY0" fmla="*/ 729 h 102343"/>
                  <a:gd name="connsiteX1" fmla="*/ 56558 w 56558"/>
                  <a:gd name="connsiteY1" fmla="*/ 100741 h 102343"/>
                  <a:gd name="connsiteX2" fmla="*/ 6551 w 56558"/>
                  <a:gd name="connsiteY2" fmla="*/ 57879 h 102343"/>
                  <a:gd name="connsiteX3" fmla="*/ 6551 w 56558"/>
                  <a:gd name="connsiteY3" fmla="*/ 729 h 102343"/>
                </a:gdLst>
                <a:ahLst/>
                <a:cxnLst>
                  <a:cxn ang="0">
                    <a:pos x="connsiteX0" y="connsiteY0"/>
                  </a:cxn>
                  <a:cxn ang="0">
                    <a:pos x="connsiteX1" y="connsiteY1"/>
                  </a:cxn>
                  <a:cxn ang="0">
                    <a:pos x="connsiteX2" y="connsiteY2"/>
                  </a:cxn>
                  <a:cxn ang="0">
                    <a:pos x="connsiteX3" y="connsiteY3"/>
                  </a:cxn>
                </a:cxnLst>
                <a:rect l="l" t="t" r="r" b="b"/>
                <a:pathLst>
                  <a:path w="56558" h="102343">
                    <a:moveTo>
                      <a:pt x="6551" y="729"/>
                    </a:moveTo>
                    <a:cubicBezTo>
                      <a:pt x="14885" y="7873"/>
                      <a:pt x="56558" y="91216"/>
                      <a:pt x="56558" y="100741"/>
                    </a:cubicBezTo>
                    <a:cubicBezTo>
                      <a:pt x="56558" y="110266"/>
                      <a:pt x="15679" y="74944"/>
                      <a:pt x="6551" y="57879"/>
                    </a:cubicBezTo>
                    <a:cubicBezTo>
                      <a:pt x="-2577" y="40814"/>
                      <a:pt x="-1783" y="-6415"/>
                      <a:pt x="6551" y="7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0" name="フリーフォーム: 図形 2629">
                <a:extLst>
                  <a:ext uri="{FF2B5EF4-FFF2-40B4-BE49-F238E27FC236}">
                    <a16:creationId xmlns:a16="http://schemas.microsoft.com/office/drawing/2014/main" id="{90CD7D3A-0345-425D-B419-5D03DBBED15C}"/>
                  </a:ext>
                </a:extLst>
              </p:cNvPr>
              <p:cNvSpPr/>
              <p:nvPr/>
            </p:nvSpPr>
            <p:spPr>
              <a:xfrm>
                <a:off x="5392448" y="4173094"/>
                <a:ext cx="160751" cy="719670"/>
              </a:xfrm>
              <a:custGeom>
                <a:avLst/>
                <a:gdLst>
                  <a:gd name="connsiteX0" fmla="*/ 160627 w 160751"/>
                  <a:gd name="connsiteY0" fmla="*/ 3619 h 719670"/>
                  <a:gd name="connsiteX1" fmla="*/ 115383 w 160751"/>
                  <a:gd name="connsiteY1" fmla="*/ 260794 h 719670"/>
                  <a:gd name="connsiteX2" fmla="*/ 24896 w 160751"/>
                  <a:gd name="connsiteY2" fmla="*/ 589406 h 719670"/>
                  <a:gd name="connsiteX3" fmla="*/ 3465 w 160751"/>
                  <a:gd name="connsiteY3" fmla="*/ 701325 h 719670"/>
                  <a:gd name="connsiteX4" fmla="*/ 84427 w 160751"/>
                  <a:gd name="connsiteY4" fmla="*/ 710850 h 719670"/>
                  <a:gd name="connsiteX5" fmla="*/ 46327 w 160751"/>
                  <a:gd name="connsiteY5" fmla="*/ 613219 h 719670"/>
                  <a:gd name="connsiteX6" fmla="*/ 132052 w 160751"/>
                  <a:gd name="connsiteY6" fmla="*/ 208406 h 719670"/>
                  <a:gd name="connsiteX7" fmla="*/ 129671 w 160751"/>
                  <a:gd name="connsiteY7" fmla="*/ 115537 h 719670"/>
                  <a:gd name="connsiteX8" fmla="*/ 160627 w 160751"/>
                  <a:gd name="connsiteY8" fmla="*/ 3619 h 71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751" h="719670">
                    <a:moveTo>
                      <a:pt x="160627" y="3619"/>
                    </a:moveTo>
                    <a:cubicBezTo>
                      <a:pt x="158246" y="27828"/>
                      <a:pt x="138005" y="163163"/>
                      <a:pt x="115383" y="260794"/>
                    </a:cubicBezTo>
                    <a:cubicBezTo>
                      <a:pt x="92761" y="358425"/>
                      <a:pt x="43549" y="515984"/>
                      <a:pt x="24896" y="589406"/>
                    </a:cubicBezTo>
                    <a:cubicBezTo>
                      <a:pt x="6243" y="662828"/>
                      <a:pt x="-6457" y="681084"/>
                      <a:pt x="3465" y="701325"/>
                    </a:cubicBezTo>
                    <a:cubicBezTo>
                      <a:pt x="13387" y="721566"/>
                      <a:pt x="77283" y="725534"/>
                      <a:pt x="84427" y="710850"/>
                    </a:cubicBezTo>
                    <a:cubicBezTo>
                      <a:pt x="91571" y="696166"/>
                      <a:pt x="38390" y="696960"/>
                      <a:pt x="46327" y="613219"/>
                    </a:cubicBezTo>
                    <a:cubicBezTo>
                      <a:pt x="54264" y="529478"/>
                      <a:pt x="118161" y="291353"/>
                      <a:pt x="132052" y="208406"/>
                    </a:cubicBezTo>
                    <a:cubicBezTo>
                      <a:pt x="145943" y="125459"/>
                      <a:pt x="128877" y="147684"/>
                      <a:pt x="129671" y="115537"/>
                    </a:cubicBezTo>
                    <a:cubicBezTo>
                      <a:pt x="130465" y="83390"/>
                      <a:pt x="163008" y="-20590"/>
                      <a:pt x="160627" y="36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1" name="フリーフォーム: 図形 2630">
                <a:extLst>
                  <a:ext uri="{FF2B5EF4-FFF2-40B4-BE49-F238E27FC236}">
                    <a16:creationId xmlns:a16="http://schemas.microsoft.com/office/drawing/2014/main" id="{32B5750C-6827-4C13-9B81-963F2383ACC6}"/>
                  </a:ext>
                </a:extLst>
              </p:cNvPr>
              <p:cNvSpPr/>
              <p:nvPr/>
            </p:nvSpPr>
            <p:spPr>
              <a:xfrm>
                <a:off x="5328643" y="4166744"/>
                <a:ext cx="126822" cy="819905"/>
              </a:xfrm>
              <a:custGeom>
                <a:avLst/>
                <a:gdLst>
                  <a:gd name="connsiteX0" fmla="*/ 126801 w 126822"/>
                  <a:gd name="connsiteY0" fmla="*/ 444 h 819905"/>
                  <a:gd name="connsiteX1" fmla="*/ 93463 w 126822"/>
                  <a:gd name="connsiteY1" fmla="*/ 257619 h 819905"/>
                  <a:gd name="connsiteX2" fmla="*/ 52982 w 126822"/>
                  <a:gd name="connsiteY2" fmla="*/ 321912 h 819905"/>
                  <a:gd name="connsiteX3" fmla="*/ 45838 w 126822"/>
                  <a:gd name="connsiteY3" fmla="*/ 500506 h 819905"/>
                  <a:gd name="connsiteX4" fmla="*/ 36313 w 126822"/>
                  <a:gd name="connsiteY4" fmla="*/ 579087 h 819905"/>
                  <a:gd name="connsiteX5" fmla="*/ 595 w 126822"/>
                  <a:gd name="connsiteY5" fmla="*/ 688625 h 819905"/>
                  <a:gd name="connsiteX6" fmla="*/ 14882 w 126822"/>
                  <a:gd name="connsiteY6" fmla="*/ 819594 h 819905"/>
                  <a:gd name="connsiteX7" fmla="*/ 26788 w 126822"/>
                  <a:gd name="connsiteY7" fmla="*/ 719581 h 819905"/>
                  <a:gd name="connsiteX8" fmla="*/ 52982 w 126822"/>
                  <a:gd name="connsiteY8" fmla="*/ 548131 h 819905"/>
                  <a:gd name="connsiteX9" fmla="*/ 50601 w 126822"/>
                  <a:gd name="connsiteY9" fmla="*/ 438594 h 819905"/>
                  <a:gd name="connsiteX10" fmla="*/ 88701 w 126822"/>
                  <a:gd name="connsiteY10" fmla="*/ 326675 h 819905"/>
                  <a:gd name="connsiteX11" fmla="*/ 126801 w 126822"/>
                  <a:gd name="connsiteY11" fmla="*/ 444 h 81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822" h="819905">
                    <a:moveTo>
                      <a:pt x="126801" y="444"/>
                    </a:moveTo>
                    <a:cubicBezTo>
                      <a:pt x="127595" y="-11065"/>
                      <a:pt x="105766" y="204041"/>
                      <a:pt x="93463" y="257619"/>
                    </a:cubicBezTo>
                    <a:cubicBezTo>
                      <a:pt x="81160" y="311197"/>
                      <a:pt x="60919" y="281431"/>
                      <a:pt x="52982" y="321912"/>
                    </a:cubicBezTo>
                    <a:cubicBezTo>
                      <a:pt x="45045" y="362393"/>
                      <a:pt x="48616" y="457644"/>
                      <a:pt x="45838" y="500506"/>
                    </a:cubicBezTo>
                    <a:cubicBezTo>
                      <a:pt x="43060" y="543368"/>
                      <a:pt x="43853" y="547734"/>
                      <a:pt x="36313" y="579087"/>
                    </a:cubicBezTo>
                    <a:cubicBezTo>
                      <a:pt x="28773" y="610440"/>
                      <a:pt x="4167" y="648541"/>
                      <a:pt x="595" y="688625"/>
                    </a:cubicBezTo>
                    <a:cubicBezTo>
                      <a:pt x="-2977" y="728709"/>
                      <a:pt x="10516" y="814435"/>
                      <a:pt x="14882" y="819594"/>
                    </a:cubicBezTo>
                    <a:cubicBezTo>
                      <a:pt x="19247" y="824753"/>
                      <a:pt x="20438" y="764825"/>
                      <a:pt x="26788" y="719581"/>
                    </a:cubicBezTo>
                    <a:cubicBezTo>
                      <a:pt x="33138" y="674337"/>
                      <a:pt x="49013" y="594962"/>
                      <a:pt x="52982" y="548131"/>
                    </a:cubicBezTo>
                    <a:cubicBezTo>
                      <a:pt x="56951" y="501300"/>
                      <a:pt x="44648" y="475503"/>
                      <a:pt x="50601" y="438594"/>
                    </a:cubicBezTo>
                    <a:cubicBezTo>
                      <a:pt x="56554" y="401685"/>
                      <a:pt x="74414" y="396128"/>
                      <a:pt x="88701" y="326675"/>
                    </a:cubicBezTo>
                    <a:cubicBezTo>
                      <a:pt x="102988" y="257222"/>
                      <a:pt x="126007" y="11953"/>
                      <a:pt x="126801" y="4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2" name="フリーフォーム: 図形 2631">
                <a:extLst>
                  <a:ext uri="{FF2B5EF4-FFF2-40B4-BE49-F238E27FC236}">
                    <a16:creationId xmlns:a16="http://schemas.microsoft.com/office/drawing/2014/main" id="{5C37140F-5994-4D2E-AADD-1287D16E0A76}"/>
                  </a:ext>
                </a:extLst>
              </p:cNvPr>
              <p:cNvSpPr/>
              <p:nvPr/>
            </p:nvSpPr>
            <p:spPr>
              <a:xfrm>
                <a:off x="5336285" y="4251721"/>
                <a:ext cx="82297" cy="241957"/>
              </a:xfrm>
              <a:custGeom>
                <a:avLst/>
                <a:gdLst>
                  <a:gd name="connsiteX0" fmla="*/ 78678 w 82297"/>
                  <a:gd name="connsiteY0" fmla="*/ 1192 h 241957"/>
                  <a:gd name="connsiteX1" fmla="*/ 81059 w 82297"/>
                  <a:gd name="connsiteY1" fmla="*/ 155973 h 241957"/>
                  <a:gd name="connsiteX2" fmla="*/ 64390 w 82297"/>
                  <a:gd name="connsiteY2" fmla="*/ 179785 h 241957"/>
                  <a:gd name="connsiteX3" fmla="*/ 96 w 82297"/>
                  <a:gd name="connsiteY3" fmla="*/ 241698 h 241957"/>
                  <a:gd name="connsiteX4" fmla="*/ 50103 w 82297"/>
                  <a:gd name="connsiteY4" fmla="*/ 153592 h 241957"/>
                  <a:gd name="connsiteX5" fmla="*/ 59628 w 82297"/>
                  <a:gd name="connsiteY5" fmla="*/ 86917 h 241957"/>
                  <a:gd name="connsiteX6" fmla="*/ 78678 w 82297"/>
                  <a:gd name="connsiteY6" fmla="*/ 1192 h 2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7" h="241957">
                    <a:moveTo>
                      <a:pt x="78678" y="1192"/>
                    </a:moveTo>
                    <a:cubicBezTo>
                      <a:pt x="82250" y="12701"/>
                      <a:pt x="83440" y="126208"/>
                      <a:pt x="81059" y="155973"/>
                    </a:cubicBezTo>
                    <a:cubicBezTo>
                      <a:pt x="78678" y="185738"/>
                      <a:pt x="77884" y="165498"/>
                      <a:pt x="64390" y="179785"/>
                    </a:cubicBezTo>
                    <a:cubicBezTo>
                      <a:pt x="50896" y="194072"/>
                      <a:pt x="2477" y="246064"/>
                      <a:pt x="96" y="241698"/>
                    </a:cubicBezTo>
                    <a:cubicBezTo>
                      <a:pt x="-2285" y="237332"/>
                      <a:pt x="40181" y="179389"/>
                      <a:pt x="50103" y="153592"/>
                    </a:cubicBezTo>
                    <a:cubicBezTo>
                      <a:pt x="60025" y="127795"/>
                      <a:pt x="57644" y="109142"/>
                      <a:pt x="59628" y="86917"/>
                    </a:cubicBezTo>
                    <a:cubicBezTo>
                      <a:pt x="61612" y="64692"/>
                      <a:pt x="75106" y="-10317"/>
                      <a:pt x="78678" y="119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3" name="フリーフォーム: 図形 2632">
                <a:extLst>
                  <a:ext uri="{FF2B5EF4-FFF2-40B4-BE49-F238E27FC236}">
                    <a16:creationId xmlns:a16="http://schemas.microsoft.com/office/drawing/2014/main" id="{ED44C3F9-5694-4C59-80C8-1B2897239058}"/>
                  </a:ext>
                </a:extLst>
              </p:cNvPr>
              <p:cNvSpPr/>
              <p:nvPr/>
            </p:nvSpPr>
            <p:spPr>
              <a:xfrm>
                <a:off x="5240554" y="4619526"/>
                <a:ext cx="136712" cy="28680"/>
              </a:xfrm>
              <a:custGeom>
                <a:avLst/>
                <a:gdLst>
                  <a:gd name="connsiteX0" fmla="*/ 577 w 136712"/>
                  <a:gd name="connsiteY0" fmla="*/ 2480 h 28680"/>
                  <a:gd name="connsiteX1" fmla="*/ 133927 w 136712"/>
                  <a:gd name="connsiteY1" fmla="*/ 28674 h 28680"/>
                  <a:gd name="connsiteX2" fmla="*/ 86302 w 136712"/>
                  <a:gd name="connsiteY2" fmla="*/ 4862 h 28680"/>
                  <a:gd name="connsiteX3" fmla="*/ 577 w 136712"/>
                  <a:gd name="connsiteY3" fmla="*/ 2480 h 28680"/>
                </a:gdLst>
                <a:ahLst/>
                <a:cxnLst>
                  <a:cxn ang="0">
                    <a:pos x="connsiteX0" y="connsiteY0"/>
                  </a:cxn>
                  <a:cxn ang="0">
                    <a:pos x="connsiteX1" y="connsiteY1"/>
                  </a:cxn>
                  <a:cxn ang="0">
                    <a:pos x="connsiteX2" y="connsiteY2"/>
                  </a:cxn>
                  <a:cxn ang="0">
                    <a:pos x="connsiteX3" y="connsiteY3"/>
                  </a:cxn>
                </a:cxnLst>
                <a:rect l="l" t="t" r="r" b="b"/>
                <a:pathLst>
                  <a:path w="136712" h="28680">
                    <a:moveTo>
                      <a:pt x="577" y="2480"/>
                    </a:moveTo>
                    <a:cubicBezTo>
                      <a:pt x="8514" y="6449"/>
                      <a:pt x="119640" y="28277"/>
                      <a:pt x="133927" y="28674"/>
                    </a:cubicBezTo>
                    <a:cubicBezTo>
                      <a:pt x="148214" y="29071"/>
                      <a:pt x="103764" y="10418"/>
                      <a:pt x="86302" y="4862"/>
                    </a:cubicBezTo>
                    <a:cubicBezTo>
                      <a:pt x="68840" y="-694"/>
                      <a:pt x="-7360" y="-1489"/>
                      <a:pt x="577" y="2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4" name="フリーフォーム: 図形 2633">
                <a:extLst>
                  <a:ext uri="{FF2B5EF4-FFF2-40B4-BE49-F238E27FC236}">
                    <a16:creationId xmlns:a16="http://schemas.microsoft.com/office/drawing/2014/main" id="{535A645B-64AB-4CD5-B823-7883C5206B71}"/>
                  </a:ext>
                </a:extLst>
              </p:cNvPr>
              <p:cNvSpPr/>
              <p:nvPr/>
            </p:nvSpPr>
            <p:spPr>
              <a:xfrm>
                <a:off x="5005351" y="4331430"/>
                <a:ext cx="395324" cy="238819"/>
              </a:xfrm>
              <a:custGeom>
                <a:avLst/>
                <a:gdLst>
                  <a:gd name="connsiteX0" fmla="*/ 37 w 395324"/>
                  <a:gd name="connsiteY0" fmla="*/ 64 h 238819"/>
                  <a:gd name="connsiteX1" fmla="*/ 250068 w 395324"/>
                  <a:gd name="connsiteY1" fmla="*/ 45308 h 238819"/>
                  <a:gd name="connsiteX2" fmla="*/ 238162 w 395324"/>
                  <a:gd name="connsiteY2" fmla="*/ 173895 h 238819"/>
                  <a:gd name="connsiteX3" fmla="*/ 395324 w 395324"/>
                  <a:gd name="connsiteY3" fmla="*/ 200089 h 238819"/>
                  <a:gd name="connsiteX4" fmla="*/ 238162 w 395324"/>
                  <a:gd name="connsiteY4" fmla="*/ 214376 h 238819"/>
                  <a:gd name="connsiteX5" fmla="*/ 154818 w 395324"/>
                  <a:gd name="connsiteY5" fmla="*/ 238189 h 238819"/>
                  <a:gd name="connsiteX6" fmla="*/ 45280 w 395324"/>
                  <a:gd name="connsiteY6" fmla="*/ 231045 h 238819"/>
                  <a:gd name="connsiteX7" fmla="*/ 28612 w 395324"/>
                  <a:gd name="connsiteY7" fmla="*/ 221520 h 238819"/>
                  <a:gd name="connsiteX8" fmla="*/ 19087 w 395324"/>
                  <a:gd name="connsiteY8" fmla="*/ 150083 h 238819"/>
                  <a:gd name="connsiteX9" fmla="*/ 80999 w 395324"/>
                  <a:gd name="connsiteY9" fmla="*/ 211995 h 238819"/>
                  <a:gd name="connsiteX10" fmla="*/ 216730 w 395324"/>
                  <a:gd name="connsiteY10" fmla="*/ 200089 h 238819"/>
                  <a:gd name="connsiteX11" fmla="*/ 219112 w 395324"/>
                  <a:gd name="connsiteY11" fmla="*/ 140558 h 238819"/>
                  <a:gd name="connsiteX12" fmla="*/ 231018 w 395324"/>
                  <a:gd name="connsiteY12" fmla="*/ 38164 h 238819"/>
                  <a:gd name="connsiteX13" fmla="*/ 37 w 395324"/>
                  <a:gd name="connsiteY13" fmla="*/ 64 h 23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324" h="238819">
                    <a:moveTo>
                      <a:pt x="37" y="64"/>
                    </a:moveTo>
                    <a:cubicBezTo>
                      <a:pt x="3212" y="1255"/>
                      <a:pt x="210381" y="16336"/>
                      <a:pt x="250068" y="45308"/>
                    </a:cubicBezTo>
                    <a:cubicBezTo>
                      <a:pt x="289755" y="74280"/>
                      <a:pt x="213953" y="148098"/>
                      <a:pt x="238162" y="173895"/>
                    </a:cubicBezTo>
                    <a:cubicBezTo>
                      <a:pt x="262371" y="199692"/>
                      <a:pt x="395324" y="193342"/>
                      <a:pt x="395324" y="200089"/>
                    </a:cubicBezTo>
                    <a:cubicBezTo>
                      <a:pt x="395324" y="206836"/>
                      <a:pt x="278246" y="208026"/>
                      <a:pt x="238162" y="214376"/>
                    </a:cubicBezTo>
                    <a:cubicBezTo>
                      <a:pt x="198078" y="220726"/>
                      <a:pt x="186965" y="235411"/>
                      <a:pt x="154818" y="238189"/>
                    </a:cubicBezTo>
                    <a:cubicBezTo>
                      <a:pt x="122671" y="240967"/>
                      <a:pt x="66314" y="233823"/>
                      <a:pt x="45280" y="231045"/>
                    </a:cubicBezTo>
                    <a:cubicBezTo>
                      <a:pt x="24246" y="228267"/>
                      <a:pt x="32978" y="235014"/>
                      <a:pt x="28612" y="221520"/>
                    </a:cubicBezTo>
                    <a:cubicBezTo>
                      <a:pt x="24247" y="208026"/>
                      <a:pt x="10356" y="151671"/>
                      <a:pt x="19087" y="150083"/>
                    </a:cubicBezTo>
                    <a:cubicBezTo>
                      <a:pt x="27818" y="148495"/>
                      <a:pt x="48058" y="203661"/>
                      <a:pt x="80999" y="211995"/>
                    </a:cubicBezTo>
                    <a:cubicBezTo>
                      <a:pt x="113940" y="220329"/>
                      <a:pt x="193711" y="211995"/>
                      <a:pt x="216730" y="200089"/>
                    </a:cubicBezTo>
                    <a:cubicBezTo>
                      <a:pt x="239749" y="188183"/>
                      <a:pt x="216731" y="167546"/>
                      <a:pt x="219112" y="140558"/>
                    </a:cubicBezTo>
                    <a:cubicBezTo>
                      <a:pt x="221493" y="113571"/>
                      <a:pt x="263959" y="61976"/>
                      <a:pt x="231018" y="38164"/>
                    </a:cubicBezTo>
                    <a:cubicBezTo>
                      <a:pt x="198077" y="14352"/>
                      <a:pt x="-3138" y="-1127"/>
                      <a:pt x="37" y="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5" name="フリーフォーム: 図形 2634">
                <a:extLst>
                  <a:ext uri="{FF2B5EF4-FFF2-40B4-BE49-F238E27FC236}">
                    <a16:creationId xmlns:a16="http://schemas.microsoft.com/office/drawing/2014/main" id="{B1748165-BDAC-4EEE-A528-426E78FE43B3}"/>
                  </a:ext>
                </a:extLst>
              </p:cNvPr>
              <p:cNvSpPr/>
              <p:nvPr/>
            </p:nvSpPr>
            <p:spPr>
              <a:xfrm>
                <a:off x="4960987" y="4302613"/>
                <a:ext cx="119419" cy="282275"/>
              </a:xfrm>
              <a:custGeom>
                <a:avLst/>
                <a:gdLst>
                  <a:gd name="connsiteX0" fmla="*/ 4396 w 119419"/>
                  <a:gd name="connsiteY0" fmla="*/ 22 h 282275"/>
                  <a:gd name="connsiteX1" fmla="*/ 16302 w 119419"/>
                  <a:gd name="connsiteY1" fmla="*/ 240529 h 282275"/>
                  <a:gd name="connsiteX2" fmla="*/ 118696 w 119419"/>
                  <a:gd name="connsiteY2" fmla="*/ 281010 h 282275"/>
                  <a:gd name="connsiteX3" fmla="*/ 59165 w 119419"/>
                  <a:gd name="connsiteY3" fmla="*/ 226241 h 282275"/>
                  <a:gd name="connsiteX4" fmla="*/ 4396 w 119419"/>
                  <a:gd name="connsiteY4" fmla="*/ 22 h 2822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19" h="282275">
                    <a:moveTo>
                      <a:pt x="4396" y="22"/>
                    </a:moveTo>
                    <a:cubicBezTo>
                      <a:pt x="-2748" y="2403"/>
                      <a:pt x="-2748" y="193698"/>
                      <a:pt x="16302" y="240529"/>
                    </a:cubicBezTo>
                    <a:cubicBezTo>
                      <a:pt x="35352" y="287360"/>
                      <a:pt x="111552" y="283391"/>
                      <a:pt x="118696" y="281010"/>
                    </a:cubicBezTo>
                    <a:cubicBezTo>
                      <a:pt x="125840" y="278629"/>
                      <a:pt x="78215" y="269500"/>
                      <a:pt x="59165" y="226241"/>
                    </a:cubicBezTo>
                    <a:cubicBezTo>
                      <a:pt x="40115" y="182982"/>
                      <a:pt x="11540" y="-2359"/>
                      <a:pt x="4396" y="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6" name="フリーフォーム: 図形 2635">
                <a:extLst>
                  <a:ext uri="{FF2B5EF4-FFF2-40B4-BE49-F238E27FC236}">
                    <a16:creationId xmlns:a16="http://schemas.microsoft.com/office/drawing/2014/main" id="{7C940BB6-06E7-44CA-8684-2A51B54C0C06}"/>
                  </a:ext>
                </a:extLst>
              </p:cNvPr>
              <p:cNvSpPr/>
              <p:nvPr/>
            </p:nvSpPr>
            <p:spPr>
              <a:xfrm>
                <a:off x="5137787" y="4618910"/>
                <a:ext cx="98663" cy="519938"/>
              </a:xfrm>
              <a:custGeom>
                <a:avLst/>
                <a:gdLst>
                  <a:gd name="connsiteX0" fmla="*/ 98582 w 98663"/>
                  <a:gd name="connsiteY0" fmla="*/ 12621 h 519938"/>
                  <a:gd name="connsiteX1" fmla="*/ 17619 w 98663"/>
                  <a:gd name="connsiteY1" fmla="*/ 57865 h 519938"/>
                  <a:gd name="connsiteX2" fmla="*/ 12857 w 98663"/>
                  <a:gd name="connsiteY2" fmla="*/ 438865 h 519938"/>
                  <a:gd name="connsiteX3" fmla="*/ 24763 w 98663"/>
                  <a:gd name="connsiteY3" fmla="*/ 481728 h 519938"/>
                  <a:gd name="connsiteX4" fmla="*/ 98582 w 98663"/>
                  <a:gd name="connsiteY4" fmla="*/ 519828 h 519938"/>
                  <a:gd name="connsiteX5" fmla="*/ 17619 w 98663"/>
                  <a:gd name="connsiteY5" fmla="*/ 488871 h 519938"/>
                  <a:gd name="connsiteX6" fmla="*/ 31907 w 98663"/>
                  <a:gd name="connsiteY6" fmla="*/ 376953 h 519938"/>
                  <a:gd name="connsiteX7" fmla="*/ 951 w 98663"/>
                  <a:gd name="connsiteY7" fmla="*/ 169784 h 519938"/>
                  <a:gd name="connsiteX8" fmla="*/ 98582 w 98663"/>
                  <a:gd name="connsiteY8" fmla="*/ 12621 h 51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3" h="519938">
                    <a:moveTo>
                      <a:pt x="98582" y="12621"/>
                    </a:moveTo>
                    <a:cubicBezTo>
                      <a:pt x="101360" y="-6032"/>
                      <a:pt x="31906" y="-13176"/>
                      <a:pt x="17619" y="57865"/>
                    </a:cubicBezTo>
                    <a:cubicBezTo>
                      <a:pt x="3332" y="128906"/>
                      <a:pt x="11666" y="368221"/>
                      <a:pt x="12857" y="438865"/>
                    </a:cubicBezTo>
                    <a:cubicBezTo>
                      <a:pt x="14048" y="509509"/>
                      <a:pt x="10476" y="468234"/>
                      <a:pt x="24763" y="481728"/>
                    </a:cubicBezTo>
                    <a:cubicBezTo>
                      <a:pt x="39050" y="495222"/>
                      <a:pt x="99773" y="518638"/>
                      <a:pt x="98582" y="519828"/>
                    </a:cubicBezTo>
                    <a:cubicBezTo>
                      <a:pt x="97391" y="521018"/>
                      <a:pt x="28731" y="512684"/>
                      <a:pt x="17619" y="488871"/>
                    </a:cubicBezTo>
                    <a:cubicBezTo>
                      <a:pt x="6506" y="465059"/>
                      <a:pt x="34685" y="430134"/>
                      <a:pt x="31907" y="376953"/>
                    </a:cubicBezTo>
                    <a:cubicBezTo>
                      <a:pt x="29129" y="323772"/>
                      <a:pt x="-6193" y="232887"/>
                      <a:pt x="951" y="169784"/>
                    </a:cubicBezTo>
                    <a:cubicBezTo>
                      <a:pt x="8095" y="106681"/>
                      <a:pt x="95804" y="31274"/>
                      <a:pt x="98582" y="12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7" name="フリーフォーム: 図形 2636">
                <a:extLst>
                  <a:ext uri="{FF2B5EF4-FFF2-40B4-BE49-F238E27FC236}">
                    <a16:creationId xmlns:a16="http://schemas.microsoft.com/office/drawing/2014/main" id="{BB55143A-AA5D-4769-808D-14EADE6462BB}"/>
                  </a:ext>
                </a:extLst>
              </p:cNvPr>
              <p:cNvSpPr/>
              <p:nvPr/>
            </p:nvSpPr>
            <p:spPr>
              <a:xfrm>
                <a:off x="5219521" y="4622535"/>
                <a:ext cx="120752" cy="512344"/>
              </a:xfrm>
              <a:custGeom>
                <a:avLst/>
                <a:gdLst>
                  <a:gd name="connsiteX0" fmla="*/ 23992 w 120752"/>
                  <a:gd name="connsiteY0" fmla="*/ 4234 h 512344"/>
                  <a:gd name="connsiteX1" fmla="*/ 109717 w 120752"/>
                  <a:gd name="connsiteY1" fmla="*/ 78053 h 512344"/>
                  <a:gd name="connsiteX2" fmla="*/ 104954 w 120752"/>
                  <a:gd name="connsiteY2" fmla="*/ 299509 h 512344"/>
                  <a:gd name="connsiteX3" fmla="*/ 81142 w 120752"/>
                  <a:gd name="connsiteY3" fmla="*/ 449528 h 512344"/>
                  <a:gd name="connsiteX4" fmla="*/ 85904 w 120752"/>
                  <a:gd name="connsiteY4" fmla="*/ 485246 h 512344"/>
                  <a:gd name="connsiteX5" fmla="*/ 179 w 120752"/>
                  <a:gd name="connsiteY5" fmla="*/ 511440 h 512344"/>
                  <a:gd name="connsiteX6" fmla="*/ 112098 w 120752"/>
                  <a:gd name="connsiteY6" fmla="*/ 451909 h 512344"/>
                  <a:gd name="connsiteX7" fmla="*/ 112098 w 120752"/>
                  <a:gd name="connsiteY7" fmla="*/ 244740 h 512344"/>
                  <a:gd name="connsiteX8" fmla="*/ 102573 w 120752"/>
                  <a:gd name="connsiteY8" fmla="*/ 35190 h 512344"/>
                  <a:gd name="connsiteX9" fmla="*/ 23992 w 120752"/>
                  <a:gd name="connsiteY9" fmla="*/ 4234 h 51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52" h="512344">
                    <a:moveTo>
                      <a:pt x="23992" y="4234"/>
                    </a:moveTo>
                    <a:cubicBezTo>
                      <a:pt x="25183" y="11378"/>
                      <a:pt x="96223" y="28841"/>
                      <a:pt x="109717" y="78053"/>
                    </a:cubicBezTo>
                    <a:cubicBezTo>
                      <a:pt x="123211" y="127265"/>
                      <a:pt x="109717" y="237597"/>
                      <a:pt x="104954" y="299509"/>
                    </a:cubicBezTo>
                    <a:cubicBezTo>
                      <a:pt x="100192" y="361422"/>
                      <a:pt x="84317" y="418572"/>
                      <a:pt x="81142" y="449528"/>
                    </a:cubicBezTo>
                    <a:cubicBezTo>
                      <a:pt x="77967" y="480484"/>
                      <a:pt x="99398" y="474927"/>
                      <a:pt x="85904" y="485246"/>
                    </a:cubicBezTo>
                    <a:cubicBezTo>
                      <a:pt x="72410" y="495565"/>
                      <a:pt x="-4187" y="516996"/>
                      <a:pt x="179" y="511440"/>
                    </a:cubicBezTo>
                    <a:cubicBezTo>
                      <a:pt x="4545" y="505884"/>
                      <a:pt x="93445" y="496359"/>
                      <a:pt x="112098" y="451909"/>
                    </a:cubicBezTo>
                    <a:cubicBezTo>
                      <a:pt x="130751" y="407459"/>
                      <a:pt x="113686" y="314193"/>
                      <a:pt x="112098" y="244740"/>
                    </a:cubicBezTo>
                    <a:cubicBezTo>
                      <a:pt x="110511" y="175287"/>
                      <a:pt x="114479" y="76068"/>
                      <a:pt x="102573" y="35190"/>
                    </a:cubicBezTo>
                    <a:cubicBezTo>
                      <a:pt x="90667" y="-5688"/>
                      <a:pt x="22801" y="-2910"/>
                      <a:pt x="23992" y="42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8" name="フリーフォーム: 図形 2637">
                <a:extLst>
                  <a:ext uri="{FF2B5EF4-FFF2-40B4-BE49-F238E27FC236}">
                    <a16:creationId xmlns:a16="http://schemas.microsoft.com/office/drawing/2014/main" id="{CC3AE98E-CAB7-4270-93AF-8440CDC0B82E}"/>
                  </a:ext>
                </a:extLst>
              </p:cNvPr>
              <p:cNvSpPr/>
              <p:nvPr/>
            </p:nvSpPr>
            <p:spPr>
              <a:xfrm>
                <a:off x="5828224" y="2599460"/>
                <a:ext cx="449265" cy="24313"/>
              </a:xfrm>
              <a:custGeom>
                <a:avLst/>
                <a:gdLst>
                  <a:gd name="connsiteX0" fmla="*/ 7426 w 449265"/>
                  <a:gd name="connsiteY0" fmla="*/ 7215 h 24313"/>
                  <a:gd name="connsiteX1" fmla="*/ 64576 w 449265"/>
                  <a:gd name="connsiteY1" fmla="*/ 19915 h 24313"/>
                  <a:gd name="connsiteX2" fmla="*/ 448751 w 449265"/>
                  <a:gd name="connsiteY2" fmla="*/ 23090 h 24313"/>
                  <a:gd name="connsiteX3" fmla="*/ 143951 w 449265"/>
                  <a:gd name="connsiteY3" fmla="*/ 865 h 24313"/>
                  <a:gd name="connsiteX4" fmla="*/ 7426 w 449265"/>
                  <a:gd name="connsiteY4" fmla="*/ 7215 h 24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265" h="24313">
                    <a:moveTo>
                      <a:pt x="7426" y="7215"/>
                    </a:moveTo>
                    <a:cubicBezTo>
                      <a:pt x="-5803" y="10390"/>
                      <a:pt x="-8978" y="17269"/>
                      <a:pt x="64576" y="19915"/>
                    </a:cubicBezTo>
                    <a:cubicBezTo>
                      <a:pt x="138130" y="22561"/>
                      <a:pt x="435522" y="26265"/>
                      <a:pt x="448751" y="23090"/>
                    </a:cubicBezTo>
                    <a:cubicBezTo>
                      <a:pt x="461980" y="19915"/>
                      <a:pt x="216447" y="4040"/>
                      <a:pt x="143951" y="865"/>
                    </a:cubicBezTo>
                    <a:cubicBezTo>
                      <a:pt x="71455" y="-2310"/>
                      <a:pt x="20655" y="4040"/>
                      <a:pt x="7426" y="72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39" name="フリーフォーム: 図形 2638">
                <a:extLst>
                  <a:ext uri="{FF2B5EF4-FFF2-40B4-BE49-F238E27FC236}">
                    <a16:creationId xmlns:a16="http://schemas.microsoft.com/office/drawing/2014/main" id="{BB0F6D3E-1FCD-482A-890F-BCF151F6280C}"/>
                  </a:ext>
                </a:extLst>
              </p:cNvPr>
              <p:cNvSpPr/>
              <p:nvPr/>
            </p:nvSpPr>
            <p:spPr>
              <a:xfrm>
                <a:off x="5804551" y="2670057"/>
                <a:ext cx="450266" cy="235664"/>
              </a:xfrm>
              <a:custGeom>
                <a:avLst/>
                <a:gdLst>
                  <a:gd name="connsiteX0" fmla="*/ 85074 w 450266"/>
                  <a:gd name="connsiteY0" fmla="*/ 118 h 235664"/>
                  <a:gd name="connsiteX1" fmla="*/ 24749 w 450266"/>
                  <a:gd name="connsiteY1" fmla="*/ 168393 h 235664"/>
                  <a:gd name="connsiteX2" fmla="*/ 24749 w 450266"/>
                  <a:gd name="connsiteY2" fmla="*/ 231893 h 235664"/>
                  <a:gd name="connsiteX3" fmla="*/ 326374 w 450266"/>
                  <a:gd name="connsiteY3" fmla="*/ 228718 h 235664"/>
                  <a:gd name="connsiteX4" fmla="*/ 440674 w 450266"/>
                  <a:gd name="connsiteY4" fmla="*/ 228718 h 235664"/>
                  <a:gd name="connsiteX5" fmla="*/ 97774 w 450266"/>
                  <a:gd name="connsiteY5" fmla="*/ 200143 h 235664"/>
                  <a:gd name="connsiteX6" fmla="*/ 62849 w 450266"/>
                  <a:gd name="connsiteY6" fmla="*/ 142993 h 235664"/>
                  <a:gd name="connsiteX7" fmla="*/ 85074 w 450266"/>
                  <a:gd name="connsiteY7" fmla="*/ 118 h 235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266" h="235664">
                    <a:moveTo>
                      <a:pt x="85074" y="118"/>
                    </a:moveTo>
                    <a:cubicBezTo>
                      <a:pt x="78724" y="4351"/>
                      <a:pt x="34803" y="129764"/>
                      <a:pt x="24749" y="168393"/>
                    </a:cubicBezTo>
                    <a:cubicBezTo>
                      <a:pt x="14695" y="207022"/>
                      <a:pt x="-25522" y="221839"/>
                      <a:pt x="24749" y="231893"/>
                    </a:cubicBezTo>
                    <a:cubicBezTo>
                      <a:pt x="75020" y="241947"/>
                      <a:pt x="326374" y="228718"/>
                      <a:pt x="326374" y="228718"/>
                    </a:cubicBezTo>
                    <a:cubicBezTo>
                      <a:pt x="395695" y="228189"/>
                      <a:pt x="478774" y="233481"/>
                      <a:pt x="440674" y="228718"/>
                    </a:cubicBezTo>
                    <a:cubicBezTo>
                      <a:pt x="402574" y="223956"/>
                      <a:pt x="160745" y="214430"/>
                      <a:pt x="97774" y="200143"/>
                    </a:cubicBezTo>
                    <a:cubicBezTo>
                      <a:pt x="34803" y="185856"/>
                      <a:pt x="66553" y="179505"/>
                      <a:pt x="62849" y="142993"/>
                    </a:cubicBezTo>
                    <a:cubicBezTo>
                      <a:pt x="59145" y="106481"/>
                      <a:pt x="91424" y="-4115"/>
                      <a:pt x="85074" y="11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0" name="フリーフォーム: 図形 2639">
                <a:extLst>
                  <a:ext uri="{FF2B5EF4-FFF2-40B4-BE49-F238E27FC236}">
                    <a16:creationId xmlns:a16="http://schemas.microsoft.com/office/drawing/2014/main" id="{6A7ECD5B-99DA-4721-AA52-D0D9B81DB3EC}"/>
                  </a:ext>
                </a:extLst>
              </p:cNvPr>
              <p:cNvSpPr/>
              <p:nvPr/>
            </p:nvSpPr>
            <p:spPr>
              <a:xfrm>
                <a:off x="5882238" y="2665162"/>
                <a:ext cx="452045" cy="248177"/>
              </a:xfrm>
              <a:custGeom>
                <a:avLst/>
                <a:gdLst>
                  <a:gd name="connsiteX0" fmla="*/ 1037 w 452045"/>
                  <a:gd name="connsiteY0" fmla="*/ 5013 h 248177"/>
                  <a:gd name="connsiteX1" fmla="*/ 267737 w 452045"/>
                  <a:gd name="connsiteY1" fmla="*/ 17713 h 248177"/>
                  <a:gd name="connsiteX2" fmla="*/ 382037 w 452045"/>
                  <a:gd name="connsiteY2" fmla="*/ 5013 h 248177"/>
                  <a:gd name="connsiteX3" fmla="*/ 397912 w 452045"/>
                  <a:gd name="connsiteY3" fmla="*/ 116138 h 248177"/>
                  <a:gd name="connsiteX4" fmla="*/ 451887 w 452045"/>
                  <a:gd name="connsiteY4" fmla="*/ 243138 h 248177"/>
                  <a:gd name="connsiteX5" fmla="*/ 378862 w 452045"/>
                  <a:gd name="connsiteY5" fmla="*/ 217738 h 248177"/>
                  <a:gd name="connsiteX6" fmla="*/ 397912 w 452045"/>
                  <a:gd name="connsiteY6" fmla="*/ 170113 h 248177"/>
                  <a:gd name="connsiteX7" fmla="*/ 375687 w 452045"/>
                  <a:gd name="connsiteY7" fmla="*/ 24063 h 248177"/>
                  <a:gd name="connsiteX8" fmla="*/ 1037 w 452045"/>
                  <a:gd name="connsiteY8" fmla="*/ 5013 h 2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45" h="248177">
                    <a:moveTo>
                      <a:pt x="1037" y="5013"/>
                    </a:moveTo>
                    <a:cubicBezTo>
                      <a:pt x="-16954" y="3955"/>
                      <a:pt x="204237" y="17713"/>
                      <a:pt x="267737" y="17713"/>
                    </a:cubicBezTo>
                    <a:cubicBezTo>
                      <a:pt x="331237" y="17713"/>
                      <a:pt x="360341" y="-11391"/>
                      <a:pt x="382037" y="5013"/>
                    </a:cubicBezTo>
                    <a:cubicBezTo>
                      <a:pt x="403733" y="21417"/>
                      <a:pt x="386270" y="76451"/>
                      <a:pt x="397912" y="116138"/>
                    </a:cubicBezTo>
                    <a:cubicBezTo>
                      <a:pt x="409554" y="155826"/>
                      <a:pt x="455062" y="226205"/>
                      <a:pt x="451887" y="243138"/>
                    </a:cubicBezTo>
                    <a:cubicBezTo>
                      <a:pt x="448712" y="260071"/>
                      <a:pt x="387858" y="229909"/>
                      <a:pt x="378862" y="217738"/>
                    </a:cubicBezTo>
                    <a:cubicBezTo>
                      <a:pt x="369866" y="205567"/>
                      <a:pt x="398441" y="202392"/>
                      <a:pt x="397912" y="170113"/>
                    </a:cubicBezTo>
                    <a:cubicBezTo>
                      <a:pt x="397383" y="137834"/>
                      <a:pt x="438129" y="49463"/>
                      <a:pt x="375687" y="24063"/>
                    </a:cubicBezTo>
                    <a:cubicBezTo>
                      <a:pt x="313245" y="-1337"/>
                      <a:pt x="19028" y="6071"/>
                      <a:pt x="1037" y="50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1" name="フリーフォーム: 図形 2640">
                <a:extLst>
                  <a:ext uri="{FF2B5EF4-FFF2-40B4-BE49-F238E27FC236}">
                    <a16:creationId xmlns:a16="http://schemas.microsoft.com/office/drawing/2014/main" id="{92E6B747-F692-4AB0-A227-38889BA0946D}"/>
                  </a:ext>
                </a:extLst>
              </p:cNvPr>
              <p:cNvSpPr/>
              <p:nvPr/>
            </p:nvSpPr>
            <p:spPr>
              <a:xfrm>
                <a:off x="5663611" y="2510949"/>
                <a:ext cx="277080" cy="200696"/>
              </a:xfrm>
              <a:custGeom>
                <a:avLst/>
                <a:gdLst>
                  <a:gd name="connsiteX0" fmla="*/ 276814 w 277080"/>
                  <a:gd name="connsiteY0" fmla="*/ 476 h 200696"/>
                  <a:gd name="connsiteX1" fmla="*/ 25989 w 277080"/>
                  <a:gd name="connsiteY1" fmla="*/ 60801 h 200696"/>
                  <a:gd name="connsiteX2" fmla="*/ 13289 w 277080"/>
                  <a:gd name="connsiteY2" fmla="*/ 200501 h 200696"/>
                  <a:gd name="connsiteX3" fmla="*/ 73614 w 277080"/>
                  <a:gd name="connsiteY3" fmla="*/ 89376 h 200696"/>
                  <a:gd name="connsiteX4" fmla="*/ 276814 w 277080"/>
                  <a:gd name="connsiteY4" fmla="*/ 476 h 2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080" h="200696">
                    <a:moveTo>
                      <a:pt x="276814" y="476"/>
                    </a:moveTo>
                    <a:cubicBezTo>
                      <a:pt x="268876" y="-4287"/>
                      <a:pt x="69910" y="27464"/>
                      <a:pt x="25989" y="60801"/>
                    </a:cubicBezTo>
                    <a:cubicBezTo>
                      <a:pt x="-17932" y="94139"/>
                      <a:pt x="5351" y="195739"/>
                      <a:pt x="13289" y="200501"/>
                    </a:cubicBezTo>
                    <a:cubicBezTo>
                      <a:pt x="21226" y="205264"/>
                      <a:pt x="33927" y="121655"/>
                      <a:pt x="73614" y="89376"/>
                    </a:cubicBezTo>
                    <a:cubicBezTo>
                      <a:pt x="113301" y="57097"/>
                      <a:pt x="284752" y="5239"/>
                      <a:pt x="276814" y="47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2" name="フリーフォーム: 図形 2641">
                <a:extLst>
                  <a:ext uri="{FF2B5EF4-FFF2-40B4-BE49-F238E27FC236}">
                    <a16:creationId xmlns:a16="http://schemas.microsoft.com/office/drawing/2014/main" id="{B3F37061-76F8-4A1C-85F0-CE43843CA17D}"/>
                  </a:ext>
                </a:extLst>
              </p:cNvPr>
              <p:cNvSpPr/>
              <p:nvPr/>
            </p:nvSpPr>
            <p:spPr>
              <a:xfrm>
                <a:off x="5584774" y="2582293"/>
                <a:ext cx="88995" cy="208984"/>
              </a:xfrm>
              <a:custGeom>
                <a:avLst/>
                <a:gdLst>
                  <a:gd name="connsiteX0" fmla="*/ 76251 w 88995"/>
                  <a:gd name="connsiteY0" fmla="*/ 5332 h 208984"/>
                  <a:gd name="connsiteX1" fmla="*/ 6401 w 88995"/>
                  <a:gd name="connsiteY1" fmla="*/ 30732 h 208984"/>
                  <a:gd name="connsiteX2" fmla="*/ 6401 w 88995"/>
                  <a:gd name="connsiteY2" fmla="*/ 170432 h 208984"/>
                  <a:gd name="connsiteX3" fmla="*/ 34976 w 88995"/>
                  <a:gd name="connsiteY3" fmla="*/ 208532 h 208984"/>
                  <a:gd name="connsiteX4" fmla="*/ 88951 w 88995"/>
                  <a:gd name="connsiteY4" fmla="*/ 189482 h 208984"/>
                  <a:gd name="connsiteX5" fmla="*/ 25451 w 88995"/>
                  <a:gd name="connsiteY5" fmla="*/ 160907 h 208984"/>
                  <a:gd name="connsiteX6" fmla="*/ 9576 w 88995"/>
                  <a:gd name="connsiteY6" fmla="*/ 106932 h 208984"/>
                  <a:gd name="connsiteX7" fmla="*/ 76251 w 88995"/>
                  <a:gd name="connsiteY7" fmla="*/ 5332 h 20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 h="208984">
                    <a:moveTo>
                      <a:pt x="76251" y="5332"/>
                    </a:moveTo>
                    <a:cubicBezTo>
                      <a:pt x="75722" y="-7368"/>
                      <a:pt x="18043" y="3215"/>
                      <a:pt x="6401" y="30732"/>
                    </a:cubicBezTo>
                    <a:cubicBezTo>
                      <a:pt x="-5241" y="58249"/>
                      <a:pt x="1639" y="140799"/>
                      <a:pt x="6401" y="170432"/>
                    </a:cubicBezTo>
                    <a:cubicBezTo>
                      <a:pt x="11163" y="200065"/>
                      <a:pt x="21218" y="205357"/>
                      <a:pt x="34976" y="208532"/>
                    </a:cubicBezTo>
                    <a:cubicBezTo>
                      <a:pt x="48734" y="211707"/>
                      <a:pt x="90539" y="197420"/>
                      <a:pt x="88951" y="189482"/>
                    </a:cubicBezTo>
                    <a:cubicBezTo>
                      <a:pt x="87363" y="181544"/>
                      <a:pt x="38680" y="174665"/>
                      <a:pt x="25451" y="160907"/>
                    </a:cubicBezTo>
                    <a:cubicBezTo>
                      <a:pt x="12222" y="147149"/>
                      <a:pt x="580" y="128628"/>
                      <a:pt x="9576" y="106932"/>
                    </a:cubicBezTo>
                    <a:cubicBezTo>
                      <a:pt x="18572" y="85236"/>
                      <a:pt x="76780" y="18032"/>
                      <a:pt x="76251" y="53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3" name="フリーフォーム: 図形 2642">
                <a:extLst>
                  <a:ext uri="{FF2B5EF4-FFF2-40B4-BE49-F238E27FC236}">
                    <a16:creationId xmlns:a16="http://schemas.microsoft.com/office/drawing/2014/main" id="{840E1AC8-D182-4F01-8156-E6AF86907EB4}"/>
                  </a:ext>
                </a:extLst>
              </p:cNvPr>
              <p:cNvSpPr/>
              <p:nvPr/>
            </p:nvSpPr>
            <p:spPr>
              <a:xfrm>
                <a:off x="5767183" y="2199353"/>
                <a:ext cx="243603" cy="299960"/>
              </a:xfrm>
              <a:custGeom>
                <a:avLst/>
                <a:gdLst>
                  <a:gd name="connsiteX0" fmla="*/ 4967 w 243603"/>
                  <a:gd name="connsiteY0" fmla="*/ 922 h 299960"/>
                  <a:gd name="connsiteX1" fmla="*/ 30367 w 243603"/>
                  <a:gd name="connsiteY1" fmla="*/ 207297 h 299960"/>
                  <a:gd name="connsiteX2" fmla="*/ 170067 w 243603"/>
                  <a:gd name="connsiteY2" fmla="*/ 219997 h 299960"/>
                  <a:gd name="connsiteX3" fmla="*/ 176417 w 243603"/>
                  <a:gd name="connsiteY3" fmla="*/ 248572 h 299960"/>
                  <a:gd name="connsiteX4" fmla="*/ 125617 w 243603"/>
                  <a:gd name="connsiteY4" fmla="*/ 293022 h 299960"/>
                  <a:gd name="connsiteX5" fmla="*/ 97042 w 243603"/>
                  <a:gd name="connsiteY5" fmla="*/ 267622 h 299960"/>
                  <a:gd name="connsiteX6" fmla="*/ 77992 w 243603"/>
                  <a:gd name="connsiteY6" fmla="*/ 245397 h 299960"/>
                  <a:gd name="connsiteX7" fmla="*/ 84342 w 243603"/>
                  <a:gd name="connsiteY7" fmla="*/ 299372 h 299960"/>
                  <a:gd name="connsiteX8" fmla="*/ 243092 w 243603"/>
                  <a:gd name="connsiteY8" fmla="*/ 204122 h 299960"/>
                  <a:gd name="connsiteX9" fmla="*/ 24017 w 243603"/>
                  <a:gd name="connsiteY9" fmla="*/ 134272 h 299960"/>
                  <a:gd name="connsiteX10" fmla="*/ 4967 w 243603"/>
                  <a:gd name="connsiteY10" fmla="*/ 922 h 2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603" h="299960">
                    <a:moveTo>
                      <a:pt x="4967" y="922"/>
                    </a:moveTo>
                    <a:cubicBezTo>
                      <a:pt x="6025" y="13093"/>
                      <a:pt x="2850" y="170785"/>
                      <a:pt x="30367" y="207297"/>
                    </a:cubicBezTo>
                    <a:cubicBezTo>
                      <a:pt x="57884" y="243809"/>
                      <a:pt x="145725" y="213118"/>
                      <a:pt x="170067" y="219997"/>
                    </a:cubicBezTo>
                    <a:cubicBezTo>
                      <a:pt x="194409" y="226876"/>
                      <a:pt x="183825" y="236401"/>
                      <a:pt x="176417" y="248572"/>
                    </a:cubicBezTo>
                    <a:cubicBezTo>
                      <a:pt x="169009" y="260743"/>
                      <a:pt x="138846" y="289847"/>
                      <a:pt x="125617" y="293022"/>
                    </a:cubicBezTo>
                    <a:cubicBezTo>
                      <a:pt x="112388" y="296197"/>
                      <a:pt x="104979" y="275559"/>
                      <a:pt x="97042" y="267622"/>
                    </a:cubicBezTo>
                    <a:cubicBezTo>
                      <a:pt x="89105" y="259685"/>
                      <a:pt x="80109" y="240105"/>
                      <a:pt x="77992" y="245397"/>
                    </a:cubicBezTo>
                    <a:cubicBezTo>
                      <a:pt x="75875" y="250689"/>
                      <a:pt x="56825" y="306251"/>
                      <a:pt x="84342" y="299372"/>
                    </a:cubicBezTo>
                    <a:cubicBezTo>
                      <a:pt x="111859" y="292493"/>
                      <a:pt x="253146" y="231639"/>
                      <a:pt x="243092" y="204122"/>
                    </a:cubicBezTo>
                    <a:cubicBezTo>
                      <a:pt x="233038" y="176605"/>
                      <a:pt x="61588" y="168139"/>
                      <a:pt x="24017" y="134272"/>
                    </a:cubicBezTo>
                    <a:cubicBezTo>
                      <a:pt x="-13554" y="100405"/>
                      <a:pt x="3909" y="-11249"/>
                      <a:pt x="4967" y="92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4" name="フリーフォーム: 図形 2643">
                <a:extLst>
                  <a:ext uri="{FF2B5EF4-FFF2-40B4-BE49-F238E27FC236}">
                    <a16:creationId xmlns:a16="http://schemas.microsoft.com/office/drawing/2014/main" id="{1BF591FF-3B94-4577-B3C7-F489F89770F2}"/>
                  </a:ext>
                </a:extLst>
              </p:cNvPr>
              <p:cNvSpPr/>
              <p:nvPr/>
            </p:nvSpPr>
            <p:spPr>
              <a:xfrm>
                <a:off x="5909491" y="2190982"/>
                <a:ext cx="336565" cy="168936"/>
              </a:xfrm>
              <a:custGeom>
                <a:avLst/>
                <a:gdLst>
                  <a:gd name="connsiteX0" fmla="*/ 2359 w 336565"/>
                  <a:gd name="connsiteY0" fmla="*/ 41043 h 168936"/>
                  <a:gd name="connsiteX1" fmla="*/ 72209 w 336565"/>
                  <a:gd name="connsiteY1" fmla="*/ 133118 h 168936"/>
                  <a:gd name="connsiteX2" fmla="*/ 253184 w 336565"/>
                  <a:gd name="connsiteY2" fmla="*/ 168043 h 168936"/>
                  <a:gd name="connsiteX3" fmla="*/ 297634 w 336565"/>
                  <a:gd name="connsiteY3" fmla="*/ 101368 h 168936"/>
                  <a:gd name="connsiteX4" fmla="*/ 335734 w 336565"/>
                  <a:gd name="connsiteY4" fmla="*/ 41043 h 168936"/>
                  <a:gd name="connsiteX5" fmla="*/ 316684 w 336565"/>
                  <a:gd name="connsiteY5" fmla="*/ 6118 h 168936"/>
                  <a:gd name="connsiteX6" fmla="*/ 237309 w 336565"/>
                  <a:gd name="connsiteY6" fmla="*/ 2943 h 168936"/>
                  <a:gd name="connsiteX7" fmla="*/ 275409 w 336565"/>
                  <a:gd name="connsiteY7" fmla="*/ 2943 h 168936"/>
                  <a:gd name="connsiteX8" fmla="*/ 300809 w 336565"/>
                  <a:gd name="connsiteY8" fmla="*/ 41043 h 168936"/>
                  <a:gd name="connsiteX9" fmla="*/ 240484 w 336565"/>
                  <a:gd name="connsiteY9" fmla="*/ 114068 h 168936"/>
                  <a:gd name="connsiteX10" fmla="*/ 148409 w 336565"/>
                  <a:gd name="connsiteY10" fmla="*/ 133118 h 168936"/>
                  <a:gd name="connsiteX11" fmla="*/ 2359 w 336565"/>
                  <a:gd name="connsiteY11" fmla="*/ 41043 h 16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565" h="168936">
                    <a:moveTo>
                      <a:pt x="2359" y="41043"/>
                    </a:moveTo>
                    <a:cubicBezTo>
                      <a:pt x="-10341" y="41043"/>
                      <a:pt x="30405" y="111951"/>
                      <a:pt x="72209" y="133118"/>
                    </a:cubicBezTo>
                    <a:cubicBezTo>
                      <a:pt x="114013" y="154285"/>
                      <a:pt x="215613" y="173335"/>
                      <a:pt x="253184" y="168043"/>
                    </a:cubicBezTo>
                    <a:cubicBezTo>
                      <a:pt x="290755" y="162751"/>
                      <a:pt x="283876" y="122535"/>
                      <a:pt x="297634" y="101368"/>
                    </a:cubicBezTo>
                    <a:cubicBezTo>
                      <a:pt x="311392" y="80201"/>
                      <a:pt x="332559" y="56918"/>
                      <a:pt x="335734" y="41043"/>
                    </a:cubicBezTo>
                    <a:cubicBezTo>
                      <a:pt x="338909" y="25168"/>
                      <a:pt x="333088" y="12468"/>
                      <a:pt x="316684" y="6118"/>
                    </a:cubicBezTo>
                    <a:cubicBezTo>
                      <a:pt x="300280" y="-232"/>
                      <a:pt x="244188" y="3472"/>
                      <a:pt x="237309" y="2943"/>
                    </a:cubicBezTo>
                    <a:cubicBezTo>
                      <a:pt x="230430" y="2414"/>
                      <a:pt x="264826" y="-3407"/>
                      <a:pt x="275409" y="2943"/>
                    </a:cubicBezTo>
                    <a:cubicBezTo>
                      <a:pt x="285992" y="9293"/>
                      <a:pt x="306630" y="22522"/>
                      <a:pt x="300809" y="41043"/>
                    </a:cubicBezTo>
                    <a:cubicBezTo>
                      <a:pt x="294988" y="59564"/>
                      <a:pt x="265884" y="98722"/>
                      <a:pt x="240484" y="114068"/>
                    </a:cubicBezTo>
                    <a:cubicBezTo>
                      <a:pt x="215084" y="129414"/>
                      <a:pt x="186509" y="143172"/>
                      <a:pt x="148409" y="133118"/>
                    </a:cubicBezTo>
                    <a:cubicBezTo>
                      <a:pt x="110309" y="123064"/>
                      <a:pt x="15059" y="41043"/>
                      <a:pt x="2359" y="410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5" name="フリーフォーム: 図形 2644">
                <a:extLst>
                  <a:ext uri="{FF2B5EF4-FFF2-40B4-BE49-F238E27FC236}">
                    <a16:creationId xmlns:a16="http://schemas.microsoft.com/office/drawing/2014/main" id="{9B6C6FC1-1528-4442-93E4-E3EC85BF30EF}"/>
                  </a:ext>
                </a:extLst>
              </p:cNvPr>
              <p:cNvSpPr/>
              <p:nvPr/>
            </p:nvSpPr>
            <p:spPr>
              <a:xfrm>
                <a:off x="5946622" y="2200262"/>
                <a:ext cx="243056" cy="26175"/>
              </a:xfrm>
              <a:custGeom>
                <a:avLst/>
                <a:gdLst>
                  <a:gd name="connsiteX0" fmla="*/ 153 w 243056"/>
                  <a:gd name="connsiteY0" fmla="*/ 19063 h 26175"/>
                  <a:gd name="connsiteX1" fmla="*/ 200178 w 243056"/>
                  <a:gd name="connsiteY1" fmla="*/ 25413 h 26175"/>
                  <a:gd name="connsiteX2" fmla="*/ 241453 w 243056"/>
                  <a:gd name="connsiteY2" fmla="*/ 3188 h 26175"/>
                  <a:gd name="connsiteX3" fmla="*/ 168428 w 243056"/>
                  <a:gd name="connsiteY3" fmla="*/ 13 h 26175"/>
                  <a:gd name="connsiteX4" fmla="*/ 153 w 243056"/>
                  <a:gd name="connsiteY4" fmla="*/ 19063 h 2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56" h="26175">
                    <a:moveTo>
                      <a:pt x="153" y="19063"/>
                    </a:moveTo>
                    <a:cubicBezTo>
                      <a:pt x="5445" y="23296"/>
                      <a:pt x="159961" y="28059"/>
                      <a:pt x="200178" y="25413"/>
                    </a:cubicBezTo>
                    <a:cubicBezTo>
                      <a:pt x="240395" y="22767"/>
                      <a:pt x="246745" y="7421"/>
                      <a:pt x="241453" y="3188"/>
                    </a:cubicBezTo>
                    <a:cubicBezTo>
                      <a:pt x="236161" y="-1045"/>
                      <a:pt x="209174" y="542"/>
                      <a:pt x="168428" y="13"/>
                    </a:cubicBezTo>
                    <a:cubicBezTo>
                      <a:pt x="127682" y="-516"/>
                      <a:pt x="-5139" y="14830"/>
                      <a:pt x="153" y="1906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6" name="フリーフォーム: 図形 2645">
                <a:extLst>
                  <a:ext uri="{FF2B5EF4-FFF2-40B4-BE49-F238E27FC236}">
                    <a16:creationId xmlns:a16="http://schemas.microsoft.com/office/drawing/2014/main" id="{ADF48319-A071-4E1A-AB29-797237A9BBFF}"/>
                  </a:ext>
                </a:extLst>
              </p:cNvPr>
              <p:cNvSpPr/>
              <p:nvPr/>
            </p:nvSpPr>
            <p:spPr>
              <a:xfrm>
                <a:off x="6003920" y="2255926"/>
                <a:ext cx="120660" cy="52780"/>
              </a:xfrm>
              <a:custGeom>
                <a:avLst/>
                <a:gdLst>
                  <a:gd name="connsiteX0" fmla="*/ 5 w 120660"/>
                  <a:gd name="connsiteY0" fmla="*/ 1499 h 52780"/>
                  <a:gd name="connsiteX1" fmla="*/ 57155 w 120660"/>
                  <a:gd name="connsiteY1" fmla="*/ 49124 h 52780"/>
                  <a:gd name="connsiteX2" fmla="*/ 120655 w 120660"/>
                  <a:gd name="connsiteY2" fmla="*/ 45949 h 52780"/>
                  <a:gd name="connsiteX3" fmla="*/ 60330 w 120660"/>
                  <a:gd name="connsiteY3" fmla="*/ 17374 h 52780"/>
                  <a:gd name="connsiteX4" fmla="*/ 5 w 120660"/>
                  <a:gd name="connsiteY4" fmla="*/ 1499 h 52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660" h="52780">
                    <a:moveTo>
                      <a:pt x="5" y="1499"/>
                    </a:moveTo>
                    <a:cubicBezTo>
                      <a:pt x="-524" y="6791"/>
                      <a:pt x="37047" y="41716"/>
                      <a:pt x="57155" y="49124"/>
                    </a:cubicBezTo>
                    <a:cubicBezTo>
                      <a:pt x="77263" y="56532"/>
                      <a:pt x="120126" y="51241"/>
                      <a:pt x="120655" y="45949"/>
                    </a:cubicBezTo>
                    <a:cubicBezTo>
                      <a:pt x="121184" y="40657"/>
                      <a:pt x="80967" y="29016"/>
                      <a:pt x="60330" y="17374"/>
                    </a:cubicBezTo>
                    <a:cubicBezTo>
                      <a:pt x="39693" y="5732"/>
                      <a:pt x="534" y="-3793"/>
                      <a:pt x="5" y="14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7" name="フリーフォーム: 図形 2646">
                <a:extLst>
                  <a:ext uri="{FF2B5EF4-FFF2-40B4-BE49-F238E27FC236}">
                    <a16:creationId xmlns:a16="http://schemas.microsoft.com/office/drawing/2014/main" id="{672B545C-2ECB-411B-A7D2-D6E4F3279286}"/>
                  </a:ext>
                </a:extLst>
              </p:cNvPr>
              <p:cNvSpPr/>
              <p:nvPr/>
            </p:nvSpPr>
            <p:spPr>
              <a:xfrm>
                <a:off x="5353014" y="2922728"/>
                <a:ext cx="327489" cy="7797"/>
              </a:xfrm>
              <a:custGeom>
                <a:avLst/>
                <a:gdLst>
                  <a:gd name="connsiteX0" fmla="*/ 311186 w 327489"/>
                  <a:gd name="connsiteY0" fmla="*/ 7797 h 7797"/>
                  <a:gd name="connsiteX1" fmla="*/ 254036 w 327489"/>
                  <a:gd name="connsiteY1" fmla="*/ 1447 h 7797"/>
                  <a:gd name="connsiteX2" fmla="*/ 36 w 327489"/>
                  <a:gd name="connsiteY2" fmla="*/ 1447 h 7797"/>
                  <a:gd name="connsiteX3" fmla="*/ 311186 w 327489"/>
                  <a:gd name="connsiteY3" fmla="*/ 7797 h 7797"/>
                </a:gdLst>
                <a:ahLst/>
                <a:cxnLst>
                  <a:cxn ang="0">
                    <a:pos x="connsiteX0" y="connsiteY0"/>
                  </a:cxn>
                  <a:cxn ang="0">
                    <a:pos x="connsiteX1" y="connsiteY1"/>
                  </a:cxn>
                  <a:cxn ang="0">
                    <a:pos x="connsiteX2" y="connsiteY2"/>
                  </a:cxn>
                  <a:cxn ang="0">
                    <a:pos x="connsiteX3" y="connsiteY3"/>
                  </a:cxn>
                </a:cxnLst>
                <a:rect l="l" t="t" r="r" b="b"/>
                <a:pathLst>
                  <a:path w="327489" h="7797">
                    <a:moveTo>
                      <a:pt x="311186" y="7797"/>
                    </a:moveTo>
                    <a:cubicBezTo>
                      <a:pt x="353519" y="7797"/>
                      <a:pt x="305894" y="2505"/>
                      <a:pt x="254036" y="1447"/>
                    </a:cubicBezTo>
                    <a:cubicBezTo>
                      <a:pt x="202178" y="389"/>
                      <a:pt x="-3139" y="-1199"/>
                      <a:pt x="36" y="1447"/>
                    </a:cubicBezTo>
                    <a:cubicBezTo>
                      <a:pt x="3211" y="4093"/>
                      <a:pt x="268853" y="7797"/>
                      <a:pt x="311186" y="77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8" name="フリーフォーム: 図形 2647">
                <a:extLst>
                  <a:ext uri="{FF2B5EF4-FFF2-40B4-BE49-F238E27FC236}">
                    <a16:creationId xmlns:a16="http://schemas.microsoft.com/office/drawing/2014/main" id="{7FBE2C03-79A2-473F-822C-DA36877DD76C}"/>
                  </a:ext>
                </a:extLst>
              </p:cNvPr>
              <p:cNvSpPr/>
              <p:nvPr/>
            </p:nvSpPr>
            <p:spPr>
              <a:xfrm>
                <a:off x="5346626" y="2768315"/>
                <a:ext cx="39236" cy="162306"/>
              </a:xfrm>
              <a:custGeom>
                <a:avLst/>
                <a:gdLst>
                  <a:gd name="connsiteX0" fmla="*/ 28649 w 39236"/>
                  <a:gd name="connsiteY0" fmla="*/ 162210 h 162306"/>
                  <a:gd name="connsiteX1" fmla="*/ 38174 w 39236"/>
                  <a:gd name="connsiteY1" fmla="*/ 47910 h 162306"/>
                  <a:gd name="connsiteX2" fmla="*/ 74 w 39236"/>
                  <a:gd name="connsiteY2" fmla="*/ 285 h 162306"/>
                  <a:gd name="connsiteX3" fmla="*/ 28649 w 39236"/>
                  <a:gd name="connsiteY3" fmla="*/ 66960 h 162306"/>
                  <a:gd name="connsiteX4" fmla="*/ 28649 w 39236"/>
                  <a:gd name="connsiteY4" fmla="*/ 162210 h 162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36" h="162306">
                    <a:moveTo>
                      <a:pt x="28649" y="162210"/>
                    </a:moveTo>
                    <a:cubicBezTo>
                      <a:pt x="30236" y="159035"/>
                      <a:pt x="42936" y="74897"/>
                      <a:pt x="38174" y="47910"/>
                    </a:cubicBezTo>
                    <a:cubicBezTo>
                      <a:pt x="33412" y="20923"/>
                      <a:pt x="1661" y="-2890"/>
                      <a:pt x="74" y="285"/>
                    </a:cubicBezTo>
                    <a:cubicBezTo>
                      <a:pt x="-1513" y="3460"/>
                      <a:pt x="22828" y="44206"/>
                      <a:pt x="28649" y="66960"/>
                    </a:cubicBezTo>
                    <a:cubicBezTo>
                      <a:pt x="34470" y="89714"/>
                      <a:pt x="27062" y="165385"/>
                      <a:pt x="28649" y="1622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49" name="フリーフォーム: 図形 2648">
                <a:extLst>
                  <a:ext uri="{FF2B5EF4-FFF2-40B4-BE49-F238E27FC236}">
                    <a16:creationId xmlns:a16="http://schemas.microsoft.com/office/drawing/2014/main" id="{09E792BF-F0F9-47CA-B061-E7B8FF14D6F0}"/>
                  </a:ext>
                </a:extLst>
              </p:cNvPr>
              <p:cNvSpPr/>
              <p:nvPr/>
            </p:nvSpPr>
            <p:spPr>
              <a:xfrm>
                <a:off x="5314476" y="2786804"/>
                <a:ext cx="38722" cy="146258"/>
              </a:xfrm>
              <a:custGeom>
                <a:avLst/>
                <a:gdLst>
                  <a:gd name="connsiteX0" fmla="*/ 38574 w 38722"/>
                  <a:gd name="connsiteY0" fmla="*/ 846 h 146258"/>
                  <a:gd name="connsiteX1" fmla="*/ 13174 w 38722"/>
                  <a:gd name="connsiteY1" fmla="*/ 143721 h 146258"/>
                  <a:gd name="connsiteX2" fmla="*/ 474 w 38722"/>
                  <a:gd name="connsiteY2" fmla="*/ 86571 h 146258"/>
                  <a:gd name="connsiteX3" fmla="*/ 38574 w 38722"/>
                  <a:gd name="connsiteY3" fmla="*/ 846 h 146258"/>
                </a:gdLst>
                <a:ahLst/>
                <a:cxnLst>
                  <a:cxn ang="0">
                    <a:pos x="connsiteX0" y="connsiteY0"/>
                  </a:cxn>
                  <a:cxn ang="0">
                    <a:pos x="connsiteX1" y="connsiteY1"/>
                  </a:cxn>
                  <a:cxn ang="0">
                    <a:pos x="connsiteX2" y="connsiteY2"/>
                  </a:cxn>
                  <a:cxn ang="0">
                    <a:pos x="connsiteX3" y="connsiteY3"/>
                  </a:cxn>
                </a:cxnLst>
                <a:rect l="l" t="t" r="r" b="b"/>
                <a:pathLst>
                  <a:path w="38722" h="146258">
                    <a:moveTo>
                      <a:pt x="38574" y="846"/>
                    </a:moveTo>
                    <a:cubicBezTo>
                      <a:pt x="40691" y="10371"/>
                      <a:pt x="19524" y="129433"/>
                      <a:pt x="13174" y="143721"/>
                    </a:cubicBezTo>
                    <a:cubicBezTo>
                      <a:pt x="6824" y="158009"/>
                      <a:pt x="-2172" y="108267"/>
                      <a:pt x="474" y="86571"/>
                    </a:cubicBezTo>
                    <a:cubicBezTo>
                      <a:pt x="3120" y="64875"/>
                      <a:pt x="36457" y="-8679"/>
                      <a:pt x="38574" y="8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0" name="フリーフォーム: 図形 2649">
                <a:extLst>
                  <a:ext uri="{FF2B5EF4-FFF2-40B4-BE49-F238E27FC236}">
                    <a16:creationId xmlns:a16="http://schemas.microsoft.com/office/drawing/2014/main" id="{D545EDEF-B3A7-4767-B163-6A4E0EB51642}"/>
                  </a:ext>
                </a:extLst>
              </p:cNvPr>
              <p:cNvSpPr/>
              <p:nvPr/>
            </p:nvSpPr>
            <p:spPr>
              <a:xfrm>
                <a:off x="4447127" y="2911475"/>
                <a:ext cx="585249" cy="73260"/>
              </a:xfrm>
              <a:custGeom>
                <a:avLst/>
                <a:gdLst>
                  <a:gd name="connsiteX0" fmla="*/ 585248 w 585249"/>
                  <a:gd name="connsiteY0" fmla="*/ 66675 h 73260"/>
                  <a:gd name="connsiteX1" fmla="*/ 366173 w 585249"/>
                  <a:gd name="connsiteY1" fmla="*/ 73025 h 73260"/>
                  <a:gd name="connsiteX2" fmla="*/ 305848 w 585249"/>
                  <a:gd name="connsiteY2" fmla="*/ 66675 h 73260"/>
                  <a:gd name="connsiteX3" fmla="*/ 340773 w 585249"/>
                  <a:gd name="connsiteY3" fmla="*/ 22225 h 73260"/>
                  <a:gd name="connsiteX4" fmla="*/ 264573 w 585249"/>
                  <a:gd name="connsiteY4" fmla="*/ 60325 h 73260"/>
                  <a:gd name="connsiteX5" fmla="*/ 185198 w 585249"/>
                  <a:gd name="connsiteY5" fmla="*/ 73025 h 73260"/>
                  <a:gd name="connsiteX6" fmla="*/ 108998 w 585249"/>
                  <a:gd name="connsiteY6" fmla="*/ 63500 h 73260"/>
                  <a:gd name="connsiteX7" fmla="*/ 74073 w 585249"/>
                  <a:gd name="connsiteY7" fmla="*/ 38100 h 73260"/>
                  <a:gd name="connsiteX8" fmla="*/ 1048 w 585249"/>
                  <a:gd name="connsiteY8" fmla="*/ 41275 h 73260"/>
                  <a:gd name="connsiteX9" fmla="*/ 134398 w 585249"/>
                  <a:gd name="connsiteY9" fmla="*/ 57150 h 73260"/>
                  <a:gd name="connsiteX10" fmla="*/ 239173 w 585249"/>
                  <a:gd name="connsiteY10" fmla="*/ 57150 h 73260"/>
                  <a:gd name="connsiteX11" fmla="*/ 293148 w 585249"/>
                  <a:gd name="connsiteY11" fmla="*/ 38100 h 73260"/>
                  <a:gd name="connsiteX12" fmla="*/ 350298 w 585249"/>
                  <a:gd name="connsiteY12" fmla="*/ 0 h 73260"/>
                  <a:gd name="connsiteX13" fmla="*/ 362998 w 585249"/>
                  <a:gd name="connsiteY13" fmla="*/ 38100 h 73260"/>
                  <a:gd name="connsiteX14" fmla="*/ 585248 w 585249"/>
                  <a:gd name="connsiteY14" fmla="*/ 66675 h 7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49" h="73260">
                    <a:moveTo>
                      <a:pt x="585248" y="66675"/>
                    </a:moveTo>
                    <a:cubicBezTo>
                      <a:pt x="585777" y="72496"/>
                      <a:pt x="412740" y="73025"/>
                      <a:pt x="366173" y="73025"/>
                    </a:cubicBezTo>
                    <a:cubicBezTo>
                      <a:pt x="319606" y="73025"/>
                      <a:pt x="310081" y="75142"/>
                      <a:pt x="305848" y="66675"/>
                    </a:cubicBezTo>
                    <a:cubicBezTo>
                      <a:pt x="301615" y="58208"/>
                      <a:pt x="347652" y="23283"/>
                      <a:pt x="340773" y="22225"/>
                    </a:cubicBezTo>
                    <a:cubicBezTo>
                      <a:pt x="333894" y="21167"/>
                      <a:pt x="290502" y="51858"/>
                      <a:pt x="264573" y="60325"/>
                    </a:cubicBezTo>
                    <a:cubicBezTo>
                      <a:pt x="238644" y="68792"/>
                      <a:pt x="211127" y="72496"/>
                      <a:pt x="185198" y="73025"/>
                    </a:cubicBezTo>
                    <a:cubicBezTo>
                      <a:pt x="159269" y="73554"/>
                      <a:pt x="127519" y="69321"/>
                      <a:pt x="108998" y="63500"/>
                    </a:cubicBezTo>
                    <a:cubicBezTo>
                      <a:pt x="90477" y="57679"/>
                      <a:pt x="92065" y="41804"/>
                      <a:pt x="74073" y="38100"/>
                    </a:cubicBezTo>
                    <a:cubicBezTo>
                      <a:pt x="56081" y="34396"/>
                      <a:pt x="-9006" y="38100"/>
                      <a:pt x="1048" y="41275"/>
                    </a:cubicBezTo>
                    <a:cubicBezTo>
                      <a:pt x="11102" y="44450"/>
                      <a:pt x="94711" y="54504"/>
                      <a:pt x="134398" y="57150"/>
                    </a:cubicBezTo>
                    <a:cubicBezTo>
                      <a:pt x="174085" y="59796"/>
                      <a:pt x="212715" y="60325"/>
                      <a:pt x="239173" y="57150"/>
                    </a:cubicBezTo>
                    <a:cubicBezTo>
                      <a:pt x="265631" y="53975"/>
                      <a:pt x="274627" y="47625"/>
                      <a:pt x="293148" y="38100"/>
                    </a:cubicBezTo>
                    <a:cubicBezTo>
                      <a:pt x="311669" y="28575"/>
                      <a:pt x="338656" y="0"/>
                      <a:pt x="350298" y="0"/>
                    </a:cubicBezTo>
                    <a:cubicBezTo>
                      <a:pt x="361940" y="0"/>
                      <a:pt x="316431" y="29633"/>
                      <a:pt x="362998" y="38100"/>
                    </a:cubicBezTo>
                    <a:cubicBezTo>
                      <a:pt x="409565" y="46567"/>
                      <a:pt x="584719" y="60854"/>
                      <a:pt x="585248" y="666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1" name="フリーフォーム: 図形 2650">
                <a:extLst>
                  <a:ext uri="{FF2B5EF4-FFF2-40B4-BE49-F238E27FC236}">
                    <a16:creationId xmlns:a16="http://schemas.microsoft.com/office/drawing/2014/main" id="{B216766A-B4CD-49D7-BD8B-2AF1BBDCEDCC}"/>
                  </a:ext>
                </a:extLst>
              </p:cNvPr>
              <p:cNvSpPr/>
              <p:nvPr/>
            </p:nvSpPr>
            <p:spPr>
              <a:xfrm>
                <a:off x="4457358" y="2971344"/>
                <a:ext cx="562331" cy="67195"/>
              </a:xfrm>
              <a:custGeom>
                <a:avLst/>
                <a:gdLst>
                  <a:gd name="connsiteX0" fmla="*/ 562317 w 562331"/>
                  <a:gd name="connsiteY0" fmla="*/ 38556 h 67195"/>
                  <a:gd name="connsiteX1" fmla="*/ 368642 w 562331"/>
                  <a:gd name="connsiteY1" fmla="*/ 44906 h 67195"/>
                  <a:gd name="connsiteX2" fmla="*/ 343242 w 562331"/>
                  <a:gd name="connsiteY2" fmla="*/ 67131 h 67195"/>
                  <a:gd name="connsiteX3" fmla="*/ 254342 w 562331"/>
                  <a:gd name="connsiteY3" fmla="*/ 51256 h 67195"/>
                  <a:gd name="connsiteX4" fmla="*/ 200367 w 562331"/>
                  <a:gd name="connsiteY4" fmla="*/ 38556 h 67195"/>
                  <a:gd name="connsiteX5" fmla="*/ 120992 w 562331"/>
                  <a:gd name="connsiteY5" fmla="*/ 48081 h 67195"/>
                  <a:gd name="connsiteX6" fmla="*/ 89242 w 562331"/>
                  <a:gd name="connsiteY6" fmla="*/ 63956 h 67195"/>
                  <a:gd name="connsiteX7" fmla="*/ 47967 w 562331"/>
                  <a:gd name="connsiteY7" fmla="*/ 54431 h 67195"/>
                  <a:gd name="connsiteX8" fmla="*/ 60667 w 562331"/>
                  <a:gd name="connsiteY8" fmla="*/ 456 h 67195"/>
                  <a:gd name="connsiteX9" fmla="*/ 342 w 562331"/>
                  <a:gd name="connsiteY9" fmla="*/ 29031 h 67195"/>
                  <a:gd name="connsiteX10" fmla="*/ 92417 w 562331"/>
                  <a:gd name="connsiteY10" fmla="*/ 38556 h 67195"/>
                  <a:gd name="connsiteX11" fmla="*/ 232117 w 562331"/>
                  <a:gd name="connsiteY11" fmla="*/ 51256 h 67195"/>
                  <a:gd name="connsiteX12" fmla="*/ 378167 w 562331"/>
                  <a:gd name="connsiteY12" fmla="*/ 57606 h 67195"/>
                  <a:gd name="connsiteX13" fmla="*/ 562317 w 562331"/>
                  <a:gd name="connsiteY13" fmla="*/ 38556 h 67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2331" h="67195">
                    <a:moveTo>
                      <a:pt x="562317" y="38556"/>
                    </a:moveTo>
                    <a:cubicBezTo>
                      <a:pt x="560729" y="36439"/>
                      <a:pt x="405154" y="40144"/>
                      <a:pt x="368642" y="44906"/>
                    </a:cubicBezTo>
                    <a:cubicBezTo>
                      <a:pt x="332129" y="49669"/>
                      <a:pt x="362292" y="66073"/>
                      <a:pt x="343242" y="67131"/>
                    </a:cubicBezTo>
                    <a:cubicBezTo>
                      <a:pt x="324192" y="68189"/>
                      <a:pt x="278154" y="56018"/>
                      <a:pt x="254342" y="51256"/>
                    </a:cubicBezTo>
                    <a:cubicBezTo>
                      <a:pt x="230530" y="46494"/>
                      <a:pt x="222592" y="39085"/>
                      <a:pt x="200367" y="38556"/>
                    </a:cubicBezTo>
                    <a:cubicBezTo>
                      <a:pt x="178142" y="38027"/>
                      <a:pt x="139513" y="43848"/>
                      <a:pt x="120992" y="48081"/>
                    </a:cubicBezTo>
                    <a:cubicBezTo>
                      <a:pt x="102471" y="52314"/>
                      <a:pt x="101413" y="62898"/>
                      <a:pt x="89242" y="63956"/>
                    </a:cubicBezTo>
                    <a:cubicBezTo>
                      <a:pt x="77071" y="65014"/>
                      <a:pt x="52729" y="65014"/>
                      <a:pt x="47967" y="54431"/>
                    </a:cubicBezTo>
                    <a:cubicBezTo>
                      <a:pt x="43204" y="43848"/>
                      <a:pt x="68604" y="4689"/>
                      <a:pt x="60667" y="456"/>
                    </a:cubicBezTo>
                    <a:cubicBezTo>
                      <a:pt x="52730" y="-3777"/>
                      <a:pt x="-4950" y="22681"/>
                      <a:pt x="342" y="29031"/>
                    </a:cubicBezTo>
                    <a:cubicBezTo>
                      <a:pt x="5634" y="35381"/>
                      <a:pt x="92417" y="38556"/>
                      <a:pt x="92417" y="38556"/>
                    </a:cubicBezTo>
                    <a:cubicBezTo>
                      <a:pt x="131046" y="42260"/>
                      <a:pt x="184492" y="48081"/>
                      <a:pt x="232117" y="51256"/>
                    </a:cubicBezTo>
                    <a:cubicBezTo>
                      <a:pt x="279742" y="54431"/>
                      <a:pt x="325779" y="60252"/>
                      <a:pt x="378167" y="57606"/>
                    </a:cubicBezTo>
                    <a:cubicBezTo>
                      <a:pt x="430554" y="54960"/>
                      <a:pt x="563905" y="40673"/>
                      <a:pt x="562317" y="3855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2" name="フリーフォーム: 図形 2651">
                <a:extLst>
                  <a:ext uri="{FF2B5EF4-FFF2-40B4-BE49-F238E27FC236}">
                    <a16:creationId xmlns:a16="http://schemas.microsoft.com/office/drawing/2014/main" id="{0E5E3A4C-BCA4-4E68-BBBB-E96AD4550E37}"/>
                  </a:ext>
                </a:extLst>
              </p:cNvPr>
              <p:cNvSpPr/>
              <p:nvPr/>
            </p:nvSpPr>
            <p:spPr>
              <a:xfrm>
                <a:off x="5755249" y="2225673"/>
                <a:ext cx="77009" cy="177808"/>
              </a:xfrm>
              <a:custGeom>
                <a:avLst/>
                <a:gdLst>
                  <a:gd name="connsiteX0" fmla="*/ 55001 w 77009"/>
                  <a:gd name="connsiteY0" fmla="*/ 2 h 177808"/>
                  <a:gd name="connsiteX1" fmla="*/ 32776 w 77009"/>
                  <a:gd name="connsiteY1" fmla="*/ 117477 h 177808"/>
                  <a:gd name="connsiteX2" fmla="*/ 1026 w 77009"/>
                  <a:gd name="connsiteY2" fmla="*/ 177802 h 177808"/>
                  <a:gd name="connsiteX3" fmla="*/ 74051 w 77009"/>
                  <a:gd name="connsiteY3" fmla="*/ 114302 h 177808"/>
                  <a:gd name="connsiteX4" fmla="*/ 55001 w 77009"/>
                  <a:gd name="connsiteY4" fmla="*/ 2 h 17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009" h="177808">
                    <a:moveTo>
                      <a:pt x="55001" y="2"/>
                    </a:moveTo>
                    <a:cubicBezTo>
                      <a:pt x="48122" y="531"/>
                      <a:pt x="41772" y="87844"/>
                      <a:pt x="32776" y="117477"/>
                    </a:cubicBezTo>
                    <a:cubicBezTo>
                      <a:pt x="23780" y="147110"/>
                      <a:pt x="-5853" y="178331"/>
                      <a:pt x="1026" y="177802"/>
                    </a:cubicBezTo>
                    <a:cubicBezTo>
                      <a:pt x="7905" y="177273"/>
                      <a:pt x="62939" y="140760"/>
                      <a:pt x="74051" y="114302"/>
                    </a:cubicBezTo>
                    <a:cubicBezTo>
                      <a:pt x="85164" y="87844"/>
                      <a:pt x="61880" y="-527"/>
                      <a:pt x="5500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3" name="フリーフォーム: 図形 2652">
                <a:extLst>
                  <a:ext uri="{FF2B5EF4-FFF2-40B4-BE49-F238E27FC236}">
                    <a16:creationId xmlns:a16="http://schemas.microsoft.com/office/drawing/2014/main" id="{51F82CC8-246E-4FF6-ADA5-28CD15C6AB20}"/>
                  </a:ext>
                </a:extLst>
              </p:cNvPr>
              <p:cNvSpPr/>
              <p:nvPr/>
            </p:nvSpPr>
            <p:spPr>
              <a:xfrm>
                <a:off x="5390417" y="2111375"/>
                <a:ext cx="557075" cy="130883"/>
              </a:xfrm>
              <a:custGeom>
                <a:avLst/>
                <a:gdLst>
                  <a:gd name="connsiteX0" fmla="*/ 556358 w 557075"/>
                  <a:gd name="connsiteY0" fmla="*/ 130175 h 130883"/>
                  <a:gd name="connsiteX1" fmla="*/ 318233 w 557075"/>
                  <a:gd name="connsiteY1" fmla="*/ 114300 h 130883"/>
                  <a:gd name="connsiteX2" fmla="*/ 261083 w 557075"/>
                  <a:gd name="connsiteY2" fmla="*/ 82550 h 130883"/>
                  <a:gd name="connsiteX3" fmla="*/ 162658 w 557075"/>
                  <a:gd name="connsiteY3" fmla="*/ 92075 h 130883"/>
                  <a:gd name="connsiteX4" fmla="*/ 733 w 557075"/>
                  <a:gd name="connsiteY4" fmla="*/ 0 h 130883"/>
                  <a:gd name="connsiteX5" fmla="*/ 232508 w 557075"/>
                  <a:gd name="connsiteY5" fmla="*/ 92075 h 130883"/>
                  <a:gd name="connsiteX6" fmla="*/ 556358 w 557075"/>
                  <a:gd name="connsiteY6" fmla="*/ 130175 h 130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7075" h="130883">
                    <a:moveTo>
                      <a:pt x="556358" y="130175"/>
                    </a:moveTo>
                    <a:cubicBezTo>
                      <a:pt x="570645" y="133879"/>
                      <a:pt x="367445" y="122237"/>
                      <a:pt x="318233" y="114300"/>
                    </a:cubicBezTo>
                    <a:cubicBezTo>
                      <a:pt x="269021" y="106363"/>
                      <a:pt x="287012" y="86254"/>
                      <a:pt x="261083" y="82550"/>
                    </a:cubicBezTo>
                    <a:cubicBezTo>
                      <a:pt x="235154" y="78846"/>
                      <a:pt x="206050" y="105833"/>
                      <a:pt x="162658" y="92075"/>
                    </a:cubicBezTo>
                    <a:cubicBezTo>
                      <a:pt x="119266" y="78317"/>
                      <a:pt x="-10909" y="0"/>
                      <a:pt x="733" y="0"/>
                    </a:cubicBezTo>
                    <a:cubicBezTo>
                      <a:pt x="12375" y="0"/>
                      <a:pt x="139904" y="73025"/>
                      <a:pt x="232508" y="92075"/>
                    </a:cubicBezTo>
                    <a:cubicBezTo>
                      <a:pt x="325112" y="111125"/>
                      <a:pt x="542071" y="126471"/>
                      <a:pt x="556358" y="1301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4" name="フリーフォーム: 図形 2653">
                <a:extLst>
                  <a:ext uri="{FF2B5EF4-FFF2-40B4-BE49-F238E27FC236}">
                    <a16:creationId xmlns:a16="http://schemas.microsoft.com/office/drawing/2014/main" id="{35F6FC5C-89BF-4014-A1BB-D17E8916CD21}"/>
                  </a:ext>
                </a:extLst>
              </p:cNvPr>
              <p:cNvSpPr/>
              <p:nvPr/>
            </p:nvSpPr>
            <p:spPr>
              <a:xfrm>
                <a:off x="5456756" y="1965098"/>
                <a:ext cx="719804" cy="51194"/>
              </a:xfrm>
              <a:custGeom>
                <a:avLst/>
                <a:gdLst>
                  <a:gd name="connsiteX0" fmla="*/ 718619 w 719804"/>
                  <a:gd name="connsiteY0" fmla="*/ 16102 h 51194"/>
                  <a:gd name="connsiteX1" fmla="*/ 563044 w 719804"/>
                  <a:gd name="connsiteY1" fmla="*/ 28802 h 51194"/>
                  <a:gd name="connsiteX2" fmla="*/ 521769 w 719804"/>
                  <a:gd name="connsiteY2" fmla="*/ 51027 h 51194"/>
                  <a:gd name="connsiteX3" fmla="*/ 502719 w 719804"/>
                  <a:gd name="connsiteY3" fmla="*/ 16102 h 51194"/>
                  <a:gd name="connsiteX4" fmla="*/ 423344 w 719804"/>
                  <a:gd name="connsiteY4" fmla="*/ 16102 h 51194"/>
                  <a:gd name="connsiteX5" fmla="*/ 363019 w 719804"/>
                  <a:gd name="connsiteY5" fmla="*/ 28802 h 51194"/>
                  <a:gd name="connsiteX6" fmla="*/ 156644 w 719804"/>
                  <a:gd name="connsiteY6" fmla="*/ 22452 h 51194"/>
                  <a:gd name="connsiteX7" fmla="*/ 7419 w 719804"/>
                  <a:gd name="connsiteY7" fmla="*/ 28802 h 51194"/>
                  <a:gd name="connsiteX8" fmla="*/ 394769 w 719804"/>
                  <a:gd name="connsiteY8" fmla="*/ 28802 h 51194"/>
                  <a:gd name="connsiteX9" fmla="*/ 470969 w 719804"/>
                  <a:gd name="connsiteY9" fmla="*/ 227 h 51194"/>
                  <a:gd name="connsiteX10" fmla="*/ 718619 w 719804"/>
                  <a:gd name="connsiteY10" fmla="*/ 16102 h 5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9804" h="51194">
                    <a:moveTo>
                      <a:pt x="718619" y="16102"/>
                    </a:moveTo>
                    <a:cubicBezTo>
                      <a:pt x="733965" y="20865"/>
                      <a:pt x="595852" y="22981"/>
                      <a:pt x="563044" y="28802"/>
                    </a:cubicBezTo>
                    <a:cubicBezTo>
                      <a:pt x="530236" y="34623"/>
                      <a:pt x="531823" y="53144"/>
                      <a:pt x="521769" y="51027"/>
                    </a:cubicBezTo>
                    <a:cubicBezTo>
                      <a:pt x="511715" y="48910"/>
                      <a:pt x="519123" y="21923"/>
                      <a:pt x="502719" y="16102"/>
                    </a:cubicBezTo>
                    <a:cubicBezTo>
                      <a:pt x="486315" y="10281"/>
                      <a:pt x="446627" y="13985"/>
                      <a:pt x="423344" y="16102"/>
                    </a:cubicBezTo>
                    <a:cubicBezTo>
                      <a:pt x="400061" y="18219"/>
                      <a:pt x="363019" y="28802"/>
                      <a:pt x="363019" y="28802"/>
                    </a:cubicBezTo>
                    <a:cubicBezTo>
                      <a:pt x="318569" y="29860"/>
                      <a:pt x="215911" y="22452"/>
                      <a:pt x="156644" y="22452"/>
                    </a:cubicBezTo>
                    <a:cubicBezTo>
                      <a:pt x="97377" y="22452"/>
                      <a:pt x="-32268" y="27744"/>
                      <a:pt x="7419" y="28802"/>
                    </a:cubicBezTo>
                    <a:cubicBezTo>
                      <a:pt x="47106" y="29860"/>
                      <a:pt x="317511" y="33565"/>
                      <a:pt x="394769" y="28802"/>
                    </a:cubicBezTo>
                    <a:cubicBezTo>
                      <a:pt x="472027" y="24039"/>
                      <a:pt x="413290" y="2344"/>
                      <a:pt x="470969" y="227"/>
                    </a:cubicBezTo>
                    <a:cubicBezTo>
                      <a:pt x="528648" y="-1890"/>
                      <a:pt x="703273" y="11339"/>
                      <a:pt x="718619" y="1610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5" name="フリーフォーム: 図形 2654">
                <a:extLst>
                  <a:ext uri="{FF2B5EF4-FFF2-40B4-BE49-F238E27FC236}">
                    <a16:creationId xmlns:a16="http://schemas.microsoft.com/office/drawing/2014/main" id="{F2582BA7-AE43-465B-B50E-782EE1E1BBA8}"/>
                  </a:ext>
                </a:extLst>
              </p:cNvPr>
              <p:cNvSpPr/>
              <p:nvPr/>
            </p:nvSpPr>
            <p:spPr>
              <a:xfrm>
                <a:off x="2925046" y="2007118"/>
                <a:ext cx="2715105" cy="179061"/>
              </a:xfrm>
              <a:custGeom>
                <a:avLst/>
                <a:gdLst>
                  <a:gd name="connsiteX0" fmla="*/ 2558179 w 2715105"/>
                  <a:gd name="connsiteY0" fmla="*/ 148707 h 179061"/>
                  <a:gd name="connsiteX1" fmla="*/ 2262904 w 2715105"/>
                  <a:gd name="connsiteY1" fmla="*/ 170932 h 179061"/>
                  <a:gd name="connsiteX2" fmla="*/ 300754 w 2715105"/>
                  <a:gd name="connsiteY2" fmla="*/ 43932 h 179061"/>
                  <a:gd name="connsiteX3" fmla="*/ 240429 w 2715105"/>
                  <a:gd name="connsiteY3" fmla="*/ 5832 h 179061"/>
                  <a:gd name="connsiteX4" fmla="*/ 2558179 w 2715105"/>
                  <a:gd name="connsiteY4" fmla="*/ 148707 h 17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105" h="179061">
                    <a:moveTo>
                      <a:pt x="2558179" y="148707"/>
                    </a:moveTo>
                    <a:cubicBezTo>
                      <a:pt x="2895258" y="176224"/>
                      <a:pt x="2639142" y="188395"/>
                      <a:pt x="2262904" y="170932"/>
                    </a:cubicBezTo>
                    <a:cubicBezTo>
                      <a:pt x="1886666" y="153469"/>
                      <a:pt x="637833" y="71449"/>
                      <a:pt x="300754" y="43932"/>
                    </a:cubicBezTo>
                    <a:cubicBezTo>
                      <a:pt x="-36325" y="16415"/>
                      <a:pt x="-135279" y="-12689"/>
                      <a:pt x="240429" y="5832"/>
                    </a:cubicBezTo>
                    <a:cubicBezTo>
                      <a:pt x="616137" y="24353"/>
                      <a:pt x="2221100" y="121190"/>
                      <a:pt x="2558179" y="14870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6" name="フリーフォーム: 図形 2655">
                <a:extLst>
                  <a:ext uri="{FF2B5EF4-FFF2-40B4-BE49-F238E27FC236}">
                    <a16:creationId xmlns:a16="http://schemas.microsoft.com/office/drawing/2014/main" id="{01A4AD20-22F6-46D0-B576-2144829C0A5D}"/>
                  </a:ext>
                </a:extLst>
              </p:cNvPr>
              <p:cNvSpPr/>
              <p:nvPr/>
            </p:nvSpPr>
            <p:spPr>
              <a:xfrm>
                <a:off x="2993086" y="1955785"/>
                <a:ext cx="2509027" cy="118250"/>
              </a:xfrm>
              <a:custGeom>
                <a:avLst/>
                <a:gdLst>
                  <a:gd name="connsiteX0" fmla="*/ 2356789 w 2509027"/>
                  <a:gd name="connsiteY0" fmla="*/ 114315 h 118250"/>
                  <a:gd name="connsiteX1" fmla="*/ 2191689 w 2509027"/>
                  <a:gd name="connsiteY1" fmla="*/ 101615 h 118250"/>
                  <a:gd name="connsiteX2" fmla="*/ 1353489 w 2509027"/>
                  <a:gd name="connsiteY2" fmla="*/ 60340 h 118250"/>
                  <a:gd name="connsiteX3" fmla="*/ 213664 w 2509027"/>
                  <a:gd name="connsiteY3" fmla="*/ 15 h 118250"/>
                  <a:gd name="connsiteX4" fmla="*/ 10464 w 2509027"/>
                  <a:gd name="connsiteY4" fmla="*/ 53990 h 118250"/>
                  <a:gd name="connsiteX5" fmla="*/ 366064 w 2509027"/>
                  <a:gd name="connsiteY5" fmla="*/ 15890 h 118250"/>
                  <a:gd name="connsiteX6" fmla="*/ 2296464 w 2509027"/>
                  <a:gd name="connsiteY6" fmla="*/ 95265 h 118250"/>
                  <a:gd name="connsiteX7" fmla="*/ 2356789 w 2509027"/>
                  <a:gd name="connsiteY7" fmla="*/ 114315 h 11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9027" h="118250">
                    <a:moveTo>
                      <a:pt x="2356789" y="114315"/>
                    </a:moveTo>
                    <a:cubicBezTo>
                      <a:pt x="2357847" y="112463"/>
                      <a:pt x="2191689" y="101615"/>
                      <a:pt x="2191689" y="101615"/>
                    </a:cubicBezTo>
                    <a:lnTo>
                      <a:pt x="1353489" y="60340"/>
                    </a:lnTo>
                    <a:cubicBezTo>
                      <a:pt x="1023818" y="43407"/>
                      <a:pt x="437501" y="1073"/>
                      <a:pt x="213664" y="15"/>
                    </a:cubicBezTo>
                    <a:cubicBezTo>
                      <a:pt x="-10173" y="-1043"/>
                      <a:pt x="-14936" y="51344"/>
                      <a:pt x="10464" y="53990"/>
                    </a:cubicBezTo>
                    <a:cubicBezTo>
                      <a:pt x="35864" y="56636"/>
                      <a:pt x="-14936" y="9011"/>
                      <a:pt x="366064" y="15890"/>
                    </a:cubicBezTo>
                    <a:cubicBezTo>
                      <a:pt x="747064" y="22769"/>
                      <a:pt x="1960972" y="75686"/>
                      <a:pt x="2296464" y="95265"/>
                    </a:cubicBezTo>
                    <a:cubicBezTo>
                      <a:pt x="2631956" y="114844"/>
                      <a:pt x="2505485" y="124104"/>
                      <a:pt x="2356789" y="1143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7" name="フリーフォーム: 図形 2656">
                <a:extLst>
                  <a:ext uri="{FF2B5EF4-FFF2-40B4-BE49-F238E27FC236}">
                    <a16:creationId xmlns:a16="http://schemas.microsoft.com/office/drawing/2014/main" id="{FA44FC32-0A4B-4361-9EAF-5A73A80B92F4}"/>
                  </a:ext>
                </a:extLst>
              </p:cNvPr>
              <p:cNvSpPr/>
              <p:nvPr/>
            </p:nvSpPr>
            <p:spPr>
              <a:xfrm>
                <a:off x="3060532" y="1619220"/>
                <a:ext cx="2471216" cy="468567"/>
              </a:xfrm>
              <a:custGeom>
                <a:avLst/>
                <a:gdLst>
                  <a:gd name="connsiteX0" fmla="*/ 57318 w 2471216"/>
                  <a:gd name="connsiteY0" fmla="*/ 30 h 468567"/>
                  <a:gd name="connsiteX1" fmla="*/ 320843 w 2471216"/>
                  <a:gd name="connsiteY1" fmla="*/ 136555 h 468567"/>
                  <a:gd name="connsiteX2" fmla="*/ 2435393 w 2471216"/>
                  <a:gd name="connsiteY2" fmla="*/ 460405 h 468567"/>
                  <a:gd name="connsiteX3" fmla="*/ 1543218 w 2471216"/>
                  <a:gd name="connsiteY3" fmla="*/ 352455 h 468567"/>
                  <a:gd name="connsiteX4" fmla="*/ 149393 w 2471216"/>
                  <a:gd name="connsiteY4" fmla="*/ 146080 h 468567"/>
                  <a:gd name="connsiteX5" fmla="*/ 57318 w 2471216"/>
                  <a:gd name="connsiteY5" fmla="*/ 30 h 468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1216" h="468567">
                    <a:moveTo>
                      <a:pt x="57318" y="30"/>
                    </a:moveTo>
                    <a:cubicBezTo>
                      <a:pt x="85893" y="-1558"/>
                      <a:pt x="-75503" y="59826"/>
                      <a:pt x="320843" y="136555"/>
                    </a:cubicBezTo>
                    <a:cubicBezTo>
                      <a:pt x="717189" y="213284"/>
                      <a:pt x="2231664" y="424422"/>
                      <a:pt x="2435393" y="460405"/>
                    </a:cubicBezTo>
                    <a:cubicBezTo>
                      <a:pt x="2639122" y="496388"/>
                      <a:pt x="1924218" y="404842"/>
                      <a:pt x="1543218" y="352455"/>
                    </a:cubicBezTo>
                    <a:cubicBezTo>
                      <a:pt x="1162218" y="300068"/>
                      <a:pt x="395455" y="197938"/>
                      <a:pt x="149393" y="146080"/>
                    </a:cubicBezTo>
                    <a:cubicBezTo>
                      <a:pt x="-96669" y="94222"/>
                      <a:pt x="28743" y="1618"/>
                      <a:pt x="57318" y="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8" name="フリーフォーム: 図形 2657">
                <a:extLst>
                  <a:ext uri="{FF2B5EF4-FFF2-40B4-BE49-F238E27FC236}">
                    <a16:creationId xmlns:a16="http://schemas.microsoft.com/office/drawing/2014/main" id="{52CD30E8-8ACF-4A24-85FF-14E1C14391A6}"/>
                  </a:ext>
                </a:extLst>
              </p:cNvPr>
              <p:cNvSpPr/>
              <p:nvPr/>
            </p:nvSpPr>
            <p:spPr>
              <a:xfrm>
                <a:off x="2937682" y="1591530"/>
                <a:ext cx="2641819" cy="407814"/>
              </a:xfrm>
              <a:custGeom>
                <a:avLst/>
                <a:gdLst>
                  <a:gd name="connsiteX0" fmla="*/ 2612218 w 2641819"/>
                  <a:gd name="connsiteY0" fmla="*/ 405545 h 407814"/>
                  <a:gd name="connsiteX1" fmla="*/ 2513793 w 2641819"/>
                  <a:gd name="connsiteY1" fmla="*/ 376970 h 407814"/>
                  <a:gd name="connsiteX2" fmla="*/ 777068 w 2641819"/>
                  <a:gd name="connsiteY2" fmla="*/ 88045 h 407814"/>
                  <a:gd name="connsiteX3" fmla="*/ 310343 w 2641819"/>
                  <a:gd name="connsiteY3" fmla="*/ 5495 h 407814"/>
                  <a:gd name="connsiteX4" fmla="*/ 189693 w 2641819"/>
                  <a:gd name="connsiteY4" fmla="*/ 62645 h 407814"/>
                  <a:gd name="connsiteX5" fmla="*/ 180168 w 2641819"/>
                  <a:gd name="connsiteY5" fmla="*/ 15020 h 407814"/>
                  <a:gd name="connsiteX6" fmla="*/ 2612218 w 2641819"/>
                  <a:gd name="connsiteY6" fmla="*/ 405545 h 40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1819" h="407814">
                    <a:moveTo>
                      <a:pt x="2612218" y="405545"/>
                    </a:moveTo>
                    <a:cubicBezTo>
                      <a:pt x="2715934" y="417716"/>
                      <a:pt x="2513793" y="376970"/>
                      <a:pt x="2513793" y="376970"/>
                    </a:cubicBezTo>
                    <a:lnTo>
                      <a:pt x="777068" y="88045"/>
                    </a:lnTo>
                    <a:cubicBezTo>
                      <a:pt x="409826" y="26133"/>
                      <a:pt x="408239" y="9728"/>
                      <a:pt x="310343" y="5495"/>
                    </a:cubicBezTo>
                    <a:cubicBezTo>
                      <a:pt x="212447" y="1262"/>
                      <a:pt x="211389" y="61058"/>
                      <a:pt x="189693" y="62645"/>
                    </a:cubicBezTo>
                    <a:cubicBezTo>
                      <a:pt x="167997" y="64232"/>
                      <a:pt x="-219882" y="-37368"/>
                      <a:pt x="180168" y="15020"/>
                    </a:cubicBezTo>
                    <a:cubicBezTo>
                      <a:pt x="580218" y="67408"/>
                      <a:pt x="1585105" y="222189"/>
                      <a:pt x="2612218" y="4055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59" name="フリーフォーム: 図形 2658">
                <a:extLst>
                  <a:ext uri="{FF2B5EF4-FFF2-40B4-BE49-F238E27FC236}">
                    <a16:creationId xmlns:a16="http://schemas.microsoft.com/office/drawing/2014/main" id="{334BAB4C-C0A5-4F3A-8730-9B273BE20A66}"/>
                  </a:ext>
                </a:extLst>
              </p:cNvPr>
              <p:cNvSpPr/>
              <p:nvPr/>
            </p:nvSpPr>
            <p:spPr>
              <a:xfrm>
                <a:off x="5706161" y="2911024"/>
                <a:ext cx="763227" cy="251708"/>
              </a:xfrm>
              <a:custGeom>
                <a:avLst/>
                <a:gdLst>
                  <a:gd name="connsiteX0" fmla="*/ 46939 w 763227"/>
                  <a:gd name="connsiteY0" fmla="*/ 41726 h 251708"/>
                  <a:gd name="connsiteX1" fmla="*/ 8839 w 763227"/>
                  <a:gd name="connsiteY1" fmla="*/ 203651 h 251708"/>
                  <a:gd name="connsiteX2" fmla="*/ 234264 w 763227"/>
                  <a:gd name="connsiteY2" fmla="*/ 225876 h 251708"/>
                  <a:gd name="connsiteX3" fmla="*/ 383489 w 763227"/>
                  <a:gd name="connsiteY3" fmla="*/ 216351 h 251708"/>
                  <a:gd name="connsiteX4" fmla="*/ 602564 w 763227"/>
                  <a:gd name="connsiteY4" fmla="*/ 251276 h 251708"/>
                  <a:gd name="connsiteX5" fmla="*/ 761314 w 763227"/>
                  <a:gd name="connsiteY5" fmla="*/ 222701 h 251708"/>
                  <a:gd name="connsiteX6" fmla="*/ 688289 w 763227"/>
                  <a:gd name="connsiteY6" fmla="*/ 63951 h 251708"/>
                  <a:gd name="connsiteX7" fmla="*/ 656539 w 763227"/>
                  <a:gd name="connsiteY7" fmla="*/ 451 h 251708"/>
                  <a:gd name="connsiteX8" fmla="*/ 516839 w 763227"/>
                  <a:gd name="connsiteY8" fmla="*/ 35376 h 251708"/>
                  <a:gd name="connsiteX9" fmla="*/ 339039 w 763227"/>
                  <a:gd name="connsiteY9" fmla="*/ 32201 h 251708"/>
                  <a:gd name="connsiteX10" fmla="*/ 161239 w 763227"/>
                  <a:gd name="connsiteY10" fmla="*/ 32201 h 251708"/>
                  <a:gd name="connsiteX11" fmla="*/ 593039 w 763227"/>
                  <a:gd name="connsiteY11" fmla="*/ 41726 h 251708"/>
                  <a:gd name="connsiteX12" fmla="*/ 681939 w 763227"/>
                  <a:gd name="connsiteY12" fmla="*/ 171901 h 251708"/>
                  <a:gd name="connsiteX13" fmla="*/ 510489 w 763227"/>
                  <a:gd name="connsiteY13" fmla="*/ 194126 h 251708"/>
                  <a:gd name="connsiteX14" fmla="*/ 158064 w 763227"/>
                  <a:gd name="connsiteY14" fmla="*/ 197301 h 251708"/>
                  <a:gd name="connsiteX15" fmla="*/ 59639 w 763227"/>
                  <a:gd name="connsiteY15" fmla="*/ 165551 h 251708"/>
                  <a:gd name="connsiteX16" fmla="*/ 46939 w 763227"/>
                  <a:gd name="connsiteY16" fmla="*/ 41726 h 25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3227" h="251708">
                    <a:moveTo>
                      <a:pt x="46939" y="41726"/>
                    </a:moveTo>
                    <a:cubicBezTo>
                      <a:pt x="38472" y="48076"/>
                      <a:pt x="-22382" y="172959"/>
                      <a:pt x="8839" y="203651"/>
                    </a:cubicBezTo>
                    <a:cubicBezTo>
                      <a:pt x="40060" y="234343"/>
                      <a:pt x="171822" y="223759"/>
                      <a:pt x="234264" y="225876"/>
                    </a:cubicBezTo>
                    <a:cubicBezTo>
                      <a:pt x="296706" y="227993"/>
                      <a:pt x="322106" y="212118"/>
                      <a:pt x="383489" y="216351"/>
                    </a:cubicBezTo>
                    <a:cubicBezTo>
                      <a:pt x="444872" y="220584"/>
                      <a:pt x="539593" y="250218"/>
                      <a:pt x="602564" y="251276"/>
                    </a:cubicBezTo>
                    <a:cubicBezTo>
                      <a:pt x="665535" y="252334"/>
                      <a:pt x="747027" y="253922"/>
                      <a:pt x="761314" y="222701"/>
                    </a:cubicBezTo>
                    <a:cubicBezTo>
                      <a:pt x="775602" y="191480"/>
                      <a:pt x="705751" y="100993"/>
                      <a:pt x="688289" y="63951"/>
                    </a:cubicBezTo>
                    <a:cubicBezTo>
                      <a:pt x="670827" y="26909"/>
                      <a:pt x="685114" y="5213"/>
                      <a:pt x="656539" y="451"/>
                    </a:cubicBezTo>
                    <a:cubicBezTo>
                      <a:pt x="627964" y="-4311"/>
                      <a:pt x="569756" y="30084"/>
                      <a:pt x="516839" y="35376"/>
                    </a:cubicBezTo>
                    <a:cubicBezTo>
                      <a:pt x="463922" y="40668"/>
                      <a:pt x="339039" y="32201"/>
                      <a:pt x="339039" y="32201"/>
                    </a:cubicBezTo>
                    <a:lnTo>
                      <a:pt x="161239" y="32201"/>
                    </a:lnTo>
                    <a:cubicBezTo>
                      <a:pt x="203572" y="33788"/>
                      <a:pt x="506256" y="18443"/>
                      <a:pt x="593039" y="41726"/>
                    </a:cubicBezTo>
                    <a:cubicBezTo>
                      <a:pt x="679822" y="65009"/>
                      <a:pt x="695697" y="146501"/>
                      <a:pt x="681939" y="171901"/>
                    </a:cubicBezTo>
                    <a:cubicBezTo>
                      <a:pt x="668181" y="197301"/>
                      <a:pt x="597802" y="189893"/>
                      <a:pt x="510489" y="194126"/>
                    </a:cubicBezTo>
                    <a:cubicBezTo>
                      <a:pt x="423177" y="198359"/>
                      <a:pt x="233206" y="202063"/>
                      <a:pt x="158064" y="197301"/>
                    </a:cubicBezTo>
                    <a:cubicBezTo>
                      <a:pt x="82922" y="192539"/>
                      <a:pt x="76572" y="186718"/>
                      <a:pt x="59639" y="165551"/>
                    </a:cubicBezTo>
                    <a:cubicBezTo>
                      <a:pt x="42706" y="144384"/>
                      <a:pt x="55406" y="35376"/>
                      <a:pt x="46939" y="417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0" name="フリーフォーム: 図形 2659">
                <a:extLst>
                  <a:ext uri="{FF2B5EF4-FFF2-40B4-BE49-F238E27FC236}">
                    <a16:creationId xmlns:a16="http://schemas.microsoft.com/office/drawing/2014/main" id="{B8E9BA33-4B54-4F03-8F80-EEE29B31B3B1}"/>
                  </a:ext>
                </a:extLst>
              </p:cNvPr>
              <p:cNvSpPr/>
              <p:nvPr/>
            </p:nvSpPr>
            <p:spPr>
              <a:xfrm>
                <a:off x="5860055" y="3173321"/>
                <a:ext cx="147047" cy="144780"/>
              </a:xfrm>
              <a:custGeom>
                <a:avLst/>
                <a:gdLst>
                  <a:gd name="connsiteX0" fmla="*/ 4170 w 147047"/>
                  <a:gd name="connsiteY0" fmla="*/ 1679 h 144780"/>
                  <a:gd name="connsiteX1" fmla="*/ 995 w 147047"/>
                  <a:gd name="connsiteY1" fmla="*/ 65179 h 144780"/>
                  <a:gd name="connsiteX2" fmla="*/ 20045 w 147047"/>
                  <a:gd name="connsiteY2" fmla="*/ 141379 h 144780"/>
                  <a:gd name="connsiteX3" fmla="*/ 147045 w 147047"/>
                  <a:gd name="connsiteY3" fmla="*/ 131854 h 144780"/>
                  <a:gd name="connsiteX4" fmla="*/ 16870 w 147047"/>
                  <a:gd name="connsiteY4" fmla="*/ 135029 h 144780"/>
                  <a:gd name="connsiteX5" fmla="*/ 4170 w 147047"/>
                  <a:gd name="connsiteY5" fmla="*/ 1679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047" h="144780">
                    <a:moveTo>
                      <a:pt x="4170" y="1679"/>
                    </a:moveTo>
                    <a:cubicBezTo>
                      <a:pt x="1524" y="-9963"/>
                      <a:pt x="-1651" y="41896"/>
                      <a:pt x="995" y="65179"/>
                    </a:cubicBezTo>
                    <a:cubicBezTo>
                      <a:pt x="3641" y="88462"/>
                      <a:pt x="-4297" y="130267"/>
                      <a:pt x="20045" y="141379"/>
                    </a:cubicBezTo>
                    <a:cubicBezTo>
                      <a:pt x="44387" y="152491"/>
                      <a:pt x="147574" y="132912"/>
                      <a:pt x="147045" y="131854"/>
                    </a:cubicBezTo>
                    <a:cubicBezTo>
                      <a:pt x="146516" y="130796"/>
                      <a:pt x="41212" y="154608"/>
                      <a:pt x="16870" y="135029"/>
                    </a:cubicBezTo>
                    <a:cubicBezTo>
                      <a:pt x="-7472" y="115450"/>
                      <a:pt x="6816" y="13321"/>
                      <a:pt x="4170" y="16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1" name="フリーフォーム: 図形 2660">
                <a:extLst>
                  <a:ext uri="{FF2B5EF4-FFF2-40B4-BE49-F238E27FC236}">
                    <a16:creationId xmlns:a16="http://schemas.microsoft.com/office/drawing/2014/main" id="{E100D86E-7B78-477C-96D6-01C1533AA107}"/>
                  </a:ext>
                </a:extLst>
              </p:cNvPr>
              <p:cNvSpPr/>
              <p:nvPr/>
            </p:nvSpPr>
            <p:spPr>
              <a:xfrm>
                <a:off x="5848152" y="3142698"/>
                <a:ext cx="220018" cy="41875"/>
              </a:xfrm>
              <a:custGeom>
                <a:avLst/>
                <a:gdLst>
                  <a:gd name="connsiteX0" fmla="*/ 209748 w 220018"/>
                  <a:gd name="connsiteY0" fmla="*/ 552 h 41875"/>
                  <a:gd name="connsiteX1" fmla="*/ 198 w 220018"/>
                  <a:gd name="connsiteY1" fmla="*/ 19602 h 41875"/>
                  <a:gd name="connsiteX2" fmla="*/ 171648 w 220018"/>
                  <a:gd name="connsiteY2" fmla="*/ 41827 h 41875"/>
                  <a:gd name="connsiteX3" fmla="*/ 209748 w 220018"/>
                  <a:gd name="connsiteY3" fmla="*/ 552 h 41875"/>
                </a:gdLst>
                <a:ahLst/>
                <a:cxnLst>
                  <a:cxn ang="0">
                    <a:pos x="connsiteX0" y="connsiteY0"/>
                  </a:cxn>
                  <a:cxn ang="0">
                    <a:pos x="connsiteX1" y="connsiteY1"/>
                  </a:cxn>
                  <a:cxn ang="0">
                    <a:pos x="connsiteX2" y="connsiteY2"/>
                  </a:cxn>
                  <a:cxn ang="0">
                    <a:pos x="connsiteX3" y="connsiteY3"/>
                  </a:cxn>
                </a:cxnLst>
                <a:rect l="l" t="t" r="r" b="b"/>
                <a:pathLst>
                  <a:path w="220018" h="41875">
                    <a:moveTo>
                      <a:pt x="209748" y="552"/>
                    </a:moveTo>
                    <a:cubicBezTo>
                      <a:pt x="181173" y="-3152"/>
                      <a:pt x="6548" y="12723"/>
                      <a:pt x="198" y="19602"/>
                    </a:cubicBezTo>
                    <a:cubicBezTo>
                      <a:pt x="-6152" y="26481"/>
                      <a:pt x="142015" y="42885"/>
                      <a:pt x="171648" y="41827"/>
                    </a:cubicBezTo>
                    <a:cubicBezTo>
                      <a:pt x="201281" y="40769"/>
                      <a:pt x="238323" y="4256"/>
                      <a:pt x="209748" y="5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2" name="フリーフォーム: 図形 2661">
                <a:extLst>
                  <a:ext uri="{FF2B5EF4-FFF2-40B4-BE49-F238E27FC236}">
                    <a16:creationId xmlns:a16="http://schemas.microsoft.com/office/drawing/2014/main" id="{08249BF7-29D4-4426-89D2-076107847183}"/>
                  </a:ext>
                </a:extLst>
              </p:cNvPr>
              <p:cNvSpPr/>
              <p:nvPr/>
            </p:nvSpPr>
            <p:spPr>
              <a:xfrm>
                <a:off x="5625444" y="3164736"/>
                <a:ext cx="238979" cy="159092"/>
              </a:xfrm>
              <a:custGeom>
                <a:avLst/>
                <a:gdLst>
                  <a:gd name="connsiteX0" fmla="*/ 238781 w 238979"/>
                  <a:gd name="connsiteY0" fmla="*/ 73764 h 159092"/>
                  <a:gd name="connsiteX1" fmla="*/ 86381 w 238979"/>
                  <a:gd name="connsiteY1" fmla="*/ 140439 h 159092"/>
                  <a:gd name="connsiteX2" fmla="*/ 32406 w 238979"/>
                  <a:gd name="connsiteY2" fmla="*/ 156314 h 159092"/>
                  <a:gd name="connsiteX3" fmla="*/ 656 w 238979"/>
                  <a:gd name="connsiteY3" fmla="*/ 149964 h 159092"/>
                  <a:gd name="connsiteX4" fmla="*/ 60981 w 238979"/>
                  <a:gd name="connsiteY4" fmla="*/ 70589 h 159092"/>
                  <a:gd name="connsiteX5" fmla="*/ 92731 w 238979"/>
                  <a:gd name="connsiteY5" fmla="*/ 22964 h 159092"/>
                  <a:gd name="connsiteX6" fmla="*/ 222906 w 238979"/>
                  <a:gd name="connsiteY6" fmla="*/ 739 h 159092"/>
                  <a:gd name="connsiteX7" fmla="*/ 80031 w 238979"/>
                  <a:gd name="connsiteY7" fmla="*/ 48364 h 159092"/>
                  <a:gd name="connsiteX8" fmla="*/ 51456 w 238979"/>
                  <a:gd name="connsiteY8" fmla="*/ 124564 h 159092"/>
                  <a:gd name="connsiteX9" fmla="*/ 238781 w 238979"/>
                  <a:gd name="connsiteY9" fmla="*/ 73764 h 15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8979" h="159092">
                    <a:moveTo>
                      <a:pt x="238781" y="73764"/>
                    </a:moveTo>
                    <a:cubicBezTo>
                      <a:pt x="244602" y="76410"/>
                      <a:pt x="120777" y="126681"/>
                      <a:pt x="86381" y="140439"/>
                    </a:cubicBezTo>
                    <a:cubicBezTo>
                      <a:pt x="51985" y="154197"/>
                      <a:pt x="46693" y="154727"/>
                      <a:pt x="32406" y="156314"/>
                    </a:cubicBezTo>
                    <a:cubicBezTo>
                      <a:pt x="18119" y="157901"/>
                      <a:pt x="-4107" y="164252"/>
                      <a:pt x="656" y="149964"/>
                    </a:cubicBezTo>
                    <a:cubicBezTo>
                      <a:pt x="5419" y="135676"/>
                      <a:pt x="45635" y="91756"/>
                      <a:pt x="60981" y="70589"/>
                    </a:cubicBezTo>
                    <a:cubicBezTo>
                      <a:pt x="76327" y="49422"/>
                      <a:pt x="65744" y="34606"/>
                      <a:pt x="92731" y="22964"/>
                    </a:cubicBezTo>
                    <a:cubicBezTo>
                      <a:pt x="119718" y="11322"/>
                      <a:pt x="225023" y="-3494"/>
                      <a:pt x="222906" y="739"/>
                    </a:cubicBezTo>
                    <a:cubicBezTo>
                      <a:pt x="220789" y="4972"/>
                      <a:pt x="108606" y="27727"/>
                      <a:pt x="80031" y="48364"/>
                    </a:cubicBezTo>
                    <a:cubicBezTo>
                      <a:pt x="51456" y="69001"/>
                      <a:pt x="28702" y="117685"/>
                      <a:pt x="51456" y="124564"/>
                    </a:cubicBezTo>
                    <a:cubicBezTo>
                      <a:pt x="74210" y="131443"/>
                      <a:pt x="232960" y="71118"/>
                      <a:pt x="238781" y="7376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3" name="フリーフォーム: 図形 2662">
                <a:extLst>
                  <a:ext uri="{FF2B5EF4-FFF2-40B4-BE49-F238E27FC236}">
                    <a16:creationId xmlns:a16="http://schemas.microsoft.com/office/drawing/2014/main" id="{9DDC8460-D36A-4C78-BB92-52A4E4DA3D3C}"/>
                  </a:ext>
                </a:extLst>
              </p:cNvPr>
              <p:cNvSpPr/>
              <p:nvPr/>
            </p:nvSpPr>
            <p:spPr>
              <a:xfrm>
                <a:off x="6029024" y="3244777"/>
                <a:ext cx="33604" cy="114413"/>
              </a:xfrm>
              <a:custGeom>
                <a:avLst/>
                <a:gdLst>
                  <a:gd name="connsiteX0" fmla="*/ 28876 w 33604"/>
                  <a:gd name="connsiteY0" fmla="*/ 73 h 114413"/>
                  <a:gd name="connsiteX1" fmla="*/ 32051 w 33604"/>
                  <a:gd name="connsiteY1" fmla="*/ 50873 h 114413"/>
                  <a:gd name="connsiteX2" fmla="*/ 13001 w 33604"/>
                  <a:gd name="connsiteY2" fmla="*/ 114373 h 114413"/>
                  <a:gd name="connsiteX3" fmla="*/ 301 w 33604"/>
                  <a:gd name="connsiteY3" fmla="*/ 41348 h 114413"/>
                  <a:gd name="connsiteX4" fmla="*/ 28876 w 33604"/>
                  <a:gd name="connsiteY4" fmla="*/ 73 h 11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04" h="114413">
                    <a:moveTo>
                      <a:pt x="28876" y="73"/>
                    </a:moveTo>
                    <a:cubicBezTo>
                      <a:pt x="34168" y="1660"/>
                      <a:pt x="34697" y="31823"/>
                      <a:pt x="32051" y="50873"/>
                    </a:cubicBezTo>
                    <a:cubicBezTo>
                      <a:pt x="29405" y="69923"/>
                      <a:pt x="18293" y="115960"/>
                      <a:pt x="13001" y="114373"/>
                    </a:cubicBezTo>
                    <a:cubicBezTo>
                      <a:pt x="7709" y="112786"/>
                      <a:pt x="-1816" y="59869"/>
                      <a:pt x="301" y="41348"/>
                    </a:cubicBezTo>
                    <a:cubicBezTo>
                      <a:pt x="2418" y="22827"/>
                      <a:pt x="23584" y="-1514"/>
                      <a:pt x="28876"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4" name="フリーフォーム: 図形 2663">
                <a:extLst>
                  <a:ext uri="{FF2B5EF4-FFF2-40B4-BE49-F238E27FC236}">
                    <a16:creationId xmlns:a16="http://schemas.microsoft.com/office/drawing/2014/main" id="{00E10547-E03D-41A8-8118-40BBF534961C}"/>
                  </a:ext>
                </a:extLst>
              </p:cNvPr>
              <p:cNvSpPr/>
              <p:nvPr/>
            </p:nvSpPr>
            <p:spPr>
              <a:xfrm>
                <a:off x="5650481" y="3331364"/>
                <a:ext cx="286770" cy="53362"/>
              </a:xfrm>
              <a:custGeom>
                <a:avLst/>
                <a:gdLst>
                  <a:gd name="connsiteX0" fmla="*/ 286769 w 286770"/>
                  <a:gd name="connsiteY0" fmla="*/ 53186 h 53362"/>
                  <a:gd name="connsiteX1" fmla="*/ 83569 w 286770"/>
                  <a:gd name="connsiteY1" fmla="*/ 11911 h 53362"/>
                  <a:gd name="connsiteX2" fmla="*/ 42294 w 286770"/>
                  <a:gd name="connsiteY2" fmla="*/ 2386 h 53362"/>
                  <a:gd name="connsiteX3" fmla="*/ 1019 w 286770"/>
                  <a:gd name="connsiteY3" fmla="*/ 50011 h 53362"/>
                  <a:gd name="connsiteX4" fmla="*/ 86744 w 286770"/>
                  <a:gd name="connsiteY4" fmla="*/ 27786 h 53362"/>
                  <a:gd name="connsiteX5" fmla="*/ 286769 w 286770"/>
                  <a:gd name="connsiteY5" fmla="*/ 53186 h 5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770" h="53362">
                    <a:moveTo>
                      <a:pt x="286769" y="53186"/>
                    </a:moveTo>
                    <a:cubicBezTo>
                      <a:pt x="286240" y="50540"/>
                      <a:pt x="124315" y="20378"/>
                      <a:pt x="83569" y="11911"/>
                    </a:cubicBezTo>
                    <a:cubicBezTo>
                      <a:pt x="42823" y="3444"/>
                      <a:pt x="56052" y="-3964"/>
                      <a:pt x="42294" y="2386"/>
                    </a:cubicBezTo>
                    <a:cubicBezTo>
                      <a:pt x="28536" y="8736"/>
                      <a:pt x="-6389" y="45778"/>
                      <a:pt x="1019" y="50011"/>
                    </a:cubicBezTo>
                    <a:cubicBezTo>
                      <a:pt x="8427" y="54244"/>
                      <a:pt x="44940" y="27786"/>
                      <a:pt x="86744" y="27786"/>
                    </a:cubicBezTo>
                    <a:cubicBezTo>
                      <a:pt x="128548" y="27786"/>
                      <a:pt x="287298" y="55832"/>
                      <a:pt x="286769" y="531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5" name="フリーフォーム: 図形 2664">
                <a:extLst>
                  <a:ext uri="{FF2B5EF4-FFF2-40B4-BE49-F238E27FC236}">
                    <a16:creationId xmlns:a16="http://schemas.microsoft.com/office/drawing/2014/main" id="{D8EA8624-8D26-4D95-AD0E-9AA39F0C2451}"/>
                  </a:ext>
                </a:extLst>
              </p:cNvPr>
              <p:cNvSpPr/>
              <p:nvPr/>
            </p:nvSpPr>
            <p:spPr>
              <a:xfrm>
                <a:off x="5636640" y="3378200"/>
                <a:ext cx="110669" cy="143012"/>
              </a:xfrm>
              <a:custGeom>
                <a:avLst/>
                <a:gdLst>
                  <a:gd name="connsiteX0" fmla="*/ 5335 w 110669"/>
                  <a:gd name="connsiteY0" fmla="*/ 0 h 143012"/>
                  <a:gd name="connsiteX1" fmla="*/ 2160 w 110669"/>
                  <a:gd name="connsiteY1" fmla="*/ 73025 h 143012"/>
                  <a:gd name="connsiteX2" fmla="*/ 27560 w 110669"/>
                  <a:gd name="connsiteY2" fmla="*/ 130175 h 143012"/>
                  <a:gd name="connsiteX3" fmla="*/ 110110 w 110669"/>
                  <a:gd name="connsiteY3" fmla="*/ 139700 h 143012"/>
                  <a:gd name="connsiteX4" fmla="*/ 62485 w 110669"/>
                  <a:gd name="connsiteY4" fmla="*/ 85725 h 143012"/>
                  <a:gd name="connsiteX5" fmla="*/ 37085 w 110669"/>
                  <a:gd name="connsiteY5" fmla="*/ 73025 h 143012"/>
                  <a:gd name="connsiteX6" fmla="*/ 5335 w 110669"/>
                  <a:gd name="connsiteY6" fmla="*/ 0 h 14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69" h="143012">
                    <a:moveTo>
                      <a:pt x="5335" y="0"/>
                    </a:moveTo>
                    <a:cubicBezTo>
                      <a:pt x="-486" y="0"/>
                      <a:pt x="-1544" y="51329"/>
                      <a:pt x="2160" y="73025"/>
                    </a:cubicBezTo>
                    <a:cubicBezTo>
                      <a:pt x="5864" y="94721"/>
                      <a:pt x="9569" y="119063"/>
                      <a:pt x="27560" y="130175"/>
                    </a:cubicBezTo>
                    <a:cubicBezTo>
                      <a:pt x="45551" y="141287"/>
                      <a:pt x="104289" y="147108"/>
                      <a:pt x="110110" y="139700"/>
                    </a:cubicBezTo>
                    <a:cubicBezTo>
                      <a:pt x="115931" y="132292"/>
                      <a:pt x="74656" y="96838"/>
                      <a:pt x="62485" y="85725"/>
                    </a:cubicBezTo>
                    <a:cubicBezTo>
                      <a:pt x="50314" y="74612"/>
                      <a:pt x="46081" y="83608"/>
                      <a:pt x="37085" y="73025"/>
                    </a:cubicBezTo>
                    <a:cubicBezTo>
                      <a:pt x="28089" y="62442"/>
                      <a:pt x="11156" y="0"/>
                      <a:pt x="533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6" name="フリーフォーム: 図形 2665">
                <a:extLst>
                  <a:ext uri="{FF2B5EF4-FFF2-40B4-BE49-F238E27FC236}">
                    <a16:creationId xmlns:a16="http://schemas.microsoft.com/office/drawing/2014/main" id="{93955790-5698-47C9-9E84-67B5D97BB9F4}"/>
                  </a:ext>
                </a:extLst>
              </p:cNvPr>
              <p:cNvSpPr/>
              <p:nvPr/>
            </p:nvSpPr>
            <p:spPr>
              <a:xfrm>
                <a:off x="5962154" y="3381514"/>
                <a:ext cx="111650" cy="422551"/>
              </a:xfrm>
              <a:custGeom>
                <a:avLst/>
                <a:gdLst>
                  <a:gd name="connsiteX0" fmla="*/ 3671 w 111650"/>
                  <a:gd name="connsiteY0" fmla="*/ 22086 h 422551"/>
                  <a:gd name="connsiteX1" fmla="*/ 29071 w 111650"/>
                  <a:gd name="connsiteY1" fmla="*/ 371336 h 422551"/>
                  <a:gd name="connsiteX2" fmla="*/ 67171 w 111650"/>
                  <a:gd name="connsiteY2" fmla="*/ 415786 h 422551"/>
                  <a:gd name="connsiteX3" fmla="*/ 67171 w 111650"/>
                  <a:gd name="connsiteY3" fmla="*/ 412611 h 422551"/>
                  <a:gd name="connsiteX4" fmla="*/ 70346 w 111650"/>
                  <a:gd name="connsiteY4" fmla="*/ 323711 h 422551"/>
                  <a:gd name="connsiteX5" fmla="*/ 38596 w 111650"/>
                  <a:gd name="connsiteY5" fmla="*/ 155436 h 422551"/>
                  <a:gd name="connsiteX6" fmla="*/ 38596 w 111650"/>
                  <a:gd name="connsiteY6" fmla="*/ 69711 h 422551"/>
                  <a:gd name="connsiteX7" fmla="*/ 111621 w 111650"/>
                  <a:gd name="connsiteY7" fmla="*/ 37961 h 422551"/>
                  <a:gd name="connsiteX8" fmla="*/ 3671 w 111650"/>
                  <a:gd name="connsiteY8" fmla="*/ 22086 h 422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50" h="422551">
                    <a:moveTo>
                      <a:pt x="3671" y="22086"/>
                    </a:moveTo>
                    <a:cubicBezTo>
                      <a:pt x="-10087" y="77649"/>
                      <a:pt x="18488" y="305719"/>
                      <a:pt x="29071" y="371336"/>
                    </a:cubicBezTo>
                    <a:cubicBezTo>
                      <a:pt x="39654" y="436953"/>
                      <a:pt x="67171" y="415786"/>
                      <a:pt x="67171" y="415786"/>
                    </a:cubicBezTo>
                    <a:cubicBezTo>
                      <a:pt x="73521" y="422665"/>
                      <a:pt x="66642" y="427957"/>
                      <a:pt x="67171" y="412611"/>
                    </a:cubicBezTo>
                    <a:cubicBezTo>
                      <a:pt x="67700" y="397265"/>
                      <a:pt x="75109" y="366574"/>
                      <a:pt x="70346" y="323711"/>
                    </a:cubicBezTo>
                    <a:cubicBezTo>
                      <a:pt x="65584" y="280849"/>
                      <a:pt x="43888" y="197769"/>
                      <a:pt x="38596" y="155436"/>
                    </a:cubicBezTo>
                    <a:cubicBezTo>
                      <a:pt x="33304" y="113103"/>
                      <a:pt x="26425" y="89290"/>
                      <a:pt x="38596" y="69711"/>
                    </a:cubicBezTo>
                    <a:cubicBezTo>
                      <a:pt x="50767" y="50132"/>
                      <a:pt x="113208" y="43253"/>
                      <a:pt x="111621" y="37961"/>
                    </a:cubicBezTo>
                    <a:cubicBezTo>
                      <a:pt x="110034" y="32669"/>
                      <a:pt x="17429" y="-33477"/>
                      <a:pt x="3671" y="2208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7" name="フリーフォーム: 図形 2666">
                <a:extLst>
                  <a:ext uri="{FF2B5EF4-FFF2-40B4-BE49-F238E27FC236}">
                    <a16:creationId xmlns:a16="http://schemas.microsoft.com/office/drawing/2014/main" id="{97F2F73C-32D3-440C-B186-6F77A6C1E277}"/>
                  </a:ext>
                </a:extLst>
              </p:cNvPr>
              <p:cNvSpPr/>
              <p:nvPr/>
            </p:nvSpPr>
            <p:spPr>
              <a:xfrm>
                <a:off x="5291606" y="3108252"/>
                <a:ext cx="64693" cy="111329"/>
              </a:xfrm>
              <a:custGeom>
                <a:avLst/>
                <a:gdLst>
                  <a:gd name="connsiteX0" fmla="*/ 64619 w 64693"/>
                  <a:gd name="connsiteY0" fmla="*/ 73 h 111329"/>
                  <a:gd name="connsiteX1" fmla="*/ 1119 w 64693"/>
                  <a:gd name="connsiteY1" fmla="*/ 60398 h 111329"/>
                  <a:gd name="connsiteX2" fmla="*/ 23344 w 64693"/>
                  <a:gd name="connsiteY2" fmla="*/ 111198 h 111329"/>
                  <a:gd name="connsiteX3" fmla="*/ 13819 w 64693"/>
                  <a:gd name="connsiteY3" fmla="*/ 73098 h 111329"/>
                  <a:gd name="connsiteX4" fmla="*/ 64619 w 64693"/>
                  <a:gd name="connsiteY4" fmla="*/ 73 h 1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3" h="111329">
                    <a:moveTo>
                      <a:pt x="64619" y="73"/>
                    </a:moveTo>
                    <a:cubicBezTo>
                      <a:pt x="62502" y="-2044"/>
                      <a:pt x="7998" y="41877"/>
                      <a:pt x="1119" y="60398"/>
                    </a:cubicBezTo>
                    <a:cubicBezTo>
                      <a:pt x="-5760" y="78919"/>
                      <a:pt x="21227" y="109081"/>
                      <a:pt x="23344" y="111198"/>
                    </a:cubicBezTo>
                    <a:cubicBezTo>
                      <a:pt x="25461" y="113315"/>
                      <a:pt x="4823" y="89502"/>
                      <a:pt x="13819" y="73098"/>
                    </a:cubicBezTo>
                    <a:cubicBezTo>
                      <a:pt x="22815" y="56694"/>
                      <a:pt x="66736" y="2190"/>
                      <a:pt x="64619" y="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8" name="フリーフォーム: 図形 2667">
                <a:extLst>
                  <a:ext uri="{FF2B5EF4-FFF2-40B4-BE49-F238E27FC236}">
                    <a16:creationId xmlns:a16="http://schemas.microsoft.com/office/drawing/2014/main" id="{BBD514CC-48C9-4315-90DB-6D9C5C095064}"/>
                  </a:ext>
                </a:extLst>
              </p:cNvPr>
              <p:cNvSpPr/>
              <p:nvPr/>
            </p:nvSpPr>
            <p:spPr>
              <a:xfrm>
                <a:off x="5238868" y="3121001"/>
                <a:ext cx="190660" cy="114712"/>
              </a:xfrm>
              <a:custGeom>
                <a:avLst/>
                <a:gdLst>
                  <a:gd name="connsiteX0" fmla="*/ 120532 w 213322"/>
                  <a:gd name="connsiteY0" fmla="*/ 25 h 132407"/>
                  <a:gd name="connsiteX1" fmla="*/ 158632 w 213322"/>
                  <a:gd name="connsiteY1" fmla="*/ 57175 h 132407"/>
                  <a:gd name="connsiteX2" fmla="*/ 136407 w 213322"/>
                  <a:gd name="connsiteY2" fmla="*/ 117500 h 132407"/>
                  <a:gd name="connsiteX3" fmla="*/ 53857 w 213322"/>
                  <a:gd name="connsiteY3" fmla="*/ 123850 h 132407"/>
                  <a:gd name="connsiteX4" fmla="*/ 9407 w 213322"/>
                  <a:gd name="connsiteY4" fmla="*/ 66700 h 132407"/>
                  <a:gd name="connsiteX5" fmla="*/ 3057 w 213322"/>
                  <a:gd name="connsiteY5" fmla="*/ 31775 h 132407"/>
                  <a:gd name="connsiteX6" fmla="*/ 47507 w 213322"/>
                  <a:gd name="connsiteY6" fmla="*/ 120675 h 132407"/>
                  <a:gd name="connsiteX7" fmla="*/ 199907 w 213322"/>
                  <a:gd name="connsiteY7" fmla="*/ 123850 h 132407"/>
                  <a:gd name="connsiteX8" fmla="*/ 199907 w 213322"/>
                  <a:gd name="connsiteY8" fmla="*/ 50825 h 132407"/>
                  <a:gd name="connsiteX9" fmla="*/ 120532 w 213322"/>
                  <a:gd name="connsiteY9" fmla="*/ 25 h 132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22" h="132407">
                    <a:moveTo>
                      <a:pt x="120532" y="25"/>
                    </a:moveTo>
                    <a:cubicBezTo>
                      <a:pt x="113653" y="1083"/>
                      <a:pt x="155986" y="37596"/>
                      <a:pt x="158632" y="57175"/>
                    </a:cubicBezTo>
                    <a:cubicBezTo>
                      <a:pt x="161278" y="76754"/>
                      <a:pt x="153869" y="106388"/>
                      <a:pt x="136407" y="117500"/>
                    </a:cubicBezTo>
                    <a:cubicBezTo>
                      <a:pt x="118945" y="128612"/>
                      <a:pt x="75024" y="132317"/>
                      <a:pt x="53857" y="123850"/>
                    </a:cubicBezTo>
                    <a:cubicBezTo>
                      <a:pt x="32690" y="115383"/>
                      <a:pt x="17874" y="82046"/>
                      <a:pt x="9407" y="66700"/>
                    </a:cubicBezTo>
                    <a:cubicBezTo>
                      <a:pt x="940" y="51354"/>
                      <a:pt x="-3293" y="22779"/>
                      <a:pt x="3057" y="31775"/>
                    </a:cubicBezTo>
                    <a:cubicBezTo>
                      <a:pt x="9407" y="40771"/>
                      <a:pt x="14699" y="105329"/>
                      <a:pt x="47507" y="120675"/>
                    </a:cubicBezTo>
                    <a:cubicBezTo>
                      <a:pt x="80315" y="136021"/>
                      <a:pt x="174507" y="135492"/>
                      <a:pt x="199907" y="123850"/>
                    </a:cubicBezTo>
                    <a:cubicBezTo>
                      <a:pt x="225307" y="112208"/>
                      <a:pt x="208374" y="70933"/>
                      <a:pt x="199907" y="50825"/>
                    </a:cubicBezTo>
                    <a:cubicBezTo>
                      <a:pt x="191440" y="30717"/>
                      <a:pt x="127411" y="-1033"/>
                      <a:pt x="120532" y="2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69" name="フリーフォーム: 図形 2668">
                <a:extLst>
                  <a:ext uri="{FF2B5EF4-FFF2-40B4-BE49-F238E27FC236}">
                    <a16:creationId xmlns:a16="http://schemas.microsoft.com/office/drawing/2014/main" id="{08B2E2CF-80E1-4E8D-A0BA-B293C3FA3A7D}"/>
                  </a:ext>
                </a:extLst>
              </p:cNvPr>
              <p:cNvSpPr/>
              <p:nvPr/>
            </p:nvSpPr>
            <p:spPr>
              <a:xfrm>
                <a:off x="5133975" y="3640377"/>
                <a:ext cx="45499" cy="162182"/>
              </a:xfrm>
              <a:custGeom>
                <a:avLst/>
                <a:gdLst>
                  <a:gd name="connsiteX0" fmla="*/ 0 w 45499"/>
                  <a:gd name="connsiteY0" fmla="*/ 1348 h 162182"/>
                  <a:gd name="connsiteX1" fmla="*/ 41275 w 45499"/>
                  <a:gd name="connsiteY1" fmla="*/ 160098 h 162182"/>
                  <a:gd name="connsiteX2" fmla="*/ 41275 w 45499"/>
                  <a:gd name="connsiteY2" fmla="*/ 87073 h 162182"/>
                  <a:gd name="connsiteX3" fmla="*/ 0 w 45499"/>
                  <a:gd name="connsiteY3" fmla="*/ 1348 h 162182"/>
                </a:gdLst>
                <a:ahLst/>
                <a:cxnLst>
                  <a:cxn ang="0">
                    <a:pos x="connsiteX0" y="connsiteY0"/>
                  </a:cxn>
                  <a:cxn ang="0">
                    <a:pos x="connsiteX1" y="connsiteY1"/>
                  </a:cxn>
                  <a:cxn ang="0">
                    <a:pos x="connsiteX2" y="connsiteY2"/>
                  </a:cxn>
                  <a:cxn ang="0">
                    <a:pos x="connsiteX3" y="connsiteY3"/>
                  </a:cxn>
                </a:cxnLst>
                <a:rect l="l" t="t" r="r" b="b"/>
                <a:pathLst>
                  <a:path w="45499" h="162182">
                    <a:moveTo>
                      <a:pt x="0" y="1348"/>
                    </a:moveTo>
                    <a:cubicBezTo>
                      <a:pt x="0" y="13519"/>
                      <a:pt x="34396" y="145811"/>
                      <a:pt x="41275" y="160098"/>
                    </a:cubicBezTo>
                    <a:cubicBezTo>
                      <a:pt x="48154" y="174386"/>
                      <a:pt x="45508" y="111415"/>
                      <a:pt x="41275" y="87073"/>
                    </a:cubicBezTo>
                    <a:cubicBezTo>
                      <a:pt x="37042" y="62731"/>
                      <a:pt x="0" y="-10823"/>
                      <a:pt x="0" y="13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0" name="フリーフォーム: 図形 2669">
                <a:extLst>
                  <a:ext uri="{FF2B5EF4-FFF2-40B4-BE49-F238E27FC236}">
                    <a16:creationId xmlns:a16="http://schemas.microsoft.com/office/drawing/2014/main" id="{DEA58459-BA3D-4C9D-B2F1-FDFD823E8EB2}"/>
                  </a:ext>
                </a:extLst>
              </p:cNvPr>
              <p:cNvSpPr/>
              <p:nvPr/>
            </p:nvSpPr>
            <p:spPr>
              <a:xfrm>
                <a:off x="5295792" y="3592122"/>
                <a:ext cx="25517" cy="402020"/>
              </a:xfrm>
              <a:custGeom>
                <a:avLst/>
                <a:gdLst>
                  <a:gd name="connsiteX0" fmla="*/ 108 w 25517"/>
                  <a:gd name="connsiteY0" fmla="*/ 1978 h 402020"/>
                  <a:gd name="connsiteX1" fmla="*/ 25508 w 25517"/>
                  <a:gd name="connsiteY1" fmla="*/ 281378 h 402020"/>
                  <a:gd name="connsiteX2" fmla="*/ 3283 w 25517"/>
                  <a:gd name="connsiteY2" fmla="*/ 398853 h 402020"/>
                  <a:gd name="connsiteX3" fmla="*/ 15983 w 25517"/>
                  <a:gd name="connsiteY3" fmla="*/ 167078 h 402020"/>
                  <a:gd name="connsiteX4" fmla="*/ 108 w 25517"/>
                  <a:gd name="connsiteY4" fmla="*/ 1978 h 402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7" h="402020">
                    <a:moveTo>
                      <a:pt x="108" y="1978"/>
                    </a:moveTo>
                    <a:cubicBezTo>
                      <a:pt x="1695" y="21028"/>
                      <a:pt x="24979" y="215232"/>
                      <a:pt x="25508" y="281378"/>
                    </a:cubicBezTo>
                    <a:cubicBezTo>
                      <a:pt x="26037" y="347524"/>
                      <a:pt x="4870" y="417903"/>
                      <a:pt x="3283" y="398853"/>
                    </a:cubicBezTo>
                    <a:cubicBezTo>
                      <a:pt x="1696" y="379803"/>
                      <a:pt x="17041" y="227932"/>
                      <a:pt x="15983" y="167078"/>
                    </a:cubicBezTo>
                    <a:cubicBezTo>
                      <a:pt x="14925" y="106224"/>
                      <a:pt x="-1479" y="-17072"/>
                      <a:pt x="108" y="19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1" name="フリーフォーム: 図形 2670">
                <a:extLst>
                  <a:ext uri="{FF2B5EF4-FFF2-40B4-BE49-F238E27FC236}">
                    <a16:creationId xmlns:a16="http://schemas.microsoft.com/office/drawing/2014/main" id="{A7F46C2B-1A44-46B5-857C-AC155FB2178F}"/>
                  </a:ext>
                </a:extLst>
              </p:cNvPr>
              <p:cNvSpPr/>
              <p:nvPr/>
            </p:nvSpPr>
            <p:spPr>
              <a:xfrm>
                <a:off x="5454637" y="3742393"/>
                <a:ext cx="70000" cy="122882"/>
              </a:xfrm>
              <a:custGeom>
                <a:avLst/>
                <a:gdLst>
                  <a:gd name="connsiteX0" fmla="*/ 13 w 70000"/>
                  <a:gd name="connsiteY0" fmla="*/ 932 h 122882"/>
                  <a:gd name="connsiteX1" fmla="*/ 63513 w 70000"/>
                  <a:gd name="connsiteY1" fmla="*/ 86657 h 122882"/>
                  <a:gd name="connsiteX2" fmla="*/ 9538 w 70000"/>
                  <a:gd name="connsiteY2" fmla="*/ 121582 h 122882"/>
                  <a:gd name="connsiteX3" fmla="*/ 69863 w 70000"/>
                  <a:gd name="connsiteY3" fmla="*/ 45382 h 122882"/>
                  <a:gd name="connsiteX4" fmla="*/ 13 w 70000"/>
                  <a:gd name="connsiteY4" fmla="*/ 932 h 12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00" h="122882">
                    <a:moveTo>
                      <a:pt x="13" y="932"/>
                    </a:moveTo>
                    <a:cubicBezTo>
                      <a:pt x="-1045" y="7811"/>
                      <a:pt x="61926" y="66549"/>
                      <a:pt x="63513" y="86657"/>
                    </a:cubicBezTo>
                    <a:cubicBezTo>
                      <a:pt x="65101" y="106765"/>
                      <a:pt x="8480" y="128461"/>
                      <a:pt x="9538" y="121582"/>
                    </a:cubicBezTo>
                    <a:cubicBezTo>
                      <a:pt x="10596" y="114703"/>
                      <a:pt x="66159" y="63903"/>
                      <a:pt x="69863" y="45382"/>
                    </a:cubicBezTo>
                    <a:cubicBezTo>
                      <a:pt x="73567" y="26861"/>
                      <a:pt x="1071" y="-5947"/>
                      <a:pt x="13" y="93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2" name="フリーフォーム: 図形 2671">
                <a:extLst>
                  <a:ext uri="{FF2B5EF4-FFF2-40B4-BE49-F238E27FC236}">
                    <a16:creationId xmlns:a16="http://schemas.microsoft.com/office/drawing/2014/main" id="{F4EDE435-2375-4E1E-A08C-41D597D32F79}"/>
                  </a:ext>
                </a:extLst>
              </p:cNvPr>
              <p:cNvSpPr/>
              <p:nvPr/>
            </p:nvSpPr>
            <p:spPr>
              <a:xfrm>
                <a:off x="5406773" y="3733798"/>
                <a:ext cx="76800" cy="149233"/>
              </a:xfrm>
              <a:custGeom>
                <a:avLst/>
                <a:gdLst>
                  <a:gd name="connsiteX0" fmla="*/ 51052 w 76800"/>
                  <a:gd name="connsiteY0" fmla="*/ 2 h 149233"/>
                  <a:gd name="connsiteX1" fmla="*/ 252 w 76800"/>
                  <a:gd name="connsiteY1" fmla="*/ 95252 h 149233"/>
                  <a:gd name="connsiteX2" fmla="*/ 76452 w 76800"/>
                  <a:gd name="connsiteY2" fmla="*/ 149227 h 149233"/>
                  <a:gd name="connsiteX3" fmla="*/ 28827 w 76800"/>
                  <a:gd name="connsiteY3" fmla="*/ 92077 h 149233"/>
                  <a:gd name="connsiteX4" fmla="*/ 51052 w 76800"/>
                  <a:gd name="connsiteY4" fmla="*/ 2 h 149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00" h="149233">
                    <a:moveTo>
                      <a:pt x="51052" y="2"/>
                    </a:moveTo>
                    <a:cubicBezTo>
                      <a:pt x="46289" y="531"/>
                      <a:pt x="-3981" y="70381"/>
                      <a:pt x="252" y="95252"/>
                    </a:cubicBezTo>
                    <a:cubicBezTo>
                      <a:pt x="4485" y="120123"/>
                      <a:pt x="71690" y="149756"/>
                      <a:pt x="76452" y="149227"/>
                    </a:cubicBezTo>
                    <a:cubicBezTo>
                      <a:pt x="81215" y="148698"/>
                      <a:pt x="35706" y="114302"/>
                      <a:pt x="28827" y="92077"/>
                    </a:cubicBezTo>
                    <a:cubicBezTo>
                      <a:pt x="21948" y="69852"/>
                      <a:pt x="55815" y="-527"/>
                      <a:pt x="5105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3" name="フリーフォーム: 図形 2672">
                <a:extLst>
                  <a:ext uri="{FF2B5EF4-FFF2-40B4-BE49-F238E27FC236}">
                    <a16:creationId xmlns:a16="http://schemas.microsoft.com/office/drawing/2014/main" id="{F466A306-7680-4BCE-8E4D-3F88C4C1F59D}"/>
                  </a:ext>
                </a:extLst>
              </p:cNvPr>
              <p:cNvSpPr/>
              <p:nvPr/>
            </p:nvSpPr>
            <p:spPr>
              <a:xfrm>
                <a:off x="5722831" y="4275468"/>
                <a:ext cx="146218" cy="151556"/>
              </a:xfrm>
              <a:custGeom>
                <a:avLst/>
                <a:gdLst>
                  <a:gd name="connsiteX0" fmla="*/ 1694 w 146218"/>
                  <a:gd name="connsiteY0" fmla="*/ 1257 h 151556"/>
                  <a:gd name="connsiteX1" fmla="*/ 100119 w 146218"/>
                  <a:gd name="connsiteY1" fmla="*/ 125082 h 151556"/>
                  <a:gd name="connsiteX2" fmla="*/ 144569 w 146218"/>
                  <a:gd name="connsiteY2" fmla="*/ 147307 h 151556"/>
                  <a:gd name="connsiteX3" fmla="*/ 46144 w 146218"/>
                  <a:gd name="connsiteY3" fmla="*/ 64757 h 151556"/>
                  <a:gd name="connsiteX4" fmla="*/ 1694 w 146218"/>
                  <a:gd name="connsiteY4" fmla="*/ 1257 h 151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218" h="151556">
                    <a:moveTo>
                      <a:pt x="1694" y="1257"/>
                    </a:moveTo>
                    <a:cubicBezTo>
                      <a:pt x="10690" y="11311"/>
                      <a:pt x="76307" y="100740"/>
                      <a:pt x="100119" y="125082"/>
                    </a:cubicBezTo>
                    <a:cubicBezTo>
                      <a:pt x="123932" y="149424"/>
                      <a:pt x="153565" y="157361"/>
                      <a:pt x="144569" y="147307"/>
                    </a:cubicBezTo>
                    <a:cubicBezTo>
                      <a:pt x="135573" y="137253"/>
                      <a:pt x="71015" y="85394"/>
                      <a:pt x="46144" y="64757"/>
                    </a:cubicBezTo>
                    <a:cubicBezTo>
                      <a:pt x="21273" y="44120"/>
                      <a:pt x="-7302" y="-8797"/>
                      <a:pt x="1694" y="125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4" name="フリーフォーム: 図形 2673">
                <a:extLst>
                  <a:ext uri="{FF2B5EF4-FFF2-40B4-BE49-F238E27FC236}">
                    <a16:creationId xmlns:a16="http://schemas.microsoft.com/office/drawing/2014/main" id="{5776BFE2-2DDA-4B0C-A8CC-3441A3753EB6}"/>
                  </a:ext>
                </a:extLst>
              </p:cNvPr>
              <p:cNvSpPr/>
              <p:nvPr/>
            </p:nvSpPr>
            <p:spPr>
              <a:xfrm>
                <a:off x="5751055" y="4241650"/>
                <a:ext cx="94487" cy="75529"/>
              </a:xfrm>
              <a:custGeom>
                <a:avLst/>
                <a:gdLst>
                  <a:gd name="connsiteX0" fmla="*/ 2045 w 94487"/>
                  <a:gd name="connsiteY0" fmla="*/ 150 h 75529"/>
                  <a:gd name="connsiteX1" fmla="*/ 94120 w 94487"/>
                  <a:gd name="connsiteY1" fmla="*/ 73175 h 75529"/>
                  <a:gd name="connsiteX2" fmla="*/ 33795 w 94487"/>
                  <a:gd name="connsiteY2" fmla="*/ 54125 h 75529"/>
                  <a:gd name="connsiteX3" fmla="*/ 2045 w 94487"/>
                  <a:gd name="connsiteY3" fmla="*/ 150 h 75529"/>
                </a:gdLst>
                <a:ahLst/>
                <a:cxnLst>
                  <a:cxn ang="0">
                    <a:pos x="connsiteX0" y="connsiteY0"/>
                  </a:cxn>
                  <a:cxn ang="0">
                    <a:pos x="connsiteX1" y="connsiteY1"/>
                  </a:cxn>
                  <a:cxn ang="0">
                    <a:pos x="connsiteX2" y="connsiteY2"/>
                  </a:cxn>
                  <a:cxn ang="0">
                    <a:pos x="connsiteX3" y="connsiteY3"/>
                  </a:cxn>
                </a:cxnLst>
                <a:rect l="l" t="t" r="r" b="b"/>
                <a:pathLst>
                  <a:path w="94487" h="75529">
                    <a:moveTo>
                      <a:pt x="2045" y="150"/>
                    </a:moveTo>
                    <a:cubicBezTo>
                      <a:pt x="12099" y="3325"/>
                      <a:pt x="88828" y="64179"/>
                      <a:pt x="94120" y="73175"/>
                    </a:cubicBezTo>
                    <a:cubicBezTo>
                      <a:pt x="99412" y="82171"/>
                      <a:pt x="45966" y="63121"/>
                      <a:pt x="33795" y="54125"/>
                    </a:cubicBezTo>
                    <a:cubicBezTo>
                      <a:pt x="21624" y="45129"/>
                      <a:pt x="-8009" y="-3025"/>
                      <a:pt x="2045" y="1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5" name="フリーフォーム: 図形 2674">
                <a:extLst>
                  <a:ext uri="{FF2B5EF4-FFF2-40B4-BE49-F238E27FC236}">
                    <a16:creationId xmlns:a16="http://schemas.microsoft.com/office/drawing/2014/main" id="{CB593087-837B-4413-B3DB-1B06C58576F2}"/>
                  </a:ext>
                </a:extLst>
              </p:cNvPr>
              <p:cNvSpPr/>
              <p:nvPr/>
            </p:nvSpPr>
            <p:spPr>
              <a:xfrm>
                <a:off x="5964216" y="4173083"/>
                <a:ext cx="88329" cy="187180"/>
              </a:xfrm>
              <a:custGeom>
                <a:avLst/>
                <a:gdLst>
                  <a:gd name="connsiteX0" fmla="*/ 1609 w 88329"/>
                  <a:gd name="connsiteY0" fmla="*/ 2042 h 187180"/>
                  <a:gd name="connsiteX1" fmla="*/ 52409 w 88329"/>
                  <a:gd name="connsiteY1" fmla="*/ 144917 h 187180"/>
                  <a:gd name="connsiteX2" fmla="*/ 74634 w 88329"/>
                  <a:gd name="connsiteY2" fmla="*/ 135392 h 187180"/>
                  <a:gd name="connsiteX3" fmla="*/ 84159 w 88329"/>
                  <a:gd name="connsiteY3" fmla="*/ 186192 h 187180"/>
                  <a:gd name="connsiteX4" fmla="*/ 4784 w 88329"/>
                  <a:gd name="connsiteY4" fmla="*/ 160792 h 187180"/>
                  <a:gd name="connsiteX5" fmla="*/ 11134 w 88329"/>
                  <a:gd name="connsiteY5" fmla="*/ 65542 h 187180"/>
                  <a:gd name="connsiteX6" fmla="*/ 1609 w 88329"/>
                  <a:gd name="connsiteY6" fmla="*/ 2042 h 18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329" h="187180">
                    <a:moveTo>
                      <a:pt x="1609" y="2042"/>
                    </a:moveTo>
                    <a:cubicBezTo>
                      <a:pt x="8488" y="15271"/>
                      <a:pt x="40238" y="122692"/>
                      <a:pt x="52409" y="144917"/>
                    </a:cubicBezTo>
                    <a:cubicBezTo>
                      <a:pt x="64580" y="167142"/>
                      <a:pt x="69342" y="128513"/>
                      <a:pt x="74634" y="135392"/>
                    </a:cubicBezTo>
                    <a:cubicBezTo>
                      <a:pt x="79926" y="142271"/>
                      <a:pt x="95801" y="181959"/>
                      <a:pt x="84159" y="186192"/>
                    </a:cubicBezTo>
                    <a:cubicBezTo>
                      <a:pt x="72517" y="190425"/>
                      <a:pt x="16955" y="180900"/>
                      <a:pt x="4784" y="160792"/>
                    </a:cubicBezTo>
                    <a:cubicBezTo>
                      <a:pt x="-7387" y="140684"/>
                      <a:pt x="10076" y="87767"/>
                      <a:pt x="11134" y="65542"/>
                    </a:cubicBezTo>
                    <a:cubicBezTo>
                      <a:pt x="12192" y="43317"/>
                      <a:pt x="-5270" y="-11187"/>
                      <a:pt x="1609" y="20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6" name="フリーフォーム: 図形 2675">
                <a:extLst>
                  <a:ext uri="{FF2B5EF4-FFF2-40B4-BE49-F238E27FC236}">
                    <a16:creationId xmlns:a16="http://schemas.microsoft.com/office/drawing/2014/main" id="{5DFB5A87-4909-4553-86B1-5FAE02079B39}"/>
                  </a:ext>
                </a:extLst>
              </p:cNvPr>
              <p:cNvSpPr/>
              <p:nvPr/>
            </p:nvSpPr>
            <p:spPr>
              <a:xfrm>
                <a:off x="5869611" y="4289243"/>
                <a:ext cx="412558" cy="387983"/>
              </a:xfrm>
              <a:custGeom>
                <a:avLst/>
                <a:gdLst>
                  <a:gd name="connsiteX0" fmla="*/ 964 w 412558"/>
                  <a:gd name="connsiteY0" fmla="*/ 182 h 387983"/>
                  <a:gd name="connsiteX1" fmla="*/ 105739 w 412558"/>
                  <a:gd name="connsiteY1" fmla="*/ 285932 h 387983"/>
                  <a:gd name="connsiteX2" fmla="*/ 105739 w 412558"/>
                  <a:gd name="connsiteY2" fmla="*/ 368482 h 387983"/>
                  <a:gd name="connsiteX3" fmla="*/ 137489 w 412558"/>
                  <a:gd name="connsiteY3" fmla="*/ 378007 h 387983"/>
                  <a:gd name="connsiteX4" fmla="*/ 350214 w 412558"/>
                  <a:gd name="connsiteY4" fmla="*/ 384357 h 387983"/>
                  <a:gd name="connsiteX5" fmla="*/ 394664 w 412558"/>
                  <a:gd name="connsiteY5" fmla="*/ 317682 h 387983"/>
                  <a:gd name="connsiteX6" fmla="*/ 86689 w 412558"/>
                  <a:gd name="connsiteY6" fmla="*/ 384357 h 387983"/>
                  <a:gd name="connsiteX7" fmla="*/ 54939 w 412558"/>
                  <a:gd name="connsiteY7" fmla="*/ 244657 h 387983"/>
                  <a:gd name="connsiteX8" fmla="*/ 964 w 412558"/>
                  <a:gd name="connsiteY8" fmla="*/ 182 h 38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58" h="387983">
                    <a:moveTo>
                      <a:pt x="964" y="182"/>
                    </a:moveTo>
                    <a:cubicBezTo>
                      <a:pt x="9431" y="7061"/>
                      <a:pt x="88277" y="224549"/>
                      <a:pt x="105739" y="285932"/>
                    </a:cubicBezTo>
                    <a:cubicBezTo>
                      <a:pt x="123201" y="347315"/>
                      <a:pt x="100447" y="353136"/>
                      <a:pt x="105739" y="368482"/>
                    </a:cubicBezTo>
                    <a:cubicBezTo>
                      <a:pt x="111031" y="383828"/>
                      <a:pt x="96743" y="375361"/>
                      <a:pt x="137489" y="378007"/>
                    </a:cubicBezTo>
                    <a:cubicBezTo>
                      <a:pt x="178235" y="380653"/>
                      <a:pt x="307352" y="394411"/>
                      <a:pt x="350214" y="384357"/>
                    </a:cubicBezTo>
                    <a:cubicBezTo>
                      <a:pt x="393077" y="374303"/>
                      <a:pt x="438585" y="317682"/>
                      <a:pt x="394664" y="317682"/>
                    </a:cubicBezTo>
                    <a:cubicBezTo>
                      <a:pt x="350743" y="317682"/>
                      <a:pt x="143310" y="396528"/>
                      <a:pt x="86689" y="384357"/>
                    </a:cubicBezTo>
                    <a:cubicBezTo>
                      <a:pt x="30068" y="372186"/>
                      <a:pt x="67639" y="306570"/>
                      <a:pt x="54939" y="244657"/>
                    </a:cubicBezTo>
                    <a:cubicBezTo>
                      <a:pt x="42239" y="182745"/>
                      <a:pt x="-7503" y="-6697"/>
                      <a:pt x="964" y="18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7" name="フリーフォーム: 図形 2676">
                <a:extLst>
                  <a:ext uri="{FF2B5EF4-FFF2-40B4-BE49-F238E27FC236}">
                    <a16:creationId xmlns:a16="http://schemas.microsoft.com/office/drawing/2014/main" id="{C4E651A1-00F0-436A-9F36-5782D7D53A24}"/>
                  </a:ext>
                </a:extLst>
              </p:cNvPr>
              <p:cNvSpPr/>
              <p:nvPr/>
            </p:nvSpPr>
            <p:spPr>
              <a:xfrm>
                <a:off x="6188585" y="4104214"/>
                <a:ext cx="164273" cy="433763"/>
              </a:xfrm>
              <a:custGeom>
                <a:avLst/>
                <a:gdLst>
                  <a:gd name="connsiteX0" fmla="*/ 12190 w 164273"/>
                  <a:gd name="connsiteY0" fmla="*/ 13761 h 433763"/>
                  <a:gd name="connsiteX1" fmla="*/ 15365 w 164273"/>
                  <a:gd name="connsiteY1" fmla="*/ 67736 h 433763"/>
                  <a:gd name="connsiteX2" fmla="*/ 158240 w 164273"/>
                  <a:gd name="connsiteY2" fmla="*/ 328086 h 433763"/>
                  <a:gd name="connsiteX3" fmla="*/ 132840 w 164273"/>
                  <a:gd name="connsiteY3" fmla="*/ 432861 h 433763"/>
                  <a:gd name="connsiteX4" fmla="*/ 88390 w 164273"/>
                  <a:gd name="connsiteY4" fmla="*/ 277286 h 433763"/>
                  <a:gd name="connsiteX5" fmla="*/ 12190 w 164273"/>
                  <a:gd name="connsiteY5" fmla="*/ 13761 h 43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273" h="433763">
                    <a:moveTo>
                      <a:pt x="12190" y="13761"/>
                    </a:moveTo>
                    <a:cubicBezTo>
                      <a:pt x="19" y="-21164"/>
                      <a:pt x="-8977" y="15349"/>
                      <a:pt x="15365" y="67736"/>
                    </a:cubicBezTo>
                    <a:cubicBezTo>
                      <a:pt x="39707" y="120123"/>
                      <a:pt x="138661" y="267232"/>
                      <a:pt x="158240" y="328086"/>
                    </a:cubicBezTo>
                    <a:cubicBezTo>
                      <a:pt x="177819" y="388940"/>
                      <a:pt x="144482" y="441328"/>
                      <a:pt x="132840" y="432861"/>
                    </a:cubicBezTo>
                    <a:cubicBezTo>
                      <a:pt x="121198" y="424394"/>
                      <a:pt x="111673" y="345548"/>
                      <a:pt x="88390" y="277286"/>
                    </a:cubicBezTo>
                    <a:cubicBezTo>
                      <a:pt x="65107" y="209024"/>
                      <a:pt x="24361" y="48686"/>
                      <a:pt x="12190" y="137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8" name="フリーフォーム: 図形 2677">
                <a:extLst>
                  <a:ext uri="{FF2B5EF4-FFF2-40B4-BE49-F238E27FC236}">
                    <a16:creationId xmlns:a16="http://schemas.microsoft.com/office/drawing/2014/main" id="{1CA2433F-5BC7-4666-9B86-DCCB8E6EF9DF}"/>
                  </a:ext>
                </a:extLst>
              </p:cNvPr>
              <p:cNvSpPr/>
              <p:nvPr/>
            </p:nvSpPr>
            <p:spPr>
              <a:xfrm>
                <a:off x="5819634" y="4057132"/>
                <a:ext cx="404896" cy="70122"/>
              </a:xfrm>
              <a:custGeom>
                <a:avLst/>
                <a:gdLst>
                  <a:gd name="connsiteX0" fmla="*/ 6491 w 404896"/>
                  <a:gd name="connsiteY0" fmla="*/ 3693 h 70122"/>
                  <a:gd name="connsiteX1" fmla="*/ 311291 w 404896"/>
                  <a:gd name="connsiteY1" fmla="*/ 25918 h 70122"/>
                  <a:gd name="connsiteX2" fmla="*/ 403366 w 404896"/>
                  <a:gd name="connsiteY2" fmla="*/ 518 h 70122"/>
                  <a:gd name="connsiteX3" fmla="*/ 254141 w 404896"/>
                  <a:gd name="connsiteY3" fmla="*/ 54493 h 70122"/>
                  <a:gd name="connsiteX4" fmla="*/ 111266 w 404896"/>
                  <a:gd name="connsiteY4" fmla="*/ 67193 h 70122"/>
                  <a:gd name="connsiteX5" fmla="*/ 6491 w 404896"/>
                  <a:gd name="connsiteY5" fmla="*/ 3693 h 7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896" h="70122">
                    <a:moveTo>
                      <a:pt x="6491" y="3693"/>
                    </a:moveTo>
                    <a:cubicBezTo>
                      <a:pt x="39829" y="-3186"/>
                      <a:pt x="245145" y="26447"/>
                      <a:pt x="311291" y="25918"/>
                    </a:cubicBezTo>
                    <a:cubicBezTo>
                      <a:pt x="377437" y="25389"/>
                      <a:pt x="412891" y="-4245"/>
                      <a:pt x="403366" y="518"/>
                    </a:cubicBezTo>
                    <a:cubicBezTo>
                      <a:pt x="393841" y="5281"/>
                      <a:pt x="302824" y="43381"/>
                      <a:pt x="254141" y="54493"/>
                    </a:cubicBezTo>
                    <a:cubicBezTo>
                      <a:pt x="205458" y="65605"/>
                      <a:pt x="145133" y="75131"/>
                      <a:pt x="111266" y="67193"/>
                    </a:cubicBezTo>
                    <a:cubicBezTo>
                      <a:pt x="77399" y="59256"/>
                      <a:pt x="-26847" y="10572"/>
                      <a:pt x="6491" y="36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79" name="フリーフォーム: 図形 2678">
                <a:extLst>
                  <a:ext uri="{FF2B5EF4-FFF2-40B4-BE49-F238E27FC236}">
                    <a16:creationId xmlns:a16="http://schemas.microsoft.com/office/drawing/2014/main" id="{325058F6-D253-42EA-848A-2B859AC6AD3C}"/>
                  </a:ext>
                </a:extLst>
              </p:cNvPr>
              <p:cNvSpPr/>
              <p:nvPr/>
            </p:nvSpPr>
            <p:spPr>
              <a:xfrm>
                <a:off x="5991671" y="4358245"/>
                <a:ext cx="50872" cy="384918"/>
              </a:xfrm>
              <a:custGeom>
                <a:avLst/>
                <a:gdLst>
                  <a:gd name="connsiteX0" fmla="*/ 2729 w 50872"/>
                  <a:gd name="connsiteY0" fmla="*/ 4205 h 384918"/>
                  <a:gd name="connsiteX1" fmla="*/ 47179 w 50872"/>
                  <a:gd name="connsiteY1" fmla="*/ 328055 h 384918"/>
                  <a:gd name="connsiteX2" fmla="*/ 44004 w 50872"/>
                  <a:gd name="connsiteY2" fmla="*/ 369330 h 384918"/>
                  <a:gd name="connsiteX3" fmla="*/ 9079 w 50872"/>
                  <a:gd name="connsiteY3" fmla="*/ 156605 h 384918"/>
                  <a:gd name="connsiteX4" fmla="*/ 2729 w 50872"/>
                  <a:gd name="connsiteY4" fmla="*/ 4205 h 384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72" h="384918">
                    <a:moveTo>
                      <a:pt x="2729" y="4205"/>
                    </a:moveTo>
                    <a:cubicBezTo>
                      <a:pt x="9079" y="32780"/>
                      <a:pt x="40300" y="267201"/>
                      <a:pt x="47179" y="328055"/>
                    </a:cubicBezTo>
                    <a:cubicBezTo>
                      <a:pt x="54058" y="388909"/>
                      <a:pt x="50354" y="397905"/>
                      <a:pt x="44004" y="369330"/>
                    </a:cubicBezTo>
                    <a:cubicBezTo>
                      <a:pt x="37654" y="340755"/>
                      <a:pt x="15958" y="213226"/>
                      <a:pt x="9079" y="156605"/>
                    </a:cubicBezTo>
                    <a:cubicBezTo>
                      <a:pt x="2200" y="99984"/>
                      <a:pt x="-3621" y="-24370"/>
                      <a:pt x="2729" y="420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0" name="フリーフォーム: 図形 2679">
                <a:extLst>
                  <a:ext uri="{FF2B5EF4-FFF2-40B4-BE49-F238E27FC236}">
                    <a16:creationId xmlns:a16="http://schemas.microsoft.com/office/drawing/2014/main" id="{FCDC863C-9844-41A2-A853-19474C04AFF2}"/>
                  </a:ext>
                </a:extLst>
              </p:cNvPr>
              <p:cNvSpPr/>
              <p:nvPr/>
            </p:nvSpPr>
            <p:spPr>
              <a:xfrm>
                <a:off x="5941117" y="4742777"/>
                <a:ext cx="111967" cy="123274"/>
              </a:xfrm>
              <a:custGeom>
                <a:avLst/>
                <a:gdLst>
                  <a:gd name="connsiteX0" fmla="*/ 2483 w 111967"/>
                  <a:gd name="connsiteY0" fmla="*/ 673 h 123274"/>
                  <a:gd name="connsiteX1" fmla="*/ 107258 w 111967"/>
                  <a:gd name="connsiteY1" fmla="*/ 118148 h 123274"/>
                  <a:gd name="connsiteX2" fmla="*/ 88208 w 111967"/>
                  <a:gd name="connsiteY2" fmla="*/ 99098 h 123274"/>
                  <a:gd name="connsiteX3" fmla="*/ 37408 w 111967"/>
                  <a:gd name="connsiteY3" fmla="*/ 70523 h 123274"/>
                  <a:gd name="connsiteX4" fmla="*/ 2483 w 111967"/>
                  <a:gd name="connsiteY4" fmla="*/ 673 h 123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967" h="123274">
                    <a:moveTo>
                      <a:pt x="2483" y="673"/>
                    </a:moveTo>
                    <a:cubicBezTo>
                      <a:pt x="14125" y="8611"/>
                      <a:pt x="92970" y="101744"/>
                      <a:pt x="107258" y="118148"/>
                    </a:cubicBezTo>
                    <a:cubicBezTo>
                      <a:pt x="121546" y="134552"/>
                      <a:pt x="99850" y="107036"/>
                      <a:pt x="88208" y="99098"/>
                    </a:cubicBezTo>
                    <a:cubicBezTo>
                      <a:pt x="76566" y="91161"/>
                      <a:pt x="51696" y="83752"/>
                      <a:pt x="37408" y="70523"/>
                    </a:cubicBezTo>
                    <a:cubicBezTo>
                      <a:pt x="23121" y="57294"/>
                      <a:pt x="-9159" y="-7265"/>
                      <a:pt x="2483" y="67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1" name="フリーフォーム: 図形 2680">
                <a:extLst>
                  <a:ext uri="{FF2B5EF4-FFF2-40B4-BE49-F238E27FC236}">
                    <a16:creationId xmlns:a16="http://schemas.microsoft.com/office/drawing/2014/main" id="{CD47EB74-E7B9-4D5E-AE46-6F5EF137EB8D}"/>
                  </a:ext>
                </a:extLst>
              </p:cNvPr>
              <p:cNvSpPr/>
              <p:nvPr/>
            </p:nvSpPr>
            <p:spPr>
              <a:xfrm>
                <a:off x="6038843" y="4844103"/>
                <a:ext cx="78202" cy="410531"/>
              </a:xfrm>
              <a:custGeom>
                <a:avLst/>
                <a:gdLst>
                  <a:gd name="connsiteX0" fmla="*/ 25407 w 78202"/>
                  <a:gd name="connsiteY0" fmla="*/ 947 h 410531"/>
                  <a:gd name="connsiteX1" fmla="*/ 73032 w 78202"/>
                  <a:gd name="connsiteY1" fmla="*/ 99372 h 410531"/>
                  <a:gd name="connsiteX2" fmla="*/ 76207 w 78202"/>
                  <a:gd name="connsiteY2" fmla="*/ 169222 h 410531"/>
                  <a:gd name="connsiteX3" fmla="*/ 66682 w 78202"/>
                  <a:gd name="connsiteY3" fmla="*/ 267647 h 410531"/>
                  <a:gd name="connsiteX4" fmla="*/ 19057 w 78202"/>
                  <a:gd name="connsiteY4" fmla="*/ 296222 h 410531"/>
                  <a:gd name="connsiteX5" fmla="*/ 31757 w 78202"/>
                  <a:gd name="connsiteY5" fmla="*/ 407347 h 410531"/>
                  <a:gd name="connsiteX6" fmla="*/ 7 w 78202"/>
                  <a:gd name="connsiteY6" fmla="*/ 369247 h 410531"/>
                  <a:gd name="connsiteX7" fmla="*/ 34932 w 78202"/>
                  <a:gd name="connsiteY7" fmla="*/ 254947 h 410531"/>
                  <a:gd name="connsiteX8" fmla="*/ 63507 w 78202"/>
                  <a:gd name="connsiteY8" fmla="*/ 162872 h 410531"/>
                  <a:gd name="connsiteX9" fmla="*/ 25407 w 78202"/>
                  <a:gd name="connsiteY9" fmla="*/ 947 h 41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202" h="410531">
                    <a:moveTo>
                      <a:pt x="25407" y="947"/>
                    </a:moveTo>
                    <a:cubicBezTo>
                      <a:pt x="26995" y="-9636"/>
                      <a:pt x="64565" y="71326"/>
                      <a:pt x="73032" y="99372"/>
                    </a:cubicBezTo>
                    <a:cubicBezTo>
                      <a:pt x="81499" y="127418"/>
                      <a:pt x="77265" y="141176"/>
                      <a:pt x="76207" y="169222"/>
                    </a:cubicBezTo>
                    <a:cubicBezTo>
                      <a:pt x="75149" y="197268"/>
                      <a:pt x="76207" y="246480"/>
                      <a:pt x="66682" y="267647"/>
                    </a:cubicBezTo>
                    <a:cubicBezTo>
                      <a:pt x="57157" y="288814"/>
                      <a:pt x="24878" y="272939"/>
                      <a:pt x="19057" y="296222"/>
                    </a:cubicBezTo>
                    <a:cubicBezTo>
                      <a:pt x="13236" y="319505"/>
                      <a:pt x="34932" y="395176"/>
                      <a:pt x="31757" y="407347"/>
                    </a:cubicBezTo>
                    <a:cubicBezTo>
                      <a:pt x="28582" y="419518"/>
                      <a:pt x="-522" y="394647"/>
                      <a:pt x="7" y="369247"/>
                    </a:cubicBezTo>
                    <a:cubicBezTo>
                      <a:pt x="536" y="343847"/>
                      <a:pt x="24349" y="289343"/>
                      <a:pt x="34932" y="254947"/>
                    </a:cubicBezTo>
                    <a:cubicBezTo>
                      <a:pt x="45515" y="220551"/>
                      <a:pt x="69328" y="201501"/>
                      <a:pt x="63507" y="162872"/>
                    </a:cubicBezTo>
                    <a:cubicBezTo>
                      <a:pt x="57686" y="124243"/>
                      <a:pt x="23819" y="11530"/>
                      <a:pt x="25407" y="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2" name="フリーフォーム: 図形 2681">
                <a:extLst>
                  <a:ext uri="{FF2B5EF4-FFF2-40B4-BE49-F238E27FC236}">
                    <a16:creationId xmlns:a16="http://schemas.microsoft.com/office/drawing/2014/main" id="{ABF5156B-A332-4E53-ADF4-48CD0B82D9B4}"/>
                  </a:ext>
                </a:extLst>
              </p:cNvPr>
              <p:cNvSpPr/>
              <p:nvPr/>
            </p:nvSpPr>
            <p:spPr>
              <a:xfrm>
                <a:off x="5976783" y="4804665"/>
                <a:ext cx="116984" cy="239880"/>
              </a:xfrm>
              <a:custGeom>
                <a:avLst/>
                <a:gdLst>
                  <a:gd name="connsiteX0" fmla="*/ 1742 w 116984"/>
                  <a:gd name="connsiteY0" fmla="*/ 2285 h 239880"/>
                  <a:gd name="connsiteX1" fmla="*/ 116042 w 116984"/>
                  <a:gd name="connsiteY1" fmla="*/ 237235 h 239880"/>
                  <a:gd name="connsiteX2" fmla="*/ 52542 w 116984"/>
                  <a:gd name="connsiteY2" fmla="*/ 122935 h 239880"/>
                  <a:gd name="connsiteX3" fmla="*/ 1742 w 116984"/>
                  <a:gd name="connsiteY3" fmla="*/ 2285 h 239880"/>
                </a:gdLst>
                <a:ahLst/>
                <a:cxnLst>
                  <a:cxn ang="0">
                    <a:pos x="connsiteX0" y="connsiteY0"/>
                  </a:cxn>
                  <a:cxn ang="0">
                    <a:pos x="connsiteX1" y="connsiteY1"/>
                  </a:cxn>
                  <a:cxn ang="0">
                    <a:pos x="connsiteX2" y="connsiteY2"/>
                  </a:cxn>
                  <a:cxn ang="0">
                    <a:pos x="connsiteX3" y="connsiteY3"/>
                  </a:cxn>
                </a:cxnLst>
                <a:rect l="l" t="t" r="r" b="b"/>
                <a:pathLst>
                  <a:path w="116984" h="239880">
                    <a:moveTo>
                      <a:pt x="1742" y="2285"/>
                    </a:moveTo>
                    <a:cubicBezTo>
                      <a:pt x="12325" y="21335"/>
                      <a:pt x="107575" y="217127"/>
                      <a:pt x="116042" y="237235"/>
                    </a:cubicBezTo>
                    <a:cubicBezTo>
                      <a:pt x="124509" y="257343"/>
                      <a:pt x="73709" y="157331"/>
                      <a:pt x="52542" y="122935"/>
                    </a:cubicBezTo>
                    <a:cubicBezTo>
                      <a:pt x="31375" y="88539"/>
                      <a:pt x="-8841" y="-16765"/>
                      <a:pt x="1742" y="22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3" name="フリーフォーム: 図形 2682">
                <a:extLst>
                  <a:ext uri="{FF2B5EF4-FFF2-40B4-BE49-F238E27FC236}">
                    <a16:creationId xmlns:a16="http://schemas.microsoft.com/office/drawing/2014/main" id="{C1B336DB-1327-4360-9914-7E7981A174DC}"/>
                  </a:ext>
                </a:extLst>
              </p:cNvPr>
              <p:cNvSpPr/>
              <p:nvPr/>
            </p:nvSpPr>
            <p:spPr>
              <a:xfrm>
                <a:off x="6071659" y="5122938"/>
                <a:ext cx="52920" cy="242827"/>
              </a:xfrm>
              <a:custGeom>
                <a:avLst/>
                <a:gdLst>
                  <a:gd name="connsiteX0" fmla="*/ 52916 w 52920"/>
                  <a:gd name="connsiteY0" fmla="*/ 1512 h 242827"/>
                  <a:gd name="connsiteX1" fmla="*/ 8466 w 52920"/>
                  <a:gd name="connsiteY1" fmla="*/ 77712 h 242827"/>
                  <a:gd name="connsiteX2" fmla="*/ 2116 w 52920"/>
                  <a:gd name="connsiteY2" fmla="*/ 144387 h 242827"/>
                  <a:gd name="connsiteX3" fmla="*/ 33866 w 52920"/>
                  <a:gd name="connsiteY3" fmla="*/ 242812 h 242827"/>
                  <a:gd name="connsiteX4" fmla="*/ 11641 w 52920"/>
                  <a:gd name="connsiteY4" fmla="*/ 150737 h 242827"/>
                  <a:gd name="connsiteX5" fmla="*/ 52916 w 52920"/>
                  <a:gd name="connsiteY5" fmla="*/ 1512 h 24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20" h="242827">
                    <a:moveTo>
                      <a:pt x="52916" y="1512"/>
                    </a:moveTo>
                    <a:cubicBezTo>
                      <a:pt x="52387" y="-10659"/>
                      <a:pt x="16933" y="53900"/>
                      <a:pt x="8466" y="77712"/>
                    </a:cubicBezTo>
                    <a:cubicBezTo>
                      <a:pt x="-1" y="101524"/>
                      <a:pt x="-2117" y="116870"/>
                      <a:pt x="2116" y="144387"/>
                    </a:cubicBezTo>
                    <a:cubicBezTo>
                      <a:pt x="6349" y="171904"/>
                      <a:pt x="32278" y="241754"/>
                      <a:pt x="33866" y="242812"/>
                    </a:cubicBezTo>
                    <a:cubicBezTo>
                      <a:pt x="35454" y="243870"/>
                      <a:pt x="12699" y="189895"/>
                      <a:pt x="11641" y="150737"/>
                    </a:cubicBezTo>
                    <a:cubicBezTo>
                      <a:pt x="10583" y="111579"/>
                      <a:pt x="53445" y="13683"/>
                      <a:pt x="52916" y="15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4" name="フリーフォーム: 図形 2683">
                <a:extLst>
                  <a:ext uri="{FF2B5EF4-FFF2-40B4-BE49-F238E27FC236}">
                    <a16:creationId xmlns:a16="http://schemas.microsoft.com/office/drawing/2014/main" id="{B547823E-F1FB-4B0C-850C-540563AE91E3}"/>
                  </a:ext>
                </a:extLst>
              </p:cNvPr>
              <p:cNvSpPr/>
              <p:nvPr/>
            </p:nvSpPr>
            <p:spPr>
              <a:xfrm>
                <a:off x="5386355" y="3388420"/>
                <a:ext cx="185003" cy="138668"/>
              </a:xfrm>
              <a:custGeom>
                <a:avLst/>
                <a:gdLst>
                  <a:gd name="connsiteX0" fmla="*/ 176245 w 185003"/>
                  <a:gd name="connsiteY0" fmla="*/ 99 h 138668"/>
                  <a:gd name="connsiteX1" fmla="*/ 169101 w 185003"/>
                  <a:gd name="connsiteY1" fmla="*/ 131068 h 138668"/>
                  <a:gd name="connsiteX2" fmla="*/ 33 w 185003"/>
                  <a:gd name="connsiteY2" fmla="*/ 121543 h 138668"/>
                  <a:gd name="connsiteX3" fmla="*/ 154814 w 185003"/>
                  <a:gd name="connsiteY3" fmla="*/ 109636 h 138668"/>
                  <a:gd name="connsiteX4" fmla="*/ 176245 w 185003"/>
                  <a:gd name="connsiteY4" fmla="*/ 99 h 138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03" h="138668">
                    <a:moveTo>
                      <a:pt x="176245" y="99"/>
                    </a:moveTo>
                    <a:cubicBezTo>
                      <a:pt x="178626" y="3671"/>
                      <a:pt x="198470" y="110827"/>
                      <a:pt x="169101" y="131068"/>
                    </a:cubicBezTo>
                    <a:cubicBezTo>
                      <a:pt x="139732" y="151309"/>
                      <a:pt x="2414" y="125115"/>
                      <a:pt x="33" y="121543"/>
                    </a:cubicBezTo>
                    <a:cubicBezTo>
                      <a:pt x="-2348" y="117971"/>
                      <a:pt x="123858" y="129083"/>
                      <a:pt x="154814" y="109636"/>
                    </a:cubicBezTo>
                    <a:cubicBezTo>
                      <a:pt x="185770" y="90189"/>
                      <a:pt x="173864" y="-3473"/>
                      <a:pt x="176245" y="9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5" name="フリーフォーム: 図形 2684">
                <a:extLst>
                  <a:ext uri="{FF2B5EF4-FFF2-40B4-BE49-F238E27FC236}">
                    <a16:creationId xmlns:a16="http://schemas.microsoft.com/office/drawing/2014/main" id="{F0185398-1AEA-4E3A-B59B-511ECFFA1921}"/>
                  </a:ext>
                </a:extLst>
              </p:cNvPr>
              <p:cNvSpPr/>
              <p:nvPr/>
            </p:nvSpPr>
            <p:spPr>
              <a:xfrm>
                <a:off x="5455336" y="3404800"/>
                <a:ext cx="69165" cy="89100"/>
              </a:xfrm>
              <a:custGeom>
                <a:avLst/>
                <a:gdLst>
                  <a:gd name="connsiteX0" fmla="*/ 108 w 69165"/>
                  <a:gd name="connsiteY0" fmla="*/ 388 h 89100"/>
                  <a:gd name="connsiteX1" fmla="*/ 52495 w 69165"/>
                  <a:gd name="connsiteY1" fmla="*/ 38488 h 89100"/>
                  <a:gd name="connsiteX2" fmla="*/ 21539 w 69165"/>
                  <a:gd name="connsiteY2" fmla="*/ 88494 h 89100"/>
                  <a:gd name="connsiteX3" fmla="*/ 69164 w 69165"/>
                  <a:gd name="connsiteY3" fmla="*/ 62300 h 89100"/>
                  <a:gd name="connsiteX4" fmla="*/ 108 w 69165"/>
                  <a:gd name="connsiteY4" fmla="*/ 388 h 89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65" h="89100">
                    <a:moveTo>
                      <a:pt x="108" y="388"/>
                    </a:moveTo>
                    <a:cubicBezTo>
                      <a:pt x="-2670" y="-3581"/>
                      <a:pt x="48923" y="23804"/>
                      <a:pt x="52495" y="38488"/>
                    </a:cubicBezTo>
                    <a:cubicBezTo>
                      <a:pt x="56067" y="53172"/>
                      <a:pt x="18761" y="84525"/>
                      <a:pt x="21539" y="88494"/>
                    </a:cubicBezTo>
                    <a:cubicBezTo>
                      <a:pt x="24317" y="92463"/>
                      <a:pt x="68767" y="76191"/>
                      <a:pt x="69164" y="62300"/>
                    </a:cubicBezTo>
                    <a:cubicBezTo>
                      <a:pt x="69561" y="48409"/>
                      <a:pt x="2886" y="4357"/>
                      <a:pt x="108" y="38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6" name="フリーフォーム: 図形 2685">
                <a:extLst>
                  <a:ext uri="{FF2B5EF4-FFF2-40B4-BE49-F238E27FC236}">
                    <a16:creationId xmlns:a16="http://schemas.microsoft.com/office/drawing/2014/main" id="{7BE0BAB1-E5FC-4426-8108-037854FB6F43}"/>
                  </a:ext>
                </a:extLst>
              </p:cNvPr>
              <p:cNvSpPr/>
              <p:nvPr/>
            </p:nvSpPr>
            <p:spPr>
              <a:xfrm>
                <a:off x="5419716" y="3412152"/>
                <a:ext cx="57246" cy="79147"/>
              </a:xfrm>
              <a:custGeom>
                <a:avLst/>
                <a:gdLst>
                  <a:gd name="connsiteX0" fmla="*/ 57159 w 57246"/>
                  <a:gd name="connsiteY0" fmla="*/ 179 h 79147"/>
                  <a:gd name="connsiteX1" fmla="*/ 9 w 57246"/>
                  <a:gd name="connsiteY1" fmla="*/ 40661 h 79147"/>
                  <a:gd name="connsiteX2" fmla="*/ 52397 w 57246"/>
                  <a:gd name="connsiteY2" fmla="*/ 78761 h 79147"/>
                  <a:gd name="connsiteX3" fmla="*/ 14297 w 57246"/>
                  <a:gd name="connsiteY3" fmla="*/ 57329 h 79147"/>
                  <a:gd name="connsiteX4" fmla="*/ 57159 w 57246"/>
                  <a:gd name="connsiteY4" fmla="*/ 179 h 7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46" h="79147">
                    <a:moveTo>
                      <a:pt x="57159" y="179"/>
                    </a:moveTo>
                    <a:cubicBezTo>
                      <a:pt x="54778" y="-2599"/>
                      <a:pt x="803" y="27564"/>
                      <a:pt x="9" y="40661"/>
                    </a:cubicBezTo>
                    <a:cubicBezTo>
                      <a:pt x="-785" y="53758"/>
                      <a:pt x="50016" y="75983"/>
                      <a:pt x="52397" y="78761"/>
                    </a:cubicBezTo>
                    <a:cubicBezTo>
                      <a:pt x="54778" y="81539"/>
                      <a:pt x="15884" y="68838"/>
                      <a:pt x="14297" y="57329"/>
                    </a:cubicBezTo>
                    <a:cubicBezTo>
                      <a:pt x="12710" y="45820"/>
                      <a:pt x="59540" y="2957"/>
                      <a:pt x="57159" y="1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7" name="フリーフォーム: 図形 2686">
                <a:extLst>
                  <a:ext uri="{FF2B5EF4-FFF2-40B4-BE49-F238E27FC236}">
                    <a16:creationId xmlns:a16="http://schemas.microsoft.com/office/drawing/2014/main" id="{F150E0FA-A84C-47E9-AC9C-66855AE49ED2}"/>
                  </a:ext>
                </a:extLst>
              </p:cNvPr>
              <p:cNvSpPr/>
              <p:nvPr/>
            </p:nvSpPr>
            <p:spPr>
              <a:xfrm>
                <a:off x="5391178" y="3384523"/>
                <a:ext cx="179054" cy="107391"/>
              </a:xfrm>
              <a:custGeom>
                <a:avLst/>
                <a:gdLst>
                  <a:gd name="connsiteX0" fmla="*/ 178566 w 179054"/>
                  <a:gd name="connsiteY0" fmla="*/ 1615 h 107391"/>
                  <a:gd name="connsiteX1" fmla="*/ 59503 w 179054"/>
                  <a:gd name="connsiteY1" fmla="*/ 27808 h 107391"/>
                  <a:gd name="connsiteX2" fmla="*/ 19022 w 179054"/>
                  <a:gd name="connsiteY2" fmla="*/ 106390 h 107391"/>
                  <a:gd name="connsiteX3" fmla="*/ 9497 w 179054"/>
                  <a:gd name="connsiteY3" fmla="*/ 68290 h 107391"/>
                  <a:gd name="connsiteX4" fmla="*/ 178566 w 179054"/>
                  <a:gd name="connsiteY4" fmla="*/ 1615 h 107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54" h="107391">
                    <a:moveTo>
                      <a:pt x="178566" y="1615"/>
                    </a:moveTo>
                    <a:cubicBezTo>
                      <a:pt x="186900" y="-5132"/>
                      <a:pt x="86094" y="10346"/>
                      <a:pt x="59503" y="27808"/>
                    </a:cubicBezTo>
                    <a:cubicBezTo>
                      <a:pt x="32912" y="45271"/>
                      <a:pt x="27356" y="99643"/>
                      <a:pt x="19022" y="106390"/>
                    </a:cubicBezTo>
                    <a:cubicBezTo>
                      <a:pt x="10688" y="113137"/>
                      <a:pt x="-13125" y="84165"/>
                      <a:pt x="9497" y="68290"/>
                    </a:cubicBezTo>
                    <a:cubicBezTo>
                      <a:pt x="32119" y="52415"/>
                      <a:pt x="170232" y="8362"/>
                      <a:pt x="178566" y="161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8" name="フリーフォーム: 図形 2687">
                <a:extLst>
                  <a:ext uri="{FF2B5EF4-FFF2-40B4-BE49-F238E27FC236}">
                    <a16:creationId xmlns:a16="http://schemas.microsoft.com/office/drawing/2014/main" id="{D11957B1-B2A5-4C73-B172-122148DF6CB8}"/>
                  </a:ext>
                </a:extLst>
              </p:cNvPr>
              <p:cNvSpPr/>
              <p:nvPr/>
            </p:nvSpPr>
            <p:spPr>
              <a:xfrm>
                <a:off x="5482436" y="3121817"/>
                <a:ext cx="133730" cy="56889"/>
              </a:xfrm>
              <a:custGeom>
                <a:avLst/>
                <a:gdLst>
                  <a:gd name="connsiteX0" fmla="*/ 1583 w 133730"/>
                  <a:gd name="connsiteY0" fmla="*/ 2 h 56889"/>
                  <a:gd name="connsiteX1" fmla="*/ 132552 w 133730"/>
                  <a:gd name="connsiteY1" fmla="*/ 50008 h 56889"/>
                  <a:gd name="connsiteX2" fmla="*/ 63495 w 133730"/>
                  <a:gd name="connsiteY2" fmla="*/ 52389 h 56889"/>
                  <a:gd name="connsiteX3" fmla="*/ 1583 w 133730"/>
                  <a:gd name="connsiteY3" fmla="*/ 2 h 56889"/>
                </a:gdLst>
                <a:ahLst/>
                <a:cxnLst>
                  <a:cxn ang="0">
                    <a:pos x="connsiteX0" y="connsiteY0"/>
                  </a:cxn>
                  <a:cxn ang="0">
                    <a:pos x="connsiteX1" y="connsiteY1"/>
                  </a:cxn>
                  <a:cxn ang="0">
                    <a:pos x="connsiteX2" y="connsiteY2"/>
                  </a:cxn>
                  <a:cxn ang="0">
                    <a:pos x="connsiteX3" y="connsiteY3"/>
                  </a:cxn>
                </a:cxnLst>
                <a:rect l="l" t="t" r="r" b="b"/>
                <a:pathLst>
                  <a:path w="133730" h="56889">
                    <a:moveTo>
                      <a:pt x="1583" y="2"/>
                    </a:moveTo>
                    <a:cubicBezTo>
                      <a:pt x="13092" y="-395"/>
                      <a:pt x="122233" y="41277"/>
                      <a:pt x="132552" y="50008"/>
                    </a:cubicBezTo>
                    <a:cubicBezTo>
                      <a:pt x="142871" y="58739"/>
                      <a:pt x="82545" y="58739"/>
                      <a:pt x="63495" y="52389"/>
                    </a:cubicBezTo>
                    <a:cubicBezTo>
                      <a:pt x="44445" y="46039"/>
                      <a:pt x="-9926" y="399"/>
                      <a:pt x="1583"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89" name="フリーフォーム: 図形 2688">
                <a:extLst>
                  <a:ext uri="{FF2B5EF4-FFF2-40B4-BE49-F238E27FC236}">
                    <a16:creationId xmlns:a16="http://schemas.microsoft.com/office/drawing/2014/main" id="{0BA2D873-BC53-4331-969A-2EEAE8484B47}"/>
                  </a:ext>
                </a:extLst>
              </p:cNvPr>
              <p:cNvSpPr/>
              <p:nvPr/>
            </p:nvSpPr>
            <p:spPr>
              <a:xfrm>
                <a:off x="5448300" y="3302794"/>
                <a:ext cx="104843" cy="54999"/>
              </a:xfrm>
              <a:custGeom>
                <a:avLst/>
                <a:gdLst>
                  <a:gd name="connsiteX0" fmla="*/ 0 w 104843"/>
                  <a:gd name="connsiteY0" fmla="*/ 0 h 54999"/>
                  <a:gd name="connsiteX1" fmla="*/ 104775 w 104843"/>
                  <a:gd name="connsiteY1" fmla="*/ 54769 h 54999"/>
                  <a:gd name="connsiteX2" fmla="*/ 0 w 104843"/>
                  <a:gd name="connsiteY2" fmla="*/ 0 h 54999"/>
                </a:gdLst>
                <a:ahLst/>
                <a:cxnLst>
                  <a:cxn ang="0">
                    <a:pos x="connsiteX0" y="connsiteY0"/>
                  </a:cxn>
                  <a:cxn ang="0">
                    <a:pos x="connsiteX1" y="connsiteY1"/>
                  </a:cxn>
                  <a:cxn ang="0">
                    <a:pos x="connsiteX2" y="connsiteY2"/>
                  </a:cxn>
                </a:cxnLst>
                <a:rect l="l" t="t" r="r" b="b"/>
                <a:pathLst>
                  <a:path w="104843" h="54999">
                    <a:moveTo>
                      <a:pt x="0" y="0"/>
                    </a:moveTo>
                    <a:cubicBezTo>
                      <a:pt x="0" y="0"/>
                      <a:pt x="107950" y="50403"/>
                      <a:pt x="104775" y="54769"/>
                    </a:cubicBezTo>
                    <a:cubicBezTo>
                      <a:pt x="101600" y="59135"/>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0" name="フリーフォーム: 図形 2689">
                <a:extLst>
                  <a:ext uri="{FF2B5EF4-FFF2-40B4-BE49-F238E27FC236}">
                    <a16:creationId xmlns:a16="http://schemas.microsoft.com/office/drawing/2014/main" id="{B816CF59-A29D-4AB1-AE73-C31E3D39FF07}"/>
                  </a:ext>
                </a:extLst>
              </p:cNvPr>
              <p:cNvSpPr/>
              <p:nvPr/>
            </p:nvSpPr>
            <p:spPr>
              <a:xfrm>
                <a:off x="5185371" y="2947944"/>
                <a:ext cx="410668" cy="57918"/>
              </a:xfrm>
              <a:custGeom>
                <a:avLst/>
                <a:gdLst>
                  <a:gd name="connsiteX0" fmla="*/ 410567 w 410668"/>
                  <a:gd name="connsiteY0" fmla="*/ 44 h 57918"/>
                  <a:gd name="connsiteX1" fmla="*/ 286742 w 410668"/>
                  <a:gd name="connsiteY1" fmla="*/ 57194 h 57918"/>
                  <a:gd name="connsiteX2" fmla="*/ 193873 w 410668"/>
                  <a:gd name="connsiteY2" fmla="*/ 33381 h 57918"/>
                  <a:gd name="connsiteX3" fmla="*/ 992 w 410668"/>
                  <a:gd name="connsiteY3" fmla="*/ 50050 h 57918"/>
                  <a:gd name="connsiteX4" fmla="*/ 122435 w 410668"/>
                  <a:gd name="connsiteY4" fmla="*/ 4806 h 57918"/>
                  <a:gd name="connsiteX5" fmla="*/ 210542 w 410668"/>
                  <a:gd name="connsiteY5" fmla="*/ 47669 h 57918"/>
                  <a:gd name="connsiteX6" fmla="*/ 265310 w 410668"/>
                  <a:gd name="connsiteY6" fmla="*/ 47669 h 57918"/>
                  <a:gd name="connsiteX7" fmla="*/ 410567 w 410668"/>
                  <a:gd name="connsiteY7" fmla="*/ 44 h 5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668" h="57918">
                    <a:moveTo>
                      <a:pt x="410567" y="44"/>
                    </a:moveTo>
                    <a:cubicBezTo>
                      <a:pt x="414139" y="1632"/>
                      <a:pt x="322858" y="51638"/>
                      <a:pt x="286742" y="57194"/>
                    </a:cubicBezTo>
                    <a:cubicBezTo>
                      <a:pt x="250626" y="62750"/>
                      <a:pt x="241498" y="34572"/>
                      <a:pt x="193873" y="33381"/>
                    </a:cubicBezTo>
                    <a:cubicBezTo>
                      <a:pt x="146248" y="32190"/>
                      <a:pt x="12898" y="54812"/>
                      <a:pt x="992" y="50050"/>
                    </a:cubicBezTo>
                    <a:cubicBezTo>
                      <a:pt x="-10914" y="45288"/>
                      <a:pt x="87510" y="5203"/>
                      <a:pt x="122435" y="4806"/>
                    </a:cubicBezTo>
                    <a:cubicBezTo>
                      <a:pt x="157360" y="4409"/>
                      <a:pt x="186730" y="40525"/>
                      <a:pt x="210542" y="47669"/>
                    </a:cubicBezTo>
                    <a:cubicBezTo>
                      <a:pt x="234354" y="54813"/>
                      <a:pt x="235545" y="55210"/>
                      <a:pt x="265310" y="47669"/>
                    </a:cubicBezTo>
                    <a:cubicBezTo>
                      <a:pt x="295075" y="40128"/>
                      <a:pt x="406995" y="-1544"/>
                      <a:pt x="410567"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1" name="フリーフォーム: 図形 2690">
                <a:extLst>
                  <a:ext uri="{FF2B5EF4-FFF2-40B4-BE49-F238E27FC236}">
                    <a16:creationId xmlns:a16="http://schemas.microsoft.com/office/drawing/2014/main" id="{BA1E8FF5-75C5-4E4E-AEBE-7F254483336C}"/>
                  </a:ext>
                </a:extLst>
              </p:cNvPr>
              <p:cNvSpPr/>
              <p:nvPr/>
            </p:nvSpPr>
            <p:spPr>
              <a:xfrm>
                <a:off x="5582062" y="2613042"/>
                <a:ext cx="251907" cy="558229"/>
              </a:xfrm>
              <a:custGeom>
                <a:avLst/>
                <a:gdLst>
                  <a:gd name="connsiteX0" fmla="*/ 249619 w 251907"/>
                  <a:gd name="connsiteY0" fmla="*/ 1571 h 558229"/>
                  <a:gd name="connsiteX1" fmla="*/ 128176 w 251907"/>
                  <a:gd name="connsiteY1" fmla="*/ 203977 h 558229"/>
                  <a:gd name="connsiteX2" fmla="*/ 1969 w 251907"/>
                  <a:gd name="connsiteY2" fmla="*/ 556402 h 558229"/>
                  <a:gd name="connsiteX3" fmla="*/ 61501 w 251907"/>
                  <a:gd name="connsiteY3" fmla="*/ 332564 h 558229"/>
                  <a:gd name="connsiteX4" fmla="*/ 197232 w 251907"/>
                  <a:gd name="connsiteY4" fmla="*/ 120633 h 558229"/>
                  <a:gd name="connsiteX5" fmla="*/ 249619 w 251907"/>
                  <a:gd name="connsiteY5" fmla="*/ 1571 h 55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907" h="558229">
                    <a:moveTo>
                      <a:pt x="249619" y="1571"/>
                    </a:moveTo>
                    <a:cubicBezTo>
                      <a:pt x="238110" y="15462"/>
                      <a:pt x="169451" y="111505"/>
                      <a:pt x="128176" y="203977"/>
                    </a:cubicBezTo>
                    <a:cubicBezTo>
                      <a:pt x="86901" y="296449"/>
                      <a:pt x="13082" y="534971"/>
                      <a:pt x="1969" y="556402"/>
                    </a:cubicBezTo>
                    <a:cubicBezTo>
                      <a:pt x="-9144" y="577833"/>
                      <a:pt x="28957" y="405192"/>
                      <a:pt x="61501" y="332564"/>
                    </a:cubicBezTo>
                    <a:cubicBezTo>
                      <a:pt x="94045" y="259936"/>
                      <a:pt x="167467" y="172227"/>
                      <a:pt x="197232" y="120633"/>
                    </a:cubicBezTo>
                    <a:cubicBezTo>
                      <a:pt x="226997" y="69039"/>
                      <a:pt x="261128" y="-12320"/>
                      <a:pt x="249619" y="157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2" name="フリーフォーム: 図形 2691">
                <a:extLst>
                  <a:ext uri="{FF2B5EF4-FFF2-40B4-BE49-F238E27FC236}">
                    <a16:creationId xmlns:a16="http://schemas.microsoft.com/office/drawing/2014/main" id="{D013E791-C7D7-4372-B95B-DD0AE565DCCC}"/>
                  </a:ext>
                </a:extLst>
              </p:cNvPr>
              <p:cNvSpPr/>
              <p:nvPr/>
            </p:nvSpPr>
            <p:spPr>
              <a:xfrm>
                <a:off x="5936455" y="2371117"/>
                <a:ext cx="131677" cy="138540"/>
              </a:xfrm>
              <a:custGeom>
                <a:avLst/>
                <a:gdLst>
                  <a:gd name="connsiteX0" fmla="*/ 1 w 131677"/>
                  <a:gd name="connsiteY0" fmla="*/ 129196 h 138540"/>
                  <a:gd name="connsiteX1" fmla="*/ 114301 w 131677"/>
                  <a:gd name="connsiteY1" fmla="*/ 79189 h 138540"/>
                  <a:gd name="connsiteX2" fmla="*/ 130970 w 131677"/>
                  <a:gd name="connsiteY2" fmla="*/ 608 h 138540"/>
                  <a:gd name="connsiteX3" fmla="*/ 111920 w 131677"/>
                  <a:gd name="connsiteY3" fmla="*/ 124433 h 138540"/>
                  <a:gd name="connsiteX4" fmla="*/ 1 w 131677"/>
                  <a:gd name="connsiteY4" fmla="*/ 129196 h 138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677" h="138540">
                    <a:moveTo>
                      <a:pt x="1" y="129196"/>
                    </a:moveTo>
                    <a:cubicBezTo>
                      <a:pt x="398" y="121655"/>
                      <a:pt x="92473" y="100620"/>
                      <a:pt x="114301" y="79189"/>
                    </a:cubicBezTo>
                    <a:cubicBezTo>
                      <a:pt x="136129" y="57758"/>
                      <a:pt x="131367" y="-6933"/>
                      <a:pt x="130970" y="608"/>
                    </a:cubicBezTo>
                    <a:cubicBezTo>
                      <a:pt x="130573" y="8149"/>
                      <a:pt x="132954" y="101017"/>
                      <a:pt x="111920" y="124433"/>
                    </a:cubicBezTo>
                    <a:cubicBezTo>
                      <a:pt x="90886" y="147849"/>
                      <a:pt x="-396" y="136737"/>
                      <a:pt x="1" y="12919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3" name="フリーフォーム: 図形 2692">
                <a:extLst>
                  <a:ext uri="{FF2B5EF4-FFF2-40B4-BE49-F238E27FC236}">
                    <a16:creationId xmlns:a16="http://schemas.microsoft.com/office/drawing/2014/main" id="{392C2B0B-FD7B-4B8C-B606-DEA695B47D50}"/>
                  </a:ext>
                </a:extLst>
              </p:cNvPr>
              <p:cNvSpPr/>
              <p:nvPr/>
            </p:nvSpPr>
            <p:spPr>
              <a:xfrm>
                <a:off x="5749704" y="2347367"/>
                <a:ext cx="304754" cy="54945"/>
              </a:xfrm>
              <a:custGeom>
                <a:avLst/>
                <a:gdLst>
                  <a:gd name="connsiteX0" fmla="*/ 296290 w 304754"/>
                  <a:gd name="connsiteY0" fmla="*/ 546 h 54945"/>
                  <a:gd name="connsiteX1" fmla="*/ 72452 w 304754"/>
                  <a:gd name="connsiteY1" fmla="*/ 26739 h 54945"/>
                  <a:gd name="connsiteX2" fmla="*/ 8159 w 304754"/>
                  <a:gd name="connsiteY2" fmla="*/ 45789 h 54945"/>
                  <a:gd name="connsiteX3" fmla="*/ 231996 w 304754"/>
                  <a:gd name="connsiteY3" fmla="*/ 52933 h 54945"/>
                  <a:gd name="connsiteX4" fmla="*/ 296290 w 304754"/>
                  <a:gd name="connsiteY4" fmla="*/ 546 h 54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754" h="54945">
                    <a:moveTo>
                      <a:pt x="296290" y="546"/>
                    </a:moveTo>
                    <a:cubicBezTo>
                      <a:pt x="269699" y="-3820"/>
                      <a:pt x="120474" y="19199"/>
                      <a:pt x="72452" y="26739"/>
                    </a:cubicBezTo>
                    <a:cubicBezTo>
                      <a:pt x="24430" y="34280"/>
                      <a:pt x="-18432" y="41423"/>
                      <a:pt x="8159" y="45789"/>
                    </a:cubicBezTo>
                    <a:cubicBezTo>
                      <a:pt x="34750" y="50155"/>
                      <a:pt x="181196" y="58886"/>
                      <a:pt x="231996" y="52933"/>
                    </a:cubicBezTo>
                    <a:cubicBezTo>
                      <a:pt x="282796" y="46980"/>
                      <a:pt x="322881" y="4912"/>
                      <a:pt x="296290" y="54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4" name="フリーフォーム: 図形 2693">
                <a:extLst>
                  <a:ext uri="{FF2B5EF4-FFF2-40B4-BE49-F238E27FC236}">
                    <a16:creationId xmlns:a16="http://schemas.microsoft.com/office/drawing/2014/main" id="{C13BF9CF-61DA-4C1A-AECB-1831604187DE}"/>
                  </a:ext>
                </a:extLst>
              </p:cNvPr>
              <p:cNvSpPr/>
              <p:nvPr/>
            </p:nvSpPr>
            <p:spPr>
              <a:xfrm>
                <a:off x="5546401" y="2033989"/>
                <a:ext cx="583649" cy="163700"/>
              </a:xfrm>
              <a:custGeom>
                <a:avLst/>
                <a:gdLst>
                  <a:gd name="connsiteX0" fmla="*/ 1912 w 583649"/>
                  <a:gd name="connsiteY0" fmla="*/ 30555 h 163700"/>
                  <a:gd name="connsiteX1" fmla="*/ 304330 w 583649"/>
                  <a:gd name="connsiteY1" fmla="*/ 1980 h 163700"/>
                  <a:gd name="connsiteX2" fmla="*/ 582937 w 583649"/>
                  <a:gd name="connsiteY2" fmla="*/ 94849 h 163700"/>
                  <a:gd name="connsiteX3" fmla="*/ 387674 w 583649"/>
                  <a:gd name="connsiteY3" fmla="*/ 161524 h 163700"/>
                  <a:gd name="connsiteX4" fmla="*/ 490068 w 583649"/>
                  <a:gd name="connsiteY4" fmla="*/ 142474 h 163700"/>
                  <a:gd name="connsiteX5" fmla="*/ 513880 w 583649"/>
                  <a:gd name="connsiteY5" fmla="*/ 92467 h 163700"/>
                  <a:gd name="connsiteX6" fmla="*/ 363862 w 583649"/>
                  <a:gd name="connsiteY6" fmla="*/ 32936 h 163700"/>
                  <a:gd name="connsiteX7" fmla="*/ 185268 w 583649"/>
                  <a:gd name="connsiteY7" fmla="*/ 21030 h 163700"/>
                  <a:gd name="connsiteX8" fmla="*/ 1912 w 583649"/>
                  <a:gd name="connsiteY8" fmla="*/ 30555 h 1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649" h="163700">
                    <a:moveTo>
                      <a:pt x="1912" y="30555"/>
                    </a:moveTo>
                    <a:cubicBezTo>
                      <a:pt x="21756" y="27380"/>
                      <a:pt x="207493" y="-8736"/>
                      <a:pt x="304330" y="1980"/>
                    </a:cubicBezTo>
                    <a:cubicBezTo>
                      <a:pt x="401167" y="12696"/>
                      <a:pt x="569046" y="68258"/>
                      <a:pt x="582937" y="94849"/>
                    </a:cubicBezTo>
                    <a:cubicBezTo>
                      <a:pt x="596828" y="121440"/>
                      <a:pt x="403152" y="153587"/>
                      <a:pt x="387674" y="161524"/>
                    </a:cubicBezTo>
                    <a:cubicBezTo>
                      <a:pt x="372196" y="169461"/>
                      <a:pt x="469034" y="153983"/>
                      <a:pt x="490068" y="142474"/>
                    </a:cubicBezTo>
                    <a:cubicBezTo>
                      <a:pt x="511102" y="130965"/>
                      <a:pt x="534914" y="110723"/>
                      <a:pt x="513880" y="92467"/>
                    </a:cubicBezTo>
                    <a:cubicBezTo>
                      <a:pt x="492846" y="74211"/>
                      <a:pt x="418631" y="44842"/>
                      <a:pt x="363862" y="32936"/>
                    </a:cubicBezTo>
                    <a:cubicBezTo>
                      <a:pt x="309093" y="21030"/>
                      <a:pt x="248768" y="19839"/>
                      <a:pt x="185268" y="21030"/>
                    </a:cubicBezTo>
                    <a:cubicBezTo>
                      <a:pt x="121768" y="22221"/>
                      <a:pt x="-17932" y="33730"/>
                      <a:pt x="1912" y="3055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5" name="フリーフォーム: 図形 2694">
                <a:extLst>
                  <a:ext uri="{FF2B5EF4-FFF2-40B4-BE49-F238E27FC236}">
                    <a16:creationId xmlns:a16="http://schemas.microsoft.com/office/drawing/2014/main" id="{FBB531E5-343B-4565-AE5E-5BBE045588B2}"/>
                  </a:ext>
                </a:extLst>
              </p:cNvPr>
              <p:cNvSpPr/>
              <p:nvPr/>
            </p:nvSpPr>
            <p:spPr>
              <a:xfrm>
                <a:off x="5499086" y="2088029"/>
                <a:ext cx="487873" cy="84050"/>
              </a:xfrm>
              <a:custGeom>
                <a:avLst/>
                <a:gdLst>
                  <a:gd name="connsiteX0" fmla="*/ 11127 w 487873"/>
                  <a:gd name="connsiteY0" fmla="*/ 327 h 84050"/>
                  <a:gd name="connsiteX1" fmla="*/ 325452 w 487873"/>
                  <a:gd name="connsiteY1" fmla="*/ 74146 h 84050"/>
                  <a:gd name="connsiteX2" fmla="*/ 487377 w 487873"/>
                  <a:gd name="connsiteY2" fmla="*/ 24140 h 84050"/>
                  <a:gd name="connsiteX3" fmla="*/ 365933 w 487873"/>
                  <a:gd name="connsiteY3" fmla="*/ 83671 h 84050"/>
                  <a:gd name="connsiteX4" fmla="*/ 96852 w 487873"/>
                  <a:gd name="connsiteY4" fmla="*/ 47952 h 84050"/>
                  <a:gd name="connsiteX5" fmla="*/ 11127 w 487873"/>
                  <a:gd name="connsiteY5" fmla="*/ 327 h 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873" h="84050">
                    <a:moveTo>
                      <a:pt x="11127" y="327"/>
                    </a:moveTo>
                    <a:cubicBezTo>
                      <a:pt x="49227" y="4693"/>
                      <a:pt x="246077" y="70177"/>
                      <a:pt x="325452" y="74146"/>
                    </a:cubicBezTo>
                    <a:cubicBezTo>
                      <a:pt x="404827" y="78115"/>
                      <a:pt x="480630" y="22553"/>
                      <a:pt x="487377" y="24140"/>
                    </a:cubicBezTo>
                    <a:cubicBezTo>
                      <a:pt x="494124" y="25728"/>
                      <a:pt x="431020" y="79702"/>
                      <a:pt x="365933" y="83671"/>
                    </a:cubicBezTo>
                    <a:cubicBezTo>
                      <a:pt x="300846" y="87640"/>
                      <a:pt x="153208" y="59461"/>
                      <a:pt x="96852" y="47952"/>
                    </a:cubicBezTo>
                    <a:cubicBezTo>
                      <a:pt x="40496" y="36443"/>
                      <a:pt x="-26973" y="-4039"/>
                      <a:pt x="11127" y="32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96" name="フリーフォーム: 図形 2695">
                <a:extLst>
                  <a:ext uri="{FF2B5EF4-FFF2-40B4-BE49-F238E27FC236}">
                    <a16:creationId xmlns:a16="http://schemas.microsoft.com/office/drawing/2014/main" id="{A42B0DE0-EF16-4A49-B4C2-6987C092C364}"/>
                  </a:ext>
                </a:extLst>
              </p:cNvPr>
              <p:cNvSpPr/>
              <p:nvPr/>
            </p:nvSpPr>
            <p:spPr>
              <a:xfrm>
                <a:off x="5496746" y="2011736"/>
                <a:ext cx="654564" cy="74258"/>
              </a:xfrm>
              <a:custGeom>
                <a:avLst/>
                <a:gdLst>
                  <a:gd name="connsiteX0" fmla="*/ 6323 w 654564"/>
                  <a:gd name="connsiteY0" fmla="*/ 36139 h 74258"/>
                  <a:gd name="connsiteX1" fmla="*/ 196823 w 654564"/>
                  <a:gd name="connsiteY1" fmla="*/ 2802 h 74258"/>
                  <a:gd name="connsiteX2" fmla="*/ 384942 w 654564"/>
                  <a:gd name="connsiteY2" fmla="*/ 9945 h 74258"/>
                  <a:gd name="connsiteX3" fmla="*/ 654023 w 654564"/>
                  <a:gd name="connsiteY3" fmla="*/ 74239 h 74258"/>
                  <a:gd name="connsiteX4" fmla="*/ 442092 w 654564"/>
                  <a:gd name="connsiteY4" fmla="*/ 2802 h 74258"/>
                  <a:gd name="connsiteX5" fmla="*/ 6323 w 654564"/>
                  <a:gd name="connsiteY5" fmla="*/ 36139 h 7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564" h="74258">
                    <a:moveTo>
                      <a:pt x="6323" y="36139"/>
                    </a:moveTo>
                    <a:cubicBezTo>
                      <a:pt x="-34555" y="36139"/>
                      <a:pt x="133720" y="7168"/>
                      <a:pt x="196823" y="2802"/>
                    </a:cubicBezTo>
                    <a:cubicBezTo>
                      <a:pt x="259926" y="-1564"/>
                      <a:pt x="308742" y="-1961"/>
                      <a:pt x="384942" y="9945"/>
                    </a:cubicBezTo>
                    <a:cubicBezTo>
                      <a:pt x="461142" y="21851"/>
                      <a:pt x="644498" y="75429"/>
                      <a:pt x="654023" y="74239"/>
                    </a:cubicBezTo>
                    <a:cubicBezTo>
                      <a:pt x="663548" y="73049"/>
                      <a:pt x="545676" y="11533"/>
                      <a:pt x="442092" y="2802"/>
                    </a:cubicBezTo>
                    <a:lnTo>
                      <a:pt x="6323" y="36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grpSp>
        <p:nvGrpSpPr>
          <p:cNvPr id="3" name="グループ化 2">
            <a:extLst>
              <a:ext uri="{FF2B5EF4-FFF2-40B4-BE49-F238E27FC236}">
                <a16:creationId xmlns:a16="http://schemas.microsoft.com/office/drawing/2014/main" id="{0B49771B-18FF-40CA-8DE0-9E3168FA5C51}"/>
              </a:ext>
            </a:extLst>
          </p:cNvPr>
          <p:cNvGrpSpPr/>
          <p:nvPr/>
        </p:nvGrpSpPr>
        <p:grpSpPr>
          <a:xfrm>
            <a:off x="5819001" y="2773711"/>
            <a:ext cx="553998" cy="3785652"/>
            <a:chOff x="5969578" y="2773711"/>
            <a:chExt cx="553998" cy="3785652"/>
          </a:xfrm>
        </p:grpSpPr>
        <p:sp>
          <p:nvSpPr>
            <p:cNvPr id="2814" name="テキスト ボックス 2813">
              <a:extLst>
                <a:ext uri="{FF2B5EF4-FFF2-40B4-BE49-F238E27FC236}">
                  <a16:creationId xmlns:a16="http://schemas.microsoft.com/office/drawing/2014/main" id="{6947B9BB-5B85-4C9B-82AB-F079976670C7}"/>
                </a:ext>
              </a:extLst>
            </p:cNvPr>
            <p:cNvSpPr txBox="1"/>
            <p:nvPr/>
          </p:nvSpPr>
          <p:spPr>
            <a:xfrm>
              <a:off x="5969578" y="2773711"/>
              <a:ext cx="553998" cy="3785652"/>
            </a:xfrm>
            <a:prstGeom prst="rect">
              <a:avLst/>
            </a:prstGeom>
            <a:noFill/>
          </p:spPr>
          <p:txBody>
            <a:bodyPr vert="eaVert" wrap="none" rtlCol="0">
              <a:spAutoFit/>
            </a:bodyPr>
            <a:lstStyle/>
            <a:p>
              <a:r>
                <a:rPr kumimoji="1" lang="ja-JP" altLang="en-US" sz="2400" dirty="0">
                  <a:ln w="76200">
                    <a:solidFill>
                      <a:schemeClr val="bg2">
                        <a:lumMod val="25000"/>
                      </a:schemeClr>
                    </a:solidFill>
                  </a:ln>
                  <a:solidFill>
                    <a:schemeClr val="bg2">
                      <a:lumMod val="25000"/>
                    </a:schemeClr>
                  </a:solidFill>
                  <a:latin typeface="HGS創英角ｺﾞｼｯｸUB" panose="020B0900000000000000" pitchFamily="50" charset="-128"/>
                  <a:ea typeface="HGS創英角ｺﾞｼｯｸUB" panose="020B0900000000000000" pitchFamily="50" charset="-128"/>
                </a:rPr>
                <a:t>もうひとつの、トップガン</a:t>
              </a:r>
            </a:p>
          </p:txBody>
        </p:sp>
        <p:sp>
          <p:nvSpPr>
            <p:cNvPr id="2815" name="テキスト ボックス 2814">
              <a:extLst>
                <a:ext uri="{FF2B5EF4-FFF2-40B4-BE49-F238E27FC236}">
                  <a16:creationId xmlns:a16="http://schemas.microsoft.com/office/drawing/2014/main" id="{8CF13B6D-F8F6-4F33-BA0A-C39595883E4D}"/>
                </a:ext>
              </a:extLst>
            </p:cNvPr>
            <p:cNvSpPr txBox="1"/>
            <p:nvPr/>
          </p:nvSpPr>
          <p:spPr>
            <a:xfrm>
              <a:off x="5969578" y="2773711"/>
              <a:ext cx="553998" cy="3785652"/>
            </a:xfrm>
            <a:prstGeom prst="rect">
              <a:avLst/>
            </a:prstGeom>
            <a:noFill/>
          </p:spPr>
          <p:txBody>
            <a:bodyPr vert="eaVert" wrap="none" rtlCol="0">
              <a:spAutoFit/>
            </a:bodyPr>
            <a:lstStyle/>
            <a:p>
              <a:r>
                <a:rPr kumimoji="1" lang="ja-JP" altLang="en-US" sz="2400" dirty="0">
                  <a:solidFill>
                    <a:schemeClr val="bg1"/>
                  </a:solidFill>
                  <a:latin typeface="HGS創英角ｺﾞｼｯｸUB" panose="020B0900000000000000" pitchFamily="50" charset="-128"/>
                  <a:ea typeface="HGS創英角ｺﾞｼｯｸUB" panose="020B0900000000000000" pitchFamily="50" charset="-128"/>
                </a:rPr>
                <a:t>もうひとつの、トップガン</a:t>
              </a:r>
            </a:p>
          </p:txBody>
        </p:sp>
      </p:grpSp>
    </p:spTree>
    <p:extLst>
      <p:ext uri="{BB962C8B-B14F-4D97-AF65-F5344CB8AC3E}">
        <p14:creationId xmlns:p14="http://schemas.microsoft.com/office/powerpoint/2010/main" val="109772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安室奈美恵、ワールド キャリアブランド「アンタイトル」の顔に - 写真1">
            <a:extLst>
              <a:ext uri="{FF2B5EF4-FFF2-40B4-BE49-F238E27FC236}">
                <a16:creationId xmlns:a16="http://schemas.microsoft.com/office/drawing/2014/main" id="{AB2824BB-191B-40FB-8C1E-38EF820FBB8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67100" y="530303"/>
            <a:ext cx="5270500" cy="6872732"/>
          </a:xfrm>
          <a:prstGeom prst="rect">
            <a:avLst/>
          </a:prstGeom>
          <a:noFill/>
          <a:extLst>
            <a:ext uri="{909E8E84-426E-40DD-AFC4-6F175D3DCCD1}">
              <a14:hiddenFill xmlns:a14="http://schemas.microsoft.com/office/drawing/2010/main">
                <a:solidFill>
                  <a:srgbClr val="FFFFFF"/>
                </a:solidFill>
              </a14:hiddenFill>
            </a:ext>
          </a:extLst>
        </p:spPr>
      </p:pic>
      <p:sp>
        <p:nvSpPr>
          <p:cNvPr id="5" name="フリーフォーム: 図形 4" hidden="1">
            <a:extLst>
              <a:ext uri="{FF2B5EF4-FFF2-40B4-BE49-F238E27FC236}">
                <a16:creationId xmlns:a16="http://schemas.microsoft.com/office/drawing/2014/main" id="{81A9D027-1564-4557-B9C6-10B4BA7AD3B9}"/>
              </a:ext>
            </a:extLst>
          </p:cNvPr>
          <p:cNvSpPr/>
          <p:nvPr/>
        </p:nvSpPr>
        <p:spPr>
          <a:xfrm>
            <a:off x="4339351" y="728062"/>
            <a:ext cx="1593571" cy="2257933"/>
          </a:xfrm>
          <a:custGeom>
            <a:avLst/>
            <a:gdLst>
              <a:gd name="connsiteX0" fmla="*/ 448549 w 1593571"/>
              <a:gd name="connsiteY0" fmla="*/ 106127 h 2257933"/>
              <a:gd name="connsiteX1" fmla="*/ 270749 w 1593571"/>
              <a:gd name="connsiteY1" fmla="*/ 207727 h 2257933"/>
              <a:gd name="connsiteX2" fmla="*/ 54849 w 1593571"/>
              <a:gd name="connsiteY2" fmla="*/ 669160 h 2257933"/>
              <a:gd name="connsiteX3" fmla="*/ 8282 w 1593571"/>
              <a:gd name="connsiteY3" fmla="*/ 978194 h 2257933"/>
              <a:gd name="connsiteX4" fmla="*/ 12516 w 1593571"/>
              <a:gd name="connsiteY4" fmla="*/ 1257594 h 2257933"/>
              <a:gd name="connsiteX5" fmla="*/ 131049 w 1593571"/>
              <a:gd name="connsiteY5" fmla="*/ 1714794 h 2257933"/>
              <a:gd name="connsiteX6" fmla="*/ 169149 w 1593571"/>
              <a:gd name="connsiteY6" fmla="*/ 1824860 h 2257933"/>
              <a:gd name="connsiteX7" fmla="*/ 372349 w 1593571"/>
              <a:gd name="connsiteY7" fmla="*/ 2006894 h 2257933"/>
              <a:gd name="connsiteX8" fmla="*/ 584016 w 1593571"/>
              <a:gd name="connsiteY8" fmla="*/ 2184694 h 2257933"/>
              <a:gd name="connsiteX9" fmla="*/ 905749 w 1593571"/>
              <a:gd name="connsiteY9" fmla="*/ 2248194 h 2257933"/>
              <a:gd name="connsiteX10" fmla="*/ 1295216 w 1593571"/>
              <a:gd name="connsiteY10" fmla="*/ 1989960 h 2257933"/>
              <a:gd name="connsiteX11" fmla="*/ 1451849 w 1593571"/>
              <a:gd name="connsiteY11" fmla="*/ 1668227 h 2257933"/>
              <a:gd name="connsiteX12" fmla="*/ 1570382 w 1593571"/>
              <a:gd name="connsiteY12" fmla="*/ 1194094 h 2257933"/>
              <a:gd name="connsiteX13" fmla="*/ 1544982 w 1593571"/>
              <a:gd name="connsiteY13" fmla="*/ 804627 h 2257933"/>
              <a:gd name="connsiteX14" fmla="*/ 1092016 w 1593571"/>
              <a:gd name="connsiteY14" fmla="*/ 123060 h 2257933"/>
              <a:gd name="connsiteX15" fmla="*/ 694082 w 1593571"/>
              <a:gd name="connsiteY15" fmla="*/ 294 h 2257933"/>
              <a:gd name="connsiteX16" fmla="*/ 448549 w 1593571"/>
              <a:gd name="connsiteY16" fmla="*/ 106127 h 225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3571" h="2257933">
                <a:moveTo>
                  <a:pt x="448549" y="106127"/>
                </a:moveTo>
                <a:cubicBezTo>
                  <a:pt x="377994" y="140699"/>
                  <a:pt x="336366" y="113888"/>
                  <a:pt x="270749" y="207727"/>
                </a:cubicBezTo>
                <a:cubicBezTo>
                  <a:pt x="205132" y="301566"/>
                  <a:pt x="98593" y="540749"/>
                  <a:pt x="54849" y="669160"/>
                </a:cubicBezTo>
                <a:cubicBezTo>
                  <a:pt x="11104" y="797571"/>
                  <a:pt x="15337" y="880122"/>
                  <a:pt x="8282" y="978194"/>
                </a:cubicBezTo>
                <a:cubicBezTo>
                  <a:pt x="1226" y="1076266"/>
                  <a:pt x="-7945" y="1134827"/>
                  <a:pt x="12516" y="1257594"/>
                </a:cubicBezTo>
                <a:cubicBezTo>
                  <a:pt x="32977" y="1380361"/>
                  <a:pt x="104943" y="1620250"/>
                  <a:pt x="131049" y="1714794"/>
                </a:cubicBezTo>
                <a:cubicBezTo>
                  <a:pt x="157154" y="1809338"/>
                  <a:pt x="128932" y="1776177"/>
                  <a:pt x="169149" y="1824860"/>
                </a:cubicBezTo>
                <a:cubicBezTo>
                  <a:pt x="209366" y="1873543"/>
                  <a:pt x="303204" y="1946922"/>
                  <a:pt x="372349" y="2006894"/>
                </a:cubicBezTo>
                <a:cubicBezTo>
                  <a:pt x="441493" y="2066866"/>
                  <a:pt x="495116" y="2144477"/>
                  <a:pt x="584016" y="2184694"/>
                </a:cubicBezTo>
                <a:cubicBezTo>
                  <a:pt x="672916" y="2224911"/>
                  <a:pt x="787216" y="2280650"/>
                  <a:pt x="905749" y="2248194"/>
                </a:cubicBezTo>
                <a:cubicBezTo>
                  <a:pt x="1024282" y="2215738"/>
                  <a:pt x="1204199" y="2086621"/>
                  <a:pt x="1295216" y="1989960"/>
                </a:cubicBezTo>
                <a:cubicBezTo>
                  <a:pt x="1386233" y="1893299"/>
                  <a:pt x="1405988" y="1800871"/>
                  <a:pt x="1451849" y="1668227"/>
                </a:cubicBezTo>
                <a:cubicBezTo>
                  <a:pt x="1497710" y="1535583"/>
                  <a:pt x="1554860" y="1338027"/>
                  <a:pt x="1570382" y="1194094"/>
                </a:cubicBezTo>
                <a:cubicBezTo>
                  <a:pt x="1585904" y="1050161"/>
                  <a:pt x="1624710" y="983133"/>
                  <a:pt x="1544982" y="804627"/>
                </a:cubicBezTo>
                <a:cubicBezTo>
                  <a:pt x="1465254" y="626121"/>
                  <a:pt x="1233833" y="257115"/>
                  <a:pt x="1092016" y="123060"/>
                </a:cubicBezTo>
                <a:cubicBezTo>
                  <a:pt x="950199" y="-10995"/>
                  <a:pt x="802738" y="5938"/>
                  <a:pt x="694082" y="294"/>
                </a:cubicBezTo>
                <a:cubicBezTo>
                  <a:pt x="585426" y="-5350"/>
                  <a:pt x="519104" y="71555"/>
                  <a:pt x="448549" y="106127"/>
                </a:cubicBezTo>
                <a:close/>
              </a:path>
            </a:pathLst>
          </a:custGeom>
          <a:noFill/>
          <a:ln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7FC2D6F-B58A-4CA4-9EEB-E838640AC504}"/>
              </a:ext>
            </a:extLst>
          </p:cNvPr>
          <p:cNvSpPr txBox="1"/>
          <p:nvPr/>
        </p:nvSpPr>
        <p:spPr>
          <a:xfrm>
            <a:off x="7321828" y="2534194"/>
            <a:ext cx="1415772" cy="2144177"/>
          </a:xfrm>
          <a:prstGeom prst="rect">
            <a:avLst/>
          </a:prstGeom>
          <a:noFill/>
        </p:spPr>
        <p:txBody>
          <a:bodyPr vert="eaVert" wrap="none" rtlCol="0">
            <a:spAutoFit/>
          </a:bodyPr>
          <a:lstStyle/>
          <a:p>
            <a:r>
              <a:rPr lang="ja-JP" altLang="en-US" sz="8000" dirty="0">
                <a:solidFill>
                  <a:srgbClr val="FF0000"/>
                </a:solidFill>
                <a:latin typeface="HGS創英ﾌﾟﾚｾﾞﾝｽEB" panose="02020800000000000000" pitchFamily="18" charset="-128"/>
                <a:ea typeface="HGS創英ﾌﾟﾚｾﾞﾝｽEB" panose="02020800000000000000" pitchFamily="18" charset="-128"/>
              </a:rPr>
              <a:t>見本</a:t>
            </a:r>
            <a:endParaRPr kumimoji="1" lang="ja-JP" altLang="en-US" sz="8000" dirty="0">
              <a:solidFill>
                <a:srgbClr val="FF0000"/>
              </a:solidFill>
              <a:latin typeface="HGS創英ﾌﾟﾚｾﾞﾝｽEB" panose="02020800000000000000" pitchFamily="18" charset="-128"/>
              <a:ea typeface="HGS創英ﾌﾟﾚｾﾞﾝｽEB" panose="02020800000000000000" pitchFamily="18" charset="-128"/>
            </a:endParaRPr>
          </a:p>
        </p:txBody>
      </p:sp>
    </p:spTree>
    <p:extLst>
      <p:ext uri="{BB962C8B-B14F-4D97-AF65-F5344CB8AC3E}">
        <p14:creationId xmlns:p14="http://schemas.microsoft.com/office/powerpoint/2010/main" val="24779812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cap="rnd">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27</Words>
  <Application>Microsoft Office PowerPoint</Application>
  <PresentationFormat>ワイド画面</PresentationFormat>
  <Paragraphs>8</Paragraphs>
  <Slides>11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HGS創英ﾌﾟﾚｾﾞﾝｽEB</vt:lpstr>
      <vt:lpstr>HGS創英角ｺﾞｼｯｸUB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諭 熊坂</dc:creator>
  <cp:lastModifiedBy>諭 熊坂</cp:lastModifiedBy>
  <cp:revision>42</cp:revision>
  <dcterms:created xsi:type="dcterms:W3CDTF">2021-04-21T10:42:03Z</dcterms:created>
  <dcterms:modified xsi:type="dcterms:W3CDTF">2021-04-30T13:26:14Z</dcterms:modified>
</cp:coreProperties>
</file>