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57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3906"/>
  </p:normalViewPr>
  <p:slideViewPr>
    <p:cSldViewPr snapToGrid="0">
      <p:cViewPr>
        <p:scale>
          <a:sx n="237" d="100"/>
          <a:sy n="237" d="100"/>
        </p:scale>
        <p:origin x="-3272" y="-3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F1673-4658-9949-926E-23BD1BE3DEF5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421E1-7032-EB4B-A2B8-801654042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922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1421E1-7032-EB4B-A2B8-80165404237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109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E438-128C-9F4C-AC95-372A669AE838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B059-FEBF-2045-9A2B-4E1349BAC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22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E438-128C-9F4C-AC95-372A669AE838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B059-FEBF-2045-9A2B-4E1349BAC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83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E438-128C-9F4C-AC95-372A669AE838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B059-FEBF-2045-9A2B-4E1349BAC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04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E438-128C-9F4C-AC95-372A669AE838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B059-FEBF-2045-9A2B-4E1349BAC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829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E438-128C-9F4C-AC95-372A669AE838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B059-FEBF-2045-9A2B-4E1349BAC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931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E438-128C-9F4C-AC95-372A669AE838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B059-FEBF-2045-9A2B-4E1349BAC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34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E438-128C-9F4C-AC95-372A669AE838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B059-FEBF-2045-9A2B-4E1349BAC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49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E438-128C-9F4C-AC95-372A669AE838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B059-FEBF-2045-9A2B-4E1349BAC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27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E438-128C-9F4C-AC95-372A669AE838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B059-FEBF-2045-9A2B-4E1349BAC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115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E438-128C-9F4C-AC95-372A669AE838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B059-FEBF-2045-9A2B-4E1349BAC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96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E438-128C-9F4C-AC95-372A669AE838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8B059-FEBF-2045-9A2B-4E1349BAC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334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1E438-128C-9F4C-AC95-372A669AE838}" type="datetimeFigureOut">
              <a:rPr kumimoji="1" lang="ja-JP" altLang="en-US" smtClean="0"/>
              <a:t>2023/3/21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8B059-FEBF-2045-9A2B-4E1349BAC0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707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瑞穂”芳根京子「真犯人フラグ」涙の“クランクアップ”ショットが大反響！ | ポイント交換のPeX" hidden="1">
            <a:extLst>
              <a:ext uri="{FF2B5EF4-FFF2-40B4-BE49-F238E27FC236}">
                <a16:creationId xmlns:a16="http://schemas.microsoft.com/office/drawing/2014/main" id="{C8375A03-4DFD-CDE4-1093-F4D6DC6A9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25"/>
            <a:ext cx="9601200" cy="1257776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1C16DE86-F34B-35E1-1ACE-28E3E711E677}"/>
              </a:ext>
            </a:extLst>
          </p:cNvPr>
          <p:cNvSpPr/>
          <p:nvPr/>
        </p:nvSpPr>
        <p:spPr>
          <a:xfrm>
            <a:off x="4822603" y="3286885"/>
            <a:ext cx="214989" cy="238121"/>
          </a:xfrm>
          <a:custGeom>
            <a:avLst/>
            <a:gdLst>
              <a:gd name="connsiteX0" fmla="*/ 212947 w 214989"/>
              <a:gd name="connsiteY0" fmla="*/ 5590 h 238121"/>
              <a:gd name="connsiteX1" fmla="*/ 54197 w 214989"/>
              <a:gd name="connsiteY1" fmla="*/ 164340 h 238121"/>
              <a:gd name="connsiteX2" fmla="*/ 222 w 214989"/>
              <a:gd name="connsiteY2" fmla="*/ 237365 h 238121"/>
              <a:gd name="connsiteX3" fmla="*/ 70072 w 214989"/>
              <a:gd name="connsiteY3" fmla="*/ 123065 h 238121"/>
              <a:gd name="connsiteX4" fmla="*/ 139922 w 214989"/>
              <a:gd name="connsiteY4" fmla="*/ 43690 h 238121"/>
              <a:gd name="connsiteX5" fmla="*/ 212947 w 214989"/>
              <a:gd name="connsiteY5" fmla="*/ 5590 h 238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989" h="238121">
                <a:moveTo>
                  <a:pt x="212947" y="5590"/>
                </a:moveTo>
                <a:cubicBezTo>
                  <a:pt x="198660" y="25698"/>
                  <a:pt x="89651" y="125711"/>
                  <a:pt x="54197" y="164340"/>
                </a:cubicBezTo>
                <a:cubicBezTo>
                  <a:pt x="18743" y="202969"/>
                  <a:pt x="-2424" y="244244"/>
                  <a:pt x="222" y="237365"/>
                </a:cubicBezTo>
                <a:cubicBezTo>
                  <a:pt x="2868" y="230486"/>
                  <a:pt x="46789" y="155344"/>
                  <a:pt x="70072" y="123065"/>
                </a:cubicBezTo>
                <a:cubicBezTo>
                  <a:pt x="93355" y="90786"/>
                  <a:pt x="117168" y="62740"/>
                  <a:pt x="139922" y="43690"/>
                </a:cubicBezTo>
                <a:cubicBezTo>
                  <a:pt x="162676" y="24640"/>
                  <a:pt x="227234" y="-14518"/>
                  <a:pt x="212947" y="55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DBCD8E49-DC97-6683-9B7E-0700A4A9F8FE}"/>
              </a:ext>
            </a:extLst>
          </p:cNvPr>
          <p:cNvSpPr/>
          <p:nvPr/>
        </p:nvSpPr>
        <p:spPr>
          <a:xfrm>
            <a:off x="4926301" y="3105046"/>
            <a:ext cx="706149" cy="358879"/>
          </a:xfrm>
          <a:custGeom>
            <a:avLst/>
            <a:gdLst>
              <a:gd name="connsiteX0" fmla="*/ 652174 w 706149"/>
              <a:gd name="connsiteY0" fmla="*/ 308079 h 358879"/>
              <a:gd name="connsiteX1" fmla="*/ 528349 w 706149"/>
              <a:gd name="connsiteY1" fmla="*/ 231879 h 358879"/>
              <a:gd name="connsiteX2" fmla="*/ 521999 w 706149"/>
              <a:gd name="connsiteY2" fmla="*/ 206479 h 358879"/>
              <a:gd name="connsiteX3" fmla="*/ 537874 w 706149"/>
              <a:gd name="connsiteY3" fmla="*/ 235054 h 358879"/>
              <a:gd name="connsiteX4" fmla="*/ 429924 w 706149"/>
              <a:gd name="connsiteY4" fmla="*/ 168379 h 358879"/>
              <a:gd name="connsiteX5" fmla="*/ 445799 w 706149"/>
              <a:gd name="connsiteY5" fmla="*/ 79479 h 358879"/>
              <a:gd name="connsiteX6" fmla="*/ 375949 w 706149"/>
              <a:gd name="connsiteY6" fmla="*/ 149329 h 358879"/>
              <a:gd name="connsiteX7" fmla="*/ 369599 w 706149"/>
              <a:gd name="connsiteY7" fmla="*/ 50904 h 358879"/>
              <a:gd name="connsiteX8" fmla="*/ 369599 w 706149"/>
              <a:gd name="connsiteY8" fmla="*/ 133454 h 358879"/>
              <a:gd name="connsiteX9" fmla="*/ 331499 w 706149"/>
              <a:gd name="connsiteY9" fmla="*/ 114404 h 358879"/>
              <a:gd name="connsiteX10" fmla="*/ 261649 w 706149"/>
              <a:gd name="connsiteY10" fmla="*/ 111229 h 358879"/>
              <a:gd name="connsiteX11" fmla="*/ 245774 w 706149"/>
              <a:gd name="connsiteY11" fmla="*/ 104 h 358879"/>
              <a:gd name="connsiteX12" fmla="*/ 226724 w 706149"/>
              <a:gd name="connsiteY12" fmla="*/ 133454 h 358879"/>
              <a:gd name="connsiteX13" fmla="*/ 188624 w 706149"/>
              <a:gd name="connsiteY13" fmla="*/ 38204 h 358879"/>
              <a:gd name="connsiteX14" fmla="*/ 198149 w 706149"/>
              <a:gd name="connsiteY14" fmla="*/ 108054 h 358879"/>
              <a:gd name="connsiteX15" fmla="*/ 140999 w 706149"/>
              <a:gd name="connsiteY15" fmla="*/ 63604 h 358879"/>
              <a:gd name="connsiteX16" fmla="*/ 175924 w 706149"/>
              <a:gd name="connsiteY16" fmla="*/ 139804 h 358879"/>
              <a:gd name="connsiteX17" fmla="*/ 125124 w 706149"/>
              <a:gd name="connsiteY17" fmla="*/ 95354 h 358879"/>
              <a:gd name="connsiteX18" fmla="*/ 153699 w 706149"/>
              <a:gd name="connsiteY18" fmla="*/ 139804 h 358879"/>
              <a:gd name="connsiteX19" fmla="*/ 58449 w 706149"/>
              <a:gd name="connsiteY19" fmla="*/ 89004 h 358879"/>
              <a:gd name="connsiteX20" fmla="*/ 115599 w 706149"/>
              <a:gd name="connsiteY20" fmla="*/ 139804 h 358879"/>
              <a:gd name="connsiteX21" fmla="*/ 90199 w 706149"/>
              <a:gd name="connsiteY21" fmla="*/ 171554 h 358879"/>
              <a:gd name="connsiteX22" fmla="*/ 23524 w 706149"/>
              <a:gd name="connsiteY22" fmla="*/ 196954 h 358879"/>
              <a:gd name="connsiteX23" fmla="*/ 83849 w 706149"/>
              <a:gd name="connsiteY23" fmla="*/ 133454 h 358879"/>
              <a:gd name="connsiteX24" fmla="*/ 1299 w 706149"/>
              <a:gd name="connsiteY24" fmla="*/ 187429 h 358879"/>
              <a:gd name="connsiteX25" fmla="*/ 163224 w 706149"/>
              <a:gd name="connsiteY25" fmla="*/ 149329 h 358879"/>
              <a:gd name="connsiteX26" fmla="*/ 296574 w 706149"/>
              <a:gd name="connsiteY26" fmla="*/ 162029 h 358879"/>
              <a:gd name="connsiteX27" fmla="*/ 290224 w 706149"/>
              <a:gd name="connsiteY27" fmla="*/ 133454 h 358879"/>
              <a:gd name="connsiteX28" fmla="*/ 426749 w 706149"/>
              <a:gd name="connsiteY28" fmla="*/ 219179 h 358879"/>
              <a:gd name="connsiteX29" fmla="*/ 401349 w 706149"/>
              <a:gd name="connsiteY29" fmla="*/ 187429 h 358879"/>
              <a:gd name="connsiteX30" fmla="*/ 493424 w 706149"/>
              <a:gd name="connsiteY30" fmla="*/ 301729 h 358879"/>
              <a:gd name="connsiteX31" fmla="*/ 477549 w 706149"/>
              <a:gd name="connsiteY31" fmla="*/ 263629 h 358879"/>
              <a:gd name="connsiteX32" fmla="*/ 512474 w 706149"/>
              <a:gd name="connsiteY32" fmla="*/ 298554 h 358879"/>
              <a:gd name="connsiteX33" fmla="*/ 493424 w 706149"/>
              <a:gd name="connsiteY33" fmla="*/ 266804 h 358879"/>
              <a:gd name="connsiteX34" fmla="*/ 553749 w 706149"/>
              <a:gd name="connsiteY34" fmla="*/ 301729 h 358879"/>
              <a:gd name="connsiteX35" fmla="*/ 706149 w 706149"/>
              <a:gd name="connsiteY35" fmla="*/ 358879 h 358879"/>
              <a:gd name="connsiteX36" fmla="*/ 652174 w 706149"/>
              <a:gd name="connsiteY36" fmla="*/ 308079 h 358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706149" h="358879">
                <a:moveTo>
                  <a:pt x="652174" y="308079"/>
                </a:moveTo>
                <a:cubicBezTo>
                  <a:pt x="601109" y="278445"/>
                  <a:pt x="550045" y="248812"/>
                  <a:pt x="528349" y="231879"/>
                </a:cubicBezTo>
                <a:cubicBezTo>
                  <a:pt x="506653" y="214946"/>
                  <a:pt x="520412" y="205950"/>
                  <a:pt x="521999" y="206479"/>
                </a:cubicBezTo>
                <a:cubicBezTo>
                  <a:pt x="523586" y="207008"/>
                  <a:pt x="553220" y="241404"/>
                  <a:pt x="537874" y="235054"/>
                </a:cubicBezTo>
                <a:cubicBezTo>
                  <a:pt x="522528" y="228704"/>
                  <a:pt x="445270" y="194308"/>
                  <a:pt x="429924" y="168379"/>
                </a:cubicBezTo>
                <a:cubicBezTo>
                  <a:pt x="414578" y="142450"/>
                  <a:pt x="454795" y="82654"/>
                  <a:pt x="445799" y="79479"/>
                </a:cubicBezTo>
                <a:cubicBezTo>
                  <a:pt x="436803" y="76304"/>
                  <a:pt x="388649" y="154092"/>
                  <a:pt x="375949" y="149329"/>
                </a:cubicBezTo>
                <a:cubicBezTo>
                  <a:pt x="363249" y="144566"/>
                  <a:pt x="370657" y="53550"/>
                  <a:pt x="369599" y="50904"/>
                </a:cubicBezTo>
                <a:cubicBezTo>
                  <a:pt x="368541" y="48258"/>
                  <a:pt x="375949" y="122871"/>
                  <a:pt x="369599" y="133454"/>
                </a:cubicBezTo>
                <a:cubicBezTo>
                  <a:pt x="363249" y="144037"/>
                  <a:pt x="349491" y="118108"/>
                  <a:pt x="331499" y="114404"/>
                </a:cubicBezTo>
                <a:cubicBezTo>
                  <a:pt x="313507" y="110700"/>
                  <a:pt x="275936" y="130279"/>
                  <a:pt x="261649" y="111229"/>
                </a:cubicBezTo>
                <a:cubicBezTo>
                  <a:pt x="247361" y="92179"/>
                  <a:pt x="251595" y="-3600"/>
                  <a:pt x="245774" y="104"/>
                </a:cubicBezTo>
                <a:cubicBezTo>
                  <a:pt x="239953" y="3808"/>
                  <a:pt x="236249" y="127104"/>
                  <a:pt x="226724" y="133454"/>
                </a:cubicBezTo>
                <a:cubicBezTo>
                  <a:pt x="217199" y="139804"/>
                  <a:pt x="193386" y="42437"/>
                  <a:pt x="188624" y="38204"/>
                </a:cubicBezTo>
                <a:cubicBezTo>
                  <a:pt x="183862" y="33971"/>
                  <a:pt x="206086" y="103821"/>
                  <a:pt x="198149" y="108054"/>
                </a:cubicBezTo>
                <a:cubicBezTo>
                  <a:pt x="190212" y="112287"/>
                  <a:pt x="144703" y="58312"/>
                  <a:pt x="140999" y="63604"/>
                </a:cubicBezTo>
                <a:cubicBezTo>
                  <a:pt x="137295" y="68896"/>
                  <a:pt x="178570" y="134512"/>
                  <a:pt x="175924" y="139804"/>
                </a:cubicBezTo>
                <a:cubicBezTo>
                  <a:pt x="173278" y="145096"/>
                  <a:pt x="128828" y="95354"/>
                  <a:pt x="125124" y="95354"/>
                </a:cubicBezTo>
                <a:cubicBezTo>
                  <a:pt x="121420" y="95354"/>
                  <a:pt x="164811" y="140862"/>
                  <a:pt x="153699" y="139804"/>
                </a:cubicBezTo>
                <a:cubicBezTo>
                  <a:pt x="142587" y="138746"/>
                  <a:pt x="64799" y="89004"/>
                  <a:pt x="58449" y="89004"/>
                </a:cubicBezTo>
                <a:cubicBezTo>
                  <a:pt x="52099" y="89004"/>
                  <a:pt x="110307" y="126046"/>
                  <a:pt x="115599" y="139804"/>
                </a:cubicBezTo>
                <a:cubicBezTo>
                  <a:pt x="120891" y="153562"/>
                  <a:pt x="105545" y="162029"/>
                  <a:pt x="90199" y="171554"/>
                </a:cubicBezTo>
                <a:cubicBezTo>
                  <a:pt x="74853" y="181079"/>
                  <a:pt x="24582" y="203304"/>
                  <a:pt x="23524" y="196954"/>
                </a:cubicBezTo>
                <a:cubicBezTo>
                  <a:pt x="22466" y="190604"/>
                  <a:pt x="87553" y="135041"/>
                  <a:pt x="83849" y="133454"/>
                </a:cubicBezTo>
                <a:cubicBezTo>
                  <a:pt x="80145" y="131867"/>
                  <a:pt x="-11930" y="184783"/>
                  <a:pt x="1299" y="187429"/>
                </a:cubicBezTo>
                <a:cubicBezTo>
                  <a:pt x="14528" y="190075"/>
                  <a:pt x="114011" y="153562"/>
                  <a:pt x="163224" y="149329"/>
                </a:cubicBezTo>
                <a:cubicBezTo>
                  <a:pt x="212436" y="145096"/>
                  <a:pt x="275407" y="164675"/>
                  <a:pt x="296574" y="162029"/>
                </a:cubicBezTo>
                <a:cubicBezTo>
                  <a:pt x="317741" y="159383"/>
                  <a:pt x="268528" y="123929"/>
                  <a:pt x="290224" y="133454"/>
                </a:cubicBezTo>
                <a:cubicBezTo>
                  <a:pt x="311920" y="142979"/>
                  <a:pt x="408228" y="210183"/>
                  <a:pt x="426749" y="219179"/>
                </a:cubicBezTo>
                <a:cubicBezTo>
                  <a:pt x="445270" y="228175"/>
                  <a:pt x="401349" y="187429"/>
                  <a:pt x="401349" y="187429"/>
                </a:cubicBezTo>
                <a:cubicBezTo>
                  <a:pt x="412462" y="201187"/>
                  <a:pt x="480724" y="289029"/>
                  <a:pt x="493424" y="301729"/>
                </a:cubicBezTo>
                <a:cubicBezTo>
                  <a:pt x="506124" y="314429"/>
                  <a:pt x="474374" y="264158"/>
                  <a:pt x="477549" y="263629"/>
                </a:cubicBezTo>
                <a:cubicBezTo>
                  <a:pt x="480724" y="263100"/>
                  <a:pt x="509828" y="298025"/>
                  <a:pt x="512474" y="298554"/>
                </a:cubicBezTo>
                <a:cubicBezTo>
                  <a:pt x="515120" y="299083"/>
                  <a:pt x="486545" y="266275"/>
                  <a:pt x="493424" y="266804"/>
                </a:cubicBezTo>
                <a:cubicBezTo>
                  <a:pt x="500303" y="267333"/>
                  <a:pt x="518295" y="286383"/>
                  <a:pt x="553749" y="301729"/>
                </a:cubicBezTo>
                <a:cubicBezTo>
                  <a:pt x="589203" y="317075"/>
                  <a:pt x="706149" y="358879"/>
                  <a:pt x="706149" y="358879"/>
                </a:cubicBezTo>
                <a:lnTo>
                  <a:pt x="652174" y="30807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4D94BAA0-2B8B-A91A-D771-E763AD5692B2}"/>
              </a:ext>
            </a:extLst>
          </p:cNvPr>
          <p:cNvSpPr/>
          <p:nvPr/>
        </p:nvSpPr>
        <p:spPr>
          <a:xfrm>
            <a:off x="4809948" y="3235273"/>
            <a:ext cx="179268" cy="266765"/>
          </a:xfrm>
          <a:custGeom>
            <a:avLst/>
            <a:gdLst>
              <a:gd name="connsiteX0" fmla="*/ 177 w 179268"/>
              <a:gd name="connsiteY0" fmla="*/ 266752 h 266765"/>
              <a:gd name="connsiteX1" fmla="*/ 117652 w 179268"/>
              <a:gd name="connsiteY1" fmla="*/ 85777 h 266765"/>
              <a:gd name="connsiteX2" fmla="*/ 177977 w 179268"/>
              <a:gd name="connsiteY2" fmla="*/ 52 h 266765"/>
              <a:gd name="connsiteX3" fmla="*/ 146227 w 179268"/>
              <a:gd name="connsiteY3" fmla="*/ 76252 h 266765"/>
              <a:gd name="connsiteX4" fmla="*/ 177 w 179268"/>
              <a:gd name="connsiteY4" fmla="*/ 266752 h 266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268" h="266765">
                <a:moveTo>
                  <a:pt x="177" y="266752"/>
                </a:moveTo>
                <a:cubicBezTo>
                  <a:pt x="-4585" y="268339"/>
                  <a:pt x="88019" y="130227"/>
                  <a:pt x="117652" y="85777"/>
                </a:cubicBezTo>
                <a:cubicBezTo>
                  <a:pt x="147285" y="41327"/>
                  <a:pt x="173215" y="1639"/>
                  <a:pt x="177977" y="52"/>
                </a:cubicBezTo>
                <a:cubicBezTo>
                  <a:pt x="182739" y="-1535"/>
                  <a:pt x="174802" y="33390"/>
                  <a:pt x="146227" y="76252"/>
                </a:cubicBezTo>
                <a:cubicBezTo>
                  <a:pt x="117652" y="119114"/>
                  <a:pt x="4939" y="265165"/>
                  <a:pt x="177" y="266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7A31A975-5F99-20DA-EFD8-D2FF1E7EEBC7}"/>
              </a:ext>
            </a:extLst>
          </p:cNvPr>
          <p:cNvSpPr/>
          <p:nvPr/>
        </p:nvSpPr>
        <p:spPr>
          <a:xfrm>
            <a:off x="4971920" y="3200323"/>
            <a:ext cx="345700" cy="69930"/>
          </a:xfrm>
          <a:custGeom>
            <a:avLst/>
            <a:gdLst>
              <a:gd name="connsiteX0" fmla="*/ 3305 w 345700"/>
              <a:gd name="connsiteY0" fmla="*/ 69927 h 69930"/>
              <a:gd name="connsiteX1" fmla="*/ 263655 w 345700"/>
              <a:gd name="connsiteY1" fmla="*/ 6427 h 69930"/>
              <a:gd name="connsiteX2" fmla="*/ 343030 w 345700"/>
              <a:gd name="connsiteY2" fmla="*/ 15952 h 69930"/>
              <a:gd name="connsiteX3" fmla="*/ 308105 w 345700"/>
              <a:gd name="connsiteY3" fmla="*/ 77 h 69930"/>
              <a:gd name="connsiteX4" fmla="*/ 130305 w 345700"/>
              <a:gd name="connsiteY4" fmla="*/ 9602 h 69930"/>
              <a:gd name="connsiteX5" fmla="*/ 193805 w 345700"/>
              <a:gd name="connsiteY5" fmla="*/ 3252 h 69930"/>
              <a:gd name="connsiteX6" fmla="*/ 120780 w 345700"/>
              <a:gd name="connsiteY6" fmla="*/ 9602 h 69930"/>
              <a:gd name="connsiteX7" fmla="*/ 3305 w 345700"/>
              <a:gd name="connsiteY7" fmla="*/ 69927 h 6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700" h="69930">
                <a:moveTo>
                  <a:pt x="3305" y="69927"/>
                </a:moveTo>
                <a:cubicBezTo>
                  <a:pt x="27117" y="69398"/>
                  <a:pt x="207034" y="15423"/>
                  <a:pt x="263655" y="6427"/>
                </a:cubicBezTo>
                <a:cubicBezTo>
                  <a:pt x="320276" y="-2569"/>
                  <a:pt x="335622" y="17010"/>
                  <a:pt x="343030" y="15952"/>
                </a:cubicBezTo>
                <a:cubicBezTo>
                  <a:pt x="350438" y="14894"/>
                  <a:pt x="343559" y="1135"/>
                  <a:pt x="308105" y="77"/>
                </a:cubicBezTo>
                <a:cubicBezTo>
                  <a:pt x="272651" y="-981"/>
                  <a:pt x="149355" y="9073"/>
                  <a:pt x="130305" y="9602"/>
                </a:cubicBezTo>
                <a:cubicBezTo>
                  <a:pt x="111255" y="10131"/>
                  <a:pt x="195392" y="3252"/>
                  <a:pt x="193805" y="3252"/>
                </a:cubicBezTo>
                <a:cubicBezTo>
                  <a:pt x="192218" y="3252"/>
                  <a:pt x="150413" y="1665"/>
                  <a:pt x="120780" y="9602"/>
                </a:cubicBezTo>
                <a:cubicBezTo>
                  <a:pt x="91147" y="17539"/>
                  <a:pt x="-20507" y="70456"/>
                  <a:pt x="3305" y="69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C442AF6E-1508-4BDA-C89B-40F513773596}"/>
              </a:ext>
            </a:extLst>
          </p:cNvPr>
          <p:cNvSpPr/>
          <p:nvPr/>
        </p:nvSpPr>
        <p:spPr>
          <a:xfrm>
            <a:off x="5210152" y="3212300"/>
            <a:ext cx="333231" cy="119657"/>
          </a:xfrm>
          <a:custGeom>
            <a:avLst/>
            <a:gdLst>
              <a:gd name="connsiteX0" fmla="*/ 23 w 333231"/>
              <a:gd name="connsiteY0" fmla="*/ 10325 h 119657"/>
              <a:gd name="connsiteX1" fmla="*/ 120673 w 333231"/>
              <a:gd name="connsiteY1" fmla="*/ 7150 h 119657"/>
              <a:gd name="connsiteX2" fmla="*/ 327048 w 333231"/>
              <a:gd name="connsiteY2" fmla="*/ 118275 h 119657"/>
              <a:gd name="connsiteX3" fmla="*/ 273073 w 333231"/>
              <a:gd name="connsiteY3" fmla="*/ 67475 h 119657"/>
              <a:gd name="connsiteX4" fmla="*/ 209573 w 333231"/>
              <a:gd name="connsiteY4" fmla="*/ 38900 h 119657"/>
              <a:gd name="connsiteX5" fmla="*/ 111148 w 333231"/>
              <a:gd name="connsiteY5" fmla="*/ 3975 h 119657"/>
              <a:gd name="connsiteX6" fmla="*/ 23 w 333231"/>
              <a:gd name="connsiteY6" fmla="*/ 10325 h 11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231" h="119657">
                <a:moveTo>
                  <a:pt x="23" y="10325"/>
                </a:moveTo>
                <a:cubicBezTo>
                  <a:pt x="1610" y="10854"/>
                  <a:pt x="66169" y="-10842"/>
                  <a:pt x="120673" y="7150"/>
                </a:cubicBezTo>
                <a:cubicBezTo>
                  <a:pt x="175177" y="25142"/>
                  <a:pt x="301648" y="108221"/>
                  <a:pt x="327048" y="118275"/>
                </a:cubicBezTo>
                <a:cubicBezTo>
                  <a:pt x="352448" y="128329"/>
                  <a:pt x="292652" y="80704"/>
                  <a:pt x="273073" y="67475"/>
                </a:cubicBezTo>
                <a:cubicBezTo>
                  <a:pt x="253494" y="54246"/>
                  <a:pt x="236560" y="49483"/>
                  <a:pt x="209573" y="38900"/>
                </a:cubicBezTo>
                <a:cubicBezTo>
                  <a:pt x="182586" y="28317"/>
                  <a:pt x="142898" y="9796"/>
                  <a:pt x="111148" y="3975"/>
                </a:cubicBezTo>
                <a:cubicBezTo>
                  <a:pt x="79398" y="-1846"/>
                  <a:pt x="-1564" y="9796"/>
                  <a:pt x="23" y="10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D50DD273-7E59-E79B-ECE8-1A23A478EC6D}"/>
              </a:ext>
            </a:extLst>
          </p:cNvPr>
          <p:cNvSpPr/>
          <p:nvPr/>
        </p:nvSpPr>
        <p:spPr>
          <a:xfrm>
            <a:off x="5140277" y="3136811"/>
            <a:ext cx="435029" cy="193945"/>
          </a:xfrm>
          <a:custGeom>
            <a:avLst/>
            <a:gdLst>
              <a:gd name="connsiteX0" fmla="*/ 48 w 435029"/>
              <a:gd name="connsiteY0" fmla="*/ 54064 h 193945"/>
              <a:gd name="connsiteX1" fmla="*/ 117523 w 435029"/>
              <a:gd name="connsiteY1" fmla="*/ 50889 h 193945"/>
              <a:gd name="connsiteX2" fmla="*/ 76248 w 435029"/>
              <a:gd name="connsiteY2" fmla="*/ 57239 h 193945"/>
              <a:gd name="connsiteX3" fmla="*/ 88948 w 435029"/>
              <a:gd name="connsiteY3" fmla="*/ 89 h 193945"/>
              <a:gd name="connsiteX4" fmla="*/ 114348 w 435029"/>
              <a:gd name="connsiteY4" fmla="*/ 44539 h 193945"/>
              <a:gd name="connsiteX5" fmla="*/ 228648 w 435029"/>
              <a:gd name="connsiteY5" fmla="*/ 63589 h 193945"/>
              <a:gd name="connsiteX6" fmla="*/ 177848 w 435029"/>
              <a:gd name="connsiteY6" fmla="*/ 57239 h 193945"/>
              <a:gd name="connsiteX7" fmla="*/ 311198 w 435029"/>
              <a:gd name="connsiteY7" fmla="*/ 111214 h 193945"/>
              <a:gd name="connsiteX8" fmla="*/ 292148 w 435029"/>
              <a:gd name="connsiteY8" fmla="*/ 88989 h 193945"/>
              <a:gd name="connsiteX9" fmla="*/ 377873 w 435029"/>
              <a:gd name="connsiteY9" fmla="*/ 139789 h 193945"/>
              <a:gd name="connsiteX10" fmla="*/ 435023 w 435029"/>
              <a:gd name="connsiteY10" fmla="*/ 193764 h 193945"/>
              <a:gd name="connsiteX11" fmla="*/ 374698 w 435029"/>
              <a:gd name="connsiteY11" fmla="*/ 155664 h 193945"/>
              <a:gd name="connsiteX12" fmla="*/ 263573 w 435029"/>
              <a:gd name="connsiteY12" fmla="*/ 111214 h 193945"/>
              <a:gd name="connsiteX13" fmla="*/ 133398 w 435029"/>
              <a:gd name="connsiteY13" fmla="*/ 63589 h 193945"/>
              <a:gd name="connsiteX14" fmla="*/ 48 w 435029"/>
              <a:gd name="connsiteY14" fmla="*/ 54064 h 193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5029" h="193945">
                <a:moveTo>
                  <a:pt x="48" y="54064"/>
                </a:moveTo>
                <a:cubicBezTo>
                  <a:pt x="-2598" y="51947"/>
                  <a:pt x="104823" y="50360"/>
                  <a:pt x="117523" y="50889"/>
                </a:cubicBezTo>
                <a:cubicBezTo>
                  <a:pt x="130223" y="51418"/>
                  <a:pt x="81011" y="65706"/>
                  <a:pt x="76248" y="57239"/>
                </a:cubicBezTo>
                <a:cubicBezTo>
                  <a:pt x="71485" y="48772"/>
                  <a:pt x="82598" y="2206"/>
                  <a:pt x="88948" y="89"/>
                </a:cubicBezTo>
                <a:cubicBezTo>
                  <a:pt x="95298" y="-2028"/>
                  <a:pt x="91065" y="33956"/>
                  <a:pt x="114348" y="44539"/>
                </a:cubicBezTo>
                <a:cubicBezTo>
                  <a:pt x="137631" y="55122"/>
                  <a:pt x="218065" y="61472"/>
                  <a:pt x="228648" y="63589"/>
                </a:cubicBezTo>
                <a:cubicBezTo>
                  <a:pt x="239231" y="65706"/>
                  <a:pt x="164090" y="49301"/>
                  <a:pt x="177848" y="57239"/>
                </a:cubicBezTo>
                <a:cubicBezTo>
                  <a:pt x="191606" y="65177"/>
                  <a:pt x="292148" y="105922"/>
                  <a:pt x="311198" y="111214"/>
                </a:cubicBezTo>
                <a:cubicBezTo>
                  <a:pt x="330248" y="116506"/>
                  <a:pt x="281036" y="84227"/>
                  <a:pt x="292148" y="88989"/>
                </a:cubicBezTo>
                <a:cubicBezTo>
                  <a:pt x="303260" y="93751"/>
                  <a:pt x="354061" y="122327"/>
                  <a:pt x="377873" y="139789"/>
                </a:cubicBezTo>
                <a:cubicBezTo>
                  <a:pt x="401685" y="157251"/>
                  <a:pt x="435552" y="191118"/>
                  <a:pt x="435023" y="193764"/>
                </a:cubicBezTo>
                <a:cubicBezTo>
                  <a:pt x="434494" y="196410"/>
                  <a:pt x="403273" y="169422"/>
                  <a:pt x="374698" y="155664"/>
                </a:cubicBezTo>
                <a:cubicBezTo>
                  <a:pt x="346123" y="141906"/>
                  <a:pt x="303790" y="126560"/>
                  <a:pt x="263573" y="111214"/>
                </a:cubicBezTo>
                <a:cubicBezTo>
                  <a:pt x="223356" y="95868"/>
                  <a:pt x="174144" y="71526"/>
                  <a:pt x="133398" y="63589"/>
                </a:cubicBezTo>
                <a:cubicBezTo>
                  <a:pt x="92652" y="55652"/>
                  <a:pt x="2694" y="56181"/>
                  <a:pt x="48" y="54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FC6EFF5F-3D14-1BDA-EEAC-1CC52FDD37E3}"/>
              </a:ext>
            </a:extLst>
          </p:cNvPr>
          <p:cNvSpPr/>
          <p:nvPr/>
        </p:nvSpPr>
        <p:spPr>
          <a:xfrm>
            <a:off x="5264100" y="3390823"/>
            <a:ext cx="209602" cy="155680"/>
          </a:xfrm>
          <a:custGeom>
            <a:avLst/>
            <a:gdLst>
              <a:gd name="connsiteX0" fmla="*/ 209600 w 209602"/>
              <a:gd name="connsiteY0" fmla="*/ 77 h 155680"/>
              <a:gd name="connsiteX1" fmla="*/ 98475 w 209602"/>
              <a:gd name="connsiteY1" fmla="*/ 101677 h 155680"/>
              <a:gd name="connsiteX2" fmla="*/ 50 w 209602"/>
              <a:gd name="connsiteY2" fmla="*/ 155652 h 155680"/>
              <a:gd name="connsiteX3" fmla="*/ 111175 w 209602"/>
              <a:gd name="connsiteY3" fmla="*/ 95327 h 155680"/>
              <a:gd name="connsiteX4" fmla="*/ 9575 w 209602"/>
              <a:gd name="connsiteY4" fmla="*/ 139777 h 155680"/>
              <a:gd name="connsiteX5" fmla="*/ 101650 w 209602"/>
              <a:gd name="connsiteY5" fmla="*/ 85802 h 155680"/>
              <a:gd name="connsiteX6" fmla="*/ 209600 w 209602"/>
              <a:gd name="connsiteY6" fmla="*/ 77 h 15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602" h="155680">
                <a:moveTo>
                  <a:pt x="209600" y="77"/>
                </a:moveTo>
                <a:cubicBezTo>
                  <a:pt x="209071" y="2723"/>
                  <a:pt x="133400" y="75748"/>
                  <a:pt x="98475" y="101677"/>
                </a:cubicBezTo>
                <a:cubicBezTo>
                  <a:pt x="63550" y="127606"/>
                  <a:pt x="-2067" y="156710"/>
                  <a:pt x="50" y="155652"/>
                </a:cubicBezTo>
                <a:cubicBezTo>
                  <a:pt x="2167" y="154594"/>
                  <a:pt x="109587" y="97973"/>
                  <a:pt x="111175" y="95327"/>
                </a:cubicBezTo>
                <a:cubicBezTo>
                  <a:pt x="112762" y="92681"/>
                  <a:pt x="11162" y="141364"/>
                  <a:pt x="9575" y="139777"/>
                </a:cubicBezTo>
                <a:cubicBezTo>
                  <a:pt x="7988" y="138190"/>
                  <a:pt x="67254" y="108027"/>
                  <a:pt x="101650" y="85802"/>
                </a:cubicBezTo>
                <a:cubicBezTo>
                  <a:pt x="136046" y="63577"/>
                  <a:pt x="210129" y="-2569"/>
                  <a:pt x="209600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76DC0782-E5B7-47D7-0572-C3B1D190843F}"/>
              </a:ext>
            </a:extLst>
          </p:cNvPr>
          <p:cNvSpPr/>
          <p:nvPr/>
        </p:nvSpPr>
        <p:spPr>
          <a:xfrm>
            <a:off x="4900235" y="3362325"/>
            <a:ext cx="62367" cy="194158"/>
          </a:xfrm>
          <a:custGeom>
            <a:avLst/>
            <a:gdLst>
              <a:gd name="connsiteX0" fmla="*/ 14665 w 62367"/>
              <a:gd name="connsiteY0" fmla="*/ 0 h 194158"/>
              <a:gd name="connsiteX1" fmla="*/ 1965 w 62367"/>
              <a:gd name="connsiteY1" fmla="*/ 127000 h 194158"/>
              <a:gd name="connsiteX2" fmla="*/ 62290 w 62367"/>
              <a:gd name="connsiteY2" fmla="*/ 193675 h 194158"/>
              <a:gd name="connsiteX3" fmla="*/ 14665 w 62367"/>
              <a:gd name="connsiteY3" fmla="*/ 155575 h 194158"/>
              <a:gd name="connsiteX4" fmla="*/ 14665 w 62367"/>
              <a:gd name="connsiteY4" fmla="*/ 127000 h 194158"/>
              <a:gd name="connsiteX5" fmla="*/ 14665 w 62367"/>
              <a:gd name="connsiteY5" fmla="*/ 0 h 19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367" h="194158">
                <a:moveTo>
                  <a:pt x="14665" y="0"/>
                </a:moveTo>
                <a:cubicBezTo>
                  <a:pt x="12548" y="0"/>
                  <a:pt x="-5972" y="94721"/>
                  <a:pt x="1965" y="127000"/>
                </a:cubicBezTo>
                <a:cubicBezTo>
                  <a:pt x="9902" y="159279"/>
                  <a:pt x="60173" y="188913"/>
                  <a:pt x="62290" y="193675"/>
                </a:cubicBezTo>
                <a:cubicBezTo>
                  <a:pt x="64407" y="198437"/>
                  <a:pt x="22603" y="166688"/>
                  <a:pt x="14665" y="155575"/>
                </a:cubicBezTo>
                <a:cubicBezTo>
                  <a:pt x="6727" y="144463"/>
                  <a:pt x="16252" y="148167"/>
                  <a:pt x="14665" y="127000"/>
                </a:cubicBezTo>
                <a:cubicBezTo>
                  <a:pt x="13078" y="105833"/>
                  <a:pt x="16782" y="0"/>
                  <a:pt x="1466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471645D5-4008-02BE-DDC8-CCA685CB366C}"/>
              </a:ext>
            </a:extLst>
          </p:cNvPr>
          <p:cNvSpPr/>
          <p:nvPr/>
        </p:nvSpPr>
        <p:spPr>
          <a:xfrm>
            <a:off x="4819011" y="3482959"/>
            <a:ext cx="126716" cy="20248"/>
          </a:xfrm>
          <a:custGeom>
            <a:avLst/>
            <a:gdLst>
              <a:gd name="connsiteX0" fmla="*/ 639 w 126716"/>
              <a:gd name="connsiteY0" fmla="*/ 19066 h 20248"/>
              <a:gd name="connsiteX1" fmla="*/ 124464 w 126716"/>
              <a:gd name="connsiteY1" fmla="*/ 16 h 20248"/>
              <a:gd name="connsiteX2" fmla="*/ 76839 w 126716"/>
              <a:gd name="connsiteY2" fmla="*/ 15891 h 20248"/>
              <a:gd name="connsiteX3" fmla="*/ 639 w 126716"/>
              <a:gd name="connsiteY3" fmla="*/ 19066 h 20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716" h="20248">
                <a:moveTo>
                  <a:pt x="639" y="19066"/>
                </a:moveTo>
                <a:cubicBezTo>
                  <a:pt x="8576" y="16420"/>
                  <a:pt x="111764" y="545"/>
                  <a:pt x="124464" y="16"/>
                </a:cubicBezTo>
                <a:cubicBezTo>
                  <a:pt x="137164" y="-513"/>
                  <a:pt x="92714" y="12187"/>
                  <a:pt x="76839" y="15891"/>
                </a:cubicBezTo>
                <a:cubicBezTo>
                  <a:pt x="60964" y="19595"/>
                  <a:pt x="-7298" y="21712"/>
                  <a:pt x="639" y="19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8056D4A8-5BF0-1847-606C-321E31D131E3}"/>
              </a:ext>
            </a:extLst>
          </p:cNvPr>
          <p:cNvSpPr/>
          <p:nvPr/>
        </p:nvSpPr>
        <p:spPr>
          <a:xfrm>
            <a:off x="4871676" y="3416179"/>
            <a:ext cx="433088" cy="131475"/>
          </a:xfrm>
          <a:custGeom>
            <a:avLst/>
            <a:gdLst>
              <a:gd name="connsiteX0" fmla="*/ 17824 w 433088"/>
              <a:gd name="connsiteY0" fmla="*/ 121 h 131475"/>
              <a:gd name="connsiteX1" fmla="*/ 1949 w 433088"/>
              <a:gd name="connsiteY1" fmla="*/ 114421 h 131475"/>
              <a:gd name="connsiteX2" fmla="*/ 68624 w 433088"/>
              <a:gd name="connsiteY2" fmla="*/ 130296 h 131475"/>
              <a:gd name="connsiteX3" fmla="*/ 40049 w 433088"/>
              <a:gd name="connsiteY3" fmla="*/ 108071 h 131475"/>
              <a:gd name="connsiteX4" fmla="*/ 167049 w 433088"/>
              <a:gd name="connsiteY4" fmla="*/ 130296 h 131475"/>
              <a:gd name="connsiteX5" fmla="*/ 424224 w 433088"/>
              <a:gd name="connsiteY5" fmla="*/ 127121 h 131475"/>
              <a:gd name="connsiteX6" fmla="*/ 351199 w 433088"/>
              <a:gd name="connsiteY6" fmla="*/ 117596 h 131475"/>
              <a:gd name="connsiteX7" fmla="*/ 132124 w 433088"/>
              <a:gd name="connsiteY7" fmla="*/ 130296 h 131475"/>
              <a:gd name="connsiteX8" fmla="*/ 33699 w 433088"/>
              <a:gd name="connsiteY8" fmla="*/ 117596 h 131475"/>
              <a:gd name="connsiteX9" fmla="*/ 17824 w 433088"/>
              <a:gd name="connsiteY9" fmla="*/ 92196 h 131475"/>
              <a:gd name="connsiteX10" fmla="*/ 17824 w 433088"/>
              <a:gd name="connsiteY10" fmla="*/ 121 h 13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3088" h="131475">
                <a:moveTo>
                  <a:pt x="17824" y="121"/>
                </a:moveTo>
                <a:cubicBezTo>
                  <a:pt x="15178" y="3825"/>
                  <a:pt x="-6518" y="92725"/>
                  <a:pt x="1949" y="114421"/>
                </a:cubicBezTo>
                <a:cubicBezTo>
                  <a:pt x="10416" y="136117"/>
                  <a:pt x="62274" y="131354"/>
                  <a:pt x="68624" y="130296"/>
                </a:cubicBezTo>
                <a:cubicBezTo>
                  <a:pt x="74974" y="129238"/>
                  <a:pt x="23645" y="108071"/>
                  <a:pt x="40049" y="108071"/>
                </a:cubicBezTo>
                <a:cubicBezTo>
                  <a:pt x="56453" y="108071"/>
                  <a:pt x="103020" y="127121"/>
                  <a:pt x="167049" y="130296"/>
                </a:cubicBezTo>
                <a:cubicBezTo>
                  <a:pt x="231078" y="133471"/>
                  <a:pt x="393532" y="129238"/>
                  <a:pt x="424224" y="127121"/>
                </a:cubicBezTo>
                <a:cubicBezTo>
                  <a:pt x="454916" y="125004"/>
                  <a:pt x="399882" y="117067"/>
                  <a:pt x="351199" y="117596"/>
                </a:cubicBezTo>
                <a:cubicBezTo>
                  <a:pt x="302516" y="118125"/>
                  <a:pt x="185041" y="130296"/>
                  <a:pt x="132124" y="130296"/>
                </a:cubicBezTo>
                <a:cubicBezTo>
                  <a:pt x="79207" y="130296"/>
                  <a:pt x="52749" y="123946"/>
                  <a:pt x="33699" y="117596"/>
                </a:cubicBezTo>
                <a:cubicBezTo>
                  <a:pt x="14649" y="111246"/>
                  <a:pt x="21528" y="105954"/>
                  <a:pt x="17824" y="92196"/>
                </a:cubicBezTo>
                <a:cubicBezTo>
                  <a:pt x="14120" y="78438"/>
                  <a:pt x="20470" y="-3583"/>
                  <a:pt x="17824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7E83FBA7-7F4A-98D1-2E6C-36626AE42D15}"/>
              </a:ext>
            </a:extLst>
          </p:cNvPr>
          <p:cNvSpPr/>
          <p:nvPr/>
        </p:nvSpPr>
        <p:spPr>
          <a:xfrm>
            <a:off x="4941772" y="3403573"/>
            <a:ext cx="589315" cy="247832"/>
          </a:xfrm>
          <a:custGeom>
            <a:avLst/>
            <a:gdLst>
              <a:gd name="connsiteX0" fmla="*/ 582728 w 589315"/>
              <a:gd name="connsiteY0" fmla="*/ 27 h 247832"/>
              <a:gd name="connsiteX1" fmla="*/ 490653 w 589315"/>
              <a:gd name="connsiteY1" fmla="*/ 79402 h 247832"/>
              <a:gd name="connsiteX2" fmla="*/ 589078 w 589315"/>
              <a:gd name="connsiteY2" fmla="*/ 73052 h 247832"/>
              <a:gd name="connsiteX3" fmla="*/ 455728 w 589315"/>
              <a:gd name="connsiteY3" fmla="*/ 111152 h 247832"/>
              <a:gd name="connsiteX4" fmla="*/ 516053 w 589315"/>
              <a:gd name="connsiteY4" fmla="*/ 117502 h 247832"/>
              <a:gd name="connsiteX5" fmla="*/ 458903 w 589315"/>
              <a:gd name="connsiteY5" fmla="*/ 142902 h 247832"/>
              <a:gd name="connsiteX6" fmla="*/ 249353 w 589315"/>
              <a:gd name="connsiteY6" fmla="*/ 196877 h 247832"/>
              <a:gd name="connsiteX7" fmla="*/ 208078 w 589315"/>
              <a:gd name="connsiteY7" fmla="*/ 238152 h 247832"/>
              <a:gd name="connsiteX8" fmla="*/ 220778 w 589315"/>
              <a:gd name="connsiteY8" fmla="*/ 212752 h 247832"/>
              <a:gd name="connsiteX9" fmla="*/ 122353 w 589315"/>
              <a:gd name="connsiteY9" fmla="*/ 247677 h 247832"/>
              <a:gd name="connsiteX10" fmla="*/ 138228 w 589315"/>
              <a:gd name="connsiteY10" fmla="*/ 225452 h 247832"/>
              <a:gd name="connsiteX11" fmla="*/ 100128 w 589315"/>
              <a:gd name="connsiteY11" fmla="*/ 222277 h 247832"/>
              <a:gd name="connsiteX12" fmla="*/ 4878 w 589315"/>
              <a:gd name="connsiteY12" fmla="*/ 181002 h 247832"/>
              <a:gd name="connsiteX13" fmla="*/ 268403 w 589315"/>
              <a:gd name="connsiteY13" fmla="*/ 193702 h 247832"/>
              <a:gd name="connsiteX14" fmla="*/ 423978 w 589315"/>
              <a:gd name="connsiteY14" fmla="*/ 193702 h 247832"/>
              <a:gd name="connsiteX15" fmla="*/ 398578 w 589315"/>
              <a:gd name="connsiteY15" fmla="*/ 165127 h 247832"/>
              <a:gd name="connsiteX16" fmla="*/ 490653 w 589315"/>
              <a:gd name="connsiteY16" fmla="*/ 130202 h 247832"/>
              <a:gd name="connsiteX17" fmla="*/ 487478 w 589315"/>
              <a:gd name="connsiteY17" fmla="*/ 88927 h 247832"/>
              <a:gd name="connsiteX18" fmla="*/ 582728 w 589315"/>
              <a:gd name="connsiteY18" fmla="*/ 27 h 24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89315" h="247832">
                <a:moveTo>
                  <a:pt x="582728" y="27"/>
                </a:moveTo>
                <a:cubicBezTo>
                  <a:pt x="583257" y="-1560"/>
                  <a:pt x="489595" y="67231"/>
                  <a:pt x="490653" y="79402"/>
                </a:cubicBezTo>
                <a:cubicBezTo>
                  <a:pt x="491711" y="91573"/>
                  <a:pt x="594899" y="67760"/>
                  <a:pt x="589078" y="73052"/>
                </a:cubicBezTo>
                <a:cubicBezTo>
                  <a:pt x="583257" y="78344"/>
                  <a:pt x="467899" y="103744"/>
                  <a:pt x="455728" y="111152"/>
                </a:cubicBezTo>
                <a:cubicBezTo>
                  <a:pt x="443557" y="118560"/>
                  <a:pt x="515524" y="112210"/>
                  <a:pt x="516053" y="117502"/>
                </a:cubicBezTo>
                <a:cubicBezTo>
                  <a:pt x="516582" y="122794"/>
                  <a:pt x="503353" y="129673"/>
                  <a:pt x="458903" y="142902"/>
                </a:cubicBezTo>
                <a:cubicBezTo>
                  <a:pt x="414453" y="156131"/>
                  <a:pt x="291157" y="181002"/>
                  <a:pt x="249353" y="196877"/>
                </a:cubicBezTo>
                <a:cubicBezTo>
                  <a:pt x="207549" y="212752"/>
                  <a:pt x="212840" y="235506"/>
                  <a:pt x="208078" y="238152"/>
                </a:cubicBezTo>
                <a:cubicBezTo>
                  <a:pt x="203316" y="240798"/>
                  <a:pt x="235065" y="211165"/>
                  <a:pt x="220778" y="212752"/>
                </a:cubicBezTo>
                <a:cubicBezTo>
                  <a:pt x="206491" y="214339"/>
                  <a:pt x="136111" y="245560"/>
                  <a:pt x="122353" y="247677"/>
                </a:cubicBezTo>
                <a:cubicBezTo>
                  <a:pt x="108595" y="249794"/>
                  <a:pt x="141932" y="229685"/>
                  <a:pt x="138228" y="225452"/>
                </a:cubicBezTo>
                <a:cubicBezTo>
                  <a:pt x="134524" y="221219"/>
                  <a:pt x="122353" y="229685"/>
                  <a:pt x="100128" y="222277"/>
                </a:cubicBezTo>
                <a:cubicBezTo>
                  <a:pt x="77903" y="214869"/>
                  <a:pt x="-23168" y="185764"/>
                  <a:pt x="4878" y="181002"/>
                </a:cubicBezTo>
                <a:cubicBezTo>
                  <a:pt x="32924" y="176240"/>
                  <a:pt x="198553" y="191585"/>
                  <a:pt x="268403" y="193702"/>
                </a:cubicBezTo>
                <a:cubicBezTo>
                  <a:pt x="338253" y="195819"/>
                  <a:pt x="402282" y="198464"/>
                  <a:pt x="423978" y="193702"/>
                </a:cubicBezTo>
                <a:cubicBezTo>
                  <a:pt x="445674" y="188940"/>
                  <a:pt x="387466" y="175710"/>
                  <a:pt x="398578" y="165127"/>
                </a:cubicBezTo>
                <a:cubicBezTo>
                  <a:pt x="409690" y="154544"/>
                  <a:pt x="475836" y="142902"/>
                  <a:pt x="490653" y="130202"/>
                </a:cubicBezTo>
                <a:cubicBezTo>
                  <a:pt x="505470" y="117502"/>
                  <a:pt x="471074" y="111152"/>
                  <a:pt x="487478" y="88927"/>
                </a:cubicBezTo>
                <a:cubicBezTo>
                  <a:pt x="503882" y="66702"/>
                  <a:pt x="582199" y="1614"/>
                  <a:pt x="582728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4E5B7222-71D2-3FF3-7BA4-8503CFEC39FE}"/>
              </a:ext>
            </a:extLst>
          </p:cNvPr>
          <p:cNvSpPr/>
          <p:nvPr/>
        </p:nvSpPr>
        <p:spPr>
          <a:xfrm>
            <a:off x="4848225" y="3559175"/>
            <a:ext cx="481168" cy="9525"/>
          </a:xfrm>
          <a:custGeom>
            <a:avLst/>
            <a:gdLst>
              <a:gd name="connsiteX0" fmla="*/ 0 w 481168"/>
              <a:gd name="connsiteY0" fmla="*/ 0 h 9525"/>
              <a:gd name="connsiteX1" fmla="*/ 466725 w 481168"/>
              <a:gd name="connsiteY1" fmla="*/ 0 h 9525"/>
              <a:gd name="connsiteX2" fmla="*/ 371475 w 481168"/>
              <a:gd name="connsiteY2" fmla="*/ 9525 h 9525"/>
              <a:gd name="connsiteX3" fmla="*/ 0 w 481168"/>
              <a:gd name="connsiteY3" fmla="*/ 0 h 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168" h="9525">
                <a:moveTo>
                  <a:pt x="0" y="0"/>
                </a:moveTo>
                <a:lnTo>
                  <a:pt x="466725" y="0"/>
                </a:lnTo>
                <a:cubicBezTo>
                  <a:pt x="528637" y="1587"/>
                  <a:pt x="371475" y="9525"/>
                  <a:pt x="371475" y="95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0E71EAC2-893A-F33A-C3EF-4B7B9CB295A2}"/>
              </a:ext>
            </a:extLst>
          </p:cNvPr>
          <p:cNvSpPr/>
          <p:nvPr/>
        </p:nvSpPr>
        <p:spPr>
          <a:xfrm>
            <a:off x="4892544" y="3587719"/>
            <a:ext cx="639503" cy="112067"/>
          </a:xfrm>
          <a:custGeom>
            <a:avLst/>
            <a:gdLst>
              <a:gd name="connsiteX0" fmla="*/ 131 w 639503"/>
              <a:gd name="connsiteY0" fmla="*/ 31 h 112067"/>
              <a:gd name="connsiteX1" fmla="*/ 206506 w 639503"/>
              <a:gd name="connsiteY1" fmla="*/ 76231 h 112067"/>
              <a:gd name="connsiteX2" fmla="*/ 139831 w 639503"/>
              <a:gd name="connsiteY2" fmla="*/ 54006 h 112067"/>
              <a:gd name="connsiteX3" fmla="*/ 295406 w 639503"/>
              <a:gd name="connsiteY3" fmla="*/ 111156 h 112067"/>
              <a:gd name="connsiteX4" fmla="*/ 235081 w 639503"/>
              <a:gd name="connsiteY4" fmla="*/ 88931 h 112067"/>
              <a:gd name="connsiteX5" fmla="*/ 422406 w 639503"/>
              <a:gd name="connsiteY5" fmla="*/ 85756 h 112067"/>
              <a:gd name="connsiteX6" fmla="*/ 381131 w 639503"/>
              <a:gd name="connsiteY6" fmla="*/ 82581 h 112067"/>
              <a:gd name="connsiteX7" fmla="*/ 524006 w 639503"/>
              <a:gd name="connsiteY7" fmla="*/ 54006 h 112067"/>
              <a:gd name="connsiteX8" fmla="*/ 638306 w 639503"/>
              <a:gd name="connsiteY8" fmla="*/ 9556 h 112067"/>
              <a:gd name="connsiteX9" fmla="*/ 450981 w 639503"/>
              <a:gd name="connsiteY9" fmla="*/ 60356 h 112067"/>
              <a:gd name="connsiteX10" fmla="*/ 241431 w 639503"/>
              <a:gd name="connsiteY10" fmla="*/ 66706 h 112067"/>
              <a:gd name="connsiteX11" fmla="*/ 131 w 639503"/>
              <a:gd name="connsiteY11" fmla="*/ 31 h 11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9503" h="112067">
                <a:moveTo>
                  <a:pt x="131" y="31"/>
                </a:moveTo>
                <a:cubicBezTo>
                  <a:pt x="-5690" y="1619"/>
                  <a:pt x="183223" y="67235"/>
                  <a:pt x="206506" y="76231"/>
                </a:cubicBezTo>
                <a:cubicBezTo>
                  <a:pt x="229789" y="85227"/>
                  <a:pt x="125014" y="48185"/>
                  <a:pt x="139831" y="54006"/>
                </a:cubicBezTo>
                <a:cubicBezTo>
                  <a:pt x="154648" y="59827"/>
                  <a:pt x="295406" y="111156"/>
                  <a:pt x="295406" y="111156"/>
                </a:cubicBezTo>
                <a:cubicBezTo>
                  <a:pt x="311281" y="116977"/>
                  <a:pt x="213914" y="93164"/>
                  <a:pt x="235081" y="88931"/>
                </a:cubicBezTo>
                <a:cubicBezTo>
                  <a:pt x="256248" y="84698"/>
                  <a:pt x="398064" y="86814"/>
                  <a:pt x="422406" y="85756"/>
                </a:cubicBezTo>
                <a:cubicBezTo>
                  <a:pt x="446748" y="84698"/>
                  <a:pt x="364198" y="87873"/>
                  <a:pt x="381131" y="82581"/>
                </a:cubicBezTo>
                <a:cubicBezTo>
                  <a:pt x="398064" y="77289"/>
                  <a:pt x="481144" y="66177"/>
                  <a:pt x="524006" y="54006"/>
                </a:cubicBezTo>
                <a:cubicBezTo>
                  <a:pt x="566868" y="41835"/>
                  <a:pt x="650477" y="8498"/>
                  <a:pt x="638306" y="9556"/>
                </a:cubicBezTo>
                <a:cubicBezTo>
                  <a:pt x="626135" y="10614"/>
                  <a:pt x="517127" y="50831"/>
                  <a:pt x="450981" y="60356"/>
                </a:cubicBezTo>
                <a:cubicBezTo>
                  <a:pt x="384835" y="69881"/>
                  <a:pt x="310223" y="75702"/>
                  <a:pt x="241431" y="66706"/>
                </a:cubicBezTo>
                <a:cubicBezTo>
                  <a:pt x="172639" y="57710"/>
                  <a:pt x="5952" y="-1557"/>
                  <a:pt x="131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3EB7C9DA-268D-86E1-7E08-E4AC5FBFABA3}"/>
              </a:ext>
            </a:extLst>
          </p:cNvPr>
          <p:cNvSpPr/>
          <p:nvPr/>
        </p:nvSpPr>
        <p:spPr>
          <a:xfrm>
            <a:off x="4980424" y="3208446"/>
            <a:ext cx="336306" cy="333442"/>
          </a:xfrm>
          <a:custGeom>
            <a:avLst/>
            <a:gdLst>
              <a:gd name="connsiteX0" fmla="*/ 280551 w 336306"/>
              <a:gd name="connsiteY0" fmla="*/ 7829 h 333442"/>
              <a:gd name="connsiteX1" fmla="*/ 334526 w 336306"/>
              <a:gd name="connsiteY1" fmla="*/ 147529 h 333442"/>
              <a:gd name="connsiteX2" fmla="*/ 315476 w 336306"/>
              <a:gd name="connsiteY2" fmla="*/ 255479 h 333442"/>
              <a:gd name="connsiteX3" fmla="*/ 239276 w 336306"/>
              <a:gd name="connsiteY3" fmla="*/ 322154 h 333442"/>
              <a:gd name="connsiteX4" fmla="*/ 178951 w 336306"/>
              <a:gd name="connsiteY4" fmla="*/ 331679 h 333442"/>
              <a:gd name="connsiteX5" fmla="*/ 90051 w 336306"/>
              <a:gd name="connsiteY5" fmla="*/ 303104 h 333442"/>
              <a:gd name="connsiteX6" fmla="*/ 51951 w 336306"/>
              <a:gd name="connsiteY6" fmla="*/ 258654 h 333442"/>
              <a:gd name="connsiteX7" fmla="*/ 23376 w 336306"/>
              <a:gd name="connsiteY7" fmla="*/ 182454 h 333442"/>
              <a:gd name="connsiteX8" fmla="*/ 42426 w 336306"/>
              <a:gd name="connsiteY8" fmla="*/ 112604 h 333442"/>
              <a:gd name="connsiteX9" fmla="*/ 1151 w 336306"/>
              <a:gd name="connsiteY9" fmla="*/ 80854 h 333442"/>
              <a:gd name="connsiteX10" fmla="*/ 96401 w 336306"/>
              <a:gd name="connsiteY10" fmla="*/ 23704 h 333442"/>
              <a:gd name="connsiteX11" fmla="*/ 210701 w 336306"/>
              <a:gd name="connsiteY11" fmla="*/ 17354 h 333442"/>
              <a:gd name="connsiteX12" fmla="*/ 280551 w 336306"/>
              <a:gd name="connsiteY12" fmla="*/ 7829 h 333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6306" h="333442">
                <a:moveTo>
                  <a:pt x="280551" y="7829"/>
                </a:moveTo>
                <a:cubicBezTo>
                  <a:pt x="301189" y="29525"/>
                  <a:pt x="328705" y="106254"/>
                  <a:pt x="334526" y="147529"/>
                </a:cubicBezTo>
                <a:cubicBezTo>
                  <a:pt x="340347" y="188804"/>
                  <a:pt x="331351" y="226375"/>
                  <a:pt x="315476" y="255479"/>
                </a:cubicBezTo>
                <a:cubicBezTo>
                  <a:pt x="299601" y="284583"/>
                  <a:pt x="262030" y="309454"/>
                  <a:pt x="239276" y="322154"/>
                </a:cubicBezTo>
                <a:cubicBezTo>
                  <a:pt x="216522" y="334854"/>
                  <a:pt x="203822" y="334854"/>
                  <a:pt x="178951" y="331679"/>
                </a:cubicBezTo>
                <a:cubicBezTo>
                  <a:pt x="154080" y="328504"/>
                  <a:pt x="111218" y="315275"/>
                  <a:pt x="90051" y="303104"/>
                </a:cubicBezTo>
                <a:cubicBezTo>
                  <a:pt x="68884" y="290933"/>
                  <a:pt x="63063" y="278762"/>
                  <a:pt x="51951" y="258654"/>
                </a:cubicBezTo>
                <a:cubicBezTo>
                  <a:pt x="40839" y="238546"/>
                  <a:pt x="24963" y="206796"/>
                  <a:pt x="23376" y="182454"/>
                </a:cubicBezTo>
                <a:cubicBezTo>
                  <a:pt x="21788" y="158112"/>
                  <a:pt x="46130" y="129537"/>
                  <a:pt x="42426" y="112604"/>
                </a:cubicBezTo>
                <a:cubicBezTo>
                  <a:pt x="38722" y="95671"/>
                  <a:pt x="-7845" y="95671"/>
                  <a:pt x="1151" y="80854"/>
                </a:cubicBezTo>
                <a:cubicBezTo>
                  <a:pt x="10147" y="66037"/>
                  <a:pt x="61476" y="34287"/>
                  <a:pt x="96401" y="23704"/>
                </a:cubicBezTo>
                <a:cubicBezTo>
                  <a:pt x="131326" y="13121"/>
                  <a:pt x="182655" y="18412"/>
                  <a:pt x="210701" y="17354"/>
                </a:cubicBezTo>
                <a:cubicBezTo>
                  <a:pt x="238747" y="16296"/>
                  <a:pt x="259913" y="-13867"/>
                  <a:pt x="280551" y="78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626AF1F3-1CEE-C3D0-9CF2-59A83B155F42}"/>
              </a:ext>
            </a:extLst>
          </p:cNvPr>
          <p:cNvSpPr/>
          <p:nvPr/>
        </p:nvSpPr>
        <p:spPr>
          <a:xfrm>
            <a:off x="5102012" y="3327526"/>
            <a:ext cx="123823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D5E43A4C-1558-D81C-C11E-CDAD3F737B0F}"/>
              </a:ext>
            </a:extLst>
          </p:cNvPr>
          <p:cNvSpPr/>
          <p:nvPr/>
        </p:nvSpPr>
        <p:spPr>
          <a:xfrm>
            <a:off x="4819577" y="3529977"/>
            <a:ext cx="104051" cy="90882"/>
          </a:xfrm>
          <a:custGeom>
            <a:avLst/>
            <a:gdLst>
              <a:gd name="connsiteX0" fmla="*/ 73 w 104051"/>
              <a:gd name="connsiteY0" fmla="*/ 623 h 90882"/>
              <a:gd name="connsiteX1" fmla="*/ 98498 w 104051"/>
              <a:gd name="connsiteY1" fmla="*/ 89523 h 90882"/>
              <a:gd name="connsiteX2" fmla="*/ 82623 w 104051"/>
              <a:gd name="connsiteY2" fmla="*/ 51423 h 90882"/>
              <a:gd name="connsiteX3" fmla="*/ 73 w 104051"/>
              <a:gd name="connsiteY3" fmla="*/ 623 h 90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051" h="90882">
                <a:moveTo>
                  <a:pt x="73" y="623"/>
                </a:moveTo>
                <a:cubicBezTo>
                  <a:pt x="2719" y="6973"/>
                  <a:pt x="84740" y="81056"/>
                  <a:pt x="98498" y="89523"/>
                </a:cubicBezTo>
                <a:cubicBezTo>
                  <a:pt x="112256" y="97990"/>
                  <a:pt x="97969" y="64652"/>
                  <a:pt x="82623" y="51423"/>
                </a:cubicBezTo>
                <a:cubicBezTo>
                  <a:pt x="67277" y="38194"/>
                  <a:pt x="-2573" y="-5727"/>
                  <a:pt x="73" y="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21AF1C03-8B0A-D8B9-3F79-53D1C1160E10}"/>
              </a:ext>
            </a:extLst>
          </p:cNvPr>
          <p:cNvSpPr/>
          <p:nvPr/>
        </p:nvSpPr>
        <p:spPr>
          <a:xfrm>
            <a:off x="4730161" y="2927148"/>
            <a:ext cx="128461" cy="229522"/>
          </a:xfrm>
          <a:custGeom>
            <a:avLst/>
            <a:gdLst>
              <a:gd name="connsiteX0" fmla="*/ 10114 w 128461"/>
              <a:gd name="connsiteY0" fmla="*/ 202 h 229522"/>
              <a:gd name="connsiteX1" fmla="*/ 589 w 128461"/>
              <a:gd name="connsiteY1" fmla="*/ 124027 h 229522"/>
              <a:gd name="connsiteX2" fmla="*/ 29164 w 128461"/>
              <a:gd name="connsiteY2" fmla="*/ 174827 h 229522"/>
              <a:gd name="connsiteX3" fmla="*/ 13289 w 128461"/>
              <a:gd name="connsiteY3" fmla="*/ 171652 h 229522"/>
              <a:gd name="connsiteX4" fmla="*/ 127589 w 128461"/>
              <a:gd name="connsiteY4" fmla="*/ 228802 h 229522"/>
              <a:gd name="connsiteX5" fmla="*/ 64089 w 128461"/>
              <a:gd name="connsiteY5" fmla="*/ 203402 h 229522"/>
              <a:gd name="connsiteX6" fmla="*/ 29164 w 128461"/>
              <a:gd name="connsiteY6" fmla="*/ 197052 h 229522"/>
              <a:gd name="connsiteX7" fmla="*/ 13289 w 128461"/>
              <a:gd name="connsiteY7" fmla="*/ 155777 h 229522"/>
              <a:gd name="connsiteX8" fmla="*/ 10114 w 128461"/>
              <a:gd name="connsiteY8" fmla="*/ 202 h 229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461" h="229522">
                <a:moveTo>
                  <a:pt x="10114" y="202"/>
                </a:moveTo>
                <a:cubicBezTo>
                  <a:pt x="7997" y="-5090"/>
                  <a:pt x="-2586" y="94923"/>
                  <a:pt x="589" y="124027"/>
                </a:cubicBezTo>
                <a:cubicBezTo>
                  <a:pt x="3764" y="153131"/>
                  <a:pt x="29164" y="174827"/>
                  <a:pt x="29164" y="174827"/>
                </a:cubicBezTo>
                <a:cubicBezTo>
                  <a:pt x="31281" y="182764"/>
                  <a:pt x="-3115" y="162656"/>
                  <a:pt x="13289" y="171652"/>
                </a:cubicBezTo>
                <a:cubicBezTo>
                  <a:pt x="29693" y="180648"/>
                  <a:pt x="119122" y="223510"/>
                  <a:pt x="127589" y="228802"/>
                </a:cubicBezTo>
                <a:cubicBezTo>
                  <a:pt x="136056" y="234094"/>
                  <a:pt x="80493" y="208694"/>
                  <a:pt x="64089" y="203402"/>
                </a:cubicBezTo>
                <a:cubicBezTo>
                  <a:pt x="47685" y="198110"/>
                  <a:pt x="37631" y="204990"/>
                  <a:pt x="29164" y="197052"/>
                </a:cubicBezTo>
                <a:cubicBezTo>
                  <a:pt x="20697" y="189115"/>
                  <a:pt x="15935" y="188585"/>
                  <a:pt x="13289" y="155777"/>
                </a:cubicBezTo>
                <a:cubicBezTo>
                  <a:pt x="10643" y="122969"/>
                  <a:pt x="12231" y="5494"/>
                  <a:pt x="10114" y="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BD38EF45-FF85-8B55-437A-C2F3E4082AF4}"/>
              </a:ext>
            </a:extLst>
          </p:cNvPr>
          <p:cNvSpPr/>
          <p:nvPr/>
        </p:nvSpPr>
        <p:spPr>
          <a:xfrm>
            <a:off x="4848213" y="2994002"/>
            <a:ext cx="191090" cy="136631"/>
          </a:xfrm>
          <a:custGeom>
            <a:avLst/>
            <a:gdLst>
              <a:gd name="connsiteX0" fmla="*/ 12 w 191090"/>
              <a:gd name="connsiteY0" fmla="*/ 136548 h 136631"/>
              <a:gd name="connsiteX1" fmla="*/ 177812 w 191090"/>
              <a:gd name="connsiteY1" fmla="*/ 66698 h 136631"/>
              <a:gd name="connsiteX2" fmla="*/ 146062 w 191090"/>
              <a:gd name="connsiteY2" fmla="*/ 66698 h 136631"/>
              <a:gd name="connsiteX3" fmla="*/ 184162 w 191090"/>
              <a:gd name="connsiteY3" fmla="*/ 44473 h 136631"/>
              <a:gd name="connsiteX4" fmla="*/ 139712 w 191090"/>
              <a:gd name="connsiteY4" fmla="*/ 23 h 136631"/>
              <a:gd name="connsiteX5" fmla="*/ 187337 w 191090"/>
              <a:gd name="connsiteY5" fmla="*/ 50823 h 136631"/>
              <a:gd name="connsiteX6" fmla="*/ 12 w 191090"/>
              <a:gd name="connsiteY6" fmla="*/ 136548 h 136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090" h="136631">
                <a:moveTo>
                  <a:pt x="12" y="136548"/>
                </a:moveTo>
                <a:cubicBezTo>
                  <a:pt x="-1576" y="139194"/>
                  <a:pt x="153470" y="78340"/>
                  <a:pt x="177812" y="66698"/>
                </a:cubicBezTo>
                <a:cubicBezTo>
                  <a:pt x="202154" y="55056"/>
                  <a:pt x="145004" y="70402"/>
                  <a:pt x="146062" y="66698"/>
                </a:cubicBezTo>
                <a:cubicBezTo>
                  <a:pt x="147120" y="62994"/>
                  <a:pt x="185220" y="55585"/>
                  <a:pt x="184162" y="44473"/>
                </a:cubicBezTo>
                <a:cubicBezTo>
                  <a:pt x="183104" y="33361"/>
                  <a:pt x="139183" y="-1035"/>
                  <a:pt x="139712" y="23"/>
                </a:cubicBezTo>
                <a:cubicBezTo>
                  <a:pt x="140241" y="1081"/>
                  <a:pt x="207445" y="30715"/>
                  <a:pt x="187337" y="50823"/>
                </a:cubicBezTo>
                <a:cubicBezTo>
                  <a:pt x="167229" y="70931"/>
                  <a:pt x="1600" y="133902"/>
                  <a:pt x="12" y="136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A980480F-FC44-232E-7A07-6884F67EAB7D}"/>
              </a:ext>
            </a:extLst>
          </p:cNvPr>
          <p:cNvSpPr/>
          <p:nvPr/>
        </p:nvSpPr>
        <p:spPr>
          <a:xfrm>
            <a:off x="4784725" y="2924172"/>
            <a:ext cx="85741" cy="177978"/>
          </a:xfrm>
          <a:custGeom>
            <a:avLst/>
            <a:gdLst>
              <a:gd name="connsiteX0" fmla="*/ 85725 w 85741"/>
              <a:gd name="connsiteY0" fmla="*/ 3 h 177978"/>
              <a:gd name="connsiteX1" fmla="*/ 25400 w 85741"/>
              <a:gd name="connsiteY1" fmla="*/ 82553 h 177978"/>
              <a:gd name="connsiteX2" fmla="*/ 12700 w 85741"/>
              <a:gd name="connsiteY2" fmla="*/ 155578 h 177978"/>
              <a:gd name="connsiteX3" fmla="*/ 19050 w 85741"/>
              <a:gd name="connsiteY3" fmla="*/ 104778 h 177978"/>
              <a:gd name="connsiteX4" fmla="*/ 0 w 85741"/>
              <a:gd name="connsiteY4" fmla="*/ 177803 h 177978"/>
              <a:gd name="connsiteX5" fmla="*/ 19050 w 85741"/>
              <a:gd name="connsiteY5" fmla="*/ 79378 h 177978"/>
              <a:gd name="connsiteX6" fmla="*/ 85725 w 85741"/>
              <a:gd name="connsiteY6" fmla="*/ 3 h 177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741" h="177978">
                <a:moveTo>
                  <a:pt x="85725" y="3"/>
                </a:moveTo>
                <a:cubicBezTo>
                  <a:pt x="86783" y="532"/>
                  <a:pt x="37571" y="56624"/>
                  <a:pt x="25400" y="82553"/>
                </a:cubicBezTo>
                <a:cubicBezTo>
                  <a:pt x="13229" y="108482"/>
                  <a:pt x="13758" y="151874"/>
                  <a:pt x="12700" y="155578"/>
                </a:cubicBezTo>
                <a:cubicBezTo>
                  <a:pt x="11642" y="159282"/>
                  <a:pt x="21167" y="101074"/>
                  <a:pt x="19050" y="104778"/>
                </a:cubicBezTo>
                <a:cubicBezTo>
                  <a:pt x="16933" y="108482"/>
                  <a:pt x="0" y="182036"/>
                  <a:pt x="0" y="177803"/>
                </a:cubicBezTo>
                <a:cubicBezTo>
                  <a:pt x="0" y="173570"/>
                  <a:pt x="5292" y="105836"/>
                  <a:pt x="19050" y="79378"/>
                </a:cubicBezTo>
                <a:cubicBezTo>
                  <a:pt x="32808" y="52920"/>
                  <a:pt x="84667" y="-526"/>
                  <a:pt x="8572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6955AF7C-3375-6920-24D8-5FEDBFB78FC4}"/>
              </a:ext>
            </a:extLst>
          </p:cNvPr>
          <p:cNvSpPr/>
          <p:nvPr/>
        </p:nvSpPr>
        <p:spPr>
          <a:xfrm>
            <a:off x="4825604" y="2844777"/>
            <a:ext cx="406895" cy="235022"/>
          </a:xfrm>
          <a:custGeom>
            <a:avLst/>
            <a:gdLst>
              <a:gd name="connsiteX0" fmla="*/ 396 w 406895"/>
              <a:gd name="connsiteY0" fmla="*/ 234973 h 235022"/>
              <a:gd name="connsiteX1" fmla="*/ 105171 w 406895"/>
              <a:gd name="connsiteY1" fmla="*/ 101623 h 235022"/>
              <a:gd name="connsiteX2" fmla="*/ 238521 w 406895"/>
              <a:gd name="connsiteY2" fmla="*/ 38123 h 235022"/>
              <a:gd name="connsiteX3" fmla="*/ 184546 w 406895"/>
              <a:gd name="connsiteY3" fmla="*/ 44473 h 235022"/>
              <a:gd name="connsiteX4" fmla="*/ 340121 w 406895"/>
              <a:gd name="connsiteY4" fmla="*/ 38123 h 235022"/>
              <a:gd name="connsiteX5" fmla="*/ 273446 w 406895"/>
              <a:gd name="connsiteY5" fmla="*/ 25423 h 235022"/>
              <a:gd name="connsiteX6" fmla="*/ 406796 w 406895"/>
              <a:gd name="connsiteY6" fmla="*/ 23 h 235022"/>
              <a:gd name="connsiteX7" fmla="*/ 292496 w 406895"/>
              <a:gd name="connsiteY7" fmla="*/ 22248 h 235022"/>
              <a:gd name="connsiteX8" fmla="*/ 143271 w 406895"/>
              <a:gd name="connsiteY8" fmla="*/ 85748 h 235022"/>
              <a:gd name="connsiteX9" fmla="*/ 396 w 406895"/>
              <a:gd name="connsiteY9" fmla="*/ 234973 h 235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6895" h="235022">
                <a:moveTo>
                  <a:pt x="396" y="234973"/>
                </a:moveTo>
                <a:cubicBezTo>
                  <a:pt x="-5954" y="237619"/>
                  <a:pt x="65483" y="134431"/>
                  <a:pt x="105171" y="101623"/>
                </a:cubicBezTo>
                <a:cubicBezTo>
                  <a:pt x="144859" y="68815"/>
                  <a:pt x="225292" y="47648"/>
                  <a:pt x="238521" y="38123"/>
                </a:cubicBezTo>
                <a:cubicBezTo>
                  <a:pt x="251750" y="28598"/>
                  <a:pt x="167613" y="44473"/>
                  <a:pt x="184546" y="44473"/>
                </a:cubicBezTo>
                <a:cubicBezTo>
                  <a:pt x="201479" y="44473"/>
                  <a:pt x="325304" y="41298"/>
                  <a:pt x="340121" y="38123"/>
                </a:cubicBezTo>
                <a:cubicBezTo>
                  <a:pt x="354938" y="34948"/>
                  <a:pt x="262334" y="31773"/>
                  <a:pt x="273446" y="25423"/>
                </a:cubicBezTo>
                <a:cubicBezTo>
                  <a:pt x="284558" y="19073"/>
                  <a:pt x="403621" y="552"/>
                  <a:pt x="406796" y="23"/>
                </a:cubicBezTo>
                <a:cubicBezTo>
                  <a:pt x="409971" y="-506"/>
                  <a:pt x="336417" y="7961"/>
                  <a:pt x="292496" y="22248"/>
                </a:cubicBezTo>
                <a:cubicBezTo>
                  <a:pt x="248575" y="36535"/>
                  <a:pt x="190367" y="53469"/>
                  <a:pt x="143271" y="85748"/>
                </a:cubicBezTo>
                <a:cubicBezTo>
                  <a:pt x="96175" y="118027"/>
                  <a:pt x="6746" y="232327"/>
                  <a:pt x="396" y="2349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E58CC1D6-CD35-3A26-FC68-9D8AFA31A8C0}"/>
              </a:ext>
            </a:extLst>
          </p:cNvPr>
          <p:cNvSpPr/>
          <p:nvPr/>
        </p:nvSpPr>
        <p:spPr>
          <a:xfrm>
            <a:off x="5029164" y="2997130"/>
            <a:ext cx="407778" cy="50930"/>
          </a:xfrm>
          <a:custGeom>
            <a:avLst/>
            <a:gdLst>
              <a:gd name="connsiteX0" fmla="*/ 36 w 407778"/>
              <a:gd name="connsiteY0" fmla="*/ 47695 h 50930"/>
              <a:gd name="connsiteX1" fmla="*/ 231811 w 407778"/>
              <a:gd name="connsiteY1" fmla="*/ 28645 h 50930"/>
              <a:gd name="connsiteX2" fmla="*/ 196886 w 407778"/>
              <a:gd name="connsiteY2" fmla="*/ 12770 h 50930"/>
              <a:gd name="connsiteX3" fmla="*/ 406436 w 407778"/>
              <a:gd name="connsiteY3" fmla="*/ 50870 h 50930"/>
              <a:gd name="connsiteX4" fmla="*/ 292136 w 407778"/>
              <a:gd name="connsiteY4" fmla="*/ 22295 h 50930"/>
              <a:gd name="connsiteX5" fmla="*/ 203236 w 407778"/>
              <a:gd name="connsiteY5" fmla="*/ 70 h 50930"/>
              <a:gd name="connsiteX6" fmla="*/ 250861 w 407778"/>
              <a:gd name="connsiteY6" fmla="*/ 15945 h 50930"/>
              <a:gd name="connsiteX7" fmla="*/ 36 w 407778"/>
              <a:gd name="connsiteY7" fmla="*/ 47695 h 50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7778" h="50930">
                <a:moveTo>
                  <a:pt x="36" y="47695"/>
                </a:moveTo>
                <a:cubicBezTo>
                  <a:pt x="-3139" y="49812"/>
                  <a:pt x="199003" y="34466"/>
                  <a:pt x="231811" y="28645"/>
                </a:cubicBezTo>
                <a:cubicBezTo>
                  <a:pt x="264619" y="22824"/>
                  <a:pt x="167782" y="9066"/>
                  <a:pt x="196886" y="12770"/>
                </a:cubicBezTo>
                <a:cubicBezTo>
                  <a:pt x="225990" y="16474"/>
                  <a:pt x="390561" y="49283"/>
                  <a:pt x="406436" y="50870"/>
                </a:cubicBezTo>
                <a:cubicBezTo>
                  <a:pt x="422311" y="52458"/>
                  <a:pt x="292136" y="22295"/>
                  <a:pt x="292136" y="22295"/>
                </a:cubicBezTo>
                <a:lnTo>
                  <a:pt x="203236" y="70"/>
                </a:lnTo>
                <a:cubicBezTo>
                  <a:pt x="196357" y="-988"/>
                  <a:pt x="282611" y="10124"/>
                  <a:pt x="250861" y="15945"/>
                </a:cubicBezTo>
                <a:cubicBezTo>
                  <a:pt x="219111" y="21766"/>
                  <a:pt x="3211" y="45578"/>
                  <a:pt x="36" y="47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C645A626-48A1-1FC4-97B5-67FC18FC6148}"/>
              </a:ext>
            </a:extLst>
          </p:cNvPr>
          <p:cNvSpPr/>
          <p:nvPr/>
        </p:nvSpPr>
        <p:spPr>
          <a:xfrm>
            <a:off x="5176211" y="2817371"/>
            <a:ext cx="392986" cy="170600"/>
          </a:xfrm>
          <a:custGeom>
            <a:avLst/>
            <a:gdLst>
              <a:gd name="connsiteX0" fmla="*/ 2214 w 392986"/>
              <a:gd name="connsiteY0" fmla="*/ 56004 h 170600"/>
              <a:gd name="connsiteX1" fmla="*/ 205414 w 392986"/>
              <a:gd name="connsiteY1" fmla="*/ 56004 h 170600"/>
              <a:gd name="connsiteX2" fmla="*/ 170489 w 392986"/>
              <a:gd name="connsiteY2" fmla="*/ 21079 h 170600"/>
              <a:gd name="connsiteX3" fmla="*/ 275264 w 392986"/>
              <a:gd name="connsiteY3" fmla="*/ 103629 h 170600"/>
              <a:gd name="connsiteX4" fmla="*/ 392739 w 392986"/>
              <a:gd name="connsiteY4" fmla="*/ 170304 h 170600"/>
              <a:gd name="connsiteX5" fmla="*/ 300664 w 392986"/>
              <a:gd name="connsiteY5" fmla="*/ 122679 h 170600"/>
              <a:gd name="connsiteX6" fmla="*/ 119689 w 392986"/>
              <a:gd name="connsiteY6" fmla="*/ 2029 h 170600"/>
              <a:gd name="connsiteX7" fmla="*/ 173664 w 392986"/>
              <a:gd name="connsiteY7" fmla="*/ 46479 h 170600"/>
              <a:gd name="connsiteX8" fmla="*/ 103814 w 392986"/>
              <a:gd name="connsiteY8" fmla="*/ 40129 h 170600"/>
              <a:gd name="connsiteX9" fmla="*/ 2214 w 392986"/>
              <a:gd name="connsiteY9" fmla="*/ 56004 h 17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2986" h="170600">
                <a:moveTo>
                  <a:pt x="2214" y="56004"/>
                </a:moveTo>
                <a:cubicBezTo>
                  <a:pt x="19147" y="58650"/>
                  <a:pt x="177368" y="61825"/>
                  <a:pt x="205414" y="56004"/>
                </a:cubicBezTo>
                <a:cubicBezTo>
                  <a:pt x="233460" y="50183"/>
                  <a:pt x="158847" y="13141"/>
                  <a:pt x="170489" y="21079"/>
                </a:cubicBezTo>
                <a:cubicBezTo>
                  <a:pt x="182131" y="29016"/>
                  <a:pt x="238222" y="78758"/>
                  <a:pt x="275264" y="103629"/>
                </a:cubicBezTo>
                <a:cubicBezTo>
                  <a:pt x="312306" y="128500"/>
                  <a:pt x="388506" y="167129"/>
                  <a:pt x="392739" y="170304"/>
                </a:cubicBezTo>
                <a:cubicBezTo>
                  <a:pt x="396972" y="173479"/>
                  <a:pt x="346172" y="150725"/>
                  <a:pt x="300664" y="122679"/>
                </a:cubicBezTo>
                <a:cubicBezTo>
                  <a:pt x="255156" y="94633"/>
                  <a:pt x="140856" y="14729"/>
                  <a:pt x="119689" y="2029"/>
                </a:cubicBezTo>
                <a:cubicBezTo>
                  <a:pt x="98522" y="-10671"/>
                  <a:pt x="176310" y="40129"/>
                  <a:pt x="173664" y="46479"/>
                </a:cubicBezTo>
                <a:cubicBezTo>
                  <a:pt x="171018" y="52829"/>
                  <a:pt x="137681" y="39071"/>
                  <a:pt x="103814" y="40129"/>
                </a:cubicBezTo>
                <a:cubicBezTo>
                  <a:pt x="69947" y="41187"/>
                  <a:pt x="-14719" y="53358"/>
                  <a:pt x="2214" y="560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2F5C1DD6-5CCB-83C0-9CC8-4EDC75C12102}"/>
              </a:ext>
            </a:extLst>
          </p:cNvPr>
          <p:cNvSpPr/>
          <p:nvPr/>
        </p:nvSpPr>
        <p:spPr>
          <a:xfrm>
            <a:off x="5237806" y="2969285"/>
            <a:ext cx="512990" cy="150492"/>
          </a:xfrm>
          <a:custGeom>
            <a:avLst/>
            <a:gdLst>
              <a:gd name="connsiteX0" fmla="*/ 13644 w 512990"/>
              <a:gd name="connsiteY0" fmla="*/ 2515 h 150492"/>
              <a:gd name="connsiteX1" fmla="*/ 299394 w 512990"/>
              <a:gd name="connsiteY1" fmla="*/ 72365 h 150492"/>
              <a:gd name="connsiteX2" fmla="*/ 286694 w 512990"/>
              <a:gd name="connsiteY2" fmla="*/ 50140 h 150492"/>
              <a:gd name="connsiteX3" fmla="*/ 505769 w 512990"/>
              <a:gd name="connsiteY3" fmla="*/ 148565 h 150492"/>
              <a:gd name="connsiteX4" fmla="*/ 442269 w 512990"/>
              <a:gd name="connsiteY4" fmla="*/ 110465 h 150492"/>
              <a:gd name="connsiteX5" fmla="*/ 264469 w 512990"/>
              <a:gd name="connsiteY5" fmla="*/ 50140 h 150492"/>
              <a:gd name="connsiteX6" fmla="*/ 197794 w 512990"/>
              <a:gd name="connsiteY6" fmla="*/ 21565 h 150492"/>
              <a:gd name="connsiteX7" fmla="*/ 258119 w 512990"/>
              <a:gd name="connsiteY7" fmla="*/ 62840 h 150492"/>
              <a:gd name="connsiteX8" fmla="*/ 64444 w 512990"/>
              <a:gd name="connsiteY8" fmla="*/ 18390 h 150492"/>
              <a:gd name="connsiteX9" fmla="*/ 13644 w 512990"/>
              <a:gd name="connsiteY9" fmla="*/ 2515 h 15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2990" h="150492">
                <a:moveTo>
                  <a:pt x="13644" y="2515"/>
                </a:moveTo>
                <a:cubicBezTo>
                  <a:pt x="52802" y="11511"/>
                  <a:pt x="253886" y="64428"/>
                  <a:pt x="299394" y="72365"/>
                </a:cubicBezTo>
                <a:cubicBezTo>
                  <a:pt x="344902" y="80302"/>
                  <a:pt x="252298" y="37440"/>
                  <a:pt x="286694" y="50140"/>
                </a:cubicBezTo>
                <a:cubicBezTo>
                  <a:pt x="321090" y="62840"/>
                  <a:pt x="479840" y="138511"/>
                  <a:pt x="505769" y="148565"/>
                </a:cubicBezTo>
                <a:cubicBezTo>
                  <a:pt x="531698" y="158619"/>
                  <a:pt x="482486" y="126869"/>
                  <a:pt x="442269" y="110465"/>
                </a:cubicBezTo>
                <a:cubicBezTo>
                  <a:pt x="402052" y="94061"/>
                  <a:pt x="305215" y="64957"/>
                  <a:pt x="264469" y="50140"/>
                </a:cubicBezTo>
                <a:cubicBezTo>
                  <a:pt x="223723" y="35323"/>
                  <a:pt x="198852" y="19448"/>
                  <a:pt x="197794" y="21565"/>
                </a:cubicBezTo>
                <a:cubicBezTo>
                  <a:pt x="196736" y="23682"/>
                  <a:pt x="280344" y="63369"/>
                  <a:pt x="258119" y="62840"/>
                </a:cubicBezTo>
                <a:cubicBezTo>
                  <a:pt x="235894" y="62311"/>
                  <a:pt x="100427" y="25798"/>
                  <a:pt x="64444" y="18390"/>
                </a:cubicBezTo>
                <a:cubicBezTo>
                  <a:pt x="28461" y="10982"/>
                  <a:pt x="-25514" y="-6481"/>
                  <a:pt x="13644" y="2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32007228-2330-AAA1-7BCA-D7AC8A8802EE}"/>
              </a:ext>
            </a:extLst>
          </p:cNvPr>
          <p:cNvSpPr/>
          <p:nvPr/>
        </p:nvSpPr>
        <p:spPr>
          <a:xfrm>
            <a:off x="5422750" y="2869952"/>
            <a:ext cx="229334" cy="141106"/>
          </a:xfrm>
          <a:custGeom>
            <a:avLst/>
            <a:gdLst>
              <a:gd name="connsiteX0" fmla="*/ 150 w 229334"/>
              <a:gd name="connsiteY0" fmla="*/ 248 h 141106"/>
              <a:gd name="connsiteX1" fmla="*/ 158900 w 229334"/>
              <a:gd name="connsiteY1" fmla="*/ 105023 h 141106"/>
              <a:gd name="connsiteX2" fmla="*/ 133500 w 229334"/>
              <a:gd name="connsiteY2" fmla="*/ 82798 h 141106"/>
              <a:gd name="connsiteX3" fmla="*/ 228750 w 229334"/>
              <a:gd name="connsiteY3" fmla="*/ 139948 h 141106"/>
              <a:gd name="connsiteX4" fmla="*/ 171600 w 229334"/>
              <a:gd name="connsiteY4" fmla="*/ 117723 h 141106"/>
              <a:gd name="connsiteX5" fmla="*/ 130325 w 229334"/>
              <a:gd name="connsiteY5" fmla="*/ 76448 h 141106"/>
              <a:gd name="connsiteX6" fmla="*/ 150 w 229334"/>
              <a:gd name="connsiteY6" fmla="*/ 248 h 141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334" h="141106">
                <a:moveTo>
                  <a:pt x="150" y="248"/>
                </a:moveTo>
                <a:cubicBezTo>
                  <a:pt x="4912" y="5010"/>
                  <a:pt x="136675" y="91265"/>
                  <a:pt x="158900" y="105023"/>
                </a:cubicBezTo>
                <a:cubicBezTo>
                  <a:pt x="181125" y="118781"/>
                  <a:pt x="121858" y="76977"/>
                  <a:pt x="133500" y="82798"/>
                </a:cubicBezTo>
                <a:cubicBezTo>
                  <a:pt x="145142" y="88619"/>
                  <a:pt x="222400" y="134127"/>
                  <a:pt x="228750" y="139948"/>
                </a:cubicBezTo>
                <a:cubicBezTo>
                  <a:pt x="235100" y="145769"/>
                  <a:pt x="188004" y="128306"/>
                  <a:pt x="171600" y="117723"/>
                </a:cubicBezTo>
                <a:cubicBezTo>
                  <a:pt x="155196" y="107140"/>
                  <a:pt x="155725" y="92323"/>
                  <a:pt x="130325" y="76448"/>
                </a:cubicBezTo>
                <a:cubicBezTo>
                  <a:pt x="104925" y="60573"/>
                  <a:pt x="-4612" y="-4514"/>
                  <a:pt x="150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509A033F-1CE8-2260-AB9A-564329B8509F}"/>
              </a:ext>
            </a:extLst>
          </p:cNvPr>
          <p:cNvSpPr/>
          <p:nvPr/>
        </p:nvSpPr>
        <p:spPr>
          <a:xfrm>
            <a:off x="5537188" y="2879415"/>
            <a:ext cx="258067" cy="279742"/>
          </a:xfrm>
          <a:custGeom>
            <a:avLst/>
            <a:gdLst>
              <a:gd name="connsiteX0" fmla="*/ 12 w 258067"/>
              <a:gd name="connsiteY0" fmla="*/ 310 h 279742"/>
              <a:gd name="connsiteX1" fmla="*/ 165112 w 258067"/>
              <a:gd name="connsiteY1" fmla="*/ 117785 h 279742"/>
              <a:gd name="connsiteX2" fmla="*/ 133362 w 258067"/>
              <a:gd name="connsiteY2" fmla="*/ 89210 h 279742"/>
              <a:gd name="connsiteX3" fmla="*/ 203212 w 258067"/>
              <a:gd name="connsiteY3" fmla="*/ 174935 h 279742"/>
              <a:gd name="connsiteX4" fmla="*/ 254012 w 258067"/>
              <a:gd name="connsiteY4" fmla="*/ 276535 h 279742"/>
              <a:gd name="connsiteX5" fmla="*/ 244487 w 258067"/>
              <a:gd name="connsiteY5" fmla="*/ 244785 h 279742"/>
              <a:gd name="connsiteX6" fmla="*/ 161937 w 258067"/>
              <a:gd name="connsiteY6" fmla="*/ 149535 h 279742"/>
              <a:gd name="connsiteX7" fmla="*/ 206387 w 258067"/>
              <a:gd name="connsiteY7" fmla="*/ 225735 h 279742"/>
              <a:gd name="connsiteX8" fmla="*/ 174637 w 258067"/>
              <a:gd name="connsiteY8" fmla="*/ 159060 h 279742"/>
              <a:gd name="connsiteX9" fmla="*/ 12 w 258067"/>
              <a:gd name="connsiteY9" fmla="*/ 310 h 27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8067" h="279742">
                <a:moveTo>
                  <a:pt x="12" y="310"/>
                </a:moveTo>
                <a:cubicBezTo>
                  <a:pt x="-1575" y="-6569"/>
                  <a:pt x="142887" y="102968"/>
                  <a:pt x="165112" y="117785"/>
                </a:cubicBezTo>
                <a:cubicBezTo>
                  <a:pt x="187337" y="132602"/>
                  <a:pt x="127012" y="79685"/>
                  <a:pt x="133362" y="89210"/>
                </a:cubicBezTo>
                <a:cubicBezTo>
                  <a:pt x="139712" y="98735"/>
                  <a:pt x="183104" y="143714"/>
                  <a:pt x="203212" y="174935"/>
                </a:cubicBezTo>
                <a:cubicBezTo>
                  <a:pt x="223320" y="206156"/>
                  <a:pt x="247133" y="264893"/>
                  <a:pt x="254012" y="276535"/>
                </a:cubicBezTo>
                <a:cubicBezTo>
                  <a:pt x="260891" y="288177"/>
                  <a:pt x="259833" y="265952"/>
                  <a:pt x="244487" y="244785"/>
                </a:cubicBezTo>
                <a:cubicBezTo>
                  <a:pt x="229141" y="223618"/>
                  <a:pt x="168287" y="152710"/>
                  <a:pt x="161937" y="149535"/>
                </a:cubicBezTo>
                <a:cubicBezTo>
                  <a:pt x="155587" y="146360"/>
                  <a:pt x="204270" y="224147"/>
                  <a:pt x="206387" y="225735"/>
                </a:cubicBezTo>
                <a:cubicBezTo>
                  <a:pt x="208504" y="227323"/>
                  <a:pt x="206387" y="192927"/>
                  <a:pt x="174637" y="159060"/>
                </a:cubicBezTo>
                <a:cubicBezTo>
                  <a:pt x="142887" y="125193"/>
                  <a:pt x="1599" y="7189"/>
                  <a:pt x="12" y="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2C109549-71C8-0864-B581-297C648677F2}"/>
              </a:ext>
            </a:extLst>
          </p:cNvPr>
          <p:cNvSpPr/>
          <p:nvPr/>
        </p:nvSpPr>
        <p:spPr>
          <a:xfrm>
            <a:off x="3162299" y="3247947"/>
            <a:ext cx="488956" cy="419284"/>
          </a:xfrm>
          <a:custGeom>
            <a:avLst/>
            <a:gdLst>
              <a:gd name="connsiteX0" fmla="*/ 1 w 488956"/>
              <a:gd name="connsiteY0" fmla="*/ 419178 h 419284"/>
              <a:gd name="connsiteX1" fmla="*/ 206376 w 488956"/>
              <a:gd name="connsiteY1" fmla="*/ 368378 h 419284"/>
              <a:gd name="connsiteX2" fmla="*/ 177801 w 488956"/>
              <a:gd name="connsiteY2" fmla="*/ 384253 h 419284"/>
              <a:gd name="connsiteX3" fmla="*/ 257176 w 488956"/>
              <a:gd name="connsiteY3" fmla="*/ 308053 h 419284"/>
              <a:gd name="connsiteX4" fmla="*/ 266701 w 488956"/>
              <a:gd name="connsiteY4" fmla="*/ 355678 h 419284"/>
              <a:gd name="connsiteX5" fmla="*/ 317501 w 488956"/>
              <a:gd name="connsiteY5" fmla="*/ 244553 h 419284"/>
              <a:gd name="connsiteX6" fmla="*/ 387351 w 488956"/>
              <a:gd name="connsiteY6" fmla="*/ 174703 h 419284"/>
              <a:gd name="connsiteX7" fmla="*/ 428626 w 488956"/>
              <a:gd name="connsiteY7" fmla="*/ 158828 h 419284"/>
              <a:gd name="connsiteX8" fmla="*/ 488951 w 488956"/>
              <a:gd name="connsiteY8" fmla="*/ 78 h 419284"/>
              <a:gd name="connsiteX9" fmla="*/ 431801 w 488956"/>
              <a:gd name="connsiteY9" fmla="*/ 136603 h 419284"/>
              <a:gd name="connsiteX10" fmla="*/ 384176 w 488956"/>
              <a:gd name="connsiteY10" fmla="*/ 66753 h 419284"/>
              <a:gd name="connsiteX11" fmla="*/ 415926 w 488956"/>
              <a:gd name="connsiteY11" fmla="*/ 146128 h 419284"/>
              <a:gd name="connsiteX12" fmla="*/ 307976 w 488956"/>
              <a:gd name="connsiteY12" fmla="*/ 66753 h 419284"/>
              <a:gd name="connsiteX13" fmla="*/ 384176 w 488956"/>
              <a:gd name="connsiteY13" fmla="*/ 155653 h 419284"/>
              <a:gd name="connsiteX14" fmla="*/ 365126 w 488956"/>
              <a:gd name="connsiteY14" fmla="*/ 174703 h 419284"/>
              <a:gd name="connsiteX15" fmla="*/ 225426 w 488956"/>
              <a:gd name="connsiteY15" fmla="*/ 88978 h 419284"/>
              <a:gd name="connsiteX16" fmla="*/ 320676 w 488956"/>
              <a:gd name="connsiteY16" fmla="*/ 177878 h 419284"/>
              <a:gd name="connsiteX17" fmla="*/ 276226 w 488956"/>
              <a:gd name="connsiteY17" fmla="*/ 215978 h 419284"/>
              <a:gd name="connsiteX18" fmla="*/ 184151 w 488956"/>
              <a:gd name="connsiteY18" fmla="*/ 203278 h 419284"/>
              <a:gd name="connsiteX19" fmla="*/ 219076 w 488956"/>
              <a:gd name="connsiteY19" fmla="*/ 244553 h 419284"/>
              <a:gd name="connsiteX20" fmla="*/ 196851 w 488956"/>
              <a:gd name="connsiteY20" fmla="*/ 279478 h 419284"/>
              <a:gd name="connsiteX21" fmla="*/ 133351 w 488956"/>
              <a:gd name="connsiteY21" fmla="*/ 269953 h 419284"/>
              <a:gd name="connsiteX22" fmla="*/ 165101 w 488956"/>
              <a:gd name="connsiteY22" fmla="*/ 285828 h 419284"/>
              <a:gd name="connsiteX23" fmla="*/ 142876 w 488956"/>
              <a:gd name="connsiteY23" fmla="*/ 333453 h 419284"/>
              <a:gd name="connsiteX24" fmla="*/ 104776 w 488956"/>
              <a:gd name="connsiteY24" fmla="*/ 365203 h 419284"/>
              <a:gd name="connsiteX25" fmla="*/ 206376 w 488956"/>
              <a:gd name="connsiteY25" fmla="*/ 327103 h 419284"/>
              <a:gd name="connsiteX26" fmla="*/ 203201 w 488956"/>
              <a:gd name="connsiteY26" fmla="*/ 352503 h 419284"/>
              <a:gd name="connsiteX27" fmla="*/ 1 w 488956"/>
              <a:gd name="connsiteY27" fmla="*/ 419178 h 41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88956" h="419284">
                <a:moveTo>
                  <a:pt x="1" y="419178"/>
                </a:moveTo>
                <a:cubicBezTo>
                  <a:pt x="530" y="421824"/>
                  <a:pt x="176743" y="374199"/>
                  <a:pt x="206376" y="368378"/>
                </a:cubicBezTo>
                <a:cubicBezTo>
                  <a:pt x="236009" y="362557"/>
                  <a:pt x="169334" y="394307"/>
                  <a:pt x="177801" y="384253"/>
                </a:cubicBezTo>
                <a:cubicBezTo>
                  <a:pt x="186268" y="374199"/>
                  <a:pt x="242359" y="312816"/>
                  <a:pt x="257176" y="308053"/>
                </a:cubicBezTo>
                <a:cubicBezTo>
                  <a:pt x="271993" y="303290"/>
                  <a:pt x="256647" y="366261"/>
                  <a:pt x="266701" y="355678"/>
                </a:cubicBezTo>
                <a:cubicBezTo>
                  <a:pt x="276755" y="345095"/>
                  <a:pt x="297393" y="274716"/>
                  <a:pt x="317501" y="244553"/>
                </a:cubicBezTo>
                <a:cubicBezTo>
                  <a:pt x="337609" y="214390"/>
                  <a:pt x="368830" y="188990"/>
                  <a:pt x="387351" y="174703"/>
                </a:cubicBezTo>
                <a:cubicBezTo>
                  <a:pt x="405872" y="160416"/>
                  <a:pt x="411693" y="187932"/>
                  <a:pt x="428626" y="158828"/>
                </a:cubicBezTo>
                <a:cubicBezTo>
                  <a:pt x="445559" y="129724"/>
                  <a:pt x="488422" y="3782"/>
                  <a:pt x="488951" y="78"/>
                </a:cubicBezTo>
                <a:cubicBezTo>
                  <a:pt x="489480" y="-3626"/>
                  <a:pt x="449263" y="125491"/>
                  <a:pt x="431801" y="136603"/>
                </a:cubicBezTo>
                <a:cubicBezTo>
                  <a:pt x="414339" y="147715"/>
                  <a:pt x="386822" y="65165"/>
                  <a:pt x="384176" y="66753"/>
                </a:cubicBezTo>
                <a:cubicBezTo>
                  <a:pt x="381530" y="68340"/>
                  <a:pt x="428626" y="146128"/>
                  <a:pt x="415926" y="146128"/>
                </a:cubicBezTo>
                <a:cubicBezTo>
                  <a:pt x="403226" y="146128"/>
                  <a:pt x="313268" y="65166"/>
                  <a:pt x="307976" y="66753"/>
                </a:cubicBezTo>
                <a:cubicBezTo>
                  <a:pt x="302684" y="68340"/>
                  <a:pt x="374651" y="137661"/>
                  <a:pt x="384176" y="155653"/>
                </a:cubicBezTo>
                <a:cubicBezTo>
                  <a:pt x="393701" y="173645"/>
                  <a:pt x="391584" y="185815"/>
                  <a:pt x="365126" y="174703"/>
                </a:cubicBezTo>
                <a:cubicBezTo>
                  <a:pt x="338668" y="163590"/>
                  <a:pt x="232834" y="88449"/>
                  <a:pt x="225426" y="88978"/>
                </a:cubicBezTo>
                <a:cubicBezTo>
                  <a:pt x="218018" y="89507"/>
                  <a:pt x="312209" y="156711"/>
                  <a:pt x="320676" y="177878"/>
                </a:cubicBezTo>
                <a:cubicBezTo>
                  <a:pt x="329143" y="199045"/>
                  <a:pt x="298980" y="211745"/>
                  <a:pt x="276226" y="215978"/>
                </a:cubicBezTo>
                <a:cubicBezTo>
                  <a:pt x="253472" y="220211"/>
                  <a:pt x="193676" y="198515"/>
                  <a:pt x="184151" y="203278"/>
                </a:cubicBezTo>
                <a:cubicBezTo>
                  <a:pt x="174626" y="208041"/>
                  <a:pt x="216959" y="231853"/>
                  <a:pt x="219076" y="244553"/>
                </a:cubicBezTo>
                <a:cubicBezTo>
                  <a:pt x="221193" y="257253"/>
                  <a:pt x="211138" y="275245"/>
                  <a:pt x="196851" y="279478"/>
                </a:cubicBezTo>
                <a:cubicBezTo>
                  <a:pt x="182564" y="283711"/>
                  <a:pt x="138642" y="268895"/>
                  <a:pt x="133351" y="269953"/>
                </a:cubicBezTo>
                <a:cubicBezTo>
                  <a:pt x="128060" y="271011"/>
                  <a:pt x="163514" y="275245"/>
                  <a:pt x="165101" y="285828"/>
                </a:cubicBezTo>
                <a:cubicBezTo>
                  <a:pt x="166689" y="296411"/>
                  <a:pt x="152930" y="320224"/>
                  <a:pt x="142876" y="333453"/>
                </a:cubicBezTo>
                <a:cubicBezTo>
                  <a:pt x="132822" y="346682"/>
                  <a:pt x="94193" y="366261"/>
                  <a:pt x="104776" y="365203"/>
                </a:cubicBezTo>
                <a:cubicBezTo>
                  <a:pt x="115359" y="364145"/>
                  <a:pt x="189972" y="329220"/>
                  <a:pt x="206376" y="327103"/>
                </a:cubicBezTo>
                <a:cubicBezTo>
                  <a:pt x="222780" y="324986"/>
                  <a:pt x="233363" y="339274"/>
                  <a:pt x="203201" y="352503"/>
                </a:cubicBezTo>
                <a:cubicBezTo>
                  <a:pt x="173039" y="365732"/>
                  <a:pt x="-528" y="416532"/>
                  <a:pt x="1" y="419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D5C776E7-8B11-70F8-324B-ACEB08538FF8}"/>
              </a:ext>
            </a:extLst>
          </p:cNvPr>
          <p:cNvSpPr/>
          <p:nvPr/>
        </p:nvSpPr>
        <p:spPr>
          <a:xfrm>
            <a:off x="3310823" y="3369879"/>
            <a:ext cx="380623" cy="186196"/>
          </a:xfrm>
          <a:custGeom>
            <a:avLst/>
            <a:gdLst>
              <a:gd name="connsiteX0" fmla="*/ 702 w 380623"/>
              <a:gd name="connsiteY0" fmla="*/ 186121 h 186196"/>
              <a:gd name="connsiteX1" fmla="*/ 168977 w 380623"/>
              <a:gd name="connsiteY1" fmla="*/ 49596 h 186196"/>
              <a:gd name="connsiteX2" fmla="*/ 321377 w 380623"/>
              <a:gd name="connsiteY2" fmla="*/ 1971 h 186196"/>
              <a:gd name="connsiteX3" fmla="*/ 127702 w 380623"/>
              <a:gd name="connsiteY3" fmla="*/ 106746 h 186196"/>
              <a:gd name="connsiteX4" fmla="*/ 346777 w 380623"/>
              <a:gd name="connsiteY4" fmla="*/ 11496 h 186196"/>
              <a:gd name="connsiteX5" fmla="*/ 365827 w 380623"/>
              <a:gd name="connsiteY5" fmla="*/ 5146 h 186196"/>
              <a:gd name="connsiteX6" fmla="*/ 207077 w 380623"/>
              <a:gd name="connsiteY6" fmla="*/ 33721 h 186196"/>
              <a:gd name="connsiteX7" fmla="*/ 111827 w 380623"/>
              <a:gd name="connsiteY7" fmla="*/ 68646 h 186196"/>
              <a:gd name="connsiteX8" fmla="*/ 702 w 380623"/>
              <a:gd name="connsiteY8" fmla="*/ 186121 h 18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0623" h="186196">
                <a:moveTo>
                  <a:pt x="702" y="186121"/>
                </a:moveTo>
                <a:cubicBezTo>
                  <a:pt x="10227" y="182946"/>
                  <a:pt x="115531" y="80288"/>
                  <a:pt x="168977" y="49596"/>
                </a:cubicBezTo>
                <a:cubicBezTo>
                  <a:pt x="222423" y="18904"/>
                  <a:pt x="328256" y="-7554"/>
                  <a:pt x="321377" y="1971"/>
                </a:cubicBezTo>
                <a:cubicBezTo>
                  <a:pt x="314498" y="11496"/>
                  <a:pt x="123469" y="105159"/>
                  <a:pt x="127702" y="106746"/>
                </a:cubicBezTo>
                <a:cubicBezTo>
                  <a:pt x="131935" y="108333"/>
                  <a:pt x="307090" y="28429"/>
                  <a:pt x="346777" y="11496"/>
                </a:cubicBezTo>
                <a:cubicBezTo>
                  <a:pt x="386464" y="-5437"/>
                  <a:pt x="389110" y="1442"/>
                  <a:pt x="365827" y="5146"/>
                </a:cubicBezTo>
                <a:cubicBezTo>
                  <a:pt x="342544" y="8850"/>
                  <a:pt x="249410" y="23138"/>
                  <a:pt x="207077" y="33721"/>
                </a:cubicBezTo>
                <a:cubicBezTo>
                  <a:pt x="164744" y="44304"/>
                  <a:pt x="142519" y="45363"/>
                  <a:pt x="111827" y="68646"/>
                </a:cubicBezTo>
                <a:cubicBezTo>
                  <a:pt x="81135" y="91929"/>
                  <a:pt x="-8823" y="189296"/>
                  <a:pt x="702" y="186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779C9812-4A2A-4F0C-5584-7F8989DAE840}"/>
              </a:ext>
            </a:extLst>
          </p:cNvPr>
          <p:cNvSpPr/>
          <p:nvPr/>
        </p:nvSpPr>
        <p:spPr>
          <a:xfrm>
            <a:off x="3598377" y="3256866"/>
            <a:ext cx="59223" cy="141039"/>
          </a:xfrm>
          <a:custGeom>
            <a:avLst/>
            <a:gdLst>
              <a:gd name="connsiteX0" fmla="*/ 59223 w 59223"/>
              <a:gd name="connsiteY0" fmla="*/ 684 h 141039"/>
              <a:gd name="connsiteX1" fmla="*/ 5248 w 59223"/>
              <a:gd name="connsiteY1" fmla="*/ 114984 h 141039"/>
              <a:gd name="connsiteX2" fmla="*/ 2073 w 59223"/>
              <a:gd name="connsiteY2" fmla="*/ 140384 h 141039"/>
              <a:gd name="connsiteX3" fmla="*/ 5248 w 59223"/>
              <a:gd name="connsiteY3" fmla="*/ 99109 h 141039"/>
              <a:gd name="connsiteX4" fmla="*/ 5248 w 59223"/>
              <a:gd name="connsiteY4" fmla="*/ 67359 h 141039"/>
              <a:gd name="connsiteX5" fmla="*/ 59223 w 59223"/>
              <a:gd name="connsiteY5" fmla="*/ 684 h 141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23" h="141039">
                <a:moveTo>
                  <a:pt x="59223" y="684"/>
                </a:moveTo>
                <a:cubicBezTo>
                  <a:pt x="59223" y="8621"/>
                  <a:pt x="14773" y="91701"/>
                  <a:pt x="5248" y="114984"/>
                </a:cubicBezTo>
                <a:cubicBezTo>
                  <a:pt x="-4277" y="138267"/>
                  <a:pt x="2073" y="143030"/>
                  <a:pt x="2073" y="140384"/>
                </a:cubicBezTo>
                <a:cubicBezTo>
                  <a:pt x="2073" y="137738"/>
                  <a:pt x="4719" y="111280"/>
                  <a:pt x="5248" y="99109"/>
                </a:cubicBezTo>
                <a:cubicBezTo>
                  <a:pt x="5777" y="86938"/>
                  <a:pt x="-1102" y="78471"/>
                  <a:pt x="5248" y="67359"/>
                </a:cubicBezTo>
                <a:cubicBezTo>
                  <a:pt x="11598" y="56247"/>
                  <a:pt x="59223" y="-7253"/>
                  <a:pt x="59223" y="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1E56D605-3420-0810-8502-7A8171B1BED8}"/>
              </a:ext>
            </a:extLst>
          </p:cNvPr>
          <p:cNvSpPr/>
          <p:nvPr/>
        </p:nvSpPr>
        <p:spPr>
          <a:xfrm>
            <a:off x="3242911" y="3304758"/>
            <a:ext cx="516270" cy="248669"/>
          </a:xfrm>
          <a:custGeom>
            <a:avLst/>
            <a:gdLst>
              <a:gd name="connsiteX0" fmla="*/ 1939 w 516270"/>
              <a:gd name="connsiteY0" fmla="*/ 248067 h 248669"/>
              <a:gd name="connsiteX1" fmla="*/ 221014 w 516270"/>
              <a:gd name="connsiteY1" fmla="*/ 79792 h 248669"/>
              <a:gd name="connsiteX2" fmla="*/ 179739 w 516270"/>
              <a:gd name="connsiteY2" fmla="*/ 108367 h 248669"/>
              <a:gd name="connsiteX3" fmla="*/ 386114 w 516270"/>
              <a:gd name="connsiteY3" fmla="*/ 32167 h 248669"/>
              <a:gd name="connsiteX4" fmla="*/ 322614 w 516270"/>
              <a:gd name="connsiteY4" fmla="*/ 48042 h 248669"/>
              <a:gd name="connsiteX5" fmla="*/ 513114 w 516270"/>
              <a:gd name="connsiteY5" fmla="*/ 89317 h 248669"/>
              <a:gd name="connsiteX6" fmla="*/ 446439 w 516270"/>
              <a:gd name="connsiteY6" fmla="*/ 60742 h 248669"/>
              <a:gd name="connsiteX7" fmla="*/ 294039 w 516270"/>
              <a:gd name="connsiteY7" fmla="*/ 417 h 248669"/>
              <a:gd name="connsiteX8" fmla="*/ 354364 w 516270"/>
              <a:gd name="connsiteY8" fmla="*/ 35342 h 248669"/>
              <a:gd name="connsiteX9" fmla="*/ 217839 w 516270"/>
              <a:gd name="connsiteY9" fmla="*/ 60742 h 248669"/>
              <a:gd name="connsiteX10" fmla="*/ 179739 w 516270"/>
              <a:gd name="connsiteY10" fmla="*/ 63917 h 248669"/>
              <a:gd name="connsiteX11" fmla="*/ 249589 w 516270"/>
              <a:gd name="connsiteY11" fmla="*/ 57567 h 248669"/>
              <a:gd name="connsiteX12" fmla="*/ 125764 w 516270"/>
              <a:gd name="connsiteY12" fmla="*/ 127417 h 248669"/>
              <a:gd name="connsiteX13" fmla="*/ 113064 w 516270"/>
              <a:gd name="connsiteY13" fmla="*/ 136942 h 248669"/>
              <a:gd name="connsiteX14" fmla="*/ 1939 w 516270"/>
              <a:gd name="connsiteY14" fmla="*/ 248067 h 24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6270" h="248669">
                <a:moveTo>
                  <a:pt x="1939" y="248067"/>
                </a:moveTo>
                <a:cubicBezTo>
                  <a:pt x="19931" y="238542"/>
                  <a:pt x="191381" y="103075"/>
                  <a:pt x="221014" y="79792"/>
                </a:cubicBezTo>
                <a:cubicBezTo>
                  <a:pt x="250647" y="56509"/>
                  <a:pt x="152223" y="116304"/>
                  <a:pt x="179739" y="108367"/>
                </a:cubicBezTo>
                <a:cubicBezTo>
                  <a:pt x="207255" y="100430"/>
                  <a:pt x="362302" y="42221"/>
                  <a:pt x="386114" y="32167"/>
                </a:cubicBezTo>
                <a:cubicBezTo>
                  <a:pt x="409926" y="22113"/>
                  <a:pt x="301447" y="38517"/>
                  <a:pt x="322614" y="48042"/>
                </a:cubicBezTo>
                <a:cubicBezTo>
                  <a:pt x="343781" y="57567"/>
                  <a:pt x="492477" y="87200"/>
                  <a:pt x="513114" y="89317"/>
                </a:cubicBezTo>
                <a:cubicBezTo>
                  <a:pt x="533751" y="91434"/>
                  <a:pt x="446439" y="60742"/>
                  <a:pt x="446439" y="60742"/>
                </a:cubicBezTo>
                <a:cubicBezTo>
                  <a:pt x="409927" y="45925"/>
                  <a:pt x="309385" y="4650"/>
                  <a:pt x="294039" y="417"/>
                </a:cubicBezTo>
                <a:cubicBezTo>
                  <a:pt x="278693" y="-3816"/>
                  <a:pt x="367064" y="25288"/>
                  <a:pt x="354364" y="35342"/>
                </a:cubicBezTo>
                <a:cubicBezTo>
                  <a:pt x="341664" y="45396"/>
                  <a:pt x="246943" y="55980"/>
                  <a:pt x="217839" y="60742"/>
                </a:cubicBezTo>
                <a:cubicBezTo>
                  <a:pt x="188735" y="65504"/>
                  <a:pt x="179739" y="63917"/>
                  <a:pt x="179739" y="63917"/>
                </a:cubicBezTo>
                <a:cubicBezTo>
                  <a:pt x="185031" y="63388"/>
                  <a:pt x="258585" y="46984"/>
                  <a:pt x="249589" y="57567"/>
                </a:cubicBezTo>
                <a:cubicBezTo>
                  <a:pt x="240593" y="68150"/>
                  <a:pt x="148518" y="114188"/>
                  <a:pt x="125764" y="127417"/>
                </a:cubicBezTo>
                <a:cubicBezTo>
                  <a:pt x="103010" y="140646"/>
                  <a:pt x="129468" y="122654"/>
                  <a:pt x="113064" y="136942"/>
                </a:cubicBezTo>
                <a:cubicBezTo>
                  <a:pt x="96660" y="151230"/>
                  <a:pt x="-16053" y="257592"/>
                  <a:pt x="1939" y="248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DE629D49-72C1-D668-C850-E96ACEE69E69}"/>
              </a:ext>
            </a:extLst>
          </p:cNvPr>
          <p:cNvSpPr/>
          <p:nvPr/>
        </p:nvSpPr>
        <p:spPr>
          <a:xfrm>
            <a:off x="3507640" y="3305146"/>
            <a:ext cx="525439" cy="323984"/>
          </a:xfrm>
          <a:custGeom>
            <a:avLst/>
            <a:gdLst>
              <a:gd name="connsiteX0" fmla="*/ 118210 w 525439"/>
              <a:gd name="connsiteY0" fmla="*/ 29 h 323984"/>
              <a:gd name="connsiteX1" fmla="*/ 308710 w 525439"/>
              <a:gd name="connsiteY1" fmla="*/ 82579 h 323984"/>
              <a:gd name="connsiteX2" fmla="*/ 299185 w 525439"/>
              <a:gd name="connsiteY2" fmla="*/ 57179 h 323984"/>
              <a:gd name="connsiteX3" fmla="*/ 413485 w 525439"/>
              <a:gd name="connsiteY3" fmla="*/ 127029 h 323984"/>
              <a:gd name="connsiteX4" fmla="*/ 375385 w 525439"/>
              <a:gd name="connsiteY4" fmla="*/ 88929 h 323984"/>
              <a:gd name="connsiteX5" fmla="*/ 502385 w 525439"/>
              <a:gd name="connsiteY5" fmla="*/ 279429 h 323984"/>
              <a:gd name="connsiteX6" fmla="*/ 521435 w 525439"/>
              <a:gd name="connsiteY6" fmla="*/ 323879 h 323984"/>
              <a:gd name="connsiteX7" fmla="*/ 454760 w 525439"/>
              <a:gd name="connsiteY7" fmla="*/ 273079 h 323984"/>
              <a:gd name="connsiteX8" fmla="*/ 381735 w 525439"/>
              <a:gd name="connsiteY8" fmla="*/ 168304 h 323984"/>
              <a:gd name="connsiteX9" fmla="*/ 435710 w 525439"/>
              <a:gd name="connsiteY9" fmla="*/ 254029 h 323984"/>
              <a:gd name="connsiteX10" fmla="*/ 327760 w 525439"/>
              <a:gd name="connsiteY10" fmla="*/ 155604 h 323984"/>
              <a:gd name="connsiteX11" fmla="*/ 276960 w 525439"/>
              <a:gd name="connsiteY11" fmla="*/ 92104 h 323984"/>
              <a:gd name="connsiteX12" fmla="*/ 299185 w 525439"/>
              <a:gd name="connsiteY12" fmla="*/ 111154 h 323984"/>
              <a:gd name="connsiteX13" fmla="*/ 267435 w 525439"/>
              <a:gd name="connsiteY13" fmla="*/ 123854 h 323984"/>
              <a:gd name="connsiteX14" fmla="*/ 210285 w 525439"/>
              <a:gd name="connsiteY14" fmla="*/ 69879 h 323984"/>
              <a:gd name="connsiteX15" fmla="*/ 735 w 525439"/>
              <a:gd name="connsiteY15" fmla="*/ 107979 h 323984"/>
              <a:gd name="connsiteX16" fmla="*/ 140435 w 525439"/>
              <a:gd name="connsiteY16" fmla="*/ 73054 h 323984"/>
              <a:gd name="connsiteX17" fmla="*/ 118210 w 525439"/>
              <a:gd name="connsiteY17" fmla="*/ 29 h 32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25439" h="323984">
                <a:moveTo>
                  <a:pt x="118210" y="29"/>
                </a:moveTo>
                <a:cubicBezTo>
                  <a:pt x="146256" y="1616"/>
                  <a:pt x="278548" y="73054"/>
                  <a:pt x="308710" y="82579"/>
                </a:cubicBezTo>
                <a:cubicBezTo>
                  <a:pt x="338872" y="92104"/>
                  <a:pt x="281723" y="49771"/>
                  <a:pt x="299185" y="57179"/>
                </a:cubicBezTo>
                <a:cubicBezTo>
                  <a:pt x="316647" y="64587"/>
                  <a:pt x="400785" y="121737"/>
                  <a:pt x="413485" y="127029"/>
                </a:cubicBezTo>
                <a:cubicBezTo>
                  <a:pt x="426185" y="132321"/>
                  <a:pt x="360568" y="63529"/>
                  <a:pt x="375385" y="88929"/>
                </a:cubicBezTo>
                <a:cubicBezTo>
                  <a:pt x="390202" y="114329"/>
                  <a:pt x="478043" y="240271"/>
                  <a:pt x="502385" y="279429"/>
                </a:cubicBezTo>
                <a:cubicBezTo>
                  <a:pt x="526727" y="318587"/>
                  <a:pt x="529372" y="324937"/>
                  <a:pt x="521435" y="323879"/>
                </a:cubicBezTo>
                <a:cubicBezTo>
                  <a:pt x="513498" y="322821"/>
                  <a:pt x="478043" y="299008"/>
                  <a:pt x="454760" y="273079"/>
                </a:cubicBezTo>
                <a:cubicBezTo>
                  <a:pt x="431477" y="247150"/>
                  <a:pt x="384910" y="171479"/>
                  <a:pt x="381735" y="168304"/>
                </a:cubicBezTo>
                <a:cubicBezTo>
                  <a:pt x="378560" y="165129"/>
                  <a:pt x="444706" y="256146"/>
                  <a:pt x="435710" y="254029"/>
                </a:cubicBezTo>
                <a:cubicBezTo>
                  <a:pt x="426714" y="251912"/>
                  <a:pt x="354218" y="182592"/>
                  <a:pt x="327760" y="155604"/>
                </a:cubicBezTo>
                <a:cubicBezTo>
                  <a:pt x="301302" y="128616"/>
                  <a:pt x="281723" y="99512"/>
                  <a:pt x="276960" y="92104"/>
                </a:cubicBezTo>
                <a:cubicBezTo>
                  <a:pt x="272198" y="84696"/>
                  <a:pt x="300772" y="105862"/>
                  <a:pt x="299185" y="111154"/>
                </a:cubicBezTo>
                <a:cubicBezTo>
                  <a:pt x="297598" y="116446"/>
                  <a:pt x="282252" y="130733"/>
                  <a:pt x="267435" y="123854"/>
                </a:cubicBezTo>
                <a:cubicBezTo>
                  <a:pt x="252618" y="116975"/>
                  <a:pt x="254735" y="72525"/>
                  <a:pt x="210285" y="69879"/>
                </a:cubicBezTo>
                <a:cubicBezTo>
                  <a:pt x="165835" y="67233"/>
                  <a:pt x="12377" y="107450"/>
                  <a:pt x="735" y="107979"/>
                </a:cubicBezTo>
                <a:cubicBezTo>
                  <a:pt x="-10907" y="108508"/>
                  <a:pt x="119268" y="85754"/>
                  <a:pt x="140435" y="73054"/>
                </a:cubicBezTo>
                <a:cubicBezTo>
                  <a:pt x="161602" y="60354"/>
                  <a:pt x="90164" y="-1558"/>
                  <a:pt x="118210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D7B1D30B-F6CA-692C-8EC8-9E161D318DD8}"/>
              </a:ext>
            </a:extLst>
          </p:cNvPr>
          <p:cNvSpPr/>
          <p:nvPr/>
        </p:nvSpPr>
        <p:spPr>
          <a:xfrm>
            <a:off x="3656571" y="3318161"/>
            <a:ext cx="353561" cy="231975"/>
          </a:xfrm>
          <a:custGeom>
            <a:avLst/>
            <a:gdLst>
              <a:gd name="connsiteX0" fmla="*/ 1029 w 353561"/>
              <a:gd name="connsiteY0" fmla="*/ 2889 h 231975"/>
              <a:gd name="connsiteX1" fmla="*/ 182004 w 353561"/>
              <a:gd name="connsiteY1" fmla="*/ 50514 h 231975"/>
              <a:gd name="connsiteX2" fmla="*/ 280429 w 353561"/>
              <a:gd name="connsiteY2" fmla="*/ 120364 h 231975"/>
              <a:gd name="connsiteX3" fmla="*/ 258204 w 353561"/>
              <a:gd name="connsiteY3" fmla="*/ 94964 h 231975"/>
              <a:gd name="connsiteX4" fmla="*/ 353454 w 353561"/>
              <a:gd name="connsiteY4" fmla="*/ 231489 h 231975"/>
              <a:gd name="connsiteX5" fmla="*/ 270904 w 353561"/>
              <a:gd name="connsiteY5" fmla="*/ 136239 h 231975"/>
              <a:gd name="connsiteX6" fmla="*/ 1029 w 353561"/>
              <a:gd name="connsiteY6" fmla="*/ 2889 h 23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3561" h="231975">
                <a:moveTo>
                  <a:pt x="1029" y="2889"/>
                </a:moveTo>
                <a:cubicBezTo>
                  <a:pt x="-13788" y="-11398"/>
                  <a:pt x="135437" y="30935"/>
                  <a:pt x="182004" y="50514"/>
                </a:cubicBezTo>
                <a:cubicBezTo>
                  <a:pt x="228571" y="70093"/>
                  <a:pt x="267729" y="112956"/>
                  <a:pt x="280429" y="120364"/>
                </a:cubicBezTo>
                <a:cubicBezTo>
                  <a:pt x="293129" y="127772"/>
                  <a:pt x="246033" y="76443"/>
                  <a:pt x="258204" y="94964"/>
                </a:cubicBezTo>
                <a:cubicBezTo>
                  <a:pt x="270375" y="113485"/>
                  <a:pt x="351337" y="224610"/>
                  <a:pt x="353454" y="231489"/>
                </a:cubicBezTo>
                <a:cubicBezTo>
                  <a:pt x="355571" y="238368"/>
                  <a:pt x="326466" y="170635"/>
                  <a:pt x="270904" y="136239"/>
                </a:cubicBezTo>
                <a:cubicBezTo>
                  <a:pt x="215342" y="101843"/>
                  <a:pt x="15846" y="17176"/>
                  <a:pt x="1029" y="2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7A1EA379-3DBB-E819-AA6C-86CC7A4ECA31}"/>
              </a:ext>
            </a:extLst>
          </p:cNvPr>
          <p:cNvSpPr/>
          <p:nvPr/>
        </p:nvSpPr>
        <p:spPr>
          <a:xfrm>
            <a:off x="3279768" y="3333369"/>
            <a:ext cx="339820" cy="149629"/>
          </a:xfrm>
          <a:custGeom>
            <a:avLst/>
            <a:gdLst>
              <a:gd name="connsiteX0" fmla="*/ 7 w 339820"/>
              <a:gd name="connsiteY0" fmla="*/ 149606 h 149629"/>
              <a:gd name="connsiteX1" fmla="*/ 168282 w 339820"/>
              <a:gd name="connsiteY1" fmla="*/ 48006 h 149629"/>
              <a:gd name="connsiteX2" fmla="*/ 339732 w 339820"/>
              <a:gd name="connsiteY2" fmla="*/ 381 h 149629"/>
              <a:gd name="connsiteX3" fmla="*/ 190507 w 339820"/>
              <a:gd name="connsiteY3" fmla="*/ 25781 h 149629"/>
              <a:gd name="connsiteX4" fmla="*/ 101607 w 339820"/>
              <a:gd name="connsiteY4" fmla="*/ 28956 h 149629"/>
              <a:gd name="connsiteX5" fmla="*/ 174632 w 339820"/>
              <a:gd name="connsiteY5" fmla="*/ 38481 h 149629"/>
              <a:gd name="connsiteX6" fmla="*/ 7 w 339820"/>
              <a:gd name="connsiteY6" fmla="*/ 149606 h 14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820" h="149629">
                <a:moveTo>
                  <a:pt x="7" y="149606"/>
                </a:moveTo>
                <a:cubicBezTo>
                  <a:pt x="-1051" y="151194"/>
                  <a:pt x="111661" y="72877"/>
                  <a:pt x="168282" y="48006"/>
                </a:cubicBezTo>
                <a:cubicBezTo>
                  <a:pt x="224903" y="23135"/>
                  <a:pt x="336028" y="4085"/>
                  <a:pt x="339732" y="381"/>
                </a:cubicBezTo>
                <a:cubicBezTo>
                  <a:pt x="343436" y="-3323"/>
                  <a:pt x="230195" y="21018"/>
                  <a:pt x="190507" y="25781"/>
                </a:cubicBezTo>
                <a:cubicBezTo>
                  <a:pt x="150820" y="30543"/>
                  <a:pt x="104253" y="26839"/>
                  <a:pt x="101607" y="28956"/>
                </a:cubicBezTo>
                <a:cubicBezTo>
                  <a:pt x="98961" y="31073"/>
                  <a:pt x="193153" y="16785"/>
                  <a:pt x="174632" y="38481"/>
                </a:cubicBezTo>
                <a:cubicBezTo>
                  <a:pt x="156111" y="60177"/>
                  <a:pt x="1065" y="148018"/>
                  <a:pt x="7" y="1496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56A45452-2932-D6CB-438F-A4B13F96EBE5}"/>
              </a:ext>
            </a:extLst>
          </p:cNvPr>
          <p:cNvSpPr/>
          <p:nvPr/>
        </p:nvSpPr>
        <p:spPr>
          <a:xfrm>
            <a:off x="3889360" y="3470241"/>
            <a:ext cx="114342" cy="200186"/>
          </a:xfrm>
          <a:custGeom>
            <a:avLst/>
            <a:gdLst>
              <a:gd name="connsiteX0" fmla="*/ 15 w 114342"/>
              <a:gd name="connsiteY0" fmla="*/ 34 h 200186"/>
              <a:gd name="connsiteX1" fmla="*/ 60340 w 114342"/>
              <a:gd name="connsiteY1" fmla="*/ 130209 h 200186"/>
              <a:gd name="connsiteX2" fmla="*/ 41290 w 114342"/>
              <a:gd name="connsiteY2" fmla="*/ 200059 h 200186"/>
              <a:gd name="connsiteX3" fmla="*/ 73040 w 114342"/>
              <a:gd name="connsiteY3" fmla="*/ 114334 h 200186"/>
              <a:gd name="connsiteX4" fmla="*/ 114315 w 114342"/>
              <a:gd name="connsiteY4" fmla="*/ 158784 h 200186"/>
              <a:gd name="connsiteX5" fmla="*/ 66690 w 114342"/>
              <a:gd name="connsiteY5" fmla="*/ 117509 h 200186"/>
              <a:gd name="connsiteX6" fmla="*/ 15 w 114342"/>
              <a:gd name="connsiteY6" fmla="*/ 34 h 200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342" h="200186">
                <a:moveTo>
                  <a:pt x="15" y="34"/>
                </a:moveTo>
                <a:cubicBezTo>
                  <a:pt x="-1043" y="2151"/>
                  <a:pt x="53461" y="96871"/>
                  <a:pt x="60340" y="130209"/>
                </a:cubicBezTo>
                <a:cubicBezTo>
                  <a:pt x="67219" y="163547"/>
                  <a:pt x="39173" y="202705"/>
                  <a:pt x="41290" y="200059"/>
                </a:cubicBezTo>
                <a:cubicBezTo>
                  <a:pt x="43407" y="197413"/>
                  <a:pt x="60869" y="121213"/>
                  <a:pt x="73040" y="114334"/>
                </a:cubicBezTo>
                <a:cubicBezTo>
                  <a:pt x="85211" y="107455"/>
                  <a:pt x="115373" y="158255"/>
                  <a:pt x="114315" y="158784"/>
                </a:cubicBezTo>
                <a:cubicBezTo>
                  <a:pt x="113257" y="159313"/>
                  <a:pt x="81507" y="139734"/>
                  <a:pt x="66690" y="117509"/>
                </a:cubicBezTo>
                <a:cubicBezTo>
                  <a:pt x="51873" y="95284"/>
                  <a:pt x="1073" y="-2083"/>
                  <a:pt x="15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131D6DBD-E858-F82E-B610-0E6599E3B1F2}"/>
              </a:ext>
            </a:extLst>
          </p:cNvPr>
          <p:cNvSpPr/>
          <p:nvPr/>
        </p:nvSpPr>
        <p:spPr>
          <a:xfrm>
            <a:off x="3403580" y="3571872"/>
            <a:ext cx="286565" cy="125407"/>
          </a:xfrm>
          <a:custGeom>
            <a:avLst/>
            <a:gdLst>
              <a:gd name="connsiteX0" fmla="*/ 20 w 286565"/>
              <a:gd name="connsiteY0" fmla="*/ 3 h 125407"/>
              <a:gd name="connsiteX1" fmla="*/ 130195 w 286565"/>
              <a:gd name="connsiteY1" fmla="*/ 85728 h 125407"/>
              <a:gd name="connsiteX2" fmla="*/ 200045 w 286565"/>
              <a:gd name="connsiteY2" fmla="*/ 104778 h 125407"/>
              <a:gd name="connsiteX3" fmla="*/ 165120 w 286565"/>
              <a:gd name="connsiteY3" fmla="*/ 76203 h 125407"/>
              <a:gd name="connsiteX4" fmla="*/ 285770 w 286565"/>
              <a:gd name="connsiteY4" fmla="*/ 123828 h 125407"/>
              <a:gd name="connsiteX5" fmla="*/ 212745 w 286565"/>
              <a:gd name="connsiteY5" fmla="*/ 111128 h 125407"/>
              <a:gd name="connsiteX6" fmla="*/ 120670 w 286565"/>
              <a:gd name="connsiteY6" fmla="*/ 82553 h 125407"/>
              <a:gd name="connsiteX7" fmla="*/ 20 w 286565"/>
              <a:gd name="connsiteY7" fmla="*/ 3 h 125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6565" h="125407">
                <a:moveTo>
                  <a:pt x="20" y="3"/>
                </a:moveTo>
                <a:cubicBezTo>
                  <a:pt x="1607" y="532"/>
                  <a:pt x="96858" y="68266"/>
                  <a:pt x="130195" y="85728"/>
                </a:cubicBezTo>
                <a:cubicBezTo>
                  <a:pt x="163532" y="103190"/>
                  <a:pt x="194224" y="106366"/>
                  <a:pt x="200045" y="104778"/>
                </a:cubicBezTo>
                <a:cubicBezTo>
                  <a:pt x="205866" y="103191"/>
                  <a:pt x="150833" y="73028"/>
                  <a:pt x="165120" y="76203"/>
                </a:cubicBezTo>
                <a:cubicBezTo>
                  <a:pt x="179407" y="79378"/>
                  <a:pt x="277833" y="118007"/>
                  <a:pt x="285770" y="123828"/>
                </a:cubicBezTo>
                <a:cubicBezTo>
                  <a:pt x="293707" y="129649"/>
                  <a:pt x="240262" y="118007"/>
                  <a:pt x="212745" y="111128"/>
                </a:cubicBezTo>
                <a:cubicBezTo>
                  <a:pt x="185228" y="104249"/>
                  <a:pt x="150303" y="96841"/>
                  <a:pt x="120670" y="82553"/>
                </a:cubicBezTo>
                <a:cubicBezTo>
                  <a:pt x="91037" y="68265"/>
                  <a:pt x="-1567" y="-526"/>
                  <a:pt x="20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036FE3A4-1940-78A0-CA24-BBFEC8860959}"/>
              </a:ext>
            </a:extLst>
          </p:cNvPr>
          <p:cNvSpPr/>
          <p:nvPr/>
        </p:nvSpPr>
        <p:spPr>
          <a:xfrm>
            <a:off x="3670190" y="3621652"/>
            <a:ext cx="333500" cy="90003"/>
          </a:xfrm>
          <a:custGeom>
            <a:avLst/>
            <a:gdLst>
              <a:gd name="connsiteX0" fmla="*/ 110 w 333500"/>
              <a:gd name="connsiteY0" fmla="*/ 89923 h 90003"/>
              <a:gd name="connsiteX1" fmla="*/ 225535 w 333500"/>
              <a:gd name="connsiteY1" fmla="*/ 61348 h 90003"/>
              <a:gd name="connsiteX2" fmla="*/ 263635 w 333500"/>
              <a:gd name="connsiteY2" fmla="*/ 29598 h 90003"/>
              <a:gd name="connsiteX3" fmla="*/ 333485 w 333500"/>
              <a:gd name="connsiteY3" fmla="*/ 1023 h 90003"/>
              <a:gd name="connsiteX4" fmla="*/ 257285 w 333500"/>
              <a:gd name="connsiteY4" fmla="*/ 67698 h 90003"/>
              <a:gd name="connsiteX5" fmla="*/ 110 w 333500"/>
              <a:gd name="connsiteY5" fmla="*/ 89923 h 9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500" h="90003">
                <a:moveTo>
                  <a:pt x="110" y="89923"/>
                </a:moveTo>
                <a:cubicBezTo>
                  <a:pt x="-5181" y="88865"/>
                  <a:pt x="181614" y="71402"/>
                  <a:pt x="225535" y="61348"/>
                </a:cubicBezTo>
                <a:cubicBezTo>
                  <a:pt x="269456" y="51294"/>
                  <a:pt x="245643" y="39652"/>
                  <a:pt x="263635" y="29598"/>
                </a:cubicBezTo>
                <a:cubicBezTo>
                  <a:pt x="281627" y="19544"/>
                  <a:pt x="334543" y="-5327"/>
                  <a:pt x="333485" y="1023"/>
                </a:cubicBezTo>
                <a:cubicBezTo>
                  <a:pt x="332427" y="7373"/>
                  <a:pt x="310731" y="53940"/>
                  <a:pt x="257285" y="67698"/>
                </a:cubicBezTo>
                <a:cubicBezTo>
                  <a:pt x="203839" y="81456"/>
                  <a:pt x="5401" y="90981"/>
                  <a:pt x="110" y="89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F0D110D6-2663-EDE0-1EED-E2256040C33E}"/>
              </a:ext>
            </a:extLst>
          </p:cNvPr>
          <p:cNvSpPr/>
          <p:nvPr/>
        </p:nvSpPr>
        <p:spPr>
          <a:xfrm>
            <a:off x="3346413" y="3603623"/>
            <a:ext cx="365818" cy="140733"/>
          </a:xfrm>
          <a:custGeom>
            <a:avLst/>
            <a:gdLst>
              <a:gd name="connsiteX0" fmla="*/ 37 w 365818"/>
              <a:gd name="connsiteY0" fmla="*/ 2 h 140733"/>
              <a:gd name="connsiteX1" fmla="*/ 231812 w 365818"/>
              <a:gd name="connsiteY1" fmla="*/ 117477 h 140733"/>
              <a:gd name="connsiteX2" fmla="*/ 203237 w 365818"/>
              <a:gd name="connsiteY2" fmla="*/ 88902 h 140733"/>
              <a:gd name="connsiteX3" fmla="*/ 358812 w 365818"/>
              <a:gd name="connsiteY3" fmla="*/ 139702 h 140733"/>
              <a:gd name="connsiteX4" fmla="*/ 311187 w 365818"/>
              <a:gd name="connsiteY4" fmla="*/ 120652 h 140733"/>
              <a:gd name="connsiteX5" fmla="*/ 66712 w 365818"/>
              <a:gd name="connsiteY5" fmla="*/ 92077 h 140733"/>
              <a:gd name="connsiteX6" fmla="*/ 250862 w 365818"/>
              <a:gd name="connsiteY6" fmla="*/ 120652 h 140733"/>
              <a:gd name="connsiteX7" fmla="*/ 37 w 365818"/>
              <a:gd name="connsiteY7" fmla="*/ 2 h 140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818" h="140733">
                <a:moveTo>
                  <a:pt x="37" y="2"/>
                </a:moveTo>
                <a:cubicBezTo>
                  <a:pt x="-3138" y="-527"/>
                  <a:pt x="197945" y="102660"/>
                  <a:pt x="231812" y="117477"/>
                </a:cubicBezTo>
                <a:cubicBezTo>
                  <a:pt x="265679" y="132294"/>
                  <a:pt x="182070" y="85198"/>
                  <a:pt x="203237" y="88902"/>
                </a:cubicBezTo>
                <a:cubicBezTo>
                  <a:pt x="224404" y="92606"/>
                  <a:pt x="340820" y="134410"/>
                  <a:pt x="358812" y="139702"/>
                </a:cubicBezTo>
                <a:cubicBezTo>
                  <a:pt x="376804" y="144994"/>
                  <a:pt x="359870" y="128589"/>
                  <a:pt x="311187" y="120652"/>
                </a:cubicBezTo>
                <a:cubicBezTo>
                  <a:pt x="262504" y="112715"/>
                  <a:pt x="76766" y="92077"/>
                  <a:pt x="66712" y="92077"/>
                </a:cubicBezTo>
                <a:cubicBezTo>
                  <a:pt x="56658" y="92077"/>
                  <a:pt x="256154" y="134410"/>
                  <a:pt x="250862" y="120652"/>
                </a:cubicBezTo>
                <a:cubicBezTo>
                  <a:pt x="245570" y="106894"/>
                  <a:pt x="3212" y="531"/>
                  <a:pt x="37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79198535-5244-80FB-3F51-36BEE7FBFFA4}"/>
              </a:ext>
            </a:extLst>
          </p:cNvPr>
          <p:cNvSpPr/>
          <p:nvPr/>
        </p:nvSpPr>
        <p:spPr>
          <a:xfrm>
            <a:off x="3696445" y="3629001"/>
            <a:ext cx="345539" cy="112508"/>
          </a:xfrm>
          <a:custGeom>
            <a:avLst/>
            <a:gdLst>
              <a:gd name="connsiteX0" fmla="*/ 2430 w 345539"/>
              <a:gd name="connsiteY0" fmla="*/ 101624 h 112508"/>
              <a:gd name="connsiteX1" fmla="*/ 161180 w 345539"/>
              <a:gd name="connsiteY1" fmla="*/ 92099 h 112508"/>
              <a:gd name="connsiteX2" fmla="*/ 294530 w 345539"/>
              <a:gd name="connsiteY2" fmla="*/ 47649 h 112508"/>
              <a:gd name="connsiteX3" fmla="*/ 345330 w 345539"/>
              <a:gd name="connsiteY3" fmla="*/ 24 h 112508"/>
              <a:gd name="connsiteX4" fmla="*/ 278655 w 345539"/>
              <a:gd name="connsiteY4" fmla="*/ 53999 h 112508"/>
              <a:gd name="connsiteX5" fmla="*/ 234205 w 345539"/>
              <a:gd name="connsiteY5" fmla="*/ 79399 h 112508"/>
              <a:gd name="connsiteX6" fmla="*/ 75455 w 345539"/>
              <a:gd name="connsiteY6" fmla="*/ 111149 h 112508"/>
              <a:gd name="connsiteX7" fmla="*/ 2430 w 345539"/>
              <a:gd name="connsiteY7" fmla="*/ 101624 h 11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539" h="112508">
                <a:moveTo>
                  <a:pt x="2430" y="101624"/>
                </a:moveTo>
                <a:cubicBezTo>
                  <a:pt x="16717" y="98449"/>
                  <a:pt x="112497" y="101095"/>
                  <a:pt x="161180" y="92099"/>
                </a:cubicBezTo>
                <a:cubicBezTo>
                  <a:pt x="209863" y="83103"/>
                  <a:pt x="263838" y="62995"/>
                  <a:pt x="294530" y="47649"/>
                </a:cubicBezTo>
                <a:cubicBezTo>
                  <a:pt x="325222" y="32303"/>
                  <a:pt x="347976" y="-1034"/>
                  <a:pt x="345330" y="24"/>
                </a:cubicBezTo>
                <a:cubicBezTo>
                  <a:pt x="342684" y="1082"/>
                  <a:pt x="297176" y="40770"/>
                  <a:pt x="278655" y="53999"/>
                </a:cubicBezTo>
                <a:cubicBezTo>
                  <a:pt x="260134" y="67228"/>
                  <a:pt x="268072" y="69874"/>
                  <a:pt x="234205" y="79399"/>
                </a:cubicBezTo>
                <a:cubicBezTo>
                  <a:pt x="200338" y="88924"/>
                  <a:pt x="110909" y="105857"/>
                  <a:pt x="75455" y="111149"/>
                </a:cubicBezTo>
                <a:cubicBezTo>
                  <a:pt x="40001" y="116441"/>
                  <a:pt x="-11857" y="104799"/>
                  <a:pt x="2430" y="101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19A76D73-86B0-DD42-A7FA-8F022B536CD2}"/>
              </a:ext>
            </a:extLst>
          </p:cNvPr>
          <p:cNvSpPr/>
          <p:nvPr/>
        </p:nvSpPr>
        <p:spPr>
          <a:xfrm>
            <a:off x="3444218" y="3368248"/>
            <a:ext cx="407476" cy="287940"/>
          </a:xfrm>
          <a:custGeom>
            <a:avLst/>
            <a:gdLst>
              <a:gd name="connsiteX0" fmla="*/ 384832 w 407476"/>
              <a:gd name="connsiteY0" fmla="*/ 19477 h 287940"/>
              <a:gd name="connsiteX1" fmla="*/ 407057 w 407476"/>
              <a:gd name="connsiteY1" fmla="*/ 130602 h 287940"/>
              <a:gd name="connsiteX2" fmla="*/ 394357 w 407476"/>
              <a:gd name="connsiteY2" fmla="*/ 209977 h 287940"/>
              <a:gd name="connsiteX3" fmla="*/ 337207 w 407476"/>
              <a:gd name="connsiteY3" fmla="*/ 276652 h 287940"/>
              <a:gd name="connsiteX4" fmla="*/ 251482 w 407476"/>
              <a:gd name="connsiteY4" fmla="*/ 286177 h 287940"/>
              <a:gd name="connsiteX5" fmla="*/ 143532 w 407476"/>
              <a:gd name="connsiteY5" fmla="*/ 257602 h 287940"/>
              <a:gd name="connsiteX6" fmla="*/ 111782 w 407476"/>
              <a:gd name="connsiteY6" fmla="*/ 203627 h 287940"/>
              <a:gd name="connsiteX7" fmla="*/ 108607 w 407476"/>
              <a:gd name="connsiteY7" fmla="*/ 156002 h 287940"/>
              <a:gd name="connsiteX8" fmla="*/ 105432 w 407476"/>
              <a:gd name="connsiteY8" fmla="*/ 89327 h 287940"/>
              <a:gd name="connsiteX9" fmla="*/ 105432 w 407476"/>
              <a:gd name="connsiteY9" fmla="*/ 60752 h 287940"/>
              <a:gd name="connsiteX10" fmla="*/ 657 w 407476"/>
              <a:gd name="connsiteY10" fmla="*/ 57577 h 287940"/>
              <a:gd name="connsiteX11" fmla="*/ 162582 w 407476"/>
              <a:gd name="connsiteY11" fmla="*/ 6777 h 287940"/>
              <a:gd name="connsiteX12" fmla="*/ 334032 w 407476"/>
              <a:gd name="connsiteY12" fmla="*/ 3602 h 287940"/>
              <a:gd name="connsiteX13" fmla="*/ 384832 w 407476"/>
              <a:gd name="connsiteY13" fmla="*/ 19477 h 28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7476" h="287940">
                <a:moveTo>
                  <a:pt x="384832" y="19477"/>
                </a:moveTo>
                <a:cubicBezTo>
                  <a:pt x="397003" y="40644"/>
                  <a:pt x="405469" y="98852"/>
                  <a:pt x="407057" y="130602"/>
                </a:cubicBezTo>
                <a:cubicBezTo>
                  <a:pt x="408645" y="162352"/>
                  <a:pt x="405999" y="185635"/>
                  <a:pt x="394357" y="209977"/>
                </a:cubicBezTo>
                <a:cubicBezTo>
                  <a:pt x="382715" y="234319"/>
                  <a:pt x="361019" y="263952"/>
                  <a:pt x="337207" y="276652"/>
                </a:cubicBezTo>
                <a:cubicBezTo>
                  <a:pt x="313394" y="289352"/>
                  <a:pt x="283761" y="289352"/>
                  <a:pt x="251482" y="286177"/>
                </a:cubicBezTo>
                <a:cubicBezTo>
                  <a:pt x="219203" y="283002"/>
                  <a:pt x="166815" y="271360"/>
                  <a:pt x="143532" y="257602"/>
                </a:cubicBezTo>
                <a:cubicBezTo>
                  <a:pt x="120249" y="243844"/>
                  <a:pt x="117603" y="220560"/>
                  <a:pt x="111782" y="203627"/>
                </a:cubicBezTo>
                <a:cubicBezTo>
                  <a:pt x="105961" y="186694"/>
                  <a:pt x="109665" y="175052"/>
                  <a:pt x="108607" y="156002"/>
                </a:cubicBezTo>
                <a:cubicBezTo>
                  <a:pt x="107549" y="136952"/>
                  <a:pt x="105961" y="105202"/>
                  <a:pt x="105432" y="89327"/>
                </a:cubicBezTo>
                <a:cubicBezTo>
                  <a:pt x="104903" y="73452"/>
                  <a:pt x="122894" y="66044"/>
                  <a:pt x="105432" y="60752"/>
                </a:cubicBezTo>
                <a:cubicBezTo>
                  <a:pt x="87970" y="55460"/>
                  <a:pt x="-8868" y="66573"/>
                  <a:pt x="657" y="57577"/>
                </a:cubicBezTo>
                <a:cubicBezTo>
                  <a:pt x="10182" y="48581"/>
                  <a:pt x="107020" y="15773"/>
                  <a:pt x="162582" y="6777"/>
                </a:cubicBezTo>
                <a:cubicBezTo>
                  <a:pt x="218144" y="-2219"/>
                  <a:pt x="296990" y="-1160"/>
                  <a:pt x="334032" y="3602"/>
                </a:cubicBezTo>
                <a:cubicBezTo>
                  <a:pt x="371074" y="8364"/>
                  <a:pt x="372661" y="-1690"/>
                  <a:pt x="384832" y="19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/楕円 39">
            <a:extLst>
              <a:ext uri="{FF2B5EF4-FFF2-40B4-BE49-F238E27FC236}">
                <a16:creationId xmlns:a16="http://schemas.microsoft.com/office/drawing/2014/main" id="{1E2CDCFD-81D4-2A02-4FE4-BC42BC40AF81}"/>
              </a:ext>
            </a:extLst>
          </p:cNvPr>
          <p:cNvSpPr/>
          <p:nvPr/>
        </p:nvSpPr>
        <p:spPr>
          <a:xfrm rot="21233822">
            <a:off x="3651601" y="3451161"/>
            <a:ext cx="123823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EB28D3E5-A479-3E34-5E0F-0B9BA04AC58B}"/>
              </a:ext>
            </a:extLst>
          </p:cNvPr>
          <p:cNvSpPr/>
          <p:nvPr/>
        </p:nvSpPr>
        <p:spPr>
          <a:xfrm>
            <a:off x="3473182" y="3654676"/>
            <a:ext cx="591474" cy="101877"/>
          </a:xfrm>
          <a:custGeom>
            <a:avLst/>
            <a:gdLst>
              <a:gd name="connsiteX0" fmla="*/ 268 w 591474"/>
              <a:gd name="connsiteY0" fmla="*/ 91824 h 101877"/>
              <a:gd name="connsiteX1" fmla="*/ 305068 w 591474"/>
              <a:gd name="connsiteY1" fmla="*/ 101349 h 101877"/>
              <a:gd name="connsiteX2" fmla="*/ 406668 w 591474"/>
              <a:gd name="connsiteY2" fmla="*/ 75949 h 101877"/>
              <a:gd name="connsiteX3" fmla="*/ 543193 w 591474"/>
              <a:gd name="connsiteY3" fmla="*/ 6099 h 101877"/>
              <a:gd name="connsiteX4" fmla="*/ 590818 w 591474"/>
              <a:gd name="connsiteY4" fmla="*/ 6099 h 101877"/>
              <a:gd name="connsiteX5" fmla="*/ 514618 w 591474"/>
              <a:gd name="connsiteY5" fmla="*/ 28324 h 101877"/>
              <a:gd name="connsiteX6" fmla="*/ 530493 w 591474"/>
              <a:gd name="connsiteY6" fmla="*/ 94999 h 101877"/>
              <a:gd name="connsiteX7" fmla="*/ 520968 w 591474"/>
              <a:gd name="connsiteY7" fmla="*/ 44199 h 101877"/>
              <a:gd name="connsiteX8" fmla="*/ 362218 w 591474"/>
              <a:gd name="connsiteY8" fmla="*/ 75949 h 101877"/>
              <a:gd name="connsiteX9" fmla="*/ 268 w 591474"/>
              <a:gd name="connsiteY9" fmla="*/ 91824 h 10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1474" h="101877">
                <a:moveTo>
                  <a:pt x="268" y="91824"/>
                </a:moveTo>
                <a:cubicBezTo>
                  <a:pt x="-9257" y="96057"/>
                  <a:pt x="237335" y="103995"/>
                  <a:pt x="305068" y="101349"/>
                </a:cubicBezTo>
                <a:cubicBezTo>
                  <a:pt x="372801" y="98703"/>
                  <a:pt x="366981" y="91824"/>
                  <a:pt x="406668" y="75949"/>
                </a:cubicBezTo>
                <a:cubicBezTo>
                  <a:pt x="446355" y="60074"/>
                  <a:pt x="512501" y="17741"/>
                  <a:pt x="543193" y="6099"/>
                </a:cubicBezTo>
                <a:cubicBezTo>
                  <a:pt x="573885" y="-5543"/>
                  <a:pt x="595580" y="2395"/>
                  <a:pt x="590818" y="6099"/>
                </a:cubicBezTo>
                <a:cubicBezTo>
                  <a:pt x="586056" y="9803"/>
                  <a:pt x="524672" y="13507"/>
                  <a:pt x="514618" y="28324"/>
                </a:cubicBezTo>
                <a:cubicBezTo>
                  <a:pt x="504564" y="43141"/>
                  <a:pt x="529435" y="92353"/>
                  <a:pt x="530493" y="94999"/>
                </a:cubicBezTo>
                <a:cubicBezTo>
                  <a:pt x="531551" y="97645"/>
                  <a:pt x="549014" y="47374"/>
                  <a:pt x="520968" y="44199"/>
                </a:cubicBezTo>
                <a:cubicBezTo>
                  <a:pt x="492922" y="41024"/>
                  <a:pt x="450060" y="68011"/>
                  <a:pt x="362218" y="75949"/>
                </a:cubicBezTo>
                <a:cubicBezTo>
                  <a:pt x="274376" y="83886"/>
                  <a:pt x="9793" y="87591"/>
                  <a:pt x="268" y="91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BDCF2D4D-C1AF-5899-A3E0-59BB004A354C}"/>
              </a:ext>
            </a:extLst>
          </p:cNvPr>
          <p:cNvSpPr/>
          <p:nvPr/>
        </p:nvSpPr>
        <p:spPr>
          <a:xfrm>
            <a:off x="3298737" y="3708043"/>
            <a:ext cx="706214" cy="109365"/>
          </a:xfrm>
          <a:custGeom>
            <a:avLst/>
            <a:gdLst>
              <a:gd name="connsiteX0" fmla="*/ 88 w 706214"/>
              <a:gd name="connsiteY0" fmla="*/ 57507 h 109365"/>
              <a:gd name="connsiteX1" fmla="*/ 330288 w 706214"/>
              <a:gd name="connsiteY1" fmla="*/ 98782 h 109365"/>
              <a:gd name="connsiteX2" fmla="*/ 276313 w 706214"/>
              <a:gd name="connsiteY2" fmla="*/ 89257 h 109365"/>
              <a:gd name="connsiteX3" fmla="*/ 498563 w 706214"/>
              <a:gd name="connsiteY3" fmla="*/ 57507 h 109365"/>
              <a:gd name="connsiteX4" fmla="*/ 444588 w 706214"/>
              <a:gd name="connsiteY4" fmla="*/ 73382 h 109365"/>
              <a:gd name="connsiteX5" fmla="*/ 704938 w 706214"/>
              <a:gd name="connsiteY5" fmla="*/ 357 h 109365"/>
              <a:gd name="connsiteX6" fmla="*/ 536663 w 706214"/>
              <a:gd name="connsiteY6" fmla="*/ 47982 h 109365"/>
              <a:gd name="connsiteX7" fmla="*/ 365213 w 706214"/>
              <a:gd name="connsiteY7" fmla="*/ 105132 h 109365"/>
              <a:gd name="connsiteX8" fmla="*/ 447763 w 706214"/>
              <a:gd name="connsiteY8" fmla="*/ 105132 h 109365"/>
              <a:gd name="connsiteX9" fmla="*/ 298538 w 706214"/>
              <a:gd name="connsiteY9" fmla="*/ 105132 h 109365"/>
              <a:gd name="connsiteX10" fmla="*/ 88 w 706214"/>
              <a:gd name="connsiteY10" fmla="*/ 57507 h 109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6214" h="109365">
                <a:moveTo>
                  <a:pt x="88" y="57507"/>
                </a:moveTo>
                <a:cubicBezTo>
                  <a:pt x="5379" y="56449"/>
                  <a:pt x="284251" y="93490"/>
                  <a:pt x="330288" y="98782"/>
                </a:cubicBezTo>
                <a:cubicBezTo>
                  <a:pt x="376326" y="104074"/>
                  <a:pt x="248267" y="96136"/>
                  <a:pt x="276313" y="89257"/>
                </a:cubicBezTo>
                <a:cubicBezTo>
                  <a:pt x="304359" y="82378"/>
                  <a:pt x="470517" y="60153"/>
                  <a:pt x="498563" y="57507"/>
                </a:cubicBezTo>
                <a:cubicBezTo>
                  <a:pt x="526609" y="54861"/>
                  <a:pt x="444588" y="73382"/>
                  <a:pt x="444588" y="73382"/>
                </a:cubicBezTo>
                <a:lnTo>
                  <a:pt x="704938" y="357"/>
                </a:lnTo>
                <a:cubicBezTo>
                  <a:pt x="720284" y="-3876"/>
                  <a:pt x="593284" y="30520"/>
                  <a:pt x="536663" y="47982"/>
                </a:cubicBezTo>
                <a:cubicBezTo>
                  <a:pt x="480042" y="65444"/>
                  <a:pt x="380030" y="95607"/>
                  <a:pt x="365213" y="105132"/>
                </a:cubicBezTo>
                <a:cubicBezTo>
                  <a:pt x="350396" y="114657"/>
                  <a:pt x="447763" y="105132"/>
                  <a:pt x="447763" y="105132"/>
                </a:cubicBezTo>
                <a:cubicBezTo>
                  <a:pt x="436651" y="105132"/>
                  <a:pt x="369975" y="114128"/>
                  <a:pt x="298538" y="105132"/>
                </a:cubicBezTo>
                <a:cubicBezTo>
                  <a:pt x="227101" y="96136"/>
                  <a:pt x="-5203" y="58565"/>
                  <a:pt x="88" y="57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A77D7E3C-CAE1-8D2B-43FA-EDC3B3930677}"/>
              </a:ext>
            </a:extLst>
          </p:cNvPr>
          <p:cNvSpPr/>
          <p:nvPr/>
        </p:nvSpPr>
        <p:spPr>
          <a:xfrm>
            <a:off x="3417948" y="3416245"/>
            <a:ext cx="183268" cy="228773"/>
          </a:xfrm>
          <a:custGeom>
            <a:avLst/>
            <a:gdLst>
              <a:gd name="connsiteX0" fmla="*/ 182502 w 183268"/>
              <a:gd name="connsiteY0" fmla="*/ 55 h 228773"/>
              <a:gd name="connsiteX1" fmla="*/ 68202 w 183268"/>
              <a:gd name="connsiteY1" fmla="*/ 114355 h 228773"/>
              <a:gd name="connsiteX2" fmla="*/ 45977 w 183268"/>
              <a:gd name="connsiteY2" fmla="*/ 149280 h 228773"/>
              <a:gd name="connsiteX3" fmla="*/ 80902 w 183268"/>
              <a:gd name="connsiteY3" fmla="*/ 228655 h 228773"/>
              <a:gd name="connsiteX4" fmla="*/ 36452 w 183268"/>
              <a:gd name="connsiteY4" fmla="*/ 165155 h 228773"/>
              <a:gd name="connsiteX5" fmla="*/ 33277 w 183268"/>
              <a:gd name="connsiteY5" fmla="*/ 85780 h 228773"/>
              <a:gd name="connsiteX6" fmla="*/ 4702 w 183268"/>
              <a:gd name="connsiteY6" fmla="*/ 130230 h 228773"/>
              <a:gd name="connsiteX7" fmla="*/ 182502 w 183268"/>
              <a:gd name="connsiteY7" fmla="*/ 55 h 228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268" h="228773">
                <a:moveTo>
                  <a:pt x="182502" y="55"/>
                </a:moveTo>
                <a:cubicBezTo>
                  <a:pt x="193085" y="-2591"/>
                  <a:pt x="90956" y="89484"/>
                  <a:pt x="68202" y="114355"/>
                </a:cubicBezTo>
                <a:cubicBezTo>
                  <a:pt x="45448" y="139226"/>
                  <a:pt x="43860" y="130230"/>
                  <a:pt x="45977" y="149280"/>
                </a:cubicBezTo>
                <a:cubicBezTo>
                  <a:pt x="48094" y="168330"/>
                  <a:pt x="82489" y="226009"/>
                  <a:pt x="80902" y="228655"/>
                </a:cubicBezTo>
                <a:cubicBezTo>
                  <a:pt x="79314" y="231301"/>
                  <a:pt x="44389" y="188968"/>
                  <a:pt x="36452" y="165155"/>
                </a:cubicBezTo>
                <a:cubicBezTo>
                  <a:pt x="28514" y="141343"/>
                  <a:pt x="38569" y="91601"/>
                  <a:pt x="33277" y="85780"/>
                </a:cubicBezTo>
                <a:cubicBezTo>
                  <a:pt x="27985" y="79959"/>
                  <a:pt x="-13819" y="146634"/>
                  <a:pt x="4702" y="130230"/>
                </a:cubicBezTo>
                <a:cubicBezTo>
                  <a:pt x="23223" y="113826"/>
                  <a:pt x="171919" y="2701"/>
                  <a:pt x="182502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BBB41F13-DBAC-3D4B-9BF2-CEF9CB59A50A}"/>
              </a:ext>
            </a:extLst>
          </p:cNvPr>
          <p:cNvSpPr/>
          <p:nvPr/>
        </p:nvSpPr>
        <p:spPr>
          <a:xfrm>
            <a:off x="3230999" y="3317506"/>
            <a:ext cx="349651" cy="185760"/>
          </a:xfrm>
          <a:custGeom>
            <a:avLst/>
            <a:gdLst>
              <a:gd name="connsiteX0" fmla="*/ 1151 w 349651"/>
              <a:gd name="connsiteY0" fmla="*/ 184519 h 185760"/>
              <a:gd name="connsiteX1" fmla="*/ 185301 w 349651"/>
              <a:gd name="connsiteY1" fmla="*/ 63869 h 185760"/>
              <a:gd name="connsiteX2" fmla="*/ 347226 w 349651"/>
              <a:gd name="connsiteY2" fmla="*/ 369 h 185760"/>
              <a:gd name="connsiteX3" fmla="*/ 271026 w 349651"/>
              <a:gd name="connsiteY3" fmla="*/ 41644 h 185760"/>
              <a:gd name="connsiteX4" fmla="*/ 115451 w 349651"/>
              <a:gd name="connsiteY4" fmla="*/ 121019 h 185760"/>
              <a:gd name="connsiteX5" fmla="*/ 1151 w 349651"/>
              <a:gd name="connsiteY5" fmla="*/ 184519 h 18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651" h="185760">
                <a:moveTo>
                  <a:pt x="1151" y="184519"/>
                </a:moveTo>
                <a:cubicBezTo>
                  <a:pt x="12793" y="174994"/>
                  <a:pt x="127622" y="94561"/>
                  <a:pt x="185301" y="63869"/>
                </a:cubicBezTo>
                <a:cubicBezTo>
                  <a:pt x="242980" y="33177"/>
                  <a:pt x="332939" y="4073"/>
                  <a:pt x="347226" y="369"/>
                </a:cubicBezTo>
                <a:cubicBezTo>
                  <a:pt x="361513" y="-3335"/>
                  <a:pt x="309655" y="21536"/>
                  <a:pt x="271026" y="41644"/>
                </a:cubicBezTo>
                <a:cubicBezTo>
                  <a:pt x="232397" y="61752"/>
                  <a:pt x="162018" y="95619"/>
                  <a:pt x="115451" y="121019"/>
                </a:cubicBezTo>
                <a:cubicBezTo>
                  <a:pt x="68884" y="146419"/>
                  <a:pt x="-10491" y="194044"/>
                  <a:pt x="1151" y="184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181B529A-0A78-195F-4134-D75E0DFF4B21}"/>
              </a:ext>
            </a:extLst>
          </p:cNvPr>
          <p:cNvSpPr/>
          <p:nvPr/>
        </p:nvSpPr>
        <p:spPr>
          <a:xfrm>
            <a:off x="3916203" y="3412321"/>
            <a:ext cx="110896" cy="235803"/>
          </a:xfrm>
          <a:custGeom>
            <a:avLst/>
            <a:gdLst>
              <a:gd name="connsiteX0" fmla="*/ 8097 w 110896"/>
              <a:gd name="connsiteY0" fmla="*/ 804 h 235803"/>
              <a:gd name="connsiteX1" fmla="*/ 103347 w 110896"/>
              <a:gd name="connsiteY1" fmla="*/ 181779 h 235803"/>
              <a:gd name="connsiteX2" fmla="*/ 103347 w 110896"/>
              <a:gd name="connsiteY2" fmla="*/ 235754 h 235803"/>
              <a:gd name="connsiteX3" fmla="*/ 90647 w 110896"/>
              <a:gd name="connsiteY3" fmla="*/ 175429 h 235803"/>
              <a:gd name="connsiteX4" fmla="*/ 1747 w 110896"/>
              <a:gd name="connsiteY4" fmla="*/ 67479 h 235803"/>
              <a:gd name="connsiteX5" fmla="*/ 30322 w 110896"/>
              <a:gd name="connsiteY5" fmla="*/ 111929 h 235803"/>
              <a:gd name="connsiteX6" fmla="*/ 8097 w 110896"/>
              <a:gd name="connsiteY6" fmla="*/ 804 h 235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896" h="235803">
                <a:moveTo>
                  <a:pt x="8097" y="804"/>
                </a:moveTo>
                <a:cubicBezTo>
                  <a:pt x="20268" y="12446"/>
                  <a:pt x="87472" y="142621"/>
                  <a:pt x="103347" y="181779"/>
                </a:cubicBezTo>
                <a:cubicBezTo>
                  <a:pt x="119222" y="220937"/>
                  <a:pt x="105464" y="236812"/>
                  <a:pt x="103347" y="235754"/>
                </a:cubicBezTo>
                <a:cubicBezTo>
                  <a:pt x="101230" y="234696"/>
                  <a:pt x="107580" y="203475"/>
                  <a:pt x="90647" y="175429"/>
                </a:cubicBezTo>
                <a:cubicBezTo>
                  <a:pt x="73714" y="147383"/>
                  <a:pt x="11801" y="78062"/>
                  <a:pt x="1747" y="67479"/>
                </a:cubicBezTo>
                <a:cubicBezTo>
                  <a:pt x="-8307" y="56896"/>
                  <a:pt x="28205" y="116162"/>
                  <a:pt x="30322" y="111929"/>
                </a:cubicBezTo>
                <a:cubicBezTo>
                  <a:pt x="32439" y="107696"/>
                  <a:pt x="-4074" y="-10838"/>
                  <a:pt x="8097" y="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A46288FE-B5FC-3C04-64BC-CC576DA97FB2}"/>
              </a:ext>
            </a:extLst>
          </p:cNvPr>
          <p:cNvSpPr/>
          <p:nvPr/>
        </p:nvSpPr>
        <p:spPr>
          <a:xfrm>
            <a:off x="3055085" y="2986744"/>
            <a:ext cx="282345" cy="289931"/>
          </a:xfrm>
          <a:custGeom>
            <a:avLst/>
            <a:gdLst>
              <a:gd name="connsiteX0" fmla="*/ 281840 w 282345"/>
              <a:gd name="connsiteY0" fmla="*/ 931 h 289931"/>
              <a:gd name="connsiteX1" fmla="*/ 2440 w 282345"/>
              <a:gd name="connsiteY1" fmla="*/ 229531 h 289931"/>
              <a:gd name="connsiteX2" fmla="*/ 138965 w 282345"/>
              <a:gd name="connsiteY2" fmla="*/ 150156 h 289931"/>
              <a:gd name="connsiteX3" fmla="*/ 15140 w 282345"/>
              <a:gd name="connsiteY3" fmla="*/ 289856 h 289931"/>
              <a:gd name="connsiteX4" fmla="*/ 129440 w 282345"/>
              <a:gd name="connsiteY4" fmla="*/ 127931 h 289931"/>
              <a:gd name="connsiteX5" fmla="*/ 72290 w 282345"/>
              <a:gd name="connsiteY5" fmla="*/ 146981 h 289931"/>
              <a:gd name="connsiteX6" fmla="*/ 281840 w 282345"/>
              <a:gd name="connsiteY6" fmla="*/ 931 h 28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345" h="289931">
                <a:moveTo>
                  <a:pt x="281840" y="931"/>
                </a:moveTo>
                <a:cubicBezTo>
                  <a:pt x="270198" y="14689"/>
                  <a:pt x="26252" y="204660"/>
                  <a:pt x="2440" y="229531"/>
                </a:cubicBezTo>
                <a:cubicBezTo>
                  <a:pt x="-21372" y="254402"/>
                  <a:pt x="136848" y="140102"/>
                  <a:pt x="138965" y="150156"/>
                </a:cubicBezTo>
                <a:cubicBezTo>
                  <a:pt x="141082" y="160210"/>
                  <a:pt x="16727" y="293560"/>
                  <a:pt x="15140" y="289856"/>
                </a:cubicBezTo>
                <a:cubicBezTo>
                  <a:pt x="13553" y="286152"/>
                  <a:pt x="119915" y="151744"/>
                  <a:pt x="129440" y="127931"/>
                </a:cubicBezTo>
                <a:cubicBezTo>
                  <a:pt x="138965" y="104119"/>
                  <a:pt x="44244" y="163914"/>
                  <a:pt x="72290" y="146981"/>
                </a:cubicBezTo>
                <a:cubicBezTo>
                  <a:pt x="100336" y="130048"/>
                  <a:pt x="293482" y="-12827"/>
                  <a:pt x="281840" y="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3450502D-94E3-95C5-BCAD-702F24A81FFF}"/>
              </a:ext>
            </a:extLst>
          </p:cNvPr>
          <p:cNvSpPr/>
          <p:nvPr/>
        </p:nvSpPr>
        <p:spPr>
          <a:xfrm>
            <a:off x="3207240" y="2941968"/>
            <a:ext cx="347968" cy="250290"/>
          </a:xfrm>
          <a:custGeom>
            <a:avLst/>
            <a:gdLst>
              <a:gd name="connsiteX0" fmla="*/ 2685 w 347968"/>
              <a:gd name="connsiteY0" fmla="*/ 248907 h 250290"/>
              <a:gd name="connsiteX1" fmla="*/ 332885 w 347968"/>
              <a:gd name="connsiteY1" fmla="*/ 10782 h 250290"/>
              <a:gd name="connsiteX2" fmla="*/ 275735 w 347968"/>
              <a:gd name="connsiteY2" fmla="*/ 48882 h 250290"/>
              <a:gd name="connsiteX3" fmla="*/ 129685 w 347968"/>
              <a:gd name="connsiteY3" fmla="*/ 121907 h 250290"/>
              <a:gd name="connsiteX4" fmla="*/ 174135 w 347968"/>
              <a:gd name="connsiteY4" fmla="*/ 109207 h 250290"/>
              <a:gd name="connsiteX5" fmla="*/ 2685 w 347968"/>
              <a:gd name="connsiteY5" fmla="*/ 248907 h 25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968" h="250290">
                <a:moveTo>
                  <a:pt x="2685" y="248907"/>
                </a:moveTo>
                <a:cubicBezTo>
                  <a:pt x="29143" y="232503"/>
                  <a:pt x="287377" y="44119"/>
                  <a:pt x="332885" y="10782"/>
                </a:cubicBezTo>
                <a:cubicBezTo>
                  <a:pt x="378393" y="-22555"/>
                  <a:pt x="309602" y="30361"/>
                  <a:pt x="275735" y="48882"/>
                </a:cubicBezTo>
                <a:cubicBezTo>
                  <a:pt x="241868" y="67403"/>
                  <a:pt x="146618" y="111853"/>
                  <a:pt x="129685" y="121907"/>
                </a:cubicBezTo>
                <a:cubicBezTo>
                  <a:pt x="112752" y="131961"/>
                  <a:pt x="194773" y="87511"/>
                  <a:pt x="174135" y="109207"/>
                </a:cubicBezTo>
                <a:cubicBezTo>
                  <a:pt x="153498" y="130903"/>
                  <a:pt x="-23773" y="265311"/>
                  <a:pt x="2685" y="248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637D1F1A-F27B-B4BC-31BA-CE0BA779B830}"/>
              </a:ext>
            </a:extLst>
          </p:cNvPr>
          <p:cNvSpPr/>
          <p:nvPr/>
        </p:nvSpPr>
        <p:spPr>
          <a:xfrm>
            <a:off x="3320165" y="3108010"/>
            <a:ext cx="454968" cy="89215"/>
          </a:xfrm>
          <a:custGeom>
            <a:avLst/>
            <a:gdLst>
              <a:gd name="connsiteX0" fmla="*/ 885 w 454968"/>
              <a:gd name="connsiteY0" fmla="*/ 89215 h 89215"/>
              <a:gd name="connsiteX1" fmla="*/ 331085 w 454968"/>
              <a:gd name="connsiteY1" fmla="*/ 3490 h 89215"/>
              <a:gd name="connsiteX2" fmla="*/ 283460 w 454968"/>
              <a:gd name="connsiteY2" fmla="*/ 19365 h 89215"/>
              <a:gd name="connsiteX3" fmla="*/ 448560 w 454968"/>
              <a:gd name="connsiteY3" fmla="*/ 44765 h 89215"/>
              <a:gd name="connsiteX4" fmla="*/ 283460 w 454968"/>
              <a:gd name="connsiteY4" fmla="*/ 70165 h 89215"/>
              <a:gd name="connsiteX5" fmla="*/ 454910 w 454968"/>
              <a:gd name="connsiteY5" fmla="*/ 25715 h 89215"/>
              <a:gd name="connsiteX6" fmla="*/ 261235 w 454968"/>
              <a:gd name="connsiteY6" fmla="*/ 16190 h 89215"/>
              <a:gd name="connsiteX7" fmla="*/ 86610 w 454968"/>
              <a:gd name="connsiteY7" fmla="*/ 16190 h 89215"/>
              <a:gd name="connsiteX8" fmla="*/ 229485 w 454968"/>
              <a:gd name="connsiteY8" fmla="*/ 3490 h 89215"/>
              <a:gd name="connsiteX9" fmla="*/ 885 w 454968"/>
              <a:gd name="connsiteY9" fmla="*/ 89215 h 89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4968" h="89215">
                <a:moveTo>
                  <a:pt x="885" y="89215"/>
                </a:moveTo>
                <a:cubicBezTo>
                  <a:pt x="17818" y="89215"/>
                  <a:pt x="283989" y="15132"/>
                  <a:pt x="331085" y="3490"/>
                </a:cubicBezTo>
                <a:cubicBezTo>
                  <a:pt x="378181" y="-8152"/>
                  <a:pt x="263881" y="12486"/>
                  <a:pt x="283460" y="19365"/>
                </a:cubicBezTo>
                <a:cubicBezTo>
                  <a:pt x="303039" y="26244"/>
                  <a:pt x="448560" y="36298"/>
                  <a:pt x="448560" y="44765"/>
                </a:cubicBezTo>
                <a:cubicBezTo>
                  <a:pt x="448560" y="53232"/>
                  <a:pt x="282402" y="73340"/>
                  <a:pt x="283460" y="70165"/>
                </a:cubicBezTo>
                <a:cubicBezTo>
                  <a:pt x="284518" y="66990"/>
                  <a:pt x="458614" y="34711"/>
                  <a:pt x="454910" y="25715"/>
                </a:cubicBezTo>
                <a:cubicBezTo>
                  <a:pt x="451206" y="16719"/>
                  <a:pt x="322618" y="17777"/>
                  <a:pt x="261235" y="16190"/>
                </a:cubicBezTo>
                <a:cubicBezTo>
                  <a:pt x="199852" y="14603"/>
                  <a:pt x="91902" y="18307"/>
                  <a:pt x="86610" y="16190"/>
                </a:cubicBezTo>
                <a:cubicBezTo>
                  <a:pt x="81318" y="14073"/>
                  <a:pt x="243773" y="-7093"/>
                  <a:pt x="229485" y="3490"/>
                </a:cubicBezTo>
                <a:cubicBezTo>
                  <a:pt x="215198" y="14073"/>
                  <a:pt x="-16048" y="89215"/>
                  <a:pt x="885" y="89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258D1176-A13C-2E1E-EAA3-209A8ED61C6F}"/>
              </a:ext>
            </a:extLst>
          </p:cNvPr>
          <p:cNvSpPr/>
          <p:nvPr/>
        </p:nvSpPr>
        <p:spPr>
          <a:xfrm>
            <a:off x="3343240" y="2984402"/>
            <a:ext cx="634132" cy="114409"/>
          </a:xfrm>
          <a:custGeom>
            <a:avLst/>
            <a:gdLst>
              <a:gd name="connsiteX0" fmla="*/ 35 w 634132"/>
              <a:gd name="connsiteY0" fmla="*/ 114398 h 114409"/>
              <a:gd name="connsiteX1" fmla="*/ 365160 w 634132"/>
              <a:gd name="connsiteY1" fmla="*/ 25498 h 114409"/>
              <a:gd name="connsiteX2" fmla="*/ 342935 w 634132"/>
              <a:gd name="connsiteY2" fmla="*/ 98 h 114409"/>
              <a:gd name="connsiteX3" fmla="*/ 517560 w 634132"/>
              <a:gd name="connsiteY3" fmla="*/ 31848 h 114409"/>
              <a:gd name="connsiteX4" fmla="*/ 454060 w 634132"/>
              <a:gd name="connsiteY4" fmla="*/ 35023 h 114409"/>
              <a:gd name="connsiteX5" fmla="*/ 631860 w 634132"/>
              <a:gd name="connsiteY5" fmla="*/ 88998 h 114409"/>
              <a:gd name="connsiteX6" fmla="*/ 542960 w 634132"/>
              <a:gd name="connsiteY6" fmla="*/ 54073 h 114409"/>
              <a:gd name="connsiteX7" fmla="*/ 374685 w 634132"/>
              <a:gd name="connsiteY7" fmla="*/ 3273 h 114409"/>
              <a:gd name="connsiteX8" fmla="*/ 342935 w 634132"/>
              <a:gd name="connsiteY8" fmla="*/ 19148 h 114409"/>
              <a:gd name="connsiteX9" fmla="*/ 35 w 634132"/>
              <a:gd name="connsiteY9" fmla="*/ 114398 h 114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4132" h="114409">
                <a:moveTo>
                  <a:pt x="35" y="114398"/>
                </a:moveTo>
                <a:cubicBezTo>
                  <a:pt x="3739" y="115456"/>
                  <a:pt x="308010" y="44548"/>
                  <a:pt x="365160" y="25498"/>
                </a:cubicBezTo>
                <a:cubicBezTo>
                  <a:pt x="422310" y="6448"/>
                  <a:pt x="317535" y="-960"/>
                  <a:pt x="342935" y="98"/>
                </a:cubicBezTo>
                <a:cubicBezTo>
                  <a:pt x="368335" y="1156"/>
                  <a:pt x="499039" y="26027"/>
                  <a:pt x="517560" y="31848"/>
                </a:cubicBezTo>
                <a:cubicBezTo>
                  <a:pt x="536081" y="37669"/>
                  <a:pt x="435010" y="25498"/>
                  <a:pt x="454060" y="35023"/>
                </a:cubicBezTo>
                <a:cubicBezTo>
                  <a:pt x="473110" y="44548"/>
                  <a:pt x="617043" y="85823"/>
                  <a:pt x="631860" y="88998"/>
                </a:cubicBezTo>
                <a:cubicBezTo>
                  <a:pt x="646677" y="92173"/>
                  <a:pt x="585822" y="68360"/>
                  <a:pt x="542960" y="54073"/>
                </a:cubicBezTo>
                <a:cubicBezTo>
                  <a:pt x="500098" y="39786"/>
                  <a:pt x="408022" y="9094"/>
                  <a:pt x="374685" y="3273"/>
                </a:cubicBezTo>
                <a:cubicBezTo>
                  <a:pt x="341348" y="-2548"/>
                  <a:pt x="399556" y="4331"/>
                  <a:pt x="342935" y="19148"/>
                </a:cubicBezTo>
                <a:cubicBezTo>
                  <a:pt x="286314" y="33965"/>
                  <a:pt x="-3669" y="113340"/>
                  <a:pt x="35" y="114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07B2755A-E16D-7C79-1F5C-D77BB221B5C5}"/>
              </a:ext>
            </a:extLst>
          </p:cNvPr>
          <p:cNvSpPr/>
          <p:nvPr/>
        </p:nvSpPr>
        <p:spPr>
          <a:xfrm>
            <a:off x="3257506" y="2962232"/>
            <a:ext cx="393781" cy="234997"/>
          </a:xfrm>
          <a:custGeom>
            <a:avLst/>
            <a:gdLst>
              <a:gd name="connsiteX0" fmla="*/ 393744 w 393781"/>
              <a:gd name="connsiteY0" fmla="*/ 43 h 234997"/>
              <a:gd name="connsiteX1" fmla="*/ 149269 w 393781"/>
              <a:gd name="connsiteY1" fmla="*/ 95293 h 234997"/>
              <a:gd name="connsiteX2" fmla="*/ 155619 w 393781"/>
              <a:gd name="connsiteY2" fmla="*/ 111168 h 234997"/>
              <a:gd name="connsiteX3" fmla="*/ 98469 w 393781"/>
              <a:gd name="connsiteY3" fmla="*/ 158793 h 234997"/>
              <a:gd name="connsiteX4" fmla="*/ 44 w 393781"/>
              <a:gd name="connsiteY4" fmla="*/ 234993 h 234997"/>
              <a:gd name="connsiteX5" fmla="*/ 111169 w 393781"/>
              <a:gd name="connsiteY5" fmla="*/ 161968 h 234997"/>
              <a:gd name="connsiteX6" fmla="*/ 241344 w 393781"/>
              <a:gd name="connsiteY6" fmla="*/ 69893 h 234997"/>
              <a:gd name="connsiteX7" fmla="*/ 168319 w 393781"/>
              <a:gd name="connsiteY7" fmla="*/ 82593 h 234997"/>
              <a:gd name="connsiteX8" fmla="*/ 393744 w 393781"/>
              <a:gd name="connsiteY8" fmla="*/ 43 h 234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3781" h="234997">
                <a:moveTo>
                  <a:pt x="393744" y="43"/>
                </a:moveTo>
                <a:cubicBezTo>
                  <a:pt x="390569" y="2160"/>
                  <a:pt x="188956" y="76772"/>
                  <a:pt x="149269" y="95293"/>
                </a:cubicBezTo>
                <a:cubicBezTo>
                  <a:pt x="109582" y="113814"/>
                  <a:pt x="164086" y="100585"/>
                  <a:pt x="155619" y="111168"/>
                </a:cubicBezTo>
                <a:cubicBezTo>
                  <a:pt x="147152" y="121751"/>
                  <a:pt x="124398" y="138156"/>
                  <a:pt x="98469" y="158793"/>
                </a:cubicBezTo>
                <a:cubicBezTo>
                  <a:pt x="72540" y="179431"/>
                  <a:pt x="-2073" y="234464"/>
                  <a:pt x="44" y="234993"/>
                </a:cubicBezTo>
                <a:cubicBezTo>
                  <a:pt x="2161" y="235522"/>
                  <a:pt x="70952" y="189485"/>
                  <a:pt x="111169" y="161968"/>
                </a:cubicBezTo>
                <a:cubicBezTo>
                  <a:pt x="151386" y="134451"/>
                  <a:pt x="231819" y="83122"/>
                  <a:pt x="241344" y="69893"/>
                </a:cubicBezTo>
                <a:cubicBezTo>
                  <a:pt x="250869" y="56664"/>
                  <a:pt x="141332" y="92118"/>
                  <a:pt x="168319" y="82593"/>
                </a:cubicBezTo>
                <a:cubicBezTo>
                  <a:pt x="195306" y="73068"/>
                  <a:pt x="396919" y="-2074"/>
                  <a:pt x="393744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0C75C348-EA1C-40C8-37E4-C0EEF1C49660}"/>
              </a:ext>
            </a:extLst>
          </p:cNvPr>
          <p:cNvSpPr/>
          <p:nvPr/>
        </p:nvSpPr>
        <p:spPr>
          <a:xfrm>
            <a:off x="3790228" y="3075296"/>
            <a:ext cx="344397" cy="118757"/>
          </a:xfrm>
          <a:custGeom>
            <a:avLst/>
            <a:gdLst>
              <a:gd name="connsiteX0" fmla="*/ 3897 w 344397"/>
              <a:gd name="connsiteY0" fmla="*/ 10804 h 118757"/>
              <a:gd name="connsiteX1" fmla="*/ 172172 w 344397"/>
              <a:gd name="connsiteY1" fmla="*/ 33029 h 118757"/>
              <a:gd name="connsiteX2" fmla="*/ 178522 w 344397"/>
              <a:gd name="connsiteY2" fmla="*/ 118754 h 118757"/>
              <a:gd name="connsiteX3" fmla="*/ 235672 w 344397"/>
              <a:gd name="connsiteY3" fmla="*/ 29854 h 118757"/>
              <a:gd name="connsiteX4" fmla="*/ 343622 w 344397"/>
              <a:gd name="connsiteY4" fmla="*/ 1279 h 118757"/>
              <a:gd name="connsiteX5" fmla="*/ 175347 w 344397"/>
              <a:gd name="connsiteY5" fmla="*/ 64779 h 118757"/>
              <a:gd name="connsiteX6" fmla="*/ 137247 w 344397"/>
              <a:gd name="connsiteY6" fmla="*/ 36204 h 118757"/>
              <a:gd name="connsiteX7" fmla="*/ 57872 w 344397"/>
              <a:gd name="connsiteY7" fmla="*/ 7629 h 118757"/>
              <a:gd name="connsiteX8" fmla="*/ 3897 w 344397"/>
              <a:gd name="connsiteY8" fmla="*/ 10804 h 118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4397" h="118757">
                <a:moveTo>
                  <a:pt x="3897" y="10804"/>
                </a:moveTo>
                <a:cubicBezTo>
                  <a:pt x="22947" y="15037"/>
                  <a:pt x="143068" y="15037"/>
                  <a:pt x="172172" y="33029"/>
                </a:cubicBezTo>
                <a:cubicBezTo>
                  <a:pt x="201276" y="51021"/>
                  <a:pt x="167939" y="119283"/>
                  <a:pt x="178522" y="118754"/>
                </a:cubicBezTo>
                <a:cubicBezTo>
                  <a:pt x="189105" y="118225"/>
                  <a:pt x="208155" y="49433"/>
                  <a:pt x="235672" y="29854"/>
                </a:cubicBezTo>
                <a:cubicBezTo>
                  <a:pt x="263189" y="10275"/>
                  <a:pt x="353676" y="-4542"/>
                  <a:pt x="343622" y="1279"/>
                </a:cubicBezTo>
                <a:cubicBezTo>
                  <a:pt x="333568" y="7100"/>
                  <a:pt x="209743" y="58958"/>
                  <a:pt x="175347" y="64779"/>
                </a:cubicBezTo>
                <a:cubicBezTo>
                  <a:pt x="140951" y="70600"/>
                  <a:pt x="156826" y="45729"/>
                  <a:pt x="137247" y="36204"/>
                </a:cubicBezTo>
                <a:cubicBezTo>
                  <a:pt x="117668" y="26679"/>
                  <a:pt x="74805" y="12391"/>
                  <a:pt x="57872" y="7629"/>
                </a:cubicBezTo>
                <a:cubicBezTo>
                  <a:pt x="40939" y="2867"/>
                  <a:pt x="-15153" y="6571"/>
                  <a:pt x="3897" y="10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C6E65644-2CF2-C598-753C-B7CF88F89CB2}"/>
              </a:ext>
            </a:extLst>
          </p:cNvPr>
          <p:cNvSpPr/>
          <p:nvPr/>
        </p:nvSpPr>
        <p:spPr>
          <a:xfrm>
            <a:off x="3647868" y="3136604"/>
            <a:ext cx="383812" cy="104201"/>
          </a:xfrm>
          <a:custGeom>
            <a:avLst/>
            <a:gdLst>
              <a:gd name="connsiteX0" fmla="*/ 207 w 383812"/>
              <a:gd name="connsiteY0" fmla="*/ 66971 h 104201"/>
              <a:gd name="connsiteX1" fmla="*/ 206582 w 383812"/>
              <a:gd name="connsiteY1" fmla="*/ 66971 h 104201"/>
              <a:gd name="connsiteX2" fmla="*/ 247857 w 383812"/>
              <a:gd name="connsiteY2" fmla="*/ 95546 h 104201"/>
              <a:gd name="connsiteX3" fmla="*/ 200232 w 383812"/>
              <a:gd name="connsiteY3" fmla="*/ 101896 h 104201"/>
              <a:gd name="connsiteX4" fmla="*/ 381207 w 383812"/>
              <a:gd name="connsiteY4" fmla="*/ 60621 h 104201"/>
              <a:gd name="connsiteX5" fmla="*/ 298657 w 383812"/>
              <a:gd name="connsiteY5" fmla="*/ 73321 h 104201"/>
              <a:gd name="connsiteX6" fmla="*/ 178007 w 383812"/>
              <a:gd name="connsiteY6" fmla="*/ 296 h 104201"/>
              <a:gd name="connsiteX7" fmla="*/ 244682 w 383812"/>
              <a:gd name="connsiteY7" fmla="*/ 47921 h 104201"/>
              <a:gd name="connsiteX8" fmla="*/ 168482 w 383812"/>
              <a:gd name="connsiteY8" fmla="*/ 57446 h 104201"/>
              <a:gd name="connsiteX9" fmla="*/ 207 w 383812"/>
              <a:gd name="connsiteY9" fmla="*/ 66971 h 104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3812" h="104201">
                <a:moveTo>
                  <a:pt x="207" y="66971"/>
                </a:moveTo>
                <a:cubicBezTo>
                  <a:pt x="6557" y="68559"/>
                  <a:pt x="165307" y="62209"/>
                  <a:pt x="206582" y="66971"/>
                </a:cubicBezTo>
                <a:cubicBezTo>
                  <a:pt x="247857" y="71733"/>
                  <a:pt x="248915" y="89725"/>
                  <a:pt x="247857" y="95546"/>
                </a:cubicBezTo>
                <a:cubicBezTo>
                  <a:pt x="246799" y="101367"/>
                  <a:pt x="178007" y="107717"/>
                  <a:pt x="200232" y="101896"/>
                </a:cubicBezTo>
                <a:cubicBezTo>
                  <a:pt x="222457" y="96075"/>
                  <a:pt x="364803" y="65384"/>
                  <a:pt x="381207" y="60621"/>
                </a:cubicBezTo>
                <a:cubicBezTo>
                  <a:pt x="397611" y="55858"/>
                  <a:pt x="332524" y="83375"/>
                  <a:pt x="298657" y="73321"/>
                </a:cubicBezTo>
                <a:cubicBezTo>
                  <a:pt x="264790" y="63267"/>
                  <a:pt x="187003" y="4529"/>
                  <a:pt x="178007" y="296"/>
                </a:cubicBezTo>
                <a:cubicBezTo>
                  <a:pt x="169011" y="-3937"/>
                  <a:pt x="246270" y="38396"/>
                  <a:pt x="244682" y="47921"/>
                </a:cubicBezTo>
                <a:cubicBezTo>
                  <a:pt x="243095" y="57446"/>
                  <a:pt x="201820" y="54800"/>
                  <a:pt x="168482" y="57446"/>
                </a:cubicBezTo>
                <a:cubicBezTo>
                  <a:pt x="135145" y="60092"/>
                  <a:pt x="-6143" y="65383"/>
                  <a:pt x="207" y="66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DF272EE9-D69C-1E4C-579D-F6F281BB3E1D}"/>
              </a:ext>
            </a:extLst>
          </p:cNvPr>
          <p:cNvSpPr/>
          <p:nvPr/>
        </p:nvSpPr>
        <p:spPr>
          <a:xfrm>
            <a:off x="4162338" y="3178174"/>
            <a:ext cx="197452" cy="547280"/>
          </a:xfrm>
          <a:custGeom>
            <a:avLst/>
            <a:gdLst>
              <a:gd name="connsiteX0" fmla="*/ 87 w 197452"/>
              <a:gd name="connsiteY0" fmla="*/ 1 h 547280"/>
              <a:gd name="connsiteX1" fmla="*/ 168362 w 197452"/>
              <a:gd name="connsiteY1" fmla="*/ 155576 h 547280"/>
              <a:gd name="connsiteX2" fmla="*/ 127087 w 197452"/>
              <a:gd name="connsiteY2" fmla="*/ 222251 h 547280"/>
              <a:gd name="connsiteX3" fmla="*/ 136612 w 197452"/>
              <a:gd name="connsiteY3" fmla="*/ 384176 h 547280"/>
              <a:gd name="connsiteX4" fmla="*/ 120737 w 197452"/>
              <a:gd name="connsiteY4" fmla="*/ 298451 h 547280"/>
              <a:gd name="connsiteX5" fmla="*/ 171537 w 197452"/>
              <a:gd name="connsiteY5" fmla="*/ 546101 h 547280"/>
              <a:gd name="connsiteX6" fmla="*/ 136612 w 197452"/>
              <a:gd name="connsiteY6" fmla="*/ 384176 h 547280"/>
              <a:gd name="connsiteX7" fmla="*/ 101687 w 197452"/>
              <a:gd name="connsiteY7" fmla="*/ 203201 h 547280"/>
              <a:gd name="connsiteX8" fmla="*/ 127087 w 197452"/>
              <a:gd name="connsiteY8" fmla="*/ 234951 h 547280"/>
              <a:gd name="connsiteX9" fmla="*/ 193762 w 197452"/>
              <a:gd name="connsiteY9" fmla="*/ 152401 h 547280"/>
              <a:gd name="connsiteX10" fmla="*/ 87 w 197452"/>
              <a:gd name="connsiteY10" fmla="*/ 1 h 54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452" h="547280">
                <a:moveTo>
                  <a:pt x="87" y="1"/>
                </a:moveTo>
                <a:cubicBezTo>
                  <a:pt x="-4146" y="530"/>
                  <a:pt x="147195" y="118534"/>
                  <a:pt x="168362" y="155576"/>
                </a:cubicBezTo>
                <a:cubicBezTo>
                  <a:pt x="189529" y="192618"/>
                  <a:pt x="132379" y="184151"/>
                  <a:pt x="127087" y="222251"/>
                </a:cubicBezTo>
                <a:cubicBezTo>
                  <a:pt x="121795" y="260351"/>
                  <a:pt x="137670" y="371476"/>
                  <a:pt x="136612" y="384176"/>
                </a:cubicBezTo>
                <a:cubicBezTo>
                  <a:pt x="135554" y="396876"/>
                  <a:pt x="114916" y="271463"/>
                  <a:pt x="120737" y="298451"/>
                </a:cubicBezTo>
                <a:cubicBezTo>
                  <a:pt x="126558" y="325439"/>
                  <a:pt x="168891" y="531814"/>
                  <a:pt x="171537" y="546101"/>
                </a:cubicBezTo>
                <a:cubicBezTo>
                  <a:pt x="174183" y="560388"/>
                  <a:pt x="148254" y="441326"/>
                  <a:pt x="136612" y="384176"/>
                </a:cubicBezTo>
                <a:cubicBezTo>
                  <a:pt x="124970" y="327026"/>
                  <a:pt x="103275" y="228072"/>
                  <a:pt x="101687" y="203201"/>
                </a:cubicBezTo>
                <a:cubicBezTo>
                  <a:pt x="100100" y="178330"/>
                  <a:pt x="111741" y="243418"/>
                  <a:pt x="127087" y="234951"/>
                </a:cubicBezTo>
                <a:cubicBezTo>
                  <a:pt x="142433" y="226484"/>
                  <a:pt x="214400" y="184680"/>
                  <a:pt x="193762" y="152401"/>
                </a:cubicBezTo>
                <a:cubicBezTo>
                  <a:pt x="173125" y="120122"/>
                  <a:pt x="4320" y="-528"/>
                  <a:pt x="87" y="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D7CE2DD9-A624-9CA6-040D-D2AFA15C1641}"/>
              </a:ext>
            </a:extLst>
          </p:cNvPr>
          <p:cNvSpPr/>
          <p:nvPr/>
        </p:nvSpPr>
        <p:spPr>
          <a:xfrm>
            <a:off x="4273290" y="3450179"/>
            <a:ext cx="137722" cy="567906"/>
          </a:xfrm>
          <a:custGeom>
            <a:avLst/>
            <a:gdLst>
              <a:gd name="connsiteX0" fmla="*/ 136785 w 137722"/>
              <a:gd name="connsiteY0" fmla="*/ 4221 h 567906"/>
              <a:gd name="connsiteX1" fmla="*/ 35185 w 137722"/>
              <a:gd name="connsiteY1" fmla="*/ 407446 h 567906"/>
              <a:gd name="connsiteX2" fmla="*/ 260 w 137722"/>
              <a:gd name="connsiteY2" fmla="*/ 566196 h 567906"/>
              <a:gd name="connsiteX3" fmla="*/ 22485 w 137722"/>
              <a:gd name="connsiteY3" fmla="*/ 474121 h 567906"/>
              <a:gd name="connsiteX4" fmla="*/ 79635 w 137722"/>
              <a:gd name="connsiteY4" fmla="*/ 213771 h 567906"/>
              <a:gd name="connsiteX5" fmla="*/ 136785 w 137722"/>
              <a:gd name="connsiteY5" fmla="*/ 4221 h 567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722" h="567906">
                <a:moveTo>
                  <a:pt x="136785" y="4221"/>
                </a:moveTo>
                <a:cubicBezTo>
                  <a:pt x="129377" y="36500"/>
                  <a:pt x="57939" y="313784"/>
                  <a:pt x="35185" y="407446"/>
                </a:cubicBezTo>
                <a:cubicBezTo>
                  <a:pt x="12431" y="501108"/>
                  <a:pt x="2377" y="555084"/>
                  <a:pt x="260" y="566196"/>
                </a:cubicBezTo>
                <a:cubicBezTo>
                  <a:pt x="-1857" y="577308"/>
                  <a:pt x="9256" y="532858"/>
                  <a:pt x="22485" y="474121"/>
                </a:cubicBezTo>
                <a:cubicBezTo>
                  <a:pt x="35714" y="415384"/>
                  <a:pt x="53177" y="294733"/>
                  <a:pt x="79635" y="213771"/>
                </a:cubicBezTo>
                <a:cubicBezTo>
                  <a:pt x="106093" y="132809"/>
                  <a:pt x="144193" y="-28058"/>
                  <a:pt x="136785" y="4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DDB48AFA-C887-C44C-6693-D7FF36858A98}"/>
              </a:ext>
            </a:extLst>
          </p:cNvPr>
          <p:cNvSpPr/>
          <p:nvPr/>
        </p:nvSpPr>
        <p:spPr>
          <a:xfrm>
            <a:off x="4394396" y="3416032"/>
            <a:ext cx="44331" cy="786056"/>
          </a:xfrm>
          <a:custGeom>
            <a:avLst/>
            <a:gdLst>
              <a:gd name="connsiteX0" fmla="*/ 44254 w 44331"/>
              <a:gd name="connsiteY0" fmla="*/ 268 h 786056"/>
              <a:gd name="connsiteX1" fmla="*/ 28379 w 44331"/>
              <a:gd name="connsiteY1" fmla="*/ 336818 h 786056"/>
              <a:gd name="connsiteX2" fmla="*/ 2979 w 44331"/>
              <a:gd name="connsiteY2" fmla="*/ 425718 h 786056"/>
              <a:gd name="connsiteX3" fmla="*/ 2979 w 44331"/>
              <a:gd name="connsiteY3" fmla="*/ 384443 h 786056"/>
              <a:gd name="connsiteX4" fmla="*/ 25204 w 44331"/>
              <a:gd name="connsiteY4" fmla="*/ 771793 h 786056"/>
              <a:gd name="connsiteX5" fmla="*/ 12504 w 44331"/>
              <a:gd name="connsiteY5" fmla="*/ 673368 h 786056"/>
              <a:gd name="connsiteX6" fmla="*/ 22029 w 44331"/>
              <a:gd name="connsiteY6" fmla="*/ 397143 h 786056"/>
              <a:gd name="connsiteX7" fmla="*/ 44254 w 44331"/>
              <a:gd name="connsiteY7" fmla="*/ 268 h 78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331" h="786056">
                <a:moveTo>
                  <a:pt x="44254" y="268"/>
                </a:moveTo>
                <a:cubicBezTo>
                  <a:pt x="45312" y="-9786"/>
                  <a:pt x="35258" y="265910"/>
                  <a:pt x="28379" y="336818"/>
                </a:cubicBezTo>
                <a:cubicBezTo>
                  <a:pt x="21500" y="407726"/>
                  <a:pt x="7212" y="417781"/>
                  <a:pt x="2979" y="425718"/>
                </a:cubicBezTo>
                <a:cubicBezTo>
                  <a:pt x="-1254" y="433655"/>
                  <a:pt x="-725" y="326764"/>
                  <a:pt x="2979" y="384443"/>
                </a:cubicBezTo>
                <a:cubicBezTo>
                  <a:pt x="6683" y="442122"/>
                  <a:pt x="23617" y="723639"/>
                  <a:pt x="25204" y="771793"/>
                </a:cubicBezTo>
                <a:cubicBezTo>
                  <a:pt x="26791" y="819947"/>
                  <a:pt x="13033" y="735810"/>
                  <a:pt x="12504" y="673368"/>
                </a:cubicBezTo>
                <a:cubicBezTo>
                  <a:pt x="11975" y="610926"/>
                  <a:pt x="17796" y="505622"/>
                  <a:pt x="22029" y="397143"/>
                </a:cubicBezTo>
                <a:cubicBezTo>
                  <a:pt x="26262" y="288664"/>
                  <a:pt x="43196" y="10322"/>
                  <a:pt x="44254" y="26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D486F2A4-9D20-A430-672E-2D1DC3AD61D3}"/>
              </a:ext>
            </a:extLst>
          </p:cNvPr>
          <p:cNvSpPr/>
          <p:nvPr/>
        </p:nvSpPr>
        <p:spPr>
          <a:xfrm>
            <a:off x="4457510" y="3489309"/>
            <a:ext cx="92308" cy="511575"/>
          </a:xfrm>
          <a:custGeom>
            <a:avLst/>
            <a:gdLst>
              <a:gd name="connsiteX0" fmla="*/ 190 w 92308"/>
              <a:gd name="connsiteY0" fmla="*/ 16 h 511575"/>
              <a:gd name="connsiteX1" fmla="*/ 79565 w 92308"/>
              <a:gd name="connsiteY1" fmla="*/ 279416 h 511575"/>
              <a:gd name="connsiteX2" fmla="*/ 89090 w 92308"/>
              <a:gd name="connsiteY2" fmla="*/ 234966 h 511575"/>
              <a:gd name="connsiteX3" fmla="*/ 47815 w 92308"/>
              <a:gd name="connsiteY3" fmla="*/ 406416 h 511575"/>
              <a:gd name="connsiteX4" fmla="*/ 70040 w 92308"/>
              <a:gd name="connsiteY4" fmla="*/ 511191 h 511575"/>
              <a:gd name="connsiteX5" fmla="*/ 63690 w 92308"/>
              <a:gd name="connsiteY5" fmla="*/ 434991 h 511575"/>
              <a:gd name="connsiteX6" fmla="*/ 57340 w 92308"/>
              <a:gd name="connsiteY6" fmla="*/ 266716 h 511575"/>
              <a:gd name="connsiteX7" fmla="*/ 190 w 92308"/>
              <a:gd name="connsiteY7" fmla="*/ 16 h 51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308" h="511575">
                <a:moveTo>
                  <a:pt x="190" y="16"/>
                </a:moveTo>
                <a:cubicBezTo>
                  <a:pt x="3894" y="2133"/>
                  <a:pt x="64748" y="240258"/>
                  <a:pt x="79565" y="279416"/>
                </a:cubicBezTo>
                <a:cubicBezTo>
                  <a:pt x="94382" y="318574"/>
                  <a:pt x="94382" y="213800"/>
                  <a:pt x="89090" y="234966"/>
                </a:cubicBezTo>
                <a:cubicBezTo>
                  <a:pt x="83798" y="256132"/>
                  <a:pt x="50990" y="360379"/>
                  <a:pt x="47815" y="406416"/>
                </a:cubicBezTo>
                <a:cubicBezTo>
                  <a:pt x="44640" y="452453"/>
                  <a:pt x="67394" y="506429"/>
                  <a:pt x="70040" y="511191"/>
                </a:cubicBezTo>
                <a:cubicBezTo>
                  <a:pt x="72686" y="515953"/>
                  <a:pt x="65807" y="475737"/>
                  <a:pt x="63690" y="434991"/>
                </a:cubicBezTo>
                <a:cubicBezTo>
                  <a:pt x="61573" y="394245"/>
                  <a:pt x="66865" y="334449"/>
                  <a:pt x="57340" y="266716"/>
                </a:cubicBezTo>
                <a:cubicBezTo>
                  <a:pt x="47815" y="198983"/>
                  <a:pt x="-3514" y="-2101"/>
                  <a:pt x="190" y="1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3596F0A7-CC42-B4E9-A540-CB798B898A20}"/>
              </a:ext>
            </a:extLst>
          </p:cNvPr>
          <p:cNvSpPr/>
          <p:nvPr/>
        </p:nvSpPr>
        <p:spPr>
          <a:xfrm>
            <a:off x="4216400" y="4083028"/>
            <a:ext cx="28969" cy="223423"/>
          </a:xfrm>
          <a:custGeom>
            <a:avLst/>
            <a:gdLst>
              <a:gd name="connsiteX0" fmla="*/ 22225 w 28969"/>
              <a:gd name="connsiteY0" fmla="*/ 22 h 223423"/>
              <a:gd name="connsiteX1" fmla="*/ 6350 w 28969"/>
              <a:gd name="connsiteY1" fmla="*/ 111147 h 223423"/>
              <a:gd name="connsiteX2" fmla="*/ 28575 w 28969"/>
              <a:gd name="connsiteY2" fmla="*/ 222272 h 223423"/>
              <a:gd name="connsiteX3" fmla="*/ 19050 w 28969"/>
              <a:gd name="connsiteY3" fmla="*/ 165122 h 223423"/>
              <a:gd name="connsiteX4" fmla="*/ 0 w 28969"/>
              <a:gd name="connsiteY4" fmla="*/ 101622 h 223423"/>
              <a:gd name="connsiteX5" fmla="*/ 22225 w 28969"/>
              <a:gd name="connsiteY5" fmla="*/ 22 h 223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69" h="223423">
                <a:moveTo>
                  <a:pt x="22225" y="22"/>
                </a:moveTo>
                <a:cubicBezTo>
                  <a:pt x="23283" y="1610"/>
                  <a:pt x="5292" y="74105"/>
                  <a:pt x="6350" y="111147"/>
                </a:cubicBezTo>
                <a:cubicBezTo>
                  <a:pt x="7408" y="148189"/>
                  <a:pt x="26458" y="213276"/>
                  <a:pt x="28575" y="222272"/>
                </a:cubicBezTo>
                <a:cubicBezTo>
                  <a:pt x="30692" y="231268"/>
                  <a:pt x="23812" y="185230"/>
                  <a:pt x="19050" y="165122"/>
                </a:cubicBezTo>
                <a:cubicBezTo>
                  <a:pt x="14288" y="145014"/>
                  <a:pt x="0" y="123318"/>
                  <a:pt x="0" y="101622"/>
                </a:cubicBezTo>
                <a:cubicBezTo>
                  <a:pt x="0" y="79926"/>
                  <a:pt x="21167" y="-1566"/>
                  <a:pt x="22225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56D3D55F-55E0-E722-8B2E-DEADF4DC073C}"/>
              </a:ext>
            </a:extLst>
          </p:cNvPr>
          <p:cNvSpPr/>
          <p:nvPr/>
        </p:nvSpPr>
        <p:spPr>
          <a:xfrm>
            <a:off x="4314720" y="4236035"/>
            <a:ext cx="232607" cy="56647"/>
          </a:xfrm>
          <a:custGeom>
            <a:avLst/>
            <a:gdLst>
              <a:gd name="connsiteX0" fmla="*/ 105 w 232607"/>
              <a:gd name="connsiteY0" fmla="*/ 56565 h 56647"/>
              <a:gd name="connsiteX1" fmla="*/ 130280 w 232607"/>
              <a:gd name="connsiteY1" fmla="*/ 15290 h 56647"/>
              <a:gd name="connsiteX2" fmla="*/ 231880 w 232607"/>
              <a:gd name="connsiteY2" fmla="*/ 31165 h 56647"/>
              <a:gd name="connsiteX3" fmla="*/ 174730 w 232607"/>
              <a:gd name="connsiteY3" fmla="*/ 8940 h 56647"/>
              <a:gd name="connsiteX4" fmla="*/ 152505 w 232607"/>
              <a:gd name="connsiteY4" fmla="*/ 2590 h 56647"/>
              <a:gd name="connsiteX5" fmla="*/ 105 w 232607"/>
              <a:gd name="connsiteY5" fmla="*/ 56565 h 56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607" h="56647">
                <a:moveTo>
                  <a:pt x="105" y="56565"/>
                </a:moveTo>
                <a:cubicBezTo>
                  <a:pt x="-3599" y="58682"/>
                  <a:pt x="91651" y="19523"/>
                  <a:pt x="130280" y="15290"/>
                </a:cubicBezTo>
                <a:cubicBezTo>
                  <a:pt x="168909" y="11057"/>
                  <a:pt x="224472" y="32223"/>
                  <a:pt x="231880" y="31165"/>
                </a:cubicBezTo>
                <a:cubicBezTo>
                  <a:pt x="239288" y="30107"/>
                  <a:pt x="187959" y="13702"/>
                  <a:pt x="174730" y="8940"/>
                </a:cubicBezTo>
                <a:cubicBezTo>
                  <a:pt x="161501" y="4178"/>
                  <a:pt x="183197" y="-4289"/>
                  <a:pt x="152505" y="2590"/>
                </a:cubicBezTo>
                <a:cubicBezTo>
                  <a:pt x="121813" y="9469"/>
                  <a:pt x="3809" y="54448"/>
                  <a:pt x="105" y="56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93617FE9-7E27-D852-FC48-56FFD2A1BDB5}"/>
              </a:ext>
            </a:extLst>
          </p:cNvPr>
          <p:cNvSpPr/>
          <p:nvPr/>
        </p:nvSpPr>
        <p:spPr>
          <a:xfrm>
            <a:off x="4549548" y="3993370"/>
            <a:ext cx="189884" cy="170586"/>
          </a:xfrm>
          <a:custGeom>
            <a:avLst/>
            <a:gdLst>
              <a:gd name="connsiteX0" fmla="*/ 227 w 189884"/>
              <a:gd name="connsiteY0" fmla="*/ 80155 h 170586"/>
              <a:gd name="connsiteX1" fmla="*/ 114527 w 189884"/>
              <a:gd name="connsiteY1" fmla="*/ 89680 h 170586"/>
              <a:gd name="connsiteX2" fmla="*/ 184377 w 189884"/>
              <a:gd name="connsiteY2" fmla="*/ 169055 h 170586"/>
              <a:gd name="connsiteX3" fmla="*/ 165327 w 189884"/>
              <a:gd name="connsiteY3" fmla="*/ 130955 h 170586"/>
              <a:gd name="connsiteX4" fmla="*/ 6577 w 189884"/>
              <a:gd name="connsiteY4" fmla="*/ 780 h 170586"/>
              <a:gd name="connsiteX5" fmla="*/ 82777 w 189884"/>
              <a:gd name="connsiteY5" fmla="*/ 76980 h 170586"/>
              <a:gd name="connsiteX6" fmla="*/ 227 w 189884"/>
              <a:gd name="connsiteY6" fmla="*/ 80155 h 170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884" h="170586">
                <a:moveTo>
                  <a:pt x="227" y="80155"/>
                </a:moveTo>
                <a:cubicBezTo>
                  <a:pt x="5519" y="82272"/>
                  <a:pt x="83835" y="74863"/>
                  <a:pt x="114527" y="89680"/>
                </a:cubicBezTo>
                <a:cubicBezTo>
                  <a:pt x="145219" y="104497"/>
                  <a:pt x="175910" y="162176"/>
                  <a:pt x="184377" y="169055"/>
                </a:cubicBezTo>
                <a:cubicBezTo>
                  <a:pt x="192844" y="175934"/>
                  <a:pt x="194960" y="159001"/>
                  <a:pt x="165327" y="130955"/>
                </a:cubicBezTo>
                <a:cubicBezTo>
                  <a:pt x="135694" y="102909"/>
                  <a:pt x="20335" y="9776"/>
                  <a:pt x="6577" y="780"/>
                </a:cubicBezTo>
                <a:cubicBezTo>
                  <a:pt x="-7181" y="-8216"/>
                  <a:pt x="81719" y="63222"/>
                  <a:pt x="82777" y="76980"/>
                </a:cubicBezTo>
                <a:cubicBezTo>
                  <a:pt x="83835" y="90738"/>
                  <a:pt x="-5065" y="78038"/>
                  <a:pt x="227" y="80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11E1B319-6959-2F79-BC14-92040BF32CFF}"/>
              </a:ext>
            </a:extLst>
          </p:cNvPr>
          <p:cNvSpPr/>
          <p:nvPr/>
        </p:nvSpPr>
        <p:spPr>
          <a:xfrm>
            <a:off x="4165527" y="4016373"/>
            <a:ext cx="63601" cy="225429"/>
          </a:xfrm>
          <a:custGeom>
            <a:avLst/>
            <a:gdLst>
              <a:gd name="connsiteX0" fmla="*/ 63573 w 63601"/>
              <a:gd name="connsiteY0" fmla="*/ 2 h 225429"/>
              <a:gd name="connsiteX1" fmla="*/ 25473 w 63601"/>
              <a:gd name="connsiteY1" fmla="*/ 114302 h 225429"/>
              <a:gd name="connsiteX2" fmla="*/ 73 w 63601"/>
              <a:gd name="connsiteY2" fmla="*/ 225427 h 225429"/>
              <a:gd name="connsiteX3" fmla="*/ 19123 w 63601"/>
              <a:gd name="connsiteY3" fmla="*/ 111127 h 225429"/>
              <a:gd name="connsiteX4" fmla="*/ 63573 w 63601"/>
              <a:gd name="connsiteY4" fmla="*/ 2 h 225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601" h="225429">
                <a:moveTo>
                  <a:pt x="63573" y="2"/>
                </a:moveTo>
                <a:cubicBezTo>
                  <a:pt x="64631" y="531"/>
                  <a:pt x="36056" y="76731"/>
                  <a:pt x="25473" y="114302"/>
                </a:cubicBezTo>
                <a:cubicBezTo>
                  <a:pt x="14890" y="151873"/>
                  <a:pt x="1131" y="225956"/>
                  <a:pt x="73" y="225427"/>
                </a:cubicBezTo>
                <a:cubicBezTo>
                  <a:pt x="-985" y="224898"/>
                  <a:pt x="9598" y="141289"/>
                  <a:pt x="19123" y="111127"/>
                </a:cubicBezTo>
                <a:cubicBezTo>
                  <a:pt x="28648" y="80965"/>
                  <a:pt x="62515" y="-527"/>
                  <a:pt x="6357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70D63079-F450-D024-3095-060F21DAAE9D}"/>
              </a:ext>
            </a:extLst>
          </p:cNvPr>
          <p:cNvSpPr/>
          <p:nvPr/>
        </p:nvSpPr>
        <p:spPr>
          <a:xfrm>
            <a:off x="4349054" y="3861875"/>
            <a:ext cx="29378" cy="331493"/>
          </a:xfrm>
          <a:custGeom>
            <a:avLst/>
            <a:gdLst>
              <a:gd name="connsiteX0" fmla="*/ 696 w 29378"/>
              <a:gd name="connsiteY0" fmla="*/ 2100 h 331493"/>
              <a:gd name="connsiteX1" fmla="*/ 29271 w 29378"/>
              <a:gd name="connsiteY1" fmla="*/ 325950 h 331493"/>
              <a:gd name="connsiteX2" fmla="*/ 10221 w 29378"/>
              <a:gd name="connsiteY2" fmla="*/ 192600 h 331493"/>
              <a:gd name="connsiteX3" fmla="*/ 696 w 29378"/>
              <a:gd name="connsiteY3" fmla="*/ 2100 h 33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78" h="331493">
                <a:moveTo>
                  <a:pt x="696" y="2100"/>
                </a:moveTo>
                <a:cubicBezTo>
                  <a:pt x="3871" y="24325"/>
                  <a:pt x="27683" y="294200"/>
                  <a:pt x="29271" y="325950"/>
                </a:cubicBezTo>
                <a:cubicBezTo>
                  <a:pt x="30859" y="357700"/>
                  <a:pt x="14454" y="244987"/>
                  <a:pt x="10221" y="192600"/>
                </a:cubicBezTo>
                <a:cubicBezTo>
                  <a:pt x="5988" y="140213"/>
                  <a:pt x="-2479" y="-20125"/>
                  <a:pt x="696" y="210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6D2F8187-6E55-CF13-3773-B0C04C6BABB1}"/>
              </a:ext>
            </a:extLst>
          </p:cNvPr>
          <p:cNvSpPr/>
          <p:nvPr/>
        </p:nvSpPr>
        <p:spPr>
          <a:xfrm>
            <a:off x="4244645" y="4300860"/>
            <a:ext cx="104686" cy="155652"/>
          </a:xfrm>
          <a:custGeom>
            <a:avLst/>
            <a:gdLst>
              <a:gd name="connsiteX0" fmla="*/ 330 w 104686"/>
              <a:gd name="connsiteY0" fmla="*/ 1265 h 155652"/>
              <a:gd name="connsiteX1" fmla="*/ 101930 w 104686"/>
              <a:gd name="connsiteY1" fmla="*/ 153665 h 155652"/>
              <a:gd name="connsiteX2" fmla="*/ 70180 w 104686"/>
              <a:gd name="connsiteY2" fmla="*/ 83815 h 155652"/>
              <a:gd name="connsiteX3" fmla="*/ 330 w 104686"/>
              <a:gd name="connsiteY3" fmla="*/ 1265 h 15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686" h="155652">
                <a:moveTo>
                  <a:pt x="330" y="1265"/>
                </a:moveTo>
                <a:cubicBezTo>
                  <a:pt x="5622" y="12907"/>
                  <a:pt x="90288" y="139907"/>
                  <a:pt x="101930" y="153665"/>
                </a:cubicBezTo>
                <a:cubicBezTo>
                  <a:pt x="113572" y="167423"/>
                  <a:pt x="85526" y="106040"/>
                  <a:pt x="70180" y="83815"/>
                </a:cubicBezTo>
                <a:cubicBezTo>
                  <a:pt x="54834" y="61590"/>
                  <a:pt x="-4962" y="-10377"/>
                  <a:pt x="330" y="126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ADBC1EEE-BE77-9A0D-6DB9-CA4C248E6613}"/>
              </a:ext>
            </a:extLst>
          </p:cNvPr>
          <p:cNvSpPr/>
          <p:nvPr/>
        </p:nvSpPr>
        <p:spPr>
          <a:xfrm>
            <a:off x="4068085" y="4225844"/>
            <a:ext cx="72352" cy="278079"/>
          </a:xfrm>
          <a:custGeom>
            <a:avLst/>
            <a:gdLst>
              <a:gd name="connsiteX0" fmla="*/ 72115 w 72352"/>
              <a:gd name="connsiteY0" fmla="*/ 81 h 278079"/>
              <a:gd name="connsiteX1" fmla="*/ 24490 w 72352"/>
              <a:gd name="connsiteY1" fmla="*/ 120731 h 278079"/>
              <a:gd name="connsiteX2" fmla="*/ 8615 w 72352"/>
              <a:gd name="connsiteY2" fmla="*/ 196931 h 278079"/>
              <a:gd name="connsiteX3" fmla="*/ 21315 w 72352"/>
              <a:gd name="connsiteY3" fmla="*/ 276306 h 278079"/>
              <a:gd name="connsiteX4" fmla="*/ 2265 w 72352"/>
              <a:gd name="connsiteY4" fmla="*/ 238206 h 278079"/>
              <a:gd name="connsiteX5" fmla="*/ 11790 w 72352"/>
              <a:gd name="connsiteY5" fmla="*/ 85806 h 278079"/>
              <a:gd name="connsiteX6" fmla="*/ 2265 w 72352"/>
              <a:gd name="connsiteY6" fmla="*/ 139781 h 278079"/>
              <a:gd name="connsiteX7" fmla="*/ 72115 w 72352"/>
              <a:gd name="connsiteY7" fmla="*/ 81 h 278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352" h="278079">
                <a:moveTo>
                  <a:pt x="72115" y="81"/>
                </a:moveTo>
                <a:cubicBezTo>
                  <a:pt x="75819" y="-3094"/>
                  <a:pt x="35073" y="87923"/>
                  <a:pt x="24490" y="120731"/>
                </a:cubicBezTo>
                <a:cubicBezTo>
                  <a:pt x="13907" y="153539"/>
                  <a:pt x="9144" y="171002"/>
                  <a:pt x="8615" y="196931"/>
                </a:cubicBezTo>
                <a:cubicBezTo>
                  <a:pt x="8086" y="222860"/>
                  <a:pt x="22373" y="269427"/>
                  <a:pt x="21315" y="276306"/>
                </a:cubicBezTo>
                <a:cubicBezTo>
                  <a:pt x="20257" y="283185"/>
                  <a:pt x="3853" y="269956"/>
                  <a:pt x="2265" y="238206"/>
                </a:cubicBezTo>
                <a:cubicBezTo>
                  <a:pt x="677" y="206456"/>
                  <a:pt x="11790" y="102210"/>
                  <a:pt x="11790" y="85806"/>
                </a:cubicBezTo>
                <a:cubicBezTo>
                  <a:pt x="11790" y="69402"/>
                  <a:pt x="-6202" y="150893"/>
                  <a:pt x="2265" y="139781"/>
                </a:cubicBezTo>
                <a:cubicBezTo>
                  <a:pt x="10732" y="128669"/>
                  <a:pt x="68411" y="3256"/>
                  <a:pt x="72115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748D2E71-38D1-A464-53C0-1E07C62F50DF}"/>
              </a:ext>
            </a:extLst>
          </p:cNvPr>
          <p:cNvSpPr/>
          <p:nvPr/>
        </p:nvSpPr>
        <p:spPr>
          <a:xfrm>
            <a:off x="4403490" y="4184632"/>
            <a:ext cx="91459" cy="174882"/>
          </a:xfrm>
          <a:custGeom>
            <a:avLst/>
            <a:gdLst>
              <a:gd name="connsiteX0" fmla="*/ 66910 w 91459"/>
              <a:gd name="connsiteY0" fmla="*/ 18 h 174882"/>
              <a:gd name="connsiteX1" fmla="*/ 89135 w 91459"/>
              <a:gd name="connsiteY1" fmla="*/ 63518 h 174882"/>
              <a:gd name="connsiteX2" fmla="*/ 235 w 91459"/>
              <a:gd name="connsiteY2" fmla="*/ 174643 h 174882"/>
              <a:gd name="connsiteX3" fmla="*/ 63735 w 91459"/>
              <a:gd name="connsiteY3" fmla="*/ 92093 h 174882"/>
              <a:gd name="connsiteX4" fmla="*/ 82785 w 91459"/>
              <a:gd name="connsiteY4" fmla="*/ 57168 h 174882"/>
              <a:gd name="connsiteX5" fmla="*/ 66910 w 91459"/>
              <a:gd name="connsiteY5" fmla="*/ 18 h 174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59" h="174882">
                <a:moveTo>
                  <a:pt x="66910" y="18"/>
                </a:moveTo>
                <a:cubicBezTo>
                  <a:pt x="67968" y="1076"/>
                  <a:pt x="100248" y="34414"/>
                  <a:pt x="89135" y="63518"/>
                </a:cubicBezTo>
                <a:cubicBezTo>
                  <a:pt x="78023" y="92622"/>
                  <a:pt x="4468" y="169881"/>
                  <a:pt x="235" y="174643"/>
                </a:cubicBezTo>
                <a:cubicBezTo>
                  <a:pt x="-3998" y="179405"/>
                  <a:pt x="49977" y="111672"/>
                  <a:pt x="63735" y="92093"/>
                </a:cubicBezTo>
                <a:cubicBezTo>
                  <a:pt x="77493" y="72514"/>
                  <a:pt x="80139" y="70397"/>
                  <a:pt x="82785" y="57168"/>
                </a:cubicBezTo>
                <a:cubicBezTo>
                  <a:pt x="85431" y="43939"/>
                  <a:pt x="65852" y="-1040"/>
                  <a:pt x="66910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CCEAF4C1-5B22-E009-0182-2B6635E69D42}"/>
              </a:ext>
            </a:extLst>
          </p:cNvPr>
          <p:cNvSpPr/>
          <p:nvPr/>
        </p:nvSpPr>
        <p:spPr>
          <a:xfrm>
            <a:off x="4308439" y="4031013"/>
            <a:ext cx="28628" cy="245165"/>
          </a:xfrm>
          <a:custGeom>
            <a:avLst/>
            <a:gdLst>
              <a:gd name="connsiteX0" fmla="*/ 28611 w 28628"/>
              <a:gd name="connsiteY0" fmla="*/ 1237 h 245165"/>
              <a:gd name="connsiteX1" fmla="*/ 9561 w 28628"/>
              <a:gd name="connsiteY1" fmla="*/ 204437 h 245165"/>
              <a:gd name="connsiteX2" fmla="*/ 36 w 28628"/>
              <a:gd name="connsiteY2" fmla="*/ 239362 h 245165"/>
              <a:gd name="connsiteX3" fmla="*/ 12736 w 28628"/>
              <a:gd name="connsiteY3" fmla="*/ 125062 h 245165"/>
              <a:gd name="connsiteX4" fmla="*/ 28611 w 28628"/>
              <a:gd name="connsiteY4" fmla="*/ 1237 h 245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28" h="245165">
                <a:moveTo>
                  <a:pt x="28611" y="1237"/>
                </a:moveTo>
                <a:cubicBezTo>
                  <a:pt x="28082" y="14466"/>
                  <a:pt x="14323" y="164750"/>
                  <a:pt x="9561" y="204437"/>
                </a:cubicBezTo>
                <a:cubicBezTo>
                  <a:pt x="4798" y="244125"/>
                  <a:pt x="-493" y="252591"/>
                  <a:pt x="36" y="239362"/>
                </a:cubicBezTo>
                <a:cubicBezTo>
                  <a:pt x="565" y="226133"/>
                  <a:pt x="7974" y="165808"/>
                  <a:pt x="12736" y="125062"/>
                </a:cubicBezTo>
                <a:cubicBezTo>
                  <a:pt x="17498" y="84316"/>
                  <a:pt x="29140" y="-11992"/>
                  <a:pt x="28611" y="1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899C085F-8D2C-E80F-EB7E-6A62B7A399F8}"/>
              </a:ext>
            </a:extLst>
          </p:cNvPr>
          <p:cNvSpPr/>
          <p:nvPr/>
        </p:nvSpPr>
        <p:spPr>
          <a:xfrm>
            <a:off x="4479925" y="4260426"/>
            <a:ext cx="100909" cy="140711"/>
          </a:xfrm>
          <a:custGeom>
            <a:avLst/>
            <a:gdLst>
              <a:gd name="connsiteX0" fmla="*/ 85725 w 100909"/>
              <a:gd name="connsiteY0" fmla="*/ 424 h 140711"/>
              <a:gd name="connsiteX1" fmla="*/ 95250 w 100909"/>
              <a:gd name="connsiteY1" fmla="*/ 63924 h 140711"/>
              <a:gd name="connsiteX2" fmla="*/ 0 w 100909"/>
              <a:gd name="connsiteY2" fmla="*/ 140124 h 140711"/>
              <a:gd name="connsiteX3" fmla="*/ 95250 w 100909"/>
              <a:gd name="connsiteY3" fmla="*/ 95674 h 140711"/>
              <a:gd name="connsiteX4" fmla="*/ 85725 w 100909"/>
              <a:gd name="connsiteY4" fmla="*/ 424 h 140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909" h="140711">
                <a:moveTo>
                  <a:pt x="85725" y="424"/>
                </a:moveTo>
                <a:cubicBezTo>
                  <a:pt x="85725" y="-4868"/>
                  <a:pt x="109537" y="40641"/>
                  <a:pt x="95250" y="63924"/>
                </a:cubicBezTo>
                <a:cubicBezTo>
                  <a:pt x="80963" y="87207"/>
                  <a:pt x="0" y="134832"/>
                  <a:pt x="0" y="140124"/>
                </a:cubicBezTo>
                <a:cubicBezTo>
                  <a:pt x="0" y="145416"/>
                  <a:pt x="78317" y="113666"/>
                  <a:pt x="95250" y="95674"/>
                </a:cubicBezTo>
                <a:cubicBezTo>
                  <a:pt x="112183" y="77682"/>
                  <a:pt x="85725" y="5716"/>
                  <a:pt x="85725" y="42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7BE6A24B-6FA0-9434-1E7C-140D3BFF44C4}"/>
              </a:ext>
            </a:extLst>
          </p:cNvPr>
          <p:cNvSpPr/>
          <p:nvPr/>
        </p:nvSpPr>
        <p:spPr>
          <a:xfrm>
            <a:off x="4473473" y="4381472"/>
            <a:ext cx="67301" cy="92602"/>
          </a:xfrm>
          <a:custGeom>
            <a:avLst/>
            <a:gdLst>
              <a:gd name="connsiteX0" fmla="*/ 25502 w 67301"/>
              <a:gd name="connsiteY0" fmla="*/ 28 h 92602"/>
              <a:gd name="connsiteX1" fmla="*/ 50902 w 67301"/>
              <a:gd name="connsiteY1" fmla="*/ 79403 h 92602"/>
              <a:gd name="connsiteX2" fmla="*/ 102 w 67301"/>
              <a:gd name="connsiteY2" fmla="*/ 88928 h 92602"/>
              <a:gd name="connsiteX3" fmla="*/ 66777 w 67301"/>
              <a:gd name="connsiteY3" fmla="*/ 88928 h 92602"/>
              <a:gd name="connsiteX4" fmla="*/ 25502 w 67301"/>
              <a:gd name="connsiteY4" fmla="*/ 28 h 92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01" h="92602">
                <a:moveTo>
                  <a:pt x="25502" y="28"/>
                </a:moveTo>
                <a:cubicBezTo>
                  <a:pt x="22856" y="-1560"/>
                  <a:pt x="55135" y="64586"/>
                  <a:pt x="50902" y="79403"/>
                </a:cubicBezTo>
                <a:cubicBezTo>
                  <a:pt x="46669" y="94220"/>
                  <a:pt x="-2544" y="87341"/>
                  <a:pt x="102" y="88928"/>
                </a:cubicBezTo>
                <a:cubicBezTo>
                  <a:pt x="2748" y="90516"/>
                  <a:pt x="60956" y="96336"/>
                  <a:pt x="66777" y="88928"/>
                </a:cubicBezTo>
                <a:cubicBezTo>
                  <a:pt x="72598" y="81520"/>
                  <a:pt x="28148" y="1616"/>
                  <a:pt x="25502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BE4F30DA-2B4B-208C-046E-A8948F6483AA}"/>
              </a:ext>
            </a:extLst>
          </p:cNvPr>
          <p:cNvSpPr/>
          <p:nvPr/>
        </p:nvSpPr>
        <p:spPr>
          <a:xfrm>
            <a:off x="4571708" y="4197142"/>
            <a:ext cx="95785" cy="182450"/>
          </a:xfrm>
          <a:custGeom>
            <a:avLst/>
            <a:gdLst>
              <a:gd name="connsiteX0" fmla="*/ 3467 w 95785"/>
              <a:gd name="connsiteY0" fmla="*/ 208 h 182450"/>
              <a:gd name="connsiteX1" fmla="*/ 63792 w 95785"/>
              <a:gd name="connsiteY1" fmla="*/ 73233 h 182450"/>
              <a:gd name="connsiteX2" fmla="*/ 292 w 95785"/>
              <a:gd name="connsiteY2" fmla="*/ 181183 h 182450"/>
              <a:gd name="connsiteX3" fmla="*/ 95542 w 95785"/>
              <a:gd name="connsiteY3" fmla="*/ 133558 h 182450"/>
              <a:gd name="connsiteX4" fmla="*/ 28867 w 95785"/>
              <a:gd name="connsiteY4" fmla="*/ 152608 h 182450"/>
              <a:gd name="connsiteX5" fmla="*/ 66967 w 95785"/>
              <a:gd name="connsiteY5" fmla="*/ 95458 h 182450"/>
              <a:gd name="connsiteX6" fmla="*/ 3467 w 95785"/>
              <a:gd name="connsiteY6" fmla="*/ 208 h 18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785" h="182450">
                <a:moveTo>
                  <a:pt x="3467" y="208"/>
                </a:moveTo>
                <a:cubicBezTo>
                  <a:pt x="2938" y="-3496"/>
                  <a:pt x="64321" y="43071"/>
                  <a:pt x="63792" y="73233"/>
                </a:cubicBezTo>
                <a:cubicBezTo>
                  <a:pt x="63263" y="103396"/>
                  <a:pt x="-5000" y="171129"/>
                  <a:pt x="292" y="181183"/>
                </a:cubicBezTo>
                <a:cubicBezTo>
                  <a:pt x="5584" y="191237"/>
                  <a:pt x="90780" y="138320"/>
                  <a:pt x="95542" y="133558"/>
                </a:cubicBezTo>
                <a:cubicBezTo>
                  <a:pt x="100304" y="128796"/>
                  <a:pt x="33629" y="158958"/>
                  <a:pt x="28867" y="152608"/>
                </a:cubicBezTo>
                <a:cubicBezTo>
                  <a:pt x="24105" y="146258"/>
                  <a:pt x="67496" y="118212"/>
                  <a:pt x="66967" y="95458"/>
                </a:cubicBezTo>
                <a:cubicBezTo>
                  <a:pt x="66438" y="72704"/>
                  <a:pt x="3996" y="3912"/>
                  <a:pt x="3467" y="20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434303E1-35AB-F6B1-D1BE-92590E9AD286}"/>
              </a:ext>
            </a:extLst>
          </p:cNvPr>
          <p:cNvSpPr/>
          <p:nvPr/>
        </p:nvSpPr>
        <p:spPr>
          <a:xfrm>
            <a:off x="4768781" y="4213170"/>
            <a:ext cx="73124" cy="245273"/>
          </a:xfrm>
          <a:custGeom>
            <a:avLst/>
            <a:gdLst>
              <a:gd name="connsiteX0" fmla="*/ 69 w 73124"/>
              <a:gd name="connsiteY0" fmla="*/ 55 h 245273"/>
              <a:gd name="connsiteX1" fmla="*/ 41344 w 73124"/>
              <a:gd name="connsiteY1" fmla="*/ 98480 h 245273"/>
              <a:gd name="connsiteX2" fmla="*/ 60394 w 73124"/>
              <a:gd name="connsiteY2" fmla="*/ 168330 h 245273"/>
              <a:gd name="connsiteX3" fmla="*/ 57219 w 73124"/>
              <a:gd name="connsiteY3" fmla="*/ 120705 h 245273"/>
              <a:gd name="connsiteX4" fmla="*/ 73094 w 73124"/>
              <a:gd name="connsiteY4" fmla="*/ 244530 h 245273"/>
              <a:gd name="connsiteX5" fmla="*/ 60394 w 73124"/>
              <a:gd name="connsiteY5" fmla="*/ 168330 h 245273"/>
              <a:gd name="connsiteX6" fmla="*/ 31819 w 73124"/>
              <a:gd name="connsiteY6" fmla="*/ 85780 h 245273"/>
              <a:gd name="connsiteX7" fmla="*/ 69 w 73124"/>
              <a:gd name="connsiteY7" fmla="*/ 55 h 24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124" h="245273">
                <a:moveTo>
                  <a:pt x="69" y="55"/>
                </a:moveTo>
                <a:cubicBezTo>
                  <a:pt x="1657" y="2172"/>
                  <a:pt x="31290" y="70434"/>
                  <a:pt x="41344" y="98480"/>
                </a:cubicBezTo>
                <a:cubicBezTo>
                  <a:pt x="51398" y="126526"/>
                  <a:pt x="57748" y="164626"/>
                  <a:pt x="60394" y="168330"/>
                </a:cubicBezTo>
                <a:cubicBezTo>
                  <a:pt x="63040" y="172034"/>
                  <a:pt x="55102" y="108005"/>
                  <a:pt x="57219" y="120705"/>
                </a:cubicBezTo>
                <a:cubicBezTo>
                  <a:pt x="59336" y="133405"/>
                  <a:pt x="72565" y="236593"/>
                  <a:pt x="73094" y="244530"/>
                </a:cubicBezTo>
                <a:cubicBezTo>
                  <a:pt x="73623" y="252468"/>
                  <a:pt x="67273" y="194788"/>
                  <a:pt x="60394" y="168330"/>
                </a:cubicBezTo>
                <a:cubicBezTo>
                  <a:pt x="53515" y="141872"/>
                  <a:pt x="39227" y="114884"/>
                  <a:pt x="31819" y="85780"/>
                </a:cubicBezTo>
                <a:cubicBezTo>
                  <a:pt x="24411" y="56676"/>
                  <a:pt x="-1519" y="-2062"/>
                  <a:pt x="69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A099DA86-214C-70E3-E788-C40280DC7AA1}"/>
              </a:ext>
            </a:extLst>
          </p:cNvPr>
          <p:cNvSpPr/>
          <p:nvPr/>
        </p:nvSpPr>
        <p:spPr>
          <a:xfrm>
            <a:off x="4654514" y="4203696"/>
            <a:ext cx="101961" cy="115164"/>
          </a:xfrm>
          <a:custGeom>
            <a:avLst/>
            <a:gdLst>
              <a:gd name="connsiteX0" fmla="*/ 36 w 101961"/>
              <a:gd name="connsiteY0" fmla="*/ 4 h 115164"/>
              <a:gd name="connsiteX1" fmla="*/ 57186 w 101961"/>
              <a:gd name="connsiteY1" fmla="*/ 60329 h 115164"/>
              <a:gd name="connsiteX2" fmla="*/ 47661 w 101961"/>
              <a:gd name="connsiteY2" fmla="*/ 114304 h 115164"/>
              <a:gd name="connsiteX3" fmla="*/ 101636 w 101961"/>
              <a:gd name="connsiteY3" fmla="*/ 15879 h 115164"/>
              <a:gd name="connsiteX4" fmla="*/ 66711 w 101961"/>
              <a:gd name="connsiteY4" fmla="*/ 63504 h 115164"/>
              <a:gd name="connsiteX5" fmla="*/ 36 w 101961"/>
              <a:gd name="connsiteY5" fmla="*/ 4 h 11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961" h="115164">
                <a:moveTo>
                  <a:pt x="36" y="4"/>
                </a:moveTo>
                <a:cubicBezTo>
                  <a:pt x="-1551" y="-525"/>
                  <a:pt x="49249" y="41279"/>
                  <a:pt x="57186" y="60329"/>
                </a:cubicBezTo>
                <a:cubicBezTo>
                  <a:pt x="65123" y="79379"/>
                  <a:pt x="40253" y="121712"/>
                  <a:pt x="47661" y="114304"/>
                </a:cubicBezTo>
                <a:cubicBezTo>
                  <a:pt x="55069" y="106896"/>
                  <a:pt x="98461" y="24346"/>
                  <a:pt x="101636" y="15879"/>
                </a:cubicBezTo>
                <a:cubicBezTo>
                  <a:pt x="104811" y="7412"/>
                  <a:pt x="84173" y="69325"/>
                  <a:pt x="66711" y="63504"/>
                </a:cubicBezTo>
                <a:cubicBezTo>
                  <a:pt x="49249" y="57683"/>
                  <a:pt x="1623" y="533"/>
                  <a:pt x="3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E92768C1-313F-5479-BB96-ACAAB8E14BCC}"/>
              </a:ext>
            </a:extLst>
          </p:cNvPr>
          <p:cNvSpPr/>
          <p:nvPr/>
        </p:nvSpPr>
        <p:spPr>
          <a:xfrm>
            <a:off x="4654466" y="4389247"/>
            <a:ext cx="162266" cy="84328"/>
          </a:xfrm>
          <a:custGeom>
            <a:avLst/>
            <a:gdLst>
              <a:gd name="connsiteX0" fmla="*/ 84 w 162266"/>
              <a:gd name="connsiteY0" fmla="*/ 8128 h 84328"/>
              <a:gd name="connsiteX1" fmla="*/ 108034 w 162266"/>
              <a:gd name="connsiteY1" fmla="*/ 1778 h 84328"/>
              <a:gd name="connsiteX2" fmla="*/ 142959 w 162266"/>
              <a:gd name="connsiteY2" fmla="*/ 33528 h 84328"/>
              <a:gd name="connsiteX3" fmla="*/ 142959 w 162266"/>
              <a:gd name="connsiteY3" fmla="*/ 84328 h 84328"/>
              <a:gd name="connsiteX4" fmla="*/ 162009 w 162266"/>
              <a:gd name="connsiteY4" fmla="*/ 33528 h 84328"/>
              <a:gd name="connsiteX5" fmla="*/ 127084 w 162266"/>
              <a:gd name="connsiteY5" fmla="*/ 1778 h 84328"/>
              <a:gd name="connsiteX6" fmla="*/ 84 w 162266"/>
              <a:gd name="connsiteY6" fmla="*/ 8128 h 8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266" h="84328">
                <a:moveTo>
                  <a:pt x="84" y="8128"/>
                </a:moveTo>
                <a:cubicBezTo>
                  <a:pt x="-3091" y="8128"/>
                  <a:pt x="84222" y="-2455"/>
                  <a:pt x="108034" y="1778"/>
                </a:cubicBezTo>
                <a:cubicBezTo>
                  <a:pt x="131846" y="6011"/>
                  <a:pt x="137138" y="19770"/>
                  <a:pt x="142959" y="33528"/>
                </a:cubicBezTo>
                <a:cubicBezTo>
                  <a:pt x="148780" y="47286"/>
                  <a:pt x="139784" y="84328"/>
                  <a:pt x="142959" y="84328"/>
                </a:cubicBezTo>
                <a:cubicBezTo>
                  <a:pt x="146134" y="84328"/>
                  <a:pt x="164655" y="47286"/>
                  <a:pt x="162009" y="33528"/>
                </a:cubicBezTo>
                <a:cubicBezTo>
                  <a:pt x="159363" y="19770"/>
                  <a:pt x="152484" y="8128"/>
                  <a:pt x="127084" y="1778"/>
                </a:cubicBezTo>
                <a:cubicBezTo>
                  <a:pt x="101684" y="-4572"/>
                  <a:pt x="3259" y="8128"/>
                  <a:pt x="84" y="8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3DD57AD8-D095-0B4D-707E-315A3414BAAC}"/>
              </a:ext>
            </a:extLst>
          </p:cNvPr>
          <p:cNvSpPr/>
          <p:nvPr/>
        </p:nvSpPr>
        <p:spPr>
          <a:xfrm>
            <a:off x="4282171" y="3938690"/>
            <a:ext cx="48534" cy="282864"/>
          </a:xfrm>
          <a:custGeom>
            <a:avLst/>
            <a:gdLst>
              <a:gd name="connsiteX0" fmla="*/ 48529 w 48534"/>
              <a:gd name="connsiteY0" fmla="*/ 1485 h 282864"/>
              <a:gd name="connsiteX1" fmla="*/ 904 w 48534"/>
              <a:gd name="connsiteY1" fmla="*/ 277710 h 282864"/>
              <a:gd name="connsiteX2" fmla="*/ 16779 w 48534"/>
              <a:gd name="connsiteY2" fmla="*/ 179285 h 282864"/>
              <a:gd name="connsiteX3" fmla="*/ 10429 w 48534"/>
              <a:gd name="connsiteY3" fmla="*/ 150710 h 282864"/>
              <a:gd name="connsiteX4" fmla="*/ 4079 w 48534"/>
              <a:gd name="connsiteY4" fmla="*/ 166585 h 282864"/>
              <a:gd name="connsiteX5" fmla="*/ 48529 w 48534"/>
              <a:gd name="connsiteY5" fmla="*/ 1485 h 282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534" h="282864">
                <a:moveTo>
                  <a:pt x="48529" y="1485"/>
                </a:moveTo>
                <a:cubicBezTo>
                  <a:pt x="48000" y="20006"/>
                  <a:pt x="6196" y="248077"/>
                  <a:pt x="904" y="277710"/>
                </a:cubicBezTo>
                <a:cubicBezTo>
                  <a:pt x="-4388" y="307343"/>
                  <a:pt x="15192" y="200452"/>
                  <a:pt x="16779" y="179285"/>
                </a:cubicBezTo>
                <a:cubicBezTo>
                  <a:pt x="18366" y="158118"/>
                  <a:pt x="12546" y="152827"/>
                  <a:pt x="10429" y="150710"/>
                </a:cubicBezTo>
                <a:cubicBezTo>
                  <a:pt x="8312" y="148593"/>
                  <a:pt x="-2271" y="189868"/>
                  <a:pt x="4079" y="166585"/>
                </a:cubicBezTo>
                <a:cubicBezTo>
                  <a:pt x="10429" y="143302"/>
                  <a:pt x="49058" y="-17036"/>
                  <a:pt x="48529" y="148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AE7CEA2B-C180-2FB5-3E41-4DD13ACEA5A4}"/>
              </a:ext>
            </a:extLst>
          </p:cNvPr>
          <p:cNvSpPr/>
          <p:nvPr/>
        </p:nvSpPr>
        <p:spPr>
          <a:xfrm>
            <a:off x="4187640" y="4184650"/>
            <a:ext cx="32014" cy="212725"/>
          </a:xfrm>
          <a:custGeom>
            <a:avLst/>
            <a:gdLst>
              <a:gd name="connsiteX0" fmla="*/ 25585 w 32014"/>
              <a:gd name="connsiteY0" fmla="*/ 0 h 212725"/>
              <a:gd name="connsiteX1" fmla="*/ 9710 w 32014"/>
              <a:gd name="connsiteY1" fmla="*/ 123825 h 212725"/>
              <a:gd name="connsiteX2" fmla="*/ 31935 w 32014"/>
              <a:gd name="connsiteY2" fmla="*/ 212725 h 212725"/>
              <a:gd name="connsiteX3" fmla="*/ 185 w 32014"/>
              <a:gd name="connsiteY3" fmla="*/ 123825 h 212725"/>
              <a:gd name="connsiteX4" fmla="*/ 25585 w 32014"/>
              <a:gd name="connsiteY4" fmla="*/ 0 h 21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14" h="212725">
                <a:moveTo>
                  <a:pt x="25585" y="0"/>
                </a:moveTo>
                <a:cubicBezTo>
                  <a:pt x="27172" y="0"/>
                  <a:pt x="8652" y="88371"/>
                  <a:pt x="9710" y="123825"/>
                </a:cubicBezTo>
                <a:cubicBezTo>
                  <a:pt x="10768" y="159279"/>
                  <a:pt x="33522" y="212725"/>
                  <a:pt x="31935" y="212725"/>
                </a:cubicBezTo>
                <a:cubicBezTo>
                  <a:pt x="30348" y="212725"/>
                  <a:pt x="2831" y="153987"/>
                  <a:pt x="185" y="123825"/>
                </a:cubicBezTo>
                <a:cubicBezTo>
                  <a:pt x="-2461" y="93663"/>
                  <a:pt x="23998" y="0"/>
                  <a:pt x="25585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6AC409F2-822B-A199-D397-5A7F4640C053}"/>
              </a:ext>
            </a:extLst>
          </p:cNvPr>
          <p:cNvSpPr/>
          <p:nvPr/>
        </p:nvSpPr>
        <p:spPr>
          <a:xfrm>
            <a:off x="4127474" y="4292536"/>
            <a:ext cx="181010" cy="88983"/>
          </a:xfrm>
          <a:custGeom>
            <a:avLst/>
            <a:gdLst>
              <a:gd name="connsiteX0" fmla="*/ 181001 w 181010"/>
              <a:gd name="connsiteY0" fmla="*/ 64 h 88983"/>
              <a:gd name="connsiteX1" fmla="*/ 60351 w 181010"/>
              <a:gd name="connsiteY1" fmla="*/ 31814 h 88983"/>
              <a:gd name="connsiteX2" fmla="*/ 26 w 181010"/>
              <a:gd name="connsiteY2" fmla="*/ 88964 h 88983"/>
              <a:gd name="connsiteX3" fmla="*/ 66701 w 181010"/>
              <a:gd name="connsiteY3" fmla="*/ 25464 h 88983"/>
              <a:gd name="connsiteX4" fmla="*/ 181001 w 181010"/>
              <a:gd name="connsiteY4" fmla="*/ 64 h 88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010" h="88983">
                <a:moveTo>
                  <a:pt x="181001" y="64"/>
                </a:moveTo>
                <a:cubicBezTo>
                  <a:pt x="179943" y="1122"/>
                  <a:pt x="90513" y="16997"/>
                  <a:pt x="60351" y="31814"/>
                </a:cubicBezTo>
                <a:cubicBezTo>
                  <a:pt x="30189" y="46631"/>
                  <a:pt x="-1032" y="90022"/>
                  <a:pt x="26" y="88964"/>
                </a:cubicBezTo>
                <a:cubicBezTo>
                  <a:pt x="1084" y="87906"/>
                  <a:pt x="42889" y="39751"/>
                  <a:pt x="66701" y="25464"/>
                </a:cubicBezTo>
                <a:cubicBezTo>
                  <a:pt x="90513" y="11177"/>
                  <a:pt x="182059" y="-994"/>
                  <a:pt x="181001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5EB0779E-ED95-23A2-62AB-4086BD07EFFB}"/>
              </a:ext>
            </a:extLst>
          </p:cNvPr>
          <p:cNvSpPr/>
          <p:nvPr/>
        </p:nvSpPr>
        <p:spPr>
          <a:xfrm>
            <a:off x="4336301" y="4355177"/>
            <a:ext cx="164286" cy="115598"/>
          </a:xfrm>
          <a:custGeom>
            <a:avLst/>
            <a:gdLst>
              <a:gd name="connsiteX0" fmla="*/ 749 w 164286"/>
              <a:gd name="connsiteY0" fmla="*/ 923 h 115598"/>
              <a:gd name="connsiteX1" fmla="*/ 76949 w 164286"/>
              <a:gd name="connsiteY1" fmla="*/ 29498 h 115598"/>
              <a:gd name="connsiteX2" fmla="*/ 162674 w 164286"/>
              <a:gd name="connsiteY2" fmla="*/ 115223 h 115598"/>
              <a:gd name="connsiteX3" fmla="*/ 124574 w 164286"/>
              <a:gd name="connsiteY3" fmla="*/ 58073 h 115598"/>
              <a:gd name="connsiteX4" fmla="*/ 749 w 164286"/>
              <a:gd name="connsiteY4" fmla="*/ 923 h 11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286" h="115598">
                <a:moveTo>
                  <a:pt x="749" y="923"/>
                </a:moveTo>
                <a:cubicBezTo>
                  <a:pt x="-7189" y="-3840"/>
                  <a:pt x="49962" y="10448"/>
                  <a:pt x="76949" y="29498"/>
                </a:cubicBezTo>
                <a:cubicBezTo>
                  <a:pt x="103936" y="48548"/>
                  <a:pt x="154737" y="110461"/>
                  <a:pt x="162674" y="115223"/>
                </a:cubicBezTo>
                <a:cubicBezTo>
                  <a:pt x="170612" y="119986"/>
                  <a:pt x="147857" y="78181"/>
                  <a:pt x="124574" y="58073"/>
                </a:cubicBezTo>
                <a:cubicBezTo>
                  <a:pt x="101291" y="37965"/>
                  <a:pt x="8687" y="5686"/>
                  <a:pt x="749" y="92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8B439F33-19EB-0C64-621B-8D4A5166DEE9}"/>
              </a:ext>
            </a:extLst>
          </p:cNvPr>
          <p:cNvSpPr/>
          <p:nvPr/>
        </p:nvSpPr>
        <p:spPr>
          <a:xfrm>
            <a:off x="4155993" y="4424414"/>
            <a:ext cx="160789" cy="81753"/>
          </a:xfrm>
          <a:custGeom>
            <a:avLst/>
            <a:gdLst>
              <a:gd name="connsiteX0" fmla="*/ 82 w 160789"/>
              <a:gd name="connsiteY0" fmla="*/ 11061 h 81753"/>
              <a:gd name="connsiteX1" fmla="*/ 85807 w 160789"/>
              <a:gd name="connsiteY1" fmla="*/ 4711 h 81753"/>
              <a:gd name="connsiteX2" fmla="*/ 158832 w 160789"/>
              <a:gd name="connsiteY2" fmla="*/ 80911 h 81753"/>
              <a:gd name="connsiteX3" fmla="*/ 136607 w 160789"/>
              <a:gd name="connsiteY3" fmla="*/ 42811 h 81753"/>
              <a:gd name="connsiteX4" fmla="*/ 101682 w 160789"/>
              <a:gd name="connsiteY4" fmla="*/ 1536 h 81753"/>
              <a:gd name="connsiteX5" fmla="*/ 82 w 160789"/>
              <a:gd name="connsiteY5" fmla="*/ 11061 h 8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789" h="81753">
                <a:moveTo>
                  <a:pt x="82" y="11061"/>
                </a:moveTo>
                <a:cubicBezTo>
                  <a:pt x="-2564" y="11590"/>
                  <a:pt x="59349" y="-6931"/>
                  <a:pt x="85807" y="4711"/>
                </a:cubicBezTo>
                <a:cubicBezTo>
                  <a:pt x="112265" y="16353"/>
                  <a:pt x="150365" y="74561"/>
                  <a:pt x="158832" y="80911"/>
                </a:cubicBezTo>
                <a:cubicBezTo>
                  <a:pt x="167299" y="87261"/>
                  <a:pt x="146132" y="56040"/>
                  <a:pt x="136607" y="42811"/>
                </a:cubicBezTo>
                <a:cubicBezTo>
                  <a:pt x="127082" y="29582"/>
                  <a:pt x="119674" y="7886"/>
                  <a:pt x="101682" y="1536"/>
                </a:cubicBezTo>
                <a:cubicBezTo>
                  <a:pt x="83690" y="-4814"/>
                  <a:pt x="2728" y="10532"/>
                  <a:pt x="82" y="11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D4D9575D-7176-233A-2AC3-0FFE62FD02E7}"/>
              </a:ext>
            </a:extLst>
          </p:cNvPr>
          <p:cNvSpPr/>
          <p:nvPr/>
        </p:nvSpPr>
        <p:spPr>
          <a:xfrm>
            <a:off x="4323523" y="4457657"/>
            <a:ext cx="141485" cy="47720"/>
          </a:xfrm>
          <a:custGeom>
            <a:avLst/>
            <a:gdLst>
              <a:gd name="connsiteX0" fmla="*/ 827 w 141485"/>
              <a:gd name="connsiteY0" fmla="*/ 47668 h 47720"/>
              <a:gd name="connsiteX1" fmla="*/ 54802 w 141485"/>
              <a:gd name="connsiteY1" fmla="*/ 9568 h 47720"/>
              <a:gd name="connsiteX2" fmla="*/ 140527 w 141485"/>
              <a:gd name="connsiteY2" fmla="*/ 19093 h 47720"/>
              <a:gd name="connsiteX3" fmla="*/ 96077 w 141485"/>
              <a:gd name="connsiteY3" fmla="*/ 43 h 47720"/>
              <a:gd name="connsiteX4" fmla="*/ 827 w 141485"/>
              <a:gd name="connsiteY4" fmla="*/ 47668 h 4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485" h="47720">
                <a:moveTo>
                  <a:pt x="827" y="47668"/>
                </a:moveTo>
                <a:cubicBezTo>
                  <a:pt x="-6052" y="49255"/>
                  <a:pt x="31519" y="14330"/>
                  <a:pt x="54802" y="9568"/>
                </a:cubicBezTo>
                <a:cubicBezTo>
                  <a:pt x="78085" y="4805"/>
                  <a:pt x="133648" y="20680"/>
                  <a:pt x="140527" y="19093"/>
                </a:cubicBezTo>
                <a:cubicBezTo>
                  <a:pt x="147406" y="17506"/>
                  <a:pt x="115656" y="-1015"/>
                  <a:pt x="96077" y="43"/>
                </a:cubicBezTo>
                <a:cubicBezTo>
                  <a:pt x="76498" y="1101"/>
                  <a:pt x="7706" y="46081"/>
                  <a:pt x="827" y="47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329F9D1D-6C45-142F-AA4E-C914A28C17AD}"/>
              </a:ext>
            </a:extLst>
          </p:cNvPr>
          <p:cNvSpPr/>
          <p:nvPr/>
        </p:nvSpPr>
        <p:spPr>
          <a:xfrm>
            <a:off x="4499899" y="4394634"/>
            <a:ext cx="212301" cy="139836"/>
          </a:xfrm>
          <a:custGeom>
            <a:avLst/>
            <a:gdLst>
              <a:gd name="connsiteX0" fmla="*/ 2251 w 212301"/>
              <a:gd name="connsiteY0" fmla="*/ 139266 h 139836"/>
              <a:gd name="connsiteX1" fmla="*/ 49876 w 212301"/>
              <a:gd name="connsiteY1" fmla="*/ 53541 h 139836"/>
              <a:gd name="connsiteX2" fmla="*/ 119726 w 212301"/>
              <a:gd name="connsiteY2" fmla="*/ 40841 h 139836"/>
              <a:gd name="connsiteX3" fmla="*/ 97501 w 212301"/>
              <a:gd name="connsiteY3" fmla="*/ 21791 h 139836"/>
              <a:gd name="connsiteX4" fmla="*/ 211801 w 212301"/>
              <a:gd name="connsiteY4" fmla="*/ 21791 h 139836"/>
              <a:gd name="connsiteX5" fmla="*/ 141951 w 212301"/>
              <a:gd name="connsiteY5" fmla="*/ 15441 h 139836"/>
              <a:gd name="connsiteX6" fmla="*/ 78451 w 212301"/>
              <a:gd name="connsiteY6" fmla="*/ 9091 h 139836"/>
              <a:gd name="connsiteX7" fmla="*/ 122901 w 212301"/>
              <a:gd name="connsiteY7" fmla="*/ 5916 h 139836"/>
              <a:gd name="connsiteX8" fmla="*/ 2251 w 212301"/>
              <a:gd name="connsiteY8" fmla="*/ 139266 h 139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301" h="139836">
                <a:moveTo>
                  <a:pt x="2251" y="139266"/>
                </a:moveTo>
                <a:cubicBezTo>
                  <a:pt x="-9920" y="147203"/>
                  <a:pt x="30297" y="69945"/>
                  <a:pt x="49876" y="53541"/>
                </a:cubicBezTo>
                <a:cubicBezTo>
                  <a:pt x="69455" y="37137"/>
                  <a:pt x="111789" y="46133"/>
                  <a:pt x="119726" y="40841"/>
                </a:cubicBezTo>
                <a:cubicBezTo>
                  <a:pt x="127663" y="35549"/>
                  <a:pt x="82155" y="24966"/>
                  <a:pt x="97501" y="21791"/>
                </a:cubicBezTo>
                <a:cubicBezTo>
                  <a:pt x="112847" y="18616"/>
                  <a:pt x="204393" y="22849"/>
                  <a:pt x="211801" y="21791"/>
                </a:cubicBezTo>
                <a:cubicBezTo>
                  <a:pt x="219209" y="20733"/>
                  <a:pt x="141951" y="15441"/>
                  <a:pt x="141951" y="15441"/>
                </a:cubicBezTo>
                <a:cubicBezTo>
                  <a:pt x="119726" y="13324"/>
                  <a:pt x="81626" y="10678"/>
                  <a:pt x="78451" y="9091"/>
                </a:cubicBezTo>
                <a:cubicBezTo>
                  <a:pt x="75276" y="7504"/>
                  <a:pt x="132426" y="-8371"/>
                  <a:pt x="122901" y="5916"/>
                </a:cubicBezTo>
                <a:cubicBezTo>
                  <a:pt x="113376" y="20203"/>
                  <a:pt x="14422" y="131329"/>
                  <a:pt x="2251" y="139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A888E015-4D6F-F7F1-7539-0173F0A32674}"/>
              </a:ext>
            </a:extLst>
          </p:cNvPr>
          <p:cNvSpPr/>
          <p:nvPr/>
        </p:nvSpPr>
        <p:spPr>
          <a:xfrm>
            <a:off x="4479859" y="4676764"/>
            <a:ext cx="64363" cy="247669"/>
          </a:xfrm>
          <a:custGeom>
            <a:avLst/>
            <a:gdLst>
              <a:gd name="connsiteX0" fmla="*/ 22291 w 64363"/>
              <a:gd name="connsiteY0" fmla="*/ 11 h 247669"/>
              <a:gd name="connsiteX1" fmla="*/ 50866 w 64363"/>
              <a:gd name="connsiteY1" fmla="*/ 111136 h 247669"/>
              <a:gd name="connsiteX2" fmla="*/ 66 w 64363"/>
              <a:gd name="connsiteY2" fmla="*/ 247661 h 247669"/>
              <a:gd name="connsiteX3" fmla="*/ 63566 w 64363"/>
              <a:gd name="connsiteY3" fmla="*/ 104786 h 247669"/>
              <a:gd name="connsiteX4" fmla="*/ 22291 w 64363"/>
              <a:gd name="connsiteY4" fmla="*/ 11 h 247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63" h="247669">
                <a:moveTo>
                  <a:pt x="22291" y="11"/>
                </a:moveTo>
                <a:cubicBezTo>
                  <a:pt x="20174" y="1069"/>
                  <a:pt x="54570" y="69861"/>
                  <a:pt x="50866" y="111136"/>
                </a:cubicBezTo>
                <a:cubicBezTo>
                  <a:pt x="47162" y="152411"/>
                  <a:pt x="-2051" y="248719"/>
                  <a:pt x="66" y="247661"/>
                </a:cubicBezTo>
                <a:cubicBezTo>
                  <a:pt x="2183" y="246603"/>
                  <a:pt x="56158" y="140240"/>
                  <a:pt x="63566" y="104786"/>
                </a:cubicBezTo>
                <a:cubicBezTo>
                  <a:pt x="70974" y="69332"/>
                  <a:pt x="24408" y="-1047"/>
                  <a:pt x="22291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BCBDA707-F72A-210F-BBF0-EF7D92D962E3}"/>
              </a:ext>
            </a:extLst>
          </p:cNvPr>
          <p:cNvSpPr/>
          <p:nvPr/>
        </p:nvSpPr>
        <p:spPr>
          <a:xfrm>
            <a:off x="4403548" y="4695807"/>
            <a:ext cx="25695" cy="123864"/>
          </a:xfrm>
          <a:custGeom>
            <a:avLst/>
            <a:gdLst>
              <a:gd name="connsiteX0" fmla="*/ 25577 w 25695"/>
              <a:gd name="connsiteY0" fmla="*/ 18 h 123864"/>
              <a:gd name="connsiteX1" fmla="*/ 9702 w 25695"/>
              <a:gd name="connsiteY1" fmla="*/ 63518 h 123864"/>
              <a:gd name="connsiteX2" fmla="*/ 9702 w 25695"/>
              <a:gd name="connsiteY2" fmla="*/ 123843 h 123864"/>
              <a:gd name="connsiteX3" fmla="*/ 177 w 25695"/>
              <a:gd name="connsiteY3" fmla="*/ 69868 h 123864"/>
              <a:gd name="connsiteX4" fmla="*/ 25577 w 25695"/>
              <a:gd name="connsiteY4" fmla="*/ 18 h 12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95" h="123864">
                <a:moveTo>
                  <a:pt x="25577" y="18"/>
                </a:moveTo>
                <a:cubicBezTo>
                  <a:pt x="27165" y="-1040"/>
                  <a:pt x="12348" y="42881"/>
                  <a:pt x="9702" y="63518"/>
                </a:cubicBezTo>
                <a:cubicBezTo>
                  <a:pt x="7056" y="84155"/>
                  <a:pt x="11290" y="122785"/>
                  <a:pt x="9702" y="123843"/>
                </a:cubicBezTo>
                <a:cubicBezTo>
                  <a:pt x="8114" y="124901"/>
                  <a:pt x="-1411" y="85743"/>
                  <a:pt x="177" y="69868"/>
                </a:cubicBezTo>
                <a:cubicBezTo>
                  <a:pt x="1764" y="53993"/>
                  <a:pt x="23989" y="1076"/>
                  <a:pt x="25577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9672F57A-2A07-3F5E-E84A-14C046FB0F93}"/>
              </a:ext>
            </a:extLst>
          </p:cNvPr>
          <p:cNvSpPr/>
          <p:nvPr/>
        </p:nvSpPr>
        <p:spPr>
          <a:xfrm>
            <a:off x="3987720" y="4927540"/>
            <a:ext cx="481196" cy="130721"/>
          </a:xfrm>
          <a:custGeom>
            <a:avLst/>
            <a:gdLst>
              <a:gd name="connsiteX0" fmla="*/ 80 w 481196"/>
              <a:gd name="connsiteY0" fmla="*/ 130235 h 130721"/>
              <a:gd name="connsiteX1" fmla="*/ 184230 w 481196"/>
              <a:gd name="connsiteY1" fmla="*/ 76260 h 130721"/>
              <a:gd name="connsiteX2" fmla="*/ 152480 w 481196"/>
              <a:gd name="connsiteY2" fmla="*/ 60385 h 130721"/>
              <a:gd name="connsiteX3" fmla="*/ 241380 w 481196"/>
              <a:gd name="connsiteY3" fmla="*/ 50860 h 130721"/>
              <a:gd name="connsiteX4" fmla="*/ 222330 w 481196"/>
              <a:gd name="connsiteY4" fmla="*/ 28635 h 130721"/>
              <a:gd name="connsiteX5" fmla="*/ 403305 w 481196"/>
              <a:gd name="connsiteY5" fmla="*/ 31810 h 130721"/>
              <a:gd name="connsiteX6" fmla="*/ 368380 w 481196"/>
              <a:gd name="connsiteY6" fmla="*/ 9585 h 130721"/>
              <a:gd name="connsiteX7" fmla="*/ 479505 w 481196"/>
              <a:gd name="connsiteY7" fmla="*/ 31810 h 130721"/>
              <a:gd name="connsiteX8" fmla="*/ 428705 w 481196"/>
              <a:gd name="connsiteY8" fmla="*/ 22285 h 130721"/>
              <a:gd name="connsiteX9" fmla="*/ 336630 w 481196"/>
              <a:gd name="connsiteY9" fmla="*/ 60 h 130721"/>
              <a:gd name="connsiteX10" fmla="*/ 355680 w 481196"/>
              <a:gd name="connsiteY10" fmla="*/ 15935 h 130721"/>
              <a:gd name="connsiteX11" fmla="*/ 196930 w 481196"/>
              <a:gd name="connsiteY11" fmla="*/ 22285 h 130721"/>
              <a:gd name="connsiteX12" fmla="*/ 209630 w 481196"/>
              <a:gd name="connsiteY12" fmla="*/ 41335 h 130721"/>
              <a:gd name="connsiteX13" fmla="*/ 80 w 481196"/>
              <a:gd name="connsiteY13" fmla="*/ 130235 h 130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1196" h="130721">
                <a:moveTo>
                  <a:pt x="80" y="130235"/>
                </a:moveTo>
                <a:cubicBezTo>
                  <a:pt x="-4153" y="136056"/>
                  <a:pt x="158830" y="87902"/>
                  <a:pt x="184230" y="76260"/>
                </a:cubicBezTo>
                <a:cubicBezTo>
                  <a:pt x="209630" y="64618"/>
                  <a:pt x="142955" y="64618"/>
                  <a:pt x="152480" y="60385"/>
                </a:cubicBezTo>
                <a:cubicBezTo>
                  <a:pt x="162005" y="56152"/>
                  <a:pt x="229738" y="56152"/>
                  <a:pt x="241380" y="50860"/>
                </a:cubicBezTo>
                <a:cubicBezTo>
                  <a:pt x="253022" y="45568"/>
                  <a:pt x="195342" y="31810"/>
                  <a:pt x="222330" y="28635"/>
                </a:cubicBezTo>
                <a:cubicBezTo>
                  <a:pt x="249318" y="25460"/>
                  <a:pt x="378963" y="34985"/>
                  <a:pt x="403305" y="31810"/>
                </a:cubicBezTo>
                <a:cubicBezTo>
                  <a:pt x="427647" y="28635"/>
                  <a:pt x="355680" y="9585"/>
                  <a:pt x="368380" y="9585"/>
                </a:cubicBezTo>
                <a:cubicBezTo>
                  <a:pt x="381080" y="9585"/>
                  <a:pt x="469451" y="29693"/>
                  <a:pt x="479505" y="31810"/>
                </a:cubicBezTo>
                <a:cubicBezTo>
                  <a:pt x="489559" y="33927"/>
                  <a:pt x="452518" y="27577"/>
                  <a:pt x="428705" y="22285"/>
                </a:cubicBezTo>
                <a:cubicBezTo>
                  <a:pt x="404892" y="16993"/>
                  <a:pt x="336630" y="60"/>
                  <a:pt x="336630" y="60"/>
                </a:cubicBezTo>
                <a:cubicBezTo>
                  <a:pt x="324459" y="-998"/>
                  <a:pt x="378963" y="12231"/>
                  <a:pt x="355680" y="15935"/>
                </a:cubicBezTo>
                <a:cubicBezTo>
                  <a:pt x="332397" y="19639"/>
                  <a:pt x="196930" y="22285"/>
                  <a:pt x="196930" y="22285"/>
                </a:cubicBezTo>
                <a:cubicBezTo>
                  <a:pt x="172588" y="26518"/>
                  <a:pt x="242438" y="26518"/>
                  <a:pt x="209630" y="41335"/>
                </a:cubicBezTo>
                <a:cubicBezTo>
                  <a:pt x="176822" y="56152"/>
                  <a:pt x="4313" y="124414"/>
                  <a:pt x="80" y="130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8B151FEA-00B0-7612-1EDD-C0041C01F8B2}"/>
              </a:ext>
            </a:extLst>
          </p:cNvPr>
          <p:cNvSpPr/>
          <p:nvPr/>
        </p:nvSpPr>
        <p:spPr>
          <a:xfrm>
            <a:off x="4432079" y="4925599"/>
            <a:ext cx="736853" cy="78991"/>
          </a:xfrm>
          <a:custGeom>
            <a:avLst/>
            <a:gdLst>
              <a:gd name="connsiteX0" fmla="*/ 221 w 736853"/>
              <a:gd name="connsiteY0" fmla="*/ 46451 h 78991"/>
              <a:gd name="connsiteX1" fmla="*/ 203421 w 736853"/>
              <a:gd name="connsiteY1" fmla="*/ 24226 h 78991"/>
              <a:gd name="connsiteX2" fmla="*/ 190721 w 736853"/>
              <a:gd name="connsiteY2" fmla="*/ 2001 h 78991"/>
              <a:gd name="connsiteX3" fmla="*/ 393921 w 736853"/>
              <a:gd name="connsiteY3" fmla="*/ 78201 h 78991"/>
              <a:gd name="connsiteX4" fmla="*/ 336771 w 736853"/>
              <a:gd name="connsiteY4" fmla="*/ 43276 h 78991"/>
              <a:gd name="connsiteX5" fmla="*/ 447896 w 736853"/>
              <a:gd name="connsiteY5" fmla="*/ 68676 h 78991"/>
              <a:gd name="connsiteX6" fmla="*/ 451071 w 736853"/>
              <a:gd name="connsiteY6" fmla="*/ 55976 h 78991"/>
              <a:gd name="connsiteX7" fmla="*/ 597121 w 736853"/>
              <a:gd name="connsiteY7" fmla="*/ 40101 h 78991"/>
              <a:gd name="connsiteX8" fmla="*/ 657446 w 736853"/>
              <a:gd name="connsiteY8" fmla="*/ 14701 h 78991"/>
              <a:gd name="connsiteX9" fmla="*/ 622521 w 736853"/>
              <a:gd name="connsiteY9" fmla="*/ 17876 h 78991"/>
              <a:gd name="connsiteX10" fmla="*/ 736821 w 736853"/>
              <a:gd name="connsiteY10" fmla="*/ 17876 h 78991"/>
              <a:gd name="connsiteX11" fmla="*/ 632046 w 736853"/>
              <a:gd name="connsiteY11" fmla="*/ 27401 h 78991"/>
              <a:gd name="connsiteX12" fmla="*/ 435196 w 736853"/>
              <a:gd name="connsiteY12" fmla="*/ 55976 h 78991"/>
              <a:gd name="connsiteX13" fmla="*/ 374871 w 736853"/>
              <a:gd name="connsiteY13" fmla="*/ 46451 h 78991"/>
              <a:gd name="connsiteX14" fmla="*/ 251046 w 736853"/>
              <a:gd name="connsiteY14" fmla="*/ 33751 h 78991"/>
              <a:gd name="connsiteX15" fmla="*/ 165321 w 736853"/>
              <a:gd name="connsiteY15" fmla="*/ 8351 h 78991"/>
              <a:gd name="connsiteX16" fmla="*/ 221 w 736853"/>
              <a:gd name="connsiteY16" fmla="*/ 46451 h 78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36853" h="78991">
                <a:moveTo>
                  <a:pt x="221" y="46451"/>
                </a:moveTo>
                <a:cubicBezTo>
                  <a:pt x="6571" y="49097"/>
                  <a:pt x="171671" y="31634"/>
                  <a:pt x="203421" y="24226"/>
                </a:cubicBezTo>
                <a:cubicBezTo>
                  <a:pt x="235171" y="16818"/>
                  <a:pt x="158971" y="-6995"/>
                  <a:pt x="190721" y="2001"/>
                </a:cubicBezTo>
                <a:cubicBezTo>
                  <a:pt x="222471" y="10997"/>
                  <a:pt x="369579" y="71322"/>
                  <a:pt x="393921" y="78201"/>
                </a:cubicBezTo>
                <a:cubicBezTo>
                  <a:pt x="418263" y="85080"/>
                  <a:pt x="327775" y="44863"/>
                  <a:pt x="336771" y="43276"/>
                </a:cubicBezTo>
                <a:cubicBezTo>
                  <a:pt x="345767" y="41689"/>
                  <a:pt x="428846" y="66559"/>
                  <a:pt x="447896" y="68676"/>
                </a:cubicBezTo>
                <a:cubicBezTo>
                  <a:pt x="466946" y="70793"/>
                  <a:pt x="426200" y="60738"/>
                  <a:pt x="451071" y="55976"/>
                </a:cubicBezTo>
                <a:cubicBezTo>
                  <a:pt x="475942" y="51214"/>
                  <a:pt x="562725" y="46980"/>
                  <a:pt x="597121" y="40101"/>
                </a:cubicBezTo>
                <a:cubicBezTo>
                  <a:pt x="631517" y="33222"/>
                  <a:pt x="653213" y="18405"/>
                  <a:pt x="657446" y="14701"/>
                </a:cubicBezTo>
                <a:cubicBezTo>
                  <a:pt x="661679" y="10997"/>
                  <a:pt x="609292" y="17347"/>
                  <a:pt x="622521" y="17876"/>
                </a:cubicBezTo>
                <a:cubicBezTo>
                  <a:pt x="635750" y="18405"/>
                  <a:pt x="735234" y="16289"/>
                  <a:pt x="736821" y="17876"/>
                </a:cubicBezTo>
                <a:cubicBezTo>
                  <a:pt x="738408" y="19463"/>
                  <a:pt x="682317" y="21051"/>
                  <a:pt x="632046" y="27401"/>
                </a:cubicBezTo>
                <a:cubicBezTo>
                  <a:pt x="581775" y="33751"/>
                  <a:pt x="478058" y="52801"/>
                  <a:pt x="435196" y="55976"/>
                </a:cubicBezTo>
                <a:cubicBezTo>
                  <a:pt x="392334" y="59151"/>
                  <a:pt x="405563" y="50155"/>
                  <a:pt x="374871" y="46451"/>
                </a:cubicBezTo>
                <a:cubicBezTo>
                  <a:pt x="344179" y="42747"/>
                  <a:pt x="285971" y="40101"/>
                  <a:pt x="251046" y="33751"/>
                </a:cubicBezTo>
                <a:cubicBezTo>
                  <a:pt x="216121" y="27401"/>
                  <a:pt x="205008" y="6764"/>
                  <a:pt x="165321" y="8351"/>
                </a:cubicBezTo>
                <a:cubicBezTo>
                  <a:pt x="125634" y="9938"/>
                  <a:pt x="-6129" y="43805"/>
                  <a:pt x="221" y="46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29EF6976-7B1B-2950-74EB-89A43C74A90F}"/>
              </a:ext>
            </a:extLst>
          </p:cNvPr>
          <p:cNvSpPr/>
          <p:nvPr/>
        </p:nvSpPr>
        <p:spPr>
          <a:xfrm>
            <a:off x="4162198" y="4997412"/>
            <a:ext cx="338308" cy="32881"/>
          </a:xfrm>
          <a:custGeom>
            <a:avLst/>
            <a:gdLst>
              <a:gd name="connsiteX0" fmla="*/ 227 w 338308"/>
              <a:gd name="connsiteY0" fmla="*/ 15913 h 32881"/>
              <a:gd name="connsiteX1" fmla="*/ 320902 w 338308"/>
              <a:gd name="connsiteY1" fmla="*/ 31788 h 32881"/>
              <a:gd name="connsiteX2" fmla="*/ 292327 w 338308"/>
              <a:gd name="connsiteY2" fmla="*/ 6388 h 32881"/>
              <a:gd name="connsiteX3" fmla="*/ 336777 w 338308"/>
              <a:gd name="connsiteY3" fmla="*/ 31788 h 32881"/>
              <a:gd name="connsiteX4" fmla="*/ 225652 w 338308"/>
              <a:gd name="connsiteY4" fmla="*/ 25438 h 32881"/>
              <a:gd name="connsiteX5" fmla="*/ 127227 w 338308"/>
              <a:gd name="connsiteY5" fmla="*/ 38 h 32881"/>
              <a:gd name="connsiteX6" fmla="*/ 266927 w 338308"/>
              <a:gd name="connsiteY6" fmla="*/ 31788 h 32881"/>
              <a:gd name="connsiteX7" fmla="*/ 227 w 338308"/>
              <a:gd name="connsiteY7" fmla="*/ 15913 h 3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308" h="32881">
                <a:moveTo>
                  <a:pt x="227" y="15913"/>
                </a:moveTo>
                <a:cubicBezTo>
                  <a:pt x="9223" y="15913"/>
                  <a:pt x="272219" y="33375"/>
                  <a:pt x="320902" y="31788"/>
                </a:cubicBezTo>
                <a:cubicBezTo>
                  <a:pt x="369585" y="30201"/>
                  <a:pt x="289681" y="6388"/>
                  <a:pt x="292327" y="6388"/>
                </a:cubicBezTo>
                <a:cubicBezTo>
                  <a:pt x="294973" y="6388"/>
                  <a:pt x="347890" y="28613"/>
                  <a:pt x="336777" y="31788"/>
                </a:cubicBezTo>
                <a:cubicBezTo>
                  <a:pt x="325664" y="34963"/>
                  <a:pt x="260577" y="30730"/>
                  <a:pt x="225652" y="25438"/>
                </a:cubicBezTo>
                <a:cubicBezTo>
                  <a:pt x="190727" y="20146"/>
                  <a:pt x="120348" y="-1020"/>
                  <a:pt x="127227" y="38"/>
                </a:cubicBezTo>
                <a:cubicBezTo>
                  <a:pt x="134106" y="1096"/>
                  <a:pt x="282273" y="31788"/>
                  <a:pt x="266927" y="31788"/>
                </a:cubicBezTo>
                <a:cubicBezTo>
                  <a:pt x="251581" y="31788"/>
                  <a:pt x="-8769" y="15913"/>
                  <a:pt x="227" y="159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FE198B8C-86FF-4A10-94C0-09047D363ED3}"/>
              </a:ext>
            </a:extLst>
          </p:cNvPr>
          <p:cNvSpPr/>
          <p:nvPr/>
        </p:nvSpPr>
        <p:spPr>
          <a:xfrm>
            <a:off x="4433530" y="4997393"/>
            <a:ext cx="439803" cy="41452"/>
          </a:xfrm>
          <a:custGeom>
            <a:avLst/>
            <a:gdLst>
              <a:gd name="connsiteX0" fmla="*/ 1945 w 439803"/>
              <a:gd name="connsiteY0" fmla="*/ 41332 h 41452"/>
              <a:gd name="connsiteX1" fmla="*/ 290870 w 439803"/>
              <a:gd name="connsiteY1" fmla="*/ 57 h 41452"/>
              <a:gd name="connsiteX2" fmla="*/ 160695 w 439803"/>
              <a:gd name="connsiteY2" fmla="*/ 31807 h 41452"/>
              <a:gd name="connsiteX3" fmla="*/ 436920 w 439803"/>
              <a:gd name="connsiteY3" fmla="*/ 9582 h 41452"/>
              <a:gd name="connsiteX4" fmla="*/ 297220 w 439803"/>
              <a:gd name="connsiteY4" fmla="*/ 15932 h 41452"/>
              <a:gd name="connsiteX5" fmla="*/ 170220 w 439803"/>
              <a:gd name="connsiteY5" fmla="*/ 12757 h 41452"/>
              <a:gd name="connsiteX6" fmla="*/ 1945 w 439803"/>
              <a:gd name="connsiteY6" fmla="*/ 41332 h 4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803" h="41452">
                <a:moveTo>
                  <a:pt x="1945" y="41332"/>
                </a:moveTo>
                <a:cubicBezTo>
                  <a:pt x="22053" y="39215"/>
                  <a:pt x="264412" y="1644"/>
                  <a:pt x="290870" y="57"/>
                </a:cubicBezTo>
                <a:cubicBezTo>
                  <a:pt x="317328" y="-1531"/>
                  <a:pt x="136353" y="30219"/>
                  <a:pt x="160695" y="31807"/>
                </a:cubicBezTo>
                <a:cubicBezTo>
                  <a:pt x="185037" y="33394"/>
                  <a:pt x="414166" y="12228"/>
                  <a:pt x="436920" y="9582"/>
                </a:cubicBezTo>
                <a:cubicBezTo>
                  <a:pt x="459674" y="6936"/>
                  <a:pt x="341670" y="15403"/>
                  <a:pt x="297220" y="15932"/>
                </a:cubicBezTo>
                <a:cubicBezTo>
                  <a:pt x="252770" y="16461"/>
                  <a:pt x="217316" y="8524"/>
                  <a:pt x="170220" y="12757"/>
                </a:cubicBezTo>
                <a:cubicBezTo>
                  <a:pt x="123124" y="16990"/>
                  <a:pt x="-18163" y="43449"/>
                  <a:pt x="1945" y="41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D4389AE7-12EB-1D6D-D424-C842A9E2634B}"/>
              </a:ext>
            </a:extLst>
          </p:cNvPr>
          <p:cNvSpPr/>
          <p:nvPr/>
        </p:nvSpPr>
        <p:spPr>
          <a:xfrm>
            <a:off x="4425950" y="4940300"/>
            <a:ext cx="104794" cy="98425"/>
          </a:xfrm>
          <a:custGeom>
            <a:avLst/>
            <a:gdLst>
              <a:gd name="connsiteX0" fmla="*/ 0 w 104794"/>
              <a:gd name="connsiteY0" fmla="*/ 0 h 98425"/>
              <a:gd name="connsiteX1" fmla="*/ 47625 w 104794"/>
              <a:gd name="connsiteY1" fmla="*/ 79375 h 98425"/>
              <a:gd name="connsiteX2" fmla="*/ 53975 w 104794"/>
              <a:gd name="connsiteY2" fmla="*/ 98425 h 98425"/>
              <a:gd name="connsiteX3" fmla="*/ 53975 w 104794"/>
              <a:gd name="connsiteY3" fmla="*/ 79375 h 98425"/>
              <a:gd name="connsiteX4" fmla="*/ 104775 w 104794"/>
              <a:gd name="connsiteY4" fmla="*/ 9525 h 98425"/>
              <a:gd name="connsiteX5" fmla="*/ 47625 w 104794"/>
              <a:gd name="connsiteY5" fmla="*/ 79375 h 98425"/>
              <a:gd name="connsiteX6" fmla="*/ 0 w 104794"/>
              <a:gd name="connsiteY6" fmla="*/ 0 h 9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794" h="98425">
                <a:moveTo>
                  <a:pt x="0" y="0"/>
                </a:moveTo>
                <a:cubicBezTo>
                  <a:pt x="0" y="0"/>
                  <a:pt x="38629" y="62971"/>
                  <a:pt x="47625" y="79375"/>
                </a:cubicBezTo>
                <a:cubicBezTo>
                  <a:pt x="56621" y="95779"/>
                  <a:pt x="53975" y="98425"/>
                  <a:pt x="53975" y="98425"/>
                </a:cubicBezTo>
                <a:cubicBezTo>
                  <a:pt x="55033" y="98425"/>
                  <a:pt x="45508" y="94192"/>
                  <a:pt x="53975" y="79375"/>
                </a:cubicBezTo>
                <a:cubicBezTo>
                  <a:pt x="62442" y="64558"/>
                  <a:pt x="105833" y="9525"/>
                  <a:pt x="104775" y="9525"/>
                </a:cubicBezTo>
                <a:cubicBezTo>
                  <a:pt x="103717" y="9525"/>
                  <a:pt x="60325" y="75142"/>
                  <a:pt x="47625" y="79375"/>
                </a:cubicBezTo>
                <a:cubicBezTo>
                  <a:pt x="34925" y="83608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27D2E00A-9CFB-0AC5-7999-1D63E232EBEF}"/>
              </a:ext>
            </a:extLst>
          </p:cNvPr>
          <p:cNvSpPr/>
          <p:nvPr/>
        </p:nvSpPr>
        <p:spPr>
          <a:xfrm>
            <a:off x="4050676" y="5071647"/>
            <a:ext cx="423184" cy="49660"/>
          </a:xfrm>
          <a:custGeom>
            <a:avLst/>
            <a:gdLst>
              <a:gd name="connsiteX0" fmla="*/ 624 w 423184"/>
              <a:gd name="connsiteY0" fmla="*/ 49628 h 49660"/>
              <a:gd name="connsiteX1" fmla="*/ 276849 w 423184"/>
              <a:gd name="connsiteY1" fmla="*/ 21053 h 49660"/>
              <a:gd name="connsiteX2" fmla="*/ 422899 w 423184"/>
              <a:gd name="connsiteY2" fmla="*/ 21053 h 49660"/>
              <a:gd name="connsiteX3" fmla="*/ 311774 w 423184"/>
              <a:gd name="connsiteY3" fmla="*/ 2003 h 49660"/>
              <a:gd name="connsiteX4" fmla="*/ 229224 w 423184"/>
              <a:gd name="connsiteY4" fmla="*/ 2003 h 49660"/>
              <a:gd name="connsiteX5" fmla="*/ 286374 w 423184"/>
              <a:gd name="connsiteY5" fmla="*/ 14703 h 49660"/>
              <a:gd name="connsiteX6" fmla="*/ 203824 w 423184"/>
              <a:gd name="connsiteY6" fmla="*/ 14703 h 49660"/>
              <a:gd name="connsiteX7" fmla="*/ 624 w 423184"/>
              <a:gd name="connsiteY7" fmla="*/ 49628 h 4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3184" h="49660">
                <a:moveTo>
                  <a:pt x="624" y="49628"/>
                </a:moveTo>
                <a:cubicBezTo>
                  <a:pt x="12795" y="50686"/>
                  <a:pt x="206470" y="25815"/>
                  <a:pt x="276849" y="21053"/>
                </a:cubicBezTo>
                <a:cubicBezTo>
                  <a:pt x="347228" y="16291"/>
                  <a:pt x="417078" y="24228"/>
                  <a:pt x="422899" y="21053"/>
                </a:cubicBezTo>
                <a:cubicBezTo>
                  <a:pt x="428720" y="17878"/>
                  <a:pt x="344053" y="5178"/>
                  <a:pt x="311774" y="2003"/>
                </a:cubicBezTo>
                <a:cubicBezTo>
                  <a:pt x="279495" y="-1172"/>
                  <a:pt x="233457" y="-114"/>
                  <a:pt x="229224" y="2003"/>
                </a:cubicBezTo>
                <a:cubicBezTo>
                  <a:pt x="224991" y="4120"/>
                  <a:pt x="290607" y="12586"/>
                  <a:pt x="286374" y="14703"/>
                </a:cubicBezTo>
                <a:cubicBezTo>
                  <a:pt x="282141" y="16820"/>
                  <a:pt x="249862" y="10470"/>
                  <a:pt x="203824" y="14703"/>
                </a:cubicBezTo>
                <a:cubicBezTo>
                  <a:pt x="157787" y="18936"/>
                  <a:pt x="-11547" y="48570"/>
                  <a:pt x="624" y="49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619C4597-C6A4-E72F-0395-B6AE6423648E}"/>
              </a:ext>
            </a:extLst>
          </p:cNvPr>
          <p:cNvSpPr/>
          <p:nvPr/>
        </p:nvSpPr>
        <p:spPr>
          <a:xfrm>
            <a:off x="4403534" y="5053762"/>
            <a:ext cx="582320" cy="52136"/>
          </a:xfrm>
          <a:custGeom>
            <a:avLst/>
            <a:gdLst>
              <a:gd name="connsiteX0" fmla="*/ 191 w 582320"/>
              <a:gd name="connsiteY0" fmla="*/ 51638 h 52136"/>
              <a:gd name="connsiteX1" fmla="*/ 301816 w 582320"/>
              <a:gd name="connsiteY1" fmla="*/ 32588 h 52136"/>
              <a:gd name="connsiteX2" fmla="*/ 212916 w 582320"/>
              <a:gd name="connsiteY2" fmla="*/ 23063 h 52136"/>
              <a:gd name="connsiteX3" fmla="*/ 355791 w 582320"/>
              <a:gd name="connsiteY3" fmla="*/ 7188 h 52136"/>
              <a:gd name="connsiteX4" fmla="*/ 581216 w 582320"/>
              <a:gd name="connsiteY4" fmla="*/ 4013 h 52136"/>
              <a:gd name="connsiteX5" fmla="*/ 435166 w 582320"/>
              <a:gd name="connsiteY5" fmla="*/ 838 h 52136"/>
              <a:gd name="connsiteX6" fmla="*/ 279591 w 582320"/>
              <a:gd name="connsiteY6" fmla="*/ 838 h 52136"/>
              <a:gd name="connsiteX7" fmla="*/ 352616 w 582320"/>
              <a:gd name="connsiteY7" fmla="*/ 10363 h 52136"/>
              <a:gd name="connsiteX8" fmla="*/ 191 w 582320"/>
              <a:gd name="connsiteY8" fmla="*/ 51638 h 5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2320" h="52136">
                <a:moveTo>
                  <a:pt x="191" y="51638"/>
                </a:moveTo>
                <a:cubicBezTo>
                  <a:pt x="-8276" y="55342"/>
                  <a:pt x="266362" y="37350"/>
                  <a:pt x="301816" y="32588"/>
                </a:cubicBezTo>
                <a:cubicBezTo>
                  <a:pt x="337270" y="27826"/>
                  <a:pt x="203920" y="27296"/>
                  <a:pt x="212916" y="23063"/>
                </a:cubicBezTo>
                <a:cubicBezTo>
                  <a:pt x="221912" y="18830"/>
                  <a:pt x="294408" y="10363"/>
                  <a:pt x="355791" y="7188"/>
                </a:cubicBezTo>
                <a:cubicBezTo>
                  <a:pt x="417174" y="4013"/>
                  <a:pt x="567987" y="5071"/>
                  <a:pt x="581216" y="4013"/>
                </a:cubicBezTo>
                <a:cubicBezTo>
                  <a:pt x="594445" y="2955"/>
                  <a:pt x="485437" y="1367"/>
                  <a:pt x="435166" y="838"/>
                </a:cubicBezTo>
                <a:cubicBezTo>
                  <a:pt x="384895" y="309"/>
                  <a:pt x="293349" y="-749"/>
                  <a:pt x="279591" y="838"/>
                </a:cubicBezTo>
                <a:cubicBezTo>
                  <a:pt x="265833" y="2425"/>
                  <a:pt x="394949" y="1367"/>
                  <a:pt x="352616" y="10363"/>
                </a:cubicBezTo>
                <a:cubicBezTo>
                  <a:pt x="310283" y="19359"/>
                  <a:pt x="8658" y="47934"/>
                  <a:pt x="191" y="51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14AB23F1-3F24-8A99-B531-240372793F10}"/>
              </a:ext>
            </a:extLst>
          </p:cNvPr>
          <p:cNvSpPr/>
          <p:nvPr/>
        </p:nvSpPr>
        <p:spPr>
          <a:xfrm>
            <a:off x="4085373" y="5099024"/>
            <a:ext cx="404756" cy="130299"/>
          </a:xfrm>
          <a:custGeom>
            <a:avLst/>
            <a:gdLst>
              <a:gd name="connsiteX0" fmla="*/ 852 w 404756"/>
              <a:gd name="connsiteY0" fmla="*/ 26 h 130299"/>
              <a:gd name="connsiteX1" fmla="*/ 102452 w 404756"/>
              <a:gd name="connsiteY1" fmla="*/ 85751 h 130299"/>
              <a:gd name="connsiteX2" fmla="*/ 127852 w 404756"/>
              <a:gd name="connsiteY2" fmla="*/ 98451 h 130299"/>
              <a:gd name="connsiteX3" fmla="*/ 397727 w 404756"/>
              <a:gd name="connsiteY3" fmla="*/ 130201 h 130299"/>
              <a:gd name="connsiteX4" fmla="*/ 315177 w 404756"/>
              <a:gd name="connsiteY4" fmla="*/ 107976 h 130299"/>
              <a:gd name="connsiteX5" fmla="*/ 200877 w 404756"/>
              <a:gd name="connsiteY5" fmla="*/ 95276 h 130299"/>
              <a:gd name="connsiteX6" fmla="*/ 165952 w 404756"/>
              <a:gd name="connsiteY6" fmla="*/ 95276 h 130299"/>
              <a:gd name="connsiteX7" fmla="*/ 852 w 404756"/>
              <a:gd name="connsiteY7" fmla="*/ 26 h 130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4756" h="130299">
                <a:moveTo>
                  <a:pt x="852" y="26"/>
                </a:moveTo>
                <a:cubicBezTo>
                  <a:pt x="-9731" y="-1562"/>
                  <a:pt x="81285" y="69347"/>
                  <a:pt x="102452" y="85751"/>
                </a:cubicBezTo>
                <a:cubicBezTo>
                  <a:pt x="123619" y="102155"/>
                  <a:pt x="78640" y="91043"/>
                  <a:pt x="127852" y="98451"/>
                </a:cubicBezTo>
                <a:cubicBezTo>
                  <a:pt x="177064" y="105859"/>
                  <a:pt x="366506" y="128614"/>
                  <a:pt x="397727" y="130201"/>
                </a:cubicBezTo>
                <a:cubicBezTo>
                  <a:pt x="428948" y="131788"/>
                  <a:pt x="347985" y="113797"/>
                  <a:pt x="315177" y="107976"/>
                </a:cubicBezTo>
                <a:cubicBezTo>
                  <a:pt x="282369" y="102155"/>
                  <a:pt x="225748" y="97393"/>
                  <a:pt x="200877" y="95276"/>
                </a:cubicBezTo>
                <a:cubicBezTo>
                  <a:pt x="176006" y="93159"/>
                  <a:pt x="193998" y="109034"/>
                  <a:pt x="165952" y="95276"/>
                </a:cubicBezTo>
                <a:cubicBezTo>
                  <a:pt x="137906" y="81518"/>
                  <a:pt x="11435" y="1614"/>
                  <a:pt x="852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7CC0E855-198B-9E6E-EE0D-9BAE7F9567A9}"/>
              </a:ext>
            </a:extLst>
          </p:cNvPr>
          <p:cNvSpPr/>
          <p:nvPr/>
        </p:nvSpPr>
        <p:spPr>
          <a:xfrm>
            <a:off x="4421179" y="5051098"/>
            <a:ext cx="546664" cy="175013"/>
          </a:xfrm>
          <a:custGeom>
            <a:avLst/>
            <a:gdLst>
              <a:gd name="connsiteX0" fmla="*/ 1596 w 546664"/>
              <a:gd name="connsiteY0" fmla="*/ 174952 h 175013"/>
              <a:gd name="connsiteX1" fmla="*/ 360371 w 546664"/>
              <a:gd name="connsiteY1" fmla="*/ 95577 h 175013"/>
              <a:gd name="connsiteX2" fmla="*/ 255596 w 546664"/>
              <a:gd name="connsiteY2" fmla="*/ 105102 h 175013"/>
              <a:gd name="connsiteX3" fmla="*/ 544521 w 546664"/>
              <a:gd name="connsiteY3" fmla="*/ 327 h 175013"/>
              <a:gd name="connsiteX4" fmla="*/ 379421 w 546664"/>
              <a:gd name="connsiteY4" fmla="*/ 73352 h 175013"/>
              <a:gd name="connsiteX5" fmla="*/ 233371 w 546664"/>
              <a:gd name="connsiteY5" fmla="*/ 108277 h 175013"/>
              <a:gd name="connsiteX6" fmla="*/ 1596 w 546664"/>
              <a:gd name="connsiteY6" fmla="*/ 174952 h 1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664" h="175013">
                <a:moveTo>
                  <a:pt x="1596" y="174952"/>
                </a:moveTo>
                <a:cubicBezTo>
                  <a:pt x="22763" y="172835"/>
                  <a:pt x="318038" y="107219"/>
                  <a:pt x="360371" y="95577"/>
                </a:cubicBezTo>
                <a:cubicBezTo>
                  <a:pt x="402704" y="83935"/>
                  <a:pt x="224904" y="120977"/>
                  <a:pt x="255596" y="105102"/>
                </a:cubicBezTo>
                <a:cubicBezTo>
                  <a:pt x="286288" y="89227"/>
                  <a:pt x="523884" y="5619"/>
                  <a:pt x="544521" y="327"/>
                </a:cubicBezTo>
                <a:cubicBezTo>
                  <a:pt x="565158" y="-4965"/>
                  <a:pt x="431279" y="55360"/>
                  <a:pt x="379421" y="73352"/>
                </a:cubicBezTo>
                <a:cubicBezTo>
                  <a:pt x="327563" y="91344"/>
                  <a:pt x="291050" y="92931"/>
                  <a:pt x="233371" y="108277"/>
                </a:cubicBezTo>
                <a:cubicBezTo>
                  <a:pt x="175692" y="123623"/>
                  <a:pt x="-19571" y="177069"/>
                  <a:pt x="1596" y="174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D24ED70E-D051-1B41-EF34-5FC55E9DB6FA}"/>
              </a:ext>
            </a:extLst>
          </p:cNvPr>
          <p:cNvSpPr/>
          <p:nvPr/>
        </p:nvSpPr>
        <p:spPr>
          <a:xfrm>
            <a:off x="4457069" y="5088785"/>
            <a:ext cx="353693" cy="99192"/>
          </a:xfrm>
          <a:custGeom>
            <a:avLst/>
            <a:gdLst>
              <a:gd name="connsiteX0" fmla="*/ 631 w 353693"/>
              <a:gd name="connsiteY0" fmla="*/ 99165 h 99192"/>
              <a:gd name="connsiteX1" fmla="*/ 340356 w 353693"/>
              <a:gd name="connsiteY1" fmla="*/ 7090 h 99192"/>
              <a:gd name="connsiteX2" fmla="*/ 257806 w 353693"/>
              <a:gd name="connsiteY2" fmla="*/ 16615 h 99192"/>
              <a:gd name="connsiteX3" fmla="*/ 631 w 353693"/>
              <a:gd name="connsiteY3" fmla="*/ 99165 h 9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693" h="99192">
                <a:moveTo>
                  <a:pt x="631" y="99165"/>
                </a:moveTo>
                <a:cubicBezTo>
                  <a:pt x="14389" y="97578"/>
                  <a:pt x="297494" y="20848"/>
                  <a:pt x="340356" y="7090"/>
                </a:cubicBezTo>
                <a:cubicBezTo>
                  <a:pt x="383218" y="-6668"/>
                  <a:pt x="313898" y="1269"/>
                  <a:pt x="257806" y="16615"/>
                </a:cubicBezTo>
                <a:cubicBezTo>
                  <a:pt x="201714" y="31961"/>
                  <a:pt x="-13127" y="100752"/>
                  <a:pt x="631" y="99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ED901D77-6703-F1C7-4176-4C9B4A2E1DB3}"/>
              </a:ext>
            </a:extLst>
          </p:cNvPr>
          <p:cNvSpPr/>
          <p:nvPr/>
        </p:nvSpPr>
        <p:spPr>
          <a:xfrm>
            <a:off x="5127468" y="4740255"/>
            <a:ext cx="127398" cy="279745"/>
          </a:xfrm>
          <a:custGeom>
            <a:avLst/>
            <a:gdLst>
              <a:gd name="connsiteX0" fmla="*/ 157 w 127398"/>
              <a:gd name="connsiteY0" fmla="*/ 20 h 279745"/>
              <a:gd name="connsiteX1" fmla="*/ 95407 w 127398"/>
              <a:gd name="connsiteY1" fmla="*/ 136545 h 279745"/>
              <a:gd name="connsiteX2" fmla="*/ 101757 w 127398"/>
              <a:gd name="connsiteY2" fmla="*/ 276245 h 279745"/>
              <a:gd name="connsiteX3" fmla="*/ 114457 w 127398"/>
              <a:gd name="connsiteY3" fmla="*/ 228620 h 279745"/>
              <a:gd name="connsiteX4" fmla="*/ 120807 w 127398"/>
              <a:gd name="connsiteY4" fmla="*/ 130195 h 279745"/>
              <a:gd name="connsiteX5" fmla="*/ 120807 w 127398"/>
              <a:gd name="connsiteY5" fmla="*/ 146070 h 279745"/>
              <a:gd name="connsiteX6" fmla="*/ 157 w 127398"/>
              <a:gd name="connsiteY6" fmla="*/ 20 h 279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398" h="279745">
                <a:moveTo>
                  <a:pt x="157" y="20"/>
                </a:moveTo>
                <a:cubicBezTo>
                  <a:pt x="-4076" y="-1567"/>
                  <a:pt x="78474" y="90508"/>
                  <a:pt x="95407" y="136545"/>
                </a:cubicBezTo>
                <a:cubicBezTo>
                  <a:pt x="112340" y="182582"/>
                  <a:pt x="98582" y="260899"/>
                  <a:pt x="101757" y="276245"/>
                </a:cubicBezTo>
                <a:cubicBezTo>
                  <a:pt x="104932" y="291591"/>
                  <a:pt x="111282" y="252962"/>
                  <a:pt x="114457" y="228620"/>
                </a:cubicBezTo>
                <a:cubicBezTo>
                  <a:pt x="117632" y="204278"/>
                  <a:pt x="120807" y="130195"/>
                  <a:pt x="120807" y="130195"/>
                </a:cubicBezTo>
                <a:cubicBezTo>
                  <a:pt x="121865" y="116437"/>
                  <a:pt x="135094" y="163003"/>
                  <a:pt x="120807" y="146070"/>
                </a:cubicBezTo>
                <a:cubicBezTo>
                  <a:pt x="106520" y="129137"/>
                  <a:pt x="4390" y="1607"/>
                  <a:pt x="157" y="2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C3812369-FEB9-751D-8BB7-2C883AAD77C5}"/>
              </a:ext>
            </a:extLst>
          </p:cNvPr>
          <p:cNvSpPr/>
          <p:nvPr/>
        </p:nvSpPr>
        <p:spPr>
          <a:xfrm>
            <a:off x="3778092" y="4854513"/>
            <a:ext cx="58419" cy="266070"/>
          </a:xfrm>
          <a:custGeom>
            <a:avLst/>
            <a:gdLst>
              <a:gd name="connsiteX0" fmla="*/ 47783 w 58419"/>
              <a:gd name="connsiteY0" fmla="*/ 62 h 266070"/>
              <a:gd name="connsiteX1" fmla="*/ 6508 w 58419"/>
              <a:gd name="connsiteY1" fmla="*/ 158812 h 266070"/>
              <a:gd name="connsiteX2" fmla="*/ 57308 w 58419"/>
              <a:gd name="connsiteY2" fmla="*/ 263587 h 266070"/>
              <a:gd name="connsiteX3" fmla="*/ 38258 w 58419"/>
              <a:gd name="connsiteY3" fmla="*/ 228662 h 266070"/>
              <a:gd name="connsiteX4" fmla="*/ 158 w 58419"/>
              <a:gd name="connsiteY4" fmla="*/ 177862 h 266070"/>
              <a:gd name="connsiteX5" fmla="*/ 47783 w 58419"/>
              <a:gd name="connsiteY5" fmla="*/ 62 h 266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419" h="266070">
                <a:moveTo>
                  <a:pt x="47783" y="62"/>
                </a:moveTo>
                <a:cubicBezTo>
                  <a:pt x="48841" y="-3113"/>
                  <a:pt x="4921" y="114891"/>
                  <a:pt x="6508" y="158812"/>
                </a:cubicBezTo>
                <a:cubicBezTo>
                  <a:pt x="8095" y="202733"/>
                  <a:pt x="52016" y="251945"/>
                  <a:pt x="57308" y="263587"/>
                </a:cubicBezTo>
                <a:cubicBezTo>
                  <a:pt x="62600" y="275229"/>
                  <a:pt x="47783" y="242949"/>
                  <a:pt x="38258" y="228662"/>
                </a:cubicBezTo>
                <a:cubicBezTo>
                  <a:pt x="28733" y="214375"/>
                  <a:pt x="-2488" y="213316"/>
                  <a:pt x="158" y="177862"/>
                </a:cubicBezTo>
                <a:cubicBezTo>
                  <a:pt x="2804" y="142408"/>
                  <a:pt x="46725" y="3237"/>
                  <a:pt x="47783" y="6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D4CC0635-CFA3-CD3A-A813-B1FD1C4D0C6B}"/>
              </a:ext>
            </a:extLst>
          </p:cNvPr>
          <p:cNvSpPr/>
          <p:nvPr/>
        </p:nvSpPr>
        <p:spPr>
          <a:xfrm>
            <a:off x="5930887" y="3540076"/>
            <a:ext cx="95296" cy="627888"/>
          </a:xfrm>
          <a:custGeom>
            <a:avLst/>
            <a:gdLst>
              <a:gd name="connsiteX0" fmla="*/ 13 w 95296"/>
              <a:gd name="connsiteY0" fmla="*/ 49 h 627888"/>
              <a:gd name="connsiteX1" fmla="*/ 73038 w 95296"/>
              <a:gd name="connsiteY1" fmla="*/ 365174 h 627888"/>
              <a:gd name="connsiteX2" fmla="*/ 25413 w 95296"/>
              <a:gd name="connsiteY2" fmla="*/ 622349 h 627888"/>
              <a:gd name="connsiteX3" fmla="*/ 60338 w 95296"/>
              <a:gd name="connsiteY3" fmla="*/ 530274 h 627888"/>
              <a:gd name="connsiteX4" fmla="*/ 95263 w 95296"/>
              <a:gd name="connsiteY4" fmla="*/ 396924 h 627888"/>
              <a:gd name="connsiteX5" fmla="*/ 53988 w 95296"/>
              <a:gd name="connsiteY5" fmla="*/ 454074 h 627888"/>
              <a:gd name="connsiteX6" fmla="*/ 66688 w 95296"/>
              <a:gd name="connsiteY6" fmla="*/ 339774 h 627888"/>
              <a:gd name="connsiteX7" fmla="*/ 13 w 95296"/>
              <a:gd name="connsiteY7" fmla="*/ 49 h 62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296" h="627888">
                <a:moveTo>
                  <a:pt x="13" y="49"/>
                </a:moveTo>
                <a:cubicBezTo>
                  <a:pt x="1071" y="4282"/>
                  <a:pt x="68805" y="261457"/>
                  <a:pt x="73038" y="365174"/>
                </a:cubicBezTo>
                <a:cubicBezTo>
                  <a:pt x="77271" y="468891"/>
                  <a:pt x="27530" y="594832"/>
                  <a:pt x="25413" y="622349"/>
                </a:cubicBezTo>
                <a:cubicBezTo>
                  <a:pt x="23296" y="649866"/>
                  <a:pt x="48696" y="567845"/>
                  <a:pt x="60338" y="530274"/>
                </a:cubicBezTo>
                <a:cubicBezTo>
                  <a:pt x="71980" y="492703"/>
                  <a:pt x="96321" y="409624"/>
                  <a:pt x="95263" y="396924"/>
                </a:cubicBezTo>
                <a:cubicBezTo>
                  <a:pt x="94205" y="384224"/>
                  <a:pt x="58751" y="463599"/>
                  <a:pt x="53988" y="454074"/>
                </a:cubicBezTo>
                <a:cubicBezTo>
                  <a:pt x="49225" y="444549"/>
                  <a:pt x="73567" y="415445"/>
                  <a:pt x="66688" y="339774"/>
                </a:cubicBezTo>
                <a:cubicBezTo>
                  <a:pt x="59809" y="264103"/>
                  <a:pt x="-1045" y="-4184"/>
                  <a:pt x="13" y="4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5598EEDE-1D2D-49EB-C850-D6403D0F9294}"/>
              </a:ext>
            </a:extLst>
          </p:cNvPr>
          <p:cNvSpPr/>
          <p:nvPr/>
        </p:nvSpPr>
        <p:spPr>
          <a:xfrm>
            <a:off x="5879370" y="4550812"/>
            <a:ext cx="121762" cy="304385"/>
          </a:xfrm>
          <a:custGeom>
            <a:avLst/>
            <a:gdLst>
              <a:gd name="connsiteX0" fmla="*/ 121380 w 121762"/>
              <a:gd name="connsiteY0" fmla="*/ 2138 h 304385"/>
              <a:gd name="connsiteX1" fmla="*/ 3905 w 121762"/>
              <a:gd name="connsiteY1" fmla="*/ 294238 h 304385"/>
              <a:gd name="connsiteX2" fmla="*/ 29305 w 121762"/>
              <a:gd name="connsiteY2" fmla="*/ 230738 h 304385"/>
              <a:gd name="connsiteX3" fmla="*/ 42005 w 121762"/>
              <a:gd name="connsiteY3" fmla="*/ 164063 h 304385"/>
              <a:gd name="connsiteX4" fmla="*/ 121380 w 121762"/>
              <a:gd name="connsiteY4" fmla="*/ 2138 h 304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762" h="304385">
                <a:moveTo>
                  <a:pt x="121380" y="2138"/>
                </a:moveTo>
                <a:cubicBezTo>
                  <a:pt x="115030" y="23834"/>
                  <a:pt x="19251" y="256138"/>
                  <a:pt x="3905" y="294238"/>
                </a:cubicBezTo>
                <a:cubicBezTo>
                  <a:pt x="-11441" y="332338"/>
                  <a:pt x="22955" y="252434"/>
                  <a:pt x="29305" y="230738"/>
                </a:cubicBezTo>
                <a:cubicBezTo>
                  <a:pt x="35655" y="209042"/>
                  <a:pt x="30892" y="197930"/>
                  <a:pt x="42005" y="164063"/>
                </a:cubicBezTo>
                <a:cubicBezTo>
                  <a:pt x="53117" y="130196"/>
                  <a:pt x="127730" y="-19558"/>
                  <a:pt x="121380" y="21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60F28BAA-E972-1F07-34B4-0AD1D93982E8}"/>
              </a:ext>
            </a:extLst>
          </p:cNvPr>
          <p:cNvSpPr/>
          <p:nvPr/>
        </p:nvSpPr>
        <p:spPr>
          <a:xfrm>
            <a:off x="5553406" y="4962517"/>
            <a:ext cx="234682" cy="324990"/>
          </a:xfrm>
          <a:custGeom>
            <a:avLst/>
            <a:gdLst>
              <a:gd name="connsiteX0" fmla="*/ 234619 w 234682"/>
              <a:gd name="connsiteY0" fmla="*/ 8 h 324990"/>
              <a:gd name="connsiteX1" fmla="*/ 82219 w 234682"/>
              <a:gd name="connsiteY1" fmla="*/ 149233 h 324990"/>
              <a:gd name="connsiteX2" fmla="*/ 2844 w 234682"/>
              <a:gd name="connsiteY2" fmla="*/ 320683 h 324990"/>
              <a:gd name="connsiteX3" fmla="*/ 21894 w 234682"/>
              <a:gd name="connsiteY3" fmla="*/ 263533 h 324990"/>
              <a:gd name="connsiteX4" fmla="*/ 63169 w 234682"/>
              <a:gd name="connsiteY4" fmla="*/ 155583 h 324990"/>
              <a:gd name="connsiteX5" fmla="*/ 234619 w 234682"/>
              <a:gd name="connsiteY5" fmla="*/ 8 h 3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4682" h="324990">
                <a:moveTo>
                  <a:pt x="234619" y="8"/>
                </a:moveTo>
                <a:cubicBezTo>
                  <a:pt x="237794" y="-1050"/>
                  <a:pt x="120848" y="95787"/>
                  <a:pt x="82219" y="149233"/>
                </a:cubicBezTo>
                <a:cubicBezTo>
                  <a:pt x="43590" y="202679"/>
                  <a:pt x="12898" y="301633"/>
                  <a:pt x="2844" y="320683"/>
                </a:cubicBezTo>
                <a:cubicBezTo>
                  <a:pt x="-7210" y="339733"/>
                  <a:pt x="11840" y="291050"/>
                  <a:pt x="21894" y="263533"/>
                </a:cubicBezTo>
                <a:cubicBezTo>
                  <a:pt x="31948" y="236016"/>
                  <a:pt x="28773" y="194212"/>
                  <a:pt x="63169" y="155583"/>
                </a:cubicBezTo>
                <a:cubicBezTo>
                  <a:pt x="97565" y="116954"/>
                  <a:pt x="231444" y="1066"/>
                  <a:pt x="234619" y="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7E616FBE-4303-61FB-0919-CD117E1B7C07}"/>
              </a:ext>
            </a:extLst>
          </p:cNvPr>
          <p:cNvSpPr/>
          <p:nvPr/>
        </p:nvSpPr>
        <p:spPr>
          <a:xfrm>
            <a:off x="5045015" y="5502269"/>
            <a:ext cx="368425" cy="298468"/>
          </a:xfrm>
          <a:custGeom>
            <a:avLst/>
            <a:gdLst>
              <a:gd name="connsiteX0" fmla="*/ 368360 w 368425"/>
              <a:gd name="connsiteY0" fmla="*/ 6 h 298468"/>
              <a:gd name="connsiteX1" fmla="*/ 196910 w 368425"/>
              <a:gd name="connsiteY1" fmla="*/ 180981 h 298468"/>
              <a:gd name="connsiteX2" fmla="*/ 60 w 368425"/>
              <a:gd name="connsiteY2" fmla="*/ 298456 h 298468"/>
              <a:gd name="connsiteX3" fmla="*/ 177860 w 368425"/>
              <a:gd name="connsiteY3" fmla="*/ 187331 h 298468"/>
              <a:gd name="connsiteX4" fmla="*/ 368360 w 368425"/>
              <a:gd name="connsiteY4" fmla="*/ 6 h 298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425" h="298468">
                <a:moveTo>
                  <a:pt x="368360" y="6"/>
                </a:moveTo>
                <a:cubicBezTo>
                  <a:pt x="371535" y="-1052"/>
                  <a:pt x="258293" y="131239"/>
                  <a:pt x="196910" y="180981"/>
                </a:cubicBezTo>
                <a:cubicBezTo>
                  <a:pt x="135527" y="230723"/>
                  <a:pt x="3235" y="297398"/>
                  <a:pt x="60" y="298456"/>
                </a:cubicBezTo>
                <a:cubicBezTo>
                  <a:pt x="-3115" y="299514"/>
                  <a:pt x="118593" y="232310"/>
                  <a:pt x="177860" y="187331"/>
                </a:cubicBezTo>
                <a:cubicBezTo>
                  <a:pt x="237127" y="142352"/>
                  <a:pt x="365185" y="1064"/>
                  <a:pt x="368360" y="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D38F0566-9F83-86EE-D2B9-102A7FF4680E}"/>
              </a:ext>
            </a:extLst>
          </p:cNvPr>
          <p:cNvSpPr/>
          <p:nvPr/>
        </p:nvSpPr>
        <p:spPr>
          <a:xfrm>
            <a:off x="4186714" y="5679744"/>
            <a:ext cx="858386" cy="146062"/>
          </a:xfrm>
          <a:custGeom>
            <a:avLst/>
            <a:gdLst>
              <a:gd name="connsiteX0" fmla="*/ 1111 w 858386"/>
              <a:gd name="connsiteY0" fmla="*/ 331 h 146062"/>
              <a:gd name="connsiteX1" fmla="*/ 464661 w 858386"/>
              <a:gd name="connsiteY1" fmla="*/ 136856 h 146062"/>
              <a:gd name="connsiteX2" fmla="*/ 423386 w 858386"/>
              <a:gd name="connsiteY2" fmla="*/ 130506 h 146062"/>
              <a:gd name="connsiteX3" fmla="*/ 591661 w 858386"/>
              <a:gd name="connsiteY3" fmla="*/ 105106 h 146062"/>
              <a:gd name="connsiteX4" fmla="*/ 553561 w 858386"/>
              <a:gd name="connsiteY4" fmla="*/ 124156 h 146062"/>
              <a:gd name="connsiteX5" fmla="*/ 858361 w 858386"/>
              <a:gd name="connsiteY5" fmla="*/ 124156 h 146062"/>
              <a:gd name="connsiteX6" fmla="*/ 569436 w 858386"/>
              <a:gd name="connsiteY6" fmla="*/ 133681 h 146062"/>
              <a:gd name="connsiteX7" fmla="*/ 340836 w 858386"/>
              <a:gd name="connsiteY7" fmla="*/ 98756 h 146062"/>
              <a:gd name="connsiteX8" fmla="*/ 1111 w 858386"/>
              <a:gd name="connsiteY8" fmla="*/ 331 h 146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8386" h="146062">
                <a:moveTo>
                  <a:pt x="1111" y="331"/>
                </a:moveTo>
                <a:cubicBezTo>
                  <a:pt x="21748" y="6681"/>
                  <a:pt x="394282" y="115160"/>
                  <a:pt x="464661" y="136856"/>
                </a:cubicBezTo>
                <a:cubicBezTo>
                  <a:pt x="535040" y="158552"/>
                  <a:pt x="402220" y="135798"/>
                  <a:pt x="423386" y="130506"/>
                </a:cubicBezTo>
                <a:cubicBezTo>
                  <a:pt x="444552" y="125214"/>
                  <a:pt x="569965" y="106164"/>
                  <a:pt x="591661" y="105106"/>
                </a:cubicBezTo>
                <a:cubicBezTo>
                  <a:pt x="613357" y="104048"/>
                  <a:pt x="509111" y="120981"/>
                  <a:pt x="553561" y="124156"/>
                </a:cubicBezTo>
                <a:cubicBezTo>
                  <a:pt x="598011" y="127331"/>
                  <a:pt x="855715" y="122569"/>
                  <a:pt x="858361" y="124156"/>
                </a:cubicBezTo>
                <a:cubicBezTo>
                  <a:pt x="861007" y="125744"/>
                  <a:pt x="655690" y="137914"/>
                  <a:pt x="569436" y="133681"/>
                </a:cubicBezTo>
                <a:cubicBezTo>
                  <a:pt x="483182" y="129448"/>
                  <a:pt x="428678" y="116748"/>
                  <a:pt x="340836" y="98756"/>
                </a:cubicBezTo>
                <a:cubicBezTo>
                  <a:pt x="252994" y="80764"/>
                  <a:pt x="-19526" y="-6019"/>
                  <a:pt x="1111" y="3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F8959F53-BCD8-81A1-64C2-9E9A06BCC7DF}"/>
              </a:ext>
            </a:extLst>
          </p:cNvPr>
          <p:cNvSpPr/>
          <p:nvPr/>
        </p:nvSpPr>
        <p:spPr>
          <a:xfrm>
            <a:off x="3438493" y="4962255"/>
            <a:ext cx="590839" cy="723469"/>
          </a:xfrm>
          <a:custGeom>
            <a:avLst/>
            <a:gdLst>
              <a:gd name="connsiteX0" fmla="*/ 32 w 590839"/>
              <a:gd name="connsiteY0" fmla="*/ 270 h 723469"/>
              <a:gd name="connsiteX1" fmla="*/ 339757 w 590839"/>
              <a:gd name="connsiteY1" fmla="*/ 432070 h 723469"/>
              <a:gd name="connsiteX2" fmla="*/ 323882 w 590839"/>
              <a:gd name="connsiteY2" fmla="*/ 374920 h 723469"/>
              <a:gd name="connsiteX3" fmla="*/ 517557 w 590839"/>
              <a:gd name="connsiteY3" fmla="*/ 603520 h 723469"/>
              <a:gd name="connsiteX4" fmla="*/ 587407 w 590839"/>
              <a:gd name="connsiteY4" fmla="*/ 720995 h 723469"/>
              <a:gd name="connsiteX5" fmla="*/ 552482 w 590839"/>
              <a:gd name="connsiteY5" fmla="*/ 657495 h 723469"/>
              <a:gd name="connsiteX6" fmla="*/ 320707 w 590839"/>
              <a:gd name="connsiteY6" fmla="*/ 371745 h 723469"/>
              <a:gd name="connsiteX7" fmla="*/ 32 w 590839"/>
              <a:gd name="connsiteY7" fmla="*/ 270 h 723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0839" h="723469">
                <a:moveTo>
                  <a:pt x="32" y="270"/>
                </a:moveTo>
                <a:cubicBezTo>
                  <a:pt x="3207" y="10324"/>
                  <a:pt x="285782" y="369628"/>
                  <a:pt x="339757" y="432070"/>
                </a:cubicBezTo>
                <a:cubicBezTo>
                  <a:pt x="393732" y="494512"/>
                  <a:pt x="294249" y="346345"/>
                  <a:pt x="323882" y="374920"/>
                </a:cubicBezTo>
                <a:cubicBezTo>
                  <a:pt x="353515" y="403495"/>
                  <a:pt x="473636" y="545841"/>
                  <a:pt x="517557" y="603520"/>
                </a:cubicBezTo>
                <a:cubicBezTo>
                  <a:pt x="561478" y="661199"/>
                  <a:pt x="581586" y="711999"/>
                  <a:pt x="587407" y="720995"/>
                </a:cubicBezTo>
                <a:cubicBezTo>
                  <a:pt x="593228" y="729991"/>
                  <a:pt x="596932" y="715703"/>
                  <a:pt x="552482" y="657495"/>
                </a:cubicBezTo>
                <a:cubicBezTo>
                  <a:pt x="508032" y="599287"/>
                  <a:pt x="415957" y="480753"/>
                  <a:pt x="320707" y="371745"/>
                </a:cubicBezTo>
                <a:cubicBezTo>
                  <a:pt x="225457" y="262737"/>
                  <a:pt x="-3143" y="-9784"/>
                  <a:pt x="32" y="2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B942DDFF-E3A3-BDB3-AA24-DCA24B921E70}"/>
              </a:ext>
            </a:extLst>
          </p:cNvPr>
          <p:cNvSpPr/>
          <p:nvPr/>
        </p:nvSpPr>
        <p:spPr>
          <a:xfrm>
            <a:off x="3095530" y="3844856"/>
            <a:ext cx="67631" cy="548526"/>
          </a:xfrm>
          <a:custGeom>
            <a:avLst/>
            <a:gdLst>
              <a:gd name="connsiteX0" fmla="*/ 54070 w 67631"/>
              <a:gd name="connsiteY0" fmla="*/ 69 h 548526"/>
              <a:gd name="connsiteX1" fmla="*/ 22320 w 67631"/>
              <a:gd name="connsiteY1" fmla="*/ 285819 h 548526"/>
              <a:gd name="connsiteX2" fmla="*/ 66770 w 67631"/>
              <a:gd name="connsiteY2" fmla="*/ 536644 h 548526"/>
              <a:gd name="connsiteX3" fmla="*/ 47720 w 67631"/>
              <a:gd name="connsiteY3" fmla="*/ 482669 h 548526"/>
              <a:gd name="connsiteX4" fmla="*/ 95 w 67631"/>
              <a:gd name="connsiteY4" fmla="*/ 260419 h 548526"/>
              <a:gd name="connsiteX5" fmla="*/ 54070 w 67631"/>
              <a:gd name="connsiteY5" fmla="*/ 69 h 54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631" h="548526">
                <a:moveTo>
                  <a:pt x="54070" y="69"/>
                </a:moveTo>
                <a:cubicBezTo>
                  <a:pt x="57774" y="4302"/>
                  <a:pt x="20203" y="196390"/>
                  <a:pt x="22320" y="285819"/>
                </a:cubicBezTo>
                <a:cubicBezTo>
                  <a:pt x="24437" y="375248"/>
                  <a:pt x="62537" y="503836"/>
                  <a:pt x="66770" y="536644"/>
                </a:cubicBezTo>
                <a:cubicBezTo>
                  <a:pt x="71003" y="569452"/>
                  <a:pt x="58832" y="528706"/>
                  <a:pt x="47720" y="482669"/>
                </a:cubicBezTo>
                <a:cubicBezTo>
                  <a:pt x="36608" y="436632"/>
                  <a:pt x="2741" y="335031"/>
                  <a:pt x="95" y="260419"/>
                </a:cubicBezTo>
                <a:cubicBezTo>
                  <a:pt x="-2551" y="185807"/>
                  <a:pt x="50366" y="-4164"/>
                  <a:pt x="54070" y="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5CB26F02-AF75-B816-EBD1-2F7A1C687E06}"/>
              </a:ext>
            </a:extLst>
          </p:cNvPr>
          <p:cNvSpPr/>
          <p:nvPr/>
        </p:nvSpPr>
        <p:spPr>
          <a:xfrm>
            <a:off x="3311144" y="4562208"/>
            <a:ext cx="241208" cy="101615"/>
          </a:xfrm>
          <a:custGeom>
            <a:avLst/>
            <a:gdLst>
              <a:gd name="connsiteX0" fmla="*/ 381 w 241208"/>
              <a:gd name="connsiteY0" fmla="*/ 267 h 101615"/>
              <a:gd name="connsiteX1" fmla="*/ 232156 w 241208"/>
              <a:gd name="connsiteY1" fmla="*/ 98692 h 101615"/>
              <a:gd name="connsiteX2" fmla="*/ 178181 w 241208"/>
              <a:gd name="connsiteY2" fmla="*/ 70117 h 101615"/>
              <a:gd name="connsiteX3" fmla="*/ 381 w 241208"/>
              <a:gd name="connsiteY3" fmla="*/ 267 h 101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208" h="101615">
                <a:moveTo>
                  <a:pt x="381" y="267"/>
                </a:moveTo>
                <a:cubicBezTo>
                  <a:pt x="9377" y="5029"/>
                  <a:pt x="202523" y="87050"/>
                  <a:pt x="232156" y="98692"/>
                </a:cubicBezTo>
                <a:cubicBezTo>
                  <a:pt x="261789" y="110334"/>
                  <a:pt x="212048" y="84405"/>
                  <a:pt x="178181" y="70117"/>
                </a:cubicBezTo>
                <a:cubicBezTo>
                  <a:pt x="144314" y="55829"/>
                  <a:pt x="-8615" y="-4495"/>
                  <a:pt x="381" y="26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F0478FAE-3B77-1BD8-D954-957F638F716A}"/>
              </a:ext>
            </a:extLst>
          </p:cNvPr>
          <p:cNvSpPr/>
          <p:nvPr/>
        </p:nvSpPr>
        <p:spPr>
          <a:xfrm>
            <a:off x="5365405" y="2437813"/>
            <a:ext cx="296167" cy="370465"/>
          </a:xfrm>
          <a:custGeom>
            <a:avLst/>
            <a:gdLst>
              <a:gd name="connsiteX0" fmla="*/ 345 w 296167"/>
              <a:gd name="connsiteY0" fmla="*/ 587 h 370465"/>
              <a:gd name="connsiteX1" fmla="*/ 282920 w 296167"/>
              <a:gd name="connsiteY1" fmla="*/ 356187 h 370465"/>
              <a:gd name="connsiteX2" fmla="*/ 225770 w 296167"/>
              <a:gd name="connsiteY2" fmla="*/ 273637 h 370465"/>
              <a:gd name="connsiteX3" fmla="*/ 345 w 296167"/>
              <a:gd name="connsiteY3" fmla="*/ 587 h 370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167" h="370465">
                <a:moveTo>
                  <a:pt x="345" y="587"/>
                </a:moveTo>
                <a:cubicBezTo>
                  <a:pt x="9870" y="14345"/>
                  <a:pt x="245349" y="310679"/>
                  <a:pt x="282920" y="356187"/>
                </a:cubicBezTo>
                <a:cubicBezTo>
                  <a:pt x="320491" y="401695"/>
                  <a:pt x="270749" y="328670"/>
                  <a:pt x="225770" y="273637"/>
                </a:cubicBezTo>
                <a:cubicBezTo>
                  <a:pt x="180791" y="218604"/>
                  <a:pt x="-9180" y="-13171"/>
                  <a:pt x="345" y="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2184BD72-6A2F-8BDE-DF4C-3D35F06C3FB0}"/>
              </a:ext>
            </a:extLst>
          </p:cNvPr>
          <p:cNvSpPr/>
          <p:nvPr/>
        </p:nvSpPr>
        <p:spPr>
          <a:xfrm>
            <a:off x="3145468" y="3286123"/>
            <a:ext cx="96422" cy="244480"/>
          </a:xfrm>
          <a:custGeom>
            <a:avLst/>
            <a:gdLst>
              <a:gd name="connsiteX0" fmla="*/ 96207 w 96422"/>
              <a:gd name="connsiteY0" fmla="*/ 2 h 244480"/>
              <a:gd name="connsiteX1" fmla="*/ 39057 w 96422"/>
              <a:gd name="connsiteY1" fmla="*/ 142877 h 244480"/>
              <a:gd name="connsiteX2" fmla="*/ 957 w 96422"/>
              <a:gd name="connsiteY2" fmla="*/ 244477 h 244480"/>
              <a:gd name="connsiteX3" fmla="*/ 16832 w 96422"/>
              <a:gd name="connsiteY3" fmla="*/ 146052 h 244480"/>
              <a:gd name="connsiteX4" fmla="*/ 96207 w 96422"/>
              <a:gd name="connsiteY4" fmla="*/ 2 h 24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422" h="244480">
                <a:moveTo>
                  <a:pt x="96207" y="2"/>
                </a:moveTo>
                <a:cubicBezTo>
                  <a:pt x="99911" y="-527"/>
                  <a:pt x="54932" y="102131"/>
                  <a:pt x="39057" y="142877"/>
                </a:cubicBezTo>
                <a:cubicBezTo>
                  <a:pt x="23182" y="183623"/>
                  <a:pt x="4661" y="243948"/>
                  <a:pt x="957" y="244477"/>
                </a:cubicBezTo>
                <a:cubicBezTo>
                  <a:pt x="-2747" y="245006"/>
                  <a:pt x="4661" y="182564"/>
                  <a:pt x="16832" y="146052"/>
                </a:cubicBezTo>
                <a:cubicBezTo>
                  <a:pt x="29003" y="109540"/>
                  <a:pt x="92503" y="531"/>
                  <a:pt x="96207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DB2C2251-D65A-02E1-342D-63D90DE3A0AC}"/>
              </a:ext>
            </a:extLst>
          </p:cNvPr>
          <p:cNvSpPr/>
          <p:nvPr/>
        </p:nvSpPr>
        <p:spPr>
          <a:xfrm>
            <a:off x="3476621" y="2196754"/>
            <a:ext cx="244515" cy="359123"/>
          </a:xfrm>
          <a:custGeom>
            <a:avLst/>
            <a:gdLst>
              <a:gd name="connsiteX0" fmla="*/ 244479 w 244515"/>
              <a:gd name="connsiteY0" fmla="*/ 346 h 359123"/>
              <a:gd name="connsiteX1" fmla="*/ 60329 w 244515"/>
              <a:gd name="connsiteY1" fmla="*/ 251171 h 359123"/>
              <a:gd name="connsiteX2" fmla="*/ 4 w 244515"/>
              <a:gd name="connsiteY2" fmla="*/ 359121 h 359123"/>
              <a:gd name="connsiteX3" fmla="*/ 57154 w 244515"/>
              <a:gd name="connsiteY3" fmla="*/ 254346 h 359123"/>
              <a:gd name="connsiteX4" fmla="*/ 76204 w 244515"/>
              <a:gd name="connsiteY4" fmla="*/ 197196 h 359123"/>
              <a:gd name="connsiteX5" fmla="*/ 244479 w 244515"/>
              <a:gd name="connsiteY5" fmla="*/ 346 h 359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515" h="359123">
                <a:moveTo>
                  <a:pt x="244479" y="346"/>
                </a:moveTo>
                <a:cubicBezTo>
                  <a:pt x="241833" y="9342"/>
                  <a:pt x="101075" y="191375"/>
                  <a:pt x="60329" y="251171"/>
                </a:cubicBezTo>
                <a:cubicBezTo>
                  <a:pt x="19583" y="310967"/>
                  <a:pt x="533" y="358592"/>
                  <a:pt x="4" y="359121"/>
                </a:cubicBezTo>
                <a:cubicBezTo>
                  <a:pt x="-525" y="359650"/>
                  <a:pt x="44454" y="281333"/>
                  <a:pt x="57154" y="254346"/>
                </a:cubicBezTo>
                <a:cubicBezTo>
                  <a:pt x="69854" y="227359"/>
                  <a:pt x="48158" y="234238"/>
                  <a:pt x="76204" y="197196"/>
                </a:cubicBezTo>
                <a:cubicBezTo>
                  <a:pt x="104250" y="160154"/>
                  <a:pt x="247125" y="-8650"/>
                  <a:pt x="244479" y="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A7DF14F7-FDF9-DB05-8DFE-623EFFA4183C}"/>
              </a:ext>
            </a:extLst>
          </p:cNvPr>
          <p:cNvSpPr/>
          <p:nvPr/>
        </p:nvSpPr>
        <p:spPr>
          <a:xfrm>
            <a:off x="4762198" y="2082521"/>
            <a:ext cx="334477" cy="195770"/>
          </a:xfrm>
          <a:custGeom>
            <a:avLst/>
            <a:gdLst>
              <a:gd name="connsiteX0" fmla="*/ 302 w 334477"/>
              <a:gd name="connsiteY0" fmla="*/ 279 h 195770"/>
              <a:gd name="connsiteX1" fmla="*/ 317802 w 334477"/>
              <a:gd name="connsiteY1" fmla="*/ 187604 h 195770"/>
              <a:gd name="connsiteX2" fmla="*/ 260652 w 334477"/>
              <a:gd name="connsiteY2" fmla="*/ 146329 h 195770"/>
              <a:gd name="connsiteX3" fmla="*/ 302 w 334477"/>
              <a:gd name="connsiteY3" fmla="*/ 279 h 195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477" h="195770">
                <a:moveTo>
                  <a:pt x="302" y="279"/>
                </a:moveTo>
                <a:cubicBezTo>
                  <a:pt x="9827" y="7158"/>
                  <a:pt x="274410" y="163262"/>
                  <a:pt x="317802" y="187604"/>
                </a:cubicBezTo>
                <a:cubicBezTo>
                  <a:pt x="361194" y="211946"/>
                  <a:pt x="311981" y="177021"/>
                  <a:pt x="260652" y="146329"/>
                </a:cubicBezTo>
                <a:cubicBezTo>
                  <a:pt x="209323" y="115637"/>
                  <a:pt x="-9223" y="-6600"/>
                  <a:pt x="302" y="27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BEF1CA20-3D4B-49A3-80E2-73554589DF88}"/>
              </a:ext>
            </a:extLst>
          </p:cNvPr>
          <p:cNvSpPr/>
          <p:nvPr/>
        </p:nvSpPr>
        <p:spPr>
          <a:xfrm>
            <a:off x="5755915" y="4283690"/>
            <a:ext cx="224087" cy="265832"/>
          </a:xfrm>
          <a:custGeom>
            <a:avLst/>
            <a:gdLst>
              <a:gd name="connsiteX0" fmla="*/ 222610 w 224087"/>
              <a:gd name="connsiteY0" fmla="*/ 2560 h 265832"/>
              <a:gd name="connsiteX1" fmla="*/ 3535 w 224087"/>
              <a:gd name="connsiteY1" fmla="*/ 262910 h 265832"/>
              <a:gd name="connsiteX2" fmla="*/ 95610 w 224087"/>
              <a:gd name="connsiteY2" fmla="*/ 135910 h 265832"/>
              <a:gd name="connsiteX3" fmla="*/ 222610 w 224087"/>
              <a:gd name="connsiteY3" fmla="*/ 2560 h 26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087" h="265832">
                <a:moveTo>
                  <a:pt x="222610" y="2560"/>
                </a:moveTo>
                <a:cubicBezTo>
                  <a:pt x="207264" y="23727"/>
                  <a:pt x="24702" y="240685"/>
                  <a:pt x="3535" y="262910"/>
                </a:cubicBezTo>
                <a:cubicBezTo>
                  <a:pt x="-17632" y="285135"/>
                  <a:pt x="61743" y="174539"/>
                  <a:pt x="95610" y="135910"/>
                </a:cubicBezTo>
                <a:cubicBezTo>
                  <a:pt x="129477" y="97281"/>
                  <a:pt x="237956" y="-18607"/>
                  <a:pt x="222610" y="256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A4DC7EF7-C243-F7B8-BED7-BC9077F2DC3F}"/>
              </a:ext>
            </a:extLst>
          </p:cNvPr>
          <p:cNvSpPr/>
          <p:nvPr/>
        </p:nvSpPr>
        <p:spPr>
          <a:xfrm>
            <a:off x="6238578" y="3359132"/>
            <a:ext cx="282898" cy="362630"/>
          </a:xfrm>
          <a:custGeom>
            <a:avLst/>
            <a:gdLst>
              <a:gd name="connsiteX0" fmla="*/ 282872 w 282898"/>
              <a:gd name="connsiteY0" fmla="*/ 18 h 362630"/>
              <a:gd name="connsiteX1" fmla="*/ 114597 w 282898"/>
              <a:gd name="connsiteY1" fmla="*/ 76218 h 362630"/>
              <a:gd name="connsiteX2" fmla="*/ 297 w 282898"/>
              <a:gd name="connsiteY2" fmla="*/ 361968 h 362630"/>
              <a:gd name="connsiteX3" fmla="*/ 82847 w 282898"/>
              <a:gd name="connsiteY3" fmla="*/ 152418 h 362630"/>
              <a:gd name="connsiteX4" fmla="*/ 127297 w 282898"/>
              <a:gd name="connsiteY4" fmla="*/ 69868 h 362630"/>
              <a:gd name="connsiteX5" fmla="*/ 282872 w 282898"/>
              <a:gd name="connsiteY5" fmla="*/ 18 h 362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898" h="362630">
                <a:moveTo>
                  <a:pt x="282872" y="18"/>
                </a:moveTo>
                <a:cubicBezTo>
                  <a:pt x="280755" y="1076"/>
                  <a:pt x="161693" y="15893"/>
                  <a:pt x="114597" y="76218"/>
                </a:cubicBezTo>
                <a:cubicBezTo>
                  <a:pt x="67501" y="136543"/>
                  <a:pt x="5589" y="349268"/>
                  <a:pt x="297" y="361968"/>
                </a:cubicBezTo>
                <a:cubicBezTo>
                  <a:pt x="-4995" y="374668"/>
                  <a:pt x="61680" y="201101"/>
                  <a:pt x="82847" y="152418"/>
                </a:cubicBezTo>
                <a:cubicBezTo>
                  <a:pt x="104014" y="103735"/>
                  <a:pt x="97134" y="95268"/>
                  <a:pt x="127297" y="69868"/>
                </a:cubicBezTo>
                <a:cubicBezTo>
                  <a:pt x="157460" y="44468"/>
                  <a:pt x="284989" y="-1040"/>
                  <a:pt x="282872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68BA7D7D-DCD2-CB38-2A70-2F421F76735E}"/>
              </a:ext>
            </a:extLst>
          </p:cNvPr>
          <p:cNvSpPr/>
          <p:nvPr/>
        </p:nvSpPr>
        <p:spPr>
          <a:xfrm>
            <a:off x="6575380" y="3349531"/>
            <a:ext cx="58927" cy="441441"/>
          </a:xfrm>
          <a:custGeom>
            <a:avLst/>
            <a:gdLst>
              <a:gd name="connsiteX0" fmla="*/ 45 w 58927"/>
              <a:gd name="connsiteY0" fmla="*/ 94 h 441441"/>
              <a:gd name="connsiteX1" fmla="*/ 47670 w 58927"/>
              <a:gd name="connsiteY1" fmla="*/ 123919 h 441441"/>
              <a:gd name="connsiteX2" fmla="*/ 50845 w 58927"/>
              <a:gd name="connsiteY2" fmla="*/ 441419 h 441441"/>
              <a:gd name="connsiteX3" fmla="*/ 57195 w 58927"/>
              <a:gd name="connsiteY3" fmla="*/ 139794 h 441441"/>
              <a:gd name="connsiteX4" fmla="*/ 45 w 58927"/>
              <a:gd name="connsiteY4" fmla="*/ 94 h 44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927" h="441441">
                <a:moveTo>
                  <a:pt x="45" y="94"/>
                </a:moveTo>
                <a:cubicBezTo>
                  <a:pt x="-1543" y="-2552"/>
                  <a:pt x="39203" y="50365"/>
                  <a:pt x="47670" y="123919"/>
                </a:cubicBezTo>
                <a:cubicBezTo>
                  <a:pt x="56137" y="197473"/>
                  <a:pt x="49258" y="438773"/>
                  <a:pt x="50845" y="441419"/>
                </a:cubicBezTo>
                <a:cubicBezTo>
                  <a:pt x="52433" y="444065"/>
                  <a:pt x="63016" y="208586"/>
                  <a:pt x="57195" y="139794"/>
                </a:cubicBezTo>
                <a:cubicBezTo>
                  <a:pt x="51374" y="71002"/>
                  <a:pt x="1633" y="2740"/>
                  <a:pt x="45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85080EF9-8A53-A95A-6F07-3B04B3F82EAE}"/>
              </a:ext>
            </a:extLst>
          </p:cNvPr>
          <p:cNvSpPr/>
          <p:nvPr/>
        </p:nvSpPr>
        <p:spPr>
          <a:xfrm>
            <a:off x="6524081" y="3834354"/>
            <a:ext cx="105521" cy="379029"/>
          </a:xfrm>
          <a:custGeom>
            <a:avLst/>
            <a:gdLst>
              <a:gd name="connsiteX0" fmla="*/ 105319 w 105521"/>
              <a:gd name="connsiteY0" fmla="*/ 1046 h 379029"/>
              <a:gd name="connsiteX1" fmla="*/ 44994 w 105521"/>
              <a:gd name="connsiteY1" fmla="*/ 134396 h 379029"/>
              <a:gd name="connsiteX2" fmla="*/ 10069 w 105521"/>
              <a:gd name="connsiteY2" fmla="*/ 239171 h 379029"/>
              <a:gd name="connsiteX3" fmla="*/ 544 w 105521"/>
              <a:gd name="connsiteY3" fmla="*/ 378871 h 379029"/>
              <a:gd name="connsiteX4" fmla="*/ 22769 w 105521"/>
              <a:gd name="connsiteY4" fmla="*/ 210596 h 379029"/>
              <a:gd name="connsiteX5" fmla="*/ 105319 w 105521"/>
              <a:gd name="connsiteY5" fmla="*/ 1046 h 37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521" h="379029">
                <a:moveTo>
                  <a:pt x="105319" y="1046"/>
                </a:moveTo>
                <a:cubicBezTo>
                  <a:pt x="109023" y="-11654"/>
                  <a:pt x="60869" y="94709"/>
                  <a:pt x="44994" y="134396"/>
                </a:cubicBezTo>
                <a:cubicBezTo>
                  <a:pt x="29119" y="174083"/>
                  <a:pt x="17477" y="198425"/>
                  <a:pt x="10069" y="239171"/>
                </a:cubicBezTo>
                <a:cubicBezTo>
                  <a:pt x="2661" y="279917"/>
                  <a:pt x="-1573" y="383633"/>
                  <a:pt x="544" y="378871"/>
                </a:cubicBezTo>
                <a:cubicBezTo>
                  <a:pt x="2661" y="374109"/>
                  <a:pt x="5307" y="268804"/>
                  <a:pt x="22769" y="210596"/>
                </a:cubicBezTo>
                <a:cubicBezTo>
                  <a:pt x="40231" y="152388"/>
                  <a:pt x="101615" y="13746"/>
                  <a:pt x="105319" y="1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78431A5F-102D-CE72-2863-E9DAB4EA7419}"/>
              </a:ext>
            </a:extLst>
          </p:cNvPr>
          <p:cNvSpPr/>
          <p:nvPr/>
        </p:nvSpPr>
        <p:spPr>
          <a:xfrm>
            <a:off x="6378469" y="4283032"/>
            <a:ext cx="168597" cy="184266"/>
          </a:xfrm>
          <a:custGeom>
            <a:avLst/>
            <a:gdLst>
              <a:gd name="connsiteX0" fmla="*/ 168381 w 168597"/>
              <a:gd name="connsiteY0" fmla="*/ 43 h 184266"/>
              <a:gd name="connsiteX1" fmla="*/ 111231 w 168597"/>
              <a:gd name="connsiteY1" fmla="*/ 104818 h 184266"/>
              <a:gd name="connsiteX2" fmla="*/ 106 w 168597"/>
              <a:gd name="connsiteY2" fmla="*/ 184193 h 184266"/>
              <a:gd name="connsiteX3" fmla="*/ 92181 w 168597"/>
              <a:gd name="connsiteY3" fmla="*/ 117518 h 184266"/>
              <a:gd name="connsiteX4" fmla="*/ 168381 w 168597"/>
              <a:gd name="connsiteY4" fmla="*/ 43 h 184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597" h="184266">
                <a:moveTo>
                  <a:pt x="168381" y="43"/>
                </a:moveTo>
                <a:cubicBezTo>
                  <a:pt x="171556" y="-2074"/>
                  <a:pt x="139277" y="74126"/>
                  <a:pt x="111231" y="104818"/>
                </a:cubicBezTo>
                <a:cubicBezTo>
                  <a:pt x="83185" y="135510"/>
                  <a:pt x="3281" y="182076"/>
                  <a:pt x="106" y="184193"/>
                </a:cubicBezTo>
                <a:cubicBezTo>
                  <a:pt x="-3069" y="186310"/>
                  <a:pt x="65723" y="142389"/>
                  <a:pt x="92181" y="117518"/>
                </a:cubicBezTo>
                <a:cubicBezTo>
                  <a:pt x="118639" y="92647"/>
                  <a:pt x="165206" y="2160"/>
                  <a:pt x="168381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FA472D4F-7733-08AB-9308-8D1B716F62F2}"/>
              </a:ext>
            </a:extLst>
          </p:cNvPr>
          <p:cNvSpPr/>
          <p:nvPr/>
        </p:nvSpPr>
        <p:spPr>
          <a:xfrm>
            <a:off x="6526805" y="4114288"/>
            <a:ext cx="16889" cy="186492"/>
          </a:xfrm>
          <a:custGeom>
            <a:avLst/>
            <a:gdLst>
              <a:gd name="connsiteX0" fmla="*/ 4170 w 16889"/>
              <a:gd name="connsiteY0" fmla="*/ 512 h 186492"/>
              <a:gd name="connsiteX1" fmla="*/ 16870 w 16889"/>
              <a:gd name="connsiteY1" fmla="*/ 181487 h 186492"/>
              <a:gd name="connsiteX2" fmla="*/ 995 w 16889"/>
              <a:gd name="connsiteY2" fmla="*/ 127512 h 186492"/>
              <a:gd name="connsiteX3" fmla="*/ 4170 w 16889"/>
              <a:gd name="connsiteY3" fmla="*/ 512 h 186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89" h="186492">
                <a:moveTo>
                  <a:pt x="4170" y="512"/>
                </a:moveTo>
                <a:cubicBezTo>
                  <a:pt x="6816" y="9508"/>
                  <a:pt x="17399" y="160320"/>
                  <a:pt x="16870" y="181487"/>
                </a:cubicBezTo>
                <a:cubicBezTo>
                  <a:pt x="16341" y="202654"/>
                  <a:pt x="3641" y="151324"/>
                  <a:pt x="995" y="127512"/>
                </a:cubicBezTo>
                <a:cubicBezTo>
                  <a:pt x="-1651" y="103700"/>
                  <a:pt x="1524" y="-8484"/>
                  <a:pt x="4170" y="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338A52DD-4A26-A704-EC5E-2FDC6311DFCD}"/>
              </a:ext>
            </a:extLst>
          </p:cNvPr>
          <p:cNvSpPr/>
          <p:nvPr/>
        </p:nvSpPr>
        <p:spPr>
          <a:xfrm>
            <a:off x="6286311" y="3451219"/>
            <a:ext cx="263801" cy="317515"/>
          </a:xfrm>
          <a:custGeom>
            <a:avLst/>
            <a:gdLst>
              <a:gd name="connsiteX0" fmla="*/ 263714 w 263801"/>
              <a:gd name="connsiteY0" fmla="*/ 6 h 317515"/>
              <a:gd name="connsiteX1" fmla="*/ 108139 w 263801"/>
              <a:gd name="connsiteY1" fmla="*/ 177806 h 317515"/>
              <a:gd name="connsiteX2" fmla="*/ 189 w 263801"/>
              <a:gd name="connsiteY2" fmla="*/ 317506 h 317515"/>
              <a:gd name="connsiteX3" fmla="*/ 85914 w 263801"/>
              <a:gd name="connsiteY3" fmla="*/ 184156 h 317515"/>
              <a:gd name="connsiteX4" fmla="*/ 263714 w 263801"/>
              <a:gd name="connsiteY4" fmla="*/ 6 h 317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801" h="317515">
                <a:moveTo>
                  <a:pt x="263714" y="6"/>
                </a:moveTo>
                <a:cubicBezTo>
                  <a:pt x="267418" y="-1052"/>
                  <a:pt x="152060" y="124889"/>
                  <a:pt x="108139" y="177806"/>
                </a:cubicBezTo>
                <a:cubicBezTo>
                  <a:pt x="64218" y="230723"/>
                  <a:pt x="3893" y="316448"/>
                  <a:pt x="189" y="317506"/>
                </a:cubicBezTo>
                <a:cubicBezTo>
                  <a:pt x="-3515" y="318564"/>
                  <a:pt x="47814" y="232310"/>
                  <a:pt x="85914" y="184156"/>
                </a:cubicBezTo>
                <a:cubicBezTo>
                  <a:pt x="124014" y="136002"/>
                  <a:pt x="260010" y="1064"/>
                  <a:pt x="263714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53C2150D-0C9A-E3C6-BD63-BEA94F8039D4}"/>
              </a:ext>
            </a:extLst>
          </p:cNvPr>
          <p:cNvSpPr/>
          <p:nvPr/>
        </p:nvSpPr>
        <p:spPr>
          <a:xfrm>
            <a:off x="6568917" y="3452865"/>
            <a:ext cx="51318" cy="246576"/>
          </a:xfrm>
          <a:custGeom>
            <a:avLst/>
            <a:gdLst>
              <a:gd name="connsiteX0" fmla="*/ 158 w 51318"/>
              <a:gd name="connsiteY0" fmla="*/ 1535 h 246576"/>
              <a:gd name="connsiteX1" fmla="*/ 35083 w 51318"/>
              <a:gd name="connsiteY1" fmla="*/ 65035 h 246576"/>
              <a:gd name="connsiteX2" fmla="*/ 38258 w 51318"/>
              <a:gd name="connsiteY2" fmla="*/ 246010 h 246576"/>
              <a:gd name="connsiteX3" fmla="*/ 50958 w 51318"/>
              <a:gd name="connsiteY3" fmla="*/ 119010 h 246576"/>
              <a:gd name="connsiteX4" fmla="*/ 158 w 51318"/>
              <a:gd name="connsiteY4" fmla="*/ 1535 h 2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18" h="246576">
                <a:moveTo>
                  <a:pt x="158" y="1535"/>
                </a:moveTo>
                <a:cubicBezTo>
                  <a:pt x="-2488" y="-7461"/>
                  <a:pt x="28733" y="24289"/>
                  <a:pt x="35083" y="65035"/>
                </a:cubicBezTo>
                <a:cubicBezTo>
                  <a:pt x="41433" y="105781"/>
                  <a:pt x="35612" y="237014"/>
                  <a:pt x="38258" y="246010"/>
                </a:cubicBezTo>
                <a:cubicBezTo>
                  <a:pt x="40904" y="255006"/>
                  <a:pt x="53604" y="154464"/>
                  <a:pt x="50958" y="119010"/>
                </a:cubicBezTo>
                <a:cubicBezTo>
                  <a:pt x="48312" y="83556"/>
                  <a:pt x="2804" y="10531"/>
                  <a:pt x="158" y="1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392BE3B3-853D-3E4E-3574-99E17A1665EF}"/>
              </a:ext>
            </a:extLst>
          </p:cNvPr>
          <p:cNvSpPr/>
          <p:nvPr/>
        </p:nvSpPr>
        <p:spPr>
          <a:xfrm>
            <a:off x="6359453" y="3777921"/>
            <a:ext cx="130687" cy="434036"/>
          </a:xfrm>
          <a:custGeom>
            <a:avLst/>
            <a:gdLst>
              <a:gd name="connsiteX0" fmla="*/ 72 w 130687"/>
              <a:gd name="connsiteY0" fmla="*/ 329 h 434036"/>
              <a:gd name="connsiteX1" fmla="*/ 101672 w 130687"/>
              <a:gd name="connsiteY1" fmla="*/ 130504 h 434036"/>
              <a:gd name="connsiteX2" fmla="*/ 117547 w 130687"/>
              <a:gd name="connsiteY2" fmla="*/ 292429 h 434036"/>
              <a:gd name="connsiteX3" fmla="*/ 120722 w 130687"/>
              <a:gd name="connsiteY3" fmla="*/ 432129 h 434036"/>
              <a:gd name="connsiteX4" fmla="*/ 130247 w 130687"/>
              <a:gd name="connsiteY4" fmla="*/ 187654 h 434036"/>
              <a:gd name="connsiteX5" fmla="*/ 104847 w 130687"/>
              <a:gd name="connsiteY5" fmla="*/ 127329 h 434036"/>
              <a:gd name="connsiteX6" fmla="*/ 117547 w 130687"/>
              <a:gd name="connsiteY6" fmla="*/ 95579 h 434036"/>
              <a:gd name="connsiteX7" fmla="*/ 85797 w 130687"/>
              <a:gd name="connsiteY7" fmla="*/ 92404 h 434036"/>
              <a:gd name="connsiteX8" fmla="*/ 72 w 130687"/>
              <a:gd name="connsiteY8" fmla="*/ 329 h 434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687" h="434036">
                <a:moveTo>
                  <a:pt x="72" y="329"/>
                </a:moveTo>
                <a:cubicBezTo>
                  <a:pt x="2718" y="6679"/>
                  <a:pt x="82093" y="81821"/>
                  <a:pt x="101672" y="130504"/>
                </a:cubicBezTo>
                <a:cubicBezTo>
                  <a:pt x="121251" y="179187"/>
                  <a:pt x="114372" y="242158"/>
                  <a:pt x="117547" y="292429"/>
                </a:cubicBezTo>
                <a:cubicBezTo>
                  <a:pt x="120722" y="342700"/>
                  <a:pt x="118605" y="449591"/>
                  <a:pt x="120722" y="432129"/>
                </a:cubicBezTo>
                <a:cubicBezTo>
                  <a:pt x="122839" y="414667"/>
                  <a:pt x="132893" y="238454"/>
                  <a:pt x="130247" y="187654"/>
                </a:cubicBezTo>
                <a:cubicBezTo>
                  <a:pt x="127601" y="136854"/>
                  <a:pt x="106964" y="142675"/>
                  <a:pt x="104847" y="127329"/>
                </a:cubicBezTo>
                <a:cubicBezTo>
                  <a:pt x="102730" y="111983"/>
                  <a:pt x="120722" y="101400"/>
                  <a:pt x="117547" y="95579"/>
                </a:cubicBezTo>
                <a:cubicBezTo>
                  <a:pt x="114372" y="89758"/>
                  <a:pt x="103259" y="103516"/>
                  <a:pt x="85797" y="92404"/>
                </a:cubicBezTo>
                <a:cubicBezTo>
                  <a:pt x="68335" y="81292"/>
                  <a:pt x="-2574" y="-6021"/>
                  <a:pt x="72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35607CD8-C0CD-8027-BD53-707AECBAE3EB}"/>
              </a:ext>
            </a:extLst>
          </p:cNvPr>
          <p:cNvSpPr/>
          <p:nvPr/>
        </p:nvSpPr>
        <p:spPr>
          <a:xfrm>
            <a:off x="6332632" y="3760485"/>
            <a:ext cx="129633" cy="116947"/>
          </a:xfrm>
          <a:custGeom>
            <a:avLst/>
            <a:gdLst>
              <a:gd name="connsiteX0" fmla="*/ 1493 w 129633"/>
              <a:gd name="connsiteY0" fmla="*/ 1890 h 116947"/>
              <a:gd name="connsiteX1" fmla="*/ 128493 w 129633"/>
              <a:gd name="connsiteY1" fmla="*/ 116190 h 116947"/>
              <a:gd name="connsiteX2" fmla="*/ 61818 w 129633"/>
              <a:gd name="connsiteY2" fmla="*/ 49515 h 116947"/>
              <a:gd name="connsiteX3" fmla="*/ 1493 w 129633"/>
              <a:gd name="connsiteY3" fmla="*/ 1890 h 116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633" h="116947">
                <a:moveTo>
                  <a:pt x="1493" y="1890"/>
                </a:moveTo>
                <a:cubicBezTo>
                  <a:pt x="12605" y="13002"/>
                  <a:pt x="118439" y="108253"/>
                  <a:pt x="128493" y="116190"/>
                </a:cubicBezTo>
                <a:cubicBezTo>
                  <a:pt x="138547" y="124127"/>
                  <a:pt x="79280" y="67507"/>
                  <a:pt x="61818" y="49515"/>
                </a:cubicBezTo>
                <a:cubicBezTo>
                  <a:pt x="44356" y="31523"/>
                  <a:pt x="-9619" y="-9222"/>
                  <a:pt x="1493" y="1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DDAF83AD-0D4C-F6B8-49DB-80F9014EEC6E}"/>
              </a:ext>
            </a:extLst>
          </p:cNvPr>
          <p:cNvSpPr/>
          <p:nvPr/>
        </p:nvSpPr>
        <p:spPr>
          <a:xfrm>
            <a:off x="6343647" y="3794017"/>
            <a:ext cx="111531" cy="342036"/>
          </a:xfrm>
          <a:custGeom>
            <a:avLst/>
            <a:gdLst>
              <a:gd name="connsiteX0" fmla="*/ 3 w 111531"/>
              <a:gd name="connsiteY0" fmla="*/ 108 h 342036"/>
              <a:gd name="connsiteX1" fmla="*/ 76203 w 111531"/>
              <a:gd name="connsiteY1" fmla="*/ 162033 h 342036"/>
              <a:gd name="connsiteX2" fmla="*/ 92078 w 111531"/>
              <a:gd name="connsiteY2" fmla="*/ 269983 h 342036"/>
              <a:gd name="connsiteX3" fmla="*/ 111128 w 111531"/>
              <a:gd name="connsiteY3" fmla="*/ 339833 h 342036"/>
              <a:gd name="connsiteX4" fmla="*/ 73028 w 111531"/>
              <a:gd name="connsiteY4" fmla="*/ 187433 h 342036"/>
              <a:gd name="connsiteX5" fmla="*/ 3 w 111531"/>
              <a:gd name="connsiteY5" fmla="*/ 108 h 342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531" h="342036">
                <a:moveTo>
                  <a:pt x="3" y="108"/>
                </a:moveTo>
                <a:cubicBezTo>
                  <a:pt x="532" y="-4125"/>
                  <a:pt x="60857" y="117054"/>
                  <a:pt x="76203" y="162033"/>
                </a:cubicBezTo>
                <a:cubicBezTo>
                  <a:pt x="91549" y="207012"/>
                  <a:pt x="86257" y="240350"/>
                  <a:pt x="92078" y="269983"/>
                </a:cubicBezTo>
                <a:cubicBezTo>
                  <a:pt x="97899" y="299616"/>
                  <a:pt x="114303" y="353591"/>
                  <a:pt x="111128" y="339833"/>
                </a:cubicBezTo>
                <a:cubicBezTo>
                  <a:pt x="107953" y="326075"/>
                  <a:pt x="88374" y="237704"/>
                  <a:pt x="73028" y="187433"/>
                </a:cubicBezTo>
                <a:cubicBezTo>
                  <a:pt x="57682" y="137162"/>
                  <a:pt x="-526" y="4341"/>
                  <a:pt x="3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6A2E282E-C743-D972-9BCC-8B4CD3FADE02}"/>
              </a:ext>
            </a:extLst>
          </p:cNvPr>
          <p:cNvSpPr/>
          <p:nvPr/>
        </p:nvSpPr>
        <p:spPr>
          <a:xfrm>
            <a:off x="6346763" y="4222750"/>
            <a:ext cx="152462" cy="120650"/>
          </a:xfrm>
          <a:custGeom>
            <a:avLst/>
            <a:gdLst>
              <a:gd name="connsiteX0" fmla="*/ 152462 w 152462"/>
              <a:gd name="connsiteY0" fmla="*/ 0 h 120650"/>
              <a:gd name="connsiteX1" fmla="*/ 95312 w 152462"/>
              <a:gd name="connsiteY1" fmla="*/ 63500 h 120650"/>
              <a:gd name="connsiteX2" fmla="*/ 62 w 152462"/>
              <a:gd name="connsiteY2" fmla="*/ 120650 h 120650"/>
              <a:gd name="connsiteX3" fmla="*/ 79437 w 152462"/>
              <a:gd name="connsiteY3" fmla="*/ 63500 h 120650"/>
              <a:gd name="connsiteX4" fmla="*/ 152462 w 152462"/>
              <a:gd name="connsiteY4" fmla="*/ 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62" h="120650">
                <a:moveTo>
                  <a:pt x="152462" y="0"/>
                </a:moveTo>
                <a:cubicBezTo>
                  <a:pt x="136587" y="21696"/>
                  <a:pt x="120712" y="43392"/>
                  <a:pt x="95312" y="63500"/>
                </a:cubicBezTo>
                <a:cubicBezTo>
                  <a:pt x="69912" y="83608"/>
                  <a:pt x="2708" y="120650"/>
                  <a:pt x="62" y="120650"/>
                </a:cubicBezTo>
                <a:cubicBezTo>
                  <a:pt x="-2584" y="120650"/>
                  <a:pt x="79437" y="63500"/>
                  <a:pt x="79437" y="63500"/>
                </a:cubicBezTo>
                <a:lnTo>
                  <a:pt x="15246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25AE3D6A-782B-ECF2-F8FD-3BA64D1655CC}"/>
              </a:ext>
            </a:extLst>
          </p:cNvPr>
          <p:cNvSpPr/>
          <p:nvPr/>
        </p:nvSpPr>
        <p:spPr>
          <a:xfrm>
            <a:off x="6138969" y="3951661"/>
            <a:ext cx="113177" cy="673873"/>
          </a:xfrm>
          <a:custGeom>
            <a:avLst/>
            <a:gdLst>
              <a:gd name="connsiteX0" fmla="*/ 112606 w 113177"/>
              <a:gd name="connsiteY0" fmla="*/ 1214 h 673873"/>
              <a:gd name="connsiteX1" fmla="*/ 45931 w 113177"/>
              <a:gd name="connsiteY1" fmla="*/ 217114 h 673873"/>
              <a:gd name="connsiteX2" fmla="*/ 14181 w 113177"/>
              <a:gd name="connsiteY2" fmla="*/ 347289 h 673873"/>
              <a:gd name="connsiteX3" fmla="*/ 17356 w 113177"/>
              <a:gd name="connsiteY3" fmla="*/ 477464 h 673873"/>
              <a:gd name="connsiteX4" fmla="*/ 20531 w 113177"/>
              <a:gd name="connsiteY4" fmla="*/ 671139 h 673873"/>
              <a:gd name="connsiteX5" fmla="*/ 4656 w 113177"/>
              <a:gd name="connsiteY5" fmla="*/ 321889 h 673873"/>
              <a:gd name="connsiteX6" fmla="*/ 112606 w 113177"/>
              <a:gd name="connsiteY6" fmla="*/ 1214 h 673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177" h="673873">
                <a:moveTo>
                  <a:pt x="112606" y="1214"/>
                </a:moveTo>
                <a:cubicBezTo>
                  <a:pt x="119485" y="-16248"/>
                  <a:pt x="62335" y="159435"/>
                  <a:pt x="45931" y="217114"/>
                </a:cubicBezTo>
                <a:cubicBezTo>
                  <a:pt x="29527" y="274793"/>
                  <a:pt x="18943" y="303897"/>
                  <a:pt x="14181" y="347289"/>
                </a:cubicBezTo>
                <a:cubicBezTo>
                  <a:pt x="9418" y="390681"/>
                  <a:pt x="16298" y="423489"/>
                  <a:pt x="17356" y="477464"/>
                </a:cubicBezTo>
                <a:cubicBezTo>
                  <a:pt x="18414" y="531439"/>
                  <a:pt x="22648" y="697068"/>
                  <a:pt x="20531" y="671139"/>
                </a:cubicBezTo>
                <a:cubicBezTo>
                  <a:pt x="18414" y="645210"/>
                  <a:pt x="-11219" y="428252"/>
                  <a:pt x="4656" y="321889"/>
                </a:cubicBezTo>
                <a:cubicBezTo>
                  <a:pt x="20531" y="215527"/>
                  <a:pt x="105727" y="18676"/>
                  <a:pt x="112606" y="1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46B68761-EDDD-9C54-D5D6-EA18D93CD2C3}"/>
              </a:ext>
            </a:extLst>
          </p:cNvPr>
          <p:cNvSpPr/>
          <p:nvPr/>
        </p:nvSpPr>
        <p:spPr>
          <a:xfrm>
            <a:off x="6181725" y="4215891"/>
            <a:ext cx="107957" cy="10034"/>
          </a:xfrm>
          <a:custGeom>
            <a:avLst/>
            <a:gdLst>
              <a:gd name="connsiteX0" fmla="*/ 0 w 107957"/>
              <a:gd name="connsiteY0" fmla="*/ 10034 h 10034"/>
              <a:gd name="connsiteX1" fmla="*/ 107950 w 107957"/>
              <a:gd name="connsiteY1" fmla="*/ 509 h 10034"/>
              <a:gd name="connsiteX2" fmla="*/ 0 w 107957"/>
              <a:gd name="connsiteY2" fmla="*/ 10034 h 10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957" h="10034">
                <a:moveTo>
                  <a:pt x="0" y="10034"/>
                </a:moveTo>
                <a:cubicBezTo>
                  <a:pt x="0" y="10034"/>
                  <a:pt x="109008" y="-2666"/>
                  <a:pt x="107950" y="509"/>
                </a:cubicBezTo>
                <a:cubicBezTo>
                  <a:pt x="106892" y="3684"/>
                  <a:pt x="0" y="10034"/>
                  <a:pt x="0" y="10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62EFABCA-1B1E-D132-2C0F-71277D92119A}"/>
              </a:ext>
            </a:extLst>
          </p:cNvPr>
          <p:cNvSpPr/>
          <p:nvPr/>
        </p:nvSpPr>
        <p:spPr>
          <a:xfrm>
            <a:off x="6181498" y="4250024"/>
            <a:ext cx="114969" cy="144200"/>
          </a:xfrm>
          <a:custGeom>
            <a:avLst/>
            <a:gdLst>
              <a:gd name="connsiteX0" fmla="*/ 227 w 114969"/>
              <a:gd name="connsiteY0" fmla="*/ 1301 h 144200"/>
              <a:gd name="connsiteX1" fmla="*/ 82777 w 114969"/>
              <a:gd name="connsiteY1" fmla="*/ 14001 h 144200"/>
              <a:gd name="connsiteX2" fmla="*/ 95477 w 114969"/>
              <a:gd name="connsiteY2" fmla="*/ 36226 h 144200"/>
              <a:gd name="connsiteX3" fmla="*/ 98652 w 114969"/>
              <a:gd name="connsiteY3" fmla="*/ 144176 h 144200"/>
              <a:gd name="connsiteX4" fmla="*/ 111352 w 114969"/>
              <a:gd name="connsiteY4" fmla="*/ 45751 h 144200"/>
              <a:gd name="connsiteX5" fmla="*/ 227 w 114969"/>
              <a:gd name="connsiteY5" fmla="*/ 1301 h 14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969" h="144200">
                <a:moveTo>
                  <a:pt x="227" y="1301"/>
                </a:moveTo>
                <a:cubicBezTo>
                  <a:pt x="-4536" y="-3991"/>
                  <a:pt x="66902" y="8180"/>
                  <a:pt x="82777" y="14001"/>
                </a:cubicBezTo>
                <a:cubicBezTo>
                  <a:pt x="98652" y="19822"/>
                  <a:pt x="92831" y="14530"/>
                  <a:pt x="95477" y="36226"/>
                </a:cubicBezTo>
                <a:cubicBezTo>
                  <a:pt x="98123" y="57922"/>
                  <a:pt x="96006" y="142589"/>
                  <a:pt x="98652" y="144176"/>
                </a:cubicBezTo>
                <a:cubicBezTo>
                  <a:pt x="101298" y="145764"/>
                  <a:pt x="123523" y="70622"/>
                  <a:pt x="111352" y="45751"/>
                </a:cubicBezTo>
                <a:cubicBezTo>
                  <a:pt x="99181" y="20880"/>
                  <a:pt x="4990" y="6593"/>
                  <a:pt x="227" y="1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837C909C-8D8E-8F61-C49C-09D0EF1041AB}"/>
              </a:ext>
            </a:extLst>
          </p:cNvPr>
          <p:cNvSpPr/>
          <p:nvPr/>
        </p:nvSpPr>
        <p:spPr>
          <a:xfrm>
            <a:off x="6140299" y="4279483"/>
            <a:ext cx="128439" cy="114797"/>
          </a:xfrm>
          <a:custGeom>
            <a:avLst/>
            <a:gdLst>
              <a:gd name="connsiteX0" fmla="*/ 151 w 128439"/>
              <a:gd name="connsiteY0" fmla="*/ 16292 h 114797"/>
              <a:gd name="connsiteX1" fmla="*/ 123976 w 128439"/>
              <a:gd name="connsiteY1" fmla="*/ 417 h 114797"/>
              <a:gd name="connsiteX2" fmla="*/ 101751 w 128439"/>
              <a:gd name="connsiteY2" fmla="*/ 35342 h 114797"/>
              <a:gd name="connsiteX3" fmla="*/ 108101 w 128439"/>
              <a:gd name="connsiteY3" fmla="*/ 114717 h 114797"/>
              <a:gd name="connsiteX4" fmla="*/ 98576 w 128439"/>
              <a:gd name="connsiteY4" fmla="*/ 19467 h 114797"/>
              <a:gd name="connsiteX5" fmla="*/ 151 w 128439"/>
              <a:gd name="connsiteY5" fmla="*/ 16292 h 114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439" h="114797">
                <a:moveTo>
                  <a:pt x="151" y="16292"/>
                </a:moveTo>
                <a:cubicBezTo>
                  <a:pt x="4384" y="13117"/>
                  <a:pt x="107043" y="-2758"/>
                  <a:pt x="123976" y="417"/>
                </a:cubicBezTo>
                <a:cubicBezTo>
                  <a:pt x="140909" y="3592"/>
                  <a:pt x="104397" y="16292"/>
                  <a:pt x="101751" y="35342"/>
                </a:cubicBezTo>
                <a:cubicBezTo>
                  <a:pt x="99105" y="54392"/>
                  <a:pt x="108630" y="117363"/>
                  <a:pt x="108101" y="114717"/>
                </a:cubicBezTo>
                <a:cubicBezTo>
                  <a:pt x="107572" y="112071"/>
                  <a:pt x="115509" y="35871"/>
                  <a:pt x="98576" y="19467"/>
                </a:cubicBezTo>
                <a:cubicBezTo>
                  <a:pt x="81643" y="3063"/>
                  <a:pt x="-4082" y="19467"/>
                  <a:pt x="151" y="16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EE7CF861-E6C0-88A9-8A69-EDE29FF1ABCA}"/>
              </a:ext>
            </a:extLst>
          </p:cNvPr>
          <p:cNvSpPr/>
          <p:nvPr/>
        </p:nvSpPr>
        <p:spPr>
          <a:xfrm>
            <a:off x="6311076" y="4197067"/>
            <a:ext cx="166157" cy="52253"/>
          </a:xfrm>
          <a:custGeom>
            <a:avLst/>
            <a:gdLst>
              <a:gd name="connsiteX0" fmla="*/ 824 w 166157"/>
              <a:gd name="connsiteY0" fmla="*/ 51083 h 52253"/>
              <a:gd name="connsiteX1" fmla="*/ 162749 w 166157"/>
              <a:gd name="connsiteY1" fmla="*/ 283 h 52253"/>
              <a:gd name="connsiteX2" fmla="*/ 102424 w 166157"/>
              <a:gd name="connsiteY2" fmla="*/ 32033 h 52253"/>
              <a:gd name="connsiteX3" fmla="*/ 824 w 166157"/>
              <a:gd name="connsiteY3" fmla="*/ 51083 h 52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57" h="52253">
                <a:moveTo>
                  <a:pt x="824" y="51083"/>
                </a:moveTo>
                <a:cubicBezTo>
                  <a:pt x="10878" y="45791"/>
                  <a:pt x="145816" y="3458"/>
                  <a:pt x="162749" y="283"/>
                </a:cubicBezTo>
                <a:cubicBezTo>
                  <a:pt x="179682" y="-2892"/>
                  <a:pt x="129411" y="21450"/>
                  <a:pt x="102424" y="32033"/>
                </a:cubicBezTo>
                <a:cubicBezTo>
                  <a:pt x="75437" y="42616"/>
                  <a:pt x="-9230" y="56375"/>
                  <a:pt x="824" y="51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DE296CA7-A220-4B6A-A2C1-9360AB04115B}"/>
              </a:ext>
            </a:extLst>
          </p:cNvPr>
          <p:cNvSpPr/>
          <p:nvPr/>
        </p:nvSpPr>
        <p:spPr>
          <a:xfrm>
            <a:off x="6190461" y="4168775"/>
            <a:ext cx="139812" cy="25624"/>
          </a:xfrm>
          <a:custGeom>
            <a:avLst/>
            <a:gdLst>
              <a:gd name="connsiteX0" fmla="*/ 789 w 139812"/>
              <a:gd name="connsiteY0" fmla="*/ 22225 h 25624"/>
              <a:gd name="connsiteX1" fmla="*/ 137314 w 139812"/>
              <a:gd name="connsiteY1" fmla="*/ 0 h 25624"/>
              <a:gd name="connsiteX2" fmla="*/ 83339 w 139812"/>
              <a:gd name="connsiteY2" fmla="*/ 22225 h 25624"/>
              <a:gd name="connsiteX3" fmla="*/ 789 w 139812"/>
              <a:gd name="connsiteY3" fmla="*/ 22225 h 25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812" h="25624">
                <a:moveTo>
                  <a:pt x="789" y="22225"/>
                </a:moveTo>
                <a:cubicBezTo>
                  <a:pt x="9785" y="18521"/>
                  <a:pt x="123556" y="0"/>
                  <a:pt x="137314" y="0"/>
                </a:cubicBezTo>
                <a:cubicBezTo>
                  <a:pt x="151072" y="0"/>
                  <a:pt x="104505" y="16933"/>
                  <a:pt x="83339" y="22225"/>
                </a:cubicBezTo>
                <a:cubicBezTo>
                  <a:pt x="62173" y="27517"/>
                  <a:pt x="-8207" y="25929"/>
                  <a:pt x="789" y="22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899020E9-AFFC-458F-5661-717560E41F6C}"/>
              </a:ext>
            </a:extLst>
          </p:cNvPr>
          <p:cNvSpPr/>
          <p:nvPr/>
        </p:nvSpPr>
        <p:spPr>
          <a:xfrm>
            <a:off x="6299162" y="3806333"/>
            <a:ext cx="124264" cy="359147"/>
          </a:xfrm>
          <a:custGeom>
            <a:avLst/>
            <a:gdLst>
              <a:gd name="connsiteX0" fmla="*/ 38 w 124264"/>
              <a:gd name="connsiteY0" fmla="*/ 492 h 359147"/>
              <a:gd name="connsiteX1" fmla="*/ 111163 w 124264"/>
              <a:gd name="connsiteY1" fmla="*/ 289417 h 359147"/>
              <a:gd name="connsiteX2" fmla="*/ 120688 w 124264"/>
              <a:gd name="connsiteY2" fmla="*/ 356092 h 359147"/>
              <a:gd name="connsiteX3" fmla="*/ 98463 w 124264"/>
              <a:gd name="connsiteY3" fmla="*/ 222742 h 359147"/>
              <a:gd name="connsiteX4" fmla="*/ 38 w 124264"/>
              <a:gd name="connsiteY4" fmla="*/ 492 h 359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264" h="359147">
                <a:moveTo>
                  <a:pt x="38" y="492"/>
                </a:moveTo>
                <a:cubicBezTo>
                  <a:pt x="2155" y="11604"/>
                  <a:pt x="91055" y="230150"/>
                  <a:pt x="111163" y="289417"/>
                </a:cubicBezTo>
                <a:cubicBezTo>
                  <a:pt x="131271" y="348684"/>
                  <a:pt x="122805" y="367204"/>
                  <a:pt x="120688" y="356092"/>
                </a:cubicBezTo>
                <a:cubicBezTo>
                  <a:pt x="118571" y="344980"/>
                  <a:pt x="113809" y="276188"/>
                  <a:pt x="98463" y="222742"/>
                </a:cubicBezTo>
                <a:cubicBezTo>
                  <a:pt x="83117" y="169296"/>
                  <a:pt x="-2079" y="-10620"/>
                  <a:pt x="38" y="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1277D152-BD5B-58D0-AF1C-70F0CF8A4A07}"/>
              </a:ext>
            </a:extLst>
          </p:cNvPr>
          <p:cNvSpPr/>
          <p:nvPr/>
        </p:nvSpPr>
        <p:spPr>
          <a:xfrm>
            <a:off x="2533960" y="3562344"/>
            <a:ext cx="200539" cy="168351"/>
          </a:xfrm>
          <a:custGeom>
            <a:avLst/>
            <a:gdLst>
              <a:gd name="connsiteX0" fmla="*/ 2865 w 200539"/>
              <a:gd name="connsiteY0" fmla="*/ 142881 h 168351"/>
              <a:gd name="connsiteX1" fmla="*/ 28265 w 200539"/>
              <a:gd name="connsiteY1" fmla="*/ 60331 h 168351"/>
              <a:gd name="connsiteX2" fmla="*/ 98115 w 200539"/>
              <a:gd name="connsiteY2" fmla="*/ 6 h 168351"/>
              <a:gd name="connsiteX3" fmla="*/ 193365 w 200539"/>
              <a:gd name="connsiteY3" fmla="*/ 57156 h 168351"/>
              <a:gd name="connsiteX4" fmla="*/ 193365 w 200539"/>
              <a:gd name="connsiteY4" fmla="*/ 168281 h 168351"/>
              <a:gd name="connsiteX5" fmla="*/ 190190 w 200539"/>
              <a:gd name="connsiteY5" fmla="*/ 73031 h 168351"/>
              <a:gd name="connsiteX6" fmla="*/ 126690 w 200539"/>
              <a:gd name="connsiteY6" fmla="*/ 19056 h 168351"/>
              <a:gd name="connsiteX7" fmla="*/ 91765 w 200539"/>
              <a:gd name="connsiteY7" fmla="*/ 22231 h 168351"/>
              <a:gd name="connsiteX8" fmla="*/ 12390 w 200539"/>
              <a:gd name="connsiteY8" fmla="*/ 73031 h 168351"/>
              <a:gd name="connsiteX9" fmla="*/ 2865 w 200539"/>
              <a:gd name="connsiteY9" fmla="*/ 142881 h 168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0539" h="168351">
                <a:moveTo>
                  <a:pt x="2865" y="142881"/>
                </a:moveTo>
                <a:cubicBezTo>
                  <a:pt x="5511" y="140764"/>
                  <a:pt x="12390" y="84143"/>
                  <a:pt x="28265" y="60331"/>
                </a:cubicBezTo>
                <a:cubicBezTo>
                  <a:pt x="44140" y="36518"/>
                  <a:pt x="70598" y="535"/>
                  <a:pt x="98115" y="6"/>
                </a:cubicBezTo>
                <a:cubicBezTo>
                  <a:pt x="125632" y="-523"/>
                  <a:pt x="177490" y="29110"/>
                  <a:pt x="193365" y="57156"/>
                </a:cubicBezTo>
                <a:cubicBezTo>
                  <a:pt x="209240" y="85202"/>
                  <a:pt x="193894" y="165635"/>
                  <a:pt x="193365" y="168281"/>
                </a:cubicBezTo>
                <a:cubicBezTo>
                  <a:pt x="192836" y="170927"/>
                  <a:pt x="201302" y="97902"/>
                  <a:pt x="190190" y="73031"/>
                </a:cubicBezTo>
                <a:cubicBezTo>
                  <a:pt x="179078" y="48160"/>
                  <a:pt x="143094" y="27523"/>
                  <a:pt x="126690" y="19056"/>
                </a:cubicBezTo>
                <a:cubicBezTo>
                  <a:pt x="110286" y="10589"/>
                  <a:pt x="110815" y="13235"/>
                  <a:pt x="91765" y="22231"/>
                </a:cubicBezTo>
                <a:cubicBezTo>
                  <a:pt x="72715" y="31227"/>
                  <a:pt x="29852" y="51864"/>
                  <a:pt x="12390" y="73031"/>
                </a:cubicBezTo>
                <a:cubicBezTo>
                  <a:pt x="-5072" y="94198"/>
                  <a:pt x="219" y="144998"/>
                  <a:pt x="2865" y="142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573CEF5B-EB00-DE67-6ED8-0F61135428D7}"/>
              </a:ext>
            </a:extLst>
          </p:cNvPr>
          <p:cNvSpPr/>
          <p:nvPr/>
        </p:nvSpPr>
        <p:spPr>
          <a:xfrm>
            <a:off x="2520328" y="3661877"/>
            <a:ext cx="193003" cy="336508"/>
          </a:xfrm>
          <a:custGeom>
            <a:avLst/>
            <a:gdLst>
              <a:gd name="connsiteX0" fmla="*/ 622 w 193003"/>
              <a:gd name="connsiteY0" fmla="*/ 24298 h 336508"/>
              <a:gd name="connsiteX1" fmla="*/ 111747 w 193003"/>
              <a:gd name="connsiteY1" fmla="*/ 2073 h 336508"/>
              <a:gd name="connsiteX2" fmla="*/ 175247 w 193003"/>
              <a:gd name="connsiteY2" fmla="*/ 84623 h 336508"/>
              <a:gd name="connsiteX3" fmla="*/ 191122 w 193003"/>
              <a:gd name="connsiteY3" fmla="*/ 303698 h 336508"/>
              <a:gd name="connsiteX4" fmla="*/ 191122 w 193003"/>
              <a:gd name="connsiteY4" fmla="*/ 335448 h 336508"/>
              <a:gd name="connsiteX5" fmla="*/ 191122 w 193003"/>
              <a:gd name="connsiteY5" fmla="*/ 113198 h 336508"/>
              <a:gd name="connsiteX6" fmla="*/ 165722 w 193003"/>
              <a:gd name="connsiteY6" fmla="*/ 17948 h 336508"/>
              <a:gd name="connsiteX7" fmla="*/ 622 w 193003"/>
              <a:gd name="connsiteY7" fmla="*/ 24298 h 336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003" h="336508">
                <a:moveTo>
                  <a:pt x="622" y="24298"/>
                </a:moveTo>
                <a:cubicBezTo>
                  <a:pt x="-8374" y="21652"/>
                  <a:pt x="82643" y="-7981"/>
                  <a:pt x="111747" y="2073"/>
                </a:cubicBezTo>
                <a:cubicBezTo>
                  <a:pt x="140851" y="12127"/>
                  <a:pt x="162018" y="34352"/>
                  <a:pt x="175247" y="84623"/>
                </a:cubicBezTo>
                <a:cubicBezTo>
                  <a:pt x="188476" y="134894"/>
                  <a:pt x="188476" y="261894"/>
                  <a:pt x="191122" y="303698"/>
                </a:cubicBezTo>
                <a:cubicBezTo>
                  <a:pt x="193768" y="345502"/>
                  <a:pt x="191122" y="335448"/>
                  <a:pt x="191122" y="335448"/>
                </a:cubicBezTo>
                <a:cubicBezTo>
                  <a:pt x="191122" y="303698"/>
                  <a:pt x="195355" y="166115"/>
                  <a:pt x="191122" y="113198"/>
                </a:cubicBezTo>
                <a:cubicBezTo>
                  <a:pt x="186889" y="60281"/>
                  <a:pt x="190593" y="34881"/>
                  <a:pt x="165722" y="17948"/>
                </a:cubicBezTo>
                <a:cubicBezTo>
                  <a:pt x="140851" y="1015"/>
                  <a:pt x="9618" y="26944"/>
                  <a:pt x="622" y="24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1C013EEB-D314-A3E8-B27E-749C8A5DEE44}"/>
              </a:ext>
            </a:extLst>
          </p:cNvPr>
          <p:cNvSpPr/>
          <p:nvPr/>
        </p:nvSpPr>
        <p:spPr>
          <a:xfrm>
            <a:off x="2536173" y="3725958"/>
            <a:ext cx="125150" cy="526015"/>
          </a:xfrm>
          <a:custGeom>
            <a:avLst/>
            <a:gdLst>
              <a:gd name="connsiteX0" fmla="*/ 652 w 125150"/>
              <a:gd name="connsiteY0" fmla="*/ 1492 h 526015"/>
              <a:gd name="connsiteX1" fmla="*/ 22877 w 125150"/>
              <a:gd name="connsiteY1" fmla="*/ 245967 h 526015"/>
              <a:gd name="connsiteX2" fmla="*/ 80027 w 125150"/>
              <a:gd name="connsiteY2" fmla="*/ 458692 h 526015"/>
              <a:gd name="connsiteX3" fmla="*/ 124477 w 125150"/>
              <a:gd name="connsiteY3" fmla="*/ 522192 h 526015"/>
              <a:gd name="connsiteX4" fmla="*/ 45102 w 125150"/>
              <a:gd name="connsiteY4" fmla="*/ 366617 h 526015"/>
              <a:gd name="connsiteX5" fmla="*/ 652 w 125150"/>
              <a:gd name="connsiteY5" fmla="*/ 1492 h 526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150" h="526015">
                <a:moveTo>
                  <a:pt x="652" y="1492"/>
                </a:moveTo>
                <a:cubicBezTo>
                  <a:pt x="-3052" y="-18616"/>
                  <a:pt x="9648" y="169767"/>
                  <a:pt x="22877" y="245967"/>
                </a:cubicBezTo>
                <a:cubicBezTo>
                  <a:pt x="36106" y="322167"/>
                  <a:pt x="63094" y="412655"/>
                  <a:pt x="80027" y="458692"/>
                </a:cubicBezTo>
                <a:cubicBezTo>
                  <a:pt x="96960" y="504729"/>
                  <a:pt x="130298" y="537538"/>
                  <a:pt x="124477" y="522192"/>
                </a:cubicBezTo>
                <a:cubicBezTo>
                  <a:pt x="118656" y="506846"/>
                  <a:pt x="63623" y="450225"/>
                  <a:pt x="45102" y="366617"/>
                </a:cubicBezTo>
                <a:cubicBezTo>
                  <a:pt x="26581" y="283009"/>
                  <a:pt x="4356" y="21600"/>
                  <a:pt x="652" y="1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6288F40C-FD38-4210-8A0B-C8A6B2C03F43}"/>
              </a:ext>
            </a:extLst>
          </p:cNvPr>
          <p:cNvSpPr/>
          <p:nvPr/>
        </p:nvSpPr>
        <p:spPr>
          <a:xfrm>
            <a:off x="2673033" y="4244600"/>
            <a:ext cx="247519" cy="427876"/>
          </a:xfrm>
          <a:custGeom>
            <a:avLst/>
            <a:gdLst>
              <a:gd name="connsiteX0" fmla="*/ 317 w 247519"/>
              <a:gd name="connsiteY0" fmla="*/ 375 h 427876"/>
              <a:gd name="connsiteX1" fmla="*/ 86042 w 247519"/>
              <a:gd name="connsiteY1" fmla="*/ 235325 h 427876"/>
              <a:gd name="connsiteX2" fmla="*/ 244792 w 247519"/>
              <a:gd name="connsiteY2" fmla="*/ 422650 h 427876"/>
              <a:gd name="connsiteX3" fmla="*/ 181292 w 247519"/>
              <a:gd name="connsiteY3" fmla="*/ 368675 h 427876"/>
              <a:gd name="connsiteX4" fmla="*/ 114617 w 247519"/>
              <a:gd name="connsiteY4" fmla="*/ 292475 h 427876"/>
              <a:gd name="connsiteX5" fmla="*/ 317 w 247519"/>
              <a:gd name="connsiteY5" fmla="*/ 375 h 42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519" h="427876">
                <a:moveTo>
                  <a:pt x="317" y="375"/>
                </a:moveTo>
                <a:cubicBezTo>
                  <a:pt x="-4446" y="-9150"/>
                  <a:pt x="45296" y="164946"/>
                  <a:pt x="86042" y="235325"/>
                </a:cubicBezTo>
                <a:cubicBezTo>
                  <a:pt x="126788" y="305704"/>
                  <a:pt x="228917" y="400425"/>
                  <a:pt x="244792" y="422650"/>
                </a:cubicBezTo>
                <a:cubicBezTo>
                  <a:pt x="260667" y="444875"/>
                  <a:pt x="202988" y="390371"/>
                  <a:pt x="181292" y="368675"/>
                </a:cubicBezTo>
                <a:cubicBezTo>
                  <a:pt x="159596" y="346979"/>
                  <a:pt x="142663" y="349625"/>
                  <a:pt x="114617" y="292475"/>
                </a:cubicBezTo>
                <a:cubicBezTo>
                  <a:pt x="86571" y="235325"/>
                  <a:pt x="5080" y="9900"/>
                  <a:pt x="317" y="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57BF75A8-1F80-9487-7BC4-030F2429D23C}"/>
              </a:ext>
            </a:extLst>
          </p:cNvPr>
          <p:cNvSpPr/>
          <p:nvPr/>
        </p:nvSpPr>
        <p:spPr>
          <a:xfrm>
            <a:off x="2559991" y="3625843"/>
            <a:ext cx="105275" cy="616450"/>
          </a:xfrm>
          <a:custGeom>
            <a:avLst/>
            <a:gdLst>
              <a:gd name="connsiteX0" fmla="*/ 33984 w 105275"/>
              <a:gd name="connsiteY0" fmla="*/ 7 h 616450"/>
              <a:gd name="connsiteX1" fmla="*/ 14934 w 105275"/>
              <a:gd name="connsiteY1" fmla="*/ 139707 h 616450"/>
              <a:gd name="connsiteX2" fmla="*/ 5409 w 105275"/>
              <a:gd name="connsiteY2" fmla="*/ 292107 h 616450"/>
              <a:gd name="connsiteX3" fmla="*/ 72084 w 105275"/>
              <a:gd name="connsiteY3" fmla="*/ 530232 h 616450"/>
              <a:gd name="connsiteX4" fmla="*/ 103834 w 105275"/>
              <a:gd name="connsiteY4" fmla="*/ 609607 h 616450"/>
              <a:gd name="connsiteX5" fmla="*/ 27634 w 105275"/>
              <a:gd name="connsiteY5" fmla="*/ 374657 h 616450"/>
              <a:gd name="connsiteX6" fmla="*/ 5409 w 105275"/>
              <a:gd name="connsiteY6" fmla="*/ 206382 h 616450"/>
              <a:gd name="connsiteX7" fmla="*/ 2234 w 105275"/>
              <a:gd name="connsiteY7" fmla="*/ 133357 h 616450"/>
              <a:gd name="connsiteX8" fmla="*/ 33984 w 105275"/>
              <a:gd name="connsiteY8" fmla="*/ 7 h 616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275" h="616450">
                <a:moveTo>
                  <a:pt x="33984" y="7"/>
                </a:moveTo>
                <a:cubicBezTo>
                  <a:pt x="36101" y="1065"/>
                  <a:pt x="19696" y="91024"/>
                  <a:pt x="14934" y="139707"/>
                </a:cubicBezTo>
                <a:cubicBezTo>
                  <a:pt x="10171" y="188390"/>
                  <a:pt x="-4116" y="227020"/>
                  <a:pt x="5409" y="292107"/>
                </a:cubicBezTo>
                <a:cubicBezTo>
                  <a:pt x="14934" y="357194"/>
                  <a:pt x="55680" y="477315"/>
                  <a:pt x="72084" y="530232"/>
                </a:cubicBezTo>
                <a:cubicBezTo>
                  <a:pt x="88488" y="583149"/>
                  <a:pt x="111242" y="635536"/>
                  <a:pt x="103834" y="609607"/>
                </a:cubicBezTo>
                <a:cubicBezTo>
                  <a:pt x="96426" y="583678"/>
                  <a:pt x="44038" y="441861"/>
                  <a:pt x="27634" y="374657"/>
                </a:cubicBezTo>
                <a:cubicBezTo>
                  <a:pt x="11230" y="307453"/>
                  <a:pt x="9642" y="246599"/>
                  <a:pt x="5409" y="206382"/>
                </a:cubicBezTo>
                <a:cubicBezTo>
                  <a:pt x="1176" y="166165"/>
                  <a:pt x="-2529" y="163520"/>
                  <a:pt x="2234" y="133357"/>
                </a:cubicBezTo>
                <a:cubicBezTo>
                  <a:pt x="6996" y="103195"/>
                  <a:pt x="31867" y="-1051"/>
                  <a:pt x="33984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BE35E80F-CF5B-8E56-D427-A028AAD199C0}"/>
              </a:ext>
            </a:extLst>
          </p:cNvPr>
          <p:cNvSpPr/>
          <p:nvPr/>
        </p:nvSpPr>
        <p:spPr>
          <a:xfrm>
            <a:off x="2560825" y="3565475"/>
            <a:ext cx="109630" cy="139890"/>
          </a:xfrm>
          <a:custGeom>
            <a:avLst/>
            <a:gdLst>
              <a:gd name="connsiteX0" fmla="*/ 109350 w 109630"/>
              <a:gd name="connsiteY0" fmla="*/ 50 h 139890"/>
              <a:gd name="connsiteX1" fmla="*/ 39500 w 109630"/>
              <a:gd name="connsiteY1" fmla="*/ 85775 h 139890"/>
              <a:gd name="connsiteX2" fmla="*/ 4575 w 109630"/>
              <a:gd name="connsiteY2" fmla="*/ 139750 h 139890"/>
              <a:gd name="connsiteX3" fmla="*/ 10925 w 109630"/>
              <a:gd name="connsiteY3" fmla="*/ 98475 h 139890"/>
              <a:gd name="connsiteX4" fmla="*/ 109350 w 109630"/>
              <a:gd name="connsiteY4" fmla="*/ 50 h 139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630" h="139890">
                <a:moveTo>
                  <a:pt x="109350" y="50"/>
                </a:moveTo>
                <a:cubicBezTo>
                  <a:pt x="114112" y="-2067"/>
                  <a:pt x="56962" y="62492"/>
                  <a:pt x="39500" y="85775"/>
                </a:cubicBezTo>
                <a:cubicBezTo>
                  <a:pt x="22037" y="109058"/>
                  <a:pt x="9337" y="137633"/>
                  <a:pt x="4575" y="139750"/>
                </a:cubicBezTo>
                <a:cubicBezTo>
                  <a:pt x="-187" y="141867"/>
                  <a:pt x="-4950" y="119642"/>
                  <a:pt x="10925" y="98475"/>
                </a:cubicBezTo>
                <a:cubicBezTo>
                  <a:pt x="26800" y="77308"/>
                  <a:pt x="104588" y="2167"/>
                  <a:pt x="109350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E00B21D3-2789-D134-112E-E1027C9523FD}"/>
              </a:ext>
            </a:extLst>
          </p:cNvPr>
          <p:cNvSpPr/>
          <p:nvPr/>
        </p:nvSpPr>
        <p:spPr>
          <a:xfrm>
            <a:off x="2711093" y="3936991"/>
            <a:ext cx="38494" cy="412784"/>
          </a:xfrm>
          <a:custGeom>
            <a:avLst/>
            <a:gdLst>
              <a:gd name="connsiteX0" fmla="*/ 357 w 38494"/>
              <a:gd name="connsiteY0" fmla="*/ 9 h 412784"/>
              <a:gd name="connsiteX1" fmla="*/ 6707 w 38494"/>
              <a:gd name="connsiteY1" fmla="*/ 266709 h 412784"/>
              <a:gd name="connsiteX2" fmla="*/ 38457 w 38494"/>
              <a:gd name="connsiteY2" fmla="*/ 412759 h 412784"/>
              <a:gd name="connsiteX3" fmla="*/ 13057 w 38494"/>
              <a:gd name="connsiteY3" fmla="*/ 276234 h 412784"/>
              <a:gd name="connsiteX4" fmla="*/ 357 w 38494"/>
              <a:gd name="connsiteY4" fmla="*/ 9 h 412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94" h="412784">
                <a:moveTo>
                  <a:pt x="357" y="9"/>
                </a:moveTo>
                <a:cubicBezTo>
                  <a:pt x="-701" y="-1579"/>
                  <a:pt x="357" y="197917"/>
                  <a:pt x="6707" y="266709"/>
                </a:cubicBezTo>
                <a:cubicBezTo>
                  <a:pt x="13057" y="335501"/>
                  <a:pt x="37399" y="411171"/>
                  <a:pt x="38457" y="412759"/>
                </a:cubicBezTo>
                <a:cubicBezTo>
                  <a:pt x="39515" y="414347"/>
                  <a:pt x="17820" y="340263"/>
                  <a:pt x="13057" y="276234"/>
                </a:cubicBezTo>
                <a:cubicBezTo>
                  <a:pt x="8294" y="212205"/>
                  <a:pt x="1415" y="1597"/>
                  <a:pt x="357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B5791846-B529-13C4-1533-B1E18B2803EB}"/>
              </a:ext>
            </a:extLst>
          </p:cNvPr>
          <p:cNvSpPr/>
          <p:nvPr/>
        </p:nvSpPr>
        <p:spPr>
          <a:xfrm>
            <a:off x="2606671" y="3657547"/>
            <a:ext cx="73051" cy="579488"/>
          </a:xfrm>
          <a:custGeom>
            <a:avLst/>
            <a:gdLst>
              <a:gd name="connsiteX0" fmla="*/ 4 w 73051"/>
              <a:gd name="connsiteY0" fmla="*/ 53 h 579488"/>
              <a:gd name="connsiteX1" fmla="*/ 57154 w 73051"/>
              <a:gd name="connsiteY1" fmla="*/ 85778 h 579488"/>
              <a:gd name="connsiteX2" fmla="*/ 66679 w 73051"/>
              <a:gd name="connsiteY2" fmla="*/ 320728 h 579488"/>
              <a:gd name="connsiteX3" fmla="*/ 63504 w 73051"/>
              <a:gd name="connsiteY3" fmla="*/ 577903 h 579488"/>
              <a:gd name="connsiteX4" fmla="*/ 73029 w 73051"/>
              <a:gd name="connsiteY4" fmla="*/ 193728 h 579488"/>
              <a:gd name="connsiteX5" fmla="*/ 60329 w 73051"/>
              <a:gd name="connsiteY5" fmla="*/ 95303 h 579488"/>
              <a:gd name="connsiteX6" fmla="*/ 4 w 73051"/>
              <a:gd name="connsiteY6" fmla="*/ 53 h 57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051" h="579488">
                <a:moveTo>
                  <a:pt x="4" y="53"/>
                </a:moveTo>
                <a:cubicBezTo>
                  <a:pt x="-525" y="-1534"/>
                  <a:pt x="46042" y="32332"/>
                  <a:pt x="57154" y="85778"/>
                </a:cubicBezTo>
                <a:cubicBezTo>
                  <a:pt x="68267" y="139224"/>
                  <a:pt x="65621" y="238707"/>
                  <a:pt x="66679" y="320728"/>
                </a:cubicBezTo>
                <a:cubicBezTo>
                  <a:pt x="67737" y="402749"/>
                  <a:pt x="62446" y="599070"/>
                  <a:pt x="63504" y="577903"/>
                </a:cubicBezTo>
                <a:cubicBezTo>
                  <a:pt x="64562" y="556736"/>
                  <a:pt x="73558" y="274161"/>
                  <a:pt x="73029" y="193728"/>
                </a:cubicBezTo>
                <a:cubicBezTo>
                  <a:pt x="72500" y="113295"/>
                  <a:pt x="66150" y="124407"/>
                  <a:pt x="60329" y="95303"/>
                </a:cubicBezTo>
                <a:cubicBezTo>
                  <a:pt x="54508" y="66199"/>
                  <a:pt x="533" y="1640"/>
                  <a:pt x="4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DC9DC3B3-4F54-B8B6-AE13-D85974611618}"/>
              </a:ext>
            </a:extLst>
          </p:cNvPr>
          <p:cNvSpPr/>
          <p:nvPr/>
        </p:nvSpPr>
        <p:spPr>
          <a:xfrm>
            <a:off x="2720974" y="4327518"/>
            <a:ext cx="156637" cy="165254"/>
          </a:xfrm>
          <a:custGeom>
            <a:avLst/>
            <a:gdLst>
              <a:gd name="connsiteX0" fmla="*/ 1 w 156637"/>
              <a:gd name="connsiteY0" fmla="*/ 7 h 165254"/>
              <a:gd name="connsiteX1" fmla="*/ 136526 w 156637"/>
              <a:gd name="connsiteY1" fmla="*/ 133357 h 165254"/>
              <a:gd name="connsiteX2" fmla="*/ 155576 w 156637"/>
              <a:gd name="connsiteY2" fmla="*/ 165107 h 165254"/>
              <a:gd name="connsiteX3" fmla="*/ 133351 w 156637"/>
              <a:gd name="connsiteY3" fmla="*/ 139707 h 165254"/>
              <a:gd name="connsiteX4" fmla="*/ 1 w 156637"/>
              <a:gd name="connsiteY4" fmla="*/ 7 h 165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637" h="165254">
                <a:moveTo>
                  <a:pt x="1" y="7"/>
                </a:moveTo>
                <a:cubicBezTo>
                  <a:pt x="530" y="-1051"/>
                  <a:pt x="110597" y="105840"/>
                  <a:pt x="136526" y="133357"/>
                </a:cubicBezTo>
                <a:cubicBezTo>
                  <a:pt x="162455" y="160874"/>
                  <a:pt x="156105" y="164049"/>
                  <a:pt x="155576" y="165107"/>
                </a:cubicBezTo>
                <a:cubicBezTo>
                  <a:pt x="155047" y="166165"/>
                  <a:pt x="156634" y="161932"/>
                  <a:pt x="133351" y="139707"/>
                </a:cubicBezTo>
                <a:cubicBezTo>
                  <a:pt x="110068" y="117482"/>
                  <a:pt x="-528" y="1065"/>
                  <a:pt x="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36E57047-7485-62A6-A07F-82E888C56BC1}"/>
              </a:ext>
            </a:extLst>
          </p:cNvPr>
          <p:cNvSpPr/>
          <p:nvPr/>
        </p:nvSpPr>
        <p:spPr>
          <a:xfrm>
            <a:off x="2739553" y="3914657"/>
            <a:ext cx="86200" cy="403793"/>
          </a:xfrm>
          <a:custGeom>
            <a:avLst/>
            <a:gdLst>
              <a:gd name="connsiteX0" fmla="*/ 16347 w 86200"/>
              <a:gd name="connsiteY0" fmla="*/ 118 h 403793"/>
              <a:gd name="connsiteX1" fmla="*/ 13172 w 86200"/>
              <a:gd name="connsiteY1" fmla="*/ 114418 h 403793"/>
              <a:gd name="connsiteX2" fmla="*/ 9997 w 86200"/>
              <a:gd name="connsiteY2" fmla="*/ 203318 h 403793"/>
              <a:gd name="connsiteX3" fmla="*/ 86197 w 86200"/>
              <a:gd name="connsiteY3" fmla="*/ 403343 h 403793"/>
              <a:gd name="connsiteX4" fmla="*/ 13172 w 86200"/>
              <a:gd name="connsiteY4" fmla="*/ 254118 h 403793"/>
              <a:gd name="connsiteX5" fmla="*/ 472 w 86200"/>
              <a:gd name="connsiteY5" fmla="*/ 136643 h 403793"/>
              <a:gd name="connsiteX6" fmla="*/ 16347 w 86200"/>
              <a:gd name="connsiteY6" fmla="*/ 118 h 403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200" h="403793">
                <a:moveTo>
                  <a:pt x="16347" y="118"/>
                </a:moveTo>
                <a:cubicBezTo>
                  <a:pt x="18464" y="-3586"/>
                  <a:pt x="14230" y="80551"/>
                  <a:pt x="13172" y="114418"/>
                </a:cubicBezTo>
                <a:cubicBezTo>
                  <a:pt x="12114" y="148285"/>
                  <a:pt x="-2174" y="155164"/>
                  <a:pt x="9997" y="203318"/>
                </a:cubicBezTo>
                <a:cubicBezTo>
                  <a:pt x="22168" y="251472"/>
                  <a:pt x="85668" y="394876"/>
                  <a:pt x="86197" y="403343"/>
                </a:cubicBezTo>
                <a:cubicBezTo>
                  <a:pt x="86726" y="411810"/>
                  <a:pt x="27459" y="298568"/>
                  <a:pt x="13172" y="254118"/>
                </a:cubicBezTo>
                <a:cubicBezTo>
                  <a:pt x="-1115" y="209668"/>
                  <a:pt x="-586" y="177389"/>
                  <a:pt x="472" y="136643"/>
                </a:cubicBezTo>
                <a:cubicBezTo>
                  <a:pt x="1530" y="95897"/>
                  <a:pt x="14230" y="3822"/>
                  <a:pt x="16347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9917D9C6-E055-5C2D-5DE4-C0039B22E593}"/>
              </a:ext>
            </a:extLst>
          </p:cNvPr>
          <p:cNvSpPr/>
          <p:nvPr/>
        </p:nvSpPr>
        <p:spPr>
          <a:xfrm>
            <a:off x="2905105" y="4349639"/>
            <a:ext cx="57301" cy="317965"/>
          </a:xfrm>
          <a:custGeom>
            <a:avLst/>
            <a:gdLst>
              <a:gd name="connsiteX0" fmla="*/ 20 w 57301"/>
              <a:gd name="connsiteY0" fmla="*/ 111 h 317965"/>
              <a:gd name="connsiteX1" fmla="*/ 47645 w 57301"/>
              <a:gd name="connsiteY1" fmla="*/ 225536 h 317965"/>
              <a:gd name="connsiteX2" fmla="*/ 53995 w 57301"/>
              <a:gd name="connsiteY2" fmla="*/ 317611 h 317965"/>
              <a:gd name="connsiteX3" fmla="*/ 53995 w 57301"/>
              <a:gd name="connsiteY3" fmla="*/ 196961 h 317965"/>
              <a:gd name="connsiteX4" fmla="*/ 20 w 57301"/>
              <a:gd name="connsiteY4" fmla="*/ 111 h 317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01" h="317965">
                <a:moveTo>
                  <a:pt x="20" y="111"/>
                </a:moveTo>
                <a:cubicBezTo>
                  <a:pt x="-1038" y="4873"/>
                  <a:pt x="38649" y="172619"/>
                  <a:pt x="47645" y="225536"/>
                </a:cubicBezTo>
                <a:cubicBezTo>
                  <a:pt x="56641" y="278453"/>
                  <a:pt x="52937" y="322373"/>
                  <a:pt x="53995" y="317611"/>
                </a:cubicBezTo>
                <a:cubicBezTo>
                  <a:pt x="55053" y="312849"/>
                  <a:pt x="60874" y="249349"/>
                  <a:pt x="53995" y="196961"/>
                </a:cubicBezTo>
                <a:cubicBezTo>
                  <a:pt x="47116" y="144574"/>
                  <a:pt x="1078" y="-4651"/>
                  <a:pt x="20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A750B20E-9E18-7DCB-9769-18E94CE423D1}"/>
              </a:ext>
            </a:extLst>
          </p:cNvPr>
          <p:cNvSpPr/>
          <p:nvPr/>
        </p:nvSpPr>
        <p:spPr>
          <a:xfrm>
            <a:off x="2742779" y="4428873"/>
            <a:ext cx="187499" cy="219589"/>
          </a:xfrm>
          <a:custGeom>
            <a:avLst/>
            <a:gdLst>
              <a:gd name="connsiteX0" fmla="*/ 421 w 187499"/>
              <a:gd name="connsiteY0" fmla="*/ 252 h 219589"/>
              <a:gd name="connsiteX1" fmla="*/ 127421 w 187499"/>
              <a:gd name="connsiteY1" fmla="*/ 82802 h 219589"/>
              <a:gd name="connsiteX2" fmla="*/ 171871 w 187499"/>
              <a:gd name="connsiteY2" fmla="*/ 139952 h 219589"/>
              <a:gd name="connsiteX3" fmla="*/ 181396 w 187499"/>
              <a:gd name="connsiteY3" fmla="*/ 219327 h 219589"/>
              <a:gd name="connsiteX4" fmla="*/ 175046 w 187499"/>
              <a:gd name="connsiteY4" fmla="*/ 111377 h 219589"/>
              <a:gd name="connsiteX5" fmla="*/ 421 w 187499"/>
              <a:gd name="connsiteY5" fmla="*/ 252 h 219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499" h="219589">
                <a:moveTo>
                  <a:pt x="421" y="252"/>
                </a:moveTo>
                <a:cubicBezTo>
                  <a:pt x="-7517" y="-4511"/>
                  <a:pt x="98846" y="59519"/>
                  <a:pt x="127421" y="82802"/>
                </a:cubicBezTo>
                <a:cubicBezTo>
                  <a:pt x="155996" y="106085"/>
                  <a:pt x="162875" y="117198"/>
                  <a:pt x="171871" y="139952"/>
                </a:cubicBezTo>
                <a:cubicBezTo>
                  <a:pt x="180867" y="162706"/>
                  <a:pt x="180867" y="224090"/>
                  <a:pt x="181396" y="219327"/>
                </a:cubicBezTo>
                <a:cubicBezTo>
                  <a:pt x="181925" y="214565"/>
                  <a:pt x="198329" y="144185"/>
                  <a:pt x="175046" y="111377"/>
                </a:cubicBezTo>
                <a:cubicBezTo>
                  <a:pt x="151763" y="78569"/>
                  <a:pt x="8359" y="5015"/>
                  <a:pt x="421" y="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F0C16ACC-02C5-4A94-E57D-D65D0800D9C6}"/>
              </a:ext>
            </a:extLst>
          </p:cNvPr>
          <p:cNvSpPr/>
          <p:nvPr/>
        </p:nvSpPr>
        <p:spPr>
          <a:xfrm>
            <a:off x="2780294" y="4463526"/>
            <a:ext cx="134091" cy="179878"/>
          </a:xfrm>
          <a:custGeom>
            <a:avLst/>
            <a:gdLst>
              <a:gd name="connsiteX0" fmla="*/ 1006 w 134091"/>
              <a:gd name="connsiteY0" fmla="*/ 524 h 179878"/>
              <a:gd name="connsiteX1" fmla="*/ 61331 w 134091"/>
              <a:gd name="connsiteY1" fmla="*/ 95774 h 179878"/>
              <a:gd name="connsiteX2" fmla="*/ 131181 w 134091"/>
              <a:gd name="connsiteY2" fmla="*/ 178324 h 179878"/>
              <a:gd name="connsiteX3" fmla="*/ 112131 w 134091"/>
              <a:gd name="connsiteY3" fmla="*/ 140224 h 179878"/>
              <a:gd name="connsiteX4" fmla="*/ 1006 w 134091"/>
              <a:gd name="connsiteY4" fmla="*/ 524 h 179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091" h="179878">
                <a:moveTo>
                  <a:pt x="1006" y="524"/>
                </a:moveTo>
                <a:cubicBezTo>
                  <a:pt x="-7461" y="-6884"/>
                  <a:pt x="39635" y="66141"/>
                  <a:pt x="61331" y="95774"/>
                </a:cubicBezTo>
                <a:cubicBezTo>
                  <a:pt x="83027" y="125407"/>
                  <a:pt x="122714" y="170916"/>
                  <a:pt x="131181" y="178324"/>
                </a:cubicBezTo>
                <a:cubicBezTo>
                  <a:pt x="139648" y="185732"/>
                  <a:pt x="128535" y="165624"/>
                  <a:pt x="112131" y="140224"/>
                </a:cubicBezTo>
                <a:cubicBezTo>
                  <a:pt x="95727" y="114824"/>
                  <a:pt x="9473" y="7932"/>
                  <a:pt x="1006" y="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AFE5C136-A596-0B97-85ED-AFFBD793F737}"/>
              </a:ext>
            </a:extLst>
          </p:cNvPr>
          <p:cNvSpPr/>
          <p:nvPr/>
        </p:nvSpPr>
        <p:spPr>
          <a:xfrm>
            <a:off x="2894429" y="3436422"/>
            <a:ext cx="131519" cy="979708"/>
          </a:xfrm>
          <a:custGeom>
            <a:avLst/>
            <a:gdLst>
              <a:gd name="connsiteX0" fmla="*/ 61496 w 131519"/>
              <a:gd name="connsiteY0" fmla="*/ 2103 h 979708"/>
              <a:gd name="connsiteX1" fmla="*/ 13871 w 131519"/>
              <a:gd name="connsiteY1" fmla="*/ 427553 h 979708"/>
              <a:gd name="connsiteX2" fmla="*/ 131346 w 131519"/>
              <a:gd name="connsiteY2" fmla="*/ 976828 h 979708"/>
              <a:gd name="connsiteX3" fmla="*/ 39271 w 131519"/>
              <a:gd name="connsiteY3" fmla="*/ 633928 h 979708"/>
              <a:gd name="connsiteX4" fmla="*/ 1171 w 131519"/>
              <a:gd name="connsiteY4" fmla="*/ 411678 h 979708"/>
              <a:gd name="connsiteX5" fmla="*/ 13871 w 131519"/>
              <a:gd name="connsiteY5" fmla="*/ 268803 h 979708"/>
              <a:gd name="connsiteX6" fmla="*/ 61496 w 131519"/>
              <a:gd name="connsiteY6" fmla="*/ 2103 h 979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519" h="979708">
                <a:moveTo>
                  <a:pt x="61496" y="2103"/>
                </a:moveTo>
                <a:cubicBezTo>
                  <a:pt x="61496" y="28561"/>
                  <a:pt x="2229" y="265099"/>
                  <a:pt x="13871" y="427553"/>
                </a:cubicBezTo>
                <a:cubicBezTo>
                  <a:pt x="25513" y="590007"/>
                  <a:pt x="127113" y="942432"/>
                  <a:pt x="131346" y="976828"/>
                </a:cubicBezTo>
                <a:cubicBezTo>
                  <a:pt x="135579" y="1011224"/>
                  <a:pt x="60967" y="728120"/>
                  <a:pt x="39271" y="633928"/>
                </a:cubicBezTo>
                <a:cubicBezTo>
                  <a:pt x="17575" y="539736"/>
                  <a:pt x="5404" y="472532"/>
                  <a:pt x="1171" y="411678"/>
                </a:cubicBezTo>
                <a:cubicBezTo>
                  <a:pt x="-3062" y="350824"/>
                  <a:pt x="4875" y="331245"/>
                  <a:pt x="13871" y="268803"/>
                </a:cubicBezTo>
                <a:cubicBezTo>
                  <a:pt x="22867" y="206361"/>
                  <a:pt x="61496" y="-24355"/>
                  <a:pt x="61496" y="2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E1BD3934-5EF5-CD34-FB6E-19DA50439CC0}"/>
              </a:ext>
            </a:extLst>
          </p:cNvPr>
          <p:cNvSpPr/>
          <p:nvPr/>
        </p:nvSpPr>
        <p:spPr>
          <a:xfrm>
            <a:off x="3142835" y="4539890"/>
            <a:ext cx="143292" cy="397469"/>
          </a:xfrm>
          <a:custGeom>
            <a:avLst/>
            <a:gdLst>
              <a:gd name="connsiteX0" fmla="*/ 3590 w 143292"/>
              <a:gd name="connsiteY0" fmla="*/ 360 h 397469"/>
              <a:gd name="connsiteX1" fmla="*/ 16290 w 143292"/>
              <a:gd name="connsiteY1" fmla="*/ 152760 h 397469"/>
              <a:gd name="connsiteX2" fmla="*/ 143290 w 143292"/>
              <a:gd name="connsiteY2" fmla="*/ 397235 h 397469"/>
              <a:gd name="connsiteX3" fmla="*/ 13115 w 143292"/>
              <a:gd name="connsiteY3" fmla="*/ 194035 h 397469"/>
              <a:gd name="connsiteX4" fmla="*/ 3590 w 143292"/>
              <a:gd name="connsiteY4" fmla="*/ 360 h 39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292" h="397469">
                <a:moveTo>
                  <a:pt x="3590" y="360"/>
                </a:moveTo>
                <a:cubicBezTo>
                  <a:pt x="4119" y="-6519"/>
                  <a:pt x="-6993" y="86614"/>
                  <a:pt x="16290" y="152760"/>
                </a:cubicBezTo>
                <a:cubicBezTo>
                  <a:pt x="39573" y="218906"/>
                  <a:pt x="143819" y="390356"/>
                  <a:pt x="143290" y="397235"/>
                </a:cubicBezTo>
                <a:cubicBezTo>
                  <a:pt x="142761" y="404114"/>
                  <a:pt x="34811" y="257535"/>
                  <a:pt x="13115" y="194035"/>
                </a:cubicBezTo>
                <a:cubicBezTo>
                  <a:pt x="-8581" y="130535"/>
                  <a:pt x="3061" y="7239"/>
                  <a:pt x="3590" y="36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4C46BE96-EF14-3976-5541-9293BE1D3EF8}"/>
              </a:ext>
            </a:extLst>
          </p:cNvPr>
          <p:cNvSpPr/>
          <p:nvPr/>
        </p:nvSpPr>
        <p:spPr>
          <a:xfrm>
            <a:off x="3759135" y="5524492"/>
            <a:ext cx="425705" cy="400105"/>
          </a:xfrm>
          <a:custGeom>
            <a:avLst/>
            <a:gdLst>
              <a:gd name="connsiteX0" fmla="*/ 65 w 425705"/>
              <a:gd name="connsiteY0" fmla="*/ 8 h 400105"/>
              <a:gd name="connsiteX1" fmla="*/ 269940 w 425705"/>
              <a:gd name="connsiteY1" fmla="*/ 292108 h 400105"/>
              <a:gd name="connsiteX2" fmla="*/ 425515 w 425705"/>
              <a:gd name="connsiteY2" fmla="*/ 400058 h 400105"/>
              <a:gd name="connsiteX3" fmla="*/ 295340 w 425705"/>
              <a:gd name="connsiteY3" fmla="*/ 301633 h 400105"/>
              <a:gd name="connsiteX4" fmla="*/ 65 w 425705"/>
              <a:gd name="connsiteY4" fmla="*/ 8 h 40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705" h="400105">
                <a:moveTo>
                  <a:pt x="65" y="8"/>
                </a:moveTo>
                <a:cubicBezTo>
                  <a:pt x="-4168" y="-1579"/>
                  <a:pt x="199032" y="225433"/>
                  <a:pt x="269940" y="292108"/>
                </a:cubicBezTo>
                <a:cubicBezTo>
                  <a:pt x="340848" y="358783"/>
                  <a:pt x="421282" y="398471"/>
                  <a:pt x="425515" y="400058"/>
                </a:cubicBezTo>
                <a:cubicBezTo>
                  <a:pt x="429748" y="401645"/>
                  <a:pt x="362544" y="363545"/>
                  <a:pt x="295340" y="301633"/>
                </a:cubicBezTo>
                <a:cubicBezTo>
                  <a:pt x="228136" y="239721"/>
                  <a:pt x="4298" y="1595"/>
                  <a:pt x="65" y="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61E0C958-8771-7B1B-9A79-8C19CD769A73}"/>
              </a:ext>
            </a:extLst>
          </p:cNvPr>
          <p:cNvSpPr/>
          <p:nvPr/>
        </p:nvSpPr>
        <p:spPr>
          <a:xfrm>
            <a:off x="4781311" y="5657788"/>
            <a:ext cx="645052" cy="292566"/>
          </a:xfrm>
          <a:custGeom>
            <a:avLst/>
            <a:gdLst>
              <a:gd name="connsiteX0" fmla="*/ 644764 w 645052"/>
              <a:gd name="connsiteY0" fmla="*/ 62 h 292566"/>
              <a:gd name="connsiteX1" fmla="*/ 317739 w 645052"/>
              <a:gd name="connsiteY1" fmla="*/ 225487 h 292566"/>
              <a:gd name="connsiteX2" fmla="*/ 239 w 645052"/>
              <a:gd name="connsiteY2" fmla="*/ 292162 h 292566"/>
              <a:gd name="connsiteX3" fmla="*/ 368539 w 645052"/>
              <a:gd name="connsiteY3" fmla="*/ 203262 h 292566"/>
              <a:gd name="connsiteX4" fmla="*/ 644764 w 645052"/>
              <a:gd name="connsiteY4" fmla="*/ 62 h 292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5052" h="292566">
                <a:moveTo>
                  <a:pt x="644764" y="62"/>
                </a:moveTo>
                <a:cubicBezTo>
                  <a:pt x="636297" y="3766"/>
                  <a:pt x="425160" y="176804"/>
                  <a:pt x="317739" y="225487"/>
                </a:cubicBezTo>
                <a:cubicBezTo>
                  <a:pt x="210318" y="274170"/>
                  <a:pt x="-8228" y="295866"/>
                  <a:pt x="239" y="292162"/>
                </a:cubicBezTo>
                <a:cubicBezTo>
                  <a:pt x="8706" y="288458"/>
                  <a:pt x="263764" y="249300"/>
                  <a:pt x="368539" y="203262"/>
                </a:cubicBezTo>
                <a:cubicBezTo>
                  <a:pt x="473314" y="157225"/>
                  <a:pt x="653231" y="-3642"/>
                  <a:pt x="644764" y="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3C6D349B-77AE-6BC9-CC66-F222A1238791}"/>
              </a:ext>
            </a:extLst>
          </p:cNvPr>
          <p:cNvSpPr/>
          <p:nvPr/>
        </p:nvSpPr>
        <p:spPr>
          <a:xfrm>
            <a:off x="5689540" y="4867275"/>
            <a:ext cx="342998" cy="542927"/>
          </a:xfrm>
          <a:custGeom>
            <a:avLst/>
            <a:gdLst>
              <a:gd name="connsiteX0" fmla="*/ 342960 w 342998"/>
              <a:gd name="connsiteY0" fmla="*/ 0 h 542927"/>
              <a:gd name="connsiteX1" fmla="*/ 155635 w 342998"/>
              <a:gd name="connsiteY1" fmla="*/ 349250 h 542927"/>
              <a:gd name="connsiteX2" fmla="*/ 60 w 342998"/>
              <a:gd name="connsiteY2" fmla="*/ 542925 h 542927"/>
              <a:gd name="connsiteX3" fmla="*/ 139760 w 342998"/>
              <a:gd name="connsiteY3" fmla="*/ 346075 h 542927"/>
              <a:gd name="connsiteX4" fmla="*/ 342960 w 342998"/>
              <a:gd name="connsiteY4" fmla="*/ 0 h 54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98" h="542927">
                <a:moveTo>
                  <a:pt x="342960" y="0"/>
                </a:moveTo>
                <a:cubicBezTo>
                  <a:pt x="345606" y="529"/>
                  <a:pt x="212785" y="258763"/>
                  <a:pt x="155635" y="349250"/>
                </a:cubicBezTo>
                <a:cubicBezTo>
                  <a:pt x="98485" y="439737"/>
                  <a:pt x="2706" y="543454"/>
                  <a:pt x="60" y="542925"/>
                </a:cubicBezTo>
                <a:cubicBezTo>
                  <a:pt x="-2586" y="542396"/>
                  <a:pt x="81552" y="433388"/>
                  <a:pt x="139760" y="346075"/>
                </a:cubicBezTo>
                <a:cubicBezTo>
                  <a:pt x="197968" y="258763"/>
                  <a:pt x="340314" y="-529"/>
                  <a:pt x="34296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109059BB-D2CF-2632-E836-37570D7774EA}"/>
              </a:ext>
            </a:extLst>
          </p:cNvPr>
          <p:cNvSpPr/>
          <p:nvPr/>
        </p:nvSpPr>
        <p:spPr>
          <a:xfrm>
            <a:off x="5437868" y="5392472"/>
            <a:ext cx="214706" cy="249829"/>
          </a:xfrm>
          <a:custGeom>
            <a:avLst/>
            <a:gdLst>
              <a:gd name="connsiteX0" fmla="*/ 213632 w 214706"/>
              <a:gd name="connsiteY0" fmla="*/ 1853 h 249829"/>
              <a:gd name="connsiteX1" fmla="*/ 4082 w 214706"/>
              <a:gd name="connsiteY1" fmla="*/ 246328 h 249829"/>
              <a:gd name="connsiteX2" fmla="*/ 83457 w 214706"/>
              <a:gd name="connsiteY2" fmla="*/ 138378 h 249829"/>
              <a:gd name="connsiteX3" fmla="*/ 213632 w 214706"/>
              <a:gd name="connsiteY3" fmla="*/ 1853 h 249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706" h="249829">
                <a:moveTo>
                  <a:pt x="213632" y="1853"/>
                </a:moveTo>
                <a:cubicBezTo>
                  <a:pt x="200403" y="19845"/>
                  <a:pt x="25778" y="223574"/>
                  <a:pt x="4082" y="246328"/>
                </a:cubicBezTo>
                <a:cubicBezTo>
                  <a:pt x="-17614" y="269082"/>
                  <a:pt x="52765" y="174891"/>
                  <a:pt x="83457" y="138378"/>
                </a:cubicBezTo>
                <a:cubicBezTo>
                  <a:pt x="114149" y="101866"/>
                  <a:pt x="226861" y="-16139"/>
                  <a:pt x="213632" y="1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EB3DC774-CD64-E423-7DA8-DAFBE7D5409F}"/>
              </a:ext>
            </a:extLst>
          </p:cNvPr>
          <p:cNvSpPr/>
          <p:nvPr/>
        </p:nvSpPr>
        <p:spPr>
          <a:xfrm>
            <a:off x="6049913" y="4206220"/>
            <a:ext cx="62038" cy="562709"/>
          </a:xfrm>
          <a:custGeom>
            <a:avLst/>
            <a:gdLst>
              <a:gd name="connsiteX0" fmla="*/ 61962 w 62038"/>
              <a:gd name="connsiteY0" fmla="*/ 655 h 562709"/>
              <a:gd name="connsiteX1" fmla="*/ 14337 w 62038"/>
              <a:gd name="connsiteY1" fmla="*/ 175280 h 562709"/>
              <a:gd name="connsiteX2" fmla="*/ 17512 w 62038"/>
              <a:gd name="connsiteY2" fmla="*/ 391180 h 562709"/>
              <a:gd name="connsiteX3" fmla="*/ 7987 w 62038"/>
              <a:gd name="connsiteY3" fmla="*/ 559455 h 562709"/>
              <a:gd name="connsiteX4" fmla="*/ 1637 w 62038"/>
              <a:gd name="connsiteY4" fmla="*/ 238780 h 562709"/>
              <a:gd name="connsiteX5" fmla="*/ 61962 w 62038"/>
              <a:gd name="connsiteY5" fmla="*/ 655 h 56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038" h="562709">
                <a:moveTo>
                  <a:pt x="61962" y="655"/>
                </a:moveTo>
                <a:cubicBezTo>
                  <a:pt x="64079" y="-9928"/>
                  <a:pt x="21745" y="110193"/>
                  <a:pt x="14337" y="175280"/>
                </a:cubicBezTo>
                <a:cubicBezTo>
                  <a:pt x="6929" y="240367"/>
                  <a:pt x="18570" y="327151"/>
                  <a:pt x="17512" y="391180"/>
                </a:cubicBezTo>
                <a:cubicBezTo>
                  <a:pt x="16454" y="455209"/>
                  <a:pt x="10633" y="584855"/>
                  <a:pt x="7987" y="559455"/>
                </a:cubicBezTo>
                <a:cubicBezTo>
                  <a:pt x="5341" y="534055"/>
                  <a:pt x="-3655" y="324505"/>
                  <a:pt x="1637" y="238780"/>
                </a:cubicBezTo>
                <a:cubicBezTo>
                  <a:pt x="6929" y="153055"/>
                  <a:pt x="59845" y="11238"/>
                  <a:pt x="61962" y="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BBAB3724-BA86-EED7-4305-CE2ECFB684A0}"/>
              </a:ext>
            </a:extLst>
          </p:cNvPr>
          <p:cNvSpPr/>
          <p:nvPr/>
        </p:nvSpPr>
        <p:spPr>
          <a:xfrm>
            <a:off x="6042025" y="3615515"/>
            <a:ext cx="41860" cy="532415"/>
          </a:xfrm>
          <a:custGeom>
            <a:avLst/>
            <a:gdLst>
              <a:gd name="connsiteX0" fmla="*/ 0 w 41860"/>
              <a:gd name="connsiteY0" fmla="*/ 810 h 532415"/>
              <a:gd name="connsiteX1" fmla="*/ 41275 w 41860"/>
              <a:gd name="connsiteY1" fmla="*/ 350060 h 532415"/>
              <a:gd name="connsiteX2" fmla="*/ 25400 w 41860"/>
              <a:gd name="connsiteY2" fmla="*/ 531035 h 532415"/>
              <a:gd name="connsiteX3" fmla="*/ 41275 w 41860"/>
              <a:gd name="connsiteY3" fmla="*/ 261160 h 532415"/>
              <a:gd name="connsiteX4" fmla="*/ 0 w 41860"/>
              <a:gd name="connsiteY4" fmla="*/ 810 h 53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60" h="532415">
                <a:moveTo>
                  <a:pt x="0" y="810"/>
                </a:moveTo>
                <a:cubicBezTo>
                  <a:pt x="0" y="15627"/>
                  <a:pt x="37042" y="261689"/>
                  <a:pt x="41275" y="350060"/>
                </a:cubicBezTo>
                <a:cubicBezTo>
                  <a:pt x="45508" y="438431"/>
                  <a:pt x="25400" y="545852"/>
                  <a:pt x="25400" y="531035"/>
                </a:cubicBezTo>
                <a:cubicBezTo>
                  <a:pt x="25400" y="516218"/>
                  <a:pt x="43921" y="344239"/>
                  <a:pt x="41275" y="261160"/>
                </a:cubicBezTo>
                <a:cubicBezTo>
                  <a:pt x="38629" y="178081"/>
                  <a:pt x="0" y="-14007"/>
                  <a:pt x="0" y="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31AD82D8-9DCB-3EF3-FA0B-453645B9D07E}"/>
              </a:ext>
            </a:extLst>
          </p:cNvPr>
          <p:cNvSpPr/>
          <p:nvPr/>
        </p:nvSpPr>
        <p:spPr>
          <a:xfrm>
            <a:off x="3227194" y="2572322"/>
            <a:ext cx="194853" cy="433466"/>
          </a:xfrm>
          <a:custGeom>
            <a:avLst/>
            <a:gdLst>
              <a:gd name="connsiteX0" fmla="*/ 192281 w 194853"/>
              <a:gd name="connsiteY0" fmla="*/ 8953 h 433466"/>
              <a:gd name="connsiteX1" fmla="*/ 1781 w 194853"/>
              <a:gd name="connsiteY1" fmla="*/ 431228 h 433466"/>
              <a:gd name="connsiteX2" fmla="*/ 103381 w 194853"/>
              <a:gd name="connsiteY2" fmla="*/ 167703 h 433466"/>
              <a:gd name="connsiteX3" fmla="*/ 192281 w 194853"/>
              <a:gd name="connsiteY3" fmla="*/ 8953 h 433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853" h="433466">
                <a:moveTo>
                  <a:pt x="192281" y="8953"/>
                </a:moveTo>
                <a:cubicBezTo>
                  <a:pt x="175348" y="52874"/>
                  <a:pt x="16598" y="404770"/>
                  <a:pt x="1781" y="431228"/>
                </a:cubicBezTo>
                <a:cubicBezTo>
                  <a:pt x="-13036" y="457686"/>
                  <a:pt x="68456" y="242315"/>
                  <a:pt x="103381" y="167703"/>
                </a:cubicBezTo>
                <a:cubicBezTo>
                  <a:pt x="138306" y="93091"/>
                  <a:pt x="209214" y="-34968"/>
                  <a:pt x="192281" y="8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C2EC02DB-A02B-8AFA-CE73-CAF2737F6904}"/>
              </a:ext>
            </a:extLst>
          </p:cNvPr>
          <p:cNvSpPr/>
          <p:nvPr/>
        </p:nvSpPr>
        <p:spPr>
          <a:xfrm>
            <a:off x="4044950" y="2047875"/>
            <a:ext cx="651085" cy="98425"/>
          </a:xfrm>
          <a:custGeom>
            <a:avLst/>
            <a:gdLst>
              <a:gd name="connsiteX0" fmla="*/ 0 w 651085"/>
              <a:gd name="connsiteY0" fmla="*/ 98425 h 98425"/>
              <a:gd name="connsiteX1" fmla="*/ 460375 w 651085"/>
              <a:gd name="connsiteY1" fmla="*/ 28575 h 98425"/>
              <a:gd name="connsiteX2" fmla="*/ 650875 w 651085"/>
              <a:gd name="connsiteY2" fmla="*/ 0 h 98425"/>
              <a:gd name="connsiteX3" fmla="*/ 485775 w 651085"/>
              <a:gd name="connsiteY3" fmla="*/ 34925 h 98425"/>
              <a:gd name="connsiteX4" fmla="*/ 0 w 651085"/>
              <a:gd name="connsiteY4" fmla="*/ 98425 h 9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1085" h="98425">
                <a:moveTo>
                  <a:pt x="0" y="98425"/>
                </a:moveTo>
                <a:lnTo>
                  <a:pt x="460375" y="28575"/>
                </a:lnTo>
                <a:lnTo>
                  <a:pt x="650875" y="0"/>
                </a:lnTo>
                <a:cubicBezTo>
                  <a:pt x="655108" y="1058"/>
                  <a:pt x="595312" y="17992"/>
                  <a:pt x="485775" y="34925"/>
                </a:cubicBezTo>
                <a:cubicBezTo>
                  <a:pt x="376238" y="51858"/>
                  <a:pt x="184944" y="76729"/>
                  <a:pt x="0" y="9842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896471F2-10AA-A818-7C83-52BC2A61FACA}"/>
              </a:ext>
            </a:extLst>
          </p:cNvPr>
          <p:cNvSpPr/>
          <p:nvPr/>
        </p:nvSpPr>
        <p:spPr>
          <a:xfrm>
            <a:off x="3239270" y="5015801"/>
            <a:ext cx="447867" cy="614293"/>
          </a:xfrm>
          <a:custGeom>
            <a:avLst/>
            <a:gdLst>
              <a:gd name="connsiteX0" fmla="*/ 2405 w 447867"/>
              <a:gd name="connsiteY0" fmla="*/ 3874 h 614293"/>
              <a:gd name="connsiteX1" fmla="*/ 196080 w 447867"/>
              <a:gd name="connsiteY1" fmla="*/ 321374 h 614293"/>
              <a:gd name="connsiteX2" fmla="*/ 446905 w 447867"/>
              <a:gd name="connsiteY2" fmla="*/ 613474 h 614293"/>
              <a:gd name="connsiteX3" fmla="*/ 275455 w 447867"/>
              <a:gd name="connsiteY3" fmla="*/ 400749 h 614293"/>
              <a:gd name="connsiteX4" fmla="*/ 97655 w 447867"/>
              <a:gd name="connsiteY4" fmla="*/ 159449 h 614293"/>
              <a:gd name="connsiteX5" fmla="*/ 2405 w 447867"/>
              <a:gd name="connsiteY5" fmla="*/ 3874 h 614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867" h="614293">
                <a:moveTo>
                  <a:pt x="2405" y="3874"/>
                </a:moveTo>
                <a:cubicBezTo>
                  <a:pt x="18809" y="30861"/>
                  <a:pt x="121997" y="219774"/>
                  <a:pt x="196080" y="321374"/>
                </a:cubicBezTo>
                <a:cubicBezTo>
                  <a:pt x="270163" y="422974"/>
                  <a:pt x="433676" y="600245"/>
                  <a:pt x="446905" y="613474"/>
                </a:cubicBezTo>
                <a:cubicBezTo>
                  <a:pt x="460134" y="626703"/>
                  <a:pt x="333663" y="476420"/>
                  <a:pt x="275455" y="400749"/>
                </a:cubicBezTo>
                <a:cubicBezTo>
                  <a:pt x="217247" y="325078"/>
                  <a:pt x="137872" y="221361"/>
                  <a:pt x="97655" y="159449"/>
                </a:cubicBezTo>
                <a:cubicBezTo>
                  <a:pt x="57438" y="97537"/>
                  <a:pt x="-13999" y="-23113"/>
                  <a:pt x="2405" y="3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E3DBB7C9-3164-0636-3681-0ADCDFB1A46A}"/>
              </a:ext>
            </a:extLst>
          </p:cNvPr>
          <p:cNvSpPr/>
          <p:nvPr/>
        </p:nvSpPr>
        <p:spPr>
          <a:xfrm>
            <a:off x="3851275" y="5778500"/>
            <a:ext cx="263909" cy="150104"/>
          </a:xfrm>
          <a:custGeom>
            <a:avLst/>
            <a:gdLst>
              <a:gd name="connsiteX0" fmla="*/ 0 w 263909"/>
              <a:gd name="connsiteY0" fmla="*/ 0 h 150104"/>
              <a:gd name="connsiteX1" fmla="*/ 174625 w 263909"/>
              <a:gd name="connsiteY1" fmla="*/ 117475 h 150104"/>
              <a:gd name="connsiteX2" fmla="*/ 263525 w 263909"/>
              <a:gd name="connsiteY2" fmla="*/ 149225 h 150104"/>
              <a:gd name="connsiteX3" fmla="*/ 142875 w 263909"/>
              <a:gd name="connsiteY3" fmla="*/ 92075 h 150104"/>
              <a:gd name="connsiteX4" fmla="*/ 0 w 263909"/>
              <a:gd name="connsiteY4" fmla="*/ 0 h 150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909" h="150104">
                <a:moveTo>
                  <a:pt x="0" y="0"/>
                </a:moveTo>
                <a:cubicBezTo>
                  <a:pt x="65352" y="46302"/>
                  <a:pt x="130704" y="92604"/>
                  <a:pt x="174625" y="117475"/>
                </a:cubicBezTo>
                <a:cubicBezTo>
                  <a:pt x="218546" y="142346"/>
                  <a:pt x="268817" y="153458"/>
                  <a:pt x="263525" y="149225"/>
                </a:cubicBezTo>
                <a:cubicBezTo>
                  <a:pt x="258233" y="144992"/>
                  <a:pt x="142875" y="92075"/>
                  <a:pt x="142875" y="920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93582E14-C0C6-B431-B7D3-4F4F615E54BE}"/>
              </a:ext>
            </a:extLst>
          </p:cNvPr>
          <p:cNvSpPr/>
          <p:nvPr/>
        </p:nvSpPr>
        <p:spPr>
          <a:xfrm>
            <a:off x="3355476" y="2942239"/>
            <a:ext cx="160684" cy="71434"/>
          </a:xfrm>
          <a:custGeom>
            <a:avLst/>
            <a:gdLst>
              <a:gd name="connsiteX0" fmla="*/ 499 w 160684"/>
              <a:gd name="connsiteY0" fmla="*/ 70836 h 71434"/>
              <a:gd name="connsiteX1" fmla="*/ 156074 w 160684"/>
              <a:gd name="connsiteY1" fmla="*/ 986 h 71434"/>
              <a:gd name="connsiteX2" fmla="*/ 108449 w 160684"/>
              <a:gd name="connsiteY2" fmla="*/ 32736 h 71434"/>
              <a:gd name="connsiteX3" fmla="*/ 499 w 160684"/>
              <a:gd name="connsiteY3" fmla="*/ 70836 h 71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684" h="71434">
                <a:moveTo>
                  <a:pt x="499" y="70836"/>
                </a:moveTo>
                <a:cubicBezTo>
                  <a:pt x="8436" y="65544"/>
                  <a:pt x="138082" y="7336"/>
                  <a:pt x="156074" y="986"/>
                </a:cubicBezTo>
                <a:cubicBezTo>
                  <a:pt x="174066" y="-5364"/>
                  <a:pt x="135437" y="20565"/>
                  <a:pt x="108449" y="32736"/>
                </a:cubicBezTo>
                <a:cubicBezTo>
                  <a:pt x="81462" y="44907"/>
                  <a:pt x="-7438" y="76128"/>
                  <a:pt x="499" y="70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3F7A6013-70F7-084F-4F5A-683720E48CFC}"/>
              </a:ext>
            </a:extLst>
          </p:cNvPr>
          <p:cNvSpPr/>
          <p:nvPr/>
        </p:nvSpPr>
        <p:spPr>
          <a:xfrm>
            <a:off x="4481415" y="3082612"/>
            <a:ext cx="55664" cy="235497"/>
          </a:xfrm>
          <a:custGeom>
            <a:avLst/>
            <a:gdLst>
              <a:gd name="connsiteX0" fmla="*/ 55660 w 55664"/>
              <a:gd name="connsiteY0" fmla="*/ 313 h 235497"/>
              <a:gd name="connsiteX1" fmla="*/ 4860 w 55664"/>
              <a:gd name="connsiteY1" fmla="*/ 146363 h 235497"/>
              <a:gd name="connsiteX2" fmla="*/ 1685 w 55664"/>
              <a:gd name="connsiteY2" fmla="*/ 235263 h 235497"/>
              <a:gd name="connsiteX3" fmla="*/ 1685 w 55664"/>
              <a:gd name="connsiteY3" fmla="*/ 120963 h 235497"/>
              <a:gd name="connsiteX4" fmla="*/ 14385 w 55664"/>
              <a:gd name="connsiteY4" fmla="*/ 47938 h 235497"/>
              <a:gd name="connsiteX5" fmla="*/ 8035 w 55664"/>
              <a:gd name="connsiteY5" fmla="*/ 105088 h 235497"/>
              <a:gd name="connsiteX6" fmla="*/ 55660 w 55664"/>
              <a:gd name="connsiteY6" fmla="*/ 313 h 23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664" h="235497">
                <a:moveTo>
                  <a:pt x="55660" y="313"/>
                </a:moveTo>
                <a:cubicBezTo>
                  <a:pt x="55131" y="7192"/>
                  <a:pt x="13856" y="107205"/>
                  <a:pt x="4860" y="146363"/>
                </a:cubicBezTo>
                <a:cubicBezTo>
                  <a:pt x="-4136" y="185521"/>
                  <a:pt x="2214" y="239496"/>
                  <a:pt x="1685" y="235263"/>
                </a:cubicBezTo>
                <a:cubicBezTo>
                  <a:pt x="1156" y="231030"/>
                  <a:pt x="-432" y="152184"/>
                  <a:pt x="1685" y="120963"/>
                </a:cubicBezTo>
                <a:cubicBezTo>
                  <a:pt x="3802" y="89742"/>
                  <a:pt x="13327" y="50584"/>
                  <a:pt x="14385" y="47938"/>
                </a:cubicBezTo>
                <a:cubicBezTo>
                  <a:pt x="15443" y="45292"/>
                  <a:pt x="4331" y="108263"/>
                  <a:pt x="8035" y="105088"/>
                </a:cubicBezTo>
                <a:cubicBezTo>
                  <a:pt x="11739" y="101913"/>
                  <a:pt x="56189" y="-6566"/>
                  <a:pt x="55660" y="31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8AA86343-0BBD-D8BD-233E-F9EAEFCD43D3}"/>
              </a:ext>
            </a:extLst>
          </p:cNvPr>
          <p:cNvSpPr/>
          <p:nvPr/>
        </p:nvSpPr>
        <p:spPr>
          <a:xfrm>
            <a:off x="3432162" y="2873375"/>
            <a:ext cx="419213" cy="28752"/>
          </a:xfrm>
          <a:custGeom>
            <a:avLst/>
            <a:gdLst>
              <a:gd name="connsiteX0" fmla="*/ 13 w 419213"/>
              <a:gd name="connsiteY0" fmla="*/ 28575 h 28752"/>
              <a:gd name="connsiteX1" fmla="*/ 314338 w 419213"/>
              <a:gd name="connsiteY1" fmla="*/ 0 h 28752"/>
              <a:gd name="connsiteX2" fmla="*/ 419113 w 419213"/>
              <a:gd name="connsiteY2" fmla="*/ 28575 h 28752"/>
              <a:gd name="connsiteX3" fmla="*/ 327038 w 419213"/>
              <a:gd name="connsiteY3" fmla="*/ 12700 h 28752"/>
              <a:gd name="connsiteX4" fmla="*/ 13 w 419213"/>
              <a:gd name="connsiteY4" fmla="*/ 28575 h 2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213" h="28752">
                <a:moveTo>
                  <a:pt x="13" y="28575"/>
                </a:moveTo>
                <a:cubicBezTo>
                  <a:pt x="-2104" y="26458"/>
                  <a:pt x="244488" y="0"/>
                  <a:pt x="314338" y="0"/>
                </a:cubicBezTo>
                <a:cubicBezTo>
                  <a:pt x="384188" y="0"/>
                  <a:pt x="416996" y="26458"/>
                  <a:pt x="419113" y="28575"/>
                </a:cubicBezTo>
                <a:cubicBezTo>
                  <a:pt x="421230" y="30692"/>
                  <a:pt x="390009" y="13229"/>
                  <a:pt x="327038" y="12700"/>
                </a:cubicBezTo>
                <a:cubicBezTo>
                  <a:pt x="264067" y="12171"/>
                  <a:pt x="2130" y="30692"/>
                  <a:pt x="13" y="2857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CE3FE2A6-8B6D-98A6-4E77-00E540DA04A0}"/>
              </a:ext>
            </a:extLst>
          </p:cNvPr>
          <p:cNvSpPr/>
          <p:nvPr/>
        </p:nvSpPr>
        <p:spPr>
          <a:xfrm>
            <a:off x="4359266" y="2924138"/>
            <a:ext cx="212750" cy="92301"/>
          </a:xfrm>
          <a:custGeom>
            <a:avLst/>
            <a:gdLst>
              <a:gd name="connsiteX0" fmla="*/ 9 w 212750"/>
              <a:gd name="connsiteY0" fmla="*/ 37 h 92301"/>
              <a:gd name="connsiteX1" fmla="*/ 127009 w 212750"/>
              <a:gd name="connsiteY1" fmla="*/ 69887 h 92301"/>
              <a:gd name="connsiteX2" fmla="*/ 212734 w 212750"/>
              <a:gd name="connsiteY2" fmla="*/ 92112 h 92301"/>
              <a:gd name="connsiteX3" fmla="*/ 120659 w 212750"/>
              <a:gd name="connsiteY3" fmla="*/ 60362 h 92301"/>
              <a:gd name="connsiteX4" fmla="*/ 9 w 212750"/>
              <a:gd name="connsiteY4" fmla="*/ 37 h 9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50" h="92301">
                <a:moveTo>
                  <a:pt x="9" y="37"/>
                </a:moveTo>
                <a:cubicBezTo>
                  <a:pt x="1067" y="1625"/>
                  <a:pt x="91555" y="54541"/>
                  <a:pt x="127009" y="69887"/>
                </a:cubicBezTo>
                <a:cubicBezTo>
                  <a:pt x="162463" y="85233"/>
                  <a:pt x="213792" y="93700"/>
                  <a:pt x="212734" y="92112"/>
                </a:cubicBezTo>
                <a:cubicBezTo>
                  <a:pt x="211676" y="90524"/>
                  <a:pt x="151351" y="72533"/>
                  <a:pt x="120659" y="60362"/>
                </a:cubicBezTo>
                <a:cubicBezTo>
                  <a:pt x="89967" y="48191"/>
                  <a:pt x="-1049" y="-1551"/>
                  <a:pt x="9" y="3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BF3FAFDA-6F2A-32EB-70F3-D92899E51972}"/>
              </a:ext>
            </a:extLst>
          </p:cNvPr>
          <p:cNvSpPr/>
          <p:nvPr/>
        </p:nvSpPr>
        <p:spPr>
          <a:xfrm>
            <a:off x="4148990" y="2894593"/>
            <a:ext cx="159488" cy="87555"/>
          </a:xfrm>
          <a:custGeom>
            <a:avLst/>
            <a:gdLst>
              <a:gd name="connsiteX0" fmla="*/ 735 w 159488"/>
              <a:gd name="connsiteY0" fmla="*/ 86732 h 87555"/>
              <a:gd name="connsiteX1" fmla="*/ 156310 w 159488"/>
              <a:gd name="connsiteY1" fmla="*/ 1007 h 87555"/>
              <a:gd name="connsiteX2" fmla="*/ 99160 w 159488"/>
              <a:gd name="connsiteY2" fmla="*/ 42282 h 87555"/>
              <a:gd name="connsiteX3" fmla="*/ 735 w 159488"/>
              <a:gd name="connsiteY3" fmla="*/ 86732 h 87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488" h="87555">
                <a:moveTo>
                  <a:pt x="735" y="86732"/>
                </a:moveTo>
                <a:cubicBezTo>
                  <a:pt x="10260" y="79853"/>
                  <a:pt x="139906" y="8415"/>
                  <a:pt x="156310" y="1007"/>
                </a:cubicBezTo>
                <a:cubicBezTo>
                  <a:pt x="172714" y="-6401"/>
                  <a:pt x="121385" y="29053"/>
                  <a:pt x="99160" y="42282"/>
                </a:cubicBezTo>
                <a:cubicBezTo>
                  <a:pt x="76935" y="55511"/>
                  <a:pt x="-8790" y="93611"/>
                  <a:pt x="735" y="8673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26F41DE9-29DD-A9A4-329B-4369D3F96E56}"/>
              </a:ext>
            </a:extLst>
          </p:cNvPr>
          <p:cNvSpPr/>
          <p:nvPr/>
        </p:nvSpPr>
        <p:spPr>
          <a:xfrm>
            <a:off x="5181297" y="2773706"/>
            <a:ext cx="255978" cy="36169"/>
          </a:xfrm>
          <a:custGeom>
            <a:avLst/>
            <a:gdLst>
              <a:gd name="connsiteX0" fmla="*/ 303 w 255978"/>
              <a:gd name="connsiteY0" fmla="*/ 36169 h 36169"/>
              <a:gd name="connsiteX1" fmla="*/ 165403 w 255978"/>
              <a:gd name="connsiteY1" fmla="*/ 7594 h 36169"/>
              <a:gd name="connsiteX2" fmla="*/ 254303 w 255978"/>
              <a:gd name="connsiteY2" fmla="*/ 29819 h 36169"/>
              <a:gd name="connsiteX3" fmla="*/ 222553 w 255978"/>
              <a:gd name="connsiteY3" fmla="*/ 1244 h 36169"/>
              <a:gd name="connsiteX4" fmla="*/ 209853 w 255978"/>
              <a:gd name="connsiteY4" fmla="*/ 7594 h 36169"/>
              <a:gd name="connsiteX5" fmla="*/ 303 w 255978"/>
              <a:gd name="connsiteY5" fmla="*/ 36169 h 36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978" h="36169">
                <a:moveTo>
                  <a:pt x="303" y="36169"/>
                </a:moveTo>
                <a:cubicBezTo>
                  <a:pt x="-7105" y="36169"/>
                  <a:pt x="123070" y="8652"/>
                  <a:pt x="165403" y="7594"/>
                </a:cubicBezTo>
                <a:cubicBezTo>
                  <a:pt x="207736" y="6536"/>
                  <a:pt x="244778" y="30877"/>
                  <a:pt x="254303" y="29819"/>
                </a:cubicBezTo>
                <a:cubicBezTo>
                  <a:pt x="263828" y="28761"/>
                  <a:pt x="229961" y="4948"/>
                  <a:pt x="222553" y="1244"/>
                </a:cubicBezTo>
                <a:cubicBezTo>
                  <a:pt x="215145" y="-2460"/>
                  <a:pt x="244249" y="2832"/>
                  <a:pt x="209853" y="7594"/>
                </a:cubicBezTo>
                <a:lnTo>
                  <a:pt x="303" y="36169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2E48220B-3CA0-0503-C0E3-9701D0692678}"/>
              </a:ext>
            </a:extLst>
          </p:cNvPr>
          <p:cNvSpPr/>
          <p:nvPr/>
        </p:nvSpPr>
        <p:spPr>
          <a:xfrm>
            <a:off x="3973970" y="2269868"/>
            <a:ext cx="112497" cy="213388"/>
          </a:xfrm>
          <a:custGeom>
            <a:avLst/>
            <a:gdLst>
              <a:gd name="connsiteX0" fmla="*/ 112255 w 112497"/>
              <a:gd name="connsiteY0" fmla="*/ 257 h 213388"/>
              <a:gd name="connsiteX1" fmla="*/ 45580 w 112497"/>
              <a:gd name="connsiteY1" fmla="*/ 108207 h 213388"/>
              <a:gd name="connsiteX2" fmla="*/ 1130 w 112497"/>
              <a:gd name="connsiteY2" fmla="*/ 212982 h 213388"/>
              <a:gd name="connsiteX3" fmla="*/ 20180 w 112497"/>
              <a:gd name="connsiteY3" fmla="*/ 139957 h 213388"/>
              <a:gd name="connsiteX4" fmla="*/ 112255 w 112497"/>
              <a:gd name="connsiteY4" fmla="*/ 257 h 2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97" h="213388">
                <a:moveTo>
                  <a:pt x="112255" y="257"/>
                </a:moveTo>
                <a:cubicBezTo>
                  <a:pt x="116488" y="-5035"/>
                  <a:pt x="64101" y="72753"/>
                  <a:pt x="45580" y="108207"/>
                </a:cubicBezTo>
                <a:cubicBezTo>
                  <a:pt x="27059" y="143661"/>
                  <a:pt x="5363" y="207690"/>
                  <a:pt x="1130" y="212982"/>
                </a:cubicBezTo>
                <a:cubicBezTo>
                  <a:pt x="-3103" y="218274"/>
                  <a:pt x="4834" y="170649"/>
                  <a:pt x="20180" y="139957"/>
                </a:cubicBezTo>
                <a:cubicBezTo>
                  <a:pt x="35526" y="109265"/>
                  <a:pt x="108022" y="5549"/>
                  <a:pt x="112255" y="25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7704FEC8-34EB-9F8B-F5D7-61F90A8A1A72}"/>
              </a:ext>
            </a:extLst>
          </p:cNvPr>
          <p:cNvSpPr/>
          <p:nvPr/>
        </p:nvSpPr>
        <p:spPr>
          <a:xfrm>
            <a:off x="4606863" y="2374850"/>
            <a:ext cx="19168" cy="269955"/>
          </a:xfrm>
          <a:custGeom>
            <a:avLst/>
            <a:gdLst>
              <a:gd name="connsiteX0" fmla="*/ 19112 w 19168"/>
              <a:gd name="connsiteY0" fmla="*/ 50 h 269955"/>
              <a:gd name="connsiteX1" fmla="*/ 62 w 19168"/>
              <a:gd name="connsiteY1" fmla="*/ 117525 h 269955"/>
              <a:gd name="connsiteX2" fmla="*/ 12762 w 19168"/>
              <a:gd name="connsiteY2" fmla="*/ 269925 h 269955"/>
              <a:gd name="connsiteX3" fmla="*/ 6412 w 19168"/>
              <a:gd name="connsiteY3" fmla="*/ 104825 h 269955"/>
              <a:gd name="connsiteX4" fmla="*/ 19112 w 19168"/>
              <a:gd name="connsiteY4" fmla="*/ 50 h 269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68" h="269955">
                <a:moveTo>
                  <a:pt x="19112" y="50"/>
                </a:moveTo>
                <a:cubicBezTo>
                  <a:pt x="18054" y="2167"/>
                  <a:pt x="1120" y="72546"/>
                  <a:pt x="62" y="117525"/>
                </a:cubicBezTo>
                <a:cubicBezTo>
                  <a:pt x="-996" y="162504"/>
                  <a:pt x="11704" y="272042"/>
                  <a:pt x="12762" y="269925"/>
                </a:cubicBezTo>
                <a:cubicBezTo>
                  <a:pt x="13820" y="267808"/>
                  <a:pt x="6941" y="147158"/>
                  <a:pt x="6412" y="104825"/>
                </a:cubicBezTo>
                <a:cubicBezTo>
                  <a:pt x="5883" y="62492"/>
                  <a:pt x="20170" y="-2067"/>
                  <a:pt x="19112" y="5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00464E98-8DD4-34CB-1081-96BDC79050EA}"/>
              </a:ext>
            </a:extLst>
          </p:cNvPr>
          <p:cNvSpPr/>
          <p:nvPr/>
        </p:nvSpPr>
        <p:spPr>
          <a:xfrm>
            <a:off x="4517957" y="5159373"/>
            <a:ext cx="476381" cy="177809"/>
          </a:xfrm>
          <a:custGeom>
            <a:avLst/>
            <a:gdLst>
              <a:gd name="connsiteX0" fmla="*/ 476318 w 476381"/>
              <a:gd name="connsiteY0" fmla="*/ 2 h 177809"/>
              <a:gd name="connsiteX1" fmla="*/ 222318 w 476381"/>
              <a:gd name="connsiteY1" fmla="*/ 120652 h 177809"/>
              <a:gd name="connsiteX2" fmla="*/ 68 w 476381"/>
              <a:gd name="connsiteY2" fmla="*/ 177802 h 177809"/>
              <a:gd name="connsiteX3" fmla="*/ 244543 w 476381"/>
              <a:gd name="connsiteY3" fmla="*/ 123827 h 177809"/>
              <a:gd name="connsiteX4" fmla="*/ 476318 w 476381"/>
              <a:gd name="connsiteY4" fmla="*/ 2 h 177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381" h="177809">
                <a:moveTo>
                  <a:pt x="476318" y="2"/>
                </a:moveTo>
                <a:cubicBezTo>
                  <a:pt x="472614" y="-527"/>
                  <a:pt x="301693" y="91019"/>
                  <a:pt x="222318" y="120652"/>
                </a:cubicBezTo>
                <a:cubicBezTo>
                  <a:pt x="142943" y="150285"/>
                  <a:pt x="-3636" y="177273"/>
                  <a:pt x="68" y="177802"/>
                </a:cubicBezTo>
                <a:cubicBezTo>
                  <a:pt x="3772" y="178331"/>
                  <a:pt x="168343" y="150285"/>
                  <a:pt x="244543" y="123827"/>
                </a:cubicBezTo>
                <a:cubicBezTo>
                  <a:pt x="320743" y="97369"/>
                  <a:pt x="480022" y="531"/>
                  <a:pt x="476318" y="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88BA29D4-7E2A-D857-D27B-D85AF7D335EF}"/>
              </a:ext>
            </a:extLst>
          </p:cNvPr>
          <p:cNvSpPr/>
          <p:nvPr/>
        </p:nvSpPr>
        <p:spPr>
          <a:xfrm>
            <a:off x="3960576" y="5151567"/>
            <a:ext cx="279322" cy="175087"/>
          </a:xfrm>
          <a:custGeom>
            <a:avLst/>
            <a:gdLst>
              <a:gd name="connsiteX0" fmla="*/ 1824 w 279322"/>
              <a:gd name="connsiteY0" fmla="*/ 1458 h 175087"/>
              <a:gd name="connsiteX1" fmla="*/ 274874 w 279322"/>
              <a:gd name="connsiteY1" fmla="*/ 172908 h 175087"/>
              <a:gd name="connsiteX2" fmla="*/ 160574 w 279322"/>
              <a:gd name="connsiteY2" fmla="*/ 93533 h 175087"/>
              <a:gd name="connsiteX3" fmla="*/ 1824 w 279322"/>
              <a:gd name="connsiteY3" fmla="*/ 1458 h 175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322" h="175087">
                <a:moveTo>
                  <a:pt x="1824" y="1458"/>
                </a:moveTo>
                <a:cubicBezTo>
                  <a:pt x="20874" y="14687"/>
                  <a:pt x="248416" y="157562"/>
                  <a:pt x="274874" y="172908"/>
                </a:cubicBezTo>
                <a:cubicBezTo>
                  <a:pt x="301332" y="188254"/>
                  <a:pt x="202907" y="118404"/>
                  <a:pt x="160574" y="93533"/>
                </a:cubicBezTo>
                <a:cubicBezTo>
                  <a:pt x="118241" y="68662"/>
                  <a:pt x="-17226" y="-11771"/>
                  <a:pt x="1824" y="145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A8EBC70C-1DF5-1269-91FF-9D1C8C8C6B22}"/>
              </a:ext>
            </a:extLst>
          </p:cNvPr>
          <p:cNvSpPr/>
          <p:nvPr/>
        </p:nvSpPr>
        <p:spPr>
          <a:xfrm>
            <a:off x="4228031" y="5200022"/>
            <a:ext cx="414965" cy="74366"/>
          </a:xfrm>
          <a:custGeom>
            <a:avLst/>
            <a:gdLst>
              <a:gd name="connsiteX0" fmla="*/ 1069 w 414965"/>
              <a:gd name="connsiteY0" fmla="*/ 57778 h 74366"/>
              <a:gd name="connsiteX1" fmla="*/ 236019 w 414965"/>
              <a:gd name="connsiteY1" fmla="*/ 73653 h 74366"/>
              <a:gd name="connsiteX2" fmla="*/ 378894 w 414965"/>
              <a:gd name="connsiteY2" fmla="*/ 64128 h 74366"/>
              <a:gd name="connsiteX3" fmla="*/ 413819 w 414965"/>
              <a:gd name="connsiteY3" fmla="*/ 628 h 74366"/>
              <a:gd name="connsiteX4" fmla="*/ 404294 w 414965"/>
              <a:gd name="connsiteY4" fmla="*/ 32378 h 74366"/>
              <a:gd name="connsiteX5" fmla="*/ 382069 w 414965"/>
              <a:gd name="connsiteY5" fmla="*/ 45078 h 74366"/>
              <a:gd name="connsiteX6" fmla="*/ 337619 w 414965"/>
              <a:gd name="connsiteY6" fmla="*/ 73653 h 74366"/>
              <a:gd name="connsiteX7" fmla="*/ 1069 w 414965"/>
              <a:gd name="connsiteY7" fmla="*/ 57778 h 7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4965" h="74366">
                <a:moveTo>
                  <a:pt x="1069" y="57778"/>
                </a:moveTo>
                <a:cubicBezTo>
                  <a:pt x="-15864" y="57778"/>
                  <a:pt x="173048" y="72595"/>
                  <a:pt x="236019" y="73653"/>
                </a:cubicBezTo>
                <a:cubicBezTo>
                  <a:pt x="298990" y="74711"/>
                  <a:pt x="349261" y="76299"/>
                  <a:pt x="378894" y="64128"/>
                </a:cubicBezTo>
                <a:cubicBezTo>
                  <a:pt x="408527" y="51957"/>
                  <a:pt x="409586" y="5920"/>
                  <a:pt x="413819" y="628"/>
                </a:cubicBezTo>
                <a:cubicBezTo>
                  <a:pt x="418052" y="-4664"/>
                  <a:pt x="409586" y="24970"/>
                  <a:pt x="404294" y="32378"/>
                </a:cubicBezTo>
                <a:cubicBezTo>
                  <a:pt x="399002" y="39786"/>
                  <a:pt x="393181" y="38199"/>
                  <a:pt x="382069" y="45078"/>
                </a:cubicBezTo>
                <a:cubicBezTo>
                  <a:pt x="370957" y="51957"/>
                  <a:pt x="396357" y="68891"/>
                  <a:pt x="337619" y="73653"/>
                </a:cubicBezTo>
                <a:cubicBezTo>
                  <a:pt x="278882" y="78416"/>
                  <a:pt x="18002" y="57778"/>
                  <a:pt x="1069" y="57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C0EBADDF-A100-E752-9572-83CF21948F57}"/>
              </a:ext>
            </a:extLst>
          </p:cNvPr>
          <p:cNvSpPr/>
          <p:nvPr/>
        </p:nvSpPr>
        <p:spPr>
          <a:xfrm>
            <a:off x="4213214" y="4841119"/>
            <a:ext cx="228635" cy="38991"/>
          </a:xfrm>
          <a:custGeom>
            <a:avLst/>
            <a:gdLst>
              <a:gd name="connsiteX0" fmla="*/ 11 w 228635"/>
              <a:gd name="connsiteY0" fmla="*/ 13456 h 38991"/>
              <a:gd name="connsiteX1" fmla="*/ 196861 w 228635"/>
              <a:gd name="connsiteY1" fmla="*/ 756 h 38991"/>
              <a:gd name="connsiteX2" fmla="*/ 222261 w 228635"/>
              <a:gd name="connsiteY2" fmla="*/ 38856 h 38991"/>
              <a:gd name="connsiteX3" fmla="*/ 206386 w 228635"/>
              <a:gd name="connsiteY3" fmla="*/ 13456 h 38991"/>
              <a:gd name="connsiteX4" fmla="*/ 11 w 228635"/>
              <a:gd name="connsiteY4" fmla="*/ 13456 h 38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35" h="38991">
                <a:moveTo>
                  <a:pt x="11" y="13456"/>
                </a:moveTo>
                <a:cubicBezTo>
                  <a:pt x="-1577" y="11339"/>
                  <a:pt x="159819" y="-3477"/>
                  <a:pt x="196861" y="756"/>
                </a:cubicBezTo>
                <a:cubicBezTo>
                  <a:pt x="233903" y="4989"/>
                  <a:pt x="220673" y="36739"/>
                  <a:pt x="222261" y="38856"/>
                </a:cubicBezTo>
                <a:cubicBezTo>
                  <a:pt x="223849" y="40973"/>
                  <a:pt x="242899" y="17689"/>
                  <a:pt x="206386" y="13456"/>
                </a:cubicBezTo>
                <a:cubicBezTo>
                  <a:pt x="169874" y="9223"/>
                  <a:pt x="1599" y="15573"/>
                  <a:pt x="11" y="1345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1FDC3EB4-25FB-A1D3-1F32-F13B31E21698}"/>
              </a:ext>
            </a:extLst>
          </p:cNvPr>
          <p:cNvSpPr/>
          <p:nvPr/>
        </p:nvSpPr>
        <p:spPr>
          <a:xfrm>
            <a:off x="3988352" y="4853663"/>
            <a:ext cx="146366" cy="110112"/>
          </a:xfrm>
          <a:custGeom>
            <a:avLst/>
            <a:gdLst>
              <a:gd name="connsiteX0" fmla="*/ 145498 w 146366"/>
              <a:gd name="connsiteY0" fmla="*/ 912 h 110112"/>
              <a:gd name="connsiteX1" fmla="*/ 2623 w 146366"/>
              <a:gd name="connsiteY1" fmla="*/ 108862 h 110112"/>
              <a:gd name="connsiteX2" fmla="*/ 59773 w 146366"/>
              <a:gd name="connsiteY2" fmla="*/ 58062 h 110112"/>
              <a:gd name="connsiteX3" fmla="*/ 145498 w 146366"/>
              <a:gd name="connsiteY3" fmla="*/ 912 h 110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366" h="110112">
                <a:moveTo>
                  <a:pt x="145498" y="912"/>
                </a:moveTo>
                <a:cubicBezTo>
                  <a:pt x="135973" y="9379"/>
                  <a:pt x="16910" y="99337"/>
                  <a:pt x="2623" y="108862"/>
                </a:cubicBezTo>
                <a:cubicBezTo>
                  <a:pt x="-11664" y="118387"/>
                  <a:pt x="35960" y="70762"/>
                  <a:pt x="59773" y="58062"/>
                </a:cubicBezTo>
                <a:cubicBezTo>
                  <a:pt x="83585" y="45362"/>
                  <a:pt x="155023" y="-7555"/>
                  <a:pt x="145498" y="9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D3058208-9B86-F2E7-8EBB-11921B5490FC}"/>
              </a:ext>
            </a:extLst>
          </p:cNvPr>
          <p:cNvSpPr/>
          <p:nvPr/>
        </p:nvSpPr>
        <p:spPr>
          <a:xfrm>
            <a:off x="4819650" y="4222291"/>
            <a:ext cx="41933" cy="107264"/>
          </a:xfrm>
          <a:custGeom>
            <a:avLst/>
            <a:gdLst>
              <a:gd name="connsiteX0" fmla="*/ 0 w 41933"/>
              <a:gd name="connsiteY0" fmla="*/ 459 h 107264"/>
              <a:gd name="connsiteX1" fmla="*/ 38100 w 41933"/>
              <a:gd name="connsiteY1" fmla="*/ 105234 h 107264"/>
              <a:gd name="connsiteX2" fmla="*/ 38100 w 41933"/>
              <a:gd name="connsiteY2" fmla="*/ 67134 h 107264"/>
              <a:gd name="connsiteX3" fmla="*/ 0 w 41933"/>
              <a:gd name="connsiteY3" fmla="*/ 459 h 107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33" h="107264">
                <a:moveTo>
                  <a:pt x="0" y="459"/>
                </a:moveTo>
                <a:cubicBezTo>
                  <a:pt x="0" y="6809"/>
                  <a:pt x="31750" y="94122"/>
                  <a:pt x="38100" y="105234"/>
                </a:cubicBezTo>
                <a:cubicBezTo>
                  <a:pt x="44450" y="116346"/>
                  <a:pt x="41804" y="78776"/>
                  <a:pt x="38100" y="67134"/>
                </a:cubicBezTo>
                <a:cubicBezTo>
                  <a:pt x="34396" y="55492"/>
                  <a:pt x="0" y="-5891"/>
                  <a:pt x="0" y="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AF0C6C44-2186-1FAB-7E43-7E393122FE57}"/>
              </a:ext>
            </a:extLst>
          </p:cNvPr>
          <p:cNvSpPr/>
          <p:nvPr/>
        </p:nvSpPr>
        <p:spPr>
          <a:xfrm>
            <a:off x="4539699" y="4124159"/>
            <a:ext cx="95912" cy="92094"/>
          </a:xfrm>
          <a:custGeom>
            <a:avLst/>
            <a:gdLst>
              <a:gd name="connsiteX0" fmla="*/ 95801 w 95912"/>
              <a:gd name="connsiteY0" fmla="*/ 166 h 92094"/>
              <a:gd name="connsiteX1" fmla="*/ 3726 w 95912"/>
              <a:gd name="connsiteY1" fmla="*/ 89066 h 92094"/>
              <a:gd name="connsiteX2" fmla="*/ 22776 w 95912"/>
              <a:gd name="connsiteY2" fmla="*/ 66841 h 92094"/>
              <a:gd name="connsiteX3" fmla="*/ 95801 w 95912"/>
              <a:gd name="connsiteY3" fmla="*/ 166 h 9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912" h="92094">
                <a:moveTo>
                  <a:pt x="95801" y="166"/>
                </a:moveTo>
                <a:cubicBezTo>
                  <a:pt x="92626" y="3870"/>
                  <a:pt x="15897" y="77953"/>
                  <a:pt x="3726" y="89066"/>
                </a:cubicBezTo>
                <a:cubicBezTo>
                  <a:pt x="-8445" y="100179"/>
                  <a:pt x="12193" y="77953"/>
                  <a:pt x="22776" y="66841"/>
                </a:cubicBezTo>
                <a:cubicBezTo>
                  <a:pt x="33359" y="55729"/>
                  <a:pt x="98976" y="-3538"/>
                  <a:pt x="95801" y="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F8E63100-898E-CBDB-53E8-6534A4A2CD00}"/>
              </a:ext>
            </a:extLst>
          </p:cNvPr>
          <p:cNvSpPr/>
          <p:nvPr/>
        </p:nvSpPr>
        <p:spPr>
          <a:xfrm>
            <a:off x="4479918" y="3838206"/>
            <a:ext cx="63520" cy="392347"/>
          </a:xfrm>
          <a:custGeom>
            <a:avLst/>
            <a:gdLst>
              <a:gd name="connsiteX0" fmla="*/ 7 w 63520"/>
              <a:gd name="connsiteY0" fmla="*/ 369 h 392347"/>
              <a:gd name="connsiteX1" fmla="*/ 38107 w 63520"/>
              <a:gd name="connsiteY1" fmla="*/ 330569 h 392347"/>
              <a:gd name="connsiteX2" fmla="*/ 63507 w 63520"/>
              <a:gd name="connsiteY2" fmla="*/ 387719 h 392347"/>
              <a:gd name="connsiteX3" fmla="*/ 34932 w 63520"/>
              <a:gd name="connsiteY3" fmla="*/ 267069 h 392347"/>
              <a:gd name="connsiteX4" fmla="*/ 7 w 63520"/>
              <a:gd name="connsiteY4" fmla="*/ 369 h 392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20" h="392347">
                <a:moveTo>
                  <a:pt x="7" y="369"/>
                </a:moveTo>
                <a:cubicBezTo>
                  <a:pt x="536" y="10952"/>
                  <a:pt x="27524" y="266011"/>
                  <a:pt x="38107" y="330569"/>
                </a:cubicBezTo>
                <a:cubicBezTo>
                  <a:pt x="48690" y="395127"/>
                  <a:pt x="64036" y="398302"/>
                  <a:pt x="63507" y="387719"/>
                </a:cubicBezTo>
                <a:cubicBezTo>
                  <a:pt x="62978" y="377136"/>
                  <a:pt x="43399" y="324748"/>
                  <a:pt x="34932" y="267069"/>
                </a:cubicBezTo>
                <a:cubicBezTo>
                  <a:pt x="26465" y="209390"/>
                  <a:pt x="-522" y="-10214"/>
                  <a:pt x="7" y="36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AD16CD4C-2D35-2292-C604-03077E4A7437}"/>
              </a:ext>
            </a:extLst>
          </p:cNvPr>
          <p:cNvSpPr/>
          <p:nvPr/>
        </p:nvSpPr>
        <p:spPr>
          <a:xfrm>
            <a:off x="4229093" y="3371421"/>
            <a:ext cx="57179" cy="402195"/>
          </a:xfrm>
          <a:custGeom>
            <a:avLst/>
            <a:gdLst>
              <a:gd name="connsiteX0" fmla="*/ 7 w 57179"/>
              <a:gd name="connsiteY0" fmla="*/ 429 h 402195"/>
              <a:gd name="connsiteX1" fmla="*/ 38107 w 57179"/>
              <a:gd name="connsiteY1" fmla="*/ 305229 h 402195"/>
              <a:gd name="connsiteX2" fmla="*/ 57157 w 57179"/>
              <a:gd name="connsiteY2" fmla="*/ 400479 h 402195"/>
              <a:gd name="connsiteX3" fmla="*/ 41282 w 57179"/>
              <a:gd name="connsiteY3" fmla="*/ 241729 h 402195"/>
              <a:gd name="connsiteX4" fmla="*/ 7 w 57179"/>
              <a:gd name="connsiteY4" fmla="*/ 429 h 402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79" h="402195">
                <a:moveTo>
                  <a:pt x="7" y="429"/>
                </a:moveTo>
                <a:cubicBezTo>
                  <a:pt x="-522" y="11012"/>
                  <a:pt x="28582" y="238554"/>
                  <a:pt x="38107" y="305229"/>
                </a:cubicBezTo>
                <a:cubicBezTo>
                  <a:pt x="47632" y="371904"/>
                  <a:pt x="56628" y="411062"/>
                  <a:pt x="57157" y="400479"/>
                </a:cubicBezTo>
                <a:cubicBezTo>
                  <a:pt x="57686" y="389896"/>
                  <a:pt x="48690" y="305758"/>
                  <a:pt x="41282" y="241729"/>
                </a:cubicBezTo>
                <a:cubicBezTo>
                  <a:pt x="33874" y="177700"/>
                  <a:pt x="536" y="-10154"/>
                  <a:pt x="7" y="42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D15913C8-1993-E783-5B74-D744DC09B8FB}"/>
              </a:ext>
            </a:extLst>
          </p:cNvPr>
          <p:cNvSpPr/>
          <p:nvPr/>
        </p:nvSpPr>
        <p:spPr>
          <a:xfrm>
            <a:off x="4517941" y="3355975"/>
            <a:ext cx="88204" cy="333375"/>
          </a:xfrm>
          <a:custGeom>
            <a:avLst/>
            <a:gdLst>
              <a:gd name="connsiteX0" fmla="*/ 84 w 88204"/>
              <a:gd name="connsiteY0" fmla="*/ 0 h 333375"/>
              <a:gd name="connsiteX1" fmla="*/ 69934 w 88204"/>
              <a:gd name="connsiteY1" fmla="*/ 187325 h 333375"/>
              <a:gd name="connsiteX2" fmla="*/ 73109 w 88204"/>
              <a:gd name="connsiteY2" fmla="*/ 333375 h 333375"/>
              <a:gd name="connsiteX3" fmla="*/ 85809 w 88204"/>
              <a:gd name="connsiteY3" fmla="*/ 187325 h 333375"/>
              <a:gd name="connsiteX4" fmla="*/ 84 w 88204"/>
              <a:gd name="connsiteY4" fmla="*/ 0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04" h="333375">
                <a:moveTo>
                  <a:pt x="84" y="0"/>
                </a:moveTo>
                <a:cubicBezTo>
                  <a:pt x="-2562" y="0"/>
                  <a:pt x="57763" y="131763"/>
                  <a:pt x="69934" y="187325"/>
                </a:cubicBezTo>
                <a:cubicBezTo>
                  <a:pt x="82105" y="242887"/>
                  <a:pt x="70463" y="333375"/>
                  <a:pt x="73109" y="333375"/>
                </a:cubicBezTo>
                <a:cubicBezTo>
                  <a:pt x="75755" y="333375"/>
                  <a:pt x="94805" y="240242"/>
                  <a:pt x="85809" y="187325"/>
                </a:cubicBezTo>
                <a:cubicBezTo>
                  <a:pt x="76813" y="134408"/>
                  <a:pt x="2730" y="0"/>
                  <a:pt x="84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C1316BBA-00B5-88FF-B7B8-F3E6769CAB21}"/>
              </a:ext>
            </a:extLst>
          </p:cNvPr>
          <p:cNvSpPr/>
          <p:nvPr/>
        </p:nvSpPr>
        <p:spPr>
          <a:xfrm>
            <a:off x="4086161" y="3263785"/>
            <a:ext cx="118636" cy="155928"/>
          </a:xfrm>
          <a:custGeom>
            <a:avLst/>
            <a:gdLst>
              <a:gd name="connsiteX0" fmla="*/ 64 w 118636"/>
              <a:gd name="connsiteY0" fmla="*/ 115 h 155928"/>
              <a:gd name="connsiteX1" fmla="*/ 95314 w 118636"/>
              <a:gd name="connsiteY1" fmla="*/ 85840 h 155928"/>
              <a:gd name="connsiteX2" fmla="*/ 111189 w 118636"/>
              <a:gd name="connsiteY2" fmla="*/ 155690 h 155928"/>
              <a:gd name="connsiteX3" fmla="*/ 111189 w 118636"/>
              <a:gd name="connsiteY3" fmla="*/ 104890 h 155928"/>
              <a:gd name="connsiteX4" fmla="*/ 64 w 118636"/>
              <a:gd name="connsiteY4" fmla="*/ 115 h 155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636" h="155928">
                <a:moveTo>
                  <a:pt x="64" y="115"/>
                </a:moveTo>
                <a:cubicBezTo>
                  <a:pt x="-2582" y="-3060"/>
                  <a:pt x="76793" y="59911"/>
                  <a:pt x="95314" y="85840"/>
                </a:cubicBezTo>
                <a:cubicBezTo>
                  <a:pt x="113835" y="111769"/>
                  <a:pt x="108543" y="152515"/>
                  <a:pt x="111189" y="155690"/>
                </a:cubicBezTo>
                <a:cubicBezTo>
                  <a:pt x="113835" y="158865"/>
                  <a:pt x="126535" y="129761"/>
                  <a:pt x="111189" y="104890"/>
                </a:cubicBezTo>
                <a:cubicBezTo>
                  <a:pt x="95843" y="80019"/>
                  <a:pt x="2710" y="3290"/>
                  <a:pt x="64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BF1C4A3E-92D9-B9EB-B3A6-DEE66CBC88DC}"/>
              </a:ext>
            </a:extLst>
          </p:cNvPr>
          <p:cNvSpPr/>
          <p:nvPr/>
        </p:nvSpPr>
        <p:spPr>
          <a:xfrm>
            <a:off x="4598869" y="3159108"/>
            <a:ext cx="81094" cy="323884"/>
          </a:xfrm>
          <a:custGeom>
            <a:avLst/>
            <a:gdLst>
              <a:gd name="connsiteX0" fmla="*/ 81081 w 81094"/>
              <a:gd name="connsiteY0" fmla="*/ 17 h 323884"/>
              <a:gd name="connsiteX1" fmla="*/ 8056 w 81094"/>
              <a:gd name="connsiteY1" fmla="*/ 165117 h 323884"/>
              <a:gd name="connsiteX2" fmla="*/ 14406 w 81094"/>
              <a:gd name="connsiteY2" fmla="*/ 323867 h 323884"/>
              <a:gd name="connsiteX3" fmla="*/ 1706 w 81094"/>
              <a:gd name="connsiteY3" fmla="*/ 155592 h 323884"/>
              <a:gd name="connsiteX4" fmla="*/ 81081 w 81094"/>
              <a:gd name="connsiteY4" fmla="*/ 17 h 323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094" h="323884">
                <a:moveTo>
                  <a:pt x="81081" y="17"/>
                </a:moveTo>
                <a:cubicBezTo>
                  <a:pt x="82139" y="1605"/>
                  <a:pt x="19168" y="111142"/>
                  <a:pt x="8056" y="165117"/>
                </a:cubicBezTo>
                <a:cubicBezTo>
                  <a:pt x="-3056" y="219092"/>
                  <a:pt x="15464" y="325455"/>
                  <a:pt x="14406" y="323867"/>
                </a:cubicBezTo>
                <a:cubicBezTo>
                  <a:pt x="13348" y="322279"/>
                  <a:pt x="-5702" y="205334"/>
                  <a:pt x="1706" y="155592"/>
                </a:cubicBezTo>
                <a:cubicBezTo>
                  <a:pt x="9114" y="105850"/>
                  <a:pt x="80023" y="-1571"/>
                  <a:pt x="81081" y="1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3FBC617B-79D9-96C3-D96E-3182872C50C8}"/>
              </a:ext>
            </a:extLst>
          </p:cNvPr>
          <p:cNvSpPr/>
          <p:nvPr/>
        </p:nvSpPr>
        <p:spPr>
          <a:xfrm>
            <a:off x="4025749" y="3282873"/>
            <a:ext cx="159997" cy="193844"/>
          </a:xfrm>
          <a:custGeom>
            <a:avLst/>
            <a:gdLst>
              <a:gd name="connsiteX0" fmla="*/ 151 w 159997"/>
              <a:gd name="connsiteY0" fmla="*/ 77 h 193844"/>
              <a:gd name="connsiteX1" fmla="*/ 108101 w 159997"/>
              <a:gd name="connsiteY1" fmla="*/ 95327 h 193844"/>
              <a:gd name="connsiteX2" fmla="*/ 158901 w 159997"/>
              <a:gd name="connsiteY2" fmla="*/ 193752 h 193844"/>
              <a:gd name="connsiteX3" fmla="*/ 133501 w 159997"/>
              <a:gd name="connsiteY3" fmla="*/ 111202 h 193844"/>
              <a:gd name="connsiteX4" fmla="*/ 151 w 159997"/>
              <a:gd name="connsiteY4" fmla="*/ 77 h 193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997" h="193844">
                <a:moveTo>
                  <a:pt x="151" y="77"/>
                </a:moveTo>
                <a:cubicBezTo>
                  <a:pt x="-4082" y="-2569"/>
                  <a:pt x="81643" y="63048"/>
                  <a:pt x="108101" y="95327"/>
                </a:cubicBezTo>
                <a:cubicBezTo>
                  <a:pt x="134559" y="127606"/>
                  <a:pt x="154668" y="191106"/>
                  <a:pt x="158901" y="193752"/>
                </a:cubicBezTo>
                <a:cubicBezTo>
                  <a:pt x="163134" y="196398"/>
                  <a:pt x="155197" y="141364"/>
                  <a:pt x="133501" y="111202"/>
                </a:cubicBezTo>
                <a:cubicBezTo>
                  <a:pt x="111805" y="81040"/>
                  <a:pt x="4384" y="2723"/>
                  <a:pt x="151" y="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FE35E3C2-149F-97F2-F6DB-6B1C88B16BE6}"/>
              </a:ext>
            </a:extLst>
          </p:cNvPr>
          <p:cNvSpPr/>
          <p:nvPr/>
        </p:nvSpPr>
        <p:spPr>
          <a:xfrm>
            <a:off x="3399958" y="3262808"/>
            <a:ext cx="420275" cy="32849"/>
          </a:xfrm>
          <a:custGeom>
            <a:avLst/>
            <a:gdLst>
              <a:gd name="connsiteX0" fmla="*/ 467 w 420275"/>
              <a:gd name="connsiteY0" fmla="*/ 32842 h 32849"/>
              <a:gd name="connsiteX1" fmla="*/ 298917 w 420275"/>
              <a:gd name="connsiteY1" fmla="*/ 4267 h 32849"/>
              <a:gd name="connsiteX2" fmla="*/ 419567 w 420275"/>
              <a:gd name="connsiteY2" fmla="*/ 32842 h 32849"/>
              <a:gd name="connsiteX3" fmla="*/ 343367 w 420275"/>
              <a:gd name="connsiteY3" fmla="*/ 4267 h 32849"/>
              <a:gd name="connsiteX4" fmla="*/ 232242 w 420275"/>
              <a:gd name="connsiteY4" fmla="*/ 1092 h 32849"/>
              <a:gd name="connsiteX5" fmla="*/ 467 w 420275"/>
              <a:gd name="connsiteY5" fmla="*/ 32842 h 32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275" h="32849">
                <a:moveTo>
                  <a:pt x="467" y="32842"/>
                </a:moveTo>
                <a:cubicBezTo>
                  <a:pt x="11579" y="33371"/>
                  <a:pt x="229067" y="4267"/>
                  <a:pt x="298917" y="4267"/>
                </a:cubicBezTo>
                <a:cubicBezTo>
                  <a:pt x="368767" y="4267"/>
                  <a:pt x="412159" y="32842"/>
                  <a:pt x="419567" y="32842"/>
                </a:cubicBezTo>
                <a:cubicBezTo>
                  <a:pt x="426975" y="32842"/>
                  <a:pt x="374588" y="9559"/>
                  <a:pt x="343367" y="4267"/>
                </a:cubicBezTo>
                <a:cubicBezTo>
                  <a:pt x="312146" y="-1025"/>
                  <a:pt x="285159" y="-495"/>
                  <a:pt x="232242" y="1092"/>
                </a:cubicBezTo>
                <a:cubicBezTo>
                  <a:pt x="179325" y="2679"/>
                  <a:pt x="-10645" y="32313"/>
                  <a:pt x="467" y="328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FE64C8C3-96B5-8785-684C-426BA17596D1}"/>
              </a:ext>
            </a:extLst>
          </p:cNvPr>
          <p:cNvSpPr/>
          <p:nvPr/>
        </p:nvSpPr>
        <p:spPr>
          <a:xfrm>
            <a:off x="4930663" y="3141309"/>
            <a:ext cx="517871" cy="65572"/>
          </a:xfrm>
          <a:custGeom>
            <a:avLst/>
            <a:gdLst>
              <a:gd name="connsiteX0" fmla="*/ 112 w 517871"/>
              <a:gd name="connsiteY0" fmla="*/ 65441 h 65572"/>
              <a:gd name="connsiteX1" fmla="*/ 333487 w 517871"/>
              <a:gd name="connsiteY1" fmla="*/ 5116 h 65572"/>
              <a:gd name="connsiteX2" fmla="*/ 517637 w 517871"/>
              <a:gd name="connsiteY2" fmla="*/ 5116 h 65572"/>
              <a:gd name="connsiteX3" fmla="*/ 298562 w 517871"/>
              <a:gd name="connsiteY3" fmla="*/ 20991 h 65572"/>
              <a:gd name="connsiteX4" fmla="*/ 112 w 517871"/>
              <a:gd name="connsiteY4" fmla="*/ 65441 h 6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871" h="65572">
                <a:moveTo>
                  <a:pt x="112" y="65441"/>
                </a:moveTo>
                <a:cubicBezTo>
                  <a:pt x="5933" y="62795"/>
                  <a:pt x="247233" y="15170"/>
                  <a:pt x="333487" y="5116"/>
                </a:cubicBezTo>
                <a:cubicBezTo>
                  <a:pt x="419741" y="-4938"/>
                  <a:pt x="523458" y="2470"/>
                  <a:pt x="517637" y="5116"/>
                </a:cubicBezTo>
                <a:cubicBezTo>
                  <a:pt x="511816" y="7762"/>
                  <a:pt x="381112" y="11995"/>
                  <a:pt x="298562" y="20991"/>
                </a:cubicBezTo>
                <a:cubicBezTo>
                  <a:pt x="216012" y="29987"/>
                  <a:pt x="-5709" y="68087"/>
                  <a:pt x="112" y="65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2D3C4B9C-4998-A6A0-C89E-86752D903F1F}"/>
              </a:ext>
            </a:extLst>
          </p:cNvPr>
          <p:cNvSpPr/>
          <p:nvPr/>
        </p:nvSpPr>
        <p:spPr>
          <a:xfrm>
            <a:off x="4673437" y="3293854"/>
            <a:ext cx="89489" cy="345177"/>
          </a:xfrm>
          <a:custGeom>
            <a:avLst/>
            <a:gdLst>
              <a:gd name="connsiteX0" fmla="*/ 89063 w 89489"/>
              <a:gd name="connsiteY0" fmla="*/ 4971 h 345177"/>
              <a:gd name="connsiteX1" fmla="*/ 6513 w 89489"/>
              <a:gd name="connsiteY1" fmla="*/ 236746 h 345177"/>
              <a:gd name="connsiteX2" fmla="*/ 54138 w 89489"/>
              <a:gd name="connsiteY2" fmla="*/ 344696 h 345177"/>
              <a:gd name="connsiteX3" fmla="*/ 163 w 89489"/>
              <a:gd name="connsiteY3" fmla="*/ 268496 h 345177"/>
              <a:gd name="connsiteX4" fmla="*/ 38263 w 89489"/>
              <a:gd name="connsiteY4" fmla="*/ 90696 h 345177"/>
              <a:gd name="connsiteX5" fmla="*/ 89063 w 89489"/>
              <a:gd name="connsiteY5" fmla="*/ 4971 h 345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489" h="345177">
                <a:moveTo>
                  <a:pt x="89063" y="4971"/>
                </a:moveTo>
                <a:cubicBezTo>
                  <a:pt x="83771" y="29313"/>
                  <a:pt x="12334" y="180125"/>
                  <a:pt x="6513" y="236746"/>
                </a:cubicBezTo>
                <a:cubicBezTo>
                  <a:pt x="692" y="293367"/>
                  <a:pt x="55196" y="339405"/>
                  <a:pt x="54138" y="344696"/>
                </a:cubicBezTo>
                <a:cubicBezTo>
                  <a:pt x="53080" y="349987"/>
                  <a:pt x="2809" y="310829"/>
                  <a:pt x="163" y="268496"/>
                </a:cubicBezTo>
                <a:cubicBezTo>
                  <a:pt x="-2483" y="226163"/>
                  <a:pt x="27680" y="129854"/>
                  <a:pt x="38263" y="90696"/>
                </a:cubicBezTo>
                <a:cubicBezTo>
                  <a:pt x="48846" y="51538"/>
                  <a:pt x="94355" y="-19371"/>
                  <a:pt x="89063" y="497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3544020B-BC9B-C818-9E5D-B6BC4AC50509}"/>
              </a:ext>
            </a:extLst>
          </p:cNvPr>
          <p:cNvSpPr/>
          <p:nvPr/>
        </p:nvSpPr>
        <p:spPr>
          <a:xfrm>
            <a:off x="4784721" y="3362257"/>
            <a:ext cx="47677" cy="231916"/>
          </a:xfrm>
          <a:custGeom>
            <a:avLst/>
            <a:gdLst>
              <a:gd name="connsiteX0" fmla="*/ 47629 w 47677"/>
              <a:gd name="connsiteY0" fmla="*/ 68 h 231916"/>
              <a:gd name="connsiteX1" fmla="*/ 9529 w 47677"/>
              <a:gd name="connsiteY1" fmla="*/ 111193 h 231916"/>
              <a:gd name="connsiteX2" fmla="*/ 34929 w 47677"/>
              <a:gd name="connsiteY2" fmla="*/ 231843 h 231916"/>
              <a:gd name="connsiteX3" fmla="*/ 4 w 47677"/>
              <a:gd name="connsiteY3" fmla="*/ 127068 h 231916"/>
              <a:gd name="connsiteX4" fmla="*/ 47629 w 47677"/>
              <a:gd name="connsiteY4" fmla="*/ 68 h 23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77" h="231916">
                <a:moveTo>
                  <a:pt x="47629" y="68"/>
                </a:moveTo>
                <a:cubicBezTo>
                  <a:pt x="49217" y="-2578"/>
                  <a:pt x="11646" y="72564"/>
                  <a:pt x="9529" y="111193"/>
                </a:cubicBezTo>
                <a:cubicBezTo>
                  <a:pt x="7412" y="149822"/>
                  <a:pt x="36516" y="229197"/>
                  <a:pt x="34929" y="231843"/>
                </a:cubicBezTo>
                <a:cubicBezTo>
                  <a:pt x="33341" y="234489"/>
                  <a:pt x="533" y="164639"/>
                  <a:pt x="4" y="127068"/>
                </a:cubicBezTo>
                <a:cubicBezTo>
                  <a:pt x="-525" y="89497"/>
                  <a:pt x="46041" y="2714"/>
                  <a:pt x="47629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9284BAC4-858B-8515-36B5-82FC97C8B408}"/>
              </a:ext>
            </a:extLst>
          </p:cNvPr>
          <p:cNvSpPr/>
          <p:nvPr/>
        </p:nvSpPr>
        <p:spPr>
          <a:xfrm>
            <a:off x="5303594" y="3740605"/>
            <a:ext cx="390874" cy="159284"/>
          </a:xfrm>
          <a:custGeom>
            <a:avLst/>
            <a:gdLst>
              <a:gd name="connsiteX0" fmla="*/ 1831 w 390874"/>
              <a:gd name="connsiteY0" fmla="*/ 158295 h 159284"/>
              <a:gd name="connsiteX1" fmla="*/ 382831 w 390874"/>
              <a:gd name="connsiteY1" fmla="*/ 2720 h 159284"/>
              <a:gd name="connsiteX2" fmla="*/ 243131 w 390874"/>
              <a:gd name="connsiteY2" fmla="*/ 66220 h 159284"/>
              <a:gd name="connsiteX3" fmla="*/ 1831 w 390874"/>
              <a:gd name="connsiteY3" fmla="*/ 158295 h 15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874" h="159284">
                <a:moveTo>
                  <a:pt x="1831" y="158295"/>
                </a:moveTo>
                <a:cubicBezTo>
                  <a:pt x="25114" y="147712"/>
                  <a:pt x="342614" y="18066"/>
                  <a:pt x="382831" y="2720"/>
                </a:cubicBezTo>
                <a:cubicBezTo>
                  <a:pt x="423048" y="-12626"/>
                  <a:pt x="302398" y="40820"/>
                  <a:pt x="243131" y="66220"/>
                </a:cubicBezTo>
                <a:cubicBezTo>
                  <a:pt x="183864" y="91620"/>
                  <a:pt x="-21452" y="168878"/>
                  <a:pt x="1831" y="15829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DF3A612D-F550-C1E1-BED1-846A842DC81F}"/>
              </a:ext>
            </a:extLst>
          </p:cNvPr>
          <p:cNvSpPr/>
          <p:nvPr/>
        </p:nvSpPr>
        <p:spPr>
          <a:xfrm>
            <a:off x="5708569" y="3848090"/>
            <a:ext cx="58628" cy="203225"/>
          </a:xfrm>
          <a:custGeom>
            <a:avLst/>
            <a:gdLst>
              <a:gd name="connsiteX0" fmla="*/ 81 w 58628"/>
              <a:gd name="connsiteY0" fmla="*/ 10 h 203225"/>
              <a:gd name="connsiteX1" fmla="*/ 44531 w 58628"/>
              <a:gd name="connsiteY1" fmla="*/ 114310 h 203225"/>
              <a:gd name="connsiteX2" fmla="*/ 41356 w 58628"/>
              <a:gd name="connsiteY2" fmla="*/ 203210 h 203225"/>
              <a:gd name="connsiteX3" fmla="*/ 57231 w 58628"/>
              <a:gd name="connsiteY3" fmla="*/ 120660 h 203225"/>
              <a:gd name="connsiteX4" fmla="*/ 81 w 58628"/>
              <a:gd name="connsiteY4" fmla="*/ 10 h 20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628" h="203225">
                <a:moveTo>
                  <a:pt x="81" y="10"/>
                </a:moveTo>
                <a:cubicBezTo>
                  <a:pt x="-2036" y="-1048"/>
                  <a:pt x="37652" y="80443"/>
                  <a:pt x="44531" y="114310"/>
                </a:cubicBezTo>
                <a:cubicBezTo>
                  <a:pt x="51410" y="148177"/>
                  <a:pt x="39239" y="202152"/>
                  <a:pt x="41356" y="203210"/>
                </a:cubicBezTo>
                <a:cubicBezTo>
                  <a:pt x="43473" y="204268"/>
                  <a:pt x="64110" y="149235"/>
                  <a:pt x="57231" y="120660"/>
                </a:cubicBezTo>
                <a:cubicBezTo>
                  <a:pt x="50352" y="92085"/>
                  <a:pt x="2198" y="1068"/>
                  <a:pt x="81" y="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E1634C37-E02C-52BE-813D-FE9CFBFCC81E}"/>
              </a:ext>
            </a:extLst>
          </p:cNvPr>
          <p:cNvSpPr/>
          <p:nvPr/>
        </p:nvSpPr>
        <p:spPr>
          <a:xfrm>
            <a:off x="5266319" y="4219575"/>
            <a:ext cx="369337" cy="74574"/>
          </a:xfrm>
          <a:custGeom>
            <a:avLst/>
            <a:gdLst>
              <a:gd name="connsiteX0" fmla="*/ 1006 w 369337"/>
              <a:gd name="connsiteY0" fmla="*/ 0 h 74574"/>
              <a:gd name="connsiteX1" fmla="*/ 169281 w 369337"/>
              <a:gd name="connsiteY1" fmla="*/ 57150 h 74574"/>
              <a:gd name="connsiteX2" fmla="*/ 245481 w 369337"/>
              <a:gd name="connsiteY2" fmla="*/ 73025 h 74574"/>
              <a:gd name="connsiteX3" fmla="*/ 369306 w 369337"/>
              <a:gd name="connsiteY3" fmla="*/ 25400 h 74574"/>
              <a:gd name="connsiteX4" fmla="*/ 255006 w 369337"/>
              <a:gd name="connsiteY4" fmla="*/ 57150 h 74574"/>
              <a:gd name="connsiteX5" fmla="*/ 1006 w 369337"/>
              <a:gd name="connsiteY5" fmla="*/ 0 h 74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337" h="74574">
                <a:moveTo>
                  <a:pt x="1006" y="0"/>
                </a:moveTo>
                <a:cubicBezTo>
                  <a:pt x="-13281" y="0"/>
                  <a:pt x="128535" y="44979"/>
                  <a:pt x="169281" y="57150"/>
                </a:cubicBezTo>
                <a:cubicBezTo>
                  <a:pt x="210027" y="69321"/>
                  <a:pt x="212144" y="78317"/>
                  <a:pt x="245481" y="73025"/>
                </a:cubicBezTo>
                <a:cubicBezTo>
                  <a:pt x="278818" y="67733"/>
                  <a:pt x="367719" y="28046"/>
                  <a:pt x="369306" y="25400"/>
                </a:cubicBezTo>
                <a:cubicBezTo>
                  <a:pt x="370894" y="22754"/>
                  <a:pt x="311627" y="59267"/>
                  <a:pt x="255006" y="57150"/>
                </a:cubicBezTo>
                <a:cubicBezTo>
                  <a:pt x="198385" y="55033"/>
                  <a:pt x="15293" y="0"/>
                  <a:pt x="1006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0776D762-5AB6-F8F0-E8A0-B641BED55FB7}"/>
              </a:ext>
            </a:extLst>
          </p:cNvPr>
          <p:cNvSpPr/>
          <p:nvPr/>
        </p:nvSpPr>
        <p:spPr>
          <a:xfrm>
            <a:off x="4403384" y="5483216"/>
            <a:ext cx="430015" cy="25514"/>
          </a:xfrm>
          <a:custGeom>
            <a:avLst/>
            <a:gdLst>
              <a:gd name="connsiteX0" fmla="*/ 341 w 430015"/>
              <a:gd name="connsiteY0" fmla="*/ 22234 h 25514"/>
              <a:gd name="connsiteX1" fmla="*/ 254341 w 430015"/>
              <a:gd name="connsiteY1" fmla="*/ 9 h 25514"/>
              <a:gd name="connsiteX2" fmla="*/ 428966 w 430015"/>
              <a:gd name="connsiteY2" fmla="*/ 25409 h 25514"/>
              <a:gd name="connsiteX3" fmla="*/ 311491 w 430015"/>
              <a:gd name="connsiteY3" fmla="*/ 9534 h 25514"/>
              <a:gd name="connsiteX4" fmla="*/ 341 w 430015"/>
              <a:gd name="connsiteY4" fmla="*/ 22234 h 25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015" h="25514">
                <a:moveTo>
                  <a:pt x="341" y="22234"/>
                </a:moveTo>
                <a:cubicBezTo>
                  <a:pt x="-9184" y="20646"/>
                  <a:pt x="182904" y="-520"/>
                  <a:pt x="254341" y="9"/>
                </a:cubicBezTo>
                <a:cubicBezTo>
                  <a:pt x="325779" y="538"/>
                  <a:pt x="419441" y="23822"/>
                  <a:pt x="428966" y="25409"/>
                </a:cubicBezTo>
                <a:cubicBezTo>
                  <a:pt x="438491" y="26997"/>
                  <a:pt x="381870" y="10063"/>
                  <a:pt x="311491" y="9534"/>
                </a:cubicBezTo>
                <a:cubicBezTo>
                  <a:pt x="241112" y="9005"/>
                  <a:pt x="9866" y="23822"/>
                  <a:pt x="341" y="2223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5FF7F728-0210-354E-BD09-DB7FC4B20C42}"/>
              </a:ext>
            </a:extLst>
          </p:cNvPr>
          <p:cNvSpPr/>
          <p:nvPr/>
        </p:nvSpPr>
        <p:spPr>
          <a:xfrm>
            <a:off x="4835465" y="5562325"/>
            <a:ext cx="79584" cy="98824"/>
          </a:xfrm>
          <a:custGeom>
            <a:avLst/>
            <a:gdLst>
              <a:gd name="connsiteX0" fmla="*/ 60 w 79584"/>
              <a:gd name="connsiteY0" fmla="*/ 275 h 98824"/>
              <a:gd name="connsiteX1" fmla="*/ 63560 w 79584"/>
              <a:gd name="connsiteY1" fmla="*/ 44725 h 98824"/>
              <a:gd name="connsiteX2" fmla="*/ 69910 w 79584"/>
              <a:gd name="connsiteY2" fmla="*/ 98700 h 98824"/>
              <a:gd name="connsiteX3" fmla="*/ 76260 w 79584"/>
              <a:gd name="connsiteY3" fmla="*/ 28850 h 98824"/>
              <a:gd name="connsiteX4" fmla="*/ 60 w 79584"/>
              <a:gd name="connsiteY4" fmla="*/ 275 h 9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584" h="98824">
                <a:moveTo>
                  <a:pt x="60" y="275"/>
                </a:moveTo>
                <a:cubicBezTo>
                  <a:pt x="-2057" y="2921"/>
                  <a:pt x="51918" y="28321"/>
                  <a:pt x="63560" y="44725"/>
                </a:cubicBezTo>
                <a:cubicBezTo>
                  <a:pt x="75202" y="61129"/>
                  <a:pt x="67793" y="101346"/>
                  <a:pt x="69910" y="98700"/>
                </a:cubicBezTo>
                <a:cubicBezTo>
                  <a:pt x="72027" y="96054"/>
                  <a:pt x="85785" y="43137"/>
                  <a:pt x="76260" y="28850"/>
                </a:cubicBezTo>
                <a:cubicBezTo>
                  <a:pt x="66735" y="14563"/>
                  <a:pt x="2177" y="-2371"/>
                  <a:pt x="60" y="27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0E60108C-F56B-E7DC-9ADC-626EB5207CC5}"/>
              </a:ext>
            </a:extLst>
          </p:cNvPr>
          <p:cNvSpPr/>
          <p:nvPr/>
        </p:nvSpPr>
        <p:spPr>
          <a:xfrm>
            <a:off x="5317076" y="5059721"/>
            <a:ext cx="93391" cy="196532"/>
          </a:xfrm>
          <a:custGeom>
            <a:avLst/>
            <a:gdLst>
              <a:gd name="connsiteX0" fmla="*/ 7399 w 93391"/>
              <a:gd name="connsiteY0" fmla="*/ 1229 h 196532"/>
              <a:gd name="connsiteX1" fmla="*/ 7399 w 93391"/>
              <a:gd name="connsiteY1" fmla="*/ 77429 h 196532"/>
              <a:gd name="connsiteX2" fmla="*/ 93124 w 93391"/>
              <a:gd name="connsiteY2" fmla="*/ 194904 h 196532"/>
              <a:gd name="connsiteX3" fmla="*/ 32799 w 93391"/>
              <a:gd name="connsiteY3" fmla="*/ 137754 h 196532"/>
              <a:gd name="connsiteX4" fmla="*/ 7399 w 93391"/>
              <a:gd name="connsiteY4" fmla="*/ 1229 h 196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391" h="196532">
                <a:moveTo>
                  <a:pt x="7399" y="1229"/>
                </a:moveTo>
                <a:cubicBezTo>
                  <a:pt x="3166" y="-8825"/>
                  <a:pt x="-6889" y="45150"/>
                  <a:pt x="7399" y="77429"/>
                </a:cubicBezTo>
                <a:cubicBezTo>
                  <a:pt x="21687" y="109708"/>
                  <a:pt x="88891" y="184850"/>
                  <a:pt x="93124" y="194904"/>
                </a:cubicBezTo>
                <a:cubicBezTo>
                  <a:pt x="97357" y="204958"/>
                  <a:pt x="50261" y="166329"/>
                  <a:pt x="32799" y="137754"/>
                </a:cubicBezTo>
                <a:cubicBezTo>
                  <a:pt x="15337" y="109179"/>
                  <a:pt x="11632" y="11283"/>
                  <a:pt x="7399" y="122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0CC1AE78-66E0-A278-5D6F-E44EFF5AB5A4}"/>
              </a:ext>
            </a:extLst>
          </p:cNvPr>
          <p:cNvSpPr/>
          <p:nvPr/>
        </p:nvSpPr>
        <p:spPr>
          <a:xfrm>
            <a:off x="5308600" y="4556125"/>
            <a:ext cx="247820" cy="158395"/>
          </a:xfrm>
          <a:custGeom>
            <a:avLst/>
            <a:gdLst>
              <a:gd name="connsiteX0" fmla="*/ 0 w 247820"/>
              <a:gd name="connsiteY0" fmla="*/ 0 h 158395"/>
              <a:gd name="connsiteX1" fmla="*/ 136525 w 247820"/>
              <a:gd name="connsiteY1" fmla="*/ 73025 h 158395"/>
              <a:gd name="connsiteX2" fmla="*/ 203200 w 247820"/>
              <a:gd name="connsiteY2" fmla="*/ 155575 h 158395"/>
              <a:gd name="connsiteX3" fmla="*/ 203200 w 247820"/>
              <a:gd name="connsiteY3" fmla="*/ 133350 h 158395"/>
              <a:gd name="connsiteX4" fmla="*/ 247650 w 247820"/>
              <a:gd name="connsiteY4" fmla="*/ 76200 h 158395"/>
              <a:gd name="connsiteX5" fmla="*/ 215900 w 247820"/>
              <a:gd name="connsiteY5" fmla="*/ 114300 h 158395"/>
              <a:gd name="connsiteX6" fmla="*/ 152400 w 247820"/>
              <a:gd name="connsiteY6" fmla="*/ 82550 h 158395"/>
              <a:gd name="connsiteX7" fmla="*/ 0 w 247820"/>
              <a:gd name="connsiteY7" fmla="*/ 0 h 158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820" h="158395">
                <a:moveTo>
                  <a:pt x="0" y="0"/>
                </a:moveTo>
                <a:cubicBezTo>
                  <a:pt x="51329" y="23548"/>
                  <a:pt x="102658" y="47096"/>
                  <a:pt x="136525" y="73025"/>
                </a:cubicBezTo>
                <a:cubicBezTo>
                  <a:pt x="170392" y="98954"/>
                  <a:pt x="192088" y="145521"/>
                  <a:pt x="203200" y="155575"/>
                </a:cubicBezTo>
                <a:cubicBezTo>
                  <a:pt x="214312" y="165629"/>
                  <a:pt x="195792" y="146579"/>
                  <a:pt x="203200" y="133350"/>
                </a:cubicBezTo>
                <a:cubicBezTo>
                  <a:pt x="210608" y="120121"/>
                  <a:pt x="245533" y="79375"/>
                  <a:pt x="247650" y="76200"/>
                </a:cubicBezTo>
                <a:cubicBezTo>
                  <a:pt x="249767" y="73025"/>
                  <a:pt x="231775" y="113242"/>
                  <a:pt x="215900" y="114300"/>
                </a:cubicBezTo>
                <a:cubicBezTo>
                  <a:pt x="200025" y="115358"/>
                  <a:pt x="152400" y="82550"/>
                  <a:pt x="152400" y="8255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A43487EE-95C2-E7D8-A9EF-A9FB0FE36734}"/>
              </a:ext>
            </a:extLst>
          </p:cNvPr>
          <p:cNvSpPr/>
          <p:nvPr/>
        </p:nvSpPr>
        <p:spPr>
          <a:xfrm>
            <a:off x="3601557" y="1654175"/>
            <a:ext cx="932343" cy="553313"/>
          </a:xfrm>
          <a:custGeom>
            <a:avLst/>
            <a:gdLst>
              <a:gd name="connsiteX0" fmla="*/ 932343 w 932343"/>
              <a:gd name="connsiteY0" fmla="*/ 0 h 553313"/>
              <a:gd name="connsiteX1" fmla="*/ 519593 w 932343"/>
              <a:gd name="connsiteY1" fmla="*/ 282575 h 553313"/>
              <a:gd name="connsiteX2" fmla="*/ 579918 w 932343"/>
              <a:gd name="connsiteY2" fmla="*/ 247650 h 553313"/>
              <a:gd name="connsiteX3" fmla="*/ 2068 w 932343"/>
              <a:gd name="connsiteY3" fmla="*/ 552450 h 553313"/>
              <a:gd name="connsiteX4" fmla="*/ 373543 w 932343"/>
              <a:gd name="connsiteY4" fmla="*/ 346075 h 553313"/>
              <a:gd name="connsiteX5" fmla="*/ 532293 w 932343"/>
              <a:gd name="connsiteY5" fmla="*/ 257175 h 553313"/>
              <a:gd name="connsiteX6" fmla="*/ 586268 w 932343"/>
              <a:gd name="connsiteY6" fmla="*/ 222250 h 553313"/>
              <a:gd name="connsiteX7" fmla="*/ 932343 w 932343"/>
              <a:gd name="connsiteY7" fmla="*/ 0 h 553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2343" h="553313">
                <a:moveTo>
                  <a:pt x="932343" y="0"/>
                </a:moveTo>
                <a:lnTo>
                  <a:pt x="519593" y="282575"/>
                </a:lnTo>
                <a:cubicBezTo>
                  <a:pt x="460856" y="323850"/>
                  <a:pt x="579918" y="247650"/>
                  <a:pt x="579918" y="247650"/>
                </a:cubicBezTo>
                <a:lnTo>
                  <a:pt x="2068" y="552450"/>
                </a:lnTo>
                <a:cubicBezTo>
                  <a:pt x="-32328" y="568854"/>
                  <a:pt x="373543" y="346075"/>
                  <a:pt x="373543" y="346075"/>
                </a:cubicBezTo>
                <a:lnTo>
                  <a:pt x="532293" y="257175"/>
                </a:lnTo>
                <a:cubicBezTo>
                  <a:pt x="567747" y="236537"/>
                  <a:pt x="586268" y="222250"/>
                  <a:pt x="586268" y="222250"/>
                </a:cubicBezTo>
                <a:lnTo>
                  <a:pt x="9323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420895A9-48EC-C3EC-2CF7-0E1D5F395FD9}"/>
              </a:ext>
            </a:extLst>
          </p:cNvPr>
          <p:cNvSpPr/>
          <p:nvPr/>
        </p:nvSpPr>
        <p:spPr>
          <a:xfrm>
            <a:off x="3360423" y="1656426"/>
            <a:ext cx="704381" cy="694055"/>
          </a:xfrm>
          <a:custGeom>
            <a:avLst/>
            <a:gdLst>
              <a:gd name="connsiteX0" fmla="*/ 703577 w 704381"/>
              <a:gd name="connsiteY0" fmla="*/ 924 h 694055"/>
              <a:gd name="connsiteX1" fmla="*/ 316227 w 704381"/>
              <a:gd name="connsiteY1" fmla="*/ 305724 h 694055"/>
              <a:gd name="connsiteX2" fmla="*/ 1902 w 704381"/>
              <a:gd name="connsiteY2" fmla="*/ 693074 h 694055"/>
              <a:gd name="connsiteX3" fmla="*/ 208277 w 704381"/>
              <a:gd name="connsiteY3" fmla="*/ 404149 h 694055"/>
              <a:gd name="connsiteX4" fmla="*/ 703577 w 704381"/>
              <a:gd name="connsiteY4" fmla="*/ 924 h 694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381" h="694055">
                <a:moveTo>
                  <a:pt x="703577" y="924"/>
                </a:moveTo>
                <a:cubicBezTo>
                  <a:pt x="721569" y="-15480"/>
                  <a:pt x="433173" y="190366"/>
                  <a:pt x="316227" y="305724"/>
                </a:cubicBezTo>
                <a:cubicBezTo>
                  <a:pt x="199281" y="421082"/>
                  <a:pt x="19894" y="676670"/>
                  <a:pt x="1902" y="693074"/>
                </a:cubicBezTo>
                <a:cubicBezTo>
                  <a:pt x="-16090" y="709478"/>
                  <a:pt x="96623" y="516332"/>
                  <a:pt x="208277" y="404149"/>
                </a:cubicBezTo>
                <a:cubicBezTo>
                  <a:pt x="319931" y="291966"/>
                  <a:pt x="685585" y="17328"/>
                  <a:pt x="703577" y="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627478A9-FB03-A921-8321-F3F7A04D1053}"/>
              </a:ext>
            </a:extLst>
          </p:cNvPr>
          <p:cNvSpPr/>
          <p:nvPr/>
        </p:nvSpPr>
        <p:spPr>
          <a:xfrm>
            <a:off x="3158001" y="2209602"/>
            <a:ext cx="414025" cy="896611"/>
          </a:xfrm>
          <a:custGeom>
            <a:avLst/>
            <a:gdLst>
              <a:gd name="connsiteX0" fmla="*/ 413874 w 414025"/>
              <a:gd name="connsiteY0" fmla="*/ 198 h 896611"/>
              <a:gd name="connsiteX1" fmla="*/ 229724 w 414025"/>
              <a:gd name="connsiteY1" fmla="*/ 270073 h 896611"/>
              <a:gd name="connsiteX2" fmla="*/ 86849 w 414025"/>
              <a:gd name="connsiteY2" fmla="*/ 619323 h 896611"/>
              <a:gd name="connsiteX3" fmla="*/ 1124 w 414025"/>
              <a:gd name="connsiteY3" fmla="*/ 895548 h 896611"/>
              <a:gd name="connsiteX4" fmla="*/ 48749 w 414025"/>
              <a:gd name="connsiteY4" fmla="*/ 698698 h 896611"/>
              <a:gd name="connsiteX5" fmla="*/ 197974 w 414025"/>
              <a:gd name="connsiteY5" fmla="*/ 311348 h 896611"/>
              <a:gd name="connsiteX6" fmla="*/ 413874 w 414025"/>
              <a:gd name="connsiteY6" fmla="*/ 198 h 896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4025" h="896611">
                <a:moveTo>
                  <a:pt x="413874" y="198"/>
                </a:moveTo>
                <a:cubicBezTo>
                  <a:pt x="419166" y="-6681"/>
                  <a:pt x="284228" y="166886"/>
                  <a:pt x="229724" y="270073"/>
                </a:cubicBezTo>
                <a:cubicBezTo>
                  <a:pt x="175220" y="373261"/>
                  <a:pt x="124949" y="515077"/>
                  <a:pt x="86849" y="619323"/>
                </a:cubicBezTo>
                <a:cubicBezTo>
                  <a:pt x="48749" y="723569"/>
                  <a:pt x="7474" y="882319"/>
                  <a:pt x="1124" y="895548"/>
                </a:cubicBezTo>
                <a:cubicBezTo>
                  <a:pt x="-5226" y="908777"/>
                  <a:pt x="15941" y="796065"/>
                  <a:pt x="48749" y="698698"/>
                </a:cubicBezTo>
                <a:cubicBezTo>
                  <a:pt x="81557" y="601331"/>
                  <a:pt x="140824" y="423531"/>
                  <a:pt x="197974" y="311348"/>
                </a:cubicBezTo>
                <a:cubicBezTo>
                  <a:pt x="255124" y="199165"/>
                  <a:pt x="408582" y="7077"/>
                  <a:pt x="413874" y="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D78F333F-C22D-4FE5-6D0D-D17C2236A9DC}"/>
              </a:ext>
            </a:extLst>
          </p:cNvPr>
          <p:cNvSpPr/>
          <p:nvPr/>
        </p:nvSpPr>
        <p:spPr>
          <a:xfrm>
            <a:off x="3114440" y="2323715"/>
            <a:ext cx="254078" cy="677288"/>
          </a:xfrm>
          <a:custGeom>
            <a:avLst/>
            <a:gdLst>
              <a:gd name="connsiteX0" fmla="*/ 251060 w 254078"/>
              <a:gd name="connsiteY0" fmla="*/ 9910 h 677288"/>
              <a:gd name="connsiteX1" fmla="*/ 111360 w 254078"/>
              <a:gd name="connsiteY1" fmla="*/ 314710 h 677288"/>
              <a:gd name="connsiteX2" fmla="*/ 235 w 254078"/>
              <a:gd name="connsiteY2" fmla="*/ 676660 h 677288"/>
              <a:gd name="connsiteX3" fmla="*/ 82785 w 254078"/>
              <a:gd name="connsiteY3" fmla="*/ 400435 h 677288"/>
              <a:gd name="connsiteX4" fmla="*/ 111360 w 254078"/>
              <a:gd name="connsiteY4" fmla="*/ 333760 h 677288"/>
              <a:gd name="connsiteX5" fmla="*/ 200260 w 254078"/>
              <a:gd name="connsiteY5" fmla="*/ 95635 h 677288"/>
              <a:gd name="connsiteX6" fmla="*/ 251060 w 254078"/>
              <a:gd name="connsiteY6" fmla="*/ 9910 h 677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078" h="677288">
                <a:moveTo>
                  <a:pt x="251060" y="9910"/>
                </a:moveTo>
                <a:cubicBezTo>
                  <a:pt x="236243" y="46422"/>
                  <a:pt x="153164" y="203585"/>
                  <a:pt x="111360" y="314710"/>
                </a:cubicBezTo>
                <a:cubicBezTo>
                  <a:pt x="69556" y="425835"/>
                  <a:pt x="4998" y="662372"/>
                  <a:pt x="235" y="676660"/>
                </a:cubicBezTo>
                <a:cubicBezTo>
                  <a:pt x="-4528" y="690948"/>
                  <a:pt x="64264" y="457585"/>
                  <a:pt x="82785" y="400435"/>
                </a:cubicBezTo>
                <a:cubicBezTo>
                  <a:pt x="101306" y="343285"/>
                  <a:pt x="91781" y="384560"/>
                  <a:pt x="111360" y="333760"/>
                </a:cubicBezTo>
                <a:cubicBezTo>
                  <a:pt x="130939" y="282960"/>
                  <a:pt x="178035" y="145377"/>
                  <a:pt x="200260" y="95635"/>
                </a:cubicBezTo>
                <a:cubicBezTo>
                  <a:pt x="222485" y="45893"/>
                  <a:pt x="265877" y="-26602"/>
                  <a:pt x="251060" y="9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0F2C3F17-EC1F-02AB-A5C6-E94B303863A6}"/>
              </a:ext>
            </a:extLst>
          </p:cNvPr>
          <p:cNvSpPr/>
          <p:nvPr/>
        </p:nvSpPr>
        <p:spPr>
          <a:xfrm>
            <a:off x="3050991" y="2726278"/>
            <a:ext cx="152597" cy="693340"/>
          </a:xfrm>
          <a:custGeom>
            <a:avLst/>
            <a:gdLst>
              <a:gd name="connsiteX0" fmla="*/ 152584 w 152597"/>
              <a:gd name="connsiteY0" fmla="*/ 1047 h 693340"/>
              <a:gd name="connsiteX1" fmla="*/ 66859 w 152597"/>
              <a:gd name="connsiteY1" fmla="*/ 340772 h 693340"/>
              <a:gd name="connsiteX2" fmla="*/ 184 w 152597"/>
              <a:gd name="connsiteY2" fmla="*/ 693197 h 693340"/>
              <a:gd name="connsiteX3" fmla="*/ 47809 w 152597"/>
              <a:gd name="connsiteY3" fmla="*/ 382047 h 693340"/>
              <a:gd name="connsiteX4" fmla="*/ 73209 w 152597"/>
              <a:gd name="connsiteY4" fmla="*/ 239172 h 693340"/>
              <a:gd name="connsiteX5" fmla="*/ 152584 w 152597"/>
              <a:gd name="connsiteY5" fmla="*/ 1047 h 693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597" h="693340">
                <a:moveTo>
                  <a:pt x="152584" y="1047"/>
                </a:moveTo>
                <a:cubicBezTo>
                  <a:pt x="151526" y="17980"/>
                  <a:pt x="92259" y="225414"/>
                  <a:pt x="66859" y="340772"/>
                </a:cubicBezTo>
                <a:cubicBezTo>
                  <a:pt x="41459" y="456130"/>
                  <a:pt x="3359" y="686318"/>
                  <a:pt x="184" y="693197"/>
                </a:cubicBezTo>
                <a:cubicBezTo>
                  <a:pt x="-2991" y="700076"/>
                  <a:pt x="35638" y="457718"/>
                  <a:pt x="47809" y="382047"/>
                </a:cubicBezTo>
                <a:cubicBezTo>
                  <a:pt x="59980" y="306376"/>
                  <a:pt x="54688" y="301084"/>
                  <a:pt x="73209" y="239172"/>
                </a:cubicBezTo>
                <a:cubicBezTo>
                  <a:pt x="91730" y="177260"/>
                  <a:pt x="153642" y="-15886"/>
                  <a:pt x="152584" y="1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53726C8F-C857-6ED8-AD5F-B3888C24FADF}"/>
              </a:ext>
            </a:extLst>
          </p:cNvPr>
          <p:cNvSpPr/>
          <p:nvPr/>
        </p:nvSpPr>
        <p:spPr>
          <a:xfrm>
            <a:off x="3009893" y="3413177"/>
            <a:ext cx="60494" cy="852904"/>
          </a:xfrm>
          <a:custGeom>
            <a:avLst/>
            <a:gdLst>
              <a:gd name="connsiteX0" fmla="*/ 60332 w 60494"/>
              <a:gd name="connsiteY0" fmla="*/ 9473 h 852904"/>
              <a:gd name="connsiteX1" fmla="*/ 19057 w 60494"/>
              <a:gd name="connsiteY1" fmla="*/ 380948 h 852904"/>
              <a:gd name="connsiteX2" fmla="*/ 6357 w 60494"/>
              <a:gd name="connsiteY2" fmla="*/ 711148 h 852904"/>
              <a:gd name="connsiteX3" fmla="*/ 28582 w 60494"/>
              <a:gd name="connsiteY3" fmla="*/ 847673 h 852904"/>
              <a:gd name="connsiteX4" fmla="*/ 7 w 60494"/>
              <a:gd name="connsiteY4" fmla="*/ 546048 h 852904"/>
              <a:gd name="connsiteX5" fmla="*/ 31757 w 60494"/>
              <a:gd name="connsiteY5" fmla="*/ 145998 h 852904"/>
              <a:gd name="connsiteX6" fmla="*/ 60332 w 60494"/>
              <a:gd name="connsiteY6" fmla="*/ 9473 h 85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94" h="852904">
                <a:moveTo>
                  <a:pt x="60332" y="9473"/>
                </a:moveTo>
                <a:cubicBezTo>
                  <a:pt x="58215" y="48631"/>
                  <a:pt x="28053" y="264002"/>
                  <a:pt x="19057" y="380948"/>
                </a:cubicBezTo>
                <a:cubicBezTo>
                  <a:pt x="10061" y="497894"/>
                  <a:pt x="4770" y="633361"/>
                  <a:pt x="6357" y="711148"/>
                </a:cubicBezTo>
                <a:cubicBezTo>
                  <a:pt x="7944" y="788935"/>
                  <a:pt x="29640" y="875190"/>
                  <a:pt x="28582" y="847673"/>
                </a:cubicBezTo>
                <a:cubicBezTo>
                  <a:pt x="27524" y="820156"/>
                  <a:pt x="-522" y="662994"/>
                  <a:pt x="7" y="546048"/>
                </a:cubicBezTo>
                <a:cubicBezTo>
                  <a:pt x="536" y="429102"/>
                  <a:pt x="20115" y="232252"/>
                  <a:pt x="31757" y="145998"/>
                </a:cubicBezTo>
                <a:cubicBezTo>
                  <a:pt x="43399" y="59744"/>
                  <a:pt x="62449" y="-29685"/>
                  <a:pt x="60332" y="9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B627BDA6-E628-AAC7-390A-7E2F10C23DCF}"/>
              </a:ext>
            </a:extLst>
          </p:cNvPr>
          <p:cNvSpPr/>
          <p:nvPr/>
        </p:nvSpPr>
        <p:spPr>
          <a:xfrm>
            <a:off x="3488994" y="1688967"/>
            <a:ext cx="905255" cy="571993"/>
          </a:xfrm>
          <a:custGeom>
            <a:avLst/>
            <a:gdLst>
              <a:gd name="connsiteX0" fmla="*/ 905206 w 905255"/>
              <a:gd name="connsiteY0" fmla="*/ 133 h 571993"/>
              <a:gd name="connsiteX1" fmla="*/ 216231 w 905255"/>
              <a:gd name="connsiteY1" fmla="*/ 390658 h 571993"/>
              <a:gd name="connsiteX2" fmla="*/ 331 w 905255"/>
              <a:gd name="connsiteY2" fmla="*/ 571633 h 571993"/>
              <a:gd name="connsiteX3" fmla="*/ 251156 w 905255"/>
              <a:gd name="connsiteY3" fmla="*/ 349383 h 571993"/>
              <a:gd name="connsiteX4" fmla="*/ 905206 w 905255"/>
              <a:gd name="connsiteY4" fmla="*/ 133 h 57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5255" h="571993">
                <a:moveTo>
                  <a:pt x="905206" y="133"/>
                </a:moveTo>
                <a:cubicBezTo>
                  <a:pt x="899385" y="7012"/>
                  <a:pt x="367043" y="295408"/>
                  <a:pt x="216231" y="390658"/>
                </a:cubicBezTo>
                <a:cubicBezTo>
                  <a:pt x="65419" y="485908"/>
                  <a:pt x="-5490" y="578512"/>
                  <a:pt x="331" y="571633"/>
                </a:cubicBezTo>
                <a:cubicBezTo>
                  <a:pt x="6152" y="564754"/>
                  <a:pt x="104048" y="445162"/>
                  <a:pt x="251156" y="349383"/>
                </a:cubicBezTo>
                <a:cubicBezTo>
                  <a:pt x="398264" y="253604"/>
                  <a:pt x="911027" y="-6746"/>
                  <a:pt x="905206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BD088EA6-FDD3-08A4-7286-2F4BEFB97FFB}"/>
              </a:ext>
            </a:extLst>
          </p:cNvPr>
          <p:cNvSpPr/>
          <p:nvPr/>
        </p:nvSpPr>
        <p:spPr>
          <a:xfrm>
            <a:off x="3336861" y="1676400"/>
            <a:ext cx="711264" cy="419125"/>
          </a:xfrm>
          <a:custGeom>
            <a:avLst/>
            <a:gdLst>
              <a:gd name="connsiteX0" fmla="*/ 711264 w 711264"/>
              <a:gd name="connsiteY0" fmla="*/ 0 h 419125"/>
              <a:gd name="connsiteX1" fmla="*/ 149289 w 711264"/>
              <a:gd name="connsiteY1" fmla="*/ 257175 h 419125"/>
              <a:gd name="connsiteX2" fmla="*/ 377889 w 711264"/>
              <a:gd name="connsiteY2" fmla="*/ 174625 h 419125"/>
              <a:gd name="connsiteX3" fmla="*/ 64 w 711264"/>
              <a:gd name="connsiteY3" fmla="*/ 419100 h 419125"/>
              <a:gd name="connsiteX4" fmla="*/ 346139 w 711264"/>
              <a:gd name="connsiteY4" fmla="*/ 190500 h 419125"/>
              <a:gd name="connsiteX5" fmla="*/ 190564 w 711264"/>
              <a:gd name="connsiteY5" fmla="*/ 234950 h 419125"/>
              <a:gd name="connsiteX6" fmla="*/ 454089 w 711264"/>
              <a:gd name="connsiteY6" fmla="*/ 114300 h 419125"/>
              <a:gd name="connsiteX7" fmla="*/ 711264 w 711264"/>
              <a:gd name="connsiteY7" fmla="*/ 0 h 41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1264" h="419125">
                <a:moveTo>
                  <a:pt x="711264" y="0"/>
                </a:moveTo>
                <a:lnTo>
                  <a:pt x="149289" y="257175"/>
                </a:lnTo>
                <a:cubicBezTo>
                  <a:pt x="93726" y="286279"/>
                  <a:pt x="402760" y="147638"/>
                  <a:pt x="377889" y="174625"/>
                </a:cubicBezTo>
                <a:cubicBezTo>
                  <a:pt x="353018" y="201612"/>
                  <a:pt x="5356" y="416454"/>
                  <a:pt x="64" y="419100"/>
                </a:cubicBezTo>
                <a:cubicBezTo>
                  <a:pt x="-5228" y="421746"/>
                  <a:pt x="314389" y="221192"/>
                  <a:pt x="346139" y="190500"/>
                </a:cubicBezTo>
                <a:cubicBezTo>
                  <a:pt x="377889" y="159808"/>
                  <a:pt x="172572" y="247650"/>
                  <a:pt x="190564" y="234950"/>
                </a:cubicBezTo>
                <a:cubicBezTo>
                  <a:pt x="208556" y="222250"/>
                  <a:pt x="454089" y="114300"/>
                  <a:pt x="454089" y="114300"/>
                </a:cubicBezTo>
                <a:lnTo>
                  <a:pt x="71126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912AD292-C9AE-34ED-389D-077ACEFEB63E}"/>
              </a:ext>
            </a:extLst>
          </p:cNvPr>
          <p:cNvSpPr/>
          <p:nvPr/>
        </p:nvSpPr>
        <p:spPr>
          <a:xfrm>
            <a:off x="2893194" y="1955418"/>
            <a:ext cx="564490" cy="592514"/>
          </a:xfrm>
          <a:custGeom>
            <a:avLst/>
            <a:gdLst>
              <a:gd name="connsiteX0" fmla="*/ 564381 w 564490"/>
              <a:gd name="connsiteY0" fmla="*/ 382 h 592514"/>
              <a:gd name="connsiteX1" fmla="*/ 224656 w 564490"/>
              <a:gd name="connsiteY1" fmla="*/ 238507 h 592514"/>
              <a:gd name="connsiteX2" fmla="*/ 2406 w 564490"/>
              <a:gd name="connsiteY2" fmla="*/ 590932 h 592514"/>
              <a:gd name="connsiteX3" fmla="*/ 119881 w 564490"/>
              <a:gd name="connsiteY3" fmla="*/ 359157 h 592514"/>
              <a:gd name="connsiteX4" fmla="*/ 323081 w 564490"/>
              <a:gd name="connsiteY4" fmla="*/ 140082 h 592514"/>
              <a:gd name="connsiteX5" fmla="*/ 262756 w 564490"/>
              <a:gd name="connsiteY5" fmla="*/ 181357 h 592514"/>
              <a:gd name="connsiteX6" fmla="*/ 564381 w 564490"/>
              <a:gd name="connsiteY6" fmla="*/ 382 h 59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4490" h="592514">
                <a:moveTo>
                  <a:pt x="564381" y="382"/>
                </a:moveTo>
                <a:cubicBezTo>
                  <a:pt x="558031" y="9907"/>
                  <a:pt x="318318" y="140082"/>
                  <a:pt x="224656" y="238507"/>
                </a:cubicBezTo>
                <a:cubicBezTo>
                  <a:pt x="130994" y="336932"/>
                  <a:pt x="19868" y="570824"/>
                  <a:pt x="2406" y="590932"/>
                </a:cubicBezTo>
                <a:cubicBezTo>
                  <a:pt x="-15056" y="611040"/>
                  <a:pt x="66435" y="434299"/>
                  <a:pt x="119881" y="359157"/>
                </a:cubicBezTo>
                <a:cubicBezTo>
                  <a:pt x="173327" y="284015"/>
                  <a:pt x="299269" y="169715"/>
                  <a:pt x="323081" y="140082"/>
                </a:cubicBezTo>
                <a:cubicBezTo>
                  <a:pt x="346893" y="110449"/>
                  <a:pt x="227302" y="200407"/>
                  <a:pt x="262756" y="181357"/>
                </a:cubicBezTo>
                <a:cubicBezTo>
                  <a:pt x="298210" y="162307"/>
                  <a:pt x="570731" y="-9143"/>
                  <a:pt x="564381" y="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CA14FFE1-1223-F661-7C49-90525BC00E3E}"/>
              </a:ext>
            </a:extLst>
          </p:cNvPr>
          <p:cNvSpPr/>
          <p:nvPr/>
        </p:nvSpPr>
        <p:spPr>
          <a:xfrm>
            <a:off x="2756265" y="2146117"/>
            <a:ext cx="688673" cy="759600"/>
          </a:xfrm>
          <a:custGeom>
            <a:avLst/>
            <a:gdLst>
              <a:gd name="connsiteX0" fmla="*/ 688610 w 688673"/>
              <a:gd name="connsiteY0" fmla="*/ 183 h 759600"/>
              <a:gd name="connsiteX1" fmla="*/ 310785 w 688673"/>
              <a:gd name="connsiteY1" fmla="*/ 308158 h 759600"/>
              <a:gd name="connsiteX2" fmla="*/ 342535 w 688673"/>
              <a:gd name="connsiteY2" fmla="*/ 276408 h 759600"/>
              <a:gd name="connsiteX3" fmla="*/ 5985 w 688673"/>
              <a:gd name="connsiteY3" fmla="*/ 752658 h 759600"/>
              <a:gd name="connsiteX4" fmla="*/ 142510 w 688673"/>
              <a:gd name="connsiteY4" fmla="*/ 539933 h 759600"/>
              <a:gd name="connsiteX5" fmla="*/ 339360 w 688673"/>
              <a:gd name="connsiteY5" fmla="*/ 266883 h 759600"/>
              <a:gd name="connsiteX6" fmla="*/ 688610 w 688673"/>
              <a:gd name="connsiteY6" fmla="*/ 183 h 75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8673" h="759600">
                <a:moveTo>
                  <a:pt x="688610" y="183"/>
                </a:moveTo>
                <a:cubicBezTo>
                  <a:pt x="683848" y="7062"/>
                  <a:pt x="368464" y="262121"/>
                  <a:pt x="310785" y="308158"/>
                </a:cubicBezTo>
                <a:cubicBezTo>
                  <a:pt x="253106" y="354195"/>
                  <a:pt x="393335" y="202325"/>
                  <a:pt x="342535" y="276408"/>
                </a:cubicBezTo>
                <a:cubicBezTo>
                  <a:pt x="291735" y="350491"/>
                  <a:pt x="39322" y="708737"/>
                  <a:pt x="5985" y="752658"/>
                </a:cubicBezTo>
                <a:cubicBezTo>
                  <a:pt x="-27353" y="796579"/>
                  <a:pt x="86947" y="620896"/>
                  <a:pt x="142510" y="539933"/>
                </a:cubicBezTo>
                <a:cubicBezTo>
                  <a:pt x="198072" y="458971"/>
                  <a:pt x="248344" y="352608"/>
                  <a:pt x="339360" y="266883"/>
                </a:cubicBezTo>
                <a:cubicBezTo>
                  <a:pt x="430376" y="181158"/>
                  <a:pt x="693372" y="-6696"/>
                  <a:pt x="688610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C593ADD0-AE93-0BC4-48BA-C77651E131BE}"/>
              </a:ext>
            </a:extLst>
          </p:cNvPr>
          <p:cNvSpPr/>
          <p:nvPr/>
        </p:nvSpPr>
        <p:spPr>
          <a:xfrm>
            <a:off x="2860251" y="2247549"/>
            <a:ext cx="530687" cy="737302"/>
          </a:xfrm>
          <a:custGeom>
            <a:avLst/>
            <a:gdLst>
              <a:gd name="connsiteX0" fmla="*/ 530649 w 530687"/>
              <a:gd name="connsiteY0" fmla="*/ 351 h 737302"/>
              <a:gd name="connsiteX1" fmla="*/ 270299 w 530687"/>
              <a:gd name="connsiteY1" fmla="*/ 317851 h 737302"/>
              <a:gd name="connsiteX2" fmla="*/ 424 w 530687"/>
              <a:gd name="connsiteY2" fmla="*/ 736951 h 737302"/>
              <a:gd name="connsiteX3" fmla="*/ 209974 w 530687"/>
              <a:gd name="connsiteY3" fmla="*/ 387701 h 737302"/>
              <a:gd name="connsiteX4" fmla="*/ 289349 w 530687"/>
              <a:gd name="connsiteY4" fmla="*/ 257526 h 737302"/>
              <a:gd name="connsiteX5" fmla="*/ 530649 w 530687"/>
              <a:gd name="connsiteY5" fmla="*/ 351 h 73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0687" h="737302">
                <a:moveTo>
                  <a:pt x="530649" y="351"/>
                </a:moveTo>
                <a:cubicBezTo>
                  <a:pt x="527474" y="10405"/>
                  <a:pt x="358670" y="195084"/>
                  <a:pt x="270299" y="317851"/>
                </a:cubicBezTo>
                <a:cubicBezTo>
                  <a:pt x="181928" y="440618"/>
                  <a:pt x="10478" y="725309"/>
                  <a:pt x="424" y="736951"/>
                </a:cubicBezTo>
                <a:cubicBezTo>
                  <a:pt x="-9630" y="748593"/>
                  <a:pt x="161820" y="467605"/>
                  <a:pt x="209974" y="387701"/>
                </a:cubicBezTo>
                <a:cubicBezTo>
                  <a:pt x="258128" y="307797"/>
                  <a:pt x="240136" y="316264"/>
                  <a:pt x="289349" y="257526"/>
                </a:cubicBezTo>
                <a:cubicBezTo>
                  <a:pt x="338561" y="198789"/>
                  <a:pt x="533824" y="-9703"/>
                  <a:pt x="530649" y="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5434BC8E-8ABE-620F-C0EF-95D9F90F45CA}"/>
              </a:ext>
            </a:extLst>
          </p:cNvPr>
          <p:cNvSpPr/>
          <p:nvPr/>
        </p:nvSpPr>
        <p:spPr>
          <a:xfrm>
            <a:off x="3003093" y="2621247"/>
            <a:ext cx="114900" cy="452266"/>
          </a:xfrm>
          <a:custGeom>
            <a:avLst/>
            <a:gdLst>
              <a:gd name="connsiteX0" fmla="*/ 114757 w 114900"/>
              <a:gd name="connsiteY0" fmla="*/ 1303 h 452266"/>
              <a:gd name="connsiteX1" fmla="*/ 32207 w 114900"/>
              <a:gd name="connsiteY1" fmla="*/ 293403 h 452266"/>
              <a:gd name="connsiteX2" fmla="*/ 9982 w 114900"/>
              <a:gd name="connsiteY2" fmla="*/ 452153 h 452266"/>
              <a:gd name="connsiteX3" fmla="*/ 19507 w 114900"/>
              <a:gd name="connsiteY3" fmla="*/ 271178 h 452266"/>
              <a:gd name="connsiteX4" fmla="*/ 25857 w 114900"/>
              <a:gd name="connsiteY4" fmla="*/ 201328 h 452266"/>
              <a:gd name="connsiteX5" fmla="*/ 457 w 114900"/>
              <a:gd name="connsiteY5" fmla="*/ 287053 h 452266"/>
              <a:gd name="connsiteX6" fmla="*/ 51257 w 114900"/>
              <a:gd name="connsiteY6" fmla="*/ 188628 h 452266"/>
              <a:gd name="connsiteX7" fmla="*/ 114757 w 114900"/>
              <a:gd name="connsiteY7" fmla="*/ 1303 h 452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900" h="452266">
                <a:moveTo>
                  <a:pt x="114757" y="1303"/>
                </a:moveTo>
                <a:cubicBezTo>
                  <a:pt x="111582" y="18766"/>
                  <a:pt x="49669" y="218261"/>
                  <a:pt x="32207" y="293403"/>
                </a:cubicBezTo>
                <a:cubicBezTo>
                  <a:pt x="14744" y="368545"/>
                  <a:pt x="12099" y="455857"/>
                  <a:pt x="9982" y="452153"/>
                </a:cubicBezTo>
                <a:cubicBezTo>
                  <a:pt x="7865" y="448449"/>
                  <a:pt x="16861" y="312982"/>
                  <a:pt x="19507" y="271178"/>
                </a:cubicBezTo>
                <a:cubicBezTo>
                  <a:pt x="22153" y="229374"/>
                  <a:pt x="29032" y="198682"/>
                  <a:pt x="25857" y="201328"/>
                </a:cubicBezTo>
                <a:cubicBezTo>
                  <a:pt x="22682" y="203974"/>
                  <a:pt x="-3776" y="289170"/>
                  <a:pt x="457" y="287053"/>
                </a:cubicBezTo>
                <a:cubicBezTo>
                  <a:pt x="4690" y="284936"/>
                  <a:pt x="34853" y="230432"/>
                  <a:pt x="51257" y="188628"/>
                </a:cubicBezTo>
                <a:cubicBezTo>
                  <a:pt x="67661" y="146824"/>
                  <a:pt x="117932" y="-16160"/>
                  <a:pt x="114757" y="1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A90BB8E6-1BD7-40A2-92CC-7F07633F6181}"/>
              </a:ext>
            </a:extLst>
          </p:cNvPr>
          <p:cNvSpPr/>
          <p:nvPr/>
        </p:nvSpPr>
        <p:spPr>
          <a:xfrm>
            <a:off x="2857303" y="2993888"/>
            <a:ext cx="114526" cy="584404"/>
          </a:xfrm>
          <a:custGeom>
            <a:avLst/>
            <a:gdLst>
              <a:gd name="connsiteX0" fmla="*/ 114497 w 114526"/>
              <a:gd name="connsiteY0" fmla="*/ 137 h 584404"/>
              <a:gd name="connsiteX1" fmla="*/ 35122 w 114526"/>
              <a:gd name="connsiteY1" fmla="*/ 241437 h 584404"/>
              <a:gd name="connsiteX2" fmla="*/ 197 w 114526"/>
              <a:gd name="connsiteY2" fmla="*/ 584337 h 584404"/>
              <a:gd name="connsiteX3" fmla="*/ 25597 w 114526"/>
              <a:gd name="connsiteY3" fmla="*/ 212862 h 584404"/>
              <a:gd name="connsiteX4" fmla="*/ 114497 w 114526"/>
              <a:gd name="connsiteY4" fmla="*/ 137 h 58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526" h="584404">
                <a:moveTo>
                  <a:pt x="114497" y="137"/>
                </a:moveTo>
                <a:cubicBezTo>
                  <a:pt x="116084" y="4899"/>
                  <a:pt x="54172" y="144070"/>
                  <a:pt x="35122" y="241437"/>
                </a:cubicBezTo>
                <a:cubicBezTo>
                  <a:pt x="16072" y="338804"/>
                  <a:pt x="1784" y="589099"/>
                  <a:pt x="197" y="584337"/>
                </a:cubicBezTo>
                <a:cubicBezTo>
                  <a:pt x="-1390" y="579575"/>
                  <a:pt x="6547" y="310229"/>
                  <a:pt x="25597" y="212862"/>
                </a:cubicBezTo>
                <a:cubicBezTo>
                  <a:pt x="44647" y="115495"/>
                  <a:pt x="112910" y="-4625"/>
                  <a:pt x="114497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BE6E6144-AD6A-8180-7705-E3A34D79747E}"/>
              </a:ext>
            </a:extLst>
          </p:cNvPr>
          <p:cNvSpPr/>
          <p:nvPr/>
        </p:nvSpPr>
        <p:spPr>
          <a:xfrm>
            <a:off x="2842912" y="3441587"/>
            <a:ext cx="151352" cy="980726"/>
          </a:xfrm>
          <a:custGeom>
            <a:avLst/>
            <a:gdLst>
              <a:gd name="connsiteX0" fmla="*/ 49513 w 151352"/>
              <a:gd name="connsiteY0" fmla="*/ 113 h 980726"/>
              <a:gd name="connsiteX1" fmla="*/ 20938 w 151352"/>
              <a:gd name="connsiteY1" fmla="*/ 241413 h 980726"/>
              <a:gd name="connsiteX2" fmla="*/ 30463 w 151352"/>
              <a:gd name="connsiteY2" fmla="*/ 498588 h 980726"/>
              <a:gd name="connsiteX3" fmla="*/ 17763 w 151352"/>
              <a:gd name="connsiteY3" fmla="*/ 441438 h 980726"/>
              <a:gd name="connsiteX4" fmla="*/ 52688 w 151352"/>
              <a:gd name="connsiteY4" fmla="*/ 593838 h 980726"/>
              <a:gd name="connsiteX5" fmla="*/ 151113 w 151352"/>
              <a:gd name="connsiteY5" fmla="*/ 978013 h 980726"/>
              <a:gd name="connsiteX6" fmla="*/ 78088 w 151352"/>
              <a:gd name="connsiteY6" fmla="*/ 746238 h 980726"/>
              <a:gd name="connsiteX7" fmla="*/ 5063 w 151352"/>
              <a:gd name="connsiteY7" fmla="*/ 387463 h 980726"/>
              <a:gd name="connsiteX8" fmla="*/ 8238 w 151352"/>
              <a:gd name="connsiteY8" fmla="*/ 444613 h 980726"/>
              <a:gd name="connsiteX9" fmla="*/ 24113 w 151352"/>
              <a:gd name="connsiteY9" fmla="*/ 212838 h 980726"/>
              <a:gd name="connsiteX10" fmla="*/ 49513 w 151352"/>
              <a:gd name="connsiteY10" fmla="*/ 113 h 980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1352" h="980726">
                <a:moveTo>
                  <a:pt x="49513" y="113"/>
                </a:moveTo>
                <a:cubicBezTo>
                  <a:pt x="48984" y="4876"/>
                  <a:pt x="24113" y="158334"/>
                  <a:pt x="20938" y="241413"/>
                </a:cubicBezTo>
                <a:cubicBezTo>
                  <a:pt x="17763" y="324492"/>
                  <a:pt x="30992" y="465251"/>
                  <a:pt x="30463" y="498588"/>
                </a:cubicBezTo>
                <a:cubicBezTo>
                  <a:pt x="29934" y="531925"/>
                  <a:pt x="14059" y="425563"/>
                  <a:pt x="17763" y="441438"/>
                </a:cubicBezTo>
                <a:cubicBezTo>
                  <a:pt x="21467" y="457313"/>
                  <a:pt x="30463" y="504409"/>
                  <a:pt x="52688" y="593838"/>
                </a:cubicBezTo>
                <a:cubicBezTo>
                  <a:pt x="74913" y="683267"/>
                  <a:pt x="146880" y="952613"/>
                  <a:pt x="151113" y="978013"/>
                </a:cubicBezTo>
                <a:cubicBezTo>
                  <a:pt x="155346" y="1003413"/>
                  <a:pt x="102430" y="844663"/>
                  <a:pt x="78088" y="746238"/>
                </a:cubicBezTo>
                <a:cubicBezTo>
                  <a:pt x="53746" y="647813"/>
                  <a:pt x="16705" y="437734"/>
                  <a:pt x="5063" y="387463"/>
                </a:cubicBezTo>
                <a:cubicBezTo>
                  <a:pt x="-6579" y="337192"/>
                  <a:pt x="5063" y="473717"/>
                  <a:pt x="8238" y="444613"/>
                </a:cubicBezTo>
                <a:cubicBezTo>
                  <a:pt x="11413" y="415509"/>
                  <a:pt x="18821" y="284275"/>
                  <a:pt x="24113" y="212838"/>
                </a:cubicBezTo>
                <a:cubicBezTo>
                  <a:pt x="29405" y="141401"/>
                  <a:pt x="50042" y="-4650"/>
                  <a:pt x="49513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E8522B67-A2A4-33AD-8A0F-81A095E29178}"/>
              </a:ext>
            </a:extLst>
          </p:cNvPr>
          <p:cNvSpPr/>
          <p:nvPr/>
        </p:nvSpPr>
        <p:spPr>
          <a:xfrm>
            <a:off x="2492233" y="2123943"/>
            <a:ext cx="412959" cy="854255"/>
          </a:xfrm>
          <a:custGeom>
            <a:avLst/>
            <a:gdLst>
              <a:gd name="connsiteX0" fmla="*/ 412892 w 412959"/>
              <a:gd name="connsiteY0" fmla="*/ 132 h 854255"/>
              <a:gd name="connsiteX1" fmla="*/ 260492 w 412959"/>
              <a:gd name="connsiteY1" fmla="*/ 209682 h 854255"/>
              <a:gd name="connsiteX2" fmla="*/ 133492 w 412959"/>
              <a:gd name="connsiteY2" fmla="*/ 536707 h 854255"/>
              <a:gd name="connsiteX3" fmla="*/ 152542 w 412959"/>
              <a:gd name="connsiteY3" fmla="*/ 457332 h 854255"/>
              <a:gd name="connsiteX4" fmla="*/ 142 w 412959"/>
              <a:gd name="connsiteY4" fmla="*/ 854207 h 854255"/>
              <a:gd name="connsiteX5" fmla="*/ 127142 w 412959"/>
              <a:gd name="connsiteY5" fmla="*/ 482732 h 854255"/>
              <a:gd name="connsiteX6" fmla="*/ 241442 w 412959"/>
              <a:gd name="connsiteY6" fmla="*/ 238257 h 854255"/>
              <a:gd name="connsiteX7" fmla="*/ 412892 w 412959"/>
              <a:gd name="connsiteY7" fmla="*/ 132 h 854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2959" h="854255">
                <a:moveTo>
                  <a:pt x="412892" y="132"/>
                </a:moveTo>
                <a:cubicBezTo>
                  <a:pt x="416067" y="-4630"/>
                  <a:pt x="307059" y="120253"/>
                  <a:pt x="260492" y="209682"/>
                </a:cubicBezTo>
                <a:cubicBezTo>
                  <a:pt x="213925" y="299111"/>
                  <a:pt x="151484" y="495432"/>
                  <a:pt x="133492" y="536707"/>
                </a:cubicBezTo>
                <a:cubicBezTo>
                  <a:pt x="115500" y="577982"/>
                  <a:pt x="174767" y="404415"/>
                  <a:pt x="152542" y="457332"/>
                </a:cubicBezTo>
                <a:cubicBezTo>
                  <a:pt x="130317" y="510249"/>
                  <a:pt x="4375" y="849974"/>
                  <a:pt x="142" y="854207"/>
                </a:cubicBezTo>
                <a:cubicBezTo>
                  <a:pt x="-4091" y="858440"/>
                  <a:pt x="86925" y="585390"/>
                  <a:pt x="127142" y="482732"/>
                </a:cubicBezTo>
                <a:cubicBezTo>
                  <a:pt x="167359" y="380074"/>
                  <a:pt x="194346" y="316045"/>
                  <a:pt x="241442" y="238257"/>
                </a:cubicBezTo>
                <a:cubicBezTo>
                  <a:pt x="288538" y="160470"/>
                  <a:pt x="409717" y="4894"/>
                  <a:pt x="412892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4519EEAA-0850-DFFF-A88A-6765EA9D51E5}"/>
              </a:ext>
            </a:extLst>
          </p:cNvPr>
          <p:cNvSpPr/>
          <p:nvPr/>
        </p:nvSpPr>
        <p:spPr>
          <a:xfrm>
            <a:off x="3057000" y="1253514"/>
            <a:ext cx="1502546" cy="270487"/>
          </a:xfrm>
          <a:custGeom>
            <a:avLst/>
            <a:gdLst>
              <a:gd name="connsiteX0" fmla="*/ 1502300 w 1502546"/>
              <a:gd name="connsiteY0" fmla="*/ 270486 h 270487"/>
              <a:gd name="connsiteX1" fmla="*/ 883175 w 1502546"/>
              <a:gd name="connsiteY1" fmla="*/ 111736 h 270487"/>
              <a:gd name="connsiteX2" fmla="*/ 978425 w 1502546"/>
              <a:gd name="connsiteY2" fmla="*/ 143486 h 270487"/>
              <a:gd name="connsiteX3" fmla="*/ 695850 w 1502546"/>
              <a:gd name="connsiteY3" fmla="*/ 41886 h 270487"/>
              <a:gd name="connsiteX4" fmla="*/ 495825 w 1502546"/>
              <a:gd name="connsiteY4" fmla="*/ 19661 h 270487"/>
              <a:gd name="connsiteX5" fmla="*/ 318025 w 1502546"/>
              <a:gd name="connsiteY5" fmla="*/ 70461 h 270487"/>
              <a:gd name="connsiteX6" fmla="*/ 372000 w 1502546"/>
              <a:gd name="connsiteY6" fmla="*/ 22836 h 270487"/>
              <a:gd name="connsiteX7" fmla="*/ 525 w 1502546"/>
              <a:gd name="connsiteY7" fmla="*/ 216511 h 270487"/>
              <a:gd name="connsiteX8" fmla="*/ 292625 w 1502546"/>
              <a:gd name="connsiteY8" fmla="*/ 57761 h 270487"/>
              <a:gd name="connsiteX9" fmla="*/ 391050 w 1502546"/>
              <a:gd name="connsiteY9" fmla="*/ 35536 h 270487"/>
              <a:gd name="connsiteX10" fmla="*/ 591075 w 1502546"/>
              <a:gd name="connsiteY10" fmla="*/ 6961 h 270487"/>
              <a:gd name="connsiteX11" fmla="*/ 578375 w 1502546"/>
              <a:gd name="connsiteY11" fmla="*/ 10136 h 270487"/>
              <a:gd name="connsiteX12" fmla="*/ 953025 w 1502546"/>
              <a:gd name="connsiteY12" fmla="*/ 114911 h 270487"/>
              <a:gd name="connsiteX13" fmla="*/ 1502300 w 1502546"/>
              <a:gd name="connsiteY13" fmla="*/ 270486 h 270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02546" h="270487">
                <a:moveTo>
                  <a:pt x="1502300" y="270486"/>
                </a:moveTo>
                <a:cubicBezTo>
                  <a:pt x="1490658" y="269957"/>
                  <a:pt x="970487" y="132903"/>
                  <a:pt x="883175" y="111736"/>
                </a:cubicBezTo>
                <a:cubicBezTo>
                  <a:pt x="795863" y="90569"/>
                  <a:pt x="1009646" y="155128"/>
                  <a:pt x="978425" y="143486"/>
                </a:cubicBezTo>
                <a:cubicBezTo>
                  <a:pt x="947204" y="131844"/>
                  <a:pt x="776283" y="62523"/>
                  <a:pt x="695850" y="41886"/>
                </a:cubicBezTo>
                <a:cubicBezTo>
                  <a:pt x="615417" y="21249"/>
                  <a:pt x="558796" y="14899"/>
                  <a:pt x="495825" y="19661"/>
                </a:cubicBezTo>
                <a:cubicBezTo>
                  <a:pt x="432854" y="24423"/>
                  <a:pt x="338662" y="69932"/>
                  <a:pt x="318025" y="70461"/>
                </a:cubicBezTo>
                <a:cubicBezTo>
                  <a:pt x="297388" y="70990"/>
                  <a:pt x="424917" y="-1506"/>
                  <a:pt x="372000" y="22836"/>
                </a:cubicBezTo>
                <a:cubicBezTo>
                  <a:pt x="319083" y="47178"/>
                  <a:pt x="13754" y="210690"/>
                  <a:pt x="525" y="216511"/>
                </a:cubicBezTo>
                <a:cubicBezTo>
                  <a:pt x="-12704" y="222332"/>
                  <a:pt x="227538" y="87923"/>
                  <a:pt x="292625" y="57761"/>
                </a:cubicBezTo>
                <a:cubicBezTo>
                  <a:pt x="357712" y="27599"/>
                  <a:pt x="341308" y="44003"/>
                  <a:pt x="391050" y="35536"/>
                </a:cubicBezTo>
                <a:cubicBezTo>
                  <a:pt x="440792" y="27069"/>
                  <a:pt x="591075" y="6961"/>
                  <a:pt x="591075" y="6961"/>
                </a:cubicBezTo>
                <a:cubicBezTo>
                  <a:pt x="622296" y="2728"/>
                  <a:pt x="518050" y="-7856"/>
                  <a:pt x="578375" y="10136"/>
                </a:cubicBezTo>
                <a:cubicBezTo>
                  <a:pt x="638700" y="28128"/>
                  <a:pt x="796392" y="68344"/>
                  <a:pt x="953025" y="114911"/>
                </a:cubicBezTo>
                <a:cubicBezTo>
                  <a:pt x="1109658" y="161478"/>
                  <a:pt x="1513942" y="271015"/>
                  <a:pt x="1502300" y="270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E92B5A13-8DBD-AC30-3408-AA5FAD2C2ECB}"/>
              </a:ext>
            </a:extLst>
          </p:cNvPr>
          <p:cNvSpPr/>
          <p:nvPr/>
        </p:nvSpPr>
        <p:spPr>
          <a:xfrm>
            <a:off x="3797861" y="1498625"/>
            <a:ext cx="784075" cy="406012"/>
          </a:xfrm>
          <a:custGeom>
            <a:avLst/>
            <a:gdLst>
              <a:gd name="connsiteX0" fmla="*/ 764614 w 784075"/>
              <a:gd name="connsiteY0" fmla="*/ 12675 h 406012"/>
              <a:gd name="connsiteX1" fmla="*/ 5789 w 784075"/>
              <a:gd name="connsiteY1" fmla="*/ 403200 h 406012"/>
              <a:gd name="connsiteX2" fmla="*/ 421714 w 784075"/>
              <a:gd name="connsiteY2" fmla="*/ 184125 h 406012"/>
              <a:gd name="connsiteX3" fmla="*/ 548714 w 784075"/>
              <a:gd name="connsiteY3" fmla="*/ 101575 h 406012"/>
              <a:gd name="connsiteX4" fmla="*/ 764614 w 784075"/>
              <a:gd name="connsiteY4" fmla="*/ 12675 h 40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4075" h="406012">
                <a:moveTo>
                  <a:pt x="764614" y="12675"/>
                </a:moveTo>
                <a:cubicBezTo>
                  <a:pt x="674126" y="62946"/>
                  <a:pt x="62939" y="374625"/>
                  <a:pt x="5789" y="403200"/>
                </a:cubicBezTo>
                <a:cubicBezTo>
                  <a:pt x="-51361" y="431775"/>
                  <a:pt x="331226" y="234396"/>
                  <a:pt x="421714" y="184125"/>
                </a:cubicBezTo>
                <a:cubicBezTo>
                  <a:pt x="512202" y="133854"/>
                  <a:pt x="493681" y="126975"/>
                  <a:pt x="548714" y="101575"/>
                </a:cubicBezTo>
                <a:cubicBezTo>
                  <a:pt x="603747" y="76175"/>
                  <a:pt x="855102" y="-37596"/>
                  <a:pt x="764614" y="12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2E85A634-704B-C25C-85D4-99331CEDDDCC}"/>
              </a:ext>
            </a:extLst>
          </p:cNvPr>
          <p:cNvSpPr/>
          <p:nvPr/>
        </p:nvSpPr>
        <p:spPr>
          <a:xfrm>
            <a:off x="2713096" y="1488916"/>
            <a:ext cx="1516004" cy="442287"/>
          </a:xfrm>
          <a:custGeom>
            <a:avLst/>
            <a:gdLst>
              <a:gd name="connsiteX0" fmla="*/ 1516004 w 1516004"/>
              <a:gd name="connsiteY0" fmla="*/ 146209 h 442287"/>
              <a:gd name="connsiteX1" fmla="*/ 995304 w 1516004"/>
              <a:gd name="connsiteY1" fmla="*/ 6509 h 442287"/>
              <a:gd name="connsiteX2" fmla="*/ 436504 w 1516004"/>
              <a:gd name="connsiteY2" fmla="*/ 133509 h 442287"/>
              <a:gd name="connsiteX3" fmla="*/ 741304 w 1516004"/>
              <a:gd name="connsiteY3" fmla="*/ 38259 h 442287"/>
              <a:gd name="connsiteX4" fmla="*/ 261879 w 1516004"/>
              <a:gd name="connsiteY4" fmla="*/ 200184 h 442287"/>
              <a:gd name="connsiteX5" fmla="*/ 211079 w 1516004"/>
              <a:gd name="connsiteY5" fmla="*/ 228759 h 442287"/>
              <a:gd name="connsiteX6" fmla="*/ 249179 w 1516004"/>
              <a:gd name="connsiteY6" fmla="*/ 200184 h 442287"/>
              <a:gd name="connsiteX7" fmla="*/ 179329 w 1516004"/>
              <a:gd name="connsiteY7" fmla="*/ 260509 h 442287"/>
              <a:gd name="connsiteX8" fmla="*/ 1529 w 1516004"/>
              <a:gd name="connsiteY8" fmla="*/ 441484 h 442287"/>
              <a:gd name="connsiteX9" fmla="*/ 290454 w 1516004"/>
              <a:gd name="connsiteY9" fmla="*/ 181134 h 442287"/>
              <a:gd name="connsiteX10" fmla="*/ 534929 w 1516004"/>
              <a:gd name="connsiteY10" fmla="*/ 111284 h 442287"/>
              <a:gd name="connsiteX11" fmla="*/ 849254 w 1516004"/>
              <a:gd name="connsiteY11" fmla="*/ 28734 h 442287"/>
              <a:gd name="connsiteX12" fmla="*/ 814329 w 1516004"/>
              <a:gd name="connsiteY12" fmla="*/ 22384 h 442287"/>
              <a:gd name="connsiteX13" fmla="*/ 1065154 w 1516004"/>
              <a:gd name="connsiteY13" fmla="*/ 159 h 442287"/>
              <a:gd name="connsiteX14" fmla="*/ 1239779 w 1516004"/>
              <a:gd name="connsiteY14" fmla="*/ 35084 h 442287"/>
              <a:gd name="connsiteX15" fmla="*/ 1195329 w 1516004"/>
              <a:gd name="connsiteY15" fmla="*/ 19209 h 442287"/>
              <a:gd name="connsiteX16" fmla="*/ 1516004 w 1516004"/>
              <a:gd name="connsiteY16" fmla="*/ 146209 h 442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6004" h="442287">
                <a:moveTo>
                  <a:pt x="1516004" y="146209"/>
                </a:moveTo>
                <a:cubicBezTo>
                  <a:pt x="1345612" y="77417"/>
                  <a:pt x="1175221" y="8626"/>
                  <a:pt x="995304" y="6509"/>
                </a:cubicBezTo>
                <a:cubicBezTo>
                  <a:pt x="815387" y="4392"/>
                  <a:pt x="478837" y="128217"/>
                  <a:pt x="436504" y="133509"/>
                </a:cubicBezTo>
                <a:cubicBezTo>
                  <a:pt x="394171" y="138801"/>
                  <a:pt x="770408" y="27146"/>
                  <a:pt x="741304" y="38259"/>
                </a:cubicBezTo>
                <a:cubicBezTo>
                  <a:pt x="712200" y="49371"/>
                  <a:pt x="350250" y="168434"/>
                  <a:pt x="261879" y="200184"/>
                </a:cubicBezTo>
                <a:cubicBezTo>
                  <a:pt x="173508" y="231934"/>
                  <a:pt x="213196" y="228759"/>
                  <a:pt x="211079" y="228759"/>
                </a:cubicBezTo>
                <a:cubicBezTo>
                  <a:pt x="208962" y="228759"/>
                  <a:pt x="254471" y="194892"/>
                  <a:pt x="249179" y="200184"/>
                </a:cubicBezTo>
                <a:cubicBezTo>
                  <a:pt x="243887" y="205476"/>
                  <a:pt x="220604" y="220292"/>
                  <a:pt x="179329" y="260509"/>
                </a:cubicBezTo>
                <a:cubicBezTo>
                  <a:pt x="138054" y="300726"/>
                  <a:pt x="-16992" y="454713"/>
                  <a:pt x="1529" y="441484"/>
                </a:cubicBezTo>
                <a:cubicBezTo>
                  <a:pt x="20050" y="428255"/>
                  <a:pt x="201554" y="236167"/>
                  <a:pt x="290454" y="181134"/>
                </a:cubicBezTo>
                <a:cubicBezTo>
                  <a:pt x="379354" y="126101"/>
                  <a:pt x="441796" y="136684"/>
                  <a:pt x="534929" y="111284"/>
                </a:cubicBezTo>
                <a:cubicBezTo>
                  <a:pt x="628062" y="85884"/>
                  <a:pt x="802687" y="43551"/>
                  <a:pt x="849254" y="28734"/>
                </a:cubicBezTo>
                <a:cubicBezTo>
                  <a:pt x="895821" y="13917"/>
                  <a:pt x="778346" y="27146"/>
                  <a:pt x="814329" y="22384"/>
                </a:cubicBezTo>
                <a:cubicBezTo>
                  <a:pt x="850312" y="17622"/>
                  <a:pt x="994246" y="-1958"/>
                  <a:pt x="1065154" y="159"/>
                </a:cubicBezTo>
                <a:cubicBezTo>
                  <a:pt x="1136062" y="2276"/>
                  <a:pt x="1218083" y="31909"/>
                  <a:pt x="1239779" y="35084"/>
                </a:cubicBezTo>
                <a:cubicBezTo>
                  <a:pt x="1261475" y="38259"/>
                  <a:pt x="1195329" y="19209"/>
                  <a:pt x="1195329" y="19209"/>
                </a:cubicBezTo>
                <a:lnTo>
                  <a:pt x="1516004" y="14620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94317985-71BF-E9BD-378C-23787C664E47}"/>
              </a:ext>
            </a:extLst>
          </p:cNvPr>
          <p:cNvSpPr/>
          <p:nvPr/>
        </p:nvSpPr>
        <p:spPr>
          <a:xfrm>
            <a:off x="2675645" y="1597025"/>
            <a:ext cx="1705855" cy="543259"/>
          </a:xfrm>
          <a:custGeom>
            <a:avLst/>
            <a:gdLst>
              <a:gd name="connsiteX0" fmla="*/ 1705855 w 1705855"/>
              <a:gd name="connsiteY0" fmla="*/ 0 h 543259"/>
              <a:gd name="connsiteX1" fmla="*/ 677155 w 1705855"/>
              <a:gd name="connsiteY1" fmla="*/ 165100 h 543259"/>
              <a:gd name="connsiteX2" fmla="*/ 86605 w 1705855"/>
              <a:gd name="connsiteY2" fmla="*/ 434975 h 543259"/>
              <a:gd name="connsiteX3" fmla="*/ 153280 w 1705855"/>
              <a:gd name="connsiteY3" fmla="*/ 396875 h 543259"/>
              <a:gd name="connsiteX4" fmla="*/ 880 w 1705855"/>
              <a:gd name="connsiteY4" fmla="*/ 542925 h 543259"/>
              <a:gd name="connsiteX5" fmla="*/ 235830 w 1705855"/>
              <a:gd name="connsiteY5" fmla="*/ 349250 h 543259"/>
              <a:gd name="connsiteX6" fmla="*/ 181855 w 1705855"/>
              <a:gd name="connsiteY6" fmla="*/ 390525 h 543259"/>
              <a:gd name="connsiteX7" fmla="*/ 683505 w 1705855"/>
              <a:gd name="connsiteY7" fmla="*/ 152400 h 543259"/>
              <a:gd name="connsiteX8" fmla="*/ 1010530 w 1705855"/>
              <a:gd name="connsiteY8" fmla="*/ 85725 h 543259"/>
              <a:gd name="connsiteX9" fmla="*/ 915280 w 1705855"/>
              <a:gd name="connsiteY9" fmla="*/ 107950 h 543259"/>
              <a:gd name="connsiteX10" fmla="*/ 1496305 w 1705855"/>
              <a:gd name="connsiteY10" fmla="*/ 22225 h 543259"/>
              <a:gd name="connsiteX11" fmla="*/ 1258180 w 1705855"/>
              <a:gd name="connsiteY11" fmla="*/ 41275 h 543259"/>
              <a:gd name="connsiteX12" fmla="*/ 1705855 w 1705855"/>
              <a:gd name="connsiteY12" fmla="*/ 0 h 54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05855" h="543259">
                <a:moveTo>
                  <a:pt x="1705855" y="0"/>
                </a:moveTo>
                <a:cubicBezTo>
                  <a:pt x="1326442" y="46302"/>
                  <a:pt x="947030" y="92604"/>
                  <a:pt x="677155" y="165100"/>
                </a:cubicBezTo>
                <a:cubicBezTo>
                  <a:pt x="407280" y="237596"/>
                  <a:pt x="173917" y="396346"/>
                  <a:pt x="86605" y="434975"/>
                </a:cubicBezTo>
                <a:cubicBezTo>
                  <a:pt x="-707" y="473604"/>
                  <a:pt x="167568" y="378883"/>
                  <a:pt x="153280" y="396875"/>
                </a:cubicBezTo>
                <a:cubicBezTo>
                  <a:pt x="138992" y="414867"/>
                  <a:pt x="-12878" y="550863"/>
                  <a:pt x="880" y="542925"/>
                </a:cubicBezTo>
                <a:cubicBezTo>
                  <a:pt x="14638" y="534988"/>
                  <a:pt x="205667" y="374650"/>
                  <a:pt x="235830" y="349250"/>
                </a:cubicBezTo>
                <a:cubicBezTo>
                  <a:pt x="265993" y="323850"/>
                  <a:pt x="107243" y="423333"/>
                  <a:pt x="181855" y="390525"/>
                </a:cubicBezTo>
                <a:cubicBezTo>
                  <a:pt x="256467" y="357717"/>
                  <a:pt x="545393" y="203200"/>
                  <a:pt x="683505" y="152400"/>
                </a:cubicBezTo>
                <a:cubicBezTo>
                  <a:pt x="821617" y="101600"/>
                  <a:pt x="971901" y="93133"/>
                  <a:pt x="1010530" y="85725"/>
                </a:cubicBezTo>
                <a:cubicBezTo>
                  <a:pt x="1049159" y="78317"/>
                  <a:pt x="834318" y="118533"/>
                  <a:pt x="915280" y="107950"/>
                </a:cubicBezTo>
                <a:cubicBezTo>
                  <a:pt x="996242" y="97367"/>
                  <a:pt x="1439155" y="33338"/>
                  <a:pt x="1496305" y="22225"/>
                </a:cubicBezTo>
                <a:cubicBezTo>
                  <a:pt x="1553455" y="11113"/>
                  <a:pt x="1258180" y="41275"/>
                  <a:pt x="1258180" y="41275"/>
                </a:cubicBezTo>
                <a:lnTo>
                  <a:pt x="170585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AE466C95-3D56-1D87-1D5A-6384143F76CA}"/>
              </a:ext>
            </a:extLst>
          </p:cNvPr>
          <p:cNvSpPr/>
          <p:nvPr/>
        </p:nvSpPr>
        <p:spPr>
          <a:xfrm>
            <a:off x="2596830" y="2569813"/>
            <a:ext cx="188576" cy="696512"/>
          </a:xfrm>
          <a:custGeom>
            <a:avLst/>
            <a:gdLst>
              <a:gd name="connsiteX0" fmla="*/ 181295 w 188576"/>
              <a:gd name="connsiteY0" fmla="*/ 14637 h 696512"/>
              <a:gd name="connsiteX1" fmla="*/ 38420 w 188576"/>
              <a:gd name="connsiteY1" fmla="*/ 405162 h 696512"/>
              <a:gd name="connsiteX2" fmla="*/ 320 w 188576"/>
              <a:gd name="connsiteY2" fmla="*/ 694087 h 696512"/>
              <a:gd name="connsiteX3" fmla="*/ 22545 w 188576"/>
              <a:gd name="connsiteY3" fmla="*/ 528987 h 696512"/>
              <a:gd name="connsiteX4" fmla="*/ 63820 w 188576"/>
              <a:gd name="connsiteY4" fmla="*/ 274987 h 696512"/>
              <a:gd name="connsiteX5" fmla="*/ 47945 w 188576"/>
              <a:gd name="connsiteY5" fmla="*/ 335312 h 696512"/>
              <a:gd name="connsiteX6" fmla="*/ 155895 w 188576"/>
              <a:gd name="connsiteY6" fmla="*/ 103537 h 696512"/>
              <a:gd name="connsiteX7" fmla="*/ 181295 w 188576"/>
              <a:gd name="connsiteY7" fmla="*/ 14637 h 696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576" h="696512">
                <a:moveTo>
                  <a:pt x="181295" y="14637"/>
                </a:moveTo>
                <a:cubicBezTo>
                  <a:pt x="161716" y="64908"/>
                  <a:pt x="68583" y="291920"/>
                  <a:pt x="38420" y="405162"/>
                </a:cubicBezTo>
                <a:cubicBezTo>
                  <a:pt x="8257" y="518404"/>
                  <a:pt x="2966" y="673450"/>
                  <a:pt x="320" y="694087"/>
                </a:cubicBezTo>
                <a:cubicBezTo>
                  <a:pt x="-2326" y="714724"/>
                  <a:pt x="11962" y="598837"/>
                  <a:pt x="22545" y="528987"/>
                </a:cubicBezTo>
                <a:cubicBezTo>
                  <a:pt x="33128" y="459137"/>
                  <a:pt x="59587" y="307266"/>
                  <a:pt x="63820" y="274987"/>
                </a:cubicBezTo>
                <a:cubicBezTo>
                  <a:pt x="68053" y="242708"/>
                  <a:pt x="32599" y="363887"/>
                  <a:pt x="47945" y="335312"/>
                </a:cubicBezTo>
                <a:cubicBezTo>
                  <a:pt x="63291" y="306737"/>
                  <a:pt x="134728" y="151162"/>
                  <a:pt x="155895" y="103537"/>
                </a:cubicBezTo>
                <a:cubicBezTo>
                  <a:pt x="177062" y="55912"/>
                  <a:pt x="200874" y="-35634"/>
                  <a:pt x="181295" y="14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E90BC295-E60E-8B11-692B-6B5753A1DA1F}"/>
              </a:ext>
            </a:extLst>
          </p:cNvPr>
          <p:cNvSpPr/>
          <p:nvPr/>
        </p:nvSpPr>
        <p:spPr>
          <a:xfrm>
            <a:off x="2651125" y="2932937"/>
            <a:ext cx="149944" cy="629781"/>
          </a:xfrm>
          <a:custGeom>
            <a:avLst/>
            <a:gdLst>
              <a:gd name="connsiteX0" fmla="*/ 149225 w 149944"/>
              <a:gd name="connsiteY0" fmla="*/ 7113 h 629781"/>
              <a:gd name="connsiteX1" fmla="*/ 60325 w 149944"/>
              <a:gd name="connsiteY1" fmla="*/ 454788 h 629781"/>
              <a:gd name="connsiteX2" fmla="*/ 0 w 149944"/>
              <a:gd name="connsiteY2" fmla="*/ 629413 h 629781"/>
              <a:gd name="connsiteX3" fmla="*/ 60325 w 149944"/>
              <a:gd name="connsiteY3" fmla="*/ 496063 h 629781"/>
              <a:gd name="connsiteX4" fmla="*/ 92075 w 149944"/>
              <a:gd name="connsiteY4" fmla="*/ 334138 h 629781"/>
              <a:gd name="connsiteX5" fmla="*/ 79375 w 149944"/>
              <a:gd name="connsiteY5" fmla="*/ 416688 h 629781"/>
              <a:gd name="connsiteX6" fmla="*/ 101600 w 149944"/>
              <a:gd name="connsiteY6" fmla="*/ 194438 h 629781"/>
              <a:gd name="connsiteX7" fmla="*/ 149225 w 149944"/>
              <a:gd name="connsiteY7" fmla="*/ 7113 h 629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944" h="629781">
                <a:moveTo>
                  <a:pt x="149225" y="7113"/>
                </a:moveTo>
                <a:cubicBezTo>
                  <a:pt x="142346" y="50505"/>
                  <a:pt x="85196" y="351071"/>
                  <a:pt x="60325" y="454788"/>
                </a:cubicBezTo>
                <a:cubicBezTo>
                  <a:pt x="35454" y="558505"/>
                  <a:pt x="0" y="622534"/>
                  <a:pt x="0" y="629413"/>
                </a:cubicBezTo>
                <a:cubicBezTo>
                  <a:pt x="0" y="636292"/>
                  <a:pt x="44979" y="545276"/>
                  <a:pt x="60325" y="496063"/>
                </a:cubicBezTo>
                <a:cubicBezTo>
                  <a:pt x="75671" y="446850"/>
                  <a:pt x="88900" y="347367"/>
                  <a:pt x="92075" y="334138"/>
                </a:cubicBezTo>
                <a:cubicBezTo>
                  <a:pt x="95250" y="320909"/>
                  <a:pt x="77787" y="439971"/>
                  <a:pt x="79375" y="416688"/>
                </a:cubicBezTo>
                <a:cubicBezTo>
                  <a:pt x="80962" y="393405"/>
                  <a:pt x="91546" y="258467"/>
                  <a:pt x="101600" y="194438"/>
                </a:cubicBezTo>
                <a:cubicBezTo>
                  <a:pt x="111654" y="130409"/>
                  <a:pt x="156104" y="-36279"/>
                  <a:pt x="149225" y="7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88071B03-1427-85BF-E325-6871B0B2301C}"/>
              </a:ext>
            </a:extLst>
          </p:cNvPr>
          <p:cNvSpPr/>
          <p:nvPr/>
        </p:nvSpPr>
        <p:spPr>
          <a:xfrm>
            <a:off x="2778010" y="3015728"/>
            <a:ext cx="101788" cy="853865"/>
          </a:xfrm>
          <a:custGeom>
            <a:avLst/>
            <a:gdLst>
              <a:gd name="connsiteX0" fmla="*/ 101715 w 101788"/>
              <a:gd name="connsiteY0" fmla="*/ 522 h 853865"/>
              <a:gd name="connsiteX1" fmla="*/ 3290 w 101788"/>
              <a:gd name="connsiteY1" fmla="*/ 337072 h 853865"/>
              <a:gd name="connsiteX2" fmla="*/ 44565 w 101788"/>
              <a:gd name="connsiteY2" fmla="*/ 848247 h 853865"/>
              <a:gd name="connsiteX3" fmla="*/ 12815 w 101788"/>
              <a:gd name="connsiteY3" fmla="*/ 600597 h 853865"/>
              <a:gd name="connsiteX4" fmla="*/ 115 w 101788"/>
              <a:gd name="connsiteY4" fmla="*/ 454547 h 853865"/>
              <a:gd name="connsiteX5" fmla="*/ 19165 w 101788"/>
              <a:gd name="connsiteY5" fmla="*/ 264047 h 853865"/>
              <a:gd name="connsiteX6" fmla="*/ 101715 w 101788"/>
              <a:gd name="connsiteY6" fmla="*/ 522 h 85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788" h="853865">
                <a:moveTo>
                  <a:pt x="101715" y="522"/>
                </a:moveTo>
                <a:cubicBezTo>
                  <a:pt x="99069" y="12693"/>
                  <a:pt x="12815" y="195785"/>
                  <a:pt x="3290" y="337072"/>
                </a:cubicBezTo>
                <a:cubicBezTo>
                  <a:pt x="-6235" y="478360"/>
                  <a:pt x="42978" y="804326"/>
                  <a:pt x="44565" y="848247"/>
                </a:cubicBezTo>
                <a:cubicBezTo>
                  <a:pt x="46152" y="892168"/>
                  <a:pt x="20223" y="666213"/>
                  <a:pt x="12815" y="600597"/>
                </a:cubicBezTo>
                <a:cubicBezTo>
                  <a:pt x="5407" y="534981"/>
                  <a:pt x="-943" y="510639"/>
                  <a:pt x="115" y="454547"/>
                </a:cubicBezTo>
                <a:cubicBezTo>
                  <a:pt x="1173" y="398455"/>
                  <a:pt x="3819" y="336014"/>
                  <a:pt x="19165" y="264047"/>
                </a:cubicBezTo>
                <a:cubicBezTo>
                  <a:pt x="34511" y="192080"/>
                  <a:pt x="104361" y="-11649"/>
                  <a:pt x="101715" y="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78D09E1C-8D8D-FD5F-3991-EED57002ADAC}"/>
              </a:ext>
            </a:extLst>
          </p:cNvPr>
          <p:cNvSpPr/>
          <p:nvPr/>
        </p:nvSpPr>
        <p:spPr>
          <a:xfrm>
            <a:off x="3260724" y="4708513"/>
            <a:ext cx="285755" cy="539803"/>
          </a:xfrm>
          <a:custGeom>
            <a:avLst/>
            <a:gdLst>
              <a:gd name="connsiteX0" fmla="*/ 1 w 285755"/>
              <a:gd name="connsiteY0" fmla="*/ 12 h 539803"/>
              <a:gd name="connsiteX1" fmla="*/ 190501 w 285755"/>
              <a:gd name="connsiteY1" fmla="*/ 365137 h 539803"/>
              <a:gd name="connsiteX2" fmla="*/ 285751 w 285755"/>
              <a:gd name="connsiteY2" fmla="*/ 539762 h 539803"/>
              <a:gd name="connsiteX3" fmla="*/ 193676 w 285755"/>
              <a:gd name="connsiteY3" fmla="*/ 377837 h 539803"/>
              <a:gd name="connsiteX4" fmla="*/ 1 w 285755"/>
              <a:gd name="connsiteY4" fmla="*/ 12 h 53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755" h="539803">
                <a:moveTo>
                  <a:pt x="1" y="12"/>
                </a:moveTo>
                <a:cubicBezTo>
                  <a:pt x="-528" y="-2105"/>
                  <a:pt x="142876" y="275179"/>
                  <a:pt x="190501" y="365137"/>
                </a:cubicBezTo>
                <a:cubicBezTo>
                  <a:pt x="238126" y="455095"/>
                  <a:pt x="285222" y="537645"/>
                  <a:pt x="285751" y="539762"/>
                </a:cubicBezTo>
                <a:cubicBezTo>
                  <a:pt x="286280" y="541879"/>
                  <a:pt x="237068" y="461975"/>
                  <a:pt x="193676" y="377837"/>
                </a:cubicBezTo>
                <a:cubicBezTo>
                  <a:pt x="150284" y="293700"/>
                  <a:pt x="530" y="2129"/>
                  <a:pt x="1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8107DA50-A4C9-ADCD-95A1-87B845694415}"/>
              </a:ext>
            </a:extLst>
          </p:cNvPr>
          <p:cNvSpPr/>
          <p:nvPr/>
        </p:nvSpPr>
        <p:spPr>
          <a:xfrm>
            <a:off x="3286750" y="1047750"/>
            <a:ext cx="1332875" cy="285770"/>
          </a:xfrm>
          <a:custGeom>
            <a:avLst/>
            <a:gdLst>
              <a:gd name="connsiteX0" fmla="*/ 1332875 w 1332875"/>
              <a:gd name="connsiteY0" fmla="*/ 285750 h 285770"/>
              <a:gd name="connsiteX1" fmla="*/ 894725 w 1332875"/>
              <a:gd name="connsiteY1" fmla="*/ 101600 h 285770"/>
              <a:gd name="connsiteX2" fmla="*/ 980450 w 1332875"/>
              <a:gd name="connsiteY2" fmla="*/ 139700 h 285770"/>
              <a:gd name="connsiteX3" fmla="*/ 675650 w 1332875"/>
              <a:gd name="connsiteY3" fmla="*/ 28575 h 285770"/>
              <a:gd name="connsiteX4" fmla="*/ 393075 w 1332875"/>
              <a:gd name="connsiteY4" fmla="*/ 22225 h 285770"/>
              <a:gd name="connsiteX5" fmla="*/ 520075 w 1332875"/>
              <a:gd name="connsiteY5" fmla="*/ 0 h 285770"/>
              <a:gd name="connsiteX6" fmla="*/ 158125 w 1332875"/>
              <a:gd name="connsiteY6" fmla="*/ 73025 h 285770"/>
              <a:gd name="connsiteX7" fmla="*/ 8900 w 1332875"/>
              <a:gd name="connsiteY7" fmla="*/ 130175 h 285770"/>
              <a:gd name="connsiteX8" fmla="*/ 399425 w 1332875"/>
              <a:gd name="connsiteY8" fmla="*/ 28575 h 285770"/>
              <a:gd name="connsiteX9" fmla="*/ 716925 w 1332875"/>
              <a:gd name="connsiteY9" fmla="*/ 25400 h 285770"/>
              <a:gd name="connsiteX10" fmla="*/ 951875 w 1332875"/>
              <a:gd name="connsiteY10" fmla="*/ 111125 h 285770"/>
              <a:gd name="connsiteX11" fmla="*/ 894725 w 1332875"/>
              <a:gd name="connsiteY11" fmla="*/ 88900 h 285770"/>
              <a:gd name="connsiteX12" fmla="*/ 1332875 w 1332875"/>
              <a:gd name="connsiteY12" fmla="*/ 285750 h 285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32875" h="285770">
                <a:moveTo>
                  <a:pt x="1332875" y="285750"/>
                </a:moveTo>
                <a:cubicBezTo>
                  <a:pt x="1332875" y="287867"/>
                  <a:pt x="953462" y="125942"/>
                  <a:pt x="894725" y="101600"/>
                </a:cubicBezTo>
                <a:cubicBezTo>
                  <a:pt x="835988" y="77258"/>
                  <a:pt x="1016962" y="151871"/>
                  <a:pt x="980450" y="139700"/>
                </a:cubicBezTo>
                <a:cubicBezTo>
                  <a:pt x="943938" y="127529"/>
                  <a:pt x="773546" y="48154"/>
                  <a:pt x="675650" y="28575"/>
                </a:cubicBezTo>
                <a:cubicBezTo>
                  <a:pt x="577754" y="8996"/>
                  <a:pt x="419004" y="26987"/>
                  <a:pt x="393075" y="22225"/>
                </a:cubicBezTo>
                <a:lnTo>
                  <a:pt x="520075" y="0"/>
                </a:lnTo>
                <a:cubicBezTo>
                  <a:pt x="480917" y="8467"/>
                  <a:pt x="243321" y="51329"/>
                  <a:pt x="158125" y="73025"/>
                </a:cubicBezTo>
                <a:cubicBezTo>
                  <a:pt x="72929" y="94721"/>
                  <a:pt x="-31317" y="137583"/>
                  <a:pt x="8900" y="130175"/>
                </a:cubicBezTo>
                <a:cubicBezTo>
                  <a:pt x="49117" y="122767"/>
                  <a:pt x="281421" y="46037"/>
                  <a:pt x="399425" y="28575"/>
                </a:cubicBezTo>
                <a:cubicBezTo>
                  <a:pt x="517429" y="11112"/>
                  <a:pt x="624850" y="11642"/>
                  <a:pt x="716925" y="25400"/>
                </a:cubicBezTo>
                <a:cubicBezTo>
                  <a:pt x="809000" y="39158"/>
                  <a:pt x="922242" y="100542"/>
                  <a:pt x="951875" y="111125"/>
                </a:cubicBezTo>
                <a:cubicBezTo>
                  <a:pt x="981508" y="121708"/>
                  <a:pt x="835458" y="60854"/>
                  <a:pt x="894725" y="88900"/>
                </a:cubicBezTo>
                <a:cubicBezTo>
                  <a:pt x="953992" y="116946"/>
                  <a:pt x="1332875" y="283633"/>
                  <a:pt x="1332875" y="285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316ABD6C-6B2C-605E-CE98-F1328CEFC22B}"/>
              </a:ext>
            </a:extLst>
          </p:cNvPr>
          <p:cNvSpPr/>
          <p:nvPr/>
        </p:nvSpPr>
        <p:spPr>
          <a:xfrm>
            <a:off x="3790918" y="841331"/>
            <a:ext cx="866807" cy="422319"/>
          </a:xfrm>
          <a:custGeom>
            <a:avLst/>
            <a:gdLst>
              <a:gd name="connsiteX0" fmla="*/ 866807 w 866807"/>
              <a:gd name="connsiteY0" fmla="*/ 422319 h 422319"/>
              <a:gd name="connsiteX1" fmla="*/ 539782 w 866807"/>
              <a:gd name="connsiteY1" fmla="*/ 111169 h 422319"/>
              <a:gd name="connsiteX2" fmla="*/ 612807 w 866807"/>
              <a:gd name="connsiteY2" fmla="*/ 184194 h 422319"/>
              <a:gd name="connsiteX3" fmla="*/ 415957 w 866807"/>
              <a:gd name="connsiteY3" fmla="*/ 3219 h 422319"/>
              <a:gd name="connsiteX4" fmla="*/ 32 w 866807"/>
              <a:gd name="connsiteY4" fmla="*/ 73069 h 422319"/>
              <a:gd name="connsiteX5" fmla="*/ 393732 w 866807"/>
              <a:gd name="connsiteY5" fmla="*/ 44 h 422319"/>
              <a:gd name="connsiteX6" fmla="*/ 514382 w 866807"/>
              <a:gd name="connsiteY6" fmla="*/ 85769 h 422319"/>
              <a:gd name="connsiteX7" fmla="*/ 492157 w 866807"/>
              <a:gd name="connsiteY7" fmla="*/ 66719 h 422319"/>
              <a:gd name="connsiteX8" fmla="*/ 866807 w 866807"/>
              <a:gd name="connsiteY8" fmla="*/ 422319 h 42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6807" h="422319">
                <a:moveTo>
                  <a:pt x="866807" y="422319"/>
                </a:moveTo>
                <a:lnTo>
                  <a:pt x="539782" y="111169"/>
                </a:lnTo>
                <a:cubicBezTo>
                  <a:pt x="497449" y="71482"/>
                  <a:pt x="633444" y="202186"/>
                  <a:pt x="612807" y="184194"/>
                </a:cubicBezTo>
                <a:cubicBezTo>
                  <a:pt x="592169" y="166202"/>
                  <a:pt x="518086" y="21740"/>
                  <a:pt x="415957" y="3219"/>
                </a:cubicBezTo>
                <a:cubicBezTo>
                  <a:pt x="313828" y="-15302"/>
                  <a:pt x="3736" y="73598"/>
                  <a:pt x="32" y="73069"/>
                </a:cubicBezTo>
                <a:cubicBezTo>
                  <a:pt x="-3672" y="72540"/>
                  <a:pt x="308007" y="-2073"/>
                  <a:pt x="393732" y="44"/>
                </a:cubicBezTo>
                <a:cubicBezTo>
                  <a:pt x="479457" y="2161"/>
                  <a:pt x="497978" y="74657"/>
                  <a:pt x="514382" y="85769"/>
                </a:cubicBezTo>
                <a:cubicBezTo>
                  <a:pt x="530786" y="96881"/>
                  <a:pt x="492157" y="66719"/>
                  <a:pt x="492157" y="66719"/>
                </a:cubicBezTo>
                <a:lnTo>
                  <a:pt x="866807" y="42231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9CBC2D2B-B0E6-9BD6-15AD-733B3DAF0CBB}"/>
              </a:ext>
            </a:extLst>
          </p:cNvPr>
          <p:cNvSpPr/>
          <p:nvPr/>
        </p:nvSpPr>
        <p:spPr>
          <a:xfrm>
            <a:off x="4498973" y="660385"/>
            <a:ext cx="212777" cy="644753"/>
          </a:xfrm>
          <a:custGeom>
            <a:avLst/>
            <a:gdLst>
              <a:gd name="connsiteX0" fmla="*/ 2 w 212777"/>
              <a:gd name="connsiteY0" fmla="*/ 644540 h 644753"/>
              <a:gd name="connsiteX1" fmla="*/ 120652 w 212777"/>
              <a:gd name="connsiteY1" fmla="*/ 400065 h 644753"/>
              <a:gd name="connsiteX2" fmla="*/ 203202 w 212777"/>
              <a:gd name="connsiteY2" fmla="*/ 184165 h 644753"/>
              <a:gd name="connsiteX3" fmla="*/ 196852 w 212777"/>
              <a:gd name="connsiteY3" fmla="*/ 82565 h 644753"/>
              <a:gd name="connsiteX4" fmla="*/ 76202 w 212777"/>
              <a:gd name="connsiteY4" fmla="*/ 15 h 644753"/>
              <a:gd name="connsiteX5" fmla="*/ 193677 w 212777"/>
              <a:gd name="connsiteY5" fmla="*/ 88915 h 644753"/>
              <a:gd name="connsiteX6" fmla="*/ 200027 w 212777"/>
              <a:gd name="connsiteY6" fmla="*/ 152415 h 644753"/>
              <a:gd name="connsiteX7" fmla="*/ 117477 w 212777"/>
              <a:gd name="connsiteY7" fmla="*/ 438165 h 644753"/>
              <a:gd name="connsiteX8" fmla="*/ 2 w 212777"/>
              <a:gd name="connsiteY8" fmla="*/ 644540 h 64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777" h="644753">
                <a:moveTo>
                  <a:pt x="2" y="644540"/>
                </a:moveTo>
                <a:cubicBezTo>
                  <a:pt x="531" y="638190"/>
                  <a:pt x="86785" y="476794"/>
                  <a:pt x="120652" y="400065"/>
                </a:cubicBezTo>
                <a:cubicBezTo>
                  <a:pt x="154519" y="323336"/>
                  <a:pt x="190502" y="237082"/>
                  <a:pt x="203202" y="184165"/>
                </a:cubicBezTo>
                <a:cubicBezTo>
                  <a:pt x="215902" y="131248"/>
                  <a:pt x="218019" y="113257"/>
                  <a:pt x="196852" y="82565"/>
                </a:cubicBezTo>
                <a:cubicBezTo>
                  <a:pt x="175685" y="51873"/>
                  <a:pt x="76731" y="-1043"/>
                  <a:pt x="76202" y="15"/>
                </a:cubicBezTo>
                <a:cubicBezTo>
                  <a:pt x="75673" y="1073"/>
                  <a:pt x="173039" y="63515"/>
                  <a:pt x="193677" y="88915"/>
                </a:cubicBezTo>
                <a:cubicBezTo>
                  <a:pt x="214315" y="114315"/>
                  <a:pt x="212727" y="94207"/>
                  <a:pt x="200027" y="152415"/>
                </a:cubicBezTo>
                <a:cubicBezTo>
                  <a:pt x="187327" y="210623"/>
                  <a:pt x="148169" y="361965"/>
                  <a:pt x="117477" y="438165"/>
                </a:cubicBezTo>
                <a:cubicBezTo>
                  <a:pt x="86785" y="514365"/>
                  <a:pt x="-527" y="650890"/>
                  <a:pt x="2" y="644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A1ECD7A4-00C9-0459-88D9-A003546A89C3}"/>
              </a:ext>
            </a:extLst>
          </p:cNvPr>
          <p:cNvSpPr/>
          <p:nvPr/>
        </p:nvSpPr>
        <p:spPr>
          <a:xfrm>
            <a:off x="3854549" y="771695"/>
            <a:ext cx="797420" cy="311218"/>
          </a:xfrm>
          <a:custGeom>
            <a:avLst/>
            <a:gdLst>
              <a:gd name="connsiteX0" fmla="*/ 796826 w 797420"/>
              <a:gd name="connsiteY0" fmla="*/ 310980 h 311218"/>
              <a:gd name="connsiteX1" fmla="*/ 653951 w 797420"/>
              <a:gd name="connsiteY1" fmla="*/ 104605 h 311218"/>
              <a:gd name="connsiteX2" fmla="*/ 526951 w 797420"/>
              <a:gd name="connsiteY2" fmla="*/ 31580 h 311218"/>
              <a:gd name="connsiteX3" fmla="*/ 6251 w 797420"/>
              <a:gd name="connsiteY3" fmla="*/ 3005 h 311218"/>
              <a:gd name="connsiteX4" fmla="*/ 257076 w 797420"/>
              <a:gd name="connsiteY4" fmla="*/ 3005 h 311218"/>
              <a:gd name="connsiteX5" fmla="*/ 523776 w 797420"/>
              <a:gd name="connsiteY5" fmla="*/ 22055 h 311218"/>
              <a:gd name="connsiteX6" fmla="*/ 596801 w 797420"/>
              <a:gd name="connsiteY6" fmla="*/ 60155 h 311218"/>
              <a:gd name="connsiteX7" fmla="*/ 796826 w 797420"/>
              <a:gd name="connsiteY7" fmla="*/ 310980 h 311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7420" h="311218">
                <a:moveTo>
                  <a:pt x="796826" y="310980"/>
                </a:moveTo>
                <a:cubicBezTo>
                  <a:pt x="806351" y="318388"/>
                  <a:pt x="698930" y="151172"/>
                  <a:pt x="653951" y="104605"/>
                </a:cubicBezTo>
                <a:cubicBezTo>
                  <a:pt x="608972" y="58038"/>
                  <a:pt x="634901" y="48513"/>
                  <a:pt x="526951" y="31580"/>
                </a:cubicBezTo>
                <a:cubicBezTo>
                  <a:pt x="419001" y="14647"/>
                  <a:pt x="51230" y="7767"/>
                  <a:pt x="6251" y="3005"/>
                </a:cubicBezTo>
                <a:cubicBezTo>
                  <a:pt x="-38728" y="-1757"/>
                  <a:pt x="170822" y="-170"/>
                  <a:pt x="257076" y="3005"/>
                </a:cubicBezTo>
                <a:cubicBezTo>
                  <a:pt x="343330" y="6180"/>
                  <a:pt x="467155" y="12530"/>
                  <a:pt x="523776" y="22055"/>
                </a:cubicBezTo>
                <a:cubicBezTo>
                  <a:pt x="580397" y="31580"/>
                  <a:pt x="551822" y="16763"/>
                  <a:pt x="596801" y="60155"/>
                </a:cubicBezTo>
                <a:cubicBezTo>
                  <a:pt x="641780" y="103547"/>
                  <a:pt x="787301" y="303572"/>
                  <a:pt x="796826" y="310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EE7243F2-EF9D-4679-E7A4-60997E8F2FB3}"/>
              </a:ext>
            </a:extLst>
          </p:cNvPr>
          <p:cNvSpPr/>
          <p:nvPr/>
        </p:nvSpPr>
        <p:spPr>
          <a:xfrm>
            <a:off x="4434085" y="753884"/>
            <a:ext cx="303016" cy="297044"/>
          </a:xfrm>
          <a:custGeom>
            <a:avLst/>
            <a:gdLst>
              <a:gd name="connsiteX0" fmla="*/ 303015 w 303016"/>
              <a:gd name="connsiteY0" fmla="*/ 297041 h 297044"/>
              <a:gd name="connsiteX1" fmla="*/ 118865 w 303016"/>
              <a:gd name="connsiteY1" fmla="*/ 23991 h 297044"/>
              <a:gd name="connsiteX2" fmla="*/ 1390 w 303016"/>
              <a:gd name="connsiteY2" fmla="*/ 11291 h 297044"/>
              <a:gd name="connsiteX3" fmla="*/ 58540 w 303016"/>
              <a:gd name="connsiteY3" fmla="*/ 1766 h 297044"/>
              <a:gd name="connsiteX4" fmla="*/ 122040 w 303016"/>
              <a:gd name="connsiteY4" fmla="*/ 30341 h 297044"/>
              <a:gd name="connsiteX5" fmla="*/ 303015 w 303016"/>
              <a:gd name="connsiteY5" fmla="*/ 297041 h 297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016" h="297044">
                <a:moveTo>
                  <a:pt x="303015" y="297041"/>
                </a:moveTo>
                <a:cubicBezTo>
                  <a:pt x="302486" y="295983"/>
                  <a:pt x="169136" y="71616"/>
                  <a:pt x="118865" y="23991"/>
                </a:cubicBezTo>
                <a:cubicBezTo>
                  <a:pt x="68594" y="-23634"/>
                  <a:pt x="11444" y="14995"/>
                  <a:pt x="1390" y="11291"/>
                </a:cubicBezTo>
                <a:cubicBezTo>
                  <a:pt x="-8664" y="7587"/>
                  <a:pt x="38432" y="-1409"/>
                  <a:pt x="58540" y="1766"/>
                </a:cubicBezTo>
                <a:cubicBezTo>
                  <a:pt x="78648" y="4941"/>
                  <a:pt x="84469" y="-15167"/>
                  <a:pt x="122040" y="30341"/>
                </a:cubicBezTo>
                <a:cubicBezTo>
                  <a:pt x="159611" y="75849"/>
                  <a:pt x="303544" y="298099"/>
                  <a:pt x="303015" y="2970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4365B859-DAA1-1345-E4C6-660371D0B589}"/>
              </a:ext>
            </a:extLst>
          </p:cNvPr>
          <p:cNvSpPr/>
          <p:nvPr/>
        </p:nvSpPr>
        <p:spPr>
          <a:xfrm>
            <a:off x="4545092" y="819098"/>
            <a:ext cx="701970" cy="226077"/>
          </a:xfrm>
          <a:custGeom>
            <a:avLst/>
            <a:gdLst>
              <a:gd name="connsiteX0" fmla="*/ 1508 w 701970"/>
              <a:gd name="connsiteY0" fmla="*/ 225477 h 226077"/>
              <a:gd name="connsiteX1" fmla="*/ 233283 w 701970"/>
              <a:gd name="connsiteY1" fmla="*/ 25452 h 226077"/>
              <a:gd name="connsiteX2" fmla="*/ 687308 w 701970"/>
              <a:gd name="connsiteY2" fmla="*/ 15927 h 226077"/>
              <a:gd name="connsiteX3" fmla="*/ 576183 w 701970"/>
              <a:gd name="connsiteY3" fmla="*/ 12752 h 226077"/>
              <a:gd name="connsiteX4" fmla="*/ 430133 w 701970"/>
              <a:gd name="connsiteY4" fmla="*/ 52 h 226077"/>
              <a:gd name="connsiteX5" fmla="*/ 258683 w 701970"/>
              <a:gd name="connsiteY5" fmla="*/ 12752 h 226077"/>
              <a:gd name="connsiteX6" fmla="*/ 138033 w 701970"/>
              <a:gd name="connsiteY6" fmla="*/ 85777 h 226077"/>
              <a:gd name="connsiteX7" fmla="*/ 1508 w 701970"/>
              <a:gd name="connsiteY7" fmla="*/ 225477 h 22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1970" h="226077">
                <a:moveTo>
                  <a:pt x="1508" y="225477"/>
                </a:moveTo>
                <a:cubicBezTo>
                  <a:pt x="17383" y="215423"/>
                  <a:pt x="118983" y="60377"/>
                  <a:pt x="233283" y="25452"/>
                </a:cubicBezTo>
                <a:cubicBezTo>
                  <a:pt x="347583" y="-9473"/>
                  <a:pt x="630158" y="18044"/>
                  <a:pt x="687308" y="15927"/>
                </a:cubicBezTo>
                <a:cubicBezTo>
                  <a:pt x="744458" y="13810"/>
                  <a:pt x="619045" y="15398"/>
                  <a:pt x="576183" y="12752"/>
                </a:cubicBezTo>
                <a:cubicBezTo>
                  <a:pt x="533321" y="10106"/>
                  <a:pt x="483050" y="52"/>
                  <a:pt x="430133" y="52"/>
                </a:cubicBezTo>
                <a:cubicBezTo>
                  <a:pt x="377216" y="52"/>
                  <a:pt x="307366" y="-1536"/>
                  <a:pt x="258683" y="12752"/>
                </a:cubicBezTo>
                <a:cubicBezTo>
                  <a:pt x="210000" y="27039"/>
                  <a:pt x="176662" y="55085"/>
                  <a:pt x="138033" y="85777"/>
                </a:cubicBezTo>
                <a:cubicBezTo>
                  <a:pt x="99404" y="116469"/>
                  <a:pt x="-14367" y="235531"/>
                  <a:pt x="1508" y="225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E7503C42-3C88-A099-6EC3-3A012408FB3B}"/>
              </a:ext>
            </a:extLst>
          </p:cNvPr>
          <p:cNvSpPr/>
          <p:nvPr/>
        </p:nvSpPr>
        <p:spPr>
          <a:xfrm>
            <a:off x="4648200" y="947982"/>
            <a:ext cx="833376" cy="153743"/>
          </a:xfrm>
          <a:custGeom>
            <a:avLst/>
            <a:gdLst>
              <a:gd name="connsiteX0" fmla="*/ 0 w 833376"/>
              <a:gd name="connsiteY0" fmla="*/ 153743 h 153743"/>
              <a:gd name="connsiteX1" fmla="*/ 396875 w 833376"/>
              <a:gd name="connsiteY1" fmla="*/ 17218 h 153743"/>
              <a:gd name="connsiteX2" fmla="*/ 809625 w 833376"/>
              <a:gd name="connsiteY2" fmla="*/ 61668 h 153743"/>
              <a:gd name="connsiteX3" fmla="*/ 762000 w 833376"/>
              <a:gd name="connsiteY3" fmla="*/ 58493 h 153743"/>
              <a:gd name="connsiteX4" fmla="*/ 584200 w 833376"/>
              <a:gd name="connsiteY4" fmla="*/ 14043 h 153743"/>
              <a:gd name="connsiteX5" fmla="*/ 431800 w 833376"/>
              <a:gd name="connsiteY5" fmla="*/ 10868 h 153743"/>
              <a:gd name="connsiteX6" fmla="*/ 0 w 833376"/>
              <a:gd name="connsiteY6" fmla="*/ 153743 h 153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3376" h="153743">
                <a:moveTo>
                  <a:pt x="0" y="153743"/>
                </a:moveTo>
                <a:cubicBezTo>
                  <a:pt x="130969" y="93153"/>
                  <a:pt x="261938" y="32564"/>
                  <a:pt x="396875" y="17218"/>
                </a:cubicBezTo>
                <a:lnTo>
                  <a:pt x="809625" y="61668"/>
                </a:lnTo>
                <a:cubicBezTo>
                  <a:pt x="870479" y="68547"/>
                  <a:pt x="799571" y="66430"/>
                  <a:pt x="762000" y="58493"/>
                </a:cubicBezTo>
                <a:cubicBezTo>
                  <a:pt x="724429" y="50556"/>
                  <a:pt x="639233" y="21980"/>
                  <a:pt x="584200" y="14043"/>
                </a:cubicBezTo>
                <a:cubicBezTo>
                  <a:pt x="529167" y="6106"/>
                  <a:pt x="527579" y="-11357"/>
                  <a:pt x="431800" y="10868"/>
                </a:cubicBezTo>
                <a:cubicBezTo>
                  <a:pt x="336021" y="33093"/>
                  <a:pt x="172773" y="90243"/>
                  <a:pt x="0" y="153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A7EF18F6-6DB8-C448-A36E-A43C6BADED78}"/>
              </a:ext>
            </a:extLst>
          </p:cNvPr>
          <p:cNvSpPr/>
          <p:nvPr/>
        </p:nvSpPr>
        <p:spPr>
          <a:xfrm>
            <a:off x="4613244" y="1080089"/>
            <a:ext cx="1249743" cy="223448"/>
          </a:xfrm>
          <a:custGeom>
            <a:avLst/>
            <a:gdLst>
              <a:gd name="connsiteX0" fmla="*/ 31 w 1249743"/>
              <a:gd name="connsiteY0" fmla="*/ 158161 h 223448"/>
              <a:gd name="connsiteX1" fmla="*/ 454056 w 1249743"/>
              <a:gd name="connsiteY1" fmla="*/ 31161 h 223448"/>
              <a:gd name="connsiteX2" fmla="*/ 774731 w 1249743"/>
              <a:gd name="connsiteY2" fmla="*/ 31161 h 223448"/>
              <a:gd name="connsiteX3" fmla="*/ 584231 w 1249743"/>
              <a:gd name="connsiteY3" fmla="*/ 5761 h 223448"/>
              <a:gd name="connsiteX4" fmla="*/ 717581 w 1249743"/>
              <a:gd name="connsiteY4" fmla="*/ 21636 h 223448"/>
              <a:gd name="connsiteX5" fmla="*/ 1228756 w 1249743"/>
              <a:gd name="connsiteY5" fmla="*/ 215311 h 223448"/>
              <a:gd name="connsiteX6" fmla="*/ 1158906 w 1249743"/>
              <a:gd name="connsiteY6" fmla="*/ 189911 h 223448"/>
              <a:gd name="connsiteX7" fmla="*/ 879506 w 1249743"/>
              <a:gd name="connsiteY7" fmla="*/ 94661 h 223448"/>
              <a:gd name="connsiteX8" fmla="*/ 603281 w 1249743"/>
              <a:gd name="connsiteY8" fmla="*/ 15286 h 223448"/>
              <a:gd name="connsiteX9" fmla="*/ 765206 w 1249743"/>
              <a:gd name="connsiteY9" fmla="*/ 50211 h 223448"/>
              <a:gd name="connsiteX10" fmla="*/ 431831 w 1249743"/>
              <a:gd name="connsiteY10" fmla="*/ 15286 h 223448"/>
              <a:gd name="connsiteX11" fmla="*/ 476281 w 1249743"/>
              <a:gd name="connsiteY11" fmla="*/ 18461 h 223448"/>
              <a:gd name="connsiteX12" fmla="*/ 31 w 1249743"/>
              <a:gd name="connsiteY12" fmla="*/ 158161 h 22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9743" h="223448">
                <a:moveTo>
                  <a:pt x="31" y="158161"/>
                </a:moveTo>
                <a:cubicBezTo>
                  <a:pt x="-3673" y="160278"/>
                  <a:pt x="324939" y="52328"/>
                  <a:pt x="454056" y="31161"/>
                </a:cubicBezTo>
                <a:cubicBezTo>
                  <a:pt x="583173" y="9994"/>
                  <a:pt x="753035" y="35394"/>
                  <a:pt x="774731" y="31161"/>
                </a:cubicBezTo>
                <a:cubicBezTo>
                  <a:pt x="796427" y="26928"/>
                  <a:pt x="593756" y="7348"/>
                  <a:pt x="584231" y="5761"/>
                </a:cubicBezTo>
                <a:cubicBezTo>
                  <a:pt x="574706" y="4173"/>
                  <a:pt x="610160" y="-13289"/>
                  <a:pt x="717581" y="21636"/>
                </a:cubicBezTo>
                <a:cubicBezTo>
                  <a:pt x="825002" y="56561"/>
                  <a:pt x="1155202" y="187265"/>
                  <a:pt x="1228756" y="215311"/>
                </a:cubicBezTo>
                <a:cubicBezTo>
                  <a:pt x="1302310" y="243357"/>
                  <a:pt x="1158906" y="189911"/>
                  <a:pt x="1158906" y="189911"/>
                </a:cubicBezTo>
                <a:cubicBezTo>
                  <a:pt x="1100698" y="169803"/>
                  <a:pt x="972110" y="123765"/>
                  <a:pt x="879506" y="94661"/>
                </a:cubicBezTo>
                <a:cubicBezTo>
                  <a:pt x="786902" y="65557"/>
                  <a:pt x="622331" y="22694"/>
                  <a:pt x="603281" y="15286"/>
                </a:cubicBezTo>
                <a:cubicBezTo>
                  <a:pt x="584231" y="7878"/>
                  <a:pt x="793781" y="50211"/>
                  <a:pt x="765206" y="50211"/>
                </a:cubicBezTo>
                <a:cubicBezTo>
                  <a:pt x="736631" y="50211"/>
                  <a:pt x="479985" y="20578"/>
                  <a:pt x="431831" y="15286"/>
                </a:cubicBezTo>
                <a:cubicBezTo>
                  <a:pt x="383677" y="9994"/>
                  <a:pt x="544014" y="-1647"/>
                  <a:pt x="476281" y="18461"/>
                </a:cubicBezTo>
                <a:lnTo>
                  <a:pt x="31" y="15816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2D055099-9D59-324A-75BF-2C6D55D547AF}"/>
              </a:ext>
            </a:extLst>
          </p:cNvPr>
          <p:cNvSpPr/>
          <p:nvPr/>
        </p:nvSpPr>
        <p:spPr>
          <a:xfrm>
            <a:off x="4549093" y="1231663"/>
            <a:ext cx="1546079" cy="356700"/>
          </a:xfrm>
          <a:custGeom>
            <a:avLst/>
            <a:gdLst>
              <a:gd name="connsiteX0" fmla="*/ 682 w 1546079"/>
              <a:gd name="connsiteY0" fmla="*/ 95487 h 356700"/>
              <a:gd name="connsiteX1" fmla="*/ 715057 w 1546079"/>
              <a:gd name="connsiteY1" fmla="*/ 16112 h 356700"/>
              <a:gd name="connsiteX2" fmla="*/ 1121457 w 1546079"/>
              <a:gd name="connsiteY2" fmla="*/ 143112 h 356700"/>
              <a:gd name="connsiteX3" fmla="*/ 918257 w 1546079"/>
              <a:gd name="connsiteY3" fmla="*/ 73262 h 356700"/>
              <a:gd name="connsiteX4" fmla="*/ 1407207 w 1546079"/>
              <a:gd name="connsiteY4" fmla="*/ 263762 h 356700"/>
              <a:gd name="connsiteX5" fmla="*/ 1369107 w 1546079"/>
              <a:gd name="connsiteY5" fmla="*/ 260587 h 356700"/>
              <a:gd name="connsiteX6" fmla="*/ 1543732 w 1546079"/>
              <a:gd name="connsiteY6" fmla="*/ 355837 h 356700"/>
              <a:gd name="connsiteX7" fmla="*/ 1445307 w 1546079"/>
              <a:gd name="connsiteY7" fmla="*/ 298687 h 356700"/>
              <a:gd name="connsiteX8" fmla="*/ 1115107 w 1546079"/>
              <a:gd name="connsiteY8" fmla="*/ 152637 h 356700"/>
              <a:gd name="connsiteX9" fmla="*/ 911907 w 1546079"/>
              <a:gd name="connsiteY9" fmla="*/ 47862 h 356700"/>
              <a:gd name="connsiteX10" fmla="*/ 737282 w 1546079"/>
              <a:gd name="connsiteY10" fmla="*/ 237 h 356700"/>
              <a:gd name="connsiteX11" fmla="*/ 826182 w 1546079"/>
              <a:gd name="connsiteY11" fmla="*/ 28812 h 356700"/>
              <a:gd name="connsiteX12" fmla="*/ 588057 w 1546079"/>
              <a:gd name="connsiteY12" fmla="*/ 12937 h 356700"/>
              <a:gd name="connsiteX13" fmla="*/ 682 w 1546079"/>
              <a:gd name="connsiteY13" fmla="*/ 95487 h 35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46079" h="356700">
                <a:moveTo>
                  <a:pt x="682" y="95487"/>
                </a:moveTo>
                <a:cubicBezTo>
                  <a:pt x="21849" y="96016"/>
                  <a:pt x="528261" y="8174"/>
                  <a:pt x="715057" y="16112"/>
                </a:cubicBezTo>
                <a:cubicBezTo>
                  <a:pt x="901853" y="24049"/>
                  <a:pt x="1087590" y="133587"/>
                  <a:pt x="1121457" y="143112"/>
                </a:cubicBezTo>
                <a:cubicBezTo>
                  <a:pt x="1155324" y="152637"/>
                  <a:pt x="870632" y="53154"/>
                  <a:pt x="918257" y="73262"/>
                </a:cubicBezTo>
                <a:cubicBezTo>
                  <a:pt x="965882" y="93370"/>
                  <a:pt x="1332065" y="232541"/>
                  <a:pt x="1407207" y="263762"/>
                </a:cubicBezTo>
                <a:cubicBezTo>
                  <a:pt x="1482349" y="294983"/>
                  <a:pt x="1346353" y="245241"/>
                  <a:pt x="1369107" y="260587"/>
                </a:cubicBezTo>
                <a:cubicBezTo>
                  <a:pt x="1391861" y="275933"/>
                  <a:pt x="1531032" y="349487"/>
                  <a:pt x="1543732" y="355837"/>
                </a:cubicBezTo>
                <a:cubicBezTo>
                  <a:pt x="1556432" y="362187"/>
                  <a:pt x="1516745" y="332554"/>
                  <a:pt x="1445307" y="298687"/>
                </a:cubicBezTo>
                <a:cubicBezTo>
                  <a:pt x="1373870" y="264820"/>
                  <a:pt x="1204007" y="194441"/>
                  <a:pt x="1115107" y="152637"/>
                </a:cubicBezTo>
                <a:cubicBezTo>
                  <a:pt x="1026207" y="110833"/>
                  <a:pt x="974878" y="73262"/>
                  <a:pt x="911907" y="47862"/>
                </a:cubicBezTo>
                <a:cubicBezTo>
                  <a:pt x="848936" y="22462"/>
                  <a:pt x="751569" y="3412"/>
                  <a:pt x="737282" y="237"/>
                </a:cubicBezTo>
                <a:cubicBezTo>
                  <a:pt x="722995" y="-2938"/>
                  <a:pt x="851053" y="26695"/>
                  <a:pt x="826182" y="28812"/>
                </a:cubicBezTo>
                <a:cubicBezTo>
                  <a:pt x="801311" y="30929"/>
                  <a:pt x="719290" y="3941"/>
                  <a:pt x="588057" y="12937"/>
                </a:cubicBezTo>
                <a:cubicBezTo>
                  <a:pt x="456824" y="21933"/>
                  <a:pt x="-20485" y="94958"/>
                  <a:pt x="682" y="95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AA6DEF87-399B-6A81-6656-7DFC6DE25CBC}"/>
              </a:ext>
            </a:extLst>
          </p:cNvPr>
          <p:cNvSpPr/>
          <p:nvPr/>
        </p:nvSpPr>
        <p:spPr>
          <a:xfrm>
            <a:off x="4517394" y="1460319"/>
            <a:ext cx="1839845" cy="516343"/>
          </a:xfrm>
          <a:custGeom>
            <a:avLst/>
            <a:gdLst>
              <a:gd name="connsiteX0" fmla="*/ 631 w 1839845"/>
              <a:gd name="connsiteY0" fmla="*/ 181 h 516343"/>
              <a:gd name="connsiteX1" fmla="*/ 1022981 w 1839845"/>
              <a:gd name="connsiteY1" fmla="*/ 35106 h 516343"/>
              <a:gd name="connsiteX2" fmla="*/ 1480181 w 1839845"/>
              <a:gd name="connsiteY2" fmla="*/ 197031 h 516343"/>
              <a:gd name="connsiteX3" fmla="*/ 1156331 w 1839845"/>
              <a:gd name="connsiteY3" fmla="*/ 38281 h 516343"/>
              <a:gd name="connsiteX4" fmla="*/ 1550031 w 1839845"/>
              <a:gd name="connsiteY4" fmla="*/ 244656 h 516343"/>
              <a:gd name="connsiteX5" fmla="*/ 1686556 w 1839845"/>
              <a:gd name="connsiteY5" fmla="*/ 343081 h 516343"/>
              <a:gd name="connsiteX6" fmla="*/ 1623056 w 1839845"/>
              <a:gd name="connsiteY6" fmla="*/ 292281 h 516343"/>
              <a:gd name="connsiteX7" fmla="*/ 1832606 w 1839845"/>
              <a:gd name="connsiteY7" fmla="*/ 508181 h 516343"/>
              <a:gd name="connsiteX8" fmla="*/ 1772281 w 1839845"/>
              <a:gd name="connsiteY8" fmla="*/ 451031 h 516343"/>
              <a:gd name="connsiteX9" fmla="*/ 1584956 w 1839845"/>
              <a:gd name="connsiteY9" fmla="*/ 263706 h 516343"/>
              <a:gd name="connsiteX10" fmla="*/ 1194431 w 1839845"/>
              <a:gd name="connsiteY10" fmla="*/ 47806 h 516343"/>
              <a:gd name="connsiteX11" fmla="*/ 991231 w 1839845"/>
              <a:gd name="connsiteY11" fmla="*/ 25581 h 516343"/>
              <a:gd name="connsiteX12" fmla="*/ 1067431 w 1839845"/>
              <a:gd name="connsiteY12" fmla="*/ 63681 h 516343"/>
              <a:gd name="connsiteX13" fmla="*/ 873756 w 1839845"/>
              <a:gd name="connsiteY13" fmla="*/ 22406 h 516343"/>
              <a:gd name="connsiteX14" fmla="*/ 631 w 1839845"/>
              <a:gd name="connsiteY14" fmla="*/ 181 h 51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39845" h="516343">
                <a:moveTo>
                  <a:pt x="631" y="181"/>
                </a:moveTo>
                <a:cubicBezTo>
                  <a:pt x="25502" y="2298"/>
                  <a:pt x="776389" y="2298"/>
                  <a:pt x="1022981" y="35106"/>
                </a:cubicBezTo>
                <a:cubicBezTo>
                  <a:pt x="1269573" y="67914"/>
                  <a:pt x="1457956" y="196502"/>
                  <a:pt x="1480181" y="197031"/>
                </a:cubicBezTo>
                <a:cubicBezTo>
                  <a:pt x="1502406" y="197560"/>
                  <a:pt x="1144689" y="30344"/>
                  <a:pt x="1156331" y="38281"/>
                </a:cubicBezTo>
                <a:cubicBezTo>
                  <a:pt x="1167973" y="46219"/>
                  <a:pt x="1461660" y="193856"/>
                  <a:pt x="1550031" y="244656"/>
                </a:cubicBezTo>
                <a:cubicBezTo>
                  <a:pt x="1638402" y="295456"/>
                  <a:pt x="1674385" y="335144"/>
                  <a:pt x="1686556" y="343081"/>
                </a:cubicBezTo>
                <a:cubicBezTo>
                  <a:pt x="1698727" y="351018"/>
                  <a:pt x="1598714" y="264764"/>
                  <a:pt x="1623056" y="292281"/>
                </a:cubicBezTo>
                <a:cubicBezTo>
                  <a:pt x="1647398" y="319798"/>
                  <a:pt x="1807735" y="481723"/>
                  <a:pt x="1832606" y="508181"/>
                </a:cubicBezTo>
                <a:cubicBezTo>
                  <a:pt x="1857477" y="534639"/>
                  <a:pt x="1813556" y="491777"/>
                  <a:pt x="1772281" y="451031"/>
                </a:cubicBezTo>
                <a:cubicBezTo>
                  <a:pt x="1731006" y="410285"/>
                  <a:pt x="1681264" y="330910"/>
                  <a:pt x="1584956" y="263706"/>
                </a:cubicBezTo>
                <a:cubicBezTo>
                  <a:pt x="1488648" y="196502"/>
                  <a:pt x="1293385" y="87493"/>
                  <a:pt x="1194431" y="47806"/>
                </a:cubicBezTo>
                <a:cubicBezTo>
                  <a:pt x="1095477" y="8119"/>
                  <a:pt x="1012398" y="22935"/>
                  <a:pt x="991231" y="25581"/>
                </a:cubicBezTo>
                <a:cubicBezTo>
                  <a:pt x="970064" y="28227"/>
                  <a:pt x="1087010" y="64210"/>
                  <a:pt x="1067431" y="63681"/>
                </a:cubicBezTo>
                <a:cubicBezTo>
                  <a:pt x="1047852" y="63152"/>
                  <a:pt x="1055260" y="29814"/>
                  <a:pt x="873756" y="22406"/>
                </a:cubicBezTo>
                <a:cubicBezTo>
                  <a:pt x="692252" y="14998"/>
                  <a:pt x="-24240" y="-1936"/>
                  <a:pt x="631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52C839BB-5A25-5045-C2DB-633FC7CE60F9}"/>
              </a:ext>
            </a:extLst>
          </p:cNvPr>
          <p:cNvSpPr/>
          <p:nvPr/>
        </p:nvSpPr>
        <p:spPr>
          <a:xfrm>
            <a:off x="4561383" y="1494115"/>
            <a:ext cx="1851913" cy="729966"/>
          </a:xfrm>
          <a:custGeom>
            <a:avLst/>
            <a:gdLst>
              <a:gd name="connsiteX0" fmla="*/ 1092 w 1851913"/>
              <a:gd name="connsiteY0" fmla="*/ 1310 h 729966"/>
              <a:gd name="connsiteX1" fmla="*/ 975817 w 1851913"/>
              <a:gd name="connsiteY1" fmla="*/ 144185 h 729966"/>
              <a:gd name="connsiteX2" fmla="*/ 1575892 w 1851913"/>
              <a:gd name="connsiteY2" fmla="*/ 566460 h 729966"/>
              <a:gd name="connsiteX3" fmla="*/ 1528267 w 1851913"/>
              <a:gd name="connsiteY3" fmla="*/ 518835 h 729966"/>
              <a:gd name="connsiteX4" fmla="*/ 1848942 w 1851913"/>
              <a:gd name="connsiteY4" fmla="*/ 728385 h 729966"/>
              <a:gd name="connsiteX5" fmla="*/ 1667967 w 1851913"/>
              <a:gd name="connsiteY5" fmla="*/ 601385 h 729966"/>
              <a:gd name="connsiteX6" fmla="*/ 1334592 w 1851913"/>
              <a:gd name="connsiteY6" fmla="*/ 356910 h 729966"/>
              <a:gd name="connsiteX7" fmla="*/ 1036142 w 1851913"/>
              <a:gd name="connsiteY7" fmla="*/ 201335 h 729966"/>
              <a:gd name="connsiteX8" fmla="*/ 1112342 w 1851913"/>
              <a:gd name="connsiteY8" fmla="*/ 229910 h 729966"/>
              <a:gd name="connsiteX9" fmla="*/ 883742 w 1851913"/>
              <a:gd name="connsiteY9" fmla="*/ 109260 h 729966"/>
              <a:gd name="connsiteX10" fmla="*/ 785317 w 1851913"/>
              <a:gd name="connsiteY10" fmla="*/ 74335 h 729966"/>
              <a:gd name="connsiteX11" fmla="*/ 1092 w 1851913"/>
              <a:gd name="connsiteY11" fmla="*/ 1310 h 729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51913" h="729966">
                <a:moveTo>
                  <a:pt x="1092" y="1310"/>
                </a:moveTo>
                <a:cubicBezTo>
                  <a:pt x="32842" y="12952"/>
                  <a:pt x="713350" y="49993"/>
                  <a:pt x="975817" y="144185"/>
                </a:cubicBezTo>
                <a:cubicBezTo>
                  <a:pt x="1238284" y="238377"/>
                  <a:pt x="1483817" y="504018"/>
                  <a:pt x="1575892" y="566460"/>
                </a:cubicBezTo>
                <a:cubicBezTo>
                  <a:pt x="1667967" y="628902"/>
                  <a:pt x="1482759" y="491847"/>
                  <a:pt x="1528267" y="518835"/>
                </a:cubicBezTo>
                <a:cubicBezTo>
                  <a:pt x="1573775" y="545823"/>
                  <a:pt x="1825659" y="714627"/>
                  <a:pt x="1848942" y="728385"/>
                </a:cubicBezTo>
                <a:cubicBezTo>
                  <a:pt x="1872225" y="742143"/>
                  <a:pt x="1753692" y="663298"/>
                  <a:pt x="1667967" y="601385"/>
                </a:cubicBezTo>
                <a:cubicBezTo>
                  <a:pt x="1582242" y="539473"/>
                  <a:pt x="1439896" y="423585"/>
                  <a:pt x="1334592" y="356910"/>
                </a:cubicBezTo>
                <a:cubicBezTo>
                  <a:pt x="1229288" y="290235"/>
                  <a:pt x="1073184" y="222502"/>
                  <a:pt x="1036142" y="201335"/>
                </a:cubicBezTo>
                <a:cubicBezTo>
                  <a:pt x="999100" y="180168"/>
                  <a:pt x="1137742" y="245256"/>
                  <a:pt x="1112342" y="229910"/>
                </a:cubicBezTo>
                <a:cubicBezTo>
                  <a:pt x="1086942" y="214564"/>
                  <a:pt x="938246" y="135189"/>
                  <a:pt x="883742" y="109260"/>
                </a:cubicBezTo>
                <a:cubicBezTo>
                  <a:pt x="829238" y="83331"/>
                  <a:pt x="931367" y="89681"/>
                  <a:pt x="785317" y="74335"/>
                </a:cubicBezTo>
                <a:cubicBezTo>
                  <a:pt x="639267" y="58989"/>
                  <a:pt x="-30658" y="-10332"/>
                  <a:pt x="1092" y="1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AB5AEBC9-1207-0471-C50D-2B9491121017}"/>
              </a:ext>
            </a:extLst>
          </p:cNvPr>
          <p:cNvSpPr/>
          <p:nvPr/>
        </p:nvSpPr>
        <p:spPr>
          <a:xfrm>
            <a:off x="5791745" y="1923848"/>
            <a:ext cx="733524" cy="700465"/>
          </a:xfrm>
          <a:custGeom>
            <a:avLst/>
            <a:gdLst>
              <a:gd name="connsiteX0" fmla="*/ 8980 w 733524"/>
              <a:gd name="connsiteY0" fmla="*/ 9727 h 700465"/>
              <a:gd name="connsiteX1" fmla="*/ 551905 w 733524"/>
              <a:gd name="connsiteY1" fmla="*/ 400252 h 700465"/>
              <a:gd name="connsiteX2" fmla="*/ 726530 w 733524"/>
              <a:gd name="connsiteY2" fmla="*/ 692352 h 700465"/>
              <a:gd name="connsiteX3" fmla="*/ 688430 w 733524"/>
              <a:gd name="connsiteY3" fmla="*/ 603452 h 700465"/>
              <a:gd name="connsiteX4" fmla="*/ 590005 w 733524"/>
              <a:gd name="connsiteY4" fmla="*/ 438352 h 700465"/>
              <a:gd name="connsiteX5" fmla="*/ 491580 w 733524"/>
              <a:gd name="connsiteY5" fmla="*/ 314527 h 700465"/>
              <a:gd name="connsiteX6" fmla="*/ 551905 w 733524"/>
              <a:gd name="connsiteY6" fmla="*/ 390727 h 700465"/>
              <a:gd name="connsiteX7" fmla="*/ 326480 w 733524"/>
              <a:gd name="connsiteY7" fmla="*/ 219277 h 700465"/>
              <a:gd name="connsiteX8" fmla="*/ 218530 w 733524"/>
              <a:gd name="connsiteY8" fmla="*/ 124027 h 700465"/>
              <a:gd name="connsiteX9" fmla="*/ 8980 w 733524"/>
              <a:gd name="connsiteY9" fmla="*/ 9727 h 700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3524" h="700465">
                <a:moveTo>
                  <a:pt x="8980" y="9727"/>
                </a:moveTo>
                <a:cubicBezTo>
                  <a:pt x="64542" y="55764"/>
                  <a:pt x="432313" y="286481"/>
                  <a:pt x="551905" y="400252"/>
                </a:cubicBezTo>
                <a:cubicBezTo>
                  <a:pt x="671497" y="514023"/>
                  <a:pt x="703776" y="658485"/>
                  <a:pt x="726530" y="692352"/>
                </a:cubicBezTo>
                <a:cubicBezTo>
                  <a:pt x="749284" y="726219"/>
                  <a:pt x="711184" y="645785"/>
                  <a:pt x="688430" y="603452"/>
                </a:cubicBezTo>
                <a:cubicBezTo>
                  <a:pt x="665676" y="561119"/>
                  <a:pt x="622813" y="486506"/>
                  <a:pt x="590005" y="438352"/>
                </a:cubicBezTo>
                <a:cubicBezTo>
                  <a:pt x="557197" y="390198"/>
                  <a:pt x="497930" y="322464"/>
                  <a:pt x="491580" y="314527"/>
                </a:cubicBezTo>
                <a:cubicBezTo>
                  <a:pt x="485230" y="306590"/>
                  <a:pt x="579422" y="406602"/>
                  <a:pt x="551905" y="390727"/>
                </a:cubicBezTo>
                <a:cubicBezTo>
                  <a:pt x="524388" y="374852"/>
                  <a:pt x="382042" y="263727"/>
                  <a:pt x="326480" y="219277"/>
                </a:cubicBezTo>
                <a:cubicBezTo>
                  <a:pt x="270918" y="174827"/>
                  <a:pt x="265097" y="153660"/>
                  <a:pt x="218530" y="124027"/>
                </a:cubicBezTo>
                <a:cubicBezTo>
                  <a:pt x="171963" y="94394"/>
                  <a:pt x="-46582" y="-36310"/>
                  <a:pt x="8980" y="9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D662C1B0-D5D2-C3D7-5A3F-B50542E576BD}"/>
              </a:ext>
            </a:extLst>
          </p:cNvPr>
          <p:cNvSpPr/>
          <p:nvPr/>
        </p:nvSpPr>
        <p:spPr>
          <a:xfrm>
            <a:off x="4892910" y="1599371"/>
            <a:ext cx="1125118" cy="899628"/>
          </a:xfrm>
          <a:custGeom>
            <a:avLst/>
            <a:gdLst>
              <a:gd name="connsiteX0" fmla="*/ 2940 w 1125118"/>
              <a:gd name="connsiteY0" fmla="*/ 829 h 899628"/>
              <a:gd name="connsiteX1" fmla="*/ 637940 w 1125118"/>
              <a:gd name="connsiteY1" fmla="*/ 232604 h 899628"/>
              <a:gd name="connsiteX2" fmla="*/ 380765 w 1125118"/>
              <a:gd name="connsiteY2" fmla="*/ 115129 h 899628"/>
              <a:gd name="connsiteX3" fmla="*/ 742715 w 1125118"/>
              <a:gd name="connsiteY3" fmla="*/ 302454 h 899628"/>
              <a:gd name="connsiteX4" fmla="*/ 844315 w 1125118"/>
              <a:gd name="connsiteY4" fmla="*/ 365954 h 899628"/>
              <a:gd name="connsiteX5" fmla="*/ 1120540 w 1125118"/>
              <a:gd name="connsiteY5" fmla="*/ 889829 h 899628"/>
              <a:gd name="connsiteX6" fmla="*/ 1003065 w 1125118"/>
              <a:gd name="connsiteY6" fmla="*/ 680279 h 899628"/>
              <a:gd name="connsiteX7" fmla="*/ 825265 w 1125118"/>
              <a:gd name="connsiteY7" fmla="*/ 340554 h 899628"/>
              <a:gd name="connsiteX8" fmla="*/ 679215 w 1125118"/>
              <a:gd name="connsiteY8" fmla="*/ 235779 h 899628"/>
              <a:gd name="connsiteX9" fmla="*/ 780815 w 1125118"/>
              <a:gd name="connsiteY9" fmla="*/ 292929 h 899628"/>
              <a:gd name="connsiteX10" fmla="*/ 329965 w 1125118"/>
              <a:gd name="connsiteY10" fmla="*/ 105604 h 899628"/>
              <a:gd name="connsiteX11" fmla="*/ 396640 w 1125118"/>
              <a:gd name="connsiteY11" fmla="*/ 153229 h 899628"/>
              <a:gd name="connsiteX12" fmla="*/ 2940 w 1125118"/>
              <a:gd name="connsiteY12" fmla="*/ 829 h 899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5118" h="899628">
                <a:moveTo>
                  <a:pt x="2940" y="829"/>
                </a:moveTo>
                <a:cubicBezTo>
                  <a:pt x="43157" y="14058"/>
                  <a:pt x="574969" y="213554"/>
                  <a:pt x="637940" y="232604"/>
                </a:cubicBezTo>
                <a:cubicBezTo>
                  <a:pt x="700911" y="251654"/>
                  <a:pt x="363303" y="103487"/>
                  <a:pt x="380765" y="115129"/>
                </a:cubicBezTo>
                <a:cubicBezTo>
                  <a:pt x="398227" y="126771"/>
                  <a:pt x="665457" y="260650"/>
                  <a:pt x="742715" y="302454"/>
                </a:cubicBezTo>
                <a:cubicBezTo>
                  <a:pt x="819973" y="344258"/>
                  <a:pt x="781344" y="268058"/>
                  <a:pt x="844315" y="365954"/>
                </a:cubicBezTo>
                <a:cubicBezTo>
                  <a:pt x="907286" y="463850"/>
                  <a:pt x="1094082" y="837442"/>
                  <a:pt x="1120540" y="889829"/>
                </a:cubicBezTo>
                <a:cubicBezTo>
                  <a:pt x="1146998" y="942217"/>
                  <a:pt x="1052278" y="771825"/>
                  <a:pt x="1003065" y="680279"/>
                </a:cubicBezTo>
                <a:cubicBezTo>
                  <a:pt x="953852" y="588733"/>
                  <a:pt x="879240" y="414637"/>
                  <a:pt x="825265" y="340554"/>
                </a:cubicBezTo>
                <a:cubicBezTo>
                  <a:pt x="771290" y="266471"/>
                  <a:pt x="686623" y="243717"/>
                  <a:pt x="679215" y="235779"/>
                </a:cubicBezTo>
                <a:cubicBezTo>
                  <a:pt x="671807" y="227842"/>
                  <a:pt x="839023" y="314625"/>
                  <a:pt x="780815" y="292929"/>
                </a:cubicBezTo>
                <a:cubicBezTo>
                  <a:pt x="722607" y="271233"/>
                  <a:pt x="393994" y="128887"/>
                  <a:pt x="329965" y="105604"/>
                </a:cubicBezTo>
                <a:cubicBezTo>
                  <a:pt x="265936" y="82321"/>
                  <a:pt x="445853" y="169633"/>
                  <a:pt x="396640" y="153229"/>
                </a:cubicBezTo>
                <a:cubicBezTo>
                  <a:pt x="347428" y="136825"/>
                  <a:pt x="-37277" y="-12400"/>
                  <a:pt x="2940" y="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D8BB830B-D4D2-8366-1713-C7B65ECB11E0}"/>
              </a:ext>
            </a:extLst>
          </p:cNvPr>
          <p:cNvSpPr/>
          <p:nvPr/>
        </p:nvSpPr>
        <p:spPr>
          <a:xfrm>
            <a:off x="5905276" y="2076349"/>
            <a:ext cx="678412" cy="881417"/>
          </a:xfrm>
          <a:custGeom>
            <a:avLst/>
            <a:gdLst>
              <a:gd name="connsiteX0" fmla="*/ 224 w 678412"/>
              <a:gd name="connsiteY0" fmla="*/ 101 h 881417"/>
              <a:gd name="connsiteX1" fmla="*/ 301849 w 678412"/>
              <a:gd name="connsiteY1" fmla="*/ 533501 h 881417"/>
              <a:gd name="connsiteX2" fmla="*/ 651099 w 678412"/>
              <a:gd name="connsiteY2" fmla="*/ 854176 h 881417"/>
              <a:gd name="connsiteX3" fmla="*/ 622524 w 678412"/>
              <a:gd name="connsiteY3" fmla="*/ 835126 h 881417"/>
              <a:gd name="connsiteX4" fmla="*/ 358999 w 678412"/>
              <a:gd name="connsiteY4" fmla="*/ 600176 h 881417"/>
              <a:gd name="connsiteX5" fmla="*/ 254224 w 678412"/>
              <a:gd name="connsiteY5" fmla="*/ 489051 h 881417"/>
              <a:gd name="connsiteX6" fmla="*/ 224 w 678412"/>
              <a:gd name="connsiteY6" fmla="*/ 101 h 881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412" h="881417">
                <a:moveTo>
                  <a:pt x="224" y="101"/>
                </a:moveTo>
                <a:cubicBezTo>
                  <a:pt x="8162" y="7509"/>
                  <a:pt x="193370" y="391155"/>
                  <a:pt x="301849" y="533501"/>
                </a:cubicBezTo>
                <a:cubicBezTo>
                  <a:pt x="410328" y="675847"/>
                  <a:pt x="597653" y="803905"/>
                  <a:pt x="651099" y="854176"/>
                </a:cubicBezTo>
                <a:cubicBezTo>
                  <a:pt x="704545" y="904447"/>
                  <a:pt x="671207" y="877459"/>
                  <a:pt x="622524" y="835126"/>
                </a:cubicBezTo>
                <a:cubicBezTo>
                  <a:pt x="573841" y="792793"/>
                  <a:pt x="420382" y="657855"/>
                  <a:pt x="358999" y="600176"/>
                </a:cubicBezTo>
                <a:cubicBezTo>
                  <a:pt x="297616" y="542497"/>
                  <a:pt x="311374" y="584830"/>
                  <a:pt x="254224" y="489051"/>
                </a:cubicBezTo>
                <a:cubicBezTo>
                  <a:pt x="197074" y="393272"/>
                  <a:pt x="-7714" y="-7307"/>
                  <a:pt x="224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3B4AC4A9-4D07-DD6C-2188-A5786CFF6621}"/>
              </a:ext>
            </a:extLst>
          </p:cNvPr>
          <p:cNvSpPr/>
          <p:nvPr/>
        </p:nvSpPr>
        <p:spPr>
          <a:xfrm>
            <a:off x="6115050" y="2273255"/>
            <a:ext cx="421083" cy="452157"/>
          </a:xfrm>
          <a:custGeom>
            <a:avLst/>
            <a:gdLst>
              <a:gd name="connsiteX0" fmla="*/ 0 w 421083"/>
              <a:gd name="connsiteY0" fmla="*/ 45 h 452157"/>
              <a:gd name="connsiteX1" fmla="*/ 314325 w 421083"/>
              <a:gd name="connsiteY1" fmla="*/ 301670 h 452157"/>
              <a:gd name="connsiteX2" fmla="*/ 419100 w 421083"/>
              <a:gd name="connsiteY2" fmla="*/ 450895 h 452157"/>
              <a:gd name="connsiteX3" fmla="*/ 377825 w 421083"/>
              <a:gd name="connsiteY3" fmla="*/ 368345 h 452157"/>
              <a:gd name="connsiteX4" fmla="*/ 314325 w 421083"/>
              <a:gd name="connsiteY4" fmla="*/ 279445 h 452157"/>
              <a:gd name="connsiteX5" fmla="*/ 0 w 421083"/>
              <a:gd name="connsiteY5" fmla="*/ 45 h 452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1083" h="452157">
                <a:moveTo>
                  <a:pt x="0" y="45"/>
                </a:moveTo>
                <a:cubicBezTo>
                  <a:pt x="0" y="3749"/>
                  <a:pt x="244475" y="226528"/>
                  <a:pt x="314325" y="301670"/>
                </a:cubicBezTo>
                <a:cubicBezTo>
                  <a:pt x="384175" y="376812"/>
                  <a:pt x="408517" y="439783"/>
                  <a:pt x="419100" y="450895"/>
                </a:cubicBezTo>
                <a:cubicBezTo>
                  <a:pt x="429683" y="462007"/>
                  <a:pt x="395287" y="396920"/>
                  <a:pt x="377825" y="368345"/>
                </a:cubicBezTo>
                <a:cubicBezTo>
                  <a:pt x="360363" y="339770"/>
                  <a:pt x="373062" y="338182"/>
                  <a:pt x="314325" y="279445"/>
                </a:cubicBezTo>
                <a:cubicBezTo>
                  <a:pt x="255588" y="220708"/>
                  <a:pt x="0" y="-3659"/>
                  <a:pt x="0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61262839-74A0-5F54-57E1-73ECBF7252D8}"/>
              </a:ext>
            </a:extLst>
          </p:cNvPr>
          <p:cNvSpPr/>
          <p:nvPr/>
        </p:nvSpPr>
        <p:spPr>
          <a:xfrm>
            <a:off x="5863554" y="2450601"/>
            <a:ext cx="646592" cy="647707"/>
          </a:xfrm>
          <a:custGeom>
            <a:avLst/>
            <a:gdLst>
              <a:gd name="connsiteX0" fmla="*/ 671 w 646592"/>
              <a:gd name="connsiteY0" fmla="*/ 499 h 647707"/>
              <a:gd name="connsiteX1" fmla="*/ 511846 w 646592"/>
              <a:gd name="connsiteY1" fmla="*/ 514849 h 647707"/>
              <a:gd name="connsiteX2" fmla="*/ 473746 w 646592"/>
              <a:gd name="connsiteY2" fmla="*/ 444999 h 647707"/>
              <a:gd name="connsiteX3" fmla="*/ 645196 w 646592"/>
              <a:gd name="connsiteY3" fmla="*/ 645024 h 647707"/>
              <a:gd name="connsiteX4" fmla="*/ 559471 w 646592"/>
              <a:gd name="connsiteY4" fmla="*/ 565649 h 647707"/>
              <a:gd name="connsiteX5" fmla="*/ 407071 w 646592"/>
              <a:gd name="connsiteY5" fmla="*/ 422774 h 647707"/>
              <a:gd name="connsiteX6" fmla="*/ 671 w 646592"/>
              <a:gd name="connsiteY6" fmla="*/ 499 h 647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6592" h="647707">
                <a:moveTo>
                  <a:pt x="671" y="499"/>
                </a:moveTo>
                <a:cubicBezTo>
                  <a:pt x="18133" y="15845"/>
                  <a:pt x="433000" y="440766"/>
                  <a:pt x="511846" y="514849"/>
                </a:cubicBezTo>
                <a:cubicBezTo>
                  <a:pt x="590692" y="588932"/>
                  <a:pt x="451521" y="423303"/>
                  <a:pt x="473746" y="444999"/>
                </a:cubicBezTo>
                <a:cubicBezTo>
                  <a:pt x="495971" y="466695"/>
                  <a:pt x="630909" y="624916"/>
                  <a:pt x="645196" y="645024"/>
                </a:cubicBezTo>
                <a:cubicBezTo>
                  <a:pt x="659483" y="665132"/>
                  <a:pt x="559471" y="565649"/>
                  <a:pt x="559471" y="565649"/>
                </a:cubicBezTo>
                <a:cubicBezTo>
                  <a:pt x="519784" y="528607"/>
                  <a:pt x="502850" y="518024"/>
                  <a:pt x="407071" y="422774"/>
                </a:cubicBezTo>
                <a:cubicBezTo>
                  <a:pt x="311292" y="327524"/>
                  <a:pt x="-16791" y="-14847"/>
                  <a:pt x="671" y="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A7579973-FD68-49F0-EA40-79405291F78B}"/>
              </a:ext>
            </a:extLst>
          </p:cNvPr>
          <p:cNvSpPr/>
          <p:nvPr/>
        </p:nvSpPr>
        <p:spPr>
          <a:xfrm>
            <a:off x="6076610" y="2869865"/>
            <a:ext cx="318726" cy="409472"/>
          </a:xfrm>
          <a:custGeom>
            <a:avLst/>
            <a:gdLst>
              <a:gd name="connsiteX0" fmla="*/ 340 w 318726"/>
              <a:gd name="connsiteY0" fmla="*/ 335 h 409472"/>
              <a:gd name="connsiteX1" fmla="*/ 178140 w 318726"/>
              <a:gd name="connsiteY1" fmla="*/ 276560 h 409472"/>
              <a:gd name="connsiteX2" fmla="*/ 317840 w 318726"/>
              <a:gd name="connsiteY2" fmla="*/ 406735 h 409472"/>
              <a:gd name="connsiteX3" fmla="*/ 225765 w 318726"/>
              <a:gd name="connsiteY3" fmla="*/ 336885 h 409472"/>
              <a:gd name="connsiteX4" fmla="*/ 340 w 318726"/>
              <a:gd name="connsiteY4" fmla="*/ 335 h 409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726" h="409472">
                <a:moveTo>
                  <a:pt x="340" y="335"/>
                </a:moveTo>
                <a:cubicBezTo>
                  <a:pt x="-7597" y="-9719"/>
                  <a:pt x="125223" y="208827"/>
                  <a:pt x="178140" y="276560"/>
                </a:cubicBezTo>
                <a:cubicBezTo>
                  <a:pt x="231057" y="344293"/>
                  <a:pt x="309903" y="396681"/>
                  <a:pt x="317840" y="406735"/>
                </a:cubicBezTo>
                <a:cubicBezTo>
                  <a:pt x="325777" y="416789"/>
                  <a:pt x="279211" y="400385"/>
                  <a:pt x="225765" y="336885"/>
                </a:cubicBezTo>
                <a:cubicBezTo>
                  <a:pt x="172319" y="273385"/>
                  <a:pt x="8277" y="10389"/>
                  <a:pt x="340" y="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2895F7E4-FFF4-F792-D08A-BAA28293A3EA}"/>
              </a:ext>
            </a:extLst>
          </p:cNvPr>
          <p:cNvSpPr/>
          <p:nvPr/>
        </p:nvSpPr>
        <p:spPr>
          <a:xfrm>
            <a:off x="5507885" y="1893927"/>
            <a:ext cx="396894" cy="556766"/>
          </a:xfrm>
          <a:custGeom>
            <a:avLst/>
            <a:gdLst>
              <a:gd name="connsiteX0" fmla="*/ 740 w 396894"/>
              <a:gd name="connsiteY0" fmla="*/ 1548 h 556766"/>
              <a:gd name="connsiteX1" fmla="*/ 207115 w 396894"/>
              <a:gd name="connsiteY1" fmla="*/ 217448 h 556766"/>
              <a:gd name="connsiteX2" fmla="*/ 391265 w 396894"/>
              <a:gd name="connsiteY2" fmla="*/ 547648 h 556766"/>
              <a:gd name="connsiteX3" fmla="*/ 343640 w 396894"/>
              <a:gd name="connsiteY3" fmla="*/ 452398 h 556766"/>
              <a:gd name="connsiteX4" fmla="*/ 283315 w 396894"/>
              <a:gd name="connsiteY4" fmla="*/ 325398 h 556766"/>
              <a:gd name="connsiteX5" fmla="*/ 740 w 396894"/>
              <a:gd name="connsiteY5" fmla="*/ 1548 h 55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894" h="556766">
                <a:moveTo>
                  <a:pt x="740" y="1548"/>
                </a:moveTo>
                <a:cubicBezTo>
                  <a:pt x="-11960" y="-16444"/>
                  <a:pt x="142028" y="126431"/>
                  <a:pt x="207115" y="217448"/>
                </a:cubicBezTo>
                <a:cubicBezTo>
                  <a:pt x="272202" y="308465"/>
                  <a:pt x="368511" y="508490"/>
                  <a:pt x="391265" y="547648"/>
                </a:cubicBezTo>
                <a:cubicBezTo>
                  <a:pt x="414019" y="586806"/>
                  <a:pt x="361632" y="489440"/>
                  <a:pt x="343640" y="452398"/>
                </a:cubicBezTo>
                <a:cubicBezTo>
                  <a:pt x="325648" y="415356"/>
                  <a:pt x="335702" y="397365"/>
                  <a:pt x="283315" y="325398"/>
                </a:cubicBezTo>
                <a:cubicBezTo>
                  <a:pt x="230928" y="253431"/>
                  <a:pt x="13440" y="19540"/>
                  <a:pt x="740" y="1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A1BFF2DF-E0C6-2573-3A79-C713E731E871}"/>
              </a:ext>
            </a:extLst>
          </p:cNvPr>
          <p:cNvSpPr/>
          <p:nvPr/>
        </p:nvSpPr>
        <p:spPr>
          <a:xfrm>
            <a:off x="6092685" y="2997059"/>
            <a:ext cx="284699" cy="641776"/>
          </a:xfrm>
          <a:custGeom>
            <a:avLst/>
            <a:gdLst>
              <a:gd name="connsiteX0" fmla="*/ 140 w 284699"/>
              <a:gd name="connsiteY0" fmla="*/ 141 h 641776"/>
              <a:gd name="connsiteX1" fmla="*/ 181115 w 284699"/>
              <a:gd name="connsiteY1" fmla="*/ 463691 h 641776"/>
              <a:gd name="connsiteX2" fmla="*/ 282715 w 284699"/>
              <a:gd name="connsiteY2" fmla="*/ 638316 h 641776"/>
              <a:gd name="connsiteX3" fmla="*/ 250965 w 284699"/>
              <a:gd name="connsiteY3" fmla="*/ 584341 h 641776"/>
              <a:gd name="connsiteX4" fmla="*/ 152540 w 284699"/>
              <a:gd name="connsiteY4" fmla="*/ 416066 h 641776"/>
              <a:gd name="connsiteX5" fmla="*/ 140 w 284699"/>
              <a:gd name="connsiteY5" fmla="*/ 141 h 64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699" h="641776">
                <a:moveTo>
                  <a:pt x="140" y="141"/>
                </a:moveTo>
                <a:cubicBezTo>
                  <a:pt x="4903" y="8079"/>
                  <a:pt x="134019" y="357329"/>
                  <a:pt x="181115" y="463691"/>
                </a:cubicBezTo>
                <a:cubicBezTo>
                  <a:pt x="228211" y="570053"/>
                  <a:pt x="271073" y="618208"/>
                  <a:pt x="282715" y="638316"/>
                </a:cubicBezTo>
                <a:cubicBezTo>
                  <a:pt x="294357" y="658424"/>
                  <a:pt x="250965" y="584341"/>
                  <a:pt x="250965" y="584341"/>
                </a:cubicBezTo>
                <a:cubicBezTo>
                  <a:pt x="229269" y="547299"/>
                  <a:pt x="191698" y="511316"/>
                  <a:pt x="152540" y="416066"/>
                </a:cubicBezTo>
                <a:cubicBezTo>
                  <a:pt x="113382" y="320816"/>
                  <a:pt x="-4623" y="-7797"/>
                  <a:pt x="140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9ABE3514-81EE-7484-BE55-BD3EFCB8CEB0}"/>
              </a:ext>
            </a:extLst>
          </p:cNvPr>
          <p:cNvSpPr/>
          <p:nvPr/>
        </p:nvSpPr>
        <p:spPr>
          <a:xfrm>
            <a:off x="4585083" y="1566771"/>
            <a:ext cx="692520" cy="493514"/>
          </a:xfrm>
          <a:custGeom>
            <a:avLst/>
            <a:gdLst>
              <a:gd name="connsiteX0" fmla="*/ 40892 w 692520"/>
              <a:gd name="connsiteY0" fmla="*/ 27079 h 493514"/>
              <a:gd name="connsiteX1" fmla="*/ 669542 w 692520"/>
              <a:gd name="connsiteY1" fmla="*/ 477929 h 493514"/>
              <a:gd name="connsiteX2" fmla="*/ 542542 w 692520"/>
              <a:gd name="connsiteY2" fmla="*/ 379504 h 493514"/>
              <a:gd name="connsiteX3" fmla="*/ 415542 w 692520"/>
              <a:gd name="connsiteY3" fmla="*/ 277904 h 493514"/>
              <a:gd name="connsiteX4" fmla="*/ 98042 w 692520"/>
              <a:gd name="connsiteY4" fmla="*/ 74704 h 493514"/>
              <a:gd name="connsiteX5" fmla="*/ 40892 w 692520"/>
              <a:gd name="connsiteY5" fmla="*/ 27079 h 493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2520" h="493514">
                <a:moveTo>
                  <a:pt x="40892" y="27079"/>
                </a:moveTo>
                <a:cubicBezTo>
                  <a:pt x="136142" y="94283"/>
                  <a:pt x="585934" y="419192"/>
                  <a:pt x="669542" y="477929"/>
                </a:cubicBezTo>
                <a:cubicBezTo>
                  <a:pt x="753150" y="536667"/>
                  <a:pt x="584875" y="412841"/>
                  <a:pt x="542542" y="379504"/>
                </a:cubicBezTo>
                <a:cubicBezTo>
                  <a:pt x="500209" y="346167"/>
                  <a:pt x="489625" y="328704"/>
                  <a:pt x="415542" y="277904"/>
                </a:cubicBezTo>
                <a:cubicBezTo>
                  <a:pt x="341459" y="227104"/>
                  <a:pt x="157309" y="115450"/>
                  <a:pt x="98042" y="74704"/>
                </a:cubicBezTo>
                <a:cubicBezTo>
                  <a:pt x="38775" y="33958"/>
                  <a:pt x="-54358" y="-40125"/>
                  <a:pt x="40892" y="27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97B4575C-5F19-F592-AF27-7B9FE283623E}"/>
              </a:ext>
            </a:extLst>
          </p:cNvPr>
          <p:cNvSpPr/>
          <p:nvPr/>
        </p:nvSpPr>
        <p:spPr>
          <a:xfrm>
            <a:off x="5324209" y="2103893"/>
            <a:ext cx="378428" cy="621058"/>
          </a:xfrm>
          <a:custGeom>
            <a:avLst/>
            <a:gdLst>
              <a:gd name="connsiteX0" fmla="*/ 266 w 378428"/>
              <a:gd name="connsiteY0" fmla="*/ 1132 h 621058"/>
              <a:gd name="connsiteX1" fmla="*/ 184416 w 378428"/>
              <a:gd name="connsiteY1" fmla="*/ 232907 h 621058"/>
              <a:gd name="connsiteX2" fmla="*/ 378091 w 378428"/>
              <a:gd name="connsiteY2" fmla="*/ 620257 h 621058"/>
              <a:gd name="connsiteX3" fmla="*/ 225691 w 378428"/>
              <a:gd name="connsiteY3" fmla="*/ 324982 h 621058"/>
              <a:gd name="connsiteX4" fmla="*/ 266 w 378428"/>
              <a:gd name="connsiteY4" fmla="*/ 1132 h 62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428" h="621058">
                <a:moveTo>
                  <a:pt x="266" y="1132"/>
                </a:moveTo>
                <a:cubicBezTo>
                  <a:pt x="-6613" y="-14214"/>
                  <a:pt x="121445" y="129720"/>
                  <a:pt x="184416" y="232907"/>
                </a:cubicBezTo>
                <a:cubicBezTo>
                  <a:pt x="247387" y="336094"/>
                  <a:pt x="371212" y="604911"/>
                  <a:pt x="378091" y="620257"/>
                </a:cubicBezTo>
                <a:cubicBezTo>
                  <a:pt x="384970" y="635603"/>
                  <a:pt x="284958" y="426582"/>
                  <a:pt x="225691" y="324982"/>
                </a:cubicBezTo>
                <a:cubicBezTo>
                  <a:pt x="166424" y="223382"/>
                  <a:pt x="7145" y="16478"/>
                  <a:pt x="266" y="1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C62ED902-0FAF-088B-4C1E-79DAF0B9B4D0}"/>
              </a:ext>
            </a:extLst>
          </p:cNvPr>
          <p:cNvSpPr/>
          <p:nvPr/>
        </p:nvSpPr>
        <p:spPr>
          <a:xfrm>
            <a:off x="4875166" y="1608704"/>
            <a:ext cx="751508" cy="781146"/>
          </a:xfrm>
          <a:custGeom>
            <a:avLst/>
            <a:gdLst>
              <a:gd name="connsiteX0" fmla="*/ 1634 w 751508"/>
              <a:gd name="connsiteY0" fmla="*/ 1021 h 781146"/>
              <a:gd name="connsiteX1" fmla="*/ 617584 w 751508"/>
              <a:gd name="connsiteY1" fmla="*/ 540771 h 781146"/>
              <a:gd name="connsiteX2" fmla="*/ 747759 w 751508"/>
              <a:gd name="connsiteY2" fmla="*/ 778896 h 781146"/>
              <a:gd name="connsiteX3" fmla="*/ 706484 w 751508"/>
              <a:gd name="connsiteY3" fmla="*/ 651896 h 781146"/>
              <a:gd name="connsiteX4" fmla="*/ 604884 w 751508"/>
              <a:gd name="connsiteY4" fmla="*/ 509021 h 781146"/>
              <a:gd name="connsiteX5" fmla="*/ 442959 w 751508"/>
              <a:gd name="connsiteY5" fmla="*/ 343921 h 781146"/>
              <a:gd name="connsiteX6" fmla="*/ 611234 w 751508"/>
              <a:gd name="connsiteY6" fmla="*/ 509021 h 781146"/>
              <a:gd name="connsiteX7" fmla="*/ 354059 w 751508"/>
              <a:gd name="connsiteY7" fmla="*/ 220096 h 781146"/>
              <a:gd name="connsiteX8" fmla="*/ 566784 w 751508"/>
              <a:gd name="connsiteY8" fmla="*/ 509021 h 781146"/>
              <a:gd name="connsiteX9" fmla="*/ 354059 w 751508"/>
              <a:gd name="connsiteY9" fmla="*/ 267721 h 781146"/>
              <a:gd name="connsiteX10" fmla="*/ 433434 w 751508"/>
              <a:gd name="connsiteY10" fmla="*/ 401071 h 781146"/>
              <a:gd name="connsiteX11" fmla="*/ 1634 w 751508"/>
              <a:gd name="connsiteY11" fmla="*/ 1021 h 78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1508" h="781146">
                <a:moveTo>
                  <a:pt x="1634" y="1021"/>
                </a:moveTo>
                <a:cubicBezTo>
                  <a:pt x="32326" y="24304"/>
                  <a:pt x="493230" y="411125"/>
                  <a:pt x="617584" y="540771"/>
                </a:cubicBezTo>
                <a:cubicBezTo>
                  <a:pt x="741938" y="670417"/>
                  <a:pt x="732942" y="760375"/>
                  <a:pt x="747759" y="778896"/>
                </a:cubicBezTo>
                <a:cubicBezTo>
                  <a:pt x="762576" y="797417"/>
                  <a:pt x="730297" y="696875"/>
                  <a:pt x="706484" y="651896"/>
                </a:cubicBezTo>
                <a:cubicBezTo>
                  <a:pt x="682672" y="606917"/>
                  <a:pt x="648805" y="560350"/>
                  <a:pt x="604884" y="509021"/>
                </a:cubicBezTo>
                <a:cubicBezTo>
                  <a:pt x="560963" y="457692"/>
                  <a:pt x="441901" y="343921"/>
                  <a:pt x="442959" y="343921"/>
                </a:cubicBezTo>
                <a:cubicBezTo>
                  <a:pt x="444017" y="343921"/>
                  <a:pt x="626051" y="529658"/>
                  <a:pt x="611234" y="509021"/>
                </a:cubicBezTo>
                <a:cubicBezTo>
                  <a:pt x="596417" y="488384"/>
                  <a:pt x="361467" y="220096"/>
                  <a:pt x="354059" y="220096"/>
                </a:cubicBezTo>
                <a:cubicBezTo>
                  <a:pt x="346651" y="220096"/>
                  <a:pt x="566784" y="501084"/>
                  <a:pt x="566784" y="509021"/>
                </a:cubicBezTo>
                <a:cubicBezTo>
                  <a:pt x="566784" y="516958"/>
                  <a:pt x="376284" y="285713"/>
                  <a:pt x="354059" y="267721"/>
                </a:cubicBezTo>
                <a:cubicBezTo>
                  <a:pt x="331834" y="249729"/>
                  <a:pt x="484763" y="442346"/>
                  <a:pt x="433434" y="401071"/>
                </a:cubicBezTo>
                <a:cubicBezTo>
                  <a:pt x="382105" y="359796"/>
                  <a:pt x="-29058" y="-22262"/>
                  <a:pt x="1634" y="1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91EC1DA1-8729-9B96-0C5F-35E9EFE3D26B}"/>
              </a:ext>
            </a:extLst>
          </p:cNvPr>
          <p:cNvSpPr/>
          <p:nvPr/>
        </p:nvSpPr>
        <p:spPr>
          <a:xfrm>
            <a:off x="5670311" y="2447359"/>
            <a:ext cx="237858" cy="858563"/>
          </a:xfrm>
          <a:custGeom>
            <a:avLst/>
            <a:gdLst>
              <a:gd name="connsiteX0" fmla="*/ 239 w 237858"/>
              <a:gd name="connsiteY0" fmla="*/ 566 h 858563"/>
              <a:gd name="connsiteX1" fmla="*/ 168514 w 237858"/>
              <a:gd name="connsiteY1" fmla="*/ 537141 h 858563"/>
              <a:gd name="connsiteX2" fmla="*/ 232014 w 237858"/>
              <a:gd name="connsiteY2" fmla="*/ 845116 h 858563"/>
              <a:gd name="connsiteX3" fmla="*/ 225664 w 237858"/>
              <a:gd name="connsiteY3" fmla="*/ 778441 h 858563"/>
              <a:gd name="connsiteX4" fmla="*/ 149464 w 237858"/>
              <a:gd name="connsiteY4" fmla="*/ 553016 h 858563"/>
              <a:gd name="connsiteX5" fmla="*/ 165339 w 237858"/>
              <a:gd name="connsiteY5" fmla="*/ 597466 h 858563"/>
              <a:gd name="connsiteX6" fmla="*/ 105014 w 237858"/>
              <a:gd name="connsiteY6" fmla="*/ 381566 h 858563"/>
              <a:gd name="connsiteX7" fmla="*/ 130414 w 237858"/>
              <a:gd name="connsiteY7" fmla="*/ 432366 h 858563"/>
              <a:gd name="connsiteX8" fmla="*/ 239 w 237858"/>
              <a:gd name="connsiteY8" fmla="*/ 566 h 858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858" h="858563">
                <a:moveTo>
                  <a:pt x="239" y="566"/>
                </a:moveTo>
                <a:cubicBezTo>
                  <a:pt x="6589" y="18028"/>
                  <a:pt x="129885" y="396383"/>
                  <a:pt x="168514" y="537141"/>
                </a:cubicBezTo>
                <a:cubicBezTo>
                  <a:pt x="207143" y="677899"/>
                  <a:pt x="222489" y="804899"/>
                  <a:pt x="232014" y="845116"/>
                </a:cubicBezTo>
                <a:cubicBezTo>
                  <a:pt x="241539" y="885333"/>
                  <a:pt x="239422" y="827124"/>
                  <a:pt x="225664" y="778441"/>
                </a:cubicBezTo>
                <a:cubicBezTo>
                  <a:pt x="211906" y="729758"/>
                  <a:pt x="159518" y="583178"/>
                  <a:pt x="149464" y="553016"/>
                </a:cubicBezTo>
                <a:cubicBezTo>
                  <a:pt x="139410" y="522854"/>
                  <a:pt x="172747" y="626041"/>
                  <a:pt x="165339" y="597466"/>
                </a:cubicBezTo>
                <a:cubicBezTo>
                  <a:pt x="157931" y="568891"/>
                  <a:pt x="110835" y="409083"/>
                  <a:pt x="105014" y="381566"/>
                </a:cubicBezTo>
                <a:cubicBezTo>
                  <a:pt x="99193" y="354049"/>
                  <a:pt x="145231" y="490045"/>
                  <a:pt x="130414" y="432366"/>
                </a:cubicBezTo>
                <a:cubicBezTo>
                  <a:pt x="115597" y="374687"/>
                  <a:pt x="-6111" y="-16896"/>
                  <a:pt x="239" y="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A8F7BFE8-1BBA-501D-3358-67EDACC6FC04}"/>
              </a:ext>
            </a:extLst>
          </p:cNvPr>
          <p:cNvSpPr/>
          <p:nvPr/>
        </p:nvSpPr>
        <p:spPr>
          <a:xfrm>
            <a:off x="5317566" y="1770678"/>
            <a:ext cx="527989" cy="1014420"/>
          </a:xfrm>
          <a:custGeom>
            <a:avLst/>
            <a:gdLst>
              <a:gd name="connsiteX0" fmla="*/ 559 w 527989"/>
              <a:gd name="connsiteY0" fmla="*/ 972 h 1014420"/>
              <a:gd name="connsiteX1" fmla="*/ 372034 w 527989"/>
              <a:gd name="connsiteY1" fmla="*/ 572472 h 1014420"/>
              <a:gd name="connsiteX2" fmla="*/ 359334 w 527989"/>
              <a:gd name="connsiteY2" fmla="*/ 537547 h 1014420"/>
              <a:gd name="connsiteX3" fmla="*/ 406959 w 527989"/>
              <a:gd name="connsiteY3" fmla="*/ 686772 h 1014420"/>
              <a:gd name="connsiteX4" fmla="*/ 527609 w 527989"/>
              <a:gd name="connsiteY4" fmla="*/ 1013797 h 1014420"/>
              <a:gd name="connsiteX5" fmla="*/ 441884 w 527989"/>
              <a:gd name="connsiteY5" fmla="*/ 762972 h 1014420"/>
              <a:gd name="connsiteX6" fmla="*/ 352984 w 527989"/>
              <a:gd name="connsiteY6" fmla="*/ 540722 h 1014420"/>
              <a:gd name="connsiteX7" fmla="*/ 245034 w 527989"/>
              <a:gd name="connsiteY7" fmla="*/ 337522 h 1014420"/>
              <a:gd name="connsiteX8" fmla="*/ 286309 w 527989"/>
              <a:gd name="connsiteY8" fmla="*/ 432772 h 1014420"/>
              <a:gd name="connsiteX9" fmla="*/ 559 w 527989"/>
              <a:gd name="connsiteY9" fmla="*/ 972 h 101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7989" h="1014420">
                <a:moveTo>
                  <a:pt x="559" y="972"/>
                </a:moveTo>
                <a:cubicBezTo>
                  <a:pt x="14846" y="24255"/>
                  <a:pt x="312238" y="483043"/>
                  <a:pt x="372034" y="572472"/>
                </a:cubicBezTo>
                <a:cubicBezTo>
                  <a:pt x="431830" y="661901"/>
                  <a:pt x="353513" y="518497"/>
                  <a:pt x="359334" y="537547"/>
                </a:cubicBezTo>
                <a:cubicBezTo>
                  <a:pt x="365155" y="556597"/>
                  <a:pt x="378913" y="607397"/>
                  <a:pt x="406959" y="686772"/>
                </a:cubicBezTo>
                <a:cubicBezTo>
                  <a:pt x="435005" y="766147"/>
                  <a:pt x="521788" y="1001097"/>
                  <a:pt x="527609" y="1013797"/>
                </a:cubicBezTo>
                <a:cubicBezTo>
                  <a:pt x="533430" y="1026497"/>
                  <a:pt x="470988" y="841818"/>
                  <a:pt x="441884" y="762972"/>
                </a:cubicBezTo>
                <a:cubicBezTo>
                  <a:pt x="412780" y="684126"/>
                  <a:pt x="385792" y="611630"/>
                  <a:pt x="352984" y="540722"/>
                </a:cubicBezTo>
                <a:cubicBezTo>
                  <a:pt x="320176" y="469814"/>
                  <a:pt x="256146" y="355513"/>
                  <a:pt x="245034" y="337522"/>
                </a:cubicBezTo>
                <a:cubicBezTo>
                  <a:pt x="233922" y="319531"/>
                  <a:pt x="322822" y="485689"/>
                  <a:pt x="286309" y="432772"/>
                </a:cubicBezTo>
                <a:cubicBezTo>
                  <a:pt x="249797" y="379855"/>
                  <a:pt x="-13728" y="-22311"/>
                  <a:pt x="559" y="9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9EE15807-9193-FB06-EA47-0560A4A9225D}"/>
              </a:ext>
            </a:extLst>
          </p:cNvPr>
          <p:cNvSpPr/>
          <p:nvPr/>
        </p:nvSpPr>
        <p:spPr>
          <a:xfrm>
            <a:off x="5835636" y="2800337"/>
            <a:ext cx="483764" cy="1239379"/>
          </a:xfrm>
          <a:custGeom>
            <a:avLst/>
            <a:gdLst>
              <a:gd name="connsiteX0" fmla="*/ 14 w 483764"/>
              <a:gd name="connsiteY0" fmla="*/ 13 h 1239379"/>
              <a:gd name="connsiteX1" fmla="*/ 177814 w 483764"/>
              <a:gd name="connsiteY1" fmla="*/ 517538 h 1239379"/>
              <a:gd name="connsiteX2" fmla="*/ 273064 w 483764"/>
              <a:gd name="connsiteY2" fmla="*/ 771538 h 1239379"/>
              <a:gd name="connsiteX3" fmla="*/ 260364 w 483764"/>
              <a:gd name="connsiteY3" fmla="*/ 727088 h 1239379"/>
              <a:gd name="connsiteX4" fmla="*/ 476264 w 483764"/>
              <a:gd name="connsiteY4" fmla="*/ 1222388 h 1239379"/>
              <a:gd name="connsiteX5" fmla="*/ 438164 w 483764"/>
              <a:gd name="connsiteY5" fmla="*/ 1133488 h 1239379"/>
              <a:gd name="connsiteX6" fmla="*/ 288939 w 483764"/>
              <a:gd name="connsiteY6" fmla="*/ 787413 h 1239379"/>
              <a:gd name="connsiteX7" fmla="*/ 168289 w 483764"/>
              <a:gd name="connsiteY7" fmla="*/ 501663 h 1239379"/>
              <a:gd name="connsiteX8" fmla="*/ 14 w 483764"/>
              <a:gd name="connsiteY8" fmla="*/ 13 h 123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3764" h="1239379">
                <a:moveTo>
                  <a:pt x="14" y="13"/>
                </a:moveTo>
                <a:cubicBezTo>
                  <a:pt x="1602" y="2659"/>
                  <a:pt x="132306" y="388951"/>
                  <a:pt x="177814" y="517538"/>
                </a:cubicBezTo>
                <a:cubicBezTo>
                  <a:pt x="223322" y="646125"/>
                  <a:pt x="259306" y="736613"/>
                  <a:pt x="273064" y="771538"/>
                </a:cubicBezTo>
                <a:cubicBezTo>
                  <a:pt x="286822" y="806463"/>
                  <a:pt x="226497" y="651946"/>
                  <a:pt x="260364" y="727088"/>
                </a:cubicBezTo>
                <a:cubicBezTo>
                  <a:pt x="294231" y="802230"/>
                  <a:pt x="446631" y="1154655"/>
                  <a:pt x="476264" y="1222388"/>
                </a:cubicBezTo>
                <a:cubicBezTo>
                  <a:pt x="505897" y="1290121"/>
                  <a:pt x="438164" y="1133488"/>
                  <a:pt x="438164" y="1133488"/>
                </a:cubicBezTo>
                <a:lnTo>
                  <a:pt x="288939" y="787413"/>
                </a:lnTo>
                <a:cubicBezTo>
                  <a:pt x="243960" y="682109"/>
                  <a:pt x="212739" y="631309"/>
                  <a:pt x="168289" y="501663"/>
                </a:cubicBezTo>
                <a:cubicBezTo>
                  <a:pt x="123839" y="372017"/>
                  <a:pt x="-1574" y="-2633"/>
                  <a:pt x="14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F12AB191-5EDC-21A0-93C2-E705DFE7B2D5}"/>
              </a:ext>
            </a:extLst>
          </p:cNvPr>
          <p:cNvSpPr/>
          <p:nvPr/>
        </p:nvSpPr>
        <p:spPr>
          <a:xfrm>
            <a:off x="5873750" y="2987303"/>
            <a:ext cx="364201" cy="1084380"/>
          </a:xfrm>
          <a:custGeom>
            <a:avLst/>
            <a:gdLst>
              <a:gd name="connsiteX0" fmla="*/ 0 w 364201"/>
              <a:gd name="connsiteY0" fmla="*/ 372 h 1084380"/>
              <a:gd name="connsiteX1" fmla="*/ 63500 w 364201"/>
              <a:gd name="connsiteY1" fmla="*/ 419472 h 1084380"/>
              <a:gd name="connsiteX2" fmla="*/ 47625 w 364201"/>
              <a:gd name="connsiteY2" fmla="*/ 324222 h 1084380"/>
              <a:gd name="connsiteX3" fmla="*/ 152400 w 364201"/>
              <a:gd name="connsiteY3" fmla="*/ 584572 h 1084380"/>
              <a:gd name="connsiteX4" fmla="*/ 314325 w 364201"/>
              <a:gd name="connsiteY4" fmla="*/ 917947 h 1084380"/>
              <a:gd name="connsiteX5" fmla="*/ 361950 w 364201"/>
              <a:gd name="connsiteY5" fmla="*/ 1079872 h 1084380"/>
              <a:gd name="connsiteX6" fmla="*/ 336550 w 364201"/>
              <a:gd name="connsiteY6" fmla="*/ 1000497 h 1084380"/>
              <a:gd name="connsiteX7" fmla="*/ 168275 w 364201"/>
              <a:gd name="connsiteY7" fmla="*/ 613147 h 1084380"/>
              <a:gd name="connsiteX8" fmla="*/ 63500 w 364201"/>
              <a:gd name="connsiteY8" fmla="*/ 349622 h 1084380"/>
              <a:gd name="connsiteX9" fmla="*/ 0 w 364201"/>
              <a:gd name="connsiteY9" fmla="*/ 372 h 108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4201" h="1084380">
                <a:moveTo>
                  <a:pt x="0" y="372"/>
                </a:moveTo>
                <a:cubicBezTo>
                  <a:pt x="0" y="12014"/>
                  <a:pt x="55563" y="365497"/>
                  <a:pt x="63500" y="419472"/>
                </a:cubicBezTo>
                <a:cubicBezTo>
                  <a:pt x="71437" y="473447"/>
                  <a:pt x="32808" y="296705"/>
                  <a:pt x="47625" y="324222"/>
                </a:cubicBezTo>
                <a:cubicBezTo>
                  <a:pt x="62442" y="351739"/>
                  <a:pt x="107950" y="485618"/>
                  <a:pt x="152400" y="584572"/>
                </a:cubicBezTo>
                <a:cubicBezTo>
                  <a:pt x="196850" y="683526"/>
                  <a:pt x="279400" y="835397"/>
                  <a:pt x="314325" y="917947"/>
                </a:cubicBezTo>
                <a:cubicBezTo>
                  <a:pt x="349250" y="1000497"/>
                  <a:pt x="358246" y="1066114"/>
                  <a:pt x="361950" y="1079872"/>
                </a:cubicBezTo>
                <a:cubicBezTo>
                  <a:pt x="365654" y="1093630"/>
                  <a:pt x="368829" y="1078285"/>
                  <a:pt x="336550" y="1000497"/>
                </a:cubicBezTo>
                <a:cubicBezTo>
                  <a:pt x="304271" y="922710"/>
                  <a:pt x="213783" y="721626"/>
                  <a:pt x="168275" y="613147"/>
                </a:cubicBezTo>
                <a:cubicBezTo>
                  <a:pt x="122767" y="504668"/>
                  <a:pt x="89429" y="445930"/>
                  <a:pt x="63500" y="349622"/>
                </a:cubicBezTo>
                <a:cubicBezTo>
                  <a:pt x="37571" y="253314"/>
                  <a:pt x="0" y="-11270"/>
                  <a:pt x="0" y="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6D19BD93-110F-AB1B-8DFD-C1A9534E245E}"/>
              </a:ext>
            </a:extLst>
          </p:cNvPr>
          <p:cNvSpPr/>
          <p:nvPr/>
        </p:nvSpPr>
        <p:spPr>
          <a:xfrm>
            <a:off x="6051548" y="3466843"/>
            <a:ext cx="95606" cy="819668"/>
          </a:xfrm>
          <a:custGeom>
            <a:avLst/>
            <a:gdLst>
              <a:gd name="connsiteX0" fmla="*/ 2 w 95606"/>
              <a:gd name="connsiteY0" fmla="*/ 257 h 819668"/>
              <a:gd name="connsiteX1" fmla="*/ 88902 w 95606"/>
              <a:gd name="connsiteY1" fmla="*/ 384432 h 819668"/>
              <a:gd name="connsiteX2" fmla="*/ 88902 w 95606"/>
              <a:gd name="connsiteY2" fmla="*/ 819407 h 819668"/>
              <a:gd name="connsiteX3" fmla="*/ 85727 w 95606"/>
              <a:gd name="connsiteY3" fmla="*/ 441582 h 819668"/>
              <a:gd name="connsiteX4" fmla="*/ 2 w 95606"/>
              <a:gd name="connsiteY4" fmla="*/ 257 h 81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606" h="819668">
                <a:moveTo>
                  <a:pt x="2" y="257"/>
                </a:moveTo>
                <a:cubicBezTo>
                  <a:pt x="531" y="-9268"/>
                  <a:pt x="74085" y="247907"/>
                  <a:pt x="88902" y="384432"/>
                </a:cubicBezTo>
                <a:cubicBezTo>
                  <a:pt x="103719" y="520957"/>
                  <a:pt x="89431" y="809882"/>
                  <a:pt x="88902" y="819407"/>
                </a:cubicBezTo>
                <a:cubicBezTo>
                  <a:pt x="88373" y="828932"/>
                  <a:pt x="97369" y="575990"/>
                  <a:pt x="85727" y="441582"/>
                </a:cubicBezTo>
                <a:cubicBezTo>
                  <a:pt x="74085" y="307174"/>
                  <a:pt x="-527" y="9782"/>
                  <a:pt x="2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9E4856D8-F7CF-140C-E10D-5B2B5F633413}"/>
              </a:ext>
            </a:extLst>
          </p:cNvPr>
          <p:cNvSpPr/>
          <p:nvPr/>
        </p:nvSpPr>
        <p:spPr>
          <a:xfrm>
            <a:off x="5941773" y="2822261"/>
            <a:ext cx="364074" cy="869228"/>
          </a:xfrm>
          <a:custGeom>
            <a:avLst/>
            <a:gdLst>
              <a:gd name="connsiteX0" fmla="*/ 1827 w 364074"/>
              <a:gd name="connsiteY0" fmla="*/ 3489 h 869228"/>
              <a:gd name="connsiteX1" fmla="*/ 328852 w 364074"/>
              <a:gd name="connsiteY1" fmla="*/ 740089 h 869228"/>
              <a:gd name="connsiteX2" fmla="*/ 224077 w 364074"/>
              <a:gd name="connsiteY2" fmla="*/ 527364 h 869228"/>
              <a:gd name="connsiteX3" fmla="*/ 360602 w 364074"/>
              <a:gd name="connsiteY3" fmla="*/ 867089 h 869228"/>
              <a:gd name="connsiteX4" fmla="*/ 243127 w 364074"/>
              <a:gd name="connsiteY4" fmla="*/ 679764 h 869228"/>
              <a:gd name="connsiteX5" fmla="*/ 363777 w 364074"/>
              <a:gd name="connsiteY5" fmla="*/ 844864 h 869228"/>
              <a:gd name="connsiteX6" fmla="*/ 274877 w 364074"/>
              <a:gd name="connsiteY6" fmla="*/ 686114 h 869228"/>
              <a:gd name="connsiteX7" fmla="*/ 198677 w 364074"/>
              <a:gd name="connsiteY7" fmla="*/ 470214 h 869228"/>
              <a:gd name="connsiteX8" fmla="*/ 1827 w 364074"/>
              <a:gd name="connsiteY8" fmla="*/ 3489 h 869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4074" h="869228">
                <a:moveTo>
                  <a:pt x="1827" y="3489"/>
                </a:moveTo>
                <a:cubicBezTo>
                  <a:pt x="23523" y="48468"/>
                  <a:pt x="291810" y="652776"/>
                  <a:pt x="328852" y="740089"/>
                </a:cubicBezTo>
                <a:cubicBezTo>
                  <a:pt x="365894" y="827402"/>
                  <a:pt x="218785" y="506198"/>
                  <a:pt x="224077" y="527364"/>
                </a:cubicBezTo>
                <a:cubicBezTo>
                  <a:pt x="229369" y="548530"/>
                  <a:pt x="357427" y="841689"/>
                  <a:pt x="360602" y="867089"/>
                </a:cubicBezTo>
                <a:cubicBezTo>
                  <a:pt x="363777" y="892489"/>
                  <a:pt x="242598" y="683468"/>
                  <a:pt x="243127" y="679764"/>
                </a:cubicBezTo>
                <a:cubicBezTo>
                  <a:pt x="243656" y="676060"/>
                  <a:pt x="358486" y="843806"/>
                  <a:pt x="363777" y="844864"/>
                </a:cubicBezTo>
                <a:cubicBezTo>
                  <a:pt x="369068" y="845922"/>
                  <a:pt x="302394" y="748556"/>
                  <a:pt x="274877" y="686114"/>
                </a:cubicBezTo>
                <a:cubicBezTo>
                  <a:pt x="247360" y="623672"/>
                  <a:pt x="239423" y="579222"/>
                  <a:pt x="198677" y="470214"/>
                </a:cubicBezTo>
                <a:cubicBezTo>
                  <a:pt x="157931" y="361206"/>
                  <a:pt x="-19869" y="-41490"/>
                  <a:pt x="1827" y="3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BF4077B4-2AC0-54E7-E0E0-9595BC901269}"/>
              </a:ext>
            </a:extLst>
          </p:cNvPr>
          <p:cNvSpPr/>
          <p:nvPr/>
        </p:nvSpPr>
        <p:spPr>
          <a:xfrm>
            <a:off x="6229332" y="3774932"/>
            <a:ext cx="180560" cy="410775"/>
          </a:xfrm>
          <a:custGeom>
            <a:avLst/>
            <a:gdLst>
              <a:gd name="connsiteX0" fmla="*/ 18 w 180560"/>
              <a:gd name="connsiteY0" fmla="*/ 143 h 410775"/>
              <a:gd name="connsiteX1" fmla="*/ 73043 w 180560"/>
              <a:gd name="connsiteY1" fmla="*/ 177943 h 410775"/>
              <a:gd name="connsiteX2" fmla="*/ 177818 w 180560"/>
              <a:gd name="connsiteY2" fmla="*/ 406543 h 410775"/>
              <a:gd name="connsiteX3" fmla="*/ 142893 w 180560"/>
              <a:gd name="connsiteY3" fmla="*/ 317643 h 410775"/>
              <a:gd name="connsiteX4" fmla="*/ 66693 w 180560"/>
              <a:gd name="connsiteY4" fmla="*/ 206518 h 410775"/>
              <a:gd name="connsiteX5" fmla="*/ 18 w 180560"/>
              <a:gd name="connsiteY5" fmla="*/ 143 h 41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560" h="410775">
                <a:moveTo>
                  <a:pt x="18" y="143"/>
                </a:moveTo>
                <a:cubicBezTo>
                  <a:pt x="1076" y="-4619"/>
                  <a:pt x="43410" y="110210"/>
                  <a:pt x="73043" y="177943"/>
                </a:cubicBezTo>
                <a:cubicBezTo>
                  <a:pt x="102676" y="245676"/>
                  <a:pt x="166176" y="383260"/>
                  <a:pt x="177818" y="406543"/>
                </a:cubicBezTo>
                <a:cubicBezTo>
                  <a:pt x="189460" y="429826"/>
                  <a:pt x="161414" y="350981"/>
                  <a:pt x="142893" y="317643"/>
                </a:cubicBezTo>
                <a:cubicBezTo>
                  <a:pt x="124372" y="284306"/>
                  <a:pt x="88918" y="253085"/>
                  <a:pt x="66693" y="206518"/>
                </a:cubicBezTo>
                <a:cubicBezTo>
                  <a:pt x="44468" y="159951"/>
                  <a:pt x="-1040" y="4905"/>
                  <a:pt x="18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E52BF381-5778-2E6D-2F70-8377E4A9B77F}"/>
              </a:ext>
            </a:extLst>
          </p:cNvPr>
          <p:cNvSpPr/>
          <p:nvPr/>
        </p:nvSpPr>
        <p:spPr>
          <a:xfrm>
            <a:off x="6381689" y="3682980"/>
            <a:ext cx="261077" cy="402719"/>
          </a:xfrm>
          <a:custGeom>
            <a:avLst/>
            <a:gdLst>
              <a:gd name="connsiteX0" fmla="*/ 61 w 261077"/>
              <a:gd name="connsiteY0" fmla="*/ 20 h 402719"/>
              <a:gd name="connsiteX1" fmla="*/ 136586 w 261077"/>
              <a:gd name="connsiteY1" fmla="*/ 184170 h 402719"/>
              <a:gd name="connsiteX2" fmla="*/ 111186 w 261077"/>
              <a:gd name="connsiteY2" fmla="*/ 146070 h 402719"/>
              <a:gd name="connsiteX3" fmla="*/ 231836 w 261077"/>
              <a:gd name="connsiteY3" fmla="*/ 276245 h 402719"/>
              <a:gd name="connsiteX4" fmla="*/ 260411 w 261077"/>
              <a:gd name="connsiteY4" fmla="*/ 400070 h 402719"/>
              <a:gd name="connsiteX5" fmla="*/ 250886 w 261077"/>
              <a:gd name="connsiteY5" fmla="*/ 355620 h 402719"/>
              <a:gd name="connsiteX6" fmla="*/ 238186 w 261077"/>
              <a:gd name="connsiteY6" fmla="*/ 292120 h 402719"/>
              <a:gd name="connsiteX7" fmla="*/ 155636 w 261077"/>
              <a:gd name="connsiteY7" fmla="*/ 196870 h 402719"/>
              <a:gd name="connsiteX8" fmla="*/ 61 w 261077"/>
              <a:gd name="connsiteY8" fmla="*/ 20 h 402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1077" h="402719">
                <a:moveTo>
                  <a:pt x="61" y="20"/>
                </a:moveTo>
                <a:cubicBezTo>
                  <a:pt x="-3114" y="-2097"/>
                  <a:pt x="118065" y="159828"/>
                  <a:pt x="136586" y="184170"/>
                </a:cubicBezTo>
                <a:cubicBezTo>
                  <a:pt x="155107" y="208512"/>
                  <a:pt x="95311" y="130724"/>
                  <a:pt x="111186" y="146070"/>
                </a:cubicBezTo>
                <a:cubicBezTo>
                  <a:pt x="127061" y="161416"/>
                  <a:pt x="206965" y="233912"/>
                  <a:pt x="231836" y="276245"/>
                </a:cubicBezTo>
                <a:cubicBezTo>
                  <a:pt x="256707" y="318578"/>
                  <a:pt x="257236" y="386841"/>
                  <a:pt x="260411" y="400070"/>
                </a:cubicBezTo>
                <a:cubicBezTo>
                  <a:pt x="263586" y="413299"/>
                  <a:pt x="254590" y="373612"/>
                  <a:pt x="250886" y="355620"/>
                </a:cubicBezTo>
                <a:cubicBezTo>
                  <a:pt x="247182" y="337628"/>
                  <a:pt x="254061" y="318578"/>
                  <a:pt x="238186" y="292120"/>
                </a:cubicBezTo>
                <a:cubicBezTo>
                  <a:pt x="222311" y="265662"/>
                  <a:pt x="192678" y="240791"/>
                  <a:pt x="155636" y="196870"/>
                </a:cubicBezTo>
                <a:cubicBezTo>
                  <a:pt x="118594" y="152949"/>
                  <a:pt x="3236" y="2137"/>
                  <a:pt x="61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E3F8320D-6505-2B83-CE63-0BD3AF8A94FC}"/>
              </a:ext>
            </a:extLst>
          </p:cNvPr>
          <p:cNvSpPr/>
          <p:nvPr/>
        </p:nvSpPr>
        <p:spPr>
          <a:xfrm>
            <a:off x="6533976" y="3975036"/>
            <a:ext cx="96604" cy="591290"/>
          </a:xfrm>
          <a:custGeom>
            <a:avLst/>
            <a:gdLst>
              <a:gd name="connsiteX0" fmla="*/ 76374 w 96604"/>
              <a:gd name="connsiteY0" fmla="*/ 64 h 591290"/>
              <a:gd name="connsiteX1" fmla="*/ 92249 w 96604"/>
              <a:gd name="connsiteY1" fmla="*/ 301689 h 591290"/>
              <a:gd name="connsiteX2" fmla="*/ 92249 w 96604"/>
              <a:gd name="connsiteY2" fmla="*/ 254064 h 591290"/>
              <a:gd name="connsiteX3" fmla="*/ 57324 w 96604"/>
              <a:gd name="connsiteY3" fmla="*/ 435039 h 591290"/>
              <a:gd name="connsiteX4" fmla="*/ 174 w 96604"/>
              <a:gd name="connsiteY4" fmla="*/ 590614 h 591290"/>
              <a:gd name="connsiteX5" fmla="*/ 41449 w 96604"/>
              <a:gd name="connsiteY5" fmla="*/ 482664 h 591290"/>
              <a:gd name="connsiteX6" fmla="*/ 95424 w 96604"/>
              <a:gd name="connsiteY6" fmla="*/ 276289 h 591290"/>
              <a:gd name="connsiteX7" fmla="*/ 76374 w 96604"/>
              <a:gd name="connsiteY7" fmla="*/ 64 h 591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604" h="591290">
                <a:moveTo>
                  <a:pt x="76374" y="64"/>
                </a:moveTo>
                <a:cubicBezTo>
                  <a:pt x="75845" y="4297"/>
                  <a:pt x="89603" y="259356"/>
                  <a:pt x="92249" y="301689"/>
                </a:cubicBezTo>
                <a:cubicBezTo>
                  <a:pt x="94895" y="344022"/>
                  <a:pt x="98070" y="231839"/>
                  <a:pt x="92249" y="254064"/>
                </a:cubicBezTo>
                <a:cubicBezTo>
                  <a:pt x="86428" y="276289"/>
                  <a:pt x="72670" y="378947"/>
                  <a:pt x="57324" y="435039"/>
                </a:cubicBezTo>
                <a:cubicBezTo>
                  <a:pt x="41978" y="491131"/>
                  <a:pt x="2820" y="582677"/>
                  <a:pt x="174" y="590614"/>
                </a:cubicBezTo>
                <a:cubicBezTo>
                  <a:pt x="-2472" y="598551"/>
                  <a:pt x="25574" y="535051"/>
                  <a:pt x="41449" y="482664"/>
                </a:cubicBezTo>
                <a:cubicBezTo>
                  <a:pt x="57324" y="430277"/>
                  <a:pt x="88545" y="350902"/>
                  <a:pt x="95424" y="276289"/>
                </a:cubicBezTo>
                <a:cubicBezTo>
                  <a:pt x="102303" y="201677"/>
                  <a:pt x="76903" y="-4169"/>
                  <a:pt x="76374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9F175E12-0467-25A1-5856-8CFE4F4CFB2B}"/>
              </a:ext>
            </a:extLst>
          </p:cNvPr>
          <p:cNvSpPr/>
          <p:nvPr/>
        </p:nvSpPr>
        <p:spPr>
          <a:xfrm>
            <a:off x="6191238" y="4374861"/>
            <a:ext cx="448086" cy="663879"/>
          </a:xfrm>
          <a:custGeom>
            <a:avLst/>
            <a:gdLst>
              <a:gd name="connsiteX0" fmla="*/ 447687 w 448086"/>
              <a:gd name="connsiteY0" fmla="*/ 289 h 663879"/>
              <a:gd name="connsiteX1" fmla="*/ 320687 w 448086"/>
              <a:gd name="connsiteY1" fmla="*/ 282864 h 663879"/>
              <a:gd name="connsiteX2" fmla="*/ 346087 w 448086"/>
              <a:gd name="connsiteY2" fmla="*/ 257464 h 663879"/>
              <a:gd name="connsiteX3" fmla="*/ 123837 w 448086"/>
              <a:gd name="connsiteY3" fmla="*/ 533689 h 663879"/>
              <a:gd name="connsiteX4" fmla="*/ 12 w 448086"/>
              <a:gd name="connsiteY4" fmla="*/ 663864 h 663879"/>
              <a:gd name="connsiteX5" fmla="*/ 130187 w 448086"/>
              <a:gd name="connsiteY5" fmla="*/ 540039 h 663879"/>
              <a:gd name="connsiteX6" fmla="*/ 352437 w 448086"/>
              <a:gd name="connsiteY6" fmla="*/ 235239 h 663879"/>
              <a:gd name="connsiteX7" fmla="*/ 447687 w 448086"/>
              <a:gd name="connsiteY7" fmla="*/ 289 h 66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8086" h="663879">
                <a:moveTo>
                  <a:pt x="447687" y="289"/>
                </a:moveTo>
                <a:cubicBezTo>
                  <a:pt x="442395" y="8226"/>
                  <a:pt x="337620" y="240002"/>
                  <a:pt x="320687" y="282864"/>
                </a:cubicBezTo>
                <a:cubicBezTo>
                  <a:pt x="303754" y="325726"/>
                  <a:pt x="378895" y="215660"/>
                  <a:pt x="346087" y="257464"/>
                </a:cubicBezTo>
                <a:cubicBezTo>
                  <a:pt x="313279" y="299268"/>
                  <a:pt x="181516" y="465956"/>
                  <a:pt x="123837" y="533689"/>
                </a:cubicBezTo>
                <a:cubicBezTo>
                  <a:pt x="66158" y="601422"/>
                  <a:pt x="-1046" y="662806"/>
                  <a:pt x="12" y="663864"/>
                </a:cubicBezTo>
                <a:cubicBezTo>
                  <a:pt x="1070" y="664922"/>
                  <a:pt x="71450" y="611476"/>
                  <a:pt x="130187" y="540039"/>
                </a:cubicBezTo>
                <a:cubicBezTo>
                  <a:pt x="188924" y="468602"/>
                  <a:pt x="300049" y="320964"/>
                  <a:pt x="352437" y="235239"/>
                </a:cubicBezTo>
                <a:cubicBezTo>
                  <a:pt x="404824" y="149514"/>
                  <a:pt x="452979" y="-7648"/>
                  <a:pt x="447687" y="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FE824184-8E64-0A9F-9955-8B665762289B}"/>
              </a:ext>
            </a:extLst>
          </p:cNvPr>
          <p:cNvSpPr/>
          <p:nvPr/>
        </p:nvSpPr>
        <p:spPr>
          <a:xfrm>
            <a:off x="6251501" y="4011847"/>
            <a:ext cx="168916" cy="1069918"/>
          </a:xfrm>
          <a:custGeom>
            <a:avLst/>
            <a:gdLst>
              <a:gd name="connsiteX0" fmla="*/ 74 w 168916"/>
              <a:gd name="connsiteY0" fmla="*/ 1353 h 1069918"/>
              <a:gd name="connsiteX1" fmla="*/ 114374 w 168916"/>
              <a:gd name="connsiteY1" fmla="*/ 306153 h 1069918"/>
              <a:gd name="connsiteX2" fmla="*/ 111199 w 168916"/>
              <a:gd name="connsiteY2" fmla="*/ 264878 h 1069918"/>
              <a:gd name="connsiteX3" fmla="*/ 142949 w 168916"/>
              <a:gd name="connsiteY3" fmla="*/ 442678 h 1069918"/>
              <a:gd name="connsiteX4" fmla="*/ 127074 w 168916"/>
              <a:gd name="connsiteY4" fmla="*/ 699853 h 1069918"/>
              <a:gd name="connsiteX5" fmla="*/ 127074 w 168916"/>
              <a:gd name="connsiteY5" fmla="*/ 623653 h 1069918"/>
              <a:gd name="connsiteX6" fmla="*/ 168349 w 168916"/>
              <a:gd name="connsiteY6" fmla="*/ 1052278 h 1069918"/>
              <a:gd name="connsiteX7" fmla="*/ 149299 w 168916"/>
              <a:gd name="connsiteY7" fmla="*/ 953853 h 1069918"/>
              <a:gd name="connsiteX8" fmla="*/ 123899 w 168916"/>
              <a:gd name="connsiteY8" fmla="*/ 642703 h 1069918"/>
              <a:gd name="connsiteX9" fmla="*/ 133424 w 168916"/>
              <a:gd name="connsiteY9" fmla="*/ 445853 h 1069918"/>
              <a:gd name="connsiteX10" fmla="*/ 74 w 168916"/>
              <a:gd name="connsiteY10" fmla="*/ 1353 h 1069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8916" h="1069918">
                <a:moveTo>
                  <a:pt x="74" y="1353"/>
                </a:moveTo>
                <a:cubicBezTo>
                  <a:pt x="-3101" y="-21930"/>
                  <a:pt x="95853" y="262232"/>
                  <a:pt x="114374" y="306153"/>
                </a:cubicBezTo>
                <a:cubicBezTo>
                  <a:pt x="132895" y="350074"/>
                  <a:pt x="106436" y="242124"/>
                  <a:pt x="111199" y="264878"/>
                </a:cubicBezTo>
                <a:cubicBezTo>
                  <a:pt x="115962" y="287632"/>
                  <a:pt x="140303" y="370182"/>
                  <a:pt x="142949" y="442678"/>
                </a:cubicBezTo>
                <a:cubicBezTo>
                  <a:pt x="145595" y="515174"/>
                  <a:pt x="129720" y="669691"/>
                  <a:pt x="127074" y="699853"/>
                </a:cubicBezTo>
                <a:cubicBezTo>
                  <a:pt x="124428" y="730015"/>
                  <a:pt x="120195" y="564916"/>
                  <a:pt x="127074" y="623653"/>
                </a:cubicBezTo>
                <a:cubicBezTo>
                  <a:pt x="133953" y="682390"/>
                  <a:pt x="164645" y="997245"/>
                  <a:pt x="168349" y="1052278"/>
                </a:cubicBezTo>
                <a:cubicBezTo>
                  <a:pt x="172053" y="1107311"/>
                  <a:pt x="156707" y="1022116"/>
                  <a:pt x="149299" y="953853"/>
                </a:cubicBezTo>
                <a:cubicBezTo>
                  <a:pt x="141891" y="885591"/>
                  <a:pt x="126545" y="727370"/>
                  <a:pt x="123899" y="642703"/>
                </a:cubicBezTo>
                <a:cubicBezTo>
                  <a:pt x="121253" y="558036"/>
                  <a:pt x="152474" y="552216"/>
                  <a:pt x="133424" y="445853"/>
                </a:cubicBezTo>
                <a:cubicBezTo>
                  <a:pt x="114374" y="339490"/>
                  <a:pt x="3249" y="24636"/>
                  <a:pt x="74" y="1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1012CF96-A55A-1CB9-0FAD-C89FA3B9E9F4}"/>
              </a:ext>
            </a:extLst>
          </p:cNvPr>
          <p:cNvSpPr/>
          <p:nvPr/>
        </p:nvSpPr>
        <p:spPr>
          <a:xfrm>
            <a:off x="6038416" y="4752914"/>
            <a:ext cx="197062" cy="1049454"/>
          </a:xfrm>
          <a:custGeom>
            <a:avLst/>
            <a:gdLst>
              <a:gd name="connsiteX0" fmla="*/ 178234 w 197062"/>
              <a:gd name="connsiteY0" fmla="*/ 61 h 1049454"/>
              <a:gd name="connsiteX1" fmla="*/ 187759 w 197062"/>
              <a:gd name="connsiteY1" fmla="*/ 393761 h 1049454"/>
              <a:gd name="connsiteX2" fmla="*/ 194109 w 197062"/>
              <a:gd name="connsiteY2" fmla="*/ 355661 h 1049454"/>
              <a:gd name="connsiteX3" fmla="*/ 136959 w 197062"/>
              <a:gd name="connsiteY3" fmla="*/ 641411 h 1049454"/>
              <a:gd name="connsiteX4" fmla="*/ 159184 w 197062"/>
              <a:gd name="connsiteY4" fmla="*/ 555686 h 1049454"/>
              <a:gd name="connsiteX5" fmla="*/ 434 w 197062"/>
              <a:gd name="connsiteY5" fmla="*/ 1047811 h 1049454"/>
              <a:gd name="connsiteX6" fmla="*/ 114734 w 197062"/>
              <a:gd name="connsiteY6" fmla="*/ 704911 h 1049454"/>
              <a:gd name="connsiteX7" fmla="*/ 194109 w 197062"/>
              <a:gd name="connsiteY7" fmla="*/ 425511 h 1049454"/>
              <a:gd name="connsiteX8" fmla="*/ 178234 w 197062"/>
              <a:gd name="connsiteY8" fmla="*/ 61 h 1049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062" h="1049454">
                <a:moveTo>
                  <a:pt x="178234" y="61"/>
                </a:moveTo>
                <a:cubicBezTo>
                  <a:pt x="177176" y="-5230"/>
                  <a:pt x="185113" y="334494"/>
                  <a:pt x="187759" y="393761"/>
                </a:cubicBezTo>
                <a:cubicBezTo>
                  <a:pt x="190405" y="453028"/>
                  <a:pt x="202576" y="314386"/>
                  <a:pt x="194109" y="355661"/>
                </a:cubicBezTo>
                <a:cubicBezTo>
                  <a:pt x="185642" y="396936"/>
                  <a:pt x="142780" y="608074"/>
                  <a:pt x="136959" y="641411"/>
                </a:cubicBezTo>
                <a:cubicBezTo>
                  <a:pt x="131138" y="674748"/>
                  <a:pt x="181938" y="487953"/>
                  <a:pt x="159184" y="555686"/>
                </a:cubicBezTo>
                <a:cubicBezTo>
                  <a:pt x="136430" y="623419"/>
                  <a:pt x="7842" y="1022940"/>
                  <a:pt x="434" y="1047811"/>
                </a:cubicBezTo>
                <a:cubicBezTo>
                  <a:pt x="-6974" y="1072682"/>
                  <a:pt x="82455" y="808628"/>
                  <a:pt x="114734" y="704911"/>
                </a:cubicBezTo>
                <a:cubicBezTo>
                  <a:pt x="147013" y="601194"/>
                  <a:pt x="182467" y="539282"/>
                  <a:pt x="194109" y="425511"/>
                </a:cubicBezTo>
                <a:cubicBezTo>
                  <a:pt x="205751" y="311740"/>
                  <a:pt x="179292" y="5352"/>
                  <a:pt x="178234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C6482B59-A93D-DF31-CB84-B58EAE9256B1}"/>
              </a:ext>
            </a:extLst>
          </p:cNvPr>
          <p:cNvSpPr/>
          <p:nvPr/>
        </p:nvSpPr>
        <p:spPr>
          <a:xfrm>
            <a:off x="6331569" y="4932999"/>
            <a:ext cx="50241" cy="327807"/>
          </a:xfrm>
          <a:custGeom>
            <a:avLst/>
            <a:gdLst>
              <a:gd name="connsiteX0" fmla="*/ 50181 w 50241"/>
              <a:gd name="connsiteY0" fmla="*/ 951 h 327807"/>
              <a:gd name="connsiteX1" fmla="*/ 2556 w 50241"/>
              <a:gd name="connsiteY1" fmla="*/ 318451 h 327807"/>
              <a:gd name="connsiteX2" fmla="*/ 12081 w 50241"/>
              <a:gd name="connsiteY2" fmla="*/ 223201 h 327807"/>
              <a:gd name="connsiteX3" fmla="*/ 50181 w 50241"/>
              <a:gd name="connsiteY3" fmla="*/ 951 h 327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41" h="327807">
                <a:moveTo>
                  <a:pt x="50181" y="951"/>
                </a:moveTo>
                <a:cubicBezTo>
                  <a:pt x="48593" y="16826"/>
                  <a:pt x="8906" y="281409"/>
                  <a:pt x="2556" y="318451"/>
                </a:cubicBezTo>
                <a:cubicBezTo>
                  <a:pt x="-3794" y="355493"/>
                  <a:pt x="2556" y="274001"/>
                  <a:pt x="12081" y="223201"/>
                </a:cubicBezTo>
                <a:cubicBezTo>
                  <a:pt x="21606" y="172401"/>
                  <a:pt x="51769" y="-14924"/>
                  <a:pt x="50181" y="9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C0871EBF-11D0-9428-D163-473E841686C0}"/>
              </a:ext>
            </a:extLst>
          </p:cNvPr>
          <p:cNvSpPr/>
          <p:nvPr/>
        </p:nvSpPr>
        <p:spPr>
          <a:xfrm>
            <a:off x="6368180" y="4231602"/>
            <a:ext cx="89775" cy="658087"/>
          </a:xfrm>
          <a:custGeom>
            <a:avLst/>
            <a:gdLst>
              <a:gd name="connsiteX0" fmla="*/ 89770 w 89775"/>
              <a:gd name="connsiteY0" fmla="*/ 673 h 658087"/>
              <a:gd name="connsiteX1" fmla="*/ 51670 w 89775"/>
              <a:gd name="connsiteY1" fmla="*/ 238798 h 658087"/>
              <a:gd name="connsiteX2" fmla="*/ 73895 w 89775"/>
              <a:gd name="connsiteY2" fmla="*/ 210223 h 658087"/>
              <a:gd name="connsiteX3" fmla="*/ 42145 w 89775"/>
              <a:gd name="connsiteY3" fmla="*/ 372148 h 658087"/>
              <a:gd name="connsiteX4" fmla="*/ 870 w 89775"/>
              <a:gd name="connsiteY4" fmla="*/ 654723 h 658087"/>
              <a:gd name="connsiteX5" fmla="*/ 16745 w 89775"/>
              <a:gd name="connsiteY5" fmla="*/ 515023 h 658087"/>
              <a:gd name="connsiteX6" fmla="*/ 48495 w 89775"/>
              <a:gd name="connsiteY6" fmla="*/ 324523 h 658087"/>
              <a:gd name="connsiteX7" fmla="*/ 89770 w 89775"/>
              <a:gd name="connsiteY7" fmla="*/ 673 h 65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75" h="658087">
                <a:moveTo>
                  <a:pt x="89770" y="673"/>
                </a:moveTo>
                <a:cubicBezTo>
                  <a:pt x="90299" y="-13615"/>
                  <a:pt x="54316" y="203873"/>
                  <a:pt x="51670" y="238798"/>
                </a:cubicBezTo>
                <a:cubicBezTo>
                  <a:pt x="49024" y="273723"/>
                  <a:pt x="75482" y="187998"/>
                  <a:pt x="73895" y="210223"/>
                </a:cubicBezTo>
                <a:cubicBezTo>
                  <a:pt x="72308" y="232448"/>
                  <a:pt x="54316" y="298065"/>
                  <a:pt x="42145" y="372148"/>
                </a:cubicBezTo>
                <a:cubicBezTo>
                  <a:pt x="29974" y="446231"/>
                  <a:pt x="5103" y="630911"/>
                  <a:pt x="870" y="654723"/>
                </a:cubicBezTo>
                <a:cubicBezTo>
                  <a:pt x="-3363" y="678535"/>
                  <a:pt x="8808" y="570056"/>
                  <a:pt x="16745" y="515023"/>
                </a:cubicBezTo>
                <a:cubicBezTo>
                  <a:pt x="24682" y="459990"/>
                  <a:pt x="36324" y="404427"/>
                  <a:pt x="48495" y="324523"/>
                </a:cubicBezTo>
                <a:cubicBezTo>
                  <a:pt x="60666" y="244619"/>
                  <a:pt x="89241" y="14961"/>
                  <a:pt x="89770" y="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BD234EAC-BB76-DA43-47FF-DA4370167F20}"/>
              </a:ext>
            </a:extLst>
          </p:cNvPr>
          <p:cNvSpPr/>
          <p:nvPr/>
        </p:nvSpPr>
        <p:spPr>
          <a:xfrm>
            <a:off x="6245205" y="4364206"/>
            <a:ext cx="136695" cy="382421"/>
          </a:xfrm>
          <a:custGeom>
            <a:avLst/>
            <a:gdLst>
              <a:gd name="connsiteX0" fmla="*/ 38120 w 136695"/>
              <a:gd name="connsiteY0" fmla="*/ 1419 h 382421"/>
              <a:gd name="connsiteX1" fmla="*/ 123845 w 136695"/>
              <a:gd name="connsiteY1" fmla="*/ 112544 h 382421"/>
              <a:gd name="connsiteX2" fmla="*/ 136545 w 136695"/>
              <a:gd name="connsiteY2" fmla="*/ 210969 h 382421"/>
              <a:gd name="connsiteX3" fmla="*/ 130195 w 136695"/>
              <a:gd name="connsiteY3" fmla="*/ 137944 h 382421"/>
              <a:gd name="connsiteX4" fmla="*/ 120670 w 136695"/>
              <a:gd name="connsiteY4" fmla="*/ 268119 h 382421"/>
              <a:gd name="connsiteX5" fmla="*/ 20 w 136695"/>
              <a:gd name="connsiteY5" fmla="*/ 382419 h 382421"/>
              <a:gd name="connsiteX6" fmla="*/ 111145 w 136695"/>
              <a:gd name="connsiteY6" fmla="*/ 271294 h 382421"/>
              <a:gd name="connsiteX7" fmla="*/ 130195 w 136695"/>
              <a:gd name="connsiteY7" fmla="*/ 195094 h 382421"/>
              <a:gd name="connsiteX8" fmla="*/ 38120 w 136695"/>
              <a:gd name="connsiteY8" fmla="*/ 1419 h 382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695" h="382421">
                <a:moveTo>
                  <a:pt x="38120" y="1419"/>
                </a:moveTo>
                <a:cubicBezTo>
                  <a:pt x="37062" y="-12339"/>
                  <a:pt x="107441" y="77619"/>
                  <a:pt x="123845" y="112544"/>
                </a:cubicBezTo>
                <a:cubicBezTo>
                  <a:pt x="140249" y="147469"/>
                  <a:pt x="135487" y="206736"/>
                  <a:pt x="136545" y="210969"/>
                </a:cubicBezTo>
                <a:cubicBezTo>
                  <a:pt x="137603" y="215202"/>
                  <a:pt x="132841" y="128419"/>
                  <a:pt x="130195" y="137944"/>
                </a:cubicBezTo>
                <a:cubicBezTo>
                  <a:pt x="127549" y="147469"/>
                  <a:pt x="142366" y="227373"/>
                  <a:pt x="120670" y="268119"/>
                </a:cubicBezTo>
                <a:cubicBezTo>
                  <a:pt x="98974" y="308865"/>
                  <a:pt x="1607" y="381890"/>
                  <a:pt x="20" y="382419"/>
                </a:cubicBezTo>
                <a:cubicBezTo>
                  <a:pt x="-1567" y="382948"/>
                  <a:pt x="89449" y="302515"/>
                  <a:pt x="111145" y="271294"/>
                </a:cubicBezTo>
                <a:cubicBezTo>
                  <a:pt x="132841" y="240073"/>
                  <a:pt x="138662" y="235310"/>
                  <a:pt x="130195" y="195094"/>
                </a:cubicBezTo>
                <a:cubicBezTo>
                  <a:pt x="121728" y="154878"/>
                  <a:pt x="39178" y="15177"/>
                  <a:pt x="38120" y="1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9A4CBBE9-F5E9-8554-93F2-263D91FB1307}"/>
              </a:ext>
            </a:extLst>
          </p:cNvPr>
          <p:cNvSpPr/>
          <p:nvPr/>
        </p:nvSpPr>
        <p:spPr>
          <a:xfrm>
            <a:off x="6184533" y="4394182"/>
            <a:ext cx="164333" cy="95318"/>
          </a:xfrm>
          <a:custGeom>
            <a:avLst/>
            <a:gdLst>
              <a:gd name="connsiteX0" fmla="*/ 367 w 164333"/>
              <a:gd name="connsiteY0" fmla="*/ 18 h 95318"/>
              <a:gd name="connsiteX1" fmla="*/ 98792 w 164333"/>
              <a:gd name="connsiteY1" fmla="*/ 60343 h 95318"/>
              <a:gd name="connsiteX2" fmla="*/ 162292 w 164333"/>
              <a:gd name="connsiteY2" fmla="*/ 95268 h 95318"/>
              <a:gd name="connsiteX3" fmla="*/ 136892 w 164333"/>
              <a:gd name="connsiteY3" fmla="*/ 66693 h 95318"/>
              <a:gd name="connsiteX4" fmla="*/ 367 w 164333"/>
              <a:gd name="connsiteY4" fmla="*/ 18 h 9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333" h="95318">
                <a:moveTo>
                  <a:pt x="367" y="18"/>
                </a:moveTo>
                <a:cubicBezTo>
                  <a:pt x="-5983" y="-1040"/>
                  <a:pt x="71805" y="44468"/>
                  <a:pt x="98792" y="60343"/>
                </a:cubicBezTo>
                <a:cubicBezTo>
                  <a:pt x="125780" y="76218"/>
                  <a:pt x="155942" y="94210"/>
                  <a:pt x="162292" y="95268"/>
                </a:cubicBezTo>
                <a:cubicBezTo>
                  <a:pt x="168642" y="96326"/>
                  <a:pt x="160175" y="80451"/>
                  <a:pt x="136892" y="66693"/>
                </a:cubicBezTo>
                <a:cubicBezTo>
                  <a:pt x="113609" y="52935"/>
                  <a:pt x="6717" y="1076"/>
                  <a:pt x="367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1D35FD8F-75A6-8FA1-B2A2-8E775A88A58C}"/>
              </a:ext>
            </a:extLst>
          </p:cNvPr>
          <p:cNvSpPr/>
          <p:nvPr/>
        </p:nvSpPr>
        <p:spPr>
          <a:xfrm>
            <a:off x="6168911" y="4409815"/>
            <a:ext cx="130145" cy="105103"/>
          </a:xfrm>
          <a:custGeom>
            <a:avLst/>
            <a:gdLst>
              <a:gd name="connsiteX0" fmla="*/ 114 w 130145"/>
              <a:gd name="connsiteY0" fmla="*/ 260 h 105103"/>
              <a:gd name="connsiteX1" fmla="*/ 123939 w 130145"/>
              <a:gd name="connsiteY1" fmla="*/ 101860 h 105103"/>
              <a:gd name="connsiteX2" fmla="*/ 101714 w 130145"/>
              <a:gd name="connsiteY2" fmla="*/ 73285 h 105103"/>
              <a:gd name="connsiteX3" fmla="*/ 114 w 130145"/>
              <a:gd name="connsiteY3" fmla="*/ 260 h 10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145" h="105103">
                <a:moveTo>
                  <a:pt x="114" y="260"/>
                </a:moveTo>
                <a:cubicBezTo>
                  <a:pt x="3818" y="5022"/>
                  <a:pt x="107006" y="89689"/>
                  <a:pt x="123939" y="101860"/>
                </a:cubicBezTo>
                <a:cubicBezTo>
                  <a:pt x="140872" y="114031"/>
                  <a:pt x="119706" y="89160"/>
                  <a:pt x="101714" y="73285"/>
                </a:cubicBezTo>
                <a:cubicBezTo>
                  <a:pt x="83722" y="57410"/>
                  <a:pt x="-3590" y="-4502"/>
                  <a:pt x="114" y="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DE3E2F2A-5141-FC2F-BBB1-FF5D774D1E5D}"/>
              </a:ext>
            </a:extLst>
          </p:cNvPr>
          <p:cNvSpPr/>
          <p:nvPr/>
        </p:nvSpPr>
        <p:spPr>
          <a:xfrm>
            <a:off x="6311849" y="4444944"/>
            <a:ext cx="47693" cy="108949"/>
          </a:xfrm>
          <a:custGeom>
            <a:avLst/>
            <a:gdLst>
              <a:gd name="connsiteX0" fmla="*/ 51 w 47693"/>
              <a:gd name="connsiteY0" fmla="*/ 56 h 108949"/>
              <a:gd name="connsiteX1" fmla="*/ 38151 w 47693"/>
              <a:gd name="connsiteY1" fmla="*/ 73081 h 108949"/>
              <a:gd name="connsiteX2" fmla="*/ 25451 w 47693"/>
              <a:gd name="connsiteY2" fmla="*/ 101656 h 108949"/>
              <a:gd name="connsiteX3" fmla="*/ 12751 w 47693"/>
              <a:gd name="connsiteY3" fmla="*/ 108006 h 108949"/>
              <a:gd name="connsiteX4" fmla="*/ 47676 w 47693"/>
              <a:gd name="connsiteY4" fmla="*/ 85781 h 108949"/>
              <a:gd name="connsiteX5" fmla="*/ 51 w 47693"/>
              <a:gd name="connsiteY5" fmla="*/ 56 h 10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693" h="108949">
                <a:moveTo>
                  <a:pt x="51" y="56"/>
                </a:moveTo>
                <a:cubicBezTo>
                  <a:pt x="-1537" y="-2061"/>
                  <a:pt x="33918" y="56148"/>
                  <a:pt x="38151" y="73081"/>
                </a:cubicBezTo>
                <a:cubicBezTo>
                  <a:pt x="42384" y="90014"/>
                  <a:pt x="25451" y="101656"/>
                  <a:pt x="25451" y="101656"/>
                </a:cubicBezTo>
                <a:cubicBezTo>
                  <a:pt x="21218" y="107477"/>
                  <a:pt x="9047" y="110652"/>
                  <a:pt x="12751" y="108006"/>
                </a:cubicBezTo>
                <a:cubicBezTo>
                  <a:pt x="16455" y="105360"/>
                  <a:pt x="46618" y="100598"/>
                  <a:pt x="47676" y="85781"/>
                </a:cubicBezTo>
                <a:cubicBezTo>
                  <a:pt x="48734" y="70964"/>
                  <a:pt x="1639" y="2173"/>
                  <a:pt x="51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152DF60C-BBF8-B828-A45E-E1274351F920}"/>
              </a:ext>
            </a:extLst>
          </p:cNvPr>
          <p:cNvSpPr/>
          <p:nvPr/>
        </p:nvSpPr>
        <p:spPr>
          <a:xfrm>
            <a:off x="6286449" y="4451176"/>
            <a:ext cx="35003" cy="95598"/>
          </a:xfrm>
          <a:custGeom>
            <a:avLst/>
            <a:gdLst>
              <a:gd name="connsiteX0" fmla="*/ 34976 w 35003"/>
              <a:gd name="connsiteY0" fmla="*/ 174 h 95598"/>
              <a:gd name="connsiteX1" fmla="*/ 6401 w 35003"/>
              <a:gd name="connsiteY1" fmla="*/ 41449 h 95598"/>
              <a:gd name="connsiteX2" fmla="*/ 34976 w 35003"/>
              <a:gd name="connsiteY2" fmla="*/ 95424 h 95598"/>
              <a:gd name="connsiteX3" fmla="*/ 51 w 35003"/>
              <a:gd name="connsiteY3" fmla="*/ 57324 h 95598"/>
              <a:gd name="connsiteX4" fmla="*/ 34976 w 35003"/>
              <a:gd name="connsiteY4" fmla="*/ 174 h 9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3" h="95598">
                <a:moveTo>
                  <a:pt x="34976" y="174"/>
                </a:moveTo>
                <a:cubicBezTo>
                  <a:pt x="36034" y="-2472"/>
                  <a:pt x="6401" y="25574"/>
                  <a:pt x="6401" y="41449"/>
                </a:cubicBezTo>
                <a:cubicBezTo>
                  <a:pt x="6401" y="57324"/>
                  <a:pt x="36034" y="92778"/>
                  <a:pt x="34976" y="95424"/>
                </a:cubicBezTo>
                <a:cubicBezTo>
                  <a:pt x="33918" y="98070"/>
                  <a:pt x="1638" y="70024"/>
                  <a:pt x="51" y="57324"/>
                </a:cubicBezTo>
                <a:cubicBezTo>
                  <a:pt x="-1536" y="44624"/>
                  <a:pt x="33918" y="2820"/>
                  <a:pt x="34976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55730814-58F4-E4FF-5405-62477484477C}"/>
              </a:ext>
            </a:extLst>
          </p:cNvPr>
          <p:cNvSpPr/>
          <p:nvPr/>
        </p:nvSpPr>
        <p:spPr>
          <a:xfrm>
            <a:off x="6294732" y="4479693"/>
            <a:ext cx="71225" cy="42350"/>
          </a:xfrm>
          <a:custGeom>
            <a:avLst/>
            <a:gdLst>
              <a:gd name="connsiteX0" fmla="*/ 71143 w 71225"/>
              <a:gd name="connsiteY0" fmla="*/ 232 h 42350"/>
              <a:gd name="connsiteX1" fmla="*/ 4468 w 71225"/>
              <a:gd name="connsiteY1" fmla="*/ 41507 h 42350"/>
              <a:gd name="connsiteX2" fmla="*/ 17168 w 71225"/>
              <a:gd name="connsiteY2" fmla="*/ 25632 h 42350"/>
              <a:gd name="connsiteX3" fmla="*/ 71143 w 71225"/>
              <a:gd name="connsiteY3" fmla="*/ 232 h 42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225" h="42350">
                <a:moveTo>
                  <a:pt x="71143" y="232"/>
                </a:moveTo>
                <a:cubicBezTo>
                  <a:pt x="69026" y="2878"/>
                  <a:pt x="4468" y="41507"/>
                  <a:pt x="4468" y="41507"/>
                </a:cubicBezTo>
                <a:cubicBezTo>
                  <a:pt x="-4528" y="45740"/>
                  <a:pt x="235" y="33040"/>
                  <a:pt x="17168" y="25632"/>
                </a:cubicBezTo>
                <a:cubicBezTo>
                  <a:pt x="34101" y="18224"/>
                  <a:pt x="73260" y="-2414"/>
                  <a:pt x="71143" y="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C3FB2B30-5AB5-8161-AC1C-65F502495F70}"/>
              </a:ext>
            </a:extLst>
          </p:cNvPr>
          <p:cNvSpPr/>
          <p:nvPr/>
        </p:nvSpPr>
        <p:spPr>
          <a:xfrm>
            <a:off x="6048303" y="4505325"/>
            <a:ext cx="247940" cy="225509"/>
          </a:xfrm>
          <a:custGeom>
            <a:avLst/>
            <a:gdLst>
              <a:gd name="connsiteX0" fmla="*/ 247722 w 247940"/>
              <a:gd name="connsiteY0" fmla="*/ 0 h 225509"/>
              <a:gd name="connsiteX1" fmla="*/ 206447 w 247940"/>
              <a:gd name="connsiteY1" fmla="*/ 136525 h 225509"/>
              <a:gd name="connsiteX2" fmla="*/ 174697 w 247940"/>
              <a:gd name="connsiteY2" fmla="*/ 111125 h 225509"/>
              <a:gd name="connsiteX3" fmla="*/ 187397 w 247940"/>
              <a:gd name="connsiteY3" fmla="*/ 142875 h 225509"/>
              <a:gd name="connsiteX4" fmla="*/ 130247 w 247940"/>
              <a:gd name="connsiteY4" fmla="*/ 161925 h 225509"/>
              <a:gd name="connsiteX5" fmla="*/ 72 w 247940"/>
              <a:gd name="connsiteY5" fmla="*/ 225425 h 225509"/>
              <a:gd name="connsiteX6" fmla="*/ 149297 w 247940"/>
              <a:gd name="connsiteY6" fmla="*/ 174625 h 225509"/>
              <a:gd name="connsiteX7" fmla="*/ 187397 w 247940"/>
              <a:gd name="connsiteY7" fmla="*/ 136525 h 225509"/>
              <a:gd name="connsiteX8" fmla="*/ 247722 w 247940"/>
              <a:gd name="connsiteY8" fmla="*/ 0 h 225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940" h="225509">
                <a:moveTo>
                  <a:pt x="247722" y="0"/>
                </a:moveTo>
                <a:cubicBezTo>
                  <a:pt x="250897" y="0"/>
                  <a:pt x="218618" y="118004"/>
                  <a:pt x="206447" y="136525"/>
                </a:cubicBezTo>
                <a:cubicBezTo>
                  <a:pt x="194276" y="155046"/>
                  <a:pt x="177872" y="110067"/>
                  <a:pt x="174697" y="111125"/>
                </a:cubicBezTo>
                <a:cubicBezTo>
                  <a:pt x="171522" y="112183"/>
                  <a:pt x="194805" y="134408"/>
                  <a:pt x="187397" y="142875"/>
                </a:cubicBezTo>
                <a:cubicBezTo>
                  <a:pt x="179989" y="151342"/>
                  <a:pt x="161468" y="148167"/>
                  <a:pt x="130247" y="161925"/>
                </a:cubicBezTo>
                <a:cubicBezTo>
                  <a:pt x="99026" y="175683"/>
                  <a:pt x="-3103" y="223308"/>
                  <a:pt x="72" y="225425"/>
                </a:cubicBezTo>
                <a:cubicBezTo>
                  <a:pt x="3247" y="227542"/>
                  <a:pt x="118076" y="189442"/>
                  <a:pt x="149297" y="174625"/>
                </a:cubicBezTo>
                <a:cubicBezTo>
                  <a:pt x="180518" y="159808"/>
                  <a:pt x="170464" y="161925"/>
                  <a:pt x="187397" y="136525"/>
                </a:cubicBezTo>
                <a:cubicBezTo>
                  <a:pt x="204330" y="111125"/>
                  <a:pt x="244547" y="0"/>
                  <a:pt x="24772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BA716BD2-FC8C-3B92-4405-2A2A9D736F7C}"/>
              </a:ext>
            </a:extLst>
          </p:cNvPr>
          <p:cNvSpPr/>
          <p:nvPr/>
        </p:nvSpPr>
        <p:spPr>
          <a:xfrm>
            <a:off x="6232201" y="4505021"/>
            <a:ext cx="131144" cy="174929"/>
          </a:xfrm>
          <a:custGeom>
            <a:avLst/>
            <a:gdLst>
              <a:gd name="connsiteX0" fmla="*/ 114624 w 131144"/>
              <a:gd name="connsiteY0" fmla="*/ 304 h 174929"/>
              <a:gd name="connsiteX1" fmla="*/ 124149 w 131144"/>
              <a:gd name="connsiteY1" fmla="*/ 95554 h 174929"/>
              <a:gd name="connsiteX2" fmla="*/ 89224 w 131144"/>
              <a:gd name="connsiteY2" fmla="*/ 130479 h 174929"/>
              <a:gd name="connsiteX3" fmla="*/ 324 w 131144"/>
              <a:gd name="connsiteY3" fmla="*/ 174929 h 174929"/>
              <a:gd name="connsiteX4" fmla="*/ 124149 w 131144"/>
              <a:gd name="connsiteY4" fmla="*/ 130479 h 174929"/>
              <a:gd name="connsiteX5" fmla="*/ 114624 w 131144"/>
              <a:gd name="connsiteY5" fmla="*/ 304 h 17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144" h="174929">
                <a:moveTo>
                  <a:pt x="114624" y="304"/>
                </a:moveTo>
                <a:cubicBezTo>
                  <a:pt x="114624" y="-5517"/>
                  <a:pt x="128382" y="73858"/>
                  <a:pt x="124149" y="95554"/>
                </a:cubicBezTo>
                <a:cubicBezTo>
                  <a:pt x="119916" y="117250"/>
                  <a:pt x="109862" y="117250"/>
                  <a:pt x="89224" y="130479"/>
                </a:cubicBezTo>
                <a:cubicBezTo>
                  <a:pt x="68586" y="143708"/>
                  <a:pt x="-5497" y="174929"/>
                  <a:pt x="324" y="174929"/>
                </a:cubicBezTo>
                <a:cubicBezTo>
                  <a:pt x="6145" y="174929"/>
                  <a:pt x="104041" y="154291"/>
                  <a:pt x="124149" y="130479"/>
                </a:cubicBezTo>
                <a:cubicBezTo>
                  <a:pt x="144257" y="106667"/>
                  <a:pt x="114624" y="6125"/>
                  <a:pt x="114624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C44594D0-B07C-CBEE-D81E-739893645C92}"/>
              </a:ext>
            </a:extLst>
          </p:cNvPr>
          <p:cNvSpPr/>
          <p:nvPr/>
        </p:nvSpPr>
        <p:spPr>
          <a:xfrm>
            <a:off x="6184869" y="4415671"/>
            <a:ext cx="66789" cy="227912"/>
          </a:xfrm>
          <a:custGeom>
            <a:avLst/>
            <a:gdLst>
              <a:gd name="connsiteX0" fmla="*/ 3206 w 66789"/>
              <a:gd name="connsiteY0" fmla="*/ 754 h 227912"/>
              <a:gd name="connsiteX1" fmla="*/ 6381 w 66789"/>
              <a:gd name="connsiteY1" fmla="*/ 111879 h 227912"/>
              <a:gd name="connsiteX2" fmla="*/ 66706 w 66789"/>
              <a:gd name="connsiteY2" fmla="*/ 226179 h 227912"/>
              <a:gd name="connsiteX3" fmla="*/ 19081 w 66789"/>
              <a:gd name="connsiteY3" fmla="*/ 169029 h 227912"/>
              <a:gd name="connsiteX4" fmla="*/ 3206 w 66789"/>
              <a:gd name="connsiteY4" fmla="*/ 754 h 227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89" h="227912">
                <a:moveTo>
                  <a:pt x="3206" y="754"/>
                </a:moveTo>
                <a:cubicBezTo>
                  <a:pt x="1089" y="-8771"/>
                  <a:pt x="-4202" y="74308"/>
                  <a:pt x="6381" y="111879"/>
                </a:cubicBezTo>
                <a:cubicBezTo>
                  <a:pt x="16964" y="149450"/>
                  <a:pt x="64589" y="216654"/>
                  <a:pt x="66706" y="226179"/>
                </a:cubicBezTo>
                <a:cubicBezTo>
                  <a:pt x="68823" y="235704"/>
                  <a:pt x="30194" y="204483"/>
                  <a:pt x="19081" y="169029"/>
                </a:cubicBezTo>
                <a:cubicBezTo>
                  <a:pt x="7969" y="133575"/>
                  <a:pt x="5323" y="10279"/>
                  <a:pt x="3206" y="7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1B62DA75-6E93-FD54-5E6C-AEAD4824E749}"/>
              </a:ext>
            </a:extLst>
          </p:cNvPr>
          <p:cNvSpPr/>
          <p:nvPr/>
        </p:nvSpPr>
        <p:spPr>
          <a:xfrm>
            <a:off x="6121400" y="4629148"/>
            <a:ext cx="247886" cy="123573"/>
          </a:xfrm>
          <a:custGeom>
            <a:avLst/>
            <a:gdLst>
              <a:gd name="connsiteX0" fmla="*/ 247650 w 247886"/>
              <a:gd name="connsiteY0" fmla="*/ 2 h 123573"/>
              <a:gd name="connsiteX1" fmla="*/ 123825 w 247886"/>
              <a:gd name="connsiteY1" fmla="*/ 107952 h 123573"/>
              <a:gd name="connsiteX2" fmla="*/ 88900 w 247886"/>
              <a:gd name="connsiteY2" fmla="*/ 120652 h 123573"/>
              <a:gd name="connsiteX3" fmla="*/ 0 w 247886"/>
              <a:gd name="connsiteY3" fmla="*/ 85727 h 123573"/>
              <a:gd name="connsiteX4" fmla="*/ 88900 w 247886"/>
              <a:gd name="connsiteY4" fmla="*/ 111127 h 123573"/>
              <a:gd name="connsiteX5" fmla="*/ 247650 w 247886"/>
              <a:gd name="connsiteY5" fmla="*/ 2 h 12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886" h="123573">
                <a:moveTo>
                  <a:pt x="247650" y="2"/>
                </a:moveTo>
                <a:cubicBezTo>
                  <a:pt x="253471" y="-527"/>
                  <a:pt x="150283" y="87844"/>
                  <a:pt x="123825" y="107952"/>
                </a:cubicBezTo>
                <a:cubicBezTo>
                  <a:pt x="97367" y="128060"/>
                  <a:pt x="109538" y="124356"/>
                  <a:pt x="88900" y="120652"/>
                </a:cubicBezTo>
                <a:cubicBezTo>
                  <a:pt x="68262" y="116948"/>
                  <a:pt x="0" y="87314"/>
                  <a:pt x="0" y="85727"/>
                </a:cubicBezTo>
                <a:cubicBezTo>
                  <a:pt x="0" y="84140"/>
                  <a:pt x="48683" y="121710"/>
                  <a:pt x="88900" y="111127"/>
                </a:cubicBezTo>
                <a:cubicBezTo>
                  <a:pt x="129117" y="100544"/>
                  <a:pt x="241829" y="531"/>
                  <a:pt x="24765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FE81E792-6A7C-DB4F-B8BB-053EFA32F198}"/>
              </a:ext>
            </a:extLst>
          </p:cNvPr>
          <p:cNvSpPr/>
          <p:nvPr/>
        </p:nvSpPr>
        <p:spPr>
          <a:xfrm>
            <a:off x="6156084" y="4486266"/>
            <a:ext cx="86448" cy="185982"/>
          </a:xfrm>
          <a:custGeom>
            <a:avLst/>
            <a:gdLst>
              <a:gd name="connsiteX0" fmla="*/ 28816 w 86448"/>
              <a:gd name="connsiteY0" fmla="*/ 9 h 185982"/>
              <a:gd name="connsiteX1" fmla="*/ 16116 w 86448"/>
              <a:gd name="connsiteY1" fmla="*/ 120659 h 185982"/>
              <a:gd name="connsiteX2" fmla="*/ 85966 w 86448"/>
              <a:gd name="connsiteY2" fmla="*/ 184159 h 185982"/>
              <a:gd name="connsiteX3" fmla="*/ 44691 w 86448"/>
              <a:gd name="connsiteY3" fmla="*/ 165109 h 185982"/>
              <a:gd name="connsiteX4" fmla="*/ 241 w 86448"/>
              <a:gd name="connsiteY4" fmla="*/ 127009 h 185982"/>
              <a:gd name="connsiteX5" fmla="*/ 28816 w 86448"/>
              <a:gd name="connsiteY5" fmla="*/ 9 h 185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48" h="185982">
                <a:moveTo>
                  <a:pt x="28816" y="9"/>
                </a:moveTo>
                <a:cubicBezTo>
                  <a:pt x="31462" y="-1049"/>
                  <a:pt x="6591" y="89967"/>
                  <a:pt x="16116" y="120659"/>
                </a:cubicBezTo>
                <a:cubicBezTo>
                  <a:pt x="25641" y="151351"/>
                  <a:pt x="81204" y="176751"/>
                  <a:pt x="85966" y="184159"/>
                </a:cubicBezTo>
                <a:cubicBezTo>
                  <a:pt x="90729" y="191567"/>
                  <a:pt x="58978" y="174634"/>
                  <a:pt x="44691" y="165109"/>
                </a:cubicBezTo>
                <a:cubicBezTo>
                  <a:pt x="30404" y="155584"/>
                  <a:pt x="3416" y="153467"/>
                  <a:pt x="241" y="127009"/>
                </a:cubicBezTo>
                <a:cubicBezTo>
                  <a:pt x="-2934" y="100551"/>
                  <a:pt x="26170" y="1067"/>
                  <a:pt x="2881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480FD63E-CE8F-B49F-B03D-97BE409D20C6}"/>
              </a:ext>
            </a:extLst>
          </p:cNvPr>
          <p:cNvSpPr/>
          <p:nvPr/>
        </p:nvSpPr>
        <p:spPr>
          <a:xfrm>
            <a:off x="3193689" y="4136981"/>
            <a:ext cx="57516" cy="482695"/>
          </a:xfrm>
          <a:custGeom>
            <a:avLst/>
            <a:gdLst>
              <a:gd name="connsiteX0" fmla="*/ 361 w 57516"/>
              <a:gd name="connsiteY0" fmla="*/ 44 h 482695"/>
              <a:gd name="connsiteX1" fmla="*/ 9886 w 57516"/>
              <a:gd name="connsiteY1" fmla="*/ 244519 h 482695"/>
              <a:gd name="connsiteX2" fmla="*/ 57511 w 57516"/>
              <a:gd name="connsiteY2" fmla="*/ 482644 h 482695"/>
              <a:gd name="connsiteX3" fmla="*/ 6711 w 57516"/>
              <a:gd name="connsiteY3" fmla="*/ 263569 h 482695"/>
              <a:gd name="connsiteX4" fmla="*/ 361 w 57516"/>
              <a:gd name="connsiteY4" fmla="*/ 44 h 482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516" h="482695">
                <a:moveTo>
                  <a:pt x="361" y="44"/>
                </a:moveTo>
                <a:cubicBezTo>
                  <a:pt x="890" y="-3131"/>
                  <a:pt x="361" y="164086"/>
                  <a:pt x="9886" y="244519"/>
                </a:cubicBezTo>
                <a:cubicBezTo>
                  <a:pt x="19411" y="324952"/>
                  <a:pt x="58040" y="479469"/>
                  <a:pt x="57511" y="482644"/>
                </a:cubicBezTo>
                <a:cubicBezTo>
                  <a:pt x="56982" y="485819"/>
                  <a:pt x="14648" y="340298"/>
                  <a:pt x="6711" y="263569"/>
                </a:cubicBezTo>
                <a:cubicBezTo>
                  <a:pt x="-1226" y="186840"/>
                  <a:pt x="-168" y="3219"/>
                  <a:pt x="361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332109DD-D68C-F465-ED56-D27D70C5F756}"/>
              </a:ext>
            </a:extLst>
          </p:cNvPr>
          <p:cNvSpPr/>
          <p:nvPr/>
        </p:nvSpPr>
        <p:spPr>
          <a:xfrm>
            <a:off x="3114633" y="4520961"/>
            <a:ext cx="155650" cy="311585"/>
          </a:xfrm>
          <a:custGeom>
            <a:avLst/>
            <a:gdLst>
              <a:gd name="connsiteX0" fmla="*/ 42 w 155650"/>
              <a:gd name="connsiteY0" fmla="*/ 239 h 311585"/>
              <a:gd name="connsiteX1" fmla="*/ 76242 w 155650"/>
              <a:gd name="connsiteY1" fmla="*/ 162164 h 311585"/>
              <a:gd name="connsiteX2" fmla="*/ 155617 w 155650"/>
              <a:gd name="connsiteY2" fmla="*/ 311389 h 311585"/>
              <a:gd name="connsiteX3" fmla="*/ 66717 w 155650"/>
              <a:gd name="connsiteY3" fmla="*/ 130414 h 311585"/>
              <a:gd name="connsiteX4" fmla="*/ 42 w 155650"/>
              <a:gd name="connsiteY4" fmla="*/ 239 h 311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50" h="311585">
                <a:moveTo>
                  <a:pt x="42" y="239"/>
                </a:moveTo>
                <a:cubicBezTo>
                  <a:pt x="1629" y="5531"/>
                  <a:pt x="50313" y="110306"/>
                  <a:pt x="76242" y="162164"/>
                </a:cubicBezTo>
                <a:cubicBezTo>
                  <a:pt x="102171" y="214022"/>
                  <a:pt x="157204" y="316681"/>
                  <a:pt x="155617" y="311389"/>
                </a:cubicBezTo>
                <a:cubicBezTo>
                  <a:pt x="154030" y="306097"/>
                  <a:pt x="91588" y="182272"/>
                  <a:pt x="66717" y="130414"/>
                </a:cubicBezTo>
                <a:cubicBezTo>
                  <a:pt x="41846" y="78556"/>
                  <a:pt x="-1545" y="-5053"/>
                  <a:pt x="42" y="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012C9BEB-F5BC-C25F-7CDE-44FE0B3FB03A}"/>
              </a:ext>
            </a:extLst>
          </p:cNvPr>
          <p:cNvSpPr/>
          <p:nvPr/>
        </p:nvSpPr>
        <p:spPr>
          <a:xfrm>
            <a:off x="3755572" y="5139507"/>
            <a:ext cx="234007" cy="228702"/>
          </a:xfrm>
          <a:custGeom>
            <a:avLst/>
            <a:gdLst>
              <a:gd name="connsiteX0" fmla="*/ 453 w 234007"/>
              <a:gd name="connsiteY0" fmla="*/ 818 h 228702"/>
              <a:gd name="connsiteX1" fmla="*/ 225878 w 234007"/>
              <a:gd name="connsiteY1" fmla="*/ 223068 h 228702"/>
              <a:gd name="connsiteX2" fmla="*/ 168728 w 234007"/>
              <a:gd name="connsiteY2" fmla="*/ 150043 h 228702"/>
              <a:gd name="connsiteX3" fmla="*/ 453 w 234007"/>
              <a:gd name="connsiteY3" fmla="*/ 818 h 22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007" h="228702">
                <a:moveTo>
                  <a:pt x="453" y="818"/>
                </a:moveTo>
                <a:cubicBezTo>
                  <a:pt x="9978" y="12989"/>
                  <a:pt x="197832" y="198197"/>
                  <a:pt x="225878" y="223068"/>
                </a:cubicBezTo>
                <a:cubicBezTo>
                  <a:pt x="253924" y="247939"/>
                  <a:pt x="203124" y="184439"/>
                  <a:pt x="168728" y="150043"/>
                </a:cubicBezTo>
                <a:cubicBezTo>
                  <a:pt x="134332" y="115647"/>
                  <a:pt x="-9072" y="-11353"/>
                  <a:pt x="453" y="81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1260DFB1-1EF3-27D0-132B-5D2CA7E28CC7}"/>
              </a:ext>
            </a:extLst>
          </p:cNvPr>
          <p:cNvSpPr/>
          <p:nvPr/>
        </p:nvSpPr>
        <p:spPr>
          <a:xfrm>
            <a:off x="3416295" y="4718013"/>
            <a:ext cx="241519" cy="295409"/>
          </a:xfrm>
          <a:custGeom>
            <a:avLst/>
            <a:gdLst>
              <a:gd name="connsiteX0" fmla="*/ 5 w 241519"/>
              <a:gd name="connsiteY0" fmla="*/ 37 h 295409"/>
              <a:gd name="connsiteX1" fmla="*/ 200030 w 241519"/>
              <a:gd name="connsiteY1" fmla="*/ 196887 h 295409"/>
              <a:gd name="connsiteX2" fmla="*/ 241305 w 241519"/>
              <a:gd name="connsiteY2" fmla="*/ 295312 h 295409"/>
              <a:gd name="connsiteX3" fmla="*/ 206380 w 241519"/>
              <a:gd name="connsiteY3" fmla="*/ 181012 h 295409"/>
              <a:gd name="connsiteX4" fmla="*/ 5 w 241519"/>
              <a:gd name="connsiteY4" fmla="*/ 37 h 295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519" h="295409">
                <a:moveTo>
                  <a:pt x="5" y="37"/>
                </a:moveTo>
                <a:cubicBezTo>
                  <a:pt x="-1053" y="2683"/>
                  <a:pt x="159813" y="147675"/>
                  <a:pt x="200030" y="196887"/>
                </a:cubicBezTo>
                <a:cubicBezTo>
                  <a:pt x="240247" y="246099"/>
                  <a:pt x="240247" y="297958"/>
                  <a:pt x="241305" y="295312"/>
                </a:cubicBezTo>
                <a:cubicBezTo>
                  <a:pt x="242363" y="292666"/>
                  <a:pt x="240776" y="225991"/>
                  <a:pt x="206380" y="181012"/>
                </a:cubicBezTo>
                <a:cubicBezTo>
                  <a:pt x="171984" y="136033"/>
                  <a:pt x="1063" y="-2609"/>
                  <a:pt x="5" y="3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FD51CF1B-8E60-33C8-92CF-0CAF7934F951}"/>
              </a:ext>
            </a:extLst>
          </p:cNvPr>
          <p:cNvSpPr/>
          <p:nvPr/>
        </p:nvSpPr>
        <p:spPr>
          <a:xfrm>
            <a:off x="3740127" y="4216342"/>
            <a:ext cx="100164" cy="247782"/>
          </a:xfrm>
          <a:custGeom>
            <a:avLst/>
            <a:gdLst>
              <a:gd name="connsiteX0" fmla="*/ 57173 w 100164"/>
              <a:gd name="connsiteY0" fmla="*/ 58 h 247782"/>
              <a:gd name="connsiteX1" fmla="*/ 88923 w 100164"/>
              <a:gd name="connsiteY1" fmla="*/ 127058 h 247782"/>
              <a:gd name="connsiteX2" fmla="*/ 23 w 100164"/>
              <a:gd name="connsiteY2" fmla="*/ 247708 h 247782"/>
              <a:gd name="connsiteX3" fmla="*/ 98448 w 100164"/>
              <a:gd name="connsiteY3" fmla="*/ 142933 h 247782"/>
              <a:gd name="connsiteX4" fmla="*/ 57173 w 100164"/>
              <a:gd name="connsiteY4" fmla="*/ 58 h 247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64" h="247782">
                <a:moveTo>
                  <a:pt x="57173" y="58"/>
                </a:moveTo>
                <a:cubicBezTo>
                  <a:pt x="55585" y="-2588"/>
                  <a:pt x="98448" y="85783"/>
                  <a:pt x="88923" y="127058"/>
                </a:cubicBezTo>
                <a:cubicBezTo>
                  <a:pt x="79398" y="168333"/>
                  <a:pt x="-1565" y="245062"/>
                  <a:pt x="23" y="247708"/>
                </a:cubicBezTo>
                <a:cubicBezTo>
                  <a:pt x="1610" y="250354"/>
                  <a:pt x="86806" y="182091"/>
                  <a:pt x="98448" y="142933"/>
                </a:cubicBezTo>
                <a:cubicBezTo>
                  <a:pt x="110090" y="103775"/>
                  <a:pt x="58761" y="2704"/>
                  <a:pt x="57173" y="5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F06F98AC-CD03-6C6F-202A-5231322B572C}"/>
              </a:ext>
            </a:extLst>
          </p:cNvPr>
          <p:cNvSpPr/>
          <p:nvPr/>
        </p:nvSpPr>
        <p:spPr>
          <a:xfrm>
            <a:off x="5163366" y="4291476"/>
            <a:ext cx="305219" cy="61252"/>
          </a:xfrm>
          <a:custGeom>
            <a:avLst/>
            <a:gdLst>
              <a:gd name="connsiteX0" fmla="*/ 11884 w 305219"/>
              <a:gd name="connsiteY0" fmla="*/ 4299 h 61252"/>
              <a:gd name="connsiteX1" fmla="*/ 269059 w 305219"/>
              <a:gd name="connsiteY1" fmla="*/ 55099 h 61252"/>
              <a:gd name="connsiteX2" fmla="*/ 281759 w 305219"/>
              <a:gd name="connsiteY2" fmla="*/ 55099 h 61252"/>
              <a:gd name="connsiteX3" fmla="*/ 65859 w 305219"/>
              <a:gd name="connsiteY3" fmla="*/ 7474 h 61252"/>
              <a:gd name="connsiteX4" fmla="*/ 11884 w 305219"/>
              <a:gd name="connsiteY4" fmla="*/ 4299 h 6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219" h="61252">
                <a:moveTo>
                  <a:pt x="11884" y="4299"/>
                </a:moveTo>
                <a:cubicBezTo>
                  <a:pt x="45751" y="12237"/>
                  <a:pt x="269059" y="55099"/>
                  <a:pt x="269059" y="55099"/>
                </a:cubicBezTo>
                <a:cubicBezTo>
                  <a:pt x="314038" y="63566"/>
                  <a:pt x="315626" y="63037"/>
                  <a:pt x="281759" y="55099"/>
                </a:cubicBezTo>
                <a:cubicBezTo>
                  <a:pt x="247892" y="47162"/>
                  <a:pt x="108722" y="14353"/>
                  <a:pt x="65859" y="7474"/>
                </a:cubicBezTo>
                <a:cubicBezTo>
                  <a:pt x="22997" y="595"/>
                  <a:pt x="-21983" y="-3639"/>
                  <a:pt x="11884" y="429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C95D2479-0FB5-DDDC-6902-B6A87A702A50}"/>
              </a:ext>
            </a:extLst>
          </p:cNvPr>
          <p:cNvSpPr/>
          <p:nvPr/>
        </p:nvSpPr>
        <p:spPr>
          <a:xfrm>
            <a:off x="5040818" y="3943331"/>
            <a:ext cx="96402" cy="190578"/>
          </a:xfrm>
          <a:custGeom>
            <a:avLst/>
            <a:gdLst>
              <a:gd name="connsiteX0" fmla="*/ 96332 w 96402"/>
              <a:gd name="connsiteY0" fmla="*/ 19 h 190578"/>
              <a:gd name="connsiteX1" fmla="*/ 16957 w 96402"/>
              <a:gd name="connsiteY1" fmla="*/ 127019 h 190578"/>
              <a:gd name="connsiteX2" fmla="*/ 39182 w 96402"/>
              <a:gd name="connsiteY2" fmla="*/ 190519 h 190578"/>
              <a:gd name="connsiteX3" fmla="*/ 1082 w 96402"/>
              <a:gd name="connsiteY3" fmla="*/ 136544 h 190578"/>
              <a:gd name="connsiteX4" fmla="*/ 96332 w 96402"/>
              <a:gd name="connsiteY4" fmla="*/ 19 h 190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402" h="190578">
                <a:moveTo>
                  <a:pt x="96332" y="19"/>
                </a:moveTo>
                <a:cubicBezTo>
                  <a:pt x="98978" y="-1569"/>
                  <a:pt x="26482" y="95269"/>
                  <a:pt x="16957" y="127019"/>
                </a:cubicBezTo>
                <a:cubicBezTo>
                  <a:pt x="7432" y="158769"/>
                  <a:pt x="41828" y="188932"/>
                  <a:pt x="39182" y="190519"/>
                </a:cubicBezTo>
                <a:cubicBezTo>
                  <a:pt x="36536" y="192107"/>
                  <a:pt x="-7385" y="161415"/>
                  <a:pt x="1082" y="136544"/>
                </a:cubicBezTo>
                <a:cubicBezTo>
                  <a:pt x="9549" y="111673"/>
                  <a:pt x="93686" y="1607"/>
                  <a:pt x="96332" y="1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43552B15-6332-081D-FC28-D735C878C523}"/>
              </a:ext>
            </a:extLst>
          </p:cNvPr>
          <p:cNvSpPr/>
          <p:nvPr/>
        </p:nvSpPr>
        <p:spPr>
          <a:xfrm>
            <a:off x="4952052" y="5247297"/>
            <a:ext cx="287175" cy="259185"/>
          </a:xfrm>
          <a:custGeom>
            <a:avLst/>
            <a:gdLst>
              <a:gd name="connsiteX0" fmla="*/ 948 w 287175"/>
              <a:gd name="connsiteY0" fmla="*/ 258153 h 259185"/>
              <a:gd name="connsiteX1" fmla="*/ 89848 w 287175"/>
              <a:gd name="connsiteY1" fmla="*/ 159728 h 259185"/>
              <a:gd name="connsiteX2" fmla="*/ 286698 w 287175"/>
              <a:gd name="connsiteY2" fmla="*/ 978 h 259185"/>
              <a:gd name="connsiteX3" fmla="*/ 140648 w 287175"/>
              <a:gd name="connsiteY3" fmla="*/ 99403 h 259185"/>
              <a:gd name="connsiteX4" fmla="*/ 948 w 287175"/>
              <a:gd name="connsiteY4" fmla="*/ 258153 h 259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175" h="259185">
                <a:moveTo>
                  <a:pt x="948" y="258153"/>
                </a:moveTo>
                <a:cubicBezTo>
                  <a:pt x="-7519" y="268207"/>
                  <a:pt x="42223" y="202590"/>
                  <a:pt x="89848" y="159728"/>
                </a:cubicBezTo>
                <a:cubicBezTo>
                  <a:pt x="137473" y="116866"/>
                  <a:pt x="278231" y="11032"/>
                  <a:pt x="286698" y="978"/>
                </a:cubicBezTo>
                <a:cubicBezTo>
                  <a:pt x="295165" y="-9076"/>
                  <a:pt x="188802" y="60774"/>
                  <a:pt x="140648" y="99403"/>
                </a:cubicBezTo>
                <a:cubicBezTo>
                  <a:pt x="92494" y="138032"/>
                  <a:pt x="9415" y="248099"/>
                  <a:pt x="948" y="25815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B4883EFE-E770-3894-E416-B01A43B3624F}"/>
              </a:ext>
            </a:extLst>
          </p:cNvPr>
          <p:cNvSpPr/>
          <p:nvPr/>
        </p:nvSpPr>
        <p:spPr>
          <a:xfrm>
            <a:off x="5729975" y="4151530"/>
            <a:ext cx="265466" cy="844875"/>
          </a:xfrm>
          <a:custGeom>
            <a:avLst/>
            <a:gdLst>
              <a:gd name="connsiteX0" fmla="*/ 264425 w 265466"/>
              <a:gd name="connsiteY0" fmla="*/ 1370 h 844875"/>
              <a:gd name="connsiteX1" fmla="*/ 188225 w 265466"/>
              <a:gd name="connsiteY1" fmla="*/ 328395 h 844875"/>
              <a:gd name="connsiteX2" fmla="*/ 99325 w 265466"/>
              <a:gd name="connsiteY2" fmla="*/ 572870 h 844875"/>
              <a:gd name="connsiteX3" fmla="*/ 118375 w 265466"/>
              <a:gd name="connsiteY3" fmla="*/ 499845 h 844875"/>
              <a:gd name="connsiteX4" fmla="*/ 900 w 265466"/>
              <a:gd name="connsiteY4" fmla="*/ 842745 h 844875"/>
              <a:gd name="connsiteX5" fmla="*/ 67575 w 265466"/>
              <a:gd name="connsiteY5" fmla="*/ 636370 h 844875"/>
              <a:gd name="connsiteX6" fmla="*/ 131075 w 265466"/>
              <a:gd name="connsiteY6" fmla="*/ 461745 h 844875"/>
              <a:gd name="connsiteX7" fmla="*/ 264425 w 265466"/>
              <a:gd name="connsiteY7" fmla="*/ 1370 h 84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466" h="844875">
                <a:moveTo>
                  <a:pt x="264425" y="1370"/>
                </a:moveTo>
                <a:cubicBezTo>
                  <a:pt x="273950" y="-20855"/>
                  <a:pt x="215742" y="233145"/>
                  <a:pt x="188225" y="328395"/>
                </a:cubicBezTo>
                <a:cubicBezTo>
                  <a:pt x="160708" y="423645"/>
                  <a:pt x="110967" y="544295"/>
                  <a:pt x="99325" y="572870"/>
                </a:cubicBezTo>
                <a:cubicBezTo>
                  <a:pt x="87683" y="601445"/>
                  <a:pt x="134779" y="454866"/>
                  <a:pt x="118375" y="499845"/>
                </a:cubicBezTo>
                <a:cubicBezTo>
                  <a:pt x="101971" y="544824"/>
                  <a:pt x="9367" y="819991"/>
                  <a:pt x="900" y="842745"/>
                </a:cubicBezTo>
                <a:cubicBezTo>
                  <a:pt x="-7567" y="865499"/>
                  <a:pt x="45879" y="699870"/>
                  <a:pt x="67575" y="636370"/>
                </a:cubicBezTo>
                <a:cubicBezTo>
                  <a:pt x="89271" y="572870"/>
                  <a:pt x="97208" y="568107"/>
                  <a:pt x="131075" y="461745"/>
                </a:cubicBezTo>
                <a:cubicBezTo>
                  <a:pt x="164942" y="355383"/>
                  <a:pt x="254900" y="23595"/>
                  <a:pt x="264425" y="137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A20D6834-5B2B-C888-3F70-CBA9C0E2BE08}"/>
              </a:ext>
            </a:extLst>
          </p:cNvPr>
          <p:cNvSpPr/>
          <p:nvPr/>
        </p:nvSpPr>
        <p:spPr>
          <a:xfrm>
            <a:off x="5501974" y="4637847"/>
            <a:ext cx="270384" cy="575874"/>
          </a:xfrm>
          <a:custGeom>
            <a:avLst/>
            <a:gdLst>
              <a:gd name="connsiteX0" fmla="*/ 270176 w 270384"/>
              <a:gd name="connsiteY0" fmla="*/ 828 h 575874"/>
              <a:gd name="connsiteX1" fmla="*/ 133651 w 270384"/>
              <a:gd name="connsiteY1" fmla="*/ 188153 h 575874"/>
              <a:gd name="connsiteX2" fmla="*/ 301 w 270384"/>
              <a:gd name="connsiteY2" fmla="*/ 575503 h 575874"/>
              <a:gd name="connsiteX3" fmla="*/ 101901 w 270384"/>
              <a:gd name="connsiteY3" fmla="*/ 254828 h 575874"/>
              <a:gd name="connsiteX4" fmla="*/ 270176 w 270384"/>
              <a:gd name="connsiteY4" fmla="*/ 828 h 575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384" h="575874">
                <a:moveTo>
                  <a:pt x="270176" y="828"/>
                </a:moveTo>
                <a:cubicBezTo>
                  <a:pt x="275468" y="-10285"/>
                  <a:pt x="178630" y="92374"/>
                  <a:pt x="133651" y="188153"/>
                </a:cubicBezTo>
                <a:cubicBezTo>
                  <a:pt x="88672" y="283932"/>
                  <a:pt x="5593" y="564391"/>
                  <a:pt x="301" y="575503"/>
                </a:cubicBezTo>
                <a:cubicBezTo>
                  <a:pt x="-4991" y="586616"/>
                  <a:pt x="60626" y="345315"/>
                  <a:pt x="101901" y="254828"/>
                </a:cubicBezTo>
                <a:cubicBezTo>
                  <a:pt x="143176" y="164341"/>
                  <a:pt x="264884" y="11941"/>
                  <a:pt x="270176" y="82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F71CED76-FEAF-113D-5D6E-FB9ECBBB8913}"/>
              </a:ext>
            </a:extLst>
          </p:cNvPr>
          <p:cNvSpPr/>
          <p:nvPr/>
        </p:nvSpPr>
        <p:spPr>
          <a:xfrm>
            <a:off x="5346680" y="5000561"/>
            <a:ext cx="431848" cy="479556"/>
          </a:xfrm>
          <a:custGeom>
            <a:avLst/>
            <a:gdLst>
              <a:gd name="connsiteX0" fmla="*/ 431820 w 431848"/>
              <a:gd name="connsiteY0" fmla="*/ 64 h 479556"/>
              <a:gd name="connsiteX1" fmla="*/ 234970 w 431848"/>
              <a:gd name="connsiteY1" fmla="*/ 254064 h 479556"/>
              <a:gd name="connsiteX2" fmla="*/ 20 w 431848"/>
              <a:gd name="connsiteY2" fmla="*/ 479489 h 479556"/>
              <a:gd name="connsiteX3" fmla="*/ 247670 w 431848"/>
              <a:gd name="connsiteY3" fmla="*/ 231839 h 479556"/>
              <a:gd name="connsiteX4" fmla="*/ 431820 w 431848"/>
              <a:gd name="connsiteY4" fmla="*/ 64 h 47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848" h="479556">
                <a:moveTo>
                  <a:pt x="431820" y="64"/>
                </a:moveTo>
                <a:cubicBezTo>
                  <a:pt x="429703" y="3768"/>
                  <a:pt x="306937" y="174160"/>
                  <a:pt x="234970" y="254064"/>
                </a:cubicBezTo>
                <a:cubicBezTo>
                  <a:pt x="163003" y="333968"/>
                  <a:pt x="-2097" y="483193"/>
                  <a:pt x="20" y="479489"/>
                </a:cubicBezTo>
                <a:cubicBezTo>
                  <a:pt x="2137" y="475785"/>
                  <a:pt x="176762" y="309627"/>
                  <a:pt x="247670" y="231839"/>
                </a:cubicBezTo>
                <a:cubicBezTo>
                  <a:pt x="318578" y="154052"/>
                  <a:pt x="433937" y="-3640"/>
                  <a:pt x="431820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15B64214-E214-B5E8-C02A-4B2D2E173510}"/>
              </a:ext>
            </a:extLst>
          </p:cNvPr>
          <p:cNvSpPr/>
          <p:nvPr/>
        </p:nvSpPr>
        <p:spPr>
          <a:xfrm>
            <a:off x="5831744" y="3581345"/>
            <a:ext cx="54724" cy="263647"/>
          </a:xfrm>
          <a:custGeom>
            <a:avLst/>
            <a:gdLst>
              <a:gd name="connsiteX0" fmla="*/ 54706 w 54724"/>
              <a:gd name="connsiteY0" fmla="*/ 55 h 263647"/>
              <a:gd name="connsiteX1" fmla="*/ 7081 w 54724"/>
              <a:gd name="connsiteY1" fmla="*/ 146105 h 263647"/>
              <a:gd name="connsiteX2" fmla="*/ 32481 w 54724"/>
              <a:gd name="connsiteY2" fmla="*/ 263580 h 263647"/>
              <a:gd name="connsiteX3" fmla="*/ 731 w 54724"/>
              <a:gd name="connsiteY3" fmla="*/ 130230 h 263647"/>
              <a:gd name="connsiteX4" fmla="*/ 54706 w 54724"/>
              <a:gd name="connsiteY4" fmla="*/ 55 h 263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724" h="263647">
                <a:moveTo>
                  <a:pt x="54706" y="55"/>
                </a:moveTo>
                <a:cubicBezTo>
                  <a:pt x="55764" y="2701"/>
                  <a:pt x="10785" y="102184"/>
                  <a:pt x="7081" y="146105"/>
                </a:cubicBezTo>
                <a:cubicBezTo>
                  <a:pt x="3377" y="190026"/>
                  <a:pt x="33539" y="266226"/>
                  <a:pt x="32481" y="263580"/>
                </a:cubicBezTo>
                <a:cubicBezTo>
                  <a:pt x="31423" y="260934"/>
                  <a:pt x="-5619" y="170447"/>
                  <a:pt x="731" y="130230"/>
                </a:cubicBezTo>
                <a:cubicBezTo>
                  <a:pt x="7081" y="90013"/>
                  <a:pt x="53648" y="-2591"/>
                  <a:pt x="54706" y="5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64FD01BB-15A2-DBB8-65F4-91ACCAB6C848}"/>
              </a:ext>
            </a:extLst>
          </p:cNvPr>
          <p:cNvSpPr/>
          <p:nvPr/>
        </p:nvSpPr>
        <p:spPr>
          <a:xfrm>
            <a:off x="5446677" y="4246149"/>
            <a:ext cx="382764" cy="175088"/>
          </a:xfrm>
          <a:custGeom>
            <a:avLst/>
            <a:gdLst>
              <a:gd name="connsiteX0" fmla="*/ 379448 w 382764"/>
              <a:gd name="connsiteY0" fmla="*/ 2001 h 175088"/>
              <a:gd name="connsiteX1" fmla="*/ 4798 w 382764"/>
              <a:gd name="connsiteY1" fmla="*/ 173451 h 175088"/>
              <a:gd name="connsiteX2" fmla="*/ 179423 w 382764"/>
              <a:gd name="connsiteY2" fmla="*/ 84551 h 175088"/>
              <a:gd name="connsiteX3" fmla="*/ 379448 w 382764"/>
              <a:gd name="connsiteY3" fmla="*/ 2001 h 175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2764" h="175088">
                <a:moveTo>
                  <a:pt x="379448" y="2001"/>
                </a:moveTo>
                <a:cubicBezTo>
                  <a:pt x="350344" y="16818"/>
                  <a:pt x="38135" y="159693"/>
                  <a:pt x="4798" y="173451"/>
                </a:cubicBezTo>
                <a:cubicBezTo>
                  <a:pt x="-28539" y="187209"/>
                  <a:pt x="120685" y="110480"/>
                  <a:pt x="179423" y="84551"/>
                </a:cubicBezTo>
                <a:cubicBezTo>
                  <a:pt x="238160" y="58622"/>
                  <a:pt x="408552" y="-12816"/>
                  <a:pt x="379448" y="200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7DE4B703-5512-AB8C-23B7-F61B5E664735}"/>
              </a:ext>
            </a:extLst>
          </p:cNvPr>
          <p:cNvSpPr/>
          <p:nvPr/>
        </p:nvSpPr>
        <p:spPr>
          <a:xfrm>
            <a:off x="5247990" y="4689419"/>
            <a:ext cx="194759" cy="139787"/>
          </a:xfrm>
          <a:custGeom>
            <a:avLst/>
            <a:gdLst>
              <a:gd name="connsiteX0" fmla="*/ 285 w 194759"/>
              <a:gd name="connsiteY0" fmla="*/ 56 h 139787"/>
              <a:gd name="connsiteX1" fmla="*/ 111410 w 194759"/>
              <a:gd name="connsiteY1" fmla="*/ 54031 h 139787"/>
              <a:gd name="connsiteX2" fmla="*/ 193960 w 194759"/>
              <a:gd name="connsiteY2" fmla="*/ 139756 h 139787"/>
              <a:gd name="connsiteX3" fmla="*/ 146335 w 194759"/>
              <a:gd name="connsiteY3" fmla="*/ 63556 h 139787"/>
              <a:gd name="connsiteX4" fmla="*/ 285 w 194759"/>
              <a:gd name="connsiteY4" fmla="*/ 56 h 139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759" h="139787">
                <a:moveTo>
                  <a:pt x="285" y="56"/>
                </a:moveTo>
                <a:cubicBezTo>
                  <a:pt x="-5536" y="-1532"/>
                  <a:pt x="79131" y="30748"/>
                  <a:pt x="111410" y="54031"/>
                </a:cubicBezTo>
                <a:cubicBezTo>
                  <a:pt x="143689" y="77314"/>
                  <a:pt x="188139" y="138169"/>
                  <a:pt x="193960" y="139756"/>
                </a:cubicBezTo>
                <a:cubicBezTo>
                  <a:pt x="199781" y="141344"/>
                  <a:pt x="172793" y="83135"/>
                  <a:pt x="146335" y="63556"/>
                </a:cubicBezTo>
                <a:cubicBezTo>
                  <a:pt x="119877" y="43977"/>
                  <a:pt x="6106" y="1644"/>
                  <a:pt x="285" y="5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BC5A2C0D-8802-EB4B-B157-478A5B52641E}"/>
              </a:ext>
            </a:extLst>
          </p:cNvPr>
          <p:cNvSpPr/>
          <p:nvPr/>
        </p:nvSpPr>
        <p:spPr>
          <a:xfrm>
            <a:off x="3106919" y="1481800"/>
            <a:ext cx="1671160" cy="1325535"/>
          </a:xfrm>
          <a:custGeom>
            <a:avLst/>
            <a:gdLst>
              <a:gd name="connsiteX0" fmla="*/ 1668281 w 1671160"/>
              <a:gd name="connsiteY0" fmla="*/ 150150 h 1325535"/>
              <a:gd name="connsiteX1" fmla="*/ 1277756 w 1671160"/>
              <a:gd name="connsiteY1" fmla="*/ 400975 h 1325535"/>
              <a:gd name="connsiteX2" fmla="*/ 1446031 w 1671160"/>
              <a:gd name="connsiteY2" fmla="*/ 353350 h 1325535"/>
              <a:gd name="connsiteX3" fmla="*/ 1017406 w 1671160"/>
              <a:gd name="connsiteY3" fmla="*/ 521625 h 1325535"/>
              <a:gd name="connsiteX4" fmla="*/ 1169806 w 1671160"/>
              <a:gd name="connsiteY4" fmla="*/ 480350 h 1325535"/>
              <a:gd name="connsiteX5" fmla="*/ 585606 w 1671160"/>
              <a:gd name="connsiteY5" fmla="*/ 677200 h 1325535"/>
              <a:gd name="connsiteX6" fmla="*/ 287156 w 1671160"/>
              <a:gd name="connsiteY6" fmla="*/ 934375 h 1325535"/>
              <a:gd name="connsiteX7" fmla="*/ 347481 w 1671160"/>
              <a:gd name="connsiteY7" fmla="*/ 864525 h 1325535"/>
              <a:gd name="connsiteX8" fmla="*/ 1406 w 1671160"/>
              <a:gd name="connsiteY8" fmla="*/ 1324900 h 1325535"/>
              <a:gd name="connsiteX9" fmla="*/ 217306 w 1671160"/>
              <a:gd name="connsiteY9" fmla="*/ 969300 h 1325535"/>
              <a:gd name="connsiteX10" fmla="*/ 7756 w 1671160"/>
              <a:gd name="connsiteY10" fmla="*/ 1175675 h 1325535"/>
              <a:gd name="connsiteX11" fmla="*/ 207781 w 1671160"/>
              <a:gd name="connsiteY11" fmla="*/ 556550 h 1325535"/>
              <a:gd name="connsiteX12" fmla="*/ 83956 w 1671160"/>
              <a:gd name="connsiteY12" fmla="*/ 753400 h 1325535"/>
              <a:gd name="connsiteX13" fmla="*/ 560206 w 1671160"/>
              <a:gd name="connsiteY13" fmla="*/ 251750 h 1325535"/>
              <a:gd name="connsiteX14" fmla="*/ 350656 w 1671160"/>
              <a:gd name="connsiteY14" fmla="*/ 407325 h 1325535"/>
              <a:gd name="connsiteX15" fmla="*/ 1363481 w 1671160"/>
              <a:gd name="connsiteY15" fmla="*/ 925 h 1325535"/>
              <a:gd name="connsiteX16" fmla="*/ 779281 w 1671160"/>
              <a:gd name="connsiteY16" fmla="*/ 293025 h 1325535"/>
              <a:gd name="connsiteX17" fmla="*/ 1401581 w 1671160"/>
              <a:gd name="connsiteY17" fmla="*/ 181900 h 1325535"/>
              <a:gd name="connsiteX18" fmla="*/ 1036456 w 1671160"/>
              <a:gd name="connsiteY18" fmla="*/ 229525 h 1325535"/>
              <a:gd name="connsiteX19" fmla="*/ 1668281 w 1671160"/>
              <a:gd name="connsiteY19" fmla="*/ 150150 h 1325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671160" h="1325535">
                <a:moveTo>
                  <a:pt x="1668281" y="150150"/>
                </a:moveTo>
                <a:cubicBezTo>
                  <a:pt x="1708498" y="178725"/>
                  <a:pt x="1314798" y="367108"/>
                  <a:pt x="1277756" y="400975"/>
                </a:cubicBezTo>
                <a:cubicBezTo>
                  <a:pt x="1240714" y="434842"/>
                  <a:pt x="1489423" y="333242"/>
                  <a:pt x="1446031" y="353350"/>
                </a:cubicBezTo>
                <a:cubicBezTo>
                  <a:pt x="1402639" y="373458"/>
                  <a:pt x="1063443" y="500458"/>
                  <a:pt x="1017406" y="521625"/>
                </a:cubicBezTo>
                <a:cubicBezTo>
                  <a:pt x="971369" y="542792"/>
                  <a:pt x="1241773" y="454421"/>
                  <a:pt x="1169806" y="480350"/>
                </a:cubicBezTo>
                <a:cubicBezTo>
                  <a:pt x="1097839" y="506279"/>
                  <a:pt x="732714" y="601529"/>
                  <a:pt x="585606" y="677200"/>
                </a:cubicBezTo>
                <a:cubicBezTo>
                  <a:pt x="438498" y="752871"/>
                  <a:pt x="326843" y="903154"/>
                  <a:pt x="287156" y="934375"/>
                </a:cubicBezTo>
                <a:cubicBezTo>
                  <a:pt x="247469" y="965596"/>
                  <a:pt x="395106" y="799438"/>
                  <a:pt x="347481" y="864525"/>
                </a:cubicBezTo>
                <a:cubicBezTo>
                  <a:pt x="299856" y="929613"/>
                  <a:pt x="23102" y="1307438"/>
                  <a:pt x="1406" y="1324900"/>
                </a:cubicBezTo>
                <a:cubicBezTo>
                  <a:pt x="-20290" y="1342362"/>
                  <a:pt x="216248" y="994171"/>
                  <a:pt x="217306" y="969300"/>
                </a:cubicBezTo>
                <a:cubicBezTo>
                  <a:pt x="218364" y="944429"/>
                  <a:pt x="9344" y="1244467"/>
                  <a:pt x="7756" y="1175675"/>
                </a:cubicBezTo>
                <a:cubicBezTo>
                  <a:pt x="6168" y="1106883"/>
                  <a:pt x="195081" y="626929"/>
                  <a:pt x="207781" y="556550"/>
                </a:cubicBezTo>
                <a:cubicBezTo>
                  <a:pt x="220481" y="486171"/>
                  <a:pt x="25219" y="804200"/>
                  <a:pt x="83956" y="753400"/>
                </a:cubicBezTo>
                <a:cubicBezTo>
                  <a:pt x="142693" y="702600"/>
                  <a:pt x="515756" y="309429"/>
                  <a:pt x="560206" y="251750"/>
                </a:cubicBezTo>
                <a:cubicBezTo>
                  <a:pt x="604656" y="194071"/>
                  <a:pt x="216777" y="449129"/>
                  <a:pt x="350656" y="407325"/>
                </a:cubicBezTo>
                <a:cubicBezTo>
                  <a:pt x="484535" y="365521"/>
                  <a:pt x="1292043" y="19975"/>
                  <a:pt x="1363481" y="925"/>
                </a:cubicBezTo>
                <a:cubicBezTo>
                  <a:pt x="1434918" y="-18125"/>
                  <a:pt x="772931" y="262863"/>
                  <a:pt x="779281" y="293025"/>
                </a:cubicBezTo>
                <a:cubicBezTo>
                  <a:pt x="785631" y="323187"/>
                  <a:pt x="1358719" y="192483"/>
                  <a:pt x="1401581" y="181900"/>
                </a:cubicBezTo>
                <a:cubicBezTo>
                  <a:pt x="1444443" y="171317"/>
                  <a:pt x="990948" y="233229"/>
                  <a:pt x="1036456" y="229525"/>
                </a:cubicBezTo>
                <a:cubicBezTo>
                  <a:pt x="1081964" y="225821"/>
                  <a:pt x="1628064" y="121575"/>
                  <a:pt x="1668281" y="15015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3C8B44F6-27AA-1FE2-6F67-97B0B7C74F62}"/>
              </a:ext>
            </a:extLst>
          </p:cNvPr>
          <p:cNvSpPr/>
          <p:nvPr/>
        </p:nvSpPr>
        <p:spPr>
          <a:xfrm>
            <a:off x="3117850" y="2146065"/>
            <a:ext cx="912004" cy="875011"/>
          </a:xfrm>
          <a:custGeom>
            <a:avLst/>
            <a:gdLst>
              <a:gd name="connsiteX0" fmla="*/ 593725 w 912004"/>
              <a:gd name="connsiteY0" fmla="*/ 235 h 875011"/>
              <a:gd name="connsiteX1" fmla="*/ 431800 w 912004"/>
              <a:gd name="connsiteY1" fmla="*/ 320910 h 875011"/>
              <a:gd name="connsiteX2" fmla="*/ 552450 w 912004"/>
              <a:gd name="connsiteY2" fmla="*/ 568560 h 875011"/>
              <a:gd name="connsiteX3" fmla="*/ 514350 w 912004"/>
              <a:gd name="connsiteY3" fmla="*/ 549510 h 875011"/>
              <a:gd name="connsiteX4" fmla="*/ 895350 w 912004"/>
              <a:gd name="connsiteY4" fmla="*/ 860660 h 875011"/>
              <a:gd name="connsiteX5" fmla="*/ 806450 w 912004"/>
              <a:gd name="connsiteY5" fmla="*/ 813035 h 875011"/>
              <a:gd name="connsiteX6" fmla="*/ 469900 w 912004"/>
              <a:gd name="connsiteY6" fmla="*/ 724135 h 875011"/>
              <a:gd name="connsiteX7" fmla="*/ 82550 w 912004"/>
              <a:gd name="connsiteY7" fmla="*/ 797160 h 875011"/>
              <a:gd name="connsiteX8" fmla="*/ 0 w 912004"/>
              <a:gd name="connsiteY8" fmla="*/ 828910 h 875011"/>
              <a:gd name="connsiteX9" fmla="*/ 200025 w 912004"/>
              <a:gd name="connsiteY9" fmla="*/ 752710 h 875011"/>
              <a:gd name="connsiteX10" fmla="*/ 136525 w 912004"/>
              <a:gd name="connsiteY10" fmla="*/ 616185 h 875011"/>
              <a:gd name="connsiteX11" fmla="*/ 269875 w 912004"/>
              <a:gd name="connsiteY11" fmla="*/ 412985 h 875011"/>
              <a:gd name="connsiteX12" fmla="*/ 168275 w 912004"/>
              <a:gd name="connsiteY12" fmla="*/ 447910 h 875011"/>
              <a:gd name="connsiteX13" fmla="*/ 339725 w 912004"/>
              <a:gd name="connsiteY13" fmla="*/ 187560 h 875011"/>
              <a:gd name="connsiteX14" fmla="*/ 190500 w 912004"/>
              <a:gd name="connsiteY14" fmla="*/ 266935 h 875011"/>
              <a:gd name="connsiteX15" fmla="*/ 593725 w 912004"/>
              <a:gd name="connsiteY15" fmla="*/ 235 h 875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12004" h="875011">
                <a:moveTo>
                  <a:pt x="593725" y="235"/>
                </a:moveTo>
                <a:cubicBezTo>
                  <a:pt x="633942" y="9231"/>
                  <a:pt x="438679" y="226189"/>
                  <a:pt x="431800" y="320910"/>
                </a:cubicBezTo>
                <a:cubicBezTo>
                  <a:pt x="424921" y="415631"/>
                  <a:pt x="538692" y="530460"/>
                  <a:pt x="552450" y="568560"/>
                </a:cubicBezTo>
                <a:cubicBezTo>
                  <a:pt x="566208" y="606660"/>
                  <a:pt x="457200" y="500827"/>
                  <a:pt x="514350" y="549510"/>
                </a:cubicBezTo>
                <a:cubicBezTo>
                  <a:pt x="571500" y="598193"/>
                  <a:pt x="846667" y="816739"/>
                  <a:pt x="895350" y="860660"/>
                </a:cubicBezTo>
                <a:cubicBezTo>
                  <a:pt x="944033" y="904581"/>
                  <a:pt x="877358" y="835789"/>
                  <a:pt x="806450" y="813035"/>
                </a:cubicBezTo>
                <a:cubicBezTo>
                  <a:pt x="735542" y="790281"/>
                  <a:pt x="590550" y="726781"/>
                  <a:pt x="469900" y="724135"/>
                </a:cubicBezTo>
                <a:cubicBezTo>
                  <a:pt x="349250" y="721489"/>
                  <a:pt x="160867" y="779698"/>
                  <a:pt x="82550" y="797160"/>
                </a:cubicBezTo>
                <a:cubicBezTo>
                  <a:pt x="4233" y="814622"/>
                  <a:pt x="0" y="828910"/>
                  <a:pt x="0" y="828910"/>
                </a:cubicBezTo>
                <a:cubicBezTo>
                  <a:pt x="19579" y="821502"/>
                  <a:pt x="177271" y="788164"/>
                  <a:pt x="200025" y="752710"/>
                </a:cubicBezTo>
                <a:cubicBezTo>
                  <a:pt x="222779" y="717256"/>
                  <a:pt x="124883" y="672806"/>
                  <a:pt x="136525" y="616185"/>
                </a:cubicBezTo>
                <a:cubicBezTo>
                  <a:pt x="148167" y="559564"/>
                  <a:pt x="264583" y="441031"/>
                  <a:pt x="269875" y="412985"/>
                </a:cubicBezTo>
                <a:cubicBezTo>
                  <a:pt x="275167" y="384939"/>
                  <a:pt x="156633" y="485481"/>
                  <a:pt x="168275" y="447910"/>
                </a:cubicBezTo>
                <a:cubicBezTo>
                  <a:pt x="179917" y="410339"/>
                  <a:pt x="336021" y="217723"/>
                  <a:pt x="339725" y="187560"/>
                </a:cubicBezTo>
                <a:cubicBezTo>
                  <a:pt x="343429" y="157398"/>
                  <a:pt x="149225" y="291277"/>
                  <a:pt x="190500" y="266935"/>
                </a:cubicBezTo>
                <a:cubicBezTo>
                  <a:pt x="231775" y="242593"/>
                  <a:pt x="553508" y="-8761"/>
                  <a:pt x="593725" y="235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E2AD1191-DCAF-A64A-CC05-6F4AAFB63E65}"/>
              </a:ext>
            </a:extLst>
          </p:cNvPr>
          <p:cNvSpPr/>
          <p:nvPr/>
        </p:nvSpPr>
        <p:spPr>
          <a:xfrm>
            <a:off x="3037967" y="2028394"/>
            <a:ext cx="619652" cy="1430453"/>
          </a:xfrm>
          <a:custGeom>
            <a:avLst/>
            <a:gdLst>
              <a:gd name="connsiteX0" fmla="*/ 619633 w 619652"/>
              <a:gd name="connsiteY0" fmla="*/ 22656 h 1430453"/>
              <a:gd name="connsiteX1" fmla="*/ 146558 w 619652"/>
              <a:gd name="connsiteY1" fmla="*/ 952931 h 1430453"/>
              <a:gd name="connsiteX2" fmla="*/ 60833 w 619652"/>
              <a:gd name="connsiteY2" fmla="*/ 1413306 h 1430453"/>
              <a:gd name="connsiteX3" fmla="*/ 57658 w 619652"/>
              <a:gd name="connsiteY3" fmla="*/ 1254556 h 1430453"/>
              <a:gd name="connsiteX4" fmla="*/ 38608 w 619652"/>
              <a:gd name="connsiteY4" fmla="*/ 533831 h 1430453"/>
              <a:gd name="connsiteX5" fmla="*/ 6858 w 619652"/>
              <a:gd name="connsiteY5" fmla="*/ 702106 h 1430453"/>
              <a:gd name="connsiteX6" fmla="*/ 184658 w 619652"/>
              <a:gd name="connsiteY6" fmla="*/ 181406 h 1430453"/>
              <a:gd name="connsiteX7" fmla="*/ 86233 w 619652"/>
              <a:gd name="connsiteY7" fmla="*/ 365556 h 1430453"/>
              <a:gd name="connsiteX8" fmla="*/ 356108 w 619652"/>
              <a:gd name="connsiteY8" fmla="*/ 431 h 1430453"/>
              <a:gd name="connsiteX9" fmla="*/ 127508 w 619652"/>
              <a:gd name="connsiteY9" fmla="*/ 286181 h 1430453"/>
              <a:gd name="connsiteX10" fmla="*/ 619633 w 619652"/>
              <a:gd name="connsiteY10" fmla="*/ 22656 h 1430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9652" h="1430453">
                <a:moveTo>
                  <a:pt x="619633" y="22656"/>
                </a:moveTo>
                <a:cubicBezTo>
                  <a:pt x="622808" y="133781"/>
                  <a:pt x="239691" y="721156"/>
                  <a:pt x="146558" y="952931"/>
                </a:cubicBezTo>
                <a:cubicBezTo>
                  <a:pt x="53425" y="1184706"/>
                  <a:pt x="75650" y="1363035"/>
                  <a:pt x="60833" y="1413306"/>
                </a:cubicBezTo>
                <a:cubicBezTo>
                  <a:pt x="46016" y="1463577"/>
                  <a:pt x="61362" y="1401135"/>
                  <a:pt x="57658" y="1254556"/>
                </a:cubicBezTo>
                <a:cubicBezTo>
                  <a:pt x="53954" y="1107977"/>
                  <a:pt x="47075" y="625906"/>
                  <a:pt x="38608" y="533831"/>
                </a:cubicBezTo>
                <a:cubicBezTo>
                  <a:pt x="30141" y="441756"/>
                  <a:pt x="-17484" y="760843"/>
                  <a:pt x="6858" y="702106"/>
                </a:cubicBezTo>
                <a:cubicBezTo>
                  <a:pt x="31200" y="643369"/>
                  <a:pt x="171429" y="237498"/>
                  <a:pt x="184658" y="181406"/>
                </a:cubicBezTo>
                <a:cubicBezTo>
                  <a:pt x="197887" y="125314"/>
                  <a:pt x="57658" y="395718"/>
                  <a:pt x="86233" y="365556"/>
                </a:cubicBezTo>
                <a:cubicBezTo>
                  <a:pt x="114808" y="335394"/>
                  <a:pt x="349229" y="13660"/>
                  <a:pt x="356108" y="431"/>
                </a:cubicBezTo>
                <a:cubicBezTo>
                  <a:pt x="362987" y="-12798"/>
                  <a:pt x="85704" y="282477"/>
                  <a:pt x="127508" y="286181"/>
                </a:cubicBezTo>
                <a:cubicBezTo>
                  <a:pt x="169312" y="289885"/>
                  <a:pt x="616458" y="-88469"/>
                  <a:pt x="619633" y="2265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71C854DF-9302-5861-7B7E-02F702E5ACBD}"/>
              </a:ext>
            </a:extLst>
          </p:cNvPr>
          <p:cNvSpPr/>
          <p:nvPr/>
        </p:nvSpPr>
        <p:spPr>
          <a:xfrm>
            <a:off x="2758293" y="2730067"/>
            <a:ext cx="445306" cy="1773823"/>
          </a:xfrm>
          <a:custGeom>
            <a:avLst/>
            <a:gdLst>
              <a:gd name="connsiteX0" fmla="*/ 445282 w 445306"/>
              <a:gd name="connsiteY0" fmla="*/ 79808 h 1773823"/>
              <a:gd name="connsiteX1" fmla="*/ 194457 w 445306"/>
              <a:gd name="connsiteY1" fmla="*/ 800533 h 1773823"/>
              <a:gd name="connsiteX2" fmla="*/ 235732 w 445306"/>
              <a:gd name="connsiteY2" fmla="*/ 749733 h 1773823"/>
              <a:gd name="connsiteX3" fmla="*/ 223032 w 445306"/>
              <a:gd name="connsiteY3" fmla="*/ 1241858 h 1773823"/>
              <a:gd name="connsiteX4" fmla="*/ 254782 w 445306"/>
              <a:gd name="connsiteY4" fmla="*/ 1733983 h 1773823"/>
              <a:gd name="connsiteX5" fmla="*/ 226207 w 445306"/>
              <a:gd name="connsiteY5" fmla="*/ 1635558 h 1773823"/>
              <a:gd name="connsiteX6" fmla="*/ 19832 w 445306"/>
              <a:gd name="connsiteY6" fmla="*/ 775133 h 1773823"/>
              <a:gd name="connsiteX7" fmla="*/ 26182 w 445306"/>
              <a:gd name="connsiteY7" fmla="*/ 943408 h 1773823"/>
              <a:gd name="connsiteX8" fmla="*/ 178582 w 445306"/>
              <a:gd name="connsiteY8" fmla="*/ 156008 h 1773823"/>
              <a:gd name="connsiteX9" fmla="*/ 89682 w 445306"/>
              <a:gd name="connsiteY9" fmla="*/ 425883 h 1773823"/>
              <a:gd name="connsiteX10" fmla="*/ 315107 w 445306"/>
              <a:gd name="connsiteY10" fmla="*/ 433 h 1773823"/>
              <a:gd name="connsiteX11" fmla="*/ 210332 w 445306"/>
              <a:gd name="connsiteY11" fmla="*/ 340158 h 1773823"/>
              <a:gd name="connsiteX12" fmla="*/ 445282 w 445306"/>
              <a:gd name="connsiteY12" fmla="*/ 79808 h 1773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5306" h="1773823">
                <a:moveTo>
                  <a:pt x="445282" y="79808"/>
                </a:moveTo>
                <a:cubicBezTo>
                  <a:pt x="442636" y="156537"/>
                  <a:pt x="229382" y="688879"/>
                  <a:pt x="194457" y="800533"/>
                </a:cubicBezTo>
                <a:cubicBezTo>
                  <a:pt x="159532" y="912187"/>
                  <a:pt x="230970" y="676179"/>
                  <a:pt x="235732" y="749733"/>
                </a:cubicBezTo>
                <a:cubicBezTo>
                  <a:pt x="240494" y="823287"/>
                  <a:pt x="219857" y="1077816"/>
                  <a:pt x="223032" y="1241858"/>
                </a:cubicBezTo>
                <a:cubicBezTo>
                  <a:pt x="226207" y="1405900"/>
                  <a:pt x="254253" y="1668366"/>
                  <a:pt x="254782" y="1733983"/>
                </a:cubicBezTo>
                <a:cubicBezTo>
                  <a:pt x="255311" y="1799600"/>
                  <a:pt x="265365" y="1795366"/>
                  <a:pt x="226207" y="1635558"/>
                </a:cubicBezTo>
                <a:cubicBezTo>
                  <a:pt x="187049" y="1475750"/>
                  <a:pt x="53169" y="890491"/>
                  <a:pt x="19832" y="775133"/>
                </a:cubicBezTo>
                <a:cubicBezTo>
                  <a:pt x="-13506" y="659775"/>
                  <a:pt x="-276" y="1046596"/>
                  <a:pt x="26182" y="943408"/>
                </a:cubicBezTo>
                <a:cubicBezTo>
                  <a:pt x="52640" y="840220"/>
                  <a:pt x="167999" y="242262"/>
                  <a:pt x="178582" y="156008"/>
                </a:cubicBezTo>
                <a:cubicBezTo>
                  <a:pt x="189165" y="69754"/>
                  <a:pt x="66928" y="451812"/>
                  <a:pt x="89682" y="425883"/>
                </a:cubicBezTo>
                <a:cubicBezTo>
                  <a:pt x="112436" y="399954"/>
                  <a:pt x="294999" y="14720"/>
                  <a:pt x="315107" y="433"/>
                </a:cubicBezTo>
                <a:cubicBezTo>
                  <a:pt x="335215" y="-13854"/>
                  <a:pt x="186520" y="329575"/>
                  <a:pt x="210332" y="340158"/>
                </a:cubicBezTo>
                <a:cubicBezTo>
                  <a:pt x="234144" y="350741"/>
                  <a:pt x="447928" y="3079"/>
                  <a:pt x="445282" y="7980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79635AE7-AFBE-0F74-90DD-B34D792D0232}"/>
              </a:ext>
            </a:extLst>
          </p:cNvPr>
          <p:cNvSpPr/>
          <p:nvPr/>
        </p:nvSpPr>
        <p:spPr>
          <a:xfrm>
            <a:off x="3069064" y="4800450"/>
            <a:ext cx="1338498" cy="1426472"/>
          </a:xfrm>
          <a:custGeom>
            <a:avLst/>
            <a:gdLst>
              <a:gd name="connsiteX0" fmla="*/ 1161 w 1338498"/>
              <a:gd name="connsiteY0" fmla="*/ 133500 h 1426472"/>
              <a:gd name="connsiteX1" fmla="*/ 274211 w 1338498"/>
              <a:gd name="connsiteY1" fmla="*/ 717700 h 1426472"/>
              <a:gd name="connsiteX2" fmla="*/ 277386 w 1338498"/>
              <a:gd name="connsiteY2" fmla="*/ 666900 h 1426472"/>
              <a:gd name="connsiteX3" fmla="*/ 820311 w 1338498"/>
              <a:gd name="connsiteY3" fmla="*/ 1209825 h 1426472"/>
              <a:gd name="connsiteX4" fmla="*/ 744111 w 1338498"/>
              <a:gd name="connsiteY4" fmla="*/ 1098700 h 1426472"/>
              <a:gd name="connsiteX5" fmla="*/ 1318786 w 1338498"/>
              <a:gd name="connsiteY5" fmla="*/ 1419375 h 1426472"/>
              <a:gd name="connsiteX6" fmla="*/ 1160036 w 1338498"/>
              <a:gd name="connsiteY6" fmla="*/ 1276500 h 1426472"/>
              <a:gd name="connsiteX7" fmla="*/ 718711 w 1338498"/>
              <a:gd name="connsiteY7" fmla="*/ 781200 h 1426472"/>
              <a:gd name="connsiteX8" fmla="*/ 432961 w 1338498"/>
              <a:gd name="connsiteY8" fmla="*/ 438300 h 1426472"/>
              <a:gd name="connsiteX9" fmla="*/ 636161 w 1338498"/>
              <a:gd name="connsiteY9" fmla="*/ 565300 h 1426472"/>
              <a:gd name="connsiteX10" fmla="*/ 207536 w 1338498"/>
              <a:gd name="connsiteY10" fmla="*/ 150 h 1426472"/>
              <a:gd name="connsiteX11" fmla="*/ 394861 w 1338498"/>
              <a:gd name="connsiteY11" fmla="*/ 504975 h 1426472"/>
              <a:gd name="connsiteX12" fmla="*/ 1161 w 1338498"/>
              <a:gd name="connsiteY12" fmla="*/ 133500 h 1426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38498" h="1426472">
                <a:moveTo>
                  <a:pt x="1161" y="133500"/>
                </a:moveTo>
                <a:cubicBezTo>
                  <a:pt x="-18947" y="168954"/>
                  <a:pt x="228174" y="628800"/>
                  <a:pt x="274211" y="717700"/>
                </a:cubicBezTo>
                <a:cubicBezTo>
                  <a:pt x="320249" y="806600"/>
                  <a:pt x="186369" y="584879"/>
                  <a:pt x="277386" y="666900"/>
                </a:cubicBezTo>
                <a:cubicBezTo>
                  <a:pt x="368403" y="748921"/>
                  <a:pt x="742524" y="1137858"/>
                  <a:pt x="820311" y="1209825"/>
                </a:cubicBezTo>
                <a:cubicBezTo>
                  <a:pt x="898099" y="1281792"/>
                  <a:pt x="661032" y="1063775"/>
                  <a:pt x="744111" y="1098700"/>
                </a:cubicBezTo>
                <a:cubicBezTo>
                  <a:pt x="827190" y="1133625"/>
                  <a:pt x="1249465" y="1389742"/>
                  <a:pt x="1318786" y="1419375"/>
                </a:cubicBezTo>
                <a:cubicBezTo>
                  <a:pt x="1388107" y="1449008"/>
                  <a:pt x="1260048" y="1382862"/>
                  <a:pt x="1160036" y="1276500"/>
                </a:cubicBezTo>
                <a:cubicBezTo>
                  <a:pt x="1060024" y="1170138"/>
                  <a:pt x="839890" y="920900"/>
                  <a:pt x="718711" y="781200"/>
                </a:cubicBezTo>
                <a:cubicBezTo>
                  <a:pt x="597532" y="641500"/>
                  <a:pt x="446719" y="474283"/>
                  <a:pt x="432961" y="438300"/>
                </a:cubicBezTo>
                <a:cubicBezTo>
                  <a:pt x="419203" y="402317"/>
                  <a:pt x="673732" y="638325"/>
                  <a:pt x="636161" y="565300"/>
                </a:cubicBezTo>
                <a:cubicBezTo>
                  <a:pt x="598590" y="492275"/>
                  <a:pt x="247753" y="10204"/>
                  <a:pt x="207536" y="150"/>
                </a:cubicBezTo>
                <a:cubicBezTo>
                  <a:pt x="167319" y="-9904"/>
                  <a:pt x="424494" y="485396"/>
                  <a:pt x="394861" y="504975"/>
                </a:cubicBezTo>
                <a:cubicBezTo>
                  <a:pt x="365228" y="524554"/>
                  <a:pt x="21269" y="98046"/>
                  <a:pt x="1161" y="13350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920AE278-E5ED-4214-D648-90A8007997BC}"/>
              </a:ext>
            </a:extLst>
          </p:cNvPr>
          <p:cNvSpPr/>
          <p:nvPr/>
        </p:nvSpPr>
        <p:spPr>
          <a:xfrm>
            <a:off x="5960339" y="3751361"/>
            <a:ext cx="367455" cy="1400401"/>
          </a:xfrm>
          <a:custGeom>
            <a:avLst/>
            <a:gdLst>
              <a:gd name="connsiteX0" fmla="*/ 367436 w 367455"/>
              <a:gd name="connsiteY0" fmla="*/ 1489 h 1400401"/>
              <a:gd name="connsiteX1" fmla="*/ 170586 w 367455"/>
              <a:gd name="connsiteY1" fmla="*/ 522189 h 1400401"/>
              <a:gd name="connsiteX2" fmla="*/ 218211 w 367455"/>
              <a:gd name="connsiteY2" fmla="*/ 461864 h 1400401"/>
              <a:gd name="connsiteX3" fmla="*/ 180111 w 367455"/>
              <a:gd name="connsiteY3" fmla="*/ 763489 h 1400401"/>
              <a:gd name="connsiteX4" fmla="*/ 43586 w 367455"/>
              <a:gd name="connsiteY4" fmla="*/ 1373089 h 1400401"/>
              <a:gd name="connsiteX5" fmla="*/ 75336 w 367455"/>
              <a:gd name="connsiteY5" fmla="*/ 1220689 h 1400401"/>
              <a:gd name="connsiteX6" fmla="*/ 2311 w 367455"/>
              <a:gd name="connsiteY6" fmla="*/ 563464 h 1400401"/>
              <a:gd name="connsiteX7" fmla="*/ 21361 w 367455"/>
              <a:gd name="connsiteY7" fmla="*/ 671414 h 1400401"/>
              <a:gd name="connsiteX8" fmla="*/ 53111 w 367455"/>
              <a:gd name="connsiteY8" fmla="*/ 49114 h 1400401"/>
              <a:gd name="connsiteX9" fmla="*/ 72161 w 367455"/>
              <a:gd name="connsiteY9" fmla="*/ 360264 h 1400401"/>
              <a:gd name="connsiteX10" fmla="*/ 107086 w 367455"/>
              <a:gd name="connsiteY10" fmla="*/ 80864 h 1400401"/>
              <a:gd name="connsiteX11" fmla="*/ 126136 w 367455"/>
              <a:gd name="connsiteY11" fmla="*/ 242789 h 1400401"/>
              <a:gd name="connsiteX12" fmla="*/ 164236 w 367455"/>
              <a:gd name="connsiteY12" fmla="*/ 45939 h 1400401"/>
              <a:gd name="connsiteX13" fmla="*/ 157886 w 367455"/>
              <a:gd name="connsiteY13" fmla="*/ 353914 h 1400401"/>
              <a:gd name="connsiteX14" fmla="*/ 367436 w 367455"/>
              <a:gd name="connsiteY14" fmla="*/ 1489 h 1400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7455" h="1400401">
                <a:moveTo>
                  <a:pt x="367436" y="1489"/>
                </a:moveTo>
                <a:cubicBezTo>
                  <a:pt x="369553" y="29535"/>
                  <a:pt x="195457" y="445460"/>
                  <a:pt x="170586" y="522189"/>
                </a:cubicBezTo>
                <a:cubicBezTo>
                  <a:pt x="145715" y="598918"/>
                  <a:pt x="216623" y="421647"/>
                  <a:pt x="218211" y="461864"/>
                </a:cubicBezTo>
                <a:cubicBezTo>
                  <a:pt x="219799" y="502081"/>
                  <a:pt x="209215" y="611618"/>
                  <a:pt x="180111" y="763489"/>
                </a:cubicBezTo>
                <a:cubicBezTo>
                  <a:pt x="151007" y="915360"/>
                  <a:pt x="61048" y="1296889"/>
                  <a:pt x="43586" y="1373089"/>
                </a:cubicBezTo>
                <a:cubicBezTo>
                  <a:pt x="26123" y="1449289"/>
                  <a:pt x="82215" y="1355626"/>
                  <a:pt x="75336" y="1220689"/>
                </a:cubicBezTo>
                <a:cubicBezTo>
                  <a:pt x="68457" y="1085752"/>
                  <a:pt x="11307" y="655010"/>
                  <a:pt x="2311" y="563464"/>
                </a:cubicBezTo>
                <a:cubicBezTo>
                  <a:pt x="-6685" y="471918"/>
                  <a:pt x="12894" y="757139"/>
                  <a:pt x="21361" y="671414"/>
                </a:cubicBezTo>
                <a:cubicBezTo>
                  <a:pt x="29828" y="585689"/>
                  <a:pt x="44644" y="100972"/>
                  <a:pt x="53111" y="49114"/>
                </a:cubicBezTo>
                <a:cubicBezTo>
                  <a:pt x="61578" y="-2744"/>
                  <a:pt x="63165" y="354972"/>
                  <a:pt x="72161" y="360264"/>
                </a:cubicBezTo>
                <a:cubicBezTo>
                  <a:pt x="81157" y="365556"/>
                  <a:pt x="98090" y="100443"/>
                  <a:pt x="107086" y="80864"/>
                </a:cubicBezTo>
                <a:cubicBezTo>
                  <a:pt x="116082" y="61285"/>
                  <a:pt x="116611" y="248610"/>
                  <a:pt x="126136" y="242789"/>
                </a:cubicBezTo>
                <a:cubicBezTo>
                  <a:pt x="135661" y="236968"/>
                  <a:pt x="158944" y="27418"/>
                  <a:pt x="164236" y="45939"/>
                </a:cubicBezTo>
                <a:cubicBezTo>
                  <a:pt x="169528" y="64460"/>
                  <a:pt x="121374" y="357089"/>
                  <a:pt x="157886" y="353914"/>
                </a:cubicBezTo>
                <a:cubicBezTo>
                  <a:pt x="194398" y="350739"/>
                  <a:pt x="365319" y="-26557"/>
                  <a:pt x="367436" y="148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7B0445B3-1D3B-29C4-642A-F46CDFFF25AA}"/>
              </a:ext>
            </a:extLst>
          </p:cNvPr>
          <p:cNvSpPr/>
          <p:nvPr/>
        </p:nvSpPr>
        <p:spPr>
          <a:xfrm>
            <a:off x="5662952" y="2330557"/>
            <a:ext cx="724121" cy="1578998"/>
          </a:xfrm>
          <a:custGeom>
            <a:avLst/>
            <a:gdLst>
              <a:gd name="connsiteX0" fmla="*/ 217148 w 724121"/>
              <a:gd name="connsiteY0" fmla="*/ 22118 h 1578998"/>
              <a:gd name="connsiteX1" fmla="*/ 709273 w 724121"/>
              <a:gd name="connsiteY1" fmla="*/ 1358793 h 1578998"/>
              <a:gd name="connsiteX2" fmla="*/ 598148 w 724121"/>
              <a:gd name="connsiteY2" fmla="*/ 1142893 h 1578998"/>
              <a:gd name="connsiteX3" fmla="*/ 620373 w 724121"/>
              <a:gd name="connsiteY3" fmla="*/ 1574693 h 1578998"/>
              <a:gd name="connsiteX4" fmla="*/ 426698 w 724121"/>
              <a:gd name="connsiteY4" fmla="*/ 1304818 h 1578998"/>
              <a:gd name="connsiteX5" fmla="*/ 13948 w 724121"/>
              <a:gd name="connsiteY5" fmla="*/ 399943 h 1578998"/>
              <a:gd name="connsiteX6" fmla="*/ 128248 w 724121"/>
              <a:gd name="connsiteY6" fmla="*/ 501543 h 1578998"/>
              <a:gd name="connsiteX7" fmla="*/ 1248 w 724121"/>
              <a:gd name="connsiteY7" fmla="*/ 139593 h 1578998"/>
              <a:gd name="connsiteX8" fmla="*/ 223498 w 724121"/>
              <a:gd name="connsiteY8" fmla="*/ 498368 h 1578998"/>
              <a:gd name="connsiteX9" fmla="*/ 217148 w 724121"/>
              <a:gd name="connsiteY9" fmla="*/ 22118 h 1578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4121" h="1578998">
                <a:moveTo>
                  <a:pt x="217148" y="22118"/>
                </a:moveTo>
                <a:cubicBezTo>
                  <a:pt x="298111" y="165522"/>
                  <a:pt x="645773" y="1171997"/>
                  <a:pt x="709273" y="1358793"/>
                </a:cubicBezTo>
                <a:cubicBezTo>
                  <a:pt x="772773" y="1545589"/>
                  <a:pt x="612965" y="1106910"/>
                  <a:pt x="598148" y="1142893"/>
                </a:cubicBezTo>
                <a:cubicBezTo>
                  <a:pt x="583331" y="1178876"/>
                  <a:pt x="648948" y="1547706"/>
                  <a:pt x="620373" y="1574693"/>
                </a:cubicBezTo>
                <a:cubicBezTo>
                  <a:pt x="591798" y="1601681"/>
                  <a:pt x="527769" y="1500610"/>
                  <a:pt x="426698" y="1304818"/>
                </a:cubicBezTo>
                <a:cubicBezTo>
                  <a:pt x="325627" y="1109026"/>
                  <a:pt x="63690" y="533822"/>
                  <a:pt x="13948" y="399943"/>
                </a:cubicBezTo>
                <a:cubicBezTo>
                  <a:pt x="-35794" y="266064"/>
                  <a:pt x="130365" y="544935"/>
                  <a:pt x="128248" y="501543"/>
                </a:cubicBezTo>
                <a:cubicBezTo>
                  <a:pt x="126131" y="458151"/>
                  <a:pt x="-14627" y="140122"/>
                  <a:pt x="1248" y="139593"/>
                </a:cubicBezTo>
                <a:cubicBezTo>
                  <a:pt x="17123" y="139064"/>
                  <a:pt x="186985" y="517947"/>
                  <a:pt x="223498" y="498368"/>
                </a:cubicBezTo>
                <a:cubicBezTo>
                  <a:pt x="260011" y="478789"/>
                  <a:pt x="136185" y="-121286"/>
                  <a:pt x="217148" y="2211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C3C877AD-EB10-B05B-371C-C2CCBD5BBDDA}"/>
              </a:ext>
            </a:extLst>
          </p:cNvPr>
          <p:cNvSpPr/>
          <p:nvPr/>
        </p:nvSpPr>
        <p:spPr>
          <a:xfrm>
            <a:off x="4371970" y="1373869"/>
            <a:ext cx="1568287" cy="1401152"/>
          </a:xfrm>
          <a:custGeom>
            <a:avLst/>
            <a:gdLst>
              <a:gd name="connsiteX0" fmla="*/ 5 w 1568287"/>
              <a:gd name="connsiteY0" fmla="*/ 327931 h 1401152"/>
              <a:gd name="connsiteX1" fmla="*/ 631830 w 1568287"/>
              <a:gd name="connsiteY1" fmla="*/ 639081 h 1401152"/>
              <a:gd name="connsiteX2" fmla="*/ 412755 w 1568287"/>
              <a:gd name="connsiteY2" fmla="*/ 616856 h 1401152"/>
              <a:gd name="connsiteX3" fmla="*/ 908055 w 1568287"/>
              <a:gd name="connsiteY3" fmla="*/ 908956 h 1401152"/>
              <a:gd name="connsiteX4" fmla="*/ 457205 w 1568287"/>
              <a:gd name="connsiteY4" fmla="*/ 1216931 h 1401152"/>
              <a:gd name="connsiteX5" fmla="*/ 752480 w 1568287"/>
              <a:gd name="connsiteY5" fmla="*/ 1140731 h 1401152"/>
              <a:gd name="connsiteX6" fmla="*/ 1181105 w 1568287"/>
              <a:gd name="connsiteY6" fmla="*/ 1280431 h 1401152"/>
              <a:gd name="connsiteX7" fmla="*/ 1200155 w 1568287"/>
              <a:gd name="connsiteY7" fmla="*/ 1242331 h 1401152"/>
              <a:gd name="connsiteX8" fmla="*/ 1498605 w 1568287"/>
              <a:gd name="connsiteY8" fmla="*/ 1401081 h 1401152"/>
              <a:gd name="connsiteX9" fmla="*/ 1377955 w 1568287"/>
              <a:gd name="connsiteY9" fmla="*/ 1220106 h 1401152"/>
              <a:gd name="connsiteX10" fmla="*/ 1565280 w 1568287"/>
              <a:gd name="connsiteY10" fmla="*/ 1242331 h 1401152"/>
              <a:gd name="connsiteX11" fmla="*/ 1196980 w 1568287"/>
              <a:gd name="connsiteY11" fmla="*/ 289831 h 1401152"/>
              <a:gd name="connsiteX12" fmla="*/ 1352555 w 1568287"/>
              <a:gd name="connsiteY12" fmla="*/ 559706 h 1401152"/>
              <a:gd name="connsiteX13" fmla="*/ 266705 w 1568287"/>
              <a:gd name="connsiteY13" fmla="*/ 7256 h 1401152"/>
              <a:gd name="connsiteX14" fmla="*/ 619130 w 1568287"/>
              <a:gd name="connsiteY14" fmla="*/ 248556 h 1401152"/>
              <a:gd name="connsiteX15" fmla="*/ 5 w 1568287"/>
              <a:gd name="connsiteY15" fmla="*/ 327931 h 140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68287" h="1401152">
                <a:moveTo>
                  <a:pt x="5" y="327931"/>
                </a:moveTo>
                <a:cubicBezTo>
                  <a:pt x="2122" y="393018"/>
                  <a:pt x="563038" y="590927"/>
                  <a:pt x="631830" y="639081"/>
                </a:cubicBezTo>
                <a:cubicBezTo>
                  <a:pt x="700622" y="687235"/>
                  <a:pt x="366718" y="571877"/>
                  <a:pt x="412755" y="616856"/>
                </a:cubicBezTo>
                <a:cubicBezTo>
                  <a:pt x="458792" y="661835"/>
                  <a:pt x="900647" y="808943"/>
                  <a:pt x="908055" y="908956"/>
                </a:cubicBezTo>
                <a:cubicBezTo>
                  <a:pt x="915463" y="1008969"/>
                  <a:pt x="483134" y="1178302"/>
                  <a:pt x="457205" y="1216931"/>
                </a:cubicBezTo>
                <a:cubicBezTo>
                  <a:pt x="431276" y="1255560"/>
                  <a:pt x="631830" y="1130148"/>
                  <a:pt x="752480" y="1140731"/>
                </a:cubicBezTo>
                <a:cubicBezTo>
                  <a:pt x="873130" y="1151314"/>
                  <a:pt x="1106493" y="1263498"/>
                  <a:pt x="1181105" y="1280431"/>
                </a:cubicBezTo>
                <a:cubicBezTo>
                  <a:pt x="1255717" y="1297364"/>
                  <a:pt x="1147238" y="1222223"/>
                  <a:pt x="1200155" y="1242331"/>
                </a:cubicBezTo>
                <a:cubicBezTo>
                  <a:pt x="1253072" y="1262439"/>
                  <a:pt x="1468972" y="1404785"/>
                  <a:pt x="1498605" y="1401081"/>
                </a:cubicBezTo>
                <a:cubicBezTo>
                  <a:pt x="1528238" y="1397377"/>
                  <a:pt x="1366843" y="1246564"/>
                  <a:pt x="1377955" y="1220106"/>
                </a:cubicBezTo>
                <a:cubicBezTo>
                  <a:pt x="1389068" y="1193648"/>
                  <a:pt x="1595442" y="1397377"/>
                  <a:pt x="1565280" y="1242331"/>
                </a:cubicBezTo>
                <a:cubicBezTo>
                  <a:pt x="1535118" y="1087285"/>
                  <a:pt x="1232434" y="403602"/>
                  <a:pt x="1196980" y="289831"/>
                </a:cubicBezTo>
                <a:cubicBezTo>
                  <a:pt x="1161526" y="176060"/>
                  <a:pt x="1507601" y="606802"/>
                  <a:pt x="1352555" y="559706"/>
                </a:cubicBezTo>
                <a:cubicBezTo>
                  <a:pt x="1197509" y="512610"/>
                  <a:pt x="388943" y="59114"/>
                  <a:pt x="266705" y="7256"/>
                </a:cubicBezTo>
                <a:cubicBezTo>
                  <a:pt x="144468" y="-44602"/>
                  <a:pt x="659876" y="196698"/>
                  <a:pt x="619130" y="248556"/>
                </a:cubicBezTo>
                <a:cubicBezTo>
                  <a:pt x="578384" y="300414"/>
                  <a:pt x="-2112" y="262844"/>
                  <a:pt x="5" y="32793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CBF28AF4-D65E-3601-4275-4D99CCF2E268}"/>
              </a:ext>
            </a:extLst>
          </p:cNvPr>
          <p:cNvSpPr/>
          <p:nvPr/>
        </p:nvSpPr>
        <p:spPr>
          <a:xfrm>
            <a:off x="5669071" y="2291978"/>
            <a:ext cx="671999" cy="1500691"/>
          </a:xfrm>
          <a:custGeom>
            <a:avLst/>
            <a:gdLst>
              <a:gd name="connsiteX0" fmla="*/ 90379 w 671999"/>
              <a:gd name="connsiteY0" fmla="*/ 35297 h 1500691"/>
              <a:gd name="connsiteX1" fmla="*/ 642829 w 671999"/>
              <a:gd name="connsiteY1" fmla="*/ 1425947 h 1500691"/>
              <a:gd name="connsiteX2" fmla="*/ 595204 w 671999"/>
              <a:gd name="connsiteY2" fmla="*/ 1327522 h 1500691"/>
              <a:gd name="connsiteX3" fmla="*/ 595204 w 671999"/>
              <a:gd name="connsiteY3" fmla="*/ 1457697 h 1500691"/>
              <a:gd name="connsiteX4" fmla="*/ 226904 w 671999"/>
              <a:gd name="connsiteY4" fmla="*/ 889372 h 1500691"/>
              <a:gd name="connsiteX5" fmla="*/ 7829 w 671999"/>
              <a:gd name="connsiteY5" fmla="*/ 200397 h 1500691"/>
              <a:gd name="connsiteX6" fmla="*/ 49104 w 671999"/>
              <a:gd name="connsiteY6" fmla="*/ 397247 h 1500691"/>
              <a:gd name="connsiteX7" fmla="*/ 90379 w 671999"/>
              <a:gd name="connsiteY7" fmla="*/ 35297 h 1500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1999" h="1500691">
                <a:moveTo>
                  <a:pt x="90379" y="35297"/>
                </a:moveTo>
                <a:cubicBezTo>
                  <a:pt x="189333" y="206747"/>
                  <a:pt x="558692" y="1210576"/>
                  <a:pt x="642829" y="1425947"/>
                </a:cubicBezTo>
                <a:cubicBezTo>
                  <a:pt x="726966" y="1641318"/>
                  <a:pt x="603141" y="1322230"/>
                  <a:pt x="595204" y="1327522"/>
                </a:cubicBezTo>
                <a:cubicBezTo>
                  <a:pt x="587267" y="1332814"/>
                  <a:pt x="656587" y="1530722"/>
                  <a:pt x="595204" y="1457697"/>
                </a:cubicBezTo>
                <a:cubicBezTo>
                  <a:pt x="533821" y="1384672"/>
                  <a:pt x="324800" y="1098922"/>
                  <a:pt x="226904" y="889372"/>
                </a:cubicBezTo>
                <a:cubicBezTo>
                  <a:pt x="129008" y="679822"/>
                  <a:pt x="37462" y="282418"/>
                  <a:pt x="7829" y="200397"/>
                </a:cubicBezTo>
                <a:cubicBezTo>
                  <a:pt x="-21804" y="118376"/>
                  <a:pt x="41696" y="423176"/>
                  <a:pt x="49104" y="397247"/>
                </a:cubicBezTo>
                <a:cubicBezTo>
                  <a:pt x="56512" y="371318"/>
                  <a:pt x="-8575" y="-136153"/>
                  <a:pt x="90379" y="3529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E556E47F-E982-8C03-A680-51478E097144}"/>
              </a:ext>
            </a:extLst>
          </p:cNvPr>
          <p:cNvSpPr/>
          <p:nvPr/>
        </p:nvSpPr>
        <p:spPr>
          <a:xfrm>
            <a:off x="5848413" y="3288650"/>
            <a:ext cx="242215" cy="1047350"/>
          </a:xfrm>
          <a:custGeom>
            <a:avLst/>
            <a:gdLst>
              <a:gd name="connsiteX0" fmla="*/ 3112 w 242215"/>
              <a:gd name="connsiteY0" fmla="*/ 650 h 1047350"/>
              <a:gd name="connsiteX1" fmla="*/ 222187 w 242215"/>
              <a:gd name="connsiteY1" fmla="*/ 349900 h 1047350"/>
              <a:gd name="connsiteX2" fmla="*/ 203137 w 242215"/>
              <a:gd name="connsiteY2" fmla="*/ 283225 h 1047350"/>
              <a:gd name="connsiteX3" fmla="*/ 241237 w 242215"/>
              <a:gd name="connsiteY3" fmla="*/ 635650 h 1047350"/>
              <a:gd name="connsiteX4" fmla="*/ 155512 w 242215"/>
              <a:gd name="connsiteY4" fmla="*/ 1042050 h 1047350"/>
              <a:gd name="connsiteX5" fmla="*/ 152337 w 242215"/>
              <a:gd name="connsiteY5" fmla="*/ 829325 h 1047350"/>
              <a:gd name="connsiteX6" fmla="*/ 63437 w 242215"/>
              <a:gd name="connsiteY6" fmla="*/ 295925 h 1047350"/>
              <a:gd name="connsiteX7" fmla="*/ 92012 w 242215"/>
              <a:gd name="connsiteY7" fmla="*/ 451500 h 1047350"/>
              <a:gd name="connsiteX8" fmla="*/ 3112 w 242215"/>
              <a:gd name="connsiteY8" fmla="*/ 650 h 104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215" h="1047350">
                <a:moveTo>
                  <a:pt x="3112" y="650"/>
                </a:moveTo>
                <a:cubicBezTo>
                  <a:pt x="24808" y="-16283"/>
                  <a:pt x="188850" y="302804"/>
                  <a:pt x="222187" y="349900"/>
                </a:cubicBezTo>
                <a:cubicBezTo>
                  <a:pt x="255524" y="396996"/>
                  <a:pt x="199962" y="235600"/>
                  <a:pt x="203137" y="283225"/>
                </a:cubicBezTo>
                <a:cubicBezTo>
                  <a:pt x="206312" y="330850"/>
                  <a:pt x="249174" y="509179"/>
                  <a:pt x="241237" y="635650"/>
                </a:cubicBezTo>
                <a:cubicBezTo>
                  <a:pt x="233300" y="762121"/>
                  <a:pt x="170329" y="1009771"/>
                  <a:pt x="155512" y="1042050"/>
                </a:cubicBezTo>
                <a:cubicBezTo>
                  <a:pt x="140695" y="1074329"/>
                  <a:pt x="167683" y="953679"/>
                  <a:pt x="152337" y="829325"/>
                </a:cubicBezTo>
                <a:cubicBezTo>
                  <a:pt x="136991" y="704971"/>
                  <a:pt x="73491" y="358896"/>
                  <a:pt x="63437" y="295925"/>
                </a:cubicBezTo>
                <a:cubicBezTo>
                  <a:pt x="53383" y="232954"/>
                  <a:pt x="104183" y="501242"/>
                  <a:pt x="92012" y="451500"/>
                </a:cubicBezTo>
                <a:cubicBezTo>
                  <a:pt x="79841" y="401758"/>
                  <a:pt x="-18584" y="17583"/>
                  <a:pt x="3112" y="65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B9F35775-0C26-2460-47AD-6301908BA361}"/>
              </a:ext>
            </a:extLst>
          </p:cNvPr>
          <p:cNvSpPr/>
          <p:nvPr/>
        </p:nvSpPr>
        <p:spPr>
          <a:xfrm>
            <a:off x="2857004" y="2305138"/>
            <a:ext cx="572041" cy="1451335"/>
          </a:xfrm>
          <a:custGeom>
            <a:avLst/>
            <a:gdLst>
              <a:gd name="connsiteX0" fmla="*/ 571996 w 572041"/>
              <a:gd name="connsiteY0" fmla="*/ 9437 h 1451335"/>
              <a:gd name="connsiteX1" fmla="*/ 229096 w 572041"/>
              <a:gd name="connsiteY1" fmla="*/ 666662 h 1451335"/>
              <a:gd name="connsiteX2" fmla="*/ 165596 w 572041"/>
              <a:gd name="connsiteY2" fmla="*/ 1041312 h 1451335"/>
              <a:gd name="connsiteX3" fmla="*/ 190996 w 572041"/>
              <a:gd name="connsiteY3" fmla="*/ 933362 h 1451335"/>
              <a:gd name="connsiteX4" fmla="*/ 140196 w 572041"/>
              <a:gd name="connsiteY4" fmla="*/ 1447712 h 1451335"/>
              <a:gd name="connsiteX5" fmla="*/ 105271 w 572041"/>
              <a:gd name="connsiteY5" fmla="*/ 1168312 h 1451335"/>
              <a:gd name="connsiteX6" fmla="*/ 496 w 572041"/>
              <a:gd name="connsiteY6" fmla="*/ 1279437 h 1451335"/>
              <a:gd name="connsiteX7" fmla="*/ 152896 w 572041"/>
              <a:gd name="connsiteY7" fmla="*/ 396787 h 1451335"/>
              <a:gd name="connsiteX8" fmla="*/ 124321 w 572041"/>
              <a:gd name="connsiteY8" fmla="*/ 428537 h 1451335"/>
              <a:gd name="connsiteX9" fmla="*/ 387846 w 572041"/>
              <a:gd name="connsiteY9" fmla="*/ 12612 h 1451335"/>
              <a:gd name="connsiteX10" fmla="*/ 254496 w 572041"/>
              <a:gd name="connsiteY10" fmla="*/ 260262 h 1451335"/>
              <a:gd name="connsiteX11" fmla="*/ 571996 w 572041"/>
              <a:gd name="connsiteY11" fmla="*/ 9437 h 145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2041" h="1451335">
                <a:moveTo>
                  <a:pt x="571996" y="9437"/>
                </a:moveTo>
                <a:cubicBezTo>
                  <a:pt x="567763" y="77170"/>
                  <a:pt x="296829" y="494683"/>
                  <a:pt x="229096" y="666662"/>
                </a:cubicBezTo>
                <a:cubicBezTo>
                  <a:pt x="161363" y="838641"/>
                  <a:pt x="171946" y="996862"/>
                  <a:pt x="165596" y="1041312"/>
                </a:cubicBezTo>
                <a:cubicBezTo>
                  <a:pt x="159246" y="1085762"/>
                  <a:pt x="195229" y="865629"/>
                  <a:pt x="190996" y="933362"/>
                </a:cubicBezTo>
                <a:cubicBezTo>
                  <a:pt x="186763" y="1001095"/>
                  <a:pt x="154483" y="1408554"/>
                  <a:pt x="140196" y="1447712"/>
                </a:cubicBezTo>
                <a:cubicBezTo>
                  <a:pt x="125909" y="1486870"/>
                  <a:pt x="128554" y="1196358"/>
                  <a:pt x="105271" y="1168312"/>
                </a:cubicBezTo>
                <a:cubicBezTo>
                  <a:pt x="81988" y="1140266"/>
                  <a:pt x="-7441" y="1408024"/>
                  <a:pt x="496" y="1279437"/>
                </a:cubicBezTo>
                <a:cubicBezTo>
                  <a:pt x="8433" y="1150850"/>
                  <a:pt x="132259" y="538604"/>
                  <a:pt x="152896" y="396787"/>
                </a:cubicBezTo>
                <a:cubicBezTo>
                  <a:pt x="173533" y="254970"/>
                  <a:pt x="85163" y="492566"/>
                  <a:pt x="124321" y="428537"/>
                </a:cubicBezTo>
                <a:cubicBezTo>
                  <a:pt x="163479" y="364508"/>
                  <a:pt x="366150" y="40658"/>
                  <a:pt x="387846" y="12612"/>
                </a:cubicBezTo>
                <a:cubicBezTo>
                  <a:pt x="409542" y="-15434"/>
                  <a:pt x="228038" y="259733"/>
                  <a:pt x="254496" y="260262"/>
                </a:cubicBezTo>
                <a:cubicBezTo>
                  <a:pt x="280954" y="260791"/>
                  <a:pt x="576229" y="-58296"/>
                  <a:pt x="571996" y="943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ECB7CC17-E002-BF37-0D9D-5EE5228B27DB}"/>
              </a:ext>
            </a:extLst>
          </p:cNvPr>
          <p:cNvSpPr/>
          <p:nvPr/>
        </p:nvSpPr>
        <p:spPr>
          <a:xfrm>
            <a:off x="2721951" y="3374535"/>
            <a:ext cx="361215" cy="1328966"/>
          </a:xfrm>
          <a:custGeom>
            <a:avLst/>
            <a:gdLst>
              <a:gd name="connsiteX0" fmla="*/ 240324 w 361215"/>
              <a:gd name="connsiteY0" fmla="*/ 16365 h 1328966"/>
              <a:gd name="connsiteX1" fmla="*/ 287949 w 361215"/>
              <a:gd name="connsiteY1" fmla="*/ 654540 h 1328966"/>
              <a:gd name="connsiteX2" fmla="*/ 291124 w 361215"/>
              <a:gd name="connsiteY2" fmla="*/ 575165 h 1328966"/>
              <a:gd name="connsiteX3" fmla="*/ 360974 w 361215"/>
              <a:gd name="connsiteY3" fmla="*/ 1299065 h 1328966"/>
              <a:gd name="connsiteX4" fmla="*/ 300649 w 361215"/>
              <a:gd name="connsiteY4" fmla="*/ 1118090 h 1328966"/>
              <a:gd name="connsiteX5" fmla="*/ 18074 w 361215"/>
              <a:gd name="connsiteY5" fmla="*/ 454515 h 1328966"/>
              <a:gd name="connsiteX6" fmla="*/ 33949 w 361215"/>
              <a:gd name="connsiteY6" fmla="*/ 559290 h 1328966"/>
              <a:gd name="connsiteX7" fmla="*/ 78399 w 361215"/>
              <a:gd name="connsiteY7" fmla="*/ 86215 h 1328966"/>
              <a:gd name="connsiteX8" fmla="*/ 46649 w 361215"/>
              <a:gd name="connsiteY8" fmla="*/ 270365 h 1328966"/>
              <a:gd name="connsiteX9" fmla="*/ 167299 w 361215"/>
              <a:gd name="connsiteY9" fmla="*/ 41765 h 1328966"/>
              <a:gd name="connsiteX10" fmla="*/ 129199 w 361215"/>
              <a:gd name="connsiteY10" fmla="*/ 175115 h 1328966"/>
              <a:gd name="connsiteX11" fmla="*/ 240324 w 361215"/>
              <a:gd name="connsiteY11" fmla="*/ 16365 h 1328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1215" h="1328966">
                <a:moveTo>
                  <a:pt x="240324" y="16365"/>
                </a:moveTo>
                <a:cubicBezTo>
                  <a:pt x="266782" y="96269"/>
                  <a:pt x="279482" y="561407"/>
                  <a:pt x="287949" y="654540"/>
                </a:cubicBezTo>
                <a:cubicBezTo>
                  <a:pt x="296416" y="747673"/>
                  <a:pt x="278953" y="467744"/>
                  <a:pt x="291124" y="575165"/>
                </a:cubicBezTo>
                <a:cubicBezTo>
                  <a:pt x="303295" y="682586"/>
                  <a:pt x="359387" y="1208578"/>
                  <a:pt x="360974" y="1299065"/>
                </a:cubicBezTo>
                <a:cubicBezTo>
                  <a:pt x="362561" y="1389552"/>
                  <a:pt x="357799" y="1258848"/>
                  <a:pt x="300649" y="1118090"/>
                </a:cubicBezTo>
                <a:cubicBezTo>
                  <a:pt x="243499" y="977332"/>
                  <a:pt x="62524" y="547648"/>
                  <a:pt x="18074" y="454515"/>
                </a:cubicBezTo>
                <a:cubicBezTo>
                  <a:pt x="-26376" y="361382"/>
                  <a:pt x="23895" y="620673"/>
                  <a:pt x="33949" y="559290"/>
                </a:cubicBezTo>
                <a:cubicBezTo>
                  <a:pt x="44003" y="497907"/>
                  <a:pt x="76282" y="134369"/>
                  <a:pt x="78399" y="86215"/>
                </a:cubicBezTo>
                <a:cubicBezTo>
                  <a:pt x="80516" y="38061"/>
                  <a:pt x="31832" y="277773"/>
                  <a:pt x="46649" y="270365"/>
                </a:cubicBezTo>
                <a:cubicBezTo>
                  <a:pt x="61466" y="262957"/>
                  <a:pt x="153541" y="57640"/>
                  <a:pt x="167299" y="41765"/>
                </a:cubicBezTo>
                <a:cubicBezTo>
                  <a:pt x="181057" y="25890"/>
                  <a:pt x="114912" y="175115"/>
                  <a:pt x="129199" y="175115"/>
                </a:cubicBezTo>
                <a:cubicBezTo>
                  <a:pt x="143486" y="175115"/>
                  <a:pt x="213866" y="-63539"/>
                  <a:pt x="240324" y="1636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002CE4DF-244C-E210-68AA-081F0898FA77}"/>
              </a:ext>
            </a:extLst>
          </p:cNvPr>
          <p:cNvSpPr/>
          <p:nvPr/>
        </p:nvSpPr>
        <p:spPr>
          <a:xfrm>
            <a:off x="3803286" y="2828882"/>
            <a:ext cx="476951" cy="746168"/>
          </a:xfrm>
          <a:custGeom>
            <a:avLst/>
            <a:gdLst>
              <a:gd name="connsiteX0" fmla="*/ 308339 w 476951"/>
              <a:gd name="connsiteY0" fmla="*/ 43 h 746168"/>
              <a:gd name="connsiteX1" fmla="*/ 216264 w 476951"/>
              <a:gd name="connsiteY1" fmla="*/ 209593 h 746168"/>
              <a:gd name="connsiteX2" fmla="*/ 235314 w 476951"/>
              <a:gd name="connsiteY2" fmla="*/ 238168 h 746168"/>
              <a:gd name="connsiteX3" fmla="*/ 190864 w 476951"/>
              <a:gd name="connsiteY3" fmla="*/ 393743 h 746168"/>
              <a:gd name="connsiteX4" fmla="*/ 364 w 476951"/>
              <a:gd name="connsiteY4" fmla="*/ 374693 h 746168"/>
              <a:gd name="connsiteX5" fmla="*/ 244839 w 476951"/>
              <a:gd name="connsiteY5" fmla="*/ 450893 h 746168"/>
              <a:gd name="connsiteX6" fmla="*/ 124189 w 476951"/>
              <a:gd name="connsiteY6" fmla="*/ 444543 h 746168"/>
              <a:gd name="connsiteX7" fmla="*/ 349614 w 476951"/>
              <a:gd name="connsiteY7" fmla="*/ 574718 h 746168"/>
              <a:gd name="connsiteX8" fmla="*/ 384539 w 476951"/>
              <a:gd name="connsiteY8" fmla="*/ 746168 h 746168"/>
              <a:gd name="connsiteX9" fmla="*/ 384539 w 476951"/>
              <a:gd name="connsiteY9" fmla="*/ 574718 h 746168"/>
              <a:gd name="connsiteX10" fmla="*/ 406764 w 476951"/>
              <a:gd name="connsiteY10" fmla="*/ 682668 h 746168"/>
              <a:gd name="connsiteX11" fmla="*/ 476614 w 476951"/>
              <a:gd name="connsiteY11" fmla="*/ 400093 h 746168"/>
              <a:gd name="connsiteX12" fmla="*/ 428989 w 476951"/>
              <a:gd name="connsiteY12" fmla="*/ 444543 h 746168"/>
              <a:gd name="connsiteX13" fmla="*/ 333739 w 476951"/>
              <a:gd name="connsiteY13" fmla="*/ 301668 h 746168"/>
              <a:gd name="connsiteX14" fmla="*/ 314689 w 476951"/>
              <a:gd name="connsiteY14" fmla="*/ 400093 h 746168"/>
              <a:gd name="connsiteX15" fmla="*/ 298814 w 476951"/>
              <a:gd name="connsiteY15" fmla="*/ 295318 h 746168"/>
              <a:gd name="connsiteX16" fmla="*/ 378189 w 476951"/>
              <a:gd name="connsiteY16" fmla="*/ 250868 h 746168"/>
              <a:gd name="connsiteX17" fmla="*/ 308339 w 476951"/>
              <a:gd name="connsiteY17" fmla="*/ 260393 h 746168"/>
              <a:gd name="connsiteX18" fmla="*/ 276589 w 476951"/>
              <a:gd name="connsiteY18" fmla="*/ 228643 h 746168"/>
              <a:gd name="connsiteX19" fmla="*/ 308339 w 476951"/>
              <a:gd name="connsiteY19" fmla="*/ 43 h 746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76951" h="746168">
                <a:moveTo>
                  <a:pt x="308339" y="43"/>
                </a:moveTo>
                <a:cubicBezTo>
                  <a:pt x="298285" y="-3132"/>
                  <a:pt x="228435" y="169906"/>
                  <a:pt x="216264" y="209593"/>
                </a:cubicBezTo>
                <a:cubicBezTo>
                  <a:pt x="204093" y="249280"/>
                  <a:pt x="239547" y="207476"/>
                  <a:pt x="235314" y="238168"/>
                </a:cubicBezTo>
                <a:cubicBezTo>
                  <a:pt x="231081" y="268860"/>
                  <a:pt x="230022" y="370989"/>
                  <a:pt x="190864" y="393743"/>
                </a:cubicBezTo>
                <a:cubicBezTo>
                  <a:pt x="151706" y="416497"/>
                  <a:pt x="-8632" y="365168"/>
                  <a:pt x="364" y="374693"/>
                </a:cubicBezTo>
                <a:cubicBezTo>
                  <a:pt x="9360" y="384218"/>
                  <a:pt x="224202" y="439251"/>
                  <a:pt x="244839" y="450893"/>
                </a:cubicBezTo>
                <a:cubicBezTo>
                  <a:pt x="265476" y="462535"/>
                  <a:pt x="106727" y="423906"/>
                  <a:pt x="124189" y="444543"/>
                </a:cubicBezTo>
                <a:cubicBezTo>
                  <a:pt x="141651" y="465180"/>
                  <a:pt x="306222" y="524447"/>
                  <a:pt x="349614" y="574718"/>
                </a:cubicBezTo>
                <a:cubicBezTo>
                  <a:pt x="393006" y="624989"/>
                  <a:pt x="378718" y="746168"/>
                  <a:pt x="384539" y="746168"/>
                </a:cubicBezTo>
                <a:cubicBezTo>
                  <a:pt x="390360" y="746168"/>
                  <a:pt x="380835" y="585301"/>
                  <a:pt x="384539" y="574718"/>
                </a:cubicBezTo>
                <a:cubicBezTo>
                  <a:pt x="388243" y="564135"/>
                  <a:pt x="391418" y="711772"/>
                  <a:pt x="406764" y="682668"/>
                </a:cubicBezTo>
                <a:cubicBezTo>
                  <a:pt x="422110" y="653564"/>
                  <a:pt x="472910" y="439780"/>
                  <a:pt x="476614" y="400093"/>
                </a:cubicBezTo>
                <a:cubicBezTo>
                  <a:pt x="480318" y="360406"/>
                  <a:pt x="452801" y="460947"/>
                  <a:pt x="428989" y="444543"/>
                </a:cubicBezTo>
                <a:cubicBezTo>
                  <a:pt x="405177" y="428139"/>
                  <a:pt x="352789" y="309076"/>
                  <a:pt x="333739" y="301668"/>
                </a:cubicBezTo>
                <a:cubicBezTo>
                  <a:pt x="314689" y="294260"/>
                  <a:pt x="320510" y="401151"/>
                  <a:pt x="314689" y="400093"/>
                </a:cubicBezTo>
                <a:cubicBezTo>
                  <a:pt x="308868" y="399035"/>
                  <a:pt x="288231" y="320189"/>
                  <a:pt x="298814" y="295318"/>
                </a:cubicBezTo>
                <a:cubicBezTo>
                  <a:pt x="309397" y="270447"/>
                  <a:pt x="376602" y="256689"/>
                  <a:pt x="378189" y="250868"/>
                </a:cubicBezTo>
                <a:cubicBezTo>
                  <a:pt x="379777" y="245047"/>
                  <a:pt x="325272" y="264097"/>
                  <a:pt x="308339" y="260393"/>
                </a:cubicBezTo>
                <a:cubicBezTo>
                  <a:pt x="291406" y="256689"/>
                  <a:pt x="279235" y="270976"/>
                  <a:pt x="276589" y="228643"/>
                </a:cubicBezTo>
                <a:cubicBezTo>
                  <a:pt x="273943" y="186310"/>
                  <a:pt x="318393" y="3218"/>
                  <a:pt x="308339" y="4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C0245514-8091-E6A9-0AC2-3B82F62F1498}"/>
              </a:ext>
            </a:extLst>
          </p:cNvPr>
          <p:cNvSpPr/>
          <p:nvPr/>
        </p:nvSpPr>
        <p:spPr>
          <a:xfrm>
            <a:off x="3025709" y="3173470"/>
            <a:ext cx="343339" cy="480558"/>
          </a:xfrm>
          <a:custGeom>
            <a:avLst/>
            <a:gdLst>
              <a:gd name="connsiteX0" fmla="*/ 301691 w 343339"/>
              <a:gd name="connsiteY0" fmla="*/ 1530 h 480558"/>
              <a:gd name="connsiteX1" fmla="*/ 215966 w 343339"/>
              <a:gd name="connsiteY1" fmla="*/ 106305 h 480558"/>
              <a:gd name="connsiteX2" fmla="*/ 273116 w 343339"/>
              <a:gd name="connsiteY2" fmla="*/ 138055 h 480558"/>
              <a:gd name="connsiteX3" fmla="*/ 149291 w 343339"/>
              <a:gd name="connsiteY3" fmla="*/ 160280 h 480558"/>
              <a:gd name="connsiteX4" fmla="*/ 317566 w 343339"/>
              <a:gd name="connsiteY4" fmla="*/ 255530 h 480558"/>
              <a:gd name="connsiteX5" fmla="*/ 225491 w 343339"/>
              <a:gd name="connsiteY5" fmla="*/ 366655 h 480558"/>
              <a:gd name="connsiteX6" fmla="*/ 342966 w 343339"/>
              <a:gd name="connsiteY6" fmla="*/ 439680 h 480558"/>
              <a:gd name="connsiteX7" fmla="*/ 177866 w 343339"/>
              <a:gd name="connsiteY7" fmla="*/ 474605 h 480558"/>
              <a:gd name="connsiteX8" fmla="*/ 85791 w 343339"/>
              <a:gd name="connsiteY8" fmla="*/ 461905 h 480558"/>
              <a:gd name="connsiteX9" fmla="*/ 73091 w 343339"/>
              <a:gd name="connsiteY9" fmla="*/ 299980 h 480558"/>
              <a:gd name="connsiteX10" fmla="*/ 38166 w 343339"/>
              <a:gd name="connsiteY10" fmla="*/ 414280 h 480558"/>
              <a:gd name="connsiteX11" fmla="*/ 120716 w 343339"/>
              <a:gd name="connsiteY11" fmla="*/ 23755 h 480558"/>
              <a:gd name="connsiteX12" fmla="*/ 66 w 343339"/>
              <a:gd name="connsiteY12" fmla="*/ 185680 h 480558"/>
              <a:gd name="connsiteX13" fmla="*/ 104841 w 343339"/>
              <a:gd name="connsiteY13" fmla="*/ 68205 h 480558"/>
              <a:gd name="connsiteX14" fmla="*/ 184216 w 343339"/>
              <a:gd name="connsiteY14" fmla="*/ 30105 h 480558"/>
              <a:gd name="connsiteX15" fmla="*/ 92141 w 343339"/>
              <a:gd name="connsiteY15" fmla="*/ 42805 h 480558"/>
              <a:gd name="connsiteX16" fmla="*/ 301691 w 343339"/>
              <a:gd name="connsiteY16" fmla="*/ 1530 h 480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43339" h="480558">
                <a:moveTo>
                  <a:pt x="301691" y="1530"/>
                </a:moveTo>
                <a:cubicBezTo>
                  <a:pt x="322329" y="12113"/>
                  <a:pt x="220729" y="83551"/>
                  <a:pt x="215966" y="106305"/>
                </a:cubicBezTo>
                <a:cubicBezTo>
                  <a:pt x="211203" y="129059"/>
                  <a:pt x="284228" y="129059"/>
                  <a:pt x="273116" y="138055"/>
                </a:cubicBezTo>
                <a:cubicBezTo>
                  <a:pt x="262004" y="147051"/>
                  <a:pt x="141883" y="140701"/>
                  <a:pt x="149291" y="160280"/>
                </a:cubicBezTo>
                <a:cubicBezTo>
                  <a:pt x="156699" y="179859"/>
                  <a:pt x="304866" y="221134"/>
                  <a:pt x="317566" y="255530"/>
                </a:cubicBezTo>
                <a:cubicBezTo>
                  <a:pt x="330266" y="289926"/>
                  <a:pt x="221258" y="335963"/>
                  <a:pt x="225491" y="366655"/>
                </a:cubicBezTo>
                <a:cubicBezTo>
                  <a:pt x="229724" y="397347"/>
                  <a:pt x="350904" y="421688"/>
                  <a:pt x="342966" y="439680"/>
                </a:cubicBezTo>
                <a:cubicBezTo>
                  <a:pt x="335029" y="457672"/>
                  <a:pt x="220729" y="470901"/>
                  <a:pt x="177866" y="474605"/>
                </a:cubicBezTo>
                <a:cubicBezTo>
                  <a:pt x="135003" y="478309"/>
                  <a:pt x="103254" y="491009"/>
                  <a:pt x="85791" y="461905"/>
                </a:cubicBezTo>
                <a:cubicBezTo>
                  <a:pt x="68328" y="432801"/>
                  <a:pt x="81028" y="307917"/>
                  <a:pt x="73091" y="299980"/>
                </a:cubicBezTo>
                <a:cubicBezTo>
                  <a:pt x="65154" y="292043"/>
                  <a:pt x="30229" y="460317"/>
                  <a:pt x="38166" y="414280"/>
                </a:cubicBezTo>
                <a:cubicBezTo>
                  <a:pt x="46103" y="368243"/>
                  <a:pt x="127066" y="61855"/>
                  <a:pt x="120716" y="23755"/>
                </a:cubicBezTo>
                <a:cubicBezTo>
                  <a:pt x="114366" y="-14345"/>
                  <a:pt x="2712" y="178272"/>
                  <a:pt x="66" y="185680"/>
                </a:cubicBezTo>
                <a:cubicBezTo>
                  <a:pt x="-2580" y="193088"/>
                  <a:pt x="74149" y="94134"/>
                  <a:pt x="104841" y="68205"/>
                </a:cubicBezTo>
                <a:cubicBezTo>
                  <a:pt x="135533" y="42276"/>
                  <a:pt x="186333" y="34338"/>
                  <a:pt x="184216" y="30105"/>
                </a:cubicBezTo>
                <a:cubicBezTo>
                  <a:pt x="182099" y="25872"/>
                  <a:pt x="74679" y="47038"/>
                  <a:pt x="92141" y="42805"/>
                </a:cubicBezTo>
                <a:cubicBezTo>
                  <a:pt x="109603" y="38572"/>
                  <a:pt x="281053" y="-9053"/>
                  <a:pt x="301691" y="153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89AAC21D-B064-2C8C-1D18-EE6624851BC0}"/>
              </a:ext>
            </a:extLst>
          </p:cNvPr>
          <p:cNvSpPr/>
          <p:nvPr/>
        </p:nvSpPr>
        <p:spPr>
          <a:xfrm>
            <a:off x="3815573" y="3194508"/>
            <a:ext cx="502670" cy="549594"/>
          </a:xfrm>
          <a:custGeom>
            <a:avLst/>
            <a:gdLst>
              <a:gd name="connsiteX0" fmla="*/ 777 w 502670"/>
              <a:gd name="connsiteY0" fmla="*/ 5892 h 549594"/>
              <a:gd name="connsiteX1" fmla="*/ 235727 w 502670"/>
              <a:gd name="connsiteY1" fmla="*/ 405942 h 549594"/>
              <a:gd name="connsiteX2" fmla="*/ 203977 w 502670"/>
              <a:gd name="connsiteY2" fmla="*/ 301167 h 549594"/>
              <a:gd name="connsiteX3" fmla="*/ 232552 w 502670"/>
              <a:gd name="connsiteY3" fmla="*/ 456742 h 549594"/>
              <a:gd name="connsiteX4" fmla="*/ 203977 w 502670"/>
              <a:gd name="connsiteY4" fmla="*/ 221792 h 549594"/>
              <a:gd name="connsiteX5" fmla="*/ 264302 w 502670"/>
              <a:gd name="connsiteY5" fmla="*/ 459917 h 549594"/>
              <a:gd name="connsiteX6" fmla="*/ 302402 w 502670"/>
              <a:gd name="connsiteY6" fmla="*/ 313867 h 549594"/>
              <a:gd name="connsiteX7" fmla="*/ 451627 w 502670"/>
              <a:gd name="connsiteY7" fmla="*/ 548817 h 549594"/>
              <a:gd name="connsiteX8" fmla="*/ 457977 w 502670"/>
              <a:gd name="connsiteY8" fmla="*/ 393242 h 549594"/>
              <a:gd name="connsiteX9" fmla="*/ 502427 w 502670"/>
              <a:gd name="connsiteY9" fmla="*/ 494842 h 549594"/>
              <a:gd name="connsiteX10" fmla="*/ 435752 w 502670"/>
              <a:gd name="connsiteY10" fmla="*/ 69392 h 549594"/>
              <a:gd name="connsiteX11" fmla="*/ 429402 w 502670"/>
              <a:gd name="connsiteY11" fmla="*/ 167817 h 549594"/>
              <a:gd name="connsiteX12" fmla="*/ 219852 w 502670"/>
              <a:gd name="connsiteY12" fmla="*/ 24942 h 549594"/>
              <a:gd name="connsiteX13" fmla="*/ 327802 w 502670"/>
              <a:gd name="connsiteY13" fmla="*/ 158292 h 549594"/>
              <a:gd name="connsiteX14" fmla="*/ 777 w 502670"/>
              <a:gd name="connsiteY14" fmla="*/ 5892 h 54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2670" h="549594">
                <a:moveTo>
                  <a:pt x="777" y="5892"/>
                </a:moveTo>
                <a:cubicBezTo>
                  <a:pt x="-14569" y="47167"/>
                  <a:pt x="201860" y="356730"/>
                  <a:pt x="235727" y="405942"/>
                </a:cubicBezTo>
                <a:cubicBezTo>
                  <a:pt x="269594" y="455155"/>
                  <a:pt x="204506" y="292700"/>
                  <a:pt x="203977" y="301167"/>
                </a:cubicBezTo>
                <a:cubicBezTo>
                  <a:pt x="203448" y="309634"/>
                  <a:pt x="232552" y="469971"/>
                  <a:pt x="232552" y="456742"/>
                </a:cubicBezTo>
                <a:cubicBezTo>
                  <a:pt x="232552" y="443513"/>
                  <a:pt x="198685" y="221263"/>
                  <a:pt x="203977" y="221792"/>
                </a:cubicBezTo>
                <a:cubicBezTo>
                  <a:pt x="209269" y="222321"/>
                  <a:pt x="247898" y="444571"/>
                  <a:pt x="264302" y="459917"/>
                </a:cubicBezTo>
                <a:cubicBezTo>
                  <a:pt x="280706" y="475263"/>
                  <a:pt x="271181" y="299050"/>
                  <a:pt x="302402" y="313867"/>
                </a:cubicBezTo>
                <a:cubicBezTo>
                  <a:pt x="333623" y="328684"/>
                  <a:pt x="425698" y="535588"/>
                  <a:pt x="451627" y="548817"/>
                </a:cubicBezTo>
                <a:cubicBezTo>
                  <a:pt x="477556" y="562046"/>
                  <a:pt x="449510" y="402238"/>
                  <a:pt x="457977" y="393242"/>
                </a:cubicBezTo>
                <a:cubicBezTo>
                  <a:pt x="466444" y="384246"/>
                  <a:pt x="506131" y="548817"/>
                  <a:pt x="502427" y="494842"/>
                </a:cubicBezTo>
                <a:cubicBezTo>
                  <a:pt x="498723" y="440867"/>
                  <a:pt x="447923" y="123896"/>
                  <a:pt x="435752" y="69392"/>
                </a:cubicBezTo>
                <a:cubicBezTo>
                  <a:pt x="423581" y="14888"/>
                  <a:pt x="465385" y="175225"/>
                  <a:pt x="429402" y="167817"/>
                </a:cubicBezTo>
                <a:cubicBezTo>
                  <a:pt x="393419" y="160409"/>
                  <a:pt x="236785" y="26530"/>
                  <a:pt x="219852" y="24942"/>
                </a:cubicBezTo>
                <a:cubicBezTo>
                  <a:pt x="202919" y="23355"/>
                  <a:pt x="357435" y="163054"/>
                  <a:pt x="327802" y="158292"/>
                </a:cubicBezTo>
                <a:cubicBezTo>
                  <a:pt x="298169" y="153530"/>
                  <a:pt x="16123" y="-35383"/>
                  <a:pt x="777" y="589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F74EBD54-46F2-FEB3-6B67-4D936C5A8733}"/>
              </a:ext>
            </a:extLst>
          </p:cNvPr>
          <p:cNvSpPr/>
          <p:nvPr/>
        </p:nvSpPr>
        <p:spPr>
          <a:xfrm>
            <a:off x="3181311" y="3565518"/>
            <a:ext cx="871189" cy="342671"/>
          </a:xfrm>
          <a:custGeom>
            <a:avLst/>
            <a:gdLst>
              <a:gd name="connsiteX0" fmla="*/ 133389 w 871189"/>
              <a:gd name="connsiteY0" fmla="*/ 7 h 342671"/>
              <a:gd name="connsiteX1" fmla="*/ 517564 w 871189"/>
              <a:gd name="connsiteY1" fmla="*/ 133357 h 342671"/>
              <a:gd name="connsiteX2" fmla="*/ 342939 w 871189"/>
              <a:gd name="connsiteY2" fmla="*/ 139707 h 342671"/>
              <a:gd name="connsiteX3" fmla="*/ 800139 w 871189"/>
              <a:gd name="connsiteY3" fmla="*/ 111132 h 342671"/>
              <a:gd name="connsiteX4" fmla="*/ 689014 w 871189"/>
              <a:gd name="connsiteY4" fmla="*/ 123832 h 342671"/>
              <a:gd name="connsiteX5" fmla="*/ 869989 w 871189"/>
              <a:gd name="connsiteY5" fmla="*/ 69857 h 342671"/>
              <a:gd name="connsiteX6" fmla="*/ 771564 w 871189"/>
              <a:gd name="connsiteY6" fmla="*/ 146057 h 342671"/>
              <a:gd name="connsiteX7" fmla="*/ 850939 w 871189"/>
              <a:gd name="connsiteY7" fmla="*/ 149232 h 342671"/>
              <a:gd name="connsiteX8" fmla="*/ 746164 w 871189"/>
              <a:gd name="connsiteY8" fmla="*/ 254007 h 342671"/>
              <a:gd name="connsiteX9" fmla="*/ 463589 w 871189"/>
              <a:gd name="connsiteY9" fmla="*/ 336557 h 342671"/>
              <a:gd name="connsiteX10" fmla="*/ 666789 w 871189"/>
              <a:gd name="connsiteY10" fmla="*/ 336557 h 342671"/>
              <a:gd name="connsiteX11" fmla="*/ 73064 w 871189"/>
              <a:gd name="connsiteY11" fmla="*/ 330207 h 342671"/>
              <a:gd name="connsiteX12" fmla="*/ 381039 w 871189"/>
              <a:gd name="connsiteY12" fmla="*/ 323857 h 342671"/>
              <a:gd name="connsiteX13" fmla="*/ 114339 w 871189"/>
              <a:gd name="connsiteY13" fmla="*/ 257182 h 342671"/>
              <a:gd name="connsiteX14" fmla="*/ 387389 w 871189"/>
              <a:gd name="connsiteY14" fmla="*/ 282582 h 342671"/>
              <a:gd name="connsiteX15" fmla="*/ 39 w 871189"/>
              <a:gd name="connsiteY15" fmla="*/ 158757 h 342671"/>
              <a:gd name="connsiteX16" fmla="*/ 361989 w 871189"/>
              <a:gd name="connsiteY16" fmla="*/ 212732 h 342671"/>
              <a:gd name="connsiteX17" fmla="*/ 161964 w 871189"/>
              <a:gd name="connsiteY17" fmla="*/ 95257 h 342671"/>
              <a:gd name="connsiteX18" fmla="*/ 238164 w 871189"/>
              <a:gd name="connsiteY18" fmla="*/ 127007 h 342671"/>
              <a:gd name="connsiteX19" fmla="*/ 133389 w 871189"/>
              <a:gd name="connsiteY19" fmla="*/ 7 h 342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71189" h="342671">
                <a:moveTo>
                  <a:pt x="133389" y="7"/>
                </a:moveTo>
                <a:cubicBezTo>
                  <a:pt x="179956" y="1065"/>
                  <a:pt x="482639" y="110074"/>
                  <a:pt x="517564" y="133357"/>
                </a:cubicBezTo>
                <a:cubicBezTo>
                  <a:pt x="552489" y="156640"/>
                  <a:pt x="295843" y="143411"/>
                  <a:pt x="342939" y="139707"/>
                </a:cubicBezTo>
                <a:cubicBezTo>
                  <a:pt x="390035" y="136003"/>
                  <a:pt x="742460" y="113778"/>
                  <a:pt x="800139" y="111132"/>
                </a:cubicBezTo>
                <a:cubicBezTo>
                  <a:pt x="857818" y="108486"/>
                  <a:pt x="677372" y="130711"/>
                  <a:pt x="689014" y="123832"/>
                </a:cubicBezTo>
                <a:cubicBezTo>
                  <a:pt x="700656" y="116953"/>
                  <a:pt x="856231" y="66153"/>
                  <a:pt x="869989" y="69857"/>
                </a:cubicBezTo>
                <a:cubicBezTo>
                  <a:pt x="883747" y="73561"/>
                  <a:pt x="774739" y="132828"/>
                  <a:pt x="771564" y="146057"/>
                </a:cubicBezTo>
                <a:cubicBezTo>
                  <a:pt x="768389" y="159286"/>
                  <a:pt x="855172" y="131240"/>
                  <a:pt x="850939" y="149232"/>
                </a:cubicBezTo>
                <a:cubicBezTo>
                  <a:pt x="846706" y="167224"/>
                  <a:pt x="810722" y="222786"/>
                  <a:pt x="746164" y="254007"/>
                </a:cubicBezTo>
                <a:cubicBezTo>
                  <a:pt x="681606" y="285228"/>
                  <a:pt x="476818" y="322799"/>
                  <a:pt x="463589" y="336557"/>
                </a:cubicBezTo>
                <a:cubicBezTo>
                  <a:pt x="450360" y="350315"/>
                  <a:pt x="666789" y="336557"/>
                  <a:pt x="666789" y="336557"/>
                </a:cubicBezTo>
                <a:lnTo>
                  <a:pt x="73064" y="330207"/>
                </a:lnTo>
                <a:cubicBezTo>
                  <a:pt x="25439" y="328090"/>
                  <a:pt x="374160" y="336028"/>
                  <a:pt x="381039" y="323857"/>
                </a:cubicBezTo>
                <a:cubicBezTo>
                  <a:pt x="387918" y="311686"/>
                  <a:pt x="113281" y="264061"/>
                  <a:pt x="114339" y="257182"/>
                </a:cubicBezTo>
                <a:cubicBezTo>
                  <a:pt x="115397" y="250303"/>
                  <a:pt x="406439" y="298986"/>
                  <a:pt x="387389" y="282582"/>
                </a:cubicBezTo>
                <a:cubicBezTo>
                  <a:pt x="368339" y="266178"/>
                  <a:pt x="4272" y="170399"/>
                  <a:pt x="39" y="158757"/>
                </a:cubicBezTo>
                <a:cubicBezTo>
                  <a:pt x="-4194" y="147115"/>
                  <a:pt x="335002" y="223315"/>
                  <a:pt x="361989" y="212732"/>
                </a:cubicBezTo>
                <a:cubicBezTo>
                  <a:pt x="388976" y="202149"/>
                  <a:pt x="182601" y="109544"/>
                  <a:pt x="161964" y="95257"/>
                </a:cubicBezTo>
                <a:cubicBezTo>
                  <a:pt x="141327" y="80970"/>
                  <a:pt x="244514" y="138649"/>
                  <a:pt x="238164" y="127007"/>
                </a:cubicBezTo>
                <a:cubicBezTo>
                  <a:pt x="231814" y="115365"/>
                  <a:pt x="86822" y="-1051"/>
                  <a:pt x="133389" y="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239DCB6B-0EA9-164D-F6AB-4427BD4C0EB0}"/>
              </a:ext>
            </a:extLst>
          </p:cNvPr>
          <p:cNvSpPr/>
          <p:nvPr/>
        </p:nvSpPr>
        <p:spPr>
          <a:xfrm>
            <a:off x="3961571" y="3222019"/>
            <a:ext cx="382023" cy="1345144"/>
          </a:xfrm>
          <a:custGeom>
            <a:avLst/>
            <a:gdLst>
              <a:gd name="connsiteX0" fmla="*/ 213554 w 382023"/>
              <a:gd name="connsiteY0" fmla="*/ 210156 h 1345144"/>
              <a:gd name="connsiteX1" fmla="*/ 150054 w 382023"/>
              <a:gd name="connsiteY1" fmla="*/ 521306 h 1345144"/>
              <a:gd name="connsiteX2" fmla="*/ 829 w 382023"/>
              <a:gd name="connsiteY2" fmla="*/ 803881 h 1345144"/>
              <a:gd name="connsiteX3" fmla="*/ 86554 w 382023"/>
              <a:gd name="connsiteY3" fmla="*/ 664181 h 1345144"/>
              <a:gd name="connsiteX4" fmla="*/ 13529 w 382023"/>
              <a:gd name="connsiteY4" fmla="*/ 864206 h 1345144"/>
              <a:gd name="connsiteX5" fmla="*/ 92904 w 382023"/>
              <a:gd name="connsiteY5" fmla="*/ 1169006 h 1345144"/>
              <a:gd name="connsiteX6" fmla="*/ 80204 w 382023"/>
              <a:gd name="connsiteY6" fmla="*/ 1076931 h 1345144"/>
              <a:gd name="connsiteX7" fmla="*/ 54804 w 382023"/>
              <a:gd name="connsiteY7" fmla="*/ 1343631 h 1345144"/>
              <a:gd name="connsiteX8" fmla="*/ 108779 w 382023"/>
              <a:gd name="connsiteY8" fmla="*/ 1159481 h 1345144"/>
              <a:gd name="connsiteX9" fmla="*/ 365954 w 382023"/>
              <a:gd name="connsiteY9" fmla="*/ 645131 h 1345144"/>
              <a:gd name="connsiteX10" fmla="*/ 356429 w 382023"/>
              <a:gd name="connsiteY10" fmla="*/ 730856 h 1345144"/>
              <a:gd name="connsiteX11" fmla="*/ 369129 w 382023"/>
              <a:gd name="connsiteY11" fmla="*/ 349856 h 1345144"/>
              <a:gd name="connsiteX12" fmla="*/ 261179 w 382023"/>
              <a:gd name="connsiteY12" fmla="*/ 606 h 1345144"/>
              <a:gd name="connsiteX13" fmla="*/ 353254 w 382023"/>
              <a:gd name="connsiteY13" fmla="*/ 435581 h 1345144"/>
              <a:gd name="connsiteX14" fmla="*/ 213554 w 382023"/>
              <a:gd name="connsiteY14" fmla="*/ 210156 h 134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2023" h="1345144">
                <a:moveTo>
                  <a:pt x="213554" y="210156"/>
                </a:moveTo>
                <a:cubicBezTo>
                  <a:pt x="179687" y="224444"/>
                  <a:pt x="185508" y="422352"/>
                  <a:pt x="150054" y="521306"/>
                </a:cubicBezTo>
                <a:cubicBezTo>
                  <a:pt x="114600" y="620260"/>
                  <a:pt x="11412" y="780069"/>
                  <a:pt x="829" y="803881"/>
                </a:cubicBezTo>
                <a:cubicBezTo>
                  <a:pt x="-9754" y="827693"/>
                  <a:pt x="84437" y="654127"/>
                  <a:pt x="86554" y="664181"/>
                </a:cubicBezTo>
                <a:cubicBezTo>
                  <a:pt x="88671" y="674235"/>
                  <a:pt x="12471" y="780069"/>
                  <a:pt x="13529" y="864206"/>
                </a:cubicBezTo>
                <a:cubicBezTo>
                  <a:pt x="14587" y="948343"/>
                  <a:pt x="81791" y="1133552"/>
                  <a:pt x="92904" y="1169006"/>
                </a:cubicBezTo>
                <a:cubicBezTo>
                  <a:pt x="104016" y="1204460"/>
                  <a:pt x="86554" y="1047827"/>
                  <a:pt x="80204" y="1076931"/>
                </a:cubicBezTo>
                <a:cubicBezTo>
                  <a:pt x="73854" y="1106035"/>
                  <a:pt x="50042" y="1329873"/>
                  <a:pt x="54804" y="1343631"/>
                </a:cubicBezTo>
                <a:cubicBezTo>
                  <a:pt x="59566" y="1357389"/>
                  <a:pt x="56921" y="1275898"/>
                  <a:pt x="108779" y="1159481"/>
                </a:cubicBezTo>
                <a:cubicBezTo>
                  <a:pt x="160637" y="1043064"/>
                  <a:pt x="324679" y="716568"/>
                  <a:pt x="365954" y="645131"/>
                </a:cubicBezTo>
                <a:cubicBezTo>
                  <a:pt x="407229" y="573694"/>
                  <a:pt x="355900" y="780068"/>
                  <a:pt x="356429" y="730856"/>
                </a:cubicBezTo>
                <a:cubicBezTo>
                  <a:pt x="356958" y="681644"/>
                  <a:pt x="385004" y="471564"/>
                  <a:pt x="369129" y="349856"/>
                </a:cubicBezTo>
                <a:cubicBezTo>
                  <a:pt x="353254" y="228148"/>
                  <a:pt x="263825" y="-13681"/>
                  <a:pt x="261179" y="606"/>
                </a:cubicBezTo>
                <a:cubicBezTo>
                  <a:pt x="258533" y="14893"/>
                  <a:pt x="356429" y="395894"/>
                  <a:pt x="353254" y="435581"/>
                </a:cubicBezTo>
                <a:cubicBezTo>
                  <a:pt x="350079" y="475268"/>
                  <a:pt x="247421" y="195868"/>
                  <a:pt x="213554" y="21015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1B016285-6956-3CF0-B0C7-A0BE3098CA18}"/>
              </a:ext>
            </a:extLst>
          </p:cNvPr>
          <p:cNvSpPr/>
          <p:nvPr/>
        </p:nvSpPr>
        <p:spPr>
          <a:xfrm>
            <a:off x="3057512" y="4571528"/>
            <a:ext cx="182373" cy="535912"/>
          </a:xfrm>
          <a:custGeom>
            <a:avLst/>
            <a:gdLst>
              <a:gd name="connsiteX0" fmla="*/ 13 w 182373"/>
              <a:gd name="connsiteY0" fmla="*/ 472 h 535912"/>
              <a:gd name="connsiteX1" fmla="*/ 44463 w 182373"/>
              <a:gd name="connsiteY1" fmla="*/ 248122 h 535912"/>
              <a:gd name="connsiteX2" fmla="*/ 180988 w 182373"/>
              <a:gd name="connsiteY2" fmla="*/ 530697 h 535912"/>
              <a:gd name="connsiteX3" fmla="*/ 111138 w 182373"/>
              <a:gd name="connsiteY3" fmla="*/ 422747 h 535912"/>
              <a:gd name="connsiteX4" fmla="*/ 47638 w 182373"/>
              <a:gd name="connsiteY4" fmla="*/ 311622 h 535912"/>
              <a:gd name="connsiteX5" fmla="*/ 13 w 182373"/>
              <a:gd name="connsiteY5" fmla="*/ 472 h 53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373" h="535912">
                <a:moveTo>
                  <a:pt x="13" y="472"/>
                </a:moveTo>
                <a:cubicBezTo>
                  <a:pt x="-516" y="-10111"/>
                  <a:pt x="14301" y="159751"/>
                  <a:pt x="44463" y="248122"/>
                </a:cubicBezTo>
                <a:cubicBezTo>
                  <a:pt x="74625" y="336493"/>
                  <a:pt x="169876" y="501593"/>
                  <a:pt x="180988" y="530697"/>
                </a:cubicBezTo>
                <a:cubicBezTo>
                  <a:pt x="192101" y="559801"/>
                  <a:pt x="133363" y="459259"/>
                  <a:pt x="111138" y="422747"/>
                </a:cubicBezTo>
                <a:cubicBezTo>
                  <a:pt x="88913" y="386235"/>
                  <a:pt x="65100" y="375122"/>
                  <a:pt x="47638" y="311622"/>
                </a:cubicBezTo>
                <a:cubicBezTo>
                  <a:pt x="30176" y="248122"/>
                  <a:pt x="542" y="11055"/>
                  <a:pt x="13" y="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3998A35C-7521-2AC0-0741-C11C7EA2BA68}"/>
              </a:ext>
            </a:extLst>
          </p:cNvPr>
          <p:cNvSpPr/>
          <p:nvPr/>
        </p:nvSpPr>
        <p:spPr>
          <a:xfrm>
            <a:off x="3457158" y="5473157"/>
            <a:ext cx="305133" cy="290158"/>
          </a:xfrm>
          <a:custGeom>
            <a:avLst/>
            <a:gdLst>
              <a:gd name="connsiteX0" fmla="*/ 417 w 305133"/>
              <a:gd name="connsiteY0" fmla="*/ 543 h 290158"/>
              <a:gd name="connsiteX1" fmla="*/ 292517 w 305133"/>
              <a:gd name="connsiteY1" fmla="*/ 279943 h 290158"/>
              <a:gd name="connsiteX2" fmla="*/ 229017 w 305133"/>
              <a:gd name="connsiteY2" fmla="*/ 210093 h 290158"/>
              <a:gd name="connsiteX3" fmla="*/ 417 w 305133"/>
              <a:gd name="connsiteY3" fmla="*/ 543 h 29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133" h="290158">
                <a:moveTo>
                  <a:pt x="417" y="543"/>
                </a:moveTo>
                <a:cubicBezTo>
                  <a:pt x="11000" y="12185"/>
                  <a:pt x="254417" y="245018"/>
                  <a:pt x="292517" y="279943"/>
                </a:cubicBezTo>
                <a:cubicBezTo>
                  <a:pt x="330617" y="314868"/>
                  <a:pt x="274525" y="252426"/>
                  <a:pt x="229017" y="210093"/>
                </a:cubicBezTo>
                <a:cubicBezTo>
                  <a:pt x="183509" y="167760"/>
                  <a:pt x="-10166" y="-11099"/>
                  <a:pt x="417" y="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5681375A-04C0-0512-2E21-8D64AB140943}"/>
              </a:ext>
            </a:extLst>
          </p:cNvPr>
          <p:cNvSpPr/>
          <p:nvPr/>
        </p:nvSpPr>
        <p:spPr>
          <a:xfrm>
            <a:off x="3508368" y="5295503"/>
            <a:ext cx="2319824" cy="930108"/>
          </a:xfrm>
          <a:custGeom>
            <a:avLst/>
            <a:gdLst>
              <a:gd name="connsiteX0" fmla="*/ 2200282 w 2319824"/>
              <a:gd name="connsiteY0" fmla="*/ 397 h 930108"/>
              <a:gd name="connsiteX1" fmla="*/ 1695457 w 2319824"/>
              <a:gd name="connsiteY1" fmla="*/ 492522 h 930108"/>
              <a:gd name="connsiteX2" fmla="*/ 1381132 w 2319824"/>
              <a:gd name="connsiteY2" fmla="*/ 651272 h 930108"/>
              <a:gd name="connsiteX3" fmla="*/ 688982 w 2319824"/>
              <a:gd name="connsiteY3" fmla="*/ 622697 h 930108"/>
              <a:gd name="connsiteX4" fmla="*/ 946157 w 2319824"/>
              <a:gd name="connsiteY4" fmla="*/ 692547 h 930108"/>
              <a:gd name="connsiteX5" fmla="*/ 257182 w 2319824"/>
              <a:gd name="connsiteY5" fmla="*/ 441722 h 930108"/>
              <a:gd name="connsiteX6" fmla="*/ 7 w 2319824"/>
              <a:gd name="connsiteY6" fmla="*/ 324247 h 930108"/>
              <a:gd name="connsiteX7" fmla="*/ 247657 w 2319824"/>
              <a:gd name="connsiteY7" fmla="*/ 536972 h 930108"/>
              <a:gd name="connsiteX8" fmla="*/ 28582 w 2319824"/>
              <a:gd name="connsiteY8" fmla="*/ 419497 h 930108"/>
              <a:gd name="connsiteX9" fmla="*/ 717557 w 2319824"/>
              <a:gd name="connsiteY9" fmla="*/ 829072 h 930108"/>
              <a:gd name="connsiteX10" fmla="*/ 590557 w 2319824"/>
              <a:gd name="connsiteY10" fmla="*/ 794147 h 930108"/>
              <a:gd name="connsiteX11" fmla="*/ 1206507 w 2319824"/>
              <a:gd name="connsiteY11" fmla="*/ 905272 h 930108"/>
              <a:gd name="connsiteX12" fmla="*/ 1104907 w 2319824"/>
              <a:gd name="connsiteY12" fmla="*/ 914797 h 930108"/>
              <a:gd name="connsiteX13" fmla="*/ 1673232 w 2319824"/>
              <a:gd name="connsiteY13" fmla="*/ 727472 h 930108"/>
              <a:gd name="connsiteX14" fmla="*/ 1606557 w 2319824"/>
              <a:gd name="connsiteY14" fmla="*/ 756047 h 930108"/>
              <a:gd name="connsiteX15" fmla="*/ 2314582 w 2319824"/>
              <a:gd name="connsiteY15" fmla="*/ 121047 h 930108"/>
              <a:gd name="connsiteX16" fmla="*/ 1943107 w 2319824"/>
              <a:gd name="connsiteY16" fmla="*/ 403622 h 930108"/>
              <a:gd name="connsiteX17" fmla="*/ 2200282 w 2319824"/>
              <a:gd name="connsiteY17" fmla="*/ 397 h 930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19824" h="930108">
                <a:moveTo>
                  <a:pt x="2200282" y="397"/>
                </a:moveTo>
                <a:cubicBezTo>
                  <a:pt x="2159007" y="15214"/>
                  <a:pt x="1831982" y="384043"/>
                  <a:pt x="1695457" y="492522"/>
                </a:cubicBezTo>
                <a:cubicBezTo>
                  <a:pt x="1558932" y="601001"/>
                  <a:pt x="1548878" y="629576"/>
                  <a:pt x="1381132" y="651272"/>
                </a:cubicBezTo>
                <a:cubicBezTo>
                  <a:pt x="1213386" y="672968"/>
                  <a:pt x="761478" y="615818"/>
                  <a:pt x="688982" y="622697"/>
                </a:cubicBezTo>
                <a:cubicBezTo>
                  <a:pt x="616486" y="629576"/>
                  <a:pt x="1018124" y="722709"/>
                  <a:pt x="946157" y="692547"/>
                </a:cubicBezTo>
                <a:cubicBezTo>
                  <a:pt x="874190" y="662385"/>
                  <a:pt x="414874" y="503105"/>
                  <a:pt x="257182" y="441722"/>
                </a:cubicBezTo>
                <a:cubicBezTo>
                  <a:pt x="99490" y="380339"/>
                  <a:pt x="1594" y="308372"/>
                  <a:pt x="7" y="324247"/>
                </a:cubicBezTo>
                <a:cubicBezTo>
                  <a:pt x="-1581" y="340122"/>
                  <a:pt x="242895" y="521097"/>
                  <a:pt x="247657" y="536972"/>
                </a:cubicBezTo>
                <a:cubicBezTo>
                  <a:pt x="252419" y="552847"/>
                  <a:pt x="-49735" y="370814"/>
                  <a:pt x="28582" y="419497"/>
                </a:cubicBezTo>
                <a:cubicBezTo>
                  <a:pt x="106899" y="468180"/>
                  <a:pt x="623895" y="766630"/>
                  <a:pt x="717557" y="829072"/>
                </a:cubicBezTo>
                <a:cubicBezTo>
                  <a:pt x="811219" y="891514"/>
                  <a:pt x="509065" y="781447"/>
                  <a:pt x="590557" y="794147"/>
                </a:cubicBezTo>
                <a:cubicBezTo>
                  <a:pt x="672049" y="806847"/>
                  <a:pt x="1120782" y="885164"/>
                  <a:pt x="1206507" y="905272"/>
                </a:cubicBezTo>
                <a:cubicBezTo>
                  <a:pt x="1292232" y="925380"/>
                  <a:pt x="1027120" y="944430"/>
                  <a:pt x="1104907" y="914797"/>
                </a:cubicBezTo>
                <a:cubicBezTo>
                  <a:pt x="1182694" y="885164"/>
                  <a:pt x="1589624" y="753930"/>
                  <a:pt x="1673232" y="727472"/>
                </a:cubicBezTo>
                <a:cubicBezTo>
                  <a:pt x="1756840" y="701014"/>
                  <a:pt x="1499665" y="857118"/>
                  <a:pt x="1606557" y="756047"/>
                </a:cubicBezTo>
                <a:cubicBezTo>
                  <a:pt x="1713449" y="654976"/>
                  <a:pt x="2258490" y="179785"/>
                  <a:pt x="2314582" y="121047"/>
                </a:cubicBezTo>
                <a:cubicBezTo>
                  <a:pt x="2370674" y="62310"/>
                  <a:pt x="1958453" y="417380"/>
                  <a:pt x="1943107" y="403622"/>
                </a:cubicBezTo>
                <a:cubicBezTo>
                  <a:pt x="1927761" y="389864"/>
                  <a:pt x="2241557" y="-14420"/>
                  <a:pt x="2200282" y="39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CBE6BD97-A71B-D02B-B203-79F3CF030148}"/>
              </a:ext>
            </a:extLst>
          </p:cNvPr>
          <p:cNvSpPr/>
          <p:nvPr/>
        </p:nvSpPr>
        <p:spPr>
          <a:xfrm>
            <a:off x="4159137" y="5872751"/>
            <a:ext cx="569269" cy="120221"/>
          </a:xfrm>
          <a:custGeom>
            <a:avLst/>
            <a:gdLst>
              <a:gd name="connsiteX0" fmla="*/ 113 w 569269"/>
              <a:gd name="connsiteY0" fmla="*/ 10524 h 120221"/>
              <a:gd name="connsiteX1" fmla="*/ 308088 w 569269"/>
              <a:gd name="connsiteY1" fmla="*/ 7349 h 120221"/>
              <a:gd name="connsiteX2" fmla="*/ 562088 w 569269"/>
              <a:gd name="connsiteY2" fmla="*/ 118474 h 120221"/>
              <a:gd name="connsiteX3" fmla="*/ 485888 w 569269"/>
              <a:gd name="connsiteY3" fmla="*/ 70849 h 120221"/>
              <a:gd name="connsiteX4" fmla="*/ 343013 w 569269"/>
              <a:gd name="connsiteY4" fmla="*/ 10524 h 120221"/>
              <a:gd name="connsiteX5" fmla="*/ 113 w 569269"/>
              <a:gd name="connsiteY5" fmla="*/ 10524 h 12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269" h="120221">
                <a:moveTo>
                  <a:pt x="113" y="10524"/>
                </a:moveTo>
                <a:cubicBezTo>
                  <a:pt x="-5708" y="9995"/>
                  <a:pt x="214426" y="-10643"/>
                  <a:pt x="308088" y="7349"/>
                </a:cubicBezTo>
                <a:cubicBezTo>
                  <a:pt x="401751" y="25341"/>
                  <a:pt x="532455" y="107891"/>
                  <a:pt x="562088" y="118474"/>
                </a:cubicBezTo>
                <a:cubicBezTo>
                  <a:pt x="591721" y="129057"/>
                  <a:pt x="522400" y="88841"/>
                  <a:pt x="485888" y="70849"/>
                </a:cubicBezTo>
                <a:cubicBezTo>
                  <a:pt x="449376" y="52857"/>
                  <a:pt x="421859" y="22695"/>
                  <a:pt x="343013" y="10524"/>
                </a:cubicBezTo>
                <a:cubicBezTo>
                  <a:pt x="264167" y="-1647"/>
                  <a:pt x="5934" y="11053"/>
                  <a:pt x="113" y="1052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64A315AF-834F-1944-6499-9A5F2F6AA584}"/>
              </a:ext>
            </a:extLst>
          </p:cNvPr>
          <p:cNvSpPr/>
          <p:nvPr/>
        </p:nvSpPr>
        <p:spPr>
          <a:xfrm>
            <a:off x="3724195" y="5273674"/>
            <a:ext cx="231380" cy="257074"/>
          </a:xfrm>
          <a:custGeom>
            <a:avLst/>
            <a:gdLst>
              <a:gd name="connsiteX0" fmla="*/ 80 w 231380"/>
              <a:gd name="connsiteY0" fmla="*/ 1 h 257074"/>
              <a:gd name="connsiteX1" fmla="*/ 98505 w 231380"/>
              <a:gd name="connsiteY1" fmla="*/ 168276 h 257074"/>
              <a:gd name="connsiteX2" fmla="*/ 228680 w 231380"/>
              <a:gd name="connsiteY2" fmla="*/ 254001 h 257074"/>
              <a:gd name="connsiteX3" fmla="*/ 181055 w 231380"/>
              <a:gd name="connsiteY3" fmla="*/ 231776 h 257074"/>
              <a:gd name="connsiteX4" fmla="*/ 114380 w 231380"/>
              <a:gd name="connsiteY4" fmla="*/ 171451 h 257074"/>
              <a:gd name="connsiteX5" fmla="*/ 80 w 231380"/>
              <a:gd name="connsiteY5" fmla="*/ 1 h 25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380" h="257074">
                <a:moveTo>
                  <a:pt x="80" y="1"/>
                </a:moveTo>
                <a:cubicBezTo>
                  <a:pt x="-2566" y="-528"/>
                  <a:pt x="60405" y="125943"/>
                  <a:pt x="98505" y="168276"/>
                </a:cubicBezTo>
                <a:cubicBezTo>
                  <a:pt x="136605" y="210609"/>
                  <a:pt x="214922" y="243418"/>
                  <a:pt x="228680" y="254001"/>
                </a:cubicBezTo>
                <a:cubicBezTo>
                  <a:pt x="242438" y="264584"/>
                  <a:pt x="200105" y="245534"/>
                  <a:pt x="181055" y="231776"/>
                </a:cubicBezTo>
                <a:cubicBezTo>
                  <a:pt x="162005" y="218018"/>
                  <a:pt x="141897" y="204259"/>
                  <a:pt x="114380" y="171451"/>
                </a:cubicBezTo>
                <a:cubicBezTo>
                  <a:pt x="86863" y="138643"/>
                  <a:pt x="2726" y="530"/>
                  <a:pt x="8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F07C4D9F-D335-839D-624A-4B52F3EC6646}"/>
              </a:ext>
            </a:extLst>
          </p:cNvPr>
          <p:cNvSpPr/>
          <p:nvPr/>
        </p:nvSpPr>
        <p:spPr>
          <a:xfrm>
            <a:off x="4193696" y="5632413"/>
            <a:ext cx="633143" cy="22315"/>
          </a:xfrm>
          <a:custGeom>
            <a:avLst/>
            <a:gdLst>
              <a:gd name="connsiteX0" fmla="*/ 3654 w 633143"/>
              <a:gd name="connsiteY0" fmla="*/ 22262 h 22315"/>
              <a:gd name="connsiteX1" fmla="*/ 295754 w 633143"/>
              <a:gd name="connsiteY1" fmla="*/ 6387 h 22315"/>
              <a:gd name="connsiteX2" fmla="*/ 619604 w 633143"/>
              <a:gd name="connsiteY2" fmla="*/ 9562 h 22315"/>
              <a:gd name="connsiteX3" fmla="*/ 565629 w 633143"/>
              <a:gd name="connsiteY3" fmla="*/ 6387 h 22315"/>
              <a:gd name="connsiteX4" fmla="*/ 505304 w 633143"/>
              <a:gd name="connsiteY4" fmla="*/ 37 h 22315"/>
              <a:gd name="connsiteX5" fmla="*/ 3654 w 633143"/>
              <a:gd name="connsiteY5" fmla="*/ 22262 h 22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3143" h="22315">
                <a:moveTo>
                  <a:pt x="3654" y="22262"/>
                </a:moveTo>
                <a:cubicBezTo>
                  <a:pt x="-31271" y="23320"/>
                  <a:pt x="193096" y="8504"/>
                  <a:pt x="295754" y="6387"/>
                </a:cubicBezTo>
                <a:cubicBezTo>
                  <a:pt x="398412" y="4270"/>
                  <a:pt x="574625" y="9562"/>
                  <a:pt x="619604" y="9562"/>
                </a:cubicBezTo>
                <a:cubicBezTo>
                  <a:pt x="664583" y="9562"/>
                  <a:pt x="584679" y="7974"/>
                  <a:pt x="565629" y="6387"/>
                </a:cubicBezTo>
                <a:cubicBezTo>
                  <a:pt x="546579" y="4800"/>
                  <a:pt x="595262" y="-492"/>
                  <a:pt x="505304" y="37"/>
                </a:cubicBezTo>
                <a:cubicBezTo>
                  <a:pt x="415346" y="566"/>
                  <a:pt x="38579" y="21204"/>
                  <a:pt x="3654" y="22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9F1853F1-0121-B7DC-8140-549D3F2EFFB1}"/>
              </a:ext>
            </a:extLst>
          </p:cNvPr>
          <p:cNvSpPr/>
          <p:nvPr/>
        </p:nvSpPr>
        <p:spPr>
          <a:xfrm>
            <a:off x="4921567" y="5508583"/>
            <a:ext cx="324555" cy="266352"/>
          </a:xfrm>
          <a:custGeom>
            <a:avLst/>
            <a:gdLst>
              <a:gd name="connsiteX0" fmla="*/ 320358 w 324555"/>
              <a:gd name="connsiteY0" fmla="*/ 3217 h 266352"/>
              <a:gd name="connsiteX1" fmla="*/ 2858 w 324555"/>
              <a:gd name="connsiteY1" fmla="*/ 263567 h 266352"/>
              <a:gd name="connsiteX2" fmla="*/ 164783 w 324555"/>
              <a:gd name="connsiteY2" fmla="*/ 146092 h 266352"/>
              <a:gd name="connsiteX3" fmla="*/ 180658 w 324555"/>
              <a:gd name="connsiteY3" fmla="*/ 234992 h 266352"/>
              <a:gd name="connsiteX4" fmla="*/ 187008 w 324555"/>
              <a:gd name="connsiteY4" fmla="*/ 123867 h 266352"/>
              <a:gd name="connsiteX5" fmla="*/ 320358 w 324555"/>
              <a:gd name="connsiteY5" fmla="*/ 3217 h 266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555" h="266352">
                <a:moveTo>
                  <a:pt x="320358" y="3217"/>
                </a:moveTo>
                <a:cubicBezTo>
                  <a:pt x="289666" y="26500"/>
                  <a:pt x="28787" y="239755"/>
                  <a:pt x="2858" y="263567"/>
                </a:cubicBezTo>
                <a:cubicBezTo>
                  <a:pt x="-23071" y="287379"/>
                  <a:pt x="135150" y="150854"/>
                  <a:pt x="164783" y="146092"/>
                </a:cubicBezTo>
                <a:cubicBezTo>
                  <a:pt x="194416" y="141330"/>
                  <a:pt x="176954" y="238696"/>
                  <a:pt x="180658" y="234992"/>
                </a:cubicBezTo>
                <a:cubicBezTo>
                  <a:pt x="184362" y="231288"/>
                  <a:pt x="170075" y="158263"/>
                  <a:pt x="187008" y="123867"/>
                </a:cubicBezTo>
                <a:cubicBezTo>
                  <a:pt x="203941" y="89471"/>
                  <a:pt x="351050" y="-20066"/>
                  <a:pt x="320358" y="3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E40347DF-4D40-56AE-F1BD-6FF122BF1B5C}"/>
              </a:ext>
            </a:extLst>
          </p:cNvPr>
          <p:cNvSpPr/>
          <p:nvPr/>
        </p:nvSpPr>
        <p:spPr>
          <a:xfrm>
            <a:off x="4114603" y="5641947"/>
            <a:ext cx="757003" cy="159280"/>
          </a:xfrm>
          <a:custGeom>
            <a:avLst/>
            <a:gdLst>
              <a:gd name="connsiteX0" fmla="*/ 197 w 757003"/>
              <a:gd name="connsiteY0" fmla="*/ 28 h 159280"/>
              <a:gd name="connsiteX1" fmla="*/ 435172 w 757003"/>
              <a:gd name="connsiteY1" fmla="*/ 149253 h 159280"/>
              <a:gd name="connsiteX2" fmla="*/ 755847 w 757003"/>
              <a:gd name="connsiteY2" fmla="*/ 60353 h 159280"/>
              <a:gd name="connsiteX3" fmla="*/ 536772 w 757003"/>
              <a:gd name="connsiteY3" fmla="*/ 152428 h 159280"/>
              <a:gd name="connsiteX4" fmla="*/ 381197 w 757003"/>
              <a:gd name="connsiteY4" fmla="*/ 136553 h 159280"/>
              <a:gd name="connsiteX5" fmla="*/ 197 w 757003"/>
              <a:gd name="connsiteY5" fmla="*/ 28 h 15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003" h="159280">
                <a:moveTo>
                  <a:pt x="197" y="28"/>
                </a:moveTo>
                <a:cubicBezTo>
                  <a:pt x="9193" y="2145"/>
                  <a:pt x="309230" y="139199"/>
                  <a:pt x="435172" y="149253"/>
                </a:cubicBezTo>
                <a:cubicBezTo>
                  <a:pt x="561114" y="159307"/>
                  <a:pt x="738914" y="59824"/>
                  <a:pt x="755847" y="60353"/>
                </a:cubicBezTo>
                <a:cubicBezTo>
                  <a:pt x="772780" y="60882"/>
                  <a:pt x="599214" y="139728"/>
                  <a:pt x="536772" y="152428"/>
                </a:cubicBezTo>
                <a:cubicBezTo>
                  <a:pt x="474330" y="165128"/>
                  <a:pt x="469568" y="160365"/>
                  <a:pt x="381197" y="136553"/>
                </a:cubicBezTo>
                <a:cubicBezTo>
                  <a:pt x="292826" y="112741"/>
                  <a:pt x="-8799" y="-2089"/>
                  <a:pt x="197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CB5F4106-4B54-6E88-9CDC-4356E4146A61}"/>
              </a:ext>
            </a:extLst>
          </p:cNvPr>
          <p:cNvSpPr/>
          <p:nvPr/>
        </p:nvSpPr>
        <p:spPr>
          <a:xfrm>
            <a:off x="4928585" y="4598347"/>
            <a:ext cx="1044566" cy="1256986"/>
          </a:xfrm>
          <a:custGeom>
            <a:avLst/>
            <a:gdLst>
              <a:gd name="connsiteX0" fmla="*/ 189515 w 1044566"/>
              <a:gd name="connsiteY0" fmla="*/ 2228 h 1256986"/>
              <a:gd name="connsiteX1" fmla="*/ 459390 w 1044566"/>
              <a:gd name="connsiteY1" fmla="*/ 491178 h 1256986"/>
              <a:gd name="connsiteX2" fmla="*/ 411765 w 1044566"/>
              <a:gd name="connsiteY2" fmla="*/ 459428 h 1256986"/>
              <a:gd name="connsiteX3" fmla="*/ 395890 w 1044566"/>
              <a:gd name="connsiteY3" fmla="*/ 595953 h 1256986"/>
              <a:gd name="connsiteX4" fmla="*/ 440340 w 1044566"/>
              <a:gd name="connsiteY4" fmla="*/ 748353 h 1256986"/>
              <a:gd name="connsiteX5" fmla="*/ 449865 w 1044566"/>
              <a:gd name="connsiteY5" fmla="*/ 729303 h 1256986"/>
              <a:gd name="connsiteX6" fmla="*/ 164115 w 1044566"/>
              <a:gd name="connsiteY6" fmla="*/ 1116653 h 1256986"/>
              <a:gd name="connsiteX7" fmla="*/ 5365 w 1044566"/>
              <a:gd name="connsiteY7" fmla="*/ 1250003 h 1256986"/>
              <a:gd name="connsiteX8" fmla="*/ 354615 w 1044566"/>
              <a:gd name="connsiteY8" fmla="*/ 989653 h 1256986"/>
              <a:gd name="connsiteX9" fmla="*/ 237140 w 1044566"/>
              <a:gd name="connsiteY9" fmla="*/ 1205553 h 1256986"/>
              <a:gd name="connsiteX10" fmla="*/ 430815 w 1044566"/>
              <a:gd name="connsiteY10" fmla="*/ 1192853 h 1256986"/>
              <a:gd name="connsiteX11" fmla="*/ 1002315 w 1044566"/>
              <a:gd name="connsiteY11" fmla="*/ 513403 h 1256986"/>
              <a:gd name="connsiteX12" fmla="*/ 910240 w 1044566"/>
              <a:gd name="connsiteY12" fmla="*/ 319728 h 1256986"/>
              <a:gd name="connsiteX13" fmla="*/ 189515 w 1044566"/>
              <a:gd name="connsiteY13" fmla="*/ 2228 h 125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4566" h="1256986">
                <a:moveTo>
                  <a:pt x="189515" y="2228"/>
                </a:moveTo>
                <a:cubicBezTo>
                  <a:pt x="114373" y="30803"/>
                  <a:pt x="422348" y="414978"/>
                  <a:pt x="459390" y="491178"/>
                </a:cubicBezTo>
                <a:cubicBezTo>
                  <a:pt x="496432" y="567378"/>
                  <a:pt x="422348" y="441966"/>
                  <a:pt x="411765" y="459428"/>
                </a:cubicBezTo>
                <a:cubicBezTo>
                  <a:pt x="401182" y="476891"/>
                  <a:pt x="391128" y="547799"/>
                  <a:pt x="395890" y="595953"/>
                </a:cubicBezTo>
                <a:cubicBezTo>
                  <a:pt x="400652" y="644107"/>
                  <a:pt x="431344" y="726128"/>
                  <a:pt x="440340" y="748353"/>
                </a:cubicBezTo>
                <a:cubicBezTo>
                  <a:pt x="449336" y="770578"/>
                  <a:pt x="495903" y="667920"/>
                  <a:pt x="449865" y="729303"/>
                </a:cubicBezTo>
                <a:cubicBezTo>
                  <a:pt x="403827" y="790686"/>
                  <a:pt x="238198" y="1029870"/>
                  <a:pt x="164115" y="1116653"/>
                </a:cubicBezTo>
                <a:cubicBezTo>
                  <a:pt x="90032" y="1203436"/>
                  <a:pt x="-26385" y="1271170"/>
                  <a:pt x="5365" y="1250003"/>
                </a:cubicBezTo>
                <a:cubicBezTo>
                  <a:pt x="37115" y="1228836"/>
                  <a:pt x="315986" y="997061"/>
                  <a:pt x="354615" y="989653"/>
                </a:cubicBezTo>
                <a:cubicBezTo>
                  <a:pt x="393244" y="982245"/>
                  <a:pt x="224440" y="1171686"/>
                  <a:pt x="237140" y="1205553"/>
                </a:cubicBezTo>
                <a:cubicBezTo>
                  <a:pt x="249840" y="1239420"/>
                  <a:pt x="303286" y="1308211"/>
                  <a:pt x="430815" y="1192853"/>
                </a:cubicBezTo>
                <a:cubicBezTo>
                  <a:pt x="558344" y="1077495"/>
                  <a:pt x="922411" y="658924"/>
                  <a:pt x="1002315" y="513403"/>
                </a:cubicBezTo>
                <a:cubicBezTo>
                  <a:pt x="1082219" y="367882"/>
                  <a:pt x="1047294" y="411803"/>
                  <a:pt x="910240" y="319728"/>
                </a:cubicBezTo>
                <a:cubicBezTo>
                  <a:pt x="773186" y="227653"/>
                  <a:pt x="264657" y="-26347"/>
                  <a:pt x="189515" y="2228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75594A37-3787-2CC7-77D3-CF0CAF79B0F0}"/>
              </a:ext>
            </a:extLst>
          </p:cNvPr>
          <p:cNvSpPr/>
          <p:nvPr/>
        </p:nvSpPr>
        <p:spPr>
          <a:xfrm>
            <a:off x="5046053" y="3929625"/>
            <a:ext cx="1177965" cy="1192856"/>
          </a:xfrm>
          <a:custGeom>
            <a:avLst/>
            <a:gdLst>
              <a:gd name="connsiteX0" fmla="*/ 992797 w 1177965"/>
              <a:gd name="connsiteY0" fmla="*/ 1025 h 1192856"/>
              <a:gd name="connsiteX1" fmla="*/ 713397 w 1177965"/>
              <a:gd name="connsiteY1" fmla="*/ 394725 h 1192856"/>
              <a:gd name="connsiteX2" fmla="*/ 284772 w 1177965"/>
              <a:gd name="connsiteY2" fmla="*/ 423300 h 1192856"/>
              <a:gd name="connsiteX3" fmla="*/ 687997 w 1177965"/>
              <a:gd name="connsiteY3" fmla="*/ 512200 h 1192856"/>
              <a:gd name="connsiteX4" fmla="*/ 59347 w 1177965"/>
              <a:gd name="connsiteY4" fmla="*/ 556650 h 1192856"/>
              <a:gd name="connsiteX5" fmla="*/ 418122 w 1177965"/>
              <a:gd name="connsiteY5" fmla="*/ 651900 h 1192856"/>
              <a:gd name="connsiteX6" fmla="*/ 2197 w 1177965"/>
              <a:gd name="connsiteY6" fmla="*/ 658250 h 1192856"/>
              <a:gd name="connsiteX7" fmla="*/ 640372 w 1177965"/>
              <a:gd name="connsiteY7" fmla="*/ 985275 h 1192856"/>
              <a:gd name="connsiteX8" fmla="*/ 748322 w 1177965"/>
              <a:gd name="connsiteY8" fmla="*/ 1175775 h 1192856"/>
              <a:gd name="connsiteX9" fmla="*/ 954697 w 1177965"/>
              <a:gd name="connsiteY9" fmla="*/ 950350 h 1192856"/>
              <a:gd name="connsiteX10" fmla="*/ 872147 w 1177965"/>
              <a:gd name="connsiteY10" fmla="*/ 1188475 h 1192856"/>
              <a:gd name="connsiteX11" fmla="*/ 1167422 w 1177965"/>
              <a:gd name="connsiteY11" fmla="*/ 696350 h 1192856"/>
              <a:gd name="connsiteX12" fmla="*/ 1113447 w 1177965"/>
              <a:gd name="connsiteY12" fmla="*/ 829700 h 1192856"/>
              <a:gd name="connsiteX13" fmla="*/ 1126147 w 1177965"/>
              <a:gd name="connsiteY13" fmla="*/ 89925 h 1192856"/>
              <a:gd name="connsiteX14" fmla="*/ 1138847 w 1177965"/>
              <a:gd name="connsiteY14" fmla="*/ 528075 h 1192856"/>
              <a:gd name="connsiteX15" fmla="*/ 992797 w 1177965"/>
              <a:gd name="connsiteY15" fmla="*/ 1025 h 1192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77965" h="1192856">
                <a:moveTo>
                  <a:pt x="992797" y="1025"/>
                </a:moveTo>
                <a:cubicBezTo>
                  <a:pt x="921889" y="-21200"/>
                  <a:pt x="831401" y="324346"/>
                  <a:pt x="713397" y="394725"/>
                </a:cubicBezTo>
                <a:cubicBezTo>
                  <a:pt x="595393" y="465104"/>
                  <a:pt x="289005" y="403721"/>
                  <a:pt x="284772" y="423300"/>
                </a:cubicBezTo>
                <a:cubicBezTo>
                  <a:pt x="280539" y="442879"/>
                  <a:pt x="725568" y="489975"/>
                  <a:pt x="687997" y="512200"/>
                </a:cubicBezTo>
                <a:cubicBezTo>
                  <a:pt x="650426" y="534425"/>
                  <a:pt x="104326" y="533367"/>
                  <a:pt x="59347" y="556650"/>
                </a:cubicBezTo>
                <a:cubicBezTo>
                  <a:pt x="14368" y="579933"/>
                  <a:pt x="427647" y="634967"/>
                  <a:pt x="418122" y="651900"/>
                </a:cubicBezTo>
                <a:cubicBezTo>
                  <a:pt x="408597" y="668833"/>
                  <a:pt x="-34845" y="602688"/>
                  <a:pt x="2197" y="658250"/>
                </a:cubicBezTo>
                <a:cubicBezTo>
                  <a:pt x="39239" y="713813"/>
                  <a:pt x="516018" y="899021"/>
                  <a:pt x="640372" y="985275"/>
                </a:cubicBezTo>
                <a:cubicBezTo>
                  <a:pt x="764726" y="1071529"/>
                  <a:pt x="695935" y="1181596"/>
                  <a:pt x="748322" y="1175775"/>
                </a:cubicBezTo>
                <a:cubicBezTo>
                  <a:pt x="800709" y="1169954"/>
                  <a:pt x="934060" y="948233"/>
                  <a:pt x="954697" y="950350"/>
                </a:cubicBezTo>
                <a:cubicBezTo>
                  <a:pt x="975334" y="952467"/>
                  <a:pt x="836693" y="1230808"/>
                  <a:pt x="872147" y="1188475"/>
                </a:cubicBezTo>
                <a:cubicBezTo>
                  <a:pt x="907601" y="1146142"/>
                  <a:pt x="1127205" y="756146"/>
                  <a:pt x="1167422" y="696350"/>
                </a:cubicBezTo>
                <a:cubicBezTo>
                  <a:pt x="1207639" y="636554"/>
                  <a:pt x="1120326" y="930771"/>
                  <a:pt x="1113447" y="829700"/>
                </a:cubicBezTo>
                <a:cubicBezTo>
                  <a:pt x="1106568" y="728629"/>
                  <a:pt x="1121914" y="140196"/>
                  <a:pt x="1126147" y="89925"/>
                </a:cubicBezTo>
                <a:cubicBezTo>
                  <a:pt x="1130380" y="39654"/>
                  <a:pt x="1157897" y="539717"/>
                  <a:pt x="1138847" y="528075"/>
                </a:cubicBezTo>
                <a:cubicBezTo>
                  <a:pt x="1119797" y="516433"/>
                  <a:pt x="1063705" y="23250"/>
                  <a:pt x="992797" y="1025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10970096-BC58-DD17-6BF9-A205582FB497}"/>
              </a:ext>
            </a:extLst>
          </p:cNvPr>
          <p:cNvSpPr/>
          <p:nvPr/>
        </p:nvSpPr>
        <p:spPr>
          <a:xfrm>
            <a:off x="3672580" y="5068696"/>
            <a:ext cx="2369517" cy="1171252"/>
          </a:xfrm>
          <a:custGeom>
            <a:avLst/>
            <a:gdLst>
              <a:gd name="connsiteX0" fmla="*/ 2144020 w 2369517"/>
              <a:gd name="connsiteY0" fmla="*/ 17654 h 1171252"/>
              <a:gd name="connsiteX1" fmla="*/ 1416945 w 2369517"/>
              <a:gd name="connsiteY1" fmla="*/ 719329 h 1171252"/>
              <a:gd name="connsiteX2" fmla="*/ 1553470 w 2369517"/>
              <a:gd name="connsiteY2" fmla="*/ 665354 h 1171252"/>
              <a:gd name="connsiteX3" fmla="*/ 1185170 w 2369517"/>
              <a:gd name="connsiteY3" fmla="*/ 751079 h 1171252"/>
              <a:gd name="connsiteX4" fmla="*/ 331095 w 2369517"/>
              <a:gd name="connsiteY4" fmla="*/ 582804 h 1171252"/>
              <a:gd name="connsiteX5" fmla="*/ 940695 w 2369517"/>
              <a:gd name="connsiteY5" fmla="*/ 782829 h 1171252"/>
              <a:gd name="connsiteX6" fmla="*/ 381895 w 2369517"/>
              <a:gd name="connsiteY6" fmla="*/ 700279 h 1171252"/>
              <a:gd name="connsiteX7" fmla="*/ 895 w 2369517"/>
              <a:gd name="connsiteY7" fmla="*/ 547879 h 1171252"/>
              <a:gd name="connsiteX8" fmla="*/ 486670 w 2369517"/>
              <a:gd name="connsiteY8" fmla="*/ 773304 h 1171252"/>
              <a:gd name="connsiteX9" fmla="*/ 64395 w 2369517"/>
              <a:gd name="connsiteY9" fmla="*/ 684404 h 1171252"/>
              <a:gd name="connsiteX10" fmla="*/ 620020 w 2369517"/>
              <a:gd name="connsiteY10" fmla="*/ 935229 h 1171252"/>
              <a:gd name="connsiteX11" fmla="*/ 140595 w 2369517"/>
              <a:gd name="connsiteY11" fmla="*/ 817754 h 1171252"/>
              <a:gd name="connsiteX12" fmla="*/ 864495 w 2369517"/>
              <a:gd name="connsiteY12" fmla="*/ 1160654 h 1171252"/>
              <a:gd name="connsiteX13" fmla="*/ 591445 w 2369517"/>
              <a:gd name="connsiteY13" fmla="*/ 1084454 h 1171252"/>
              <a:gd name="connsiteX14" fmla="*/ 1159770 w 2369517"/>
              <a:gd name="connsiteY14" fmla="*/ 1090804 h 1171252"/>
              <a:gd name="connsiteX15" fmla="*/ 1540770 w 2369517"/>
              <a:gd name="connsiteY15" fmla="*/ 909829 h 1171252"/>
              <a:gd name="connsiteX16" fmla="*/ 1369320 w 2369517"/>
              <a:gd name="connsiteY16" fmla="*/ 1008254 h 1171252"/>
              <a:gd name="connsiteX17" fmla="*/ 2115445 w 2369517"/>
              <a:gd name="connsiteY17" fmla="*/ 449454 h 1171252"/>
              <a:gd name="connsiteX18" fmla="*/ 1890020 w 2369517"/>
              <a:gd name="connsiteY18" fmla="*/ 620904 h 1171252"/>
              <a:gd name="connsiteX19" fmla="*/ 2369445 w 2369517"/>
              <a:gd name="connsiteY19" fmla="*/ 1779 h 1171252"/>
              <a:gd name="connsiteX20" fmla="*/ 1928120 w 2369517"/>
              <a:gd name="connsiteY20" fmla="*/ 420879 h 1171252"/>
              <a:gd name="connsiteX21" fmla="*/ 2144020 w 2369517"/>
              <a:gd name="connsiteY21" fmla="*/ 17654 h 117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369517" h="1171252">
                <a:moveTo>
                  <a:pt x="2144020" y="17654"/>
                </a:moveTo>
                <a:cubicBezTo>
                  <a:pt x="2058824" y="67396"/>
                  <a:pt x="1515370" y="611379"/>
                  <a:pt x="1416945" y="719329"/>
                </a:cubicBezTo>
                <a:cubicBezTo>
                  <a:pt x="1318520" y="827279"/>
                  <a:pt x="1592099" y="660062"/>
                  <a:pt x="1553470" y="665354"/>
                </a:cubicBezTo>
                <a:cubicBezTo>
                  <a:pt x="1514841" y="670646"/>
                  <a:pt x="1388899" y="764837"/>
                  <a:pt x="1185170" y="751079"/>
                </a:cubicBezTo>
                <a:cubicBezTo>
                  <a:pt x="981441" y="737321"/>
                  <a:pt x="371841" y="577512"/>
                  <a:pt x="331095" y="582804"/>
                </a:cubicBezTo>
                <a:cubicBezTo>
                  <a:pt x="290349" y="588096"/>
                  <a:pt x="932228" y="763250"/>
                  <a:pt x="940695" y="782829"/>
                </a:cubicBezTo>
                <a:cubicBezTo>
                  <a:pt x="949162" y="802408"/>
                  <a:pt x="538528" y="739437"/>
                  <a:pt x="381895" y="700279"/>
                </a:cubicBezTo>
                <a:cubicBezTo>
                  <a:pt x="225262" y="661121"/>
                  <a:pt x="-16567" y="535708"/>
                  <a:pt x="895" y="547879"/>
                </a:cubicBezTo>
                <a:cubicBezTo>
                  <a:pt x="18357" y="560050"/>
                  <a:pt x="476087" y="750550"/>
                  <a:pt x="486670" y="773304"/>
                </a:cubicBezTo>
                <a:cubicBezTo>
                  <a:pt x="497253" y="796058"/>
                  <a:pt x="42170" y="657417"/>
                  <a:pt x="64395" y="684404"/>
                </a:cubicBezTo>
                <a:cubicBezTo>
                  <a:pt x="86620" y="711391"/>
                  <a:pt x="607320" y="913004"/>
                  <a:pt x="620020" y="935229"/>
                </a:cubicBezTo>
                <a:cubicBezTo>
                  <a:pt x="632720" y="957454"/>
                  <a:pt x="99849" y="780183"/>
                  <a:pt x="140595" y="817754"/>
                </a:cubicBezTo>
                <a:cubicBezTo>
                  <a:pt x="181341" y="855325"/>
                  <a:pt x="789353" y="1116204"/>
                  <a:pt x="864495" y="1160654"/>
                </a:cubicBezTo>
                <a:cubicBezTo>
                  <a:pt x="939637" y="1205104"/>
                  <a:pt x="542232" y="1096096"/>
                  <a:pt x="591445" y="1084454"/>
                </a:cubicBezTo>
                <a:cubicBezTo>
                  <a:pt x="640657" y="1072812"/>
                  <a:pt x="1001549" y="1119908"/>
                  <a:pt x="1159770" y="1090804"/>
                </a:cubicBezTo>
                <a:cubicBezTo>
                  <a:pt x="1317991" y="1061700"/>
                  <a:pt x="1505845" y="923587"/>
                  <a:pt x="1540770" y="909829"/>
                </a:cubicBezTo>
                <a:cubicBezTo>
                  <a:pt x="1575695" y="896071"/>
                  <a:pt x="1273541" y="1084983"/>
                  <a:pt x="1369320" y="1008254"/>
                </a:cubicBezTo>
                <a:cubicBezTo>
                  <a:pt x="1465099" y="931525"/>
                  <a:pt x="2028662" y="514012"/>
                  <a:pt x="2115445" y="449454"/>
                </a:cubicBezTo>
                <a:cubicBezTo>
                  <a:pt x="2202228" y="384896"/>
                  <a:pt x="1847687" y="695517"/>
                  <a:pt x="1890020" y="620904"/>
                </a:cubicBezTo>
                <a:cubicBezTo>
                  <a:pt x="1932353" y="546291"/>
                  <a:pt x="2363095" y="35117"/>
                  <a:pt x="2369445" y="1779"/>
                </a:cubicBezTo>
                <a:cubicBezTo>
                  <a:pt x="2375795" y="-31559"/>
                  <a:pt x="1961987" y="414529"/>
                  <a:pt x="1928120" y="420879"/>
                </a:cubicBezTo>
                <a:cubicBezTo>
                  <a:pt x="1894253" y="427229"/>
                  <a:pt x="2229216" y="-32088"/>
                  <a:pt x="2144020" y="1765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B8B04D44-4E30-64C0-63BF-C759FCCC5846}"/>
              </a:ext>
            </a:extLst>
          </p:cNvPr>
          <p:cNvSpPr/>
          <p:nvPr/>
        </p:nvSpPr>
        <p:spPr>
          <a:xfrm>
            <a:off x="2992529" y="4283472"/>
            <a:ext cx="1171733" cy="1655745"/>
          </a:xfrm>
          <a:custGeom>
            <a:avLst/>
            <a:gdLst>
              <a:gd name="connsiteX0" fmla="*/ 118971 w 1171733"/>
              <a:gd name="connsiteY0" fmla="*/ 34528 h 1655745"/>
              <a:gd name="connsiteX1" fmla="*/ 607921 w 1171733"/>
              <a:gd name="connsiteY1" fmla="*/ 479028 h 1655745"/>
              <a:gd name="connsiteX2" fmla="*/ 525371 w 1171733"/>
              <a:gd name="connsiteY2" fmla="*/ 440928 h 1655745"/>
              <a:gd name="connsiteX3" fmla="*/ 693646 w 1171733"/>
              <a:gd name="connsiteY3" fmla="*/ 583803 h 1655745"/>
              <a:gd name="connsiteX4" fmla="*/ 388846 w 1171733"/>
              <a:gd name="connsiteY4" fmla="*/ 377428 h 1655745"/>
              <a:gd name="connsiteX5" fmla="*/ 572996 w 1171733"/>
              <a:gd name="connsiteY5" fmla="*/ 545703 h 1655745"/>
              <a:gd name="connsiteX6" fmla="*/ 757146 w 1171733"/>
              <a:gd name="connsiteY6" fmla="*/ 831453 h 1655745"/>
              <a:gd name="connsiteX7" fmla="*/ 677771 w 1171733"/>
              <a:gd name="connsiteY7" fmla="*/ 717153 h 1655745"/>
              <a:gd name="connsiteX8" fmla="*/ 458696 w 1171733"/>
              <a:gd name="connsiteY8" fmla="*/ 479028 h 1655745"/>
              <a:gd name="connsiteX9" fmla="*/ 677771 w 1171733"/>
              <a:gd name="connsiteY9" fmla="*/ 818753 h 1655745"/>
              <a:gd name="connsiteX10" fmla="*/ 512671 w 1171733"/>
              <a:gd name="connsiteY10" fmla="*/ 685403 h 1655745"/>
              <a:gd name="connsiteX11" fmla="*/ 773021 w 1171733"/>
              <a:gd name="connsiteY11" fmla="*/ 1053703 h 1655745"/>
              <a:gd name="connsiteX12" fmla="*/ 696821 w 1171733"/>
              <a:gd name="connsiteY12" fmla="*/ 999728 h 1655745"/>
              <a:gd name="connsiteX13" fmla="*/ 1147671 w 1171733"/>
              <a:gd name="connsiteY13" fmla="*/ 1628378 h 1655745"/>
              <a:gd name="connsiteX14" fmla="*/ 1030196 w 1171733"/>
              <a:gd name="connsiteY14" fmla="*/ 1495028 h 1655745"/>
              <a:gd name="connsiteX15" fmla="*/ 357096 w 1171733"/>
              <a:gd name="connsiteY15" fmla="*/ 1063228 h 1655745"/>
              <a:gd name="connsiteX16" fmla="*/ 80871 w 1171733"/>
              <a:gd name="connsiteY16" fmla="*/ 761603 h 1655745"/>
              <a:gd name="connsiteX17" fmla="*/ 23721 w 1171733"/>
              <a:gd name="connsiteY17" fmla="*/ 177403 h 1655745"/>
              <a:gd name="connsiteX18" fmla="*/ 90396 w 1171733"/>
              <a:gd name="connsiteY18" fmla="*/ 504428 h 1655745"/>
              <a:gd name="connsiteX19" fmla="*/ 1496 w 1171733"/>
              <a:gd name="connsiteY19" fmla="*/ 2778 h 1655745"/>
              <a:gd name="connsiteX20" fmla="*/ 179296 w 1171733"/>
              <a:gd name="connsiteY20" fmla="*/ 291703 h 1655745"/>
              <a:gd name="connsiteX21" fmla="*/ 118971 w 1171733"/>
              <a:gd name="connsiteY21" fmla="*/ 34528 h 1655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71733" h="1655745">
                <a:moveTo>
                  <a:pt x="118971" y="34528"/>
                </a:moveTo>
                <a:cubicBezTo>
                  <a:pt x="190408" y="65749"/>
                  <a:pt x="540188" y="411295"/>
                  <a:pt x="607921" y="479028"/>
                </a:cubicBezTo>
                <a:cubicBezTo>
                  <a:pt x="675654" y="546761"/>
                  <a:pt x="511084" y="423466"/>
                  <a:pt x="525371" y="440928"/>
                </a:cubicBezTo>
                <a:cubicBezTo>
                  <a:pt x="539658" y="458390"/>
                  <a:pt x="716400" y="594386"/>
                  <a:pt x="693646" y="583803"/>
                </a:cubicBezTo>
                <a:cubicBezTo>
                  <a:pt x="670892" y="573220"/>
                  <a:pt x="408954" y="383778"/>
                  <a:pt x="388846" y="377428"/>
                </a:cubicBezTo>
                <a:cubicBezTo>
                  <a:pt x="368738" y="371078"/>
                  <a:pt x="511613" y="470032"/>
                  <a:pt x="572996" y="545703"/>
                </a:cubicBezTo>
                <a:cubicBezTo>
                  <a:pt x="634379" y="621374"/>
                  <a:pt x="739684" y="802878"/>
                  <a:pt x="757146" y="831453"/>
                </a:cubicBezTo>
                <a:cubicBezTo>
                  <a:pt x="774608" y="860028"/>
                  <a:pt x="727513" y="775890"/>
                  <a:pt x="677771" y="717153"/>
                </a:cubicBezTo>
                <a:cubicBezTo>
                  <a:pt x="628029" y="658416"/>
                  <a:pt x="458696" y="462095"/>
                  <a:pt x="458696" y="479028"/>
                </a:cubicBezTo>
                <a:cubicBezTo>
                  <a:pt x="458696" y="495961"/>
                  <a:pt x="668775" y="784357"/>
                  <a:pt x="677771" y="818753"/>
                </a:cubicBezTo>
                <a:cubicBezTo>
                  <a:pt x="686767" y="853149"/>
                  <a:pt x="496796" y="646245"/>
                  <a:pt x="512671" y="685403"/>
                </a:cubicBezTo>
                <a:cubicBezTo>
                  <a:pt x="528546" y="724561"/>
                  <a:pt x="742329" y="1001316"/>
                  <a:pt x="773021" y="1053703"/>
                </a:cubicBezTo>
                <a:cubicBezTo>
                  <a:pt x="803713" y="1106090"/>
                  <a:pt x="634379" y="903949"/>
                  <a:pt x="696821" y="999728"/>
                </a:cubicBezTo>
                <a:cubicBezTo>
                  <a:pt x="759263" y="1095507"/>
                  <a:pt x="1092109" y="1545828"/>
                  <a:pt x="1147671" y="1628378"/>
                </a:cubicBezTo>
                <a:cubicBezTo>
                  <a:pt x="1203233" y="1710928"/>
                  <a:pt x="1161959" y="1589220"/>
                  <a:pt x="1030196" y="1495028"/>
                </a:cubicBezTo>
                <a:cubicBezTo>
                  <a:pt x="898434" y="1400836"/>
                  <a:pt x="515317" y="1185465"/>
                  <a:pt x="357096" y="1063228"/>
                </a:cubicBezTo>
                <a:cubicBezTo>
                  <a:pt x="198875" y="940991"/>
                  <a:pt x="136434" y="909241"/>
                  <a:pt x="80871" y="761603"/>
                </a:cubicBezTo>
                <a:cubicBezTo>
                  <a:pt x="25308" y="613966"/>
                  <a:pt x="22134" y="220265"/>
                  <a:pt x="23721" y="177403"/>
                </a:cubicBezTo>
                <a:cubicBezTo>
                  <a:pt x="25308" y="134541"/>
                  <a:pt x="94100" y="533532"/>
                  <a:pt x="90396" y="504428"/>
                </a:cubicBezTo>
                <a:cubicBezTo>
                  <a:pt x="86692" y="475324"/>
                  <a:pt x="-13321" y="38232"/>
                  <a:pt x="1496" y="2778"/>
                </a:cubicBezTo>
                <a:cubicBezTo>
                  <a:pt x="16313" y="-32676"/>
                  <a:pt x="158659" y="282707"/>
                  <a:pt x="179296" y="291703"/>
                </a:cubicBezTo>
                <a:cubicBezTo>
                  <a:pt x="199934" y="300699"/>
                  <a:pt x="47534" y="3307"/>
                  <a:pt x="118971" y="3452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2F7F92D6-58F6-49D6-0D5C-467B382E34C0}"/>
              </a:ext>
            </a:extLst>
          </p:cNvPr>
          <p:cNvSpPr/>
          <p:nvPr/>
        </p:nvSpPr>
        <p:spPr>
          <a:xfrm>
            <a:off x="5826680" y="4354244"/>
            <a:ext cx="159155" cy="522164"/>
          </a:xfrm>
          <a:custGeom>
            <a:avLst/>
            <a:gdLst>
              <a:gd name="connsiteX0" fmla="*/ 158195 w 159155"/>
              <a:gd name="connsiteY0" fmla="*/ 5031 h 522164"/>
              <a:gd name="connsiteX1" fmla="*/ 2620 w 159155"/>
              <a:gd name="connsiteY1" fmla="*/ 516206 h 522164"/>
              <a:gd name="connsiteX2" fmla="*/ 66120 w 159155"/>
              <a:gd name="connsiteY2" fmla="*/ 268556 h 522164"/>
              <a:gd name="connsiteX3" fmla="*/ 158195 w 159155"/>
              <a:gd name="connsiteY3" fmla="*/ 5031 h 522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155" h="522164">
                <a:moveTo>
                  <a:pt x="158195" y="5031"/>
                </a:moveTo>
                <a:cubicBezTo>
                  <a:pt x="147612" y="46306"/>
                  <a:pt x="17966" y="472285"/>
                  <a:pt x="2620" y="516206"/>
                </a:cubicBezTo>
                <a:cubicBezTo>
                  <a:pt x="-12726" y="560127"/>
                  <a:pt x="43366" y="349518"/>
                  <a:pt x="66120" y="268556"/>
                </a:cubicBezTo>
                <a:cubicBezTo>
                  <a:pt x="88874" y="187594"/>
                  <a:pt x="168778" y="-36244"/>
                  <a:pt x="158195" y="5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82ED7235-5DDD-C7A6-8640-BC6F4F13CBFF}"/>
              </a:ext>
            </a:extLst>
          </p:cNvPr>
          <p:cNvSpPr/>
          <p:nvPr/>
        </p:nvSpPr>
        <p:spPr>
          <a:xfrm>
            <a:off x="3352690" y="4740107"/>
            <a:ext cx="235084" cy="381633"/>
          </a:xfrm>
          <a:custGeom>
            <a:avLst/>
            <a:gdLst>
              <a:gd name="connsiteX0" fmla="*/ 110 w 235084"/>
              <a:gd name="connsiteY0" fmla="*/ 168 h 381633"/>
              <a:gd name="connsiteX1" fmla="*/ 184260 w 235084"/>
              <a:gd name="connsiteY1" fmla="*/ 231943 h 381633"/>
              <a:gd name="connsiteX2" fmla="*/ 228710 w 235084"/>
              <a:gd name="connsiteY2" fmla="*/ 381168 h 381633"/>
              <a:gd name="connsiteX3" fmla="*/ 212835 w 235084"/>
              <a:gd name="connsiteY3" fmla="*/ 270043 h 381633"/>
              <a:gd name="connsiteX4" fmla="*/ 110 w 235084"/>
              <a:gd name="connsiteY4" fmla="*/ 168 h 381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084" h="381633">
                <a:moveTo>
                  <a:pt x="110" y="168"/>
                </a:moveTo>
                <a:cubicBezTo>
                  <a:pt x="-4652" y="-6182"/>
                  <a:pt x="146160" y="168443"/>
                  <a:pt x="184260" y="231943"/>
                </a:cubicBezTo>
                <a:cubicBezTo>
                  <a:pt x="222360" y="295443"/>
                  <a:pt x="223948" y="374818"/>
                  <a:pt x="228710" y="381168"/>
                </a:cubicBezTo>
                <a:cubicBezTo>
                  <a:pt x="233472" y="387518"/>
                  <a:pt x="246172" y="327722"/>
                  <a:pt x="212835" y="270043"/>
                </a:cubicBezTo>
                <a:cubicBezTo>
                  <a:pt x="179498" y="212364"/>
                  <a:pt x="4872" y="6518"/>
                  <a:pt x="110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16C7DC82-AD8F-8A81-1DC6-1158AD2F1622}"/>
              </a:ext>
            </a:extLst>
          </p:cNvPr>
          <p:cNvSpPr/>
          <p:nvPr/>
        </p:nvSpPr>
        <p:spPr>
          <a:xfrm>
            <a:off x="3056646" y="3735877"/>
            <a:ext cx="48988" cy="313335"/>
          </a:xfrm>
          <a:custGeom>
            <a:avLst/>
            <a:gdLst>
              <a:gd name="connsiteX0" fmla="*/ 48504 w 48988"/>
              <a:gd name="connsiteY0" fmla="*/ 1098 h 313335"/>
              <a:gd name="connsiteX1" fmla="*/ 26279 w 48988"/>
              <a:gd name="connsiteY1" fmla="*/ 124923 h 313335"/>
              <a:gd name="connsiteX2" fmla="*/ 4054 w 48988"/>
              <a:gd name="connsiteY2" fmla="*/ 312248 h 313335"/>
              <a:gd name="connsiteX3" fmla="*/ 4054 w 48988"/>
              <a:gd name="connsiteY3" fmla="*/ 194773 h 313335"/>
              <a:gd name="connsiteX4" fmla="*/ 48504 w 48988"/>
              <a:gd name="connsiteY4" fmla="*/ 1098 h 313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988" h="313335">
                <a:moveTo>
                  <a:pt x="48504" y="1098"/>
                </a:moveTo>
                <a:cubicBezTo>
                  <a:pt x="52208" y="-10544"/>
                  <a:pt x="33687" y="73065"/>
                  <a:pt x="26279" y="124923"/>
                </a:cubicBezTo>
                <a:cubicBezTo>
                  <a:pt x="18871" y="176781"/>
                  <a:pt x="7758" y="300606"/>
                  <a:pt x="4054" y="312248"/>
                </a:cubicBezTo>
                <a:cubicBezTo>
                  <a:pt x="350" y="323890"/>
                  <a:pt x="-2825" y="239223"/>
                  <a:pt x="4054" y="194773"/>
                </a:cubicBezTo>
                <a:cubicBezTo>
                  <a:pt x="10933" y="150323"/>
                  <a:pt x="44800" y="12740"/>
                  <a:pt x="48504" y="1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B1C0F08A-9103-8519-1808-6B70EA9C352F}"/>
              </a:ext>
            </a:extLst>
          </p:cNvPr>
          <p:cNvSpPr/>
          <p:nvPr/>
        </p:nvSpPr>
        <p:spPr>
          <a:xfrm>
            <a:off x="5886353" y="3736862"/>
            <a:ext cx="66775" cy="406661"/>
          </a:xfrm>
          <a:custGeom>
            <a:avLst/>
            <a:gdLst>
              <a:gd name="connsiteX0" fmla="*/ 97 w 66775"/>
              <a:gd name="connsiteY0" fmla="*/ 113 h 406661"/>
              <a:gd name="connsiteX1" fmla="*/ 50897 w 66775"/>
              <a:gd name="connsiteY1" fmla="*/ 209663 h 406661"/>
              <a:gd name="connsiteX2" fmla="*/ 9622 w 66775"/>
              <a:gd name="connsiteY2" fmla="*/ 406513 h 406661"/>
              <a:gd name="connsiteX3" fmla="*/ 66772 w 66775"/>
              <a:gd name="connsiteY3" fmla="*/ 238238 h 406661"/>
              <a:gd name="connsiteX4" fmla="*/ 97 w 66775"/>
              <a:gd name="connsiteY4" fmla="*/ 113 h 406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75" h="406661">
                <a:moveTo>
                  <a:pt x="97" y="113"/>
                </a:moveTo>
                <a:cubicBezTo>
                  <a:pt x="-2549" y="-4649"/>
                  <a:pt x="49310" y="141930"/>
                  <a:pt x="50897" y="209663"/>
                </a:cubicBezTo>
                <a:cubicBezTo>
                  <a:pt x="52484" y="277396"/>
                  <a:pt x="6976" y="401751"/>
                  <a:pt x="9622" y="406513"/>
                </a:cubicBezTo>
                <a:cubicBezTo>
                  <a:pt x="12268" y="411275"/>
                  <a:pt x="67301" y="300150"/>
                  <a:pt x="66772" y="238238"/>
                </a:cubicBezTo>
                <a:cubicBezTo>
                  <a:pt x="66243" y="176326"/>
                  <a:pt x="2743" y="4875"/>
                  <a:pt x="97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BD9A572C-AEF6-9A77-DE49-32328FB03EE9}"/>
              </a:ext>
            </a:extLst>
          </p:cNvPr>
          <p:cNvSpPr/>
          <p:nvPr/>
        </p:nvSpPr>
        <p:spPr>
          <a:xfrm>
            <a:off x="3019425" y="4089304"/>
            <a:ext cx="101600" cy="378165"/>
          </a:xfrm>
          <a:custGeom>
            <a:avLst/>
            <a:gdLst>
              <a:gd name="connsiteX0" fmla="*/ 0 w 101600"/>
              <a:gd name="connsiteY0" fmla="*/ 96 h 378165"/>
              <a:gd name="connsiteX1" fmla="*/ 53975 w 101600"/>
              <a:gd name="connsiteY1" fmla="*/ 254096 h 378165"/>
              <a:gd name="connsiteX2" fmla="*/ 101600 w 101600"/>
              <a:gd name="connsiteY2" fmla="*/ 377921 h 378165"/>
              <a:gd name="connsiteX3" fmla="*/ 53975 w 101600"/>
              <a:gd name="connsiteY3" fmla="*/ 225521 h 378165"/>
              <a:gd name="connsiteX4" fmla="*/ 0 w 101600"/>
              <a:gd name="connsiteY4" fmla="*/ 96 h 378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00" h="378165">
                <a:moveTo>
                  <a:pt x="0" y="96"/>
                </a:moveTo>
                <a:cubicBezTo>
                  <a:pt x="0" y="4858"/>
                  <a:pt x="37042" y="191125"/>
                  <a:pt x="53975" y="254096"/>
                </a:cubicBezTo>
                <a:cubicBezTo>
                  <a:pt x="70908" y="317067"/>
                  <a:pt x="101600" y="382683"/>
                  <a:pt x="101600" y="377921"/>
                </a:cubicBezTo>
                <a:cubicBezTo>
                  <a:pt x="101600" y="373159"/>
                  <a:pt x="68792" y="282671"/>
                  <a:pt x="53975" y="225521"/>
                </a:cubicBezTo>
                <a:cubicBezTo>
                  <a:pt x="39158" y="168371"/>
                  <a:pt x="0" y="-4666"/>
                  <a:pt x="0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2612D9B6-327B-B050-B4AD-73FB4AD62A06}"/>
              </a:ext>
            </a:extLst>
          </p:cNvPr>
          <p:cNvSpPr/>
          <p:nvPr/>
        </p:nvSpPr>
        <p:spPr>
          <a:xfrm>
            <a:off x="4298858" y="5867375"/>
            <a:ext cx="838426" cy="82669"/>
          </a:xfrm>
          <a:custGeom>
            <a:avLst/>
            <a:gdLst>
              <a:gd name="connsiteX0" fmla="*/ 92 w 838426"/>
              <a:gd name="connsiteY0" fmla="*/ 6375 h 82669"/>
              <a:gd name="connsiteX1" fmla="*/ 454117 w 838426"/>
              <a:gd name="connsiteY1" fmla="*/ 73050 h 82669"/>
              <a:gd name="connsiteX2" fmla="*/ 838292 w 838426"/>
              <a:gd name="connsiteY2" fmla="*/ 25 h 82669"/>
              <a:gd name="connsiteX3" fmla="*/ 492217 w 838426"/>
              <a:gd name="connsiteY3" fmla="*/ 82575 h 82669"/>
              <a:gd name="connsiteX4" fmla="*/ 92 w 838426"/>
              <a:gd name="connsiteY4" fmla="*/ 6375 h 82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8426" h="82669">
                <a:moveTo>
                  <a:pt x="92" y="6375"/>
                </a:moveTo>
                <a:cubicBezTo>
                  <a:pt x="-6258" y="4787"/>
                  <a:pt x="314417" y="74108"/>
                  <a:pt x="454117" y="73050"/>
                </a:cubicBezTo>
                <a:cubicBezTo>
                  <a:pt x="593817" y="71992"/>
                  <a:pt x="831942" y="-1563"/>
                  <a:pt x="838292" y="25"/>
                </a:cubicBezTo>
                <a:cubicBezTo>
                  <a:pt x="844642" y="1612"/>
                  <a:pt x="625038" y="79400"/>
                  <a:pt x="492217" y="82575"/>
                </a:cubicBezTo>
                <a:cubicBezTo>
                  <a:pt x="359396" y="85750"/>
                  <a:pt x="6442" y="7963"/>
                  <a:pt x="92" y="6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5283D623-65E7-5FFF-F6DC-543FBE0F6393}"/>
              </a:ext>
            </a:extLst>
          </p:cNvPr>
          <p:cNvSpPr/>
          <p:nvPr/>
        </p:nvSpPr>
        <p:spPr>
          <a:xfrm>
            <a:off x="4951579" y="5018784"/>
            <a:ext cx="848597" cy="1038868"/>
          </a:xfrm>
          <a:custGeom>
            <a:avLst/>
            <a:gdLst>
              <a:gd name="connsiteX0" fmla="*/ 191921 w 848597"/>
              <a:gd name="connsiteY0" fmla="*/ 891 h 1038868"/>
              <a:gd name="connsiteX1" fmla="*/ 318921 w 848597"/>
              <a:gd name="connsiteY1" fmla="*/ 350141 h 1038868"/>
              <a:gd name="connsiteX2" fmla="*/ 163346 w 848597"/>
              <a:gd name="connsiteY2" fmla="*/ 781941 h 1038868"/>
              <a:gd name="connsiteX3" fmla="*/ 236371 w 848597"/>
              <a:gd name="connsiteY3" fmla="*/ 689866 h 1038868"/>
              <a:gd name="connsiteX4" fmla="*/ 4596 w 848597"/>
              <a:gd name="connsiteY4" fmla="*/ 1029591 h 1038868"/>
              <a:gd name="connsiteX5" fmla="*/ 144296 w 848597"/>
              <a:gd name="connsiteY5" fmla="*/ 880366 h 1038868"/>
              <a:gd name="connsiteX6" fmla="*/ 830096 w 848597"/>
              <a:gd name="connsiteY6" fmla="*/ 242191 h 1038868"/>
              <a:gd name="connsiteX7" fmla="*/ 645946 w 848597"/>
              <a:gd name="connsiteY7" fmla="*/ 334266 h 1038868"/>
              <a:gd name="connsiteX8" fmla="*/ 569746 w 848597"/>
              <a:gd name="connsiteY8" fmla="*/ 251716 h 1038868"/>
              <a:gd name="connsiteX9" fmla="*/ 191921 w 848597"/>
              <a:gd name="connsiteY9" fmla="*/ 891 h 103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8597" h="1038868">
                <a:moveTo>
                  <a:pt x="191921" y="891"/>
                </a:moveTo>
                <a:cubicBezTo>
                  <a:pt x="150117" y="17295"/>
                  <a:pt x="323684" y="219966"/>
                  <a:pt x="318921" y="350141"/>
                </a:cubicBezTo>
                <a:cubicBezTo>
                  <a:pt x="314159" y="480316"/>
                  <a:pt x="177104" y="725320"/>
                  <a:pt x="163346" y="781941"/>
                </a:cubicBezTo>
                <a:cubicBezTo>
                  <a:pt x="149588" y="838562"/>
                  <a:pt x="262829" y="648591"/>
                  <a:pt x="236371" y="689866"/>
                </a:cubicBezTo>
                <a:cubicBezTo>
                  <a:pt x="209913" y="731141"/>
                  <a:pt x="19942" y="997841"/>
                  <a:pt x="4596" y="1029591"/>
                </a:cubicBezTo>
                <a:cubicBezTo>
                  <a:pt x="-10750" y="1061341"/>
                  <a:pt x="6713" y="1011599"/>
                  <a:pt x="144296" y="880366"/>
                </a:cubicBezTo>
                <a:cubicBezTo>
                  <a:pt x="281879" y="749133"/>
                  <a:pt x="746488" y="333208"/>
                  <a:pt x="830096" y="242191"/>
                </a:cubicBezTo>
                <a:cubicBezTo>
                  <a:pt x="913704" y="151174"/>
                  <a:pt x="689338" y="332679"/>
                  <a:pt x="645946" y="334266"/>
                </a:cubicBezTo>
                <a:cubicBezTo>
                  <a:pt x="602554" y="335854"/>
                  <a:pt x="644888" y="304103"/>
                  <a:pt x="569746" y="251716"/>
                </a:cubicBezTo>
                <a:cubicBezTo>
                  <a:pt x="494604" y="199329"/>
                  <a:pt x="233725" y="-15513"/>
                  <a:pt x="191921" y="89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3444D030-C37C-6E82-1C56-611EDBCF9283}"/>
              </a:ext>
            </a:extLst>
          </p:cNvPr>
          <p:cNvSpPr/>
          <p:nvPr/>
        </p:nvSpPr>
        <p:spPr>
          <a:xfrm>
            <a:off x="3821919" y="4993388"/>
            <a:ext cx="1345701" cy="410946"/>
          </a:xfrm>
          <a:custGeom>
            <a:avLst/>
            <a:gdLst>
              <a:gd name="connsiteX0" fmla="*/ 203981 w 1345701"/>
              <a:gd name="connsiteY0" fmla="*/ 137412 h 410946"/>
              <a:gd name="connsiteX1" fmla="*/ 531006 w 1345701"/>
              <a:gd name="connsiteY1" fmla="*/ 270762 h 410946"/>
              <a:gd name="connsiteX2" fmla="*/ 445281 w 1345701"/>
              <a:gd name="connsiteY2" fmla="*/ 283462 h 410946"/>
              <a:gd name="connsiteX3" fmla="*/ 778656 w 1345701"/>
              <a:gd name="connsiteY3" fmla="*/ 264412 h 410946"/>
              <a:gd name="connsiteX4" fmla="*/ 715156 w 1345701"/>
              <a:gd name="connsiteY4" fmla="*/ 267587 h 410946"/>
              <a:gd name="connsiteX5" fmla="*/ 1051706 w 1345701"/>
              <a:gd name="connsiteY5" fmla="*/ 143762 h 410946"/>
              <a:gd name="connsiteX6" fmla="*/ 1010431 w 1345701"/>
              <a:gd name="connsiteY6" fmla="*/ 162812 h 410946"/>
              <a:gd name="connsiteX7" fmla="*/ 1340631 w 1345701"/>
              <a:gd name="connsiteY7" fmla="*/ 887 h 410946"/>
              <a:gd name="connsiteX8" fmla="*/ 1200931 w 1345701"/>
              <a:gd name="connsiteY8" fmla="*/ 105662 h 410946"/>
              <a:gd name="connsiteX9" fmla="*/ 1067581 w 1345701"/>
              <a:gd name="connsiteY9" fmla="*/ 270762 h 410946"/>
              <a:gd name="connsiteX10" fmla="*/ 854856 w 1345701"/>
              <a:gd name="connsiteY10" fmla="*/ 378712 h 410946"/>
              <a:gd name="connsiteX11" fmla="*/ 965981 w 1345701"/>
              <a:gd name="connsiteY11" fmla="*/ 369187 h 410946"/>
              <a:gd name="connsiteX12" fmla="*/ 197631 w 1345701"/>
              <a:gd name="connsiteY12" fmla="*/ 397762 h 410946"/>
              <a:gd name="connsiteX13" fmla="*/ 419881 w 1345701"/>
              <a:gd name="connsiteY13" fmla="*/ 391412 h 410946"/>
              <a:gd name="connsiteX14" fmla="*/ 19831 w 1345701"/>
              <a:gd name="connsiteY14" fmla="*/ 172337 h 410946"/>
              <a:gd name="connsiteX15" fmla="*/ 162706 w 1345701"/>
              <a:gd name="connsiteY15" fmla="*/ 245362 h 410946"/>
              <a:gd name="connsiteX16" fmla="*/ 781 w 1345701"/>
              <a:gd name="connsiteY16" fmla="*/ 77087 h 410946"/>
              <a:gd name="connsiteX17" fmla="*/ 245256 w 1345701"/>
              <a:gd name="connsiteY17" fmla="*/ 251712 h 410946"/>
              <a:gd name="connsiteX18" fmla="*/ 203981 w 1345701"/>
              <a:gd name="connsiteY18" fmla="*/ 137412 h 410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45701" h="410946">
                <a:moveTo>
                  <a:pt x="203981" y="137412"/>
                </a:moveTo>
                <a:cubicBezTo>
                  <a:pt x="251606" y="140587"/>
                  <a:pt x="490789" y="246420"/>
                  <a:pt x="531006" y="270762"/>
                </a:cubicBezTo>
                <a:cubicBezTo>
                  <a:pt x="571223" y="295104"/>
                  <a:pt x="404006" y="284520"/>
                  <a:pt x="445281" y="283462"/>
                </a:cubicBezTo>
                <a:cubicBezTo>
                  <a:pt x="486556" y="282404"/>
                  <a:pt x="733677" y="267058"/>
                  <a:pt x="778656" y="264412"/>
                </a:cubicBezTo>
                <a:cubicBezTo>
                  <a:pt x="823635" y="261766"/>
                  <a:pt x="669648" y="287695"/>
                  <a:pt x="715156" y="267587"/>
                </a:cubicBezTo>
                <a:cubicBezTo>
                  <a:pt x="760664" y="247479"/>
                  <a:pt x="1002494" y="161224"/>
                  <a:pt x="1051706" y="143762"/>
                </a:cubicBezTo>
                <a:cubicBezTo>
                  <a:pt x="1100918" y="126300"/>
                  <a:pt x="1010431" y="162812"/>
                  <a:pt x="1010431" y="162812"/>
                </a:cubicBezTo>
                <a:cubicBezTo>
                  <a:pt x="1058585" y="139000"/>
                  <a:pt x="1308881" y="10412"/>
                  <a:pt x="1340631" y="887"/>
                </a:cubicBezTo>
                <a:cubicBezTo>
                  <a:pt x="1372381" y="-8638"/>
                  <a:pt x="1246439" y="60683"/>
                  <a:pt x="1200931" y="105662"/>
                </a:cubicBezTo>
                <a:cubicBezTo>
                  <a:pt x="1155423" y="150641"/>
                  <a:pt x="1125260" y="225254"/>
                  <a:pt x="1067581" y="270762"/>
                </a:cubicBezTo>
                <a:cubicBezTo>
                  <a:pt x="1009902" y="316270"/>
                  <a:pt x="871789" y="362308"/>
                  <a:pt x="854856" y="378712"/>
                </a:cubicBezTo>
                <a:cubicBezTo>
                  <a:pt x="837923" y="395116"/>
                  <a:pt x="965981" y="369187"/>
                  <a:pt x="965981" y="369187"/>
                </a:cubicBezTo>
                <a:lnTo>
                  <a:pt x="197631" y="397762"/>
                </a:lnTo>
                <a:cubicBezTo>
                  <a:pt x="106614" y="401466"/>
                  <a:pt x="449514" y="428983"/>
                  <a:pt x="419881" y="391412"/>
                </a:cubicBezTo>
                <a:cubicBezTo>
                  <a:pt x="390248" y="353841"/>
                  <a:pt x="62693" y="196679"/>
                  <a:pt x="19831" y="172337"/>
                </a:cubicBezTo>
                <a:cubicBezTo>
                  <a:pt x="-23031" y="147995"/>
                  <a:pt x="165881" y="261237"/>
                  <a:pt x="162706" y="245362"/>
                </a:cubicBezTo>
                <a:cubicBezTo>
                  <a:pt x="159531" y="229487"/>
                  <a:pt x="-12977" y="76029"/>
                  <a:pt x="781" y="77087"/>
                </a:cubicBezTo>
                <a:cubicBezTo>
                  <a:pt x="14539" y="78145"/>
                  <a:pt x="210331" y="236366"/>
                  <a:pt x="245256" y="251712"/>
                </a:cubicBezTo>
                <a:cubicBezTo>
                  <a:pt x="280181" y="267058"/>
                  <a:pt x="156356" y="134237"/>
                  <a:pt x="203981" y="13741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EEFA7916-3DB2-FC35-2847-7737A0FB2DE4}"/>
              </a:ext>
            </a:extLst>
          </p:cNvPr>
          <p:cNvSpPr/>
          <p:nvPr/>
        </p:nvSpPr>
        <p:spPr>
          <a:xfrm>
            <a:off x="4352912" y="5408773"/>
            <a:ext cx="244595" cy="42766"/>
          </a:xfrm>
          <a:custGeom>
            <a:avLst/>
            <a:gdLst>
              <a:gd name="connsiteX0" fmla="*/ 13 w 244595"/>
              <a:gd name="connsiteY0" fmla="*/ 42702 h 42766"/>
              <a:gd name="connsiteX1" fmla="*/ 180988 w 244595"/>
              <a:gd name="connsiteY1" fmla="*/ 10952 h 42766"/>
              <a:gd name="connsiteX2" fmla="*/ 244488 w 244595"/>
              <a:gd name="connsiteY2" fmla="*/ 10952 h 42766"/>
              <a:gd name="connsiteX3" fmla="*/ 190513 w 244595"/>
              <a:gd name="connsiteY3" fmla="*/ 1427 h 42766"/>
              <a:gd name="connsiteX4" fmla="*/ 13 w 244595"/>
              <a:gd name="connsiteY4" fmla="*/ 42702 h 42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595" h="42766">
                <a:moveTo>
                  <a:pt x="13" y="42702"/>
                </a:moveTo>
                <a:cubicBezTo>
                  <a:pt x="-1574" y="44289"/>
                  <a:pt x="140242" y="16244"/>
                  <a:pt x="180988" y="10952"/>
                </a:cubicBezTo>
                <a:cubicBezTo>
                  <a:pt x="221734" y="5660"/>
                  <a:pt x="242901" y="12539"/>
                  <a:pt x="244488" y="10952"/>
                </a:cubicBezTo>
                <a:cubicBezTo>
                  <a:pt x="246075" y="9365"/>
                  <a:pt x="230200" y="-4394"/>
                  <a:pt x="190513" y="1427"/>
                </a:cubicBezTo>
                <a:cubicBezTo>
                  <a:pt x="150826" y="7248"/>
                  <a:pt x="1600" y="41115"/>
                  <a:pt x="13" y="427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6973013D-30E8-417D-B994-12CFC371D3A0}"/>
              </a:ext>
            </a:extLst>
          </p:cNvPr>
          <p:cNvSpPr/>
          <p:nvPr/>
        </p:nvSpPr>
        <p:spPr>
          <a:xfrm>
            <a:off x="3828705" y="4918067"/>
            <a:ext cx="528386" cy="250833"/>
          </a:xfrm>
          <a:custGeom>
            <a:avLst/>
            <a:gdLst>
              <a:gd name="connsiteX0" fmla="*/ 44795 w 528386"/>
              <a:gd name="connsiteY0" fmla="*/ 8 h 250833"/>
              <a:gd name="connsiteX1" fmla="*/ 345 w 528386"/>
              <a:gd name="connsiteY1" fmla="*/ 111133 h 250833"/>
              <a:gd name="connsiteX2" fmla="*/ 73370 w 528386"/>
              <a:gd name="connsiteY2" fmla="*/ 187333 h 250833"/>
              <a:gd name="connsiteX3" fmla="*/ 19395 w 528386"/>
              <a:gd name="connsiteY3" fmla="*/ 174633 h 250833"/>
              <a:gd name="connsiteX4" fmla="*/ 174970 w 528386"/>
              <a:gd name="connsiteY4" fmla="*/ 190508 h 250833"/>
              <a:gd name="connsiteX5" fmla="*/ 289270 w 528386"/>
              <a:gd name="connsiteY5" fmla="*/ 250833 h 250833"/>
              <a:gd name="connsiteX6" fmla="*/ 200370 w 528386"/>
              <a:gd name="connsiteY6" fmla="*/ 190508 h 250833"/>
              <a:gd name="connsiteX7" fmla="*/ 355945 w 528386"/>
              <a:gd name="connsiteY7" fmla="*/ 152408 h 250833"/>
              <a:gd name="connsiteX8" fmla="*/ 292445 w 528386"/>
              <a:gd name="connsiteY8" fmla="*/ 152408 h 250833"/>
              <a:gd name="connsiteX9" fmla="*/ 454370 w 528386"/>
              <a:gd name="connsiteY9" fmla="*/ 139708 h 250833"/>
              <a:gd name="connsiteX10" fmla="*/ 524220 w 528386"/>
              <a:gd name="connsiteY10" fmla="*/ 139708 h 250833"/>
              <a:gd name="connsiteX11" fmla="*/ 340070 w 528386"/>
              <a:gd name="connsiteY11" fmla="*/ 127008 h 250833"/>
              <a:gd name="connsiteX12" fmla="*/ 181320 w 528386"/>
              <a:gd name="connsiteY12" fmla="*/ 152408 h 250833"/>
              <a:gd name="connsiteX13" fmla="*/ 92420 w 528386"/>
              <a:gd name="connsiteY13" fmla="*/ 95258 h 250833"/>
              <a:gd name="connsiteX14" fmla="*/ 120995 w 528386"/>
              <a:gd name="connsiteY14" fmla="*/ 117483 h 250833"/>
              <a:gd name="connsiteX15" fmla="*/ 54320 w 528386"/>
              <a:gd name="connsiteY15" fmla="*/ 82558 h 250833"/>
              <a:gd name="connsiteX16" fmla="*/ 19395 w 528386"/>
              <a:gd name="connsiteY16" fmla="*/ 104783 h 250833"/>
              <a:gd name="connsiteX17" fmla="*/ 44795 w 528386"/>
              <a:gd name="connsiteY17" fmla="*/ 8 h 250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28386" h="250833">
                <a:moveTo>
                  <a:pt x="44795" y="8"/>
                </a:moveTo>
                <a:cubicBezTo>
                  <a:pt x="41620" y="1066"/>
                  <a:pt x="-4417" y="79912"/>
                  <a:pt x="345" y="111133"/>
                </a:cubicBezTo>
                <a:cubicBezTo>
                  <a:pt x="5107" y="142354"/>
                  <a:pt x="70195" y="176750"/>
                  <a:pt x="73370" y="187333"/>
                </a:cubicBezTo>
                <a:cubicBezTo>
                  <a:pt x="76545" y="197916"/>
                  <a:pt x="2462" y="174104"/>
                  <a:pt x="19395" y="174633"/>
                </a:cubicBezTo>
                <a:cubicBezTo>
                  <a:pt x="36328" y="175162"/>
                  <a:pt x="129991" y="177808"/>
                  <a:pt x="174970" y="190508"/>
                </a:cubicBezTo>
                <a:cubicBezTo>
                  <a:pt x="219949" y="203208"/>
                  <a:pt x="285037" y="250833"/>
                  <a:pt x="289270" y="250833"/>
                </a:cubicBezTo>
                <a:cubicBezTo>
                  <a:pt x="293503" y="250833"/>
                  <a:pt x="189258" y="206912"/>
                  <a:pt x="200370" y="190508"/>
                </a:cubicBezTo>
                <a:cubicBezTo>
                  <a:pt x="211482" y="174104"/>
                  <a:pt x="340599" y="158758"/>
                  <a:pt x="355945" y="152408"/>
                </a:cubicBezTo>
                <a:cubicBezTo>
                  <a:pt x="371291" y="146058"/>
                  <a:pt x="276041" y="154525"/>
                  <a:pt x="292445" y="152408"/>
                </a:cubicBezTo>
                <a:cubicBezTo>
                  <a:pt x="308849" y="150291"/>
                  <a:pt x="415741" y="141825"/>
                  <a:pt x="454370" y="139708"/>
                </a:cubicBezTo>
                <a:cubicBezTo>
                  <a:pt x="492999" y="137591"/>
                  <a:pt x="543270" y="141825"/>
                  <a:pt x="524220" y="139708"/>
                </a:cubicBezTo>
                <a:cubicBezTo>
                  <a:pt x="505170" y="137591"/>
                  <a:pt x="397220" y="124891"/>
                  <a:pt x="340070" y="127008"/>
                </a:cubicBezTo>
                <a:cubicBezTo>
                  <a:pt x="282920" y="129125"/>
                  <a:pt x="222595" y="157700"/>
                  <a:pt x="181320" y="152408"/>
                </a:cubicBezTo>
                <a:cubicBezTo>
                  <a:pt x="140045" y="147116"/>
                  <a:pt x="102474" y="101079"/>
                  <a:pt x="92420" y="95258"/>
                </a:cubicBezTo>
                <a:cubicBezTo>
                  <a:pt x="82366" y="89437"/>
                  <a:pt x="127345" y="119600"/>
                  <a:pt x="120995" y="117483"/>
                </a:cubicBezTo>
                <a:cubicBezTo>
                  <a:pt x="114645" y="115366"/>
                  <a:pt x="71253" y="84675"/>
                  <a:pt x="54320" y="82558"/>
                </a:cubicBezTo>
                <a:cubicBezTo>
                  <a:pt x="37387" y="80441"/>
                  <a:pt x="22570" y="113779"/>
                  <a:pt x="19395" y="104783"/>
                </a:cubicBezTo>
                <a:cubicBezTo>
                  <a:pt x="16220" y="95787"/>
                  <a:pt x="47970" y="-1050"/>
                  <a:pt x="44795" y="8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71B76FE3-E7B4-6E1D-2AC8-190EAA32D6B2}"/>
              </a:ext>
            </a:extLst>
          </p:cNvPr>
          <p:cNvSpPr/>
          <p:nvPr/>
        </p:nvSpPr>
        <p:spPr>
          <a:xfrm>
            <a:off x="4711693" y="4841574"/>
            <a:ext cx="493499" cy="210697"/>
          </a:xfrm>
          <a:custGeom>
            <a:avLst/>
            <a:gdLst>
              <a:gd name="connsiteX0" fmla="*/ 7 w 493499"/>
              <a:gd name="connsiteY0" fmla="*/ 184451 h 210697"/>
              <a:gd name="connsiteX1" fmla="*/ 288932 w 493499"/>
              <a:gd name="connsiteY1" fmla="*/ 171751 h 210697"/>
              <a:gd name="connsiteX2" fmla="*/ 368307 w 493499"/>
              <a:gd name="connsiteY2" fmla="*/ 124126 h 210697"/>
              <a:gd name="connsiteX3" fmla="*/ 336557 w 493499"/>
              <a:gd name="connsiteY3" fmla="*/ 111426 h 210697"/>
              <a:gd name="connsiteX4" fmla="*/ 428632 w 493499"/>
              <a:gd name="connsiteY4" fmla="*/ 98726 h 210697"/>
              <a:gd name="connsiteX5" fmla="*/ 450857 w 493499"/>
              <a:gd name="connsiteY5" fmla="*/ 301 h 210697"/>
              <a:gd name="connsiteX6" fmla="*/ 460382 w 493499"/>
              <a:gd name="connsiteY6" fmla="*/ 70151 h 210697"/>
              <a:gd name="connsiteX7" fmla="*/ 492132 w 493499"/>
              <a:gd name="connsiteY7" fmla="*/ 130476 h 210697"/>
              <a:gd name="connsiteX8" fmla="*/ 409582 w 493499"/>
              <a:gd name="connsiteY8" fmla="*/ 127301 h 210697"/>
              <a:gd name="connsiteX9" fmla="*/ 314332 w 493499"/>
              <a:gd name="connsiteY9" fmla="*/ 200326 h 210697"/>
              <a:gd name="connsiteX10" fmla="*/ 158757 w 493499"/>
              <a:gd name="connsiteY10" fmla="*/ 209851 h 210697"/>
              <a:gd name="connsiteX11" fmla="*/ 279407 w 493499"/>
              <a:gd name="connsiteY11" fmla="*/ 197151 h 210697"/>
              <a:gd name="connsiteX12" fmla="*/ 7 w 493499"/>
              <a:gd name="connsiteY12" fmla="*/ 184451 h 210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3499" h="210697">
                <a:moveTo>
                  <a:pt x="7" y="184451"/>
                </a:moveTo>
                <a:cubicBezTo>
                  <a:pt x="1594" y="180218"/>
                  <a:pt x="227549" y="181805"/>
                  <a:pt x="288932" y="171751"/>
                </a:cubicBezTo>
                <a:cubicBezTo>
                  <a:pt x="350315" y="161697"/>
                  <a:pt x="360370" y="134180"/>
                  <a:pt x="368307" y="124126"/>
                </a:cubicBezTo>
                <a:cubicBezTo>
                  <a:pt x="376244" y="114072"/>
                  <a:pt x="326503" y="115659"/>
                  <a:pt x="336557" y="111426"/>
                </a:cubicBezTo>
                <a:cubicBezTo>
                  <a:pt x="346611" y="107193"/>
                  <a:pt x="409582" y="117247"/>
                  <a:pt x="428632" y="98726"/>
                </a:cubicBezTo>
                <a:cubicBezTo>
                  <a:pt x="447682" y="80205"/>
                  <a:pt x="445565" y="5063"/>
                  <a:pt x="450857" y="301"/>
                </a:cubicBezTo>
                <a:cubicBezTo>
                  <a:pt x="456149" y="-4462"/>
                  <a:pt x="453503" y="48455"/>
                  <a:pt x="460382" y="70151"/>
                </a:cubicBezTo>
                <a:cubicBezTo>
                  <a:pt x="467261" y="91847"/>
                  <a:pt x="500599" y="120951"/>
                  <a:pt x="492132" y="130476"/>
                </a:cubicBezTo>
                <a:cubicBezTo>
                  <a:pt x="483665" y="140001"/>
                  <a:pt x="439215" y="115659"/>
                  <a:pt x="409582" y="127301"/>
                </a:cubicBezTo>
                <a:cubicBezTo>
                  <a:pt x="379949" y="138943"/>
                  <a:pt x="356136" y="186568"/>
                  <a:pt x="314332" y="200326"/>
                </a:cubicBezTo>
                <a:cubicBezTo>
                  <a:pt x="272528" y="214084"/>
                  <a:pt x="164578" y="210380"/>
                  <a:pt x="158757" y="209851"/>
                </a:cubicBezTo>
                <a:cubicBezTo>
                  <a:pt x="152936" y="209322"/>
                  <a:pt x="303749" y="198209"/>
                  <a:pt x="279407" y="197151"/>
                </a:cubicBezTo>
                <a:cubicBezTo>
                  <a:pt x="255065" y="196093"/>
                  <a:pt x="-1580" y="188684"/>
                  <a:pt x="7" y="184451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D1EE099D-B88A-7816-6DED-10FC8A2821D5}"/>
              </a:ext>
            </a:extLst>
          </p:cNvPr>
          <p:cNvSpPr/>
          <p:nvPr/>
        </p:nvSpPr>
        <p:spPr>
          <a:xfrm>
            <a:off x="4339881" y="5013237"/>
            <a:ext cx="404326" cy="60585"/>
          </a:xfrm>
          <a:custGeom>
            <a:avLst/>
            <a:gdLst>
              <a:gd name="connsiteX0" fmla="*/ 344 w 404326"/>
              <a:gd name="connsiteY0" fmla="*/ 41363 h 60585"/>
              <a:gd name="connsiteX1" fmla="*/ 140044 w 404326"/>
              <a:gd name="connsiteY1" fmla="*/ 41363 h 60585"/>
              <a:gd name="connsiteX2" fmla="*/ 197194 w 404326"/>
              <a:gd name="connsiteY2" fmla="*/ 38188 h 60585"/>
              <a:gd name="connsiteX3" fmla="*/ 403569 w 404326"/>
              <a:gd name="connsiteY3" fmla="*/ 88 h 60585"/>
              <a:gd name="connsiteX4" fmla="*/ 263869 w 404326"/>
              <a:gd name="connsiteY4" fmla="*/ 28663 h 60585"/>
              <a:gd name="connsiteX5" fmla="*/ 184494 w 404326"/>
              <a:gd name="connsiteY5" fmla="*/ 60413 h 60585"/>
              <a:gd name="connsiteX6" fmla="*/ 344 w 404326"/>
              <a:gd name="connsiteY6" fmla="*/ 41363 h 60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4326" h="60585">
                <a:moveTo>
                  <a:pt x="344" y="41363"/>
                </a:moveTo>
                <a:cubicBezTo>
                  <a:pt x="-7064" y="38188"/>
                  <a:pt x="107236" y="41892"/>
                  <a:pt x="140044" y="41363"/>
                </a:cubicBezTo>
                <a:cubicBezTo>
                  <a:pt x="172852" y="40834"/>
                  <a:pt x="153273" y="45067"/>
                  <a:pt x="197194" y="38188"/>
                </a:cubicBezTo>
                <a:cubicBezTo>
                  <a:pt x="241115" y="31309"/>
                  <a:pt x="392457" y="1675"/>
                  <a:pt x="403569" y="88"/>
                </a:cubicBezTo>
                <a:cubicBezTo>
                  <a:pt x="414681" y="-1499"/>
                  <a:pt x="300381" y="18609"/>
                  <a:pt x="263869" y="28663"/>
                </a:cubicBezTo>
                <a:cubicBezTo>
                  <a:pt x="227357" y="38717"/>
                  <a:pt x="222065" y="58296"/>
                  <a:pt x="184494" y="60413"/>
                </a:cubicBezTo>
                <a:cubicBezTo>
                  <a:pt x="146923" y="62530"/>
                  <a:pt x="7752" y="44538"/>
                  <a:pt x="344" y="4136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A1A1D721-B9FE-36F0-6F73-593FAB2BEDAE}"/>
              </a:ext>
            </a:extLst>
          </p:cNvPr>
          <p:cNvSpPr/>
          <p:nvPr/>
        </p:nvSpPr>
        <p:spPr>
          <a:xfrm>
            <a:off x="2975242" y="3765526"/>
            <a:ext cx="837208" cy="1099237"/>
          </a:xfrm>
          <a:custGeom>
            <a:avLst/>
            <a:gdLst>
              <a:gd name="connsiteX0" fmla="*/ 66408 w 837208"/>
              <a:gd name="connsiteY0" fmla="*/ 24 h 1099237"/>
              <a:gd name="connsiteX1" fmla="*/ 482333 w 837208"/>
              <a:gd name="connsiteY1" fmla="*/ 336574 h 1099237"/>
              <a:gd name="connsiteX2" fmla="*/ 336283 w 837208"/>
              <a:gd name="connsiteY2" fmla="*/ 238149 h 1099237"/>
              <a:gd name="connsiteX3" fmla="*/ 831583 w 837208"/>
              <a:gd name="connsiteY3" fmla="*/ 415949 h 1099237"/>
              <a:gd name="connsiteX4" fmla="*/ 602983 w 837208"/>
              <a:gd name="connsiteY4" fmla="*/ 403249 h 1099237"/>
              <a:gd name="connsiteX5" fmla="*/ 587108 w 837208"/>
              <a:gd name="connsiteY5" fmla="*/ 542949 h 1099237"/>
              <a:gd name="connsiteX6" fmla="*/ 602983 w 837208"/>
              <a:gd name="connsiteY6" fmla="*/ 454049 h 1099237"/>
              <a:gd name="connsiteX7" fmla="*/ 688708 w 837208"/>
              <a:gd name="connsiteY7" fmla="*/ 971574 h 1099237"/>
              <a:gd name="connsiteX8" fmla="*/ 587108 w 837208"/>
              <a:gd name="connsiteY8" fmla="*/ 825524 h 1099237"/>
              <a:gd name="connsiteX9" fmla="*/ 698233 w 837208"/>
              <a:gd name="connsiteY9" fmla="*/ 1098574 h 1099237"/>
              <a:gd name="connsiteX10" fmla="*/ 460108 w 837208"/>
              <a:gd name="connsiteY10" fmla="*/ 885849 h 1099237"/>
              <a:gd name="connsiteX11" fmla="*/ 18783 w 837208"/>
              <a:gd name="connsiteY11" fmla="*/ 396899 h 1099237"/>
              <a:gd name="connsiteX12" fmla="*/ 75933 w 837208"/>
              <a:gd name="connsiteY12" fmla="*/ 457224 h 1099237"/>
              <a:gd name="connsiteX13" fmla="*/ 25133 w 837208"/>
              <a:gd name="connsiteY13" fmla="*/ 139724 h 1099237"/>
              <a:gd name="connsiteX14" fmla="*/ 44183 w 837208"/>
              <a:gd name="connsiteY14" fmla="*/ 317524 h 1099237"/>
              <a:gd name="connsiteX15" fmla="*/ 66408 w 837208"/>
              <a:gd name="connsiteY15" fmla="*/ 24 h 1099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37208" h="1099237">
                <a:moveTo>
                  <a:pt x="66408" y="24"/>
                </a:moveTo>
                <a:cubicBezTo>
                  <a:pt x="139433" y="3199"/>
                  <a:pt x="437354" y="296887"/>
                  <a:pt x="482333" y="336574"/>
                </a:cubicBezTo>
                <a:cubicBezTo>
                  <a:pt x="527312" y="376261"/>
                  <a:pt x="278075" y="224920"/>
                  <a:pt x="336283" y="238149"/>
                </a:cubicBezTo>
                <a:cubicBezTo>
                  <a:pt x="394491" y="251378"/>
                  <a:pt x="787133" y="388432"/>
                  <a:pt x="831583" y="415949"/>
                </a:cubicBezTo>
                <a:cubicBezTo>
                  <a:pt x="876033" y="443466"/>
                  <a:pt x="643729" y="382082"/>
                  <a:pt x="602983" y="403249"/>
                </a:cubicBezTo>
                <a:cubicBezTo>
                  <a:pt x="562237" y="424416"/>
                  <a:pt x="587108" y="534482"/>
                  <a:pt x="587108" y="542949"/>
                </a:cubicBezTo>
                <a:cubicBezTo>
                  <a:pt x="587108" y="551416"/>
                  <a:pt x="586050" y="382612"/>
                  <a:pt x="602983" y="454049"/>
                </a:cubicBezTo>
                <a:cubicBezTo>
                  <a:pt x="619916" y="525486"/>
                  <a:pt x="691354" y="909662"/>
                  <a:pt x="688708" y="971574"/>
                </a:cubicBezTo>
                <a:cubicBezTo>
                  <a:pt x="686062" y="1033486"/>
                  <a:pt x="585521" y="804357"/>
                  <a:pt x="587108" y="825524"/>
                </a:cubicBezTo>
                <a:cubicBezTo>
                  <a:pt x="588695" y="846691"/>
                  <a:pt x="719400" y="1088520"/>
                  <a:pt x="698233" y="1098574"/>
                </a:cubicBezTo>
                <a:cubicBezTo>
                  <a:pt x="677066" y="1108628"/>
                  <a:pt x="573350" y="1002795"/>
                  <a:pt x="460108" y="885849"/>
                </a:cubicBezTo>
                <a:cubicBezTo>
                  <a:pt x="346866" y="768903"/>
                  <a:pt x="82812" y="468336"/>
                  <a:pt x="18783" y="396899"/>
                </a:cubicBezTo>
                <a:cubicBezTo>
                  <a:pt x="-45246" y="325462"/>
                  <a:pt x="74875" y="500086"/>
                  <a:pt x="75933" y="457224"/>
                </a:cubicBezTo>
                <a:cubicBezTo>
                  <a:pt x="76991" y="414362"/>
                  <a:pt x="30425" y="163007"/>
                  <a:pt x="25133" y="139724"/>
                </a:cubicBezTo>
                <a:cubicBezTo>
                  <a:pt x="19841" y="116441"/>
                  <a:pt x="39421" y="334457"/>
                  <a:pt x="44183" y="317524"/>
                </a:cubicBezTo>
                <a:cubicBezTo>
                  <a:pt x="48945" y="300591"/>
                  <a:pt x="-6617" y="-3151"/>
                  <a:pt x="66408" y="24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3E64EADF-5698-3DF2-B35B-F8171AA75E10}"/>
              </a:ext>
            </a:extLst>
          </p:cNvPr>
          <p:cNvSpPr/>
          <p:nvPr/>
        </p:nvSpPr>
        <p:spPr>
          <a:xfrm>
            <a:off x="4033241" y="4317333"/>
            <a:ext cx="840403" cy="382076"/>
          </a:xfrm>
          <a:custGeom>
            <a:avLst/>
            <a:gdLst>
              <a:gd name="connsiteX0" fmla="*/ 27584 w 840403"/>
              <a:gd name="connsiteY0" fmla="*/ 667 h 382076"/>
              <a:gd name="connsiteX1" fmla="*/ 33934 w 840403"/>
              <a:gd name="connsiteY1" fmla="*/ 172117 h 382076"/>
              <a:gd name="connsiteX2" fmla="*/ 113309 w 840403"/>
              <a:gd name="connsiteY2" fmla="*/ 235617 h 382076"/>
              <a:gd name="connsiteX3" fmla="*/ 103784 w 840403"/>
              <a:gd name="connsiteY3" fmla="*/ 159417 h 382076"/>
              <a:gd name="connsiteX4" fmla="*/ 179984 w 840403"/>
              <a:gd name="connsiteY4" fmla="*/ 130842 h 382076"/>
              <a:gd name="connsiteX5" fmla="*/ 287934 w 840403"/>
              <a:gd name="connsiteY5" fmla="*/ 191167 h 382076"/>
              <a:gd name="connsiteX6" fmla="*/ 243484 w 840403"/>
              <a:gd name="connsiteY6" fmla="*/ 184817 h 382076"/>
              <a:gd name="connsiteX7" fmla="*/ 373659 w 840403"/>
              <a:gd name="connsiteY7" fmla="*/ 261017 h 382076"/>
              <a:gd name="connsiteX8" fmla="*/ 465734 w 840403"/>
              <a:gd name="connsiteY8" fmla="*/ 251492 h 382076"/>
              <a:gd name="connsiteX9" fmla="*/ 513359 w 840403"/>
              <a:gd name="connsiteY9" fmla="*/ 200692 h 382076"/>
              <a:gd name="connsiteX10" fmla="*/ 519709 w 840403"/>
              <a:gd name="connsiteY10" fmla="*/ 153067 h 382076"/>
              <a:gd name="connsiteX11" fmla="*/ 621309 w 840403"/>
              <a:gd name="connsiteY11" fmla="*/ 102267 h 382076"/>
              <a:gd name="connsiteX12" fmla="*/ 719734 w 840403"/>
              <a:gd name="connsiteY12" fmla="*/ 168942 h 382076"/>
              <a:gd name="connsiteX13" fmla="*/ 732434 w 840403"/>
              <a:gd name="connsiteY13" fmla="*/ 191167 h 382076"/>
              <a:gd name="connsiteX14" fmla="*/ 840384 w 840403"/>
              <a:gd name="connsiteY14" fmla="*/ 140367 h 382076"/>
              <a:gd name="connsiteX15" fmla="*/ 738784 w 840403"/>
              <a:gd name="connsiteY15" fmla="*/ 203867 h 382076"/>
              <a:gd name="connsiteX16" fmla="*/ 475259 w 840403"/>
              <a:gd name="connsiteY16" fmla="*/ 257842 h 382076"/>
              <a:gd name="connsiteX17" fmla="*/ 395884 w 840403"/>
              <a:gd name="connsiteY17" fmla="*/ 381667 h 382076"/>
              <a:gd name="connsiteX18" fmla="*/ 214909 w 840403"/>
              <a:gd name="connsiteY18" fmla="*/ 295942 h 382076"/>
              <a:gd name="connsiteX19" fmla="*/ 148234 w 840403"/>
              <a:gd name="connsiteY19" fmla="*/ 245142 h 382076"/>
              <a:gd name="connsiteX20" fmla="*/ 14884 w 840403"/>
              <a:gd name="connsiteY20" fmla="*/ 273717 h 382076"/>
              <a:gd name="connsiteX21" fmla="*/ 2184 w 840403"/>
              <a:gd name="connsiteY21" fmla="*/ 219742 h 382076"/>
              <a:gd name="connsiteX22" fmla="*/ 5359 w 840403"/>
              <a:gd name="connsiteY22" fmla="*/ 241967 h 382076"/>
              <a:gd name="connsiteX23" fmla="*/ 27584 w 840403"/>
              <a:gd name="connsiteY23" fmla="*/ 667 h 382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40403" h="382076">
                <a:moveTo>
                  <a:pt x="27584" y="667"/>
                </a:moveTo>
                <a:cubicBezTo>
                  <a:pt x="32346" y="-10975"/>
                  <a:pt x="19647" y="132959"/>
                  <a:pt x="33934" y="172117"/>
                </a:cubicBezTo>
                <a:cubicBezTo>
                  <a:pt x="48221" y="211275"/>
                  <a:pt x="101667" y="237734"/>
                  <a:pt x="113309" y="235617"/>
                </a:cubicBezTo>
                <a:cubicBezTo>
                  <a:pt x="124951" y="233500"/>
                  <a:pt x="92672" y="176879"/>
                  <a:pt x="103784" y="159417"/>
                </a:cubicBezTo>
                <a:cubicBezTo>
                  <a:pt x="114896" y="141955"/>
                  <a:pt x="149292" y="125550"/>
                  <a:pt x="179984" y="130842"/>
                </a:cubicBezTo>
                <a:cubicBezTo>
                  <a:pt x="210676" y="136134"/>
                  <a:pt x="277351" y="182171"/>
                  <a:pt x="287934" y="191167"/>
                </a:cubicBezTo>
                <a:cubicBezTo>
                  <a:pt x="298517" y="200163"/>
                  <a:pt x="229197" y="173175"/>
                  <a:pt x="243484" y="184817"/>
                </a:cubicBezTo>
                <a:cubicBezTo>
                  <a:pt x="257771" y="196459"/>
                  <a:pt x="336617" y="249905"/>
                  <a:pt x="373659" y="261017"/>
                </a:cubicBezTo>
                <a:cubicBezTo>
                  <a:pt x="410701" y="272129"/>
                  <a:pt x="442451" y="261546"/>
                  <a:pt x="465734" y="251492"/>
                </a:cubicBezTo>
                <a:cubicBezTo>
                  <a:pt x="489017" y="241438"/>
                  <a:pt x="504363" y="217096"/>
                  <a:pt x="513359" y="200692"/>
                </a:cubicBezTo>
                <a:cubicBezTo>
                  <a:pt x="522355" y="184288"/>
                  <a:pt x="501717" y="169471"/>
                  <a:pt x="519709" y="153067"/>
                </a:cubicBezTo>
                <a:cubicBezTo>
                  <a:pt x="537701" y="136663"/>
                  <a:pt x="587972" y="99621"/>
                  <a:pt x="621309" y="102267"/>
                </a:cubicBezTo>
                <a:cubicBezTo>
                  <a:pt x="654647" y="104913"/>
                  <a:pt x="701213" y="154125"/>
                  <a:pt x="719734" y="168942"/>
                </a:cubicBezTo>
                <a:cubicBezTo>
                  <a:pt x="738255" y="183759"/>
                  <a:pt x="712326" y="195929"/>
                  <a:pt x="732434" y="191167"/>
                </a:cubicBezTo>
                <a:cubicBezTo>
                  <a:pt x="752542" y="186405"/>
                  <a:pt x="839326" y="138250"/>
                  <a:pt x="840384" y="140367"/>
                </a:cubicBezTo>
                <a:cubicBezTo>
                  <a:pt x="841442" y="142484"/>
                  <a:pt x="799638" y="184288"/>
                  <a:pt x="738784" y="203867"/>
                </a:cubicBezTo>
                <a:cubicBezTo>
                  <a:pt x="677930" y="223446"/>
                  <a:pt x="532409" y="228209"/>
                  <a:pt x="475259" y="257842"/>
                </a:cubicBezTo>
                <a:cubicBezTo>
                  <a:pt x="418109" y="287475"/>
                  <a:pt x="439276" y="375317"/>
                  <a:pt x="395884" y="381667"/>
                </a:cubicBezTo>
                <a:cubicBezTo>
                  <a:pt x="352492" y="388017"/>
                  <a:pt x="256184" y="318696"/>
                  <a:pt x="214909" y="295942"/>
                </a:cubicBezTo>
                <a:cubicBezTo>
                  <a:pt x="173634" y="273188"/>
                  <a:pt x="181572" y="248846"/>
                  <a:pt x="148234" y="245142"/>
                </a:cubicBezTo>
                <a:cubicBezTo>
                  <a:pt x="114896" y="241438"/>
                  <a:pt x="39226" y="277950"/>
                  <a:pt x="14884" y="273717"/>
                </a:cubicBezTo>
                <a:cubicBezTo>
                  <a:pt x="-9458" y="269484"/>
                  <a:pt x="3771" y="225034"/>
                  <a:pt x="2184" y="219742"/>
                </a:cubicBezTo>
                <a:cubicBezTo>
                  <a:pt x="597" y="214450"/>
                  <a:pt x="4301" y="276892"/>
                  <a:pt x="5359" y="241967"/>
                </a:cubicBezTo>
                <a:cubicBezTo>
                  <a:pt x="6417" y="207042"/>
                  <a:pt x="22822" y="12309"/>
                  <a:pt x="27584" y="66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E2D76909-F329-0BE1-C36E-9F154DC196E0}"/>
              </a:ext>
            </a:extLst>
          </p:cNvPr>
          <p:cNvSpPr/>
          <p:nvPr/>
        </p:nvSpPr>
        <p:spPr>
          <a:xfrm>
            <a:off x="4358765" y="4533655"/>
            <a:ext cx="153109" cy="52210"/>
          </a:xfrm>
          <a:custGeom>
            <a:avLst/>
            <a:gdLst>
              <a:gd name="connsiteX0" fmla="*/ 510 w 153109"/>
              <a:gd name="connsiteY0" fmla="*/ 245 h 52210"/>
              <a:gd name="connsiteX1" fmla="*/ 57660 w 153109"/>
              <a:gd name="connsiteY1" fmla="*/ 31995 h 52210"/>
              <a:gd name="connsiteX2" fmla="*/ 105285 w 153109"/>
              <a:gd name="connsiteY2" fmla="*/ 38345 h 52210"/>
              <a:gd name="connsiteX3" fmla="*/ 152910 w 153109"/>
              <a:gd name="connsiteY3" fmla="*/ 16120 h 52210"/>
              <a:gd name="connsiteX4" fmla="*/ 121160 w 153109"/>
              <a:gd name="connsiteY4" fmla="*/ 44695 h 52210"/>
              <a:gd name="connsiteX5" fmla="*/ 92585 w 153109"/>
              <a:gd name="connsiteY5" fmla="*/ 51045 h 52210"/>
              <a:gd name="connsiteX6" fmla="*/ 510 w 153109"/>
              <a:gd name="connsiteY6" fmla="*/ 245 h 52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109" h="52210">
                <a:moveTo>
                  <a:pt x="510" y="245"/>
                </a:moveTo>
                <a:cubicBezTo>
                  <a:pt x="-5311" y="-2930"/>
                  <a:pt x="40198" y="25645"/>
                  <a:pt x="57660" y="31995"/>
                </a:cubicBezTo>
                <a:cubicBezTo>
                  <a:pt x="75122" y="38345"/>
                  <a:pt x="89410" y="40991"/>
                  <a:pt x="105285" y="38345"/>
                </a:cubicBezTo>
                <a:cubicBezTo>
                  <a:pt x="121160" y="35699"/>
                  <a:pt x="150264" y="15062"/>
                  <a:pt x="152910" y="16120"/>
                </a:cubicBezTo>
                <a:cubicBezTo>
                  <a:pt x="155556" y="17178"/>
                  <a:pt x="131214" y="38874"/>
                  <a:pt x="121160" y="44695"/>
                </a:cubicBezTo>
                <a:cubicBezTo>
                  <a:pt x="111106" y="50516"/>
                  <a:pt x="106872" y="54220"/>
                  <a:pt x="92585" y="51045"/>
                </a:cubicBezTo>
                <a:cubicBezTo>
                  <a:pt x="78298" y="47870"/>
                  <a:pt x="6331" y="3420"/>
                  <a:pt x="510" y="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5C09EE72-D4CD-FDAF-B67D-538647A5F866}"/>
              </a:ext>
            </a:extLst>
          </p:cNvPr>
          <p:cNvSpPr/>
          <p:nvPr/>
        </p:nvSpPr>
        <p:spPr>
          <a:xfrm>
            <a:off x="4035006" y="4329742"/>
            <a:ext cx="835453" cy="290363"/>
          </a:xfrm>
          <a:custGeom>
            <a:avLst/>
            <a:gdLst>
              <a:gd name="connsiteX0" fmla="*/ 3594 w 835453"/>
              <a:gd name="connsiteY0" fmla="*/ 140658 h 290363"/>
              <a:gd name="connsiteX1" fmla="*/ 171869 w 835453"/>
              <a:gd name="connsiteY1" fmla="*/ 4133 h 290363"/>
              <a:gd name="connsiteX2" fmla="*/ 206794 w 835453"/>
              <a:gd name="connsiteY2" fmla="*/ 32708 h 290363"/>
              <a:gd name="connsiteX3" fmla="*/ 375069 w 835453"/>
              <a:gd name="connsiteY3" fmla="*/ 4133 h 290363"/>
              <a:gd name="connsiteX4" fmla="*/ 346494 w 835453"/>
              <a:gd name="connsiteY4" fmla="*/ 39058 h 290363"/>
              <a:gd name="connsiteX5" fmla="*/ 406819 w 835453"/>
              <a:gd name="connsiteY5" fmla="*/ 77158 h 290363"/>
              <a:gd name="connsiteX6" fmla="*/ 543344 w 835453"/>
              <a:gd name="connsiteY6" fmla="*/ 42233 h 290363"/>
              <a:gd name="connsiteX7" fmla="*/ 495719 w 835453"/>
              <a:gd name="connsiteY7" fmla="*/ 39058 h 290363"/>
              <a:gd name="connsiteX8" fmla="*/ 689394 w 835453"/>
              <a:gd name="connsiteY8" fmla="*/ 39058 h 290363"/>
              <a:gd name="connsiteX9" fmla="*/ 721144 w 835453"/>
              <a:gd name="connsiteY9" fmla="*/ 73983 h 290363"/>
              <a:gd name="connsiteX10" fmla="*/ 835444 w 835453"/>
              <a:gd name="connsiteY10" fmla="*/ 35883 h 290363"/>
              <a:gd name="connsiteX11" fmla="*/ 714794 w 835453"/>
              <a:gd name="connsiteY11" fmla="*/ 188283 h 290363"/>
              <a:gd name="connsiteX12" fmla="*/ 679869 w 835453"/>
              <a:gd name="connsiteY12" fmla="*/ 108908 h 290363"/>
              <a:gd name="connsiteX13" fmla="*/ 508419 w 835453"/>
              <a:gd name="connsiteY13" fmla="*/ 156533 h 290363"/>
              <a:gd name="connsiteX14" fmla="*/ 438569 w 835453"/>
              <a:gd name="connsiteY14" fmla="*/ 264483 h 290363"/>
              <a:gd name="connsiteX15" fmla="*/ 289344 w 835453"/>
              <a:gd name="connsiteY15" fmla="*/ 178758 h 290363"/>
              <a:gd name="connsiteX16" fmla="*/ 324269 w 835453"/>
              <a:gd name="connsiteY16" fmla="*/ 220033 h 290363"/>
              <a:gd name="connsiteX17" fmla="*/ 219494 w 835453"/>
              <a:gd name="connsiteY17" fmla="*/ 102558 h 290363"/>
              <a:gd name="connsiteX18" fmla="*/ 117894 w 835453"/>
              <a:gd name="connsiteY18" fmla="*/ 175583 h 290363"/>
              <a:gd name="connsiteX19" fmla="*/ 124244 w 835453"/>
              <a:gd name="connsiteY19" fmla="*/ 289883 h 290363"/>
              <a:gd name="connsiteX20" fmla="*/ 60744 w 835453"/>
              <a:gd name="connsiteY20" fmla="*/ 213683 h 290363"/>
              <a:gd name="connsiteX21" fmla="*/ 3594 w 835453"/>
              <a:gd name="connsiteY21" fmla="*/ 140658 h 29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35453" h="290363">
                <a:moveTo>
                  <a:pt x="3594" y="140658"/>
                </a:moveTo>
                <a:cubicBezTo>
                  <a:pt x="22115" y="105733"/>
                  <a:pt x="138002" y="22125"/>
                  <a:pt x="171869" y="4133"/>
                </a:cubicBezTo>
                <a:cubicBezTo>
                  <a:pt x="205736" y="-13859"/>
                  <a:pt x="172927" y="32708"/>
                  <a:pt x="206794" y="32708"/>
                </a:cubicBezTo>
                <a:cubicBezTo>
                  <a:pt x="240661" y="32708"/>
                  <a:pt x="351786" y="3075"/>
                  <a:pt x="375069" y="4133"/>
                </a:cubicBezTo>
                <a:cubicBezTo>
                  <a:pt x="398352" y="5191"/>
                  <a:pt x="341202" y="26887"/>
                  <a:pt x="346494" y="39058"/>
                </a:cubicBezTo>
                <a:cubicBezTo>
                  <a:pt x="351786" y="51229"/>
                  <a:pt x="374011" y="76629"/>
                  <a:pt x="406819" y="77158"/>
                </a:cubicBezTo>
                <a:cubicBezTo>
                  <a:pt x="439627" y="77687"/>
                  <a:pt x="528527" y="48583"/>
                  <a:pt x="543344" y="42233"/>
                </a:cubicBezTo>
                <a:cubicBezTo>
                  <a:pt x="558161" y="35883"/>
                  <a:pt x="471377" y="39587"/>
                  <a:pt x="495719" y="39058"/>
                </a:cubicBezTo>
                <a:cubicBezTo>
                  <a:pt x="520061" y="38529"/>
                  <a:pt x="651823" y="33237"/>
                  <a:pt x="689394" y="39058"/>
                </a:cubicBezTo>
                <a:cubicBezTo>
                  <a:pt x="726965" y="44879"/>
                  <a:pt x="696802" y="74512"/>
                  <a:pt x="721144" y="73983"/>
                </a:cubicBezTo>
                <a:cubicBezTo>
                  <a:pt x="745486" y="73454"/>
                  <a:pt x="836502" y="16833"/>
                  <a:pt x="835444" y="35883"/>
                </a:cubicBezTo>
                <a:cubicBezTo>
                  <a:pt x="834386" y="54933"/>
                  <a:pt x="740723" y="176112"/>
                  <a:pt x="714794" y="188283"/>
                </a:cubicBezTo>
                <a:cubicBezTo>
                  <a:pt x="688865" y="200454"/>
                  <a:pt x="714265" y="114200"/>
                  <a:pt x="679869" y="108908"/>
                </a:cubicBezTo>
                <a:cubicBezTo>
                  <a:pt x="645473" y="103616"/>
                  <a:pt x="548636" y="130604"/>
                  <a:pt x="508419" y="156533"/>
                </a:cubicBezTo>
                <a:cubicBezTo>
                  <a:pt x="468202" y="182462"/>
                  <a:pt x="475081" y="260779"/>
                  <a:pt x="438569" y="264483"/>
                </a:cubicBezTo>
                <a:cubicBezTo>
                  <a:pt x="402057" y="268187"/>
                  <a:pt x="308394" y="186166"/>
                  <a:pt x="289344" y="178758"/>
                </a:cubicBezTo>
                <a:cubicBezTo>
                  <a:pt x="270294" y="171350"/>
                  <a:pt x="335911" y="232733"/>
                  <a:pt x="324269" y="220033"/>
                </a:cubicBezTo>
                <a:cubicBezTo>
                  <a:pt x="312627" y="207333"/>
                  <a:pt x="253890" y="109966"/>
                  <a:pt x="219494" y="102558"/>
                </a:cubicBezTo>
                <a:cubicBezTo>
                  <a:pt x="185098" y="95150"/>
                  <a:pt x="133769" y="144362"/>
                  <a:pt x="117894" y="175583"/>
                </a:cubicBezTo>
                <a:cubicBezTo>
                  <a:pt x="102019" y="206804"/>
                  <a:pt x="133769" y="283533"/>
                  <a:pt x="124244" y="289883"/>
                </a:cubicBezTo>
                <a:cubicBezTo>
                  <a:pt x="114719" y="296233"/>
                  <a:pt x="78207" y="238025"/>
                  <a:pt x="60744" y="213683"/>
                </a:cubicBezTo>
                <a:cubicBezTo>
                  <a:pt x="43281" y="189341"/>
                  <a:pt x="-14927" y="175583"/>
                  <a:pt x="3594" y="14065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A93C3601-2DE3-FE7C-4483-86DAACF98E0B}"/>
              </a:ext>
            </a:extLst>
          </p:cNvPr>
          <p:cNvSpPr/>
          <p:nvPr/>
        </p:nvSpPr>
        <p:spPr>
          <a:xfrm>
            <a:off x="4455298" y="3183948"/>
            <a:ext cx="431694" cy="1337971"/>
          </a:xfrm>
          <a:custGeom>
            <a:avLst/>
            <a:gdLst>
              <a:gd name="connsiteX0" fmla="*/ 37327 w 431694"/>
              <a:gd name="connsiteY0" fmla="*/ 6927 h 1337971"/>
              <a:gd name="connsiteX1" fmla="*/ 364352 w 431694"/>
              <a:gd name="connsiteY1" fmla="*/ 775277 h 1337971"/>
              <a:gd name="connsiteX2" fmla="*/ 358002 w 431694"/>
              <a:gd name="connsiteY2" fmla="*/ 718127 h 1337971"/>
              <a:gd name="connsiteX3" fmla="*/ 431027 w 431694"/>
              <a:gd name="connsiteY3" fmla="*/ 1057852 h 1337971"/>
              <a:gd name="connsiteX4" fmla="*/ 392927 w 431694"/>
              <a:gd name="connsiteY4" fmla="*/ 1330902 h 1337971"/>
              <a:gd name="connsiteX5" fmla="*/ 370702 w 431694"/>
              <a:gd name="connsiteY5" fmla="*/ 1254702 h 1337971"/>
              <a:gd name="connsiteX6" fmla="*/ 119877 w 431694"/>
              <a:gd name="connsiteY6" fmla="*/ 1222952 h 1337971"/>
              <a:gd name="connsiteX7" fmla="*/ 40502 w 431694"/>
              <a:gd name="connsiteY7" fmla="*/ 1261052 h 1337971"/>
              <a:gd name="connsiteX8" fmla="*/ 94477 w 431694"/>
              <a:gd name="connsiteY8" fmla="*/ 1175327 h 1337971"/>
              <a:gd name="connsiteX9" fmla="*/ 5577 w 431694"/>
              <a:gd name="connsiteY9" fmla="*/ 873702 h 1337971"/>
              <a:gd name="connsiteX10" fmla="*/ 15102 w 431694"/>
              <a:gd name="connsiteY10" fmla="*/ 918152 h 1337971"/>
              <a:gd name="connsiteX11" fmla="*/ 62727 w 431694"/>
              <a:gd name="connsiteY11" fmla="*/ 438727 h 1337971"/>
              <a:gd name="connsiteX12" fmla="*/ 34152 w 431694"/>
              <a:gd name="connsiteY12" fmla="*/ 578427 h 1337971"/>
              <a:gd name="connsiteX13" fmla="*/ 69077 w 431694"/>
              <a:gd name="connsiteY13" fmla="*/ 353002 h 1337971"/>
              <a:gd name="connsiteX14" fmla="*/ 72252 w 431694"/>
              <a:gd name="connsiteY14" fmla="*/ 279977 h 1337971"/>
              <a:gd name="connsiteX15" fmla="*/ 104002 w 431694"/>
              <a:gd name="connsiteY15" fmla="*/ 387927 h 1337971"/>
              <a:gd name="connsiteX16" fmla="*/ 37327 w 431694"/>
              <a:gd name="connsiteY16" fmla="*/ 6927 h 133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1694" h="1337971">
                <a:moveTo>
                  <a:pt x="37327" y="6927"/>
                </a:moveTo>
                <a:cubicBezTo>
                  <a:pt x="80719" y="71485"/>
                  <a:pt x="310906" y="656744"/>
                  <a:pt x="364352" y="775277"/>
                </a:cubicBezTo>
                <a:cubicBezTo>
                  <a:pt x="417798" y="893810"/>
                  <a:pt x="346890" y="671031"/>
                  <a:pt x="358002" y="718127"/>
                </a:cubicBezTo>
                <a:cubicBezTo>
                  <a:pt x="369114" y="765223"/>
                  <a:pt x="425206" y="955723"/>
                  <a:pt x="431027" y="1057852"/>
                </a:cubicBezTo>
                <a:cubicBezTo>
                  <a:pt x="436848" y="1159981"/>
                  <a:pt x="402981" y="1298094"/>
                  <a:pt x="392927" y="1330902"/>
                </a:cubicBezTo>
                <a:cubicBezTo>
                  <a:pt x="382873" y="1363710"/>
                  <a:pt x="416210" y="1272694"/>
                  <a:pt x="370702" y="1254702"/>
                </a:cubicBezTo>
                <a:cubicBezTo>
                  <a:pt x="325194" y="1236710"/>
                  <a:pt x="174910" y="1221894"/>
                  <a:pt x="119877" y="1222952"/>
                </a:cubicBezTo>
                <a:cubicBezTo>
                  <a:pt x="64844" y="1224010"/>
                  <a:pt x="44735" y="1268989"/>
                  <a:pt x="40502" y="1261052"/>
                </a:cubicBezTo>
                <a:cubicBezTo>
                  <a:pt x="36269" y="1253115"/>
                  <a:pt x="100298" y="1239885"/>
                  <a:pt x="94477" y="1175327"/>
                </a:cubicBezTo>
                <a:cubicBezTo>
                  <a:pt x="88656" y="1110769"/>
                  <a:pt x="18806" y="916564"/>
                  <a:pt x="5577" y="873702"/>
                </a:cubicBezTo>
                <a:cubicBezTo>
                  <a:pt x="-7652" y="830840"/>
                  <a:pt x="5577" y="990648"/>
                  <a:pt x="15102" y="918152"/>
                </a:cubicBezTo>
                <a:cubicBezTo>
                  <a:pt x="24627" y="845656"/>
                  <a:pt x="59552" y="495348"/>
                  <a:pt x="62727" y="438727"/>
                </a:cubicBezTo>
                <a:cubicBezTo>
                  <a:pt x="65902" y="382106"/>
                  <a:pt x="33094" y="592714"/>
                  <a:pt x="34152" y="578427"/>
                </a:cubicBezTo>
                <a:cubicBezTo>
                  <a:pt x="35210" y="564140"/>
                  <a:pt x="62727" y="402744"/>
                  <a:pt x="69077" y="353002"/>
                </a:cubicBezTo>
                <a:cubicBezTo>
                  <a:pt x="75427" y="303260"/>
                  <a:pt x="66431" y="274156"/>
                  <a:pt x="72252" y="279977"/>
                </a:cubicBezTo>
                <a:cubicBezTo>
                  <a:pt x="78073" y="285798"/>
                  <a:pt x="109823" y="426556"/>
                  <a:pt x="104002" y="387927"/>
                </a:cubicBezTo>
                <a:cubicBezTo>
                  <a:pt x="98181" y="349298"/>
                  <a:pt x="-6065" y="-57631"/>
                  <a:pt x="37327" y="692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97ACC164-8451-05B9-8CF8-D1B41BEEBEB7}"/>
              </a:ext>
            </a:extLst>
          </p:cNvPr>
          <p:cNvSpPr/>
          <p:nvPr/>
        </p:nvSpPr>
        <p:spPr>
          <a:xfrm>
            <a:off x="4574897" y="2952291"/>
            <a:ext cx="540227" cy="744880"/>
          </a:xfrm>
          <a:custGeom>
            <a:avLst/>
            <a:gdLst>
              <a:gd name="connsiteX0" fmla="*/ 165378 w 540227"/>
              <a:gd name="connsiteY0" fmla="*/ 13159 h 744880"/>
              <a:gd name="connsiteX1" fmla="*/ 278 w 540227"/>
              <a:gd name="connsiteY1" fmla="*/ 187784 h 744880"/>
              <a:gd name="connsiteX2" fmla="*/ 124103 w 540227"/>
              <a:gd name="connsiteY2" fmla="*/ 337009 h 744880"/>
              <a:gd name="connsiteX3" fmla="*/ 47903 w 540227"/>
              <a:gd name="connsiteY3" fmla="*/ 394159 h 744880"/>
              <a:gd name="connsiteX4" fmla="*/ 168553 w 540227"/>
              <a:gd name="connsiteY4" fmla="*/ 584659 h 744880"/>
              <a:gd name="connsiteX5" fmla="*/ 32028 w 540227"/>
              <a:gd name="connsiteY5" fmla="*/ 524334 h 744880"/>
              <a:gd name="connsiteX6" fmla="*/ 295553 w 540227"/>
              <a:gd name="connsiteY6" fmla="*/ 740234 h 744880"/>
              <a:gd name="connsiteX7" fmla="*/ 222528 w 540227"/>
              <a:gd name="connsiteY7" fmla="*/ 644984 h 744880"/>
              <a:gd name="connsiteX8" fmla="*/ 432078 w 540227"/>
              <a:gd name="connsiteY8" fmla="*/ 333834 h 744880"/>
              <a:gd name="connsiteX9" fmla="*/ 298728 w 540227"/>
              <a:gd name="connsiteY9" fmla="*/ 356059 h 744880"/>
              <a:gd name="connsiteX10" fmla="*/ 540028 w 540227"/>
              <a:gd name="connsiteY10" fmla="*/ 222709 h 744880"/>
              <a:gd name="connsiteX11" fmla="*/ 251103 w 540227"/>
              <a:gd name="connsiteY11" fmla="*/ 260809 h 744880"/>
              <a:gd name="connsiteX12" fmla="*/ 419378 w 540227"/>
              <a:gd name="connsiteY12" fmla="*/ 200484 h 744880"/>
              <a:gd name="connsiteX13" fmla="*/ 254278 w 540227"/>
              <a:gd name="connsiteY13" fmla="*/ 171909 h 744880"/>
              <a:gd name="connsiteX14" fmla="*/ 222528 w 540227"/>
              <a:gd name="connsiteY14" fmla="*/ 121109 h 744880"/>
              <a:gd name="connsiteX15" fmla="*/ 241578 w 540227"/>
              <a:gd name="connsiteY15" fmla="*/ 76659 h 744880"/>
              <a:gd name="connsiteX16" fmla="*/ 200303 w 540227"/>
              <a:gd name="connsiteY16" fmla="*/ 111584 h 744880"/>
              <a:gd name="connsiteX17" fmla="*/ 371753 w 540227"/>
              <a:gd name="connsiteY17" fmla="*/ 459 h 744880"/>
              <a:gd name="connsiteX18" fmla="*/ 181253 w 540227"/>
              <a:gd name="connsiteY18" fmla="*/ 70309 h 744880"/>
              <a:gd name="connsiteX19" fmla="*/ 165378 w 540227"/>
              <a:gd name="connsiteY19" fmla="*/ 13159 h 744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40227" h="744880">
                <a:moveTo>
                  <a:pt x="165378" y="13159"/>
                </a:moveTo>
                <a:cubicBezTo>
                  <a:pt x="135215" y="32738"/>
                  <a:pt x="7157" y="133809"/>
                  <a:pt x="278" y="187784"/>
                </a:cubicBezTo>
                <a:cubicBezTo>
                  <a:pt x="-6601" y="241759"/>
                  <a:pt x="116166" y="302613"/>
                  <a:pt x="124103" y="337009"/>
                </a:cubicBezTo>
                <a:cubicBezTo>
                  <a:pt x="132040" y="371405"/>
                  <a:pt x="40495" y="352884"/>
                  <a:pt x="47903" y="394159"/>
                </a:cubicBezTo>
                <a:cubicBezTo>
                  <a:pt x="55311" y="435434"/>
                  <a:pt x="171199" y="562963"/>
                  <a:pt x="168553" y="584659"/>
                </a:cubicBezTo>
                <a:cubicBezTo>
                  <a:pt x="165907" y="606355"/>
                  <a:pt x="10861" y="498405"/>
                  <a:pt x="32028" y="524334"/>
                </a:cubicBezTo>
                <a:cubicBezTo>
                  <a:pt x="53195" y="550263"/>
                  <a:pt x="263803" y="720126"/>
                  <a:pt x="295553" y="740234"/>
                </a:cubicBezTo>
                <a:cubicBezTo>
                  <a:pt x="327303" y="760342"/>
                  <a:pt x="199774" y="712717"/>
                  <a:pt x="222528" y="644984"/>
                </a:cubicBezTo>
                <a:cubicBezTo>
                  <a:pt x="245282" y="577251"/>
                  <a:pt x="419378" y="381988"/>
                  <a:pt x="432078" y="333834"/>
                </a:cubicBezTo>
                <a:cubicBezTo>
                  <a:pt x="444778" y="285680"/>
                  <a:pt x="280736" y="374580"/>
                  <a:pt x="298728" y="356059"/>
                </a:cubicBezTo>
                <a:cubicBezTo>
                  <a:pt x="316720" y="337538"/>
                  <a:pt x="547965" y="238584"/>
                  <a:pt x="540028" y="222709"/>
                </a:cubicBezTo>
                <a:cubicBezTo>
                  <a:pt x="532091" y="206834"/>
                  <a:pt x="271211" y="264513"/>
                  <a:pt x="251103" y="260809"/>
                </a:cubicBezTo>
                <a:cubicBezTo>
                  <a:pt x="230995" y="257105"/>
                  <a:pt x="418849" y="215301"/>
                  <a:pt x="419378" y="200484"/>
                </a:cubicBezTo>
                <a:cubicBezTo>
                  <a:pt x="419907" y="185667"/>
                  <a:pt x="287086" y="185138"/>
                  <a:pt x="254278" y="171909"/>
                </a:cubicBezTo>
                <a:cubicBezTo>
                  <a:pt x="221470" y="158680"/>
                  <a:pt x="224645" y="136984"/>
                  <a:pt x="222528" y="121109"/>
                </a:cubicBezTo>
                <a:cubicBezTo>
                  <a:pt x="220411" y="105234"/>
                  <a:pt x="245282" y="78246"/>
                  <a:pt x="241578" y="76659"/>
                </a:cubicBezTo>
                <a:cubicBezTo>
                  <a:pt x="237874" y="75072"/>
                  <a:pt x="178607" y="124284"/>
                  <a:pt x="200303" y="111584"/>
                </a:cubicBezTo>
                <a:cubicBezTo>
                  <a:pt x="221999" y="98884"/>
                  <a:pt x="374928" y="7338"/>
                  <a:pt x="371753" y="459"/>
                </a:cubicBezTo>
                <a:cubicBezTo>
                  <a:pt x="368578" y="-6420"/>
                  <a:pt x="213003" y="66076"/>
                  <a:pt x="181253" y="70309"/>
                </a:cubicBezTo>
                <a:cubicBezTo>
                  <a:pt x="149503" y="74542"/>
                  <a:pt x="195541" y="-6420"/>
                  <a:pt x="165378" y="1315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2009D3B1-0054-BB90-AEAF-43E253BDB984}"/>
              </a:ext>
            </a:extLst>
          </p:cNvPr>
          <p:cNvSpPr/>
          <p:nvPr/>
        </p:nvSpPr>
        <p:spPr>
          <a:xfrm>
            <a:off x="4689607" y="2952748"/>
            <a:ext cx="1114112" cy="273465"/>
          </a:xfrm>
          <a:custGeom>
            <a:avLst/>
            <a:gdLst>
              <a:gd name="connsiteX0" fmla="*/ 18918 w 1114112"/>
              <a:gd name="connsiteY0" fmla="*/ 273052 h 273465"/>
              <a:gd name="connsiteX1" fmla="*/ 660268 w 1114112"/>
              <a:gd name="connsiteY1" fmla="*/ 114302 h 273465"/>
              <a:gd name="connsiteX2" fmla="*/ 472943 w 1114112"/>
              <a:gd name="connsiteY2" fmla="*/ 168277 h 273465"/>
              <a:gd name="connsiteX3" fmla="*/ 882518 w 1114112"/>
              <a:gd name="connsiteY3" fmla="*/ 180977 h 273465"/>
              <a:gd name="connsiteX4" fmla="*/ 1085718 w 1114112"/>
              <a:gd name="connsiteY4" fmla="*/ 238127 h 273465"/>
              <a:gd name="connsiteX5" fmla="*/ 993643 w 1114112"/>
              <a:gd name="connsiteY5" fmla="*/ 168277 h 273465"/>
              <a:gd name="connsiteX6" fmla="*/ 1111118 w 1114112"/>
              <a:gd name="connsiteY6" fmla="*/ 238127 h 273465"/>
              <a:gd name="connsiteX7" fmla="*/ 844418 w 1114112"/>
              <a:gd name="connsiteY7" fmla="*/ 19052 h 273465"/>
              <a:gd name="connsiteX8" fmla="*/ 990468 w 1114112"/>
              <a:gd name="connsiteY8" fmla="*/ 142877 h 273465"/>
              <a:gd name="connsiteX9" fmla="*/ 504693 w 1114112"/>
              <a:gd name="connsiteY9" fmla="*/ 3177 h 273465"/>
              <a:gd name="connsiteX10" fmla="*/ 603118 w 1114112"/>
              <a:gd name="connsiteY10" fmla="*/ 47627 h 273465"/>
              <a:gd name="connsiteX11" fmla="*/ 266568 w 1114112"/>
              <a:gd name="connsiteY11" fmla="*/ 76202 h 273465"/>
              <a:gd name="connsiteX12" fmla="*/ 364993 w 1114112"/>
              <a:gd name="connsiteY12" fmla="*/ 98427 h 273465"/>
              <a:gd name="connsiteX13" fmla="*/ 187193 w 1114112"/>
              <a:gd name="connsiteY13" fmla="*/ 158752 h 273465"/>
              <a:gd name="connsiteX14" fmla="*/ 18918 w 1114112"/>
              <a:gd name="connsiteY14" fmla="*/ 273052 h 273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14112" h="273465">
                <a:moveTo>
                  <a:pt x="18918" y="273052"/>
                </a:moveTo>
                <a:cubicBezTo>
                  <a:pt x="97764" y="265644"/>
                  <a:pt x="584597" y="131764"/>
                  <a:pt x="660268" y="114302"/>
                </a:cubicBezTo>
                <a:cubicBezTo>
                  <a:pt x="735939" y="96839"/>
                  <a:pt x="435901" y="157165"/>
                  <a:pt x="472943" y="168277"/>
                </a:cubicBezTo>
                <a:cubicBezTo>
                  <a:pt x="509985" y="179389"/>
                  <a:pt x="780389" y="169335"/>
                  <a:pt x="882518" y="180977"/>
                </a:cubicBezTo>
                <a:cubicBezTo>
                  <a:pt x="984647" y="192619"/>
                  <a:pt x="1067197" y="240244"/>
                  <a:pt x="1085718" y="238127"/>
                </a:cubicBezTo>
                <a:cubicBezTo>
                  <a:pt x="1104239" y="236010"/>
                  <a:pt x="989410" y="168277"/>
                  <a:pt x="993643" y="168277"/>
                </a:cubicBezTo>
                <a:cubicBezTo>
                  <a:pt x="997876" y="168277"/>
                  <a:pt x="1135989" y="262998"/>
                  <a:pt x="1111118" y="238127"/>
                </a:cubicBezTo>
                <a:cubicBezTo>
                  <a:pt x="1086247" y="213256"/>
                  <a:pt x="864526" y="34927"/>
                  <a:pt x="844418" y="19052"/>
                </a:cubicBezTo>
                <a:cubicBezTo>
                  <a:pt x="824310" y="3177"/>
                  <a:pt x="1047089" y="145523"/>
                  <a:pt x="990468" y="142877"/>
                </a:cubicBezTo>
                <a:cubicBezTo>
                  <a:pt x="933847" y="140231"/>
                  <a:pt x="569251" y="19052"/>
                  <a:pt x="504693" y="3177"/>
                </a:cubicBezTo>
                <a:cubicBezTo>
                  <a:pt x="440135" y="-12698"/>
                  <a:pt x="642805" y="35456"/>
                  <a:pt x="603118" y="47627"/>
                </a:cubicBezTo>
                <a:cubicBezTo>
                  <a:pt x="563431" y="59798"/>
                  <a:pt x="306256" y="67735"/>
                  <a:pt x="266568" y="76202"/>
                </a:cubicBezTo>
                <a:cubicBezTo>
                  <a:pt x="226881" y="84669"/>
                  <a:pt x="378222" y="84669"/>
                  <a:pt x="364993" y="98427"/>
                </a:cubicBezTo>
                <a:cubicBezTo>
                  <a:pt x="351764" y="112185"/>
                  <a:pt x="244872" y="131235"/>
                  <a:pt x="187193" y="158752"/>
                </a:cubicBezTo>
                <a:cubicBezTo>
                  <a:pt x="129514" y="186269"/>
                  <a:pt x="-59928" y="280460"/>
                  <a:pt x="18918" y="27305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B22A6F3E-DE0A-1D3D-9535-7971AB90E703}"/>
              </a:ext>
            </a:extLst>
          </p:cNvPr>
          <p:cNvSpPr/>
          <p:nvPr/>
        </p:nvSpPr>
        <p:spPr>
          <a:xfrm>
            <a:off x="5101277" y="3002574"/>
            <a:ext cx="687691" cy="470915"/>
          </a:xfrm>
          <a:custGeom>
            <a:avLst/>
            <a:gdLst>
              <a:gd name="connsiteX0" fmla="*/ 575623 w 687691"/>
              <a:gd name="connsiteY0" fmla="*/ 86701 h 470915"/>
              <a:gd name="connsiteX1" fmla="*/ 680398 w 687691"/>
              <a:gd name="connsiteY1" fmla="*/ 261326 h 470915"/>
              <a:gd name="connsiteX2" fmla="*/ 588323 w 687691"/>
              <a:gd name="connsiteY2" fmla="*/ 375626 h 470915"/>
              <a:gd name="connsiteX3" fmla="*/ 686748 w 687691"/>
              <a:gd name="connsiteY3" fmla="*/ 470876 h 470915"/>
              <a:gd name="connsiteX4" fmla="*/ 515298 w 687691"/>
              <a:gd name="connsiteY4" fmla="*/ 388326 h 470915"/>
              <a:gd name="connsiteX5" fmla="*/ 70798 w 687691"/>
              <a:gd name="connsiteY5" fmla="*/ 185126 h 470915"/>
              <a:gd name="connsiteX6" fmla="*/ 366073 w 687691"/>
              <a:gd name="connsiteY6" fmla="*/ 261326 h 470915"/>
              <a:gd name="connsiteX7" fmla="*/ 948 w 687691"/>
              <a:gd name="connsiteY7" fmla="*/ 140676 h 470915"/>
              <a:gd name="connsiteX8" fmla="*/ 499423 w 687691"/>
              <a:gd name="connsiteY8" fmla="*/ 216876 h 470915"/>
              <a:gd name="connsiteX9" fmla="*/ 331148 w 687691"/>
              <a:gd name="connsiteY9" fmla="*/ 89876 h 470915"/>
              <a:gd name="connsiteX10" fmla="*/ 578798 w 687691"/>
              <a:gd name="connsiteY10" fmla="*/ 201001 h 470915"/>
              <a:gd name="connsiteX11" fmla="*/ 213673 w 687691"/>
              <a:gd name="connsiteY11" fmla="*/ 976 h 470915"/>
              <a:gd name="connsiteX12" fmla="*/ 524823 w 687691"/>
              <a:gd name="connsiteY12" fmla="*/ 121626 h 470915"/>
              <a:gd name="connsiteX13" fmla="*/ 439098 w 687691"/>
              <a:gd name="connsiteY13" fmla="*/ 51776 h 470915"/>
              <a:gd name="connsiteX14" fmla="*/ 575623 w 687691"/>
              <a:gd name="connsiteY14" fmla="*/ 86701 h 470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7691" h="470915">
                <a:moveTo>
                  <a:pt x="575623" y="86701"/>
                </a:moveTo>
                <a:cubicBezTo>
                  <a:pt x="615840" y="121626"/>
                  <a:pt x="678281" y="213172"/>
                  <a:pt x="680398" y="261326"/>
                </a:cubicBezTo>
                <a:cubicBezTo>
                  <a:pt x="682515" y="309480"/>
                  <a:pt x="587265" y="340701"/>
                  <a:pt x="588323" y="375626"/>
                </a:cubicBezTo>
                <a:cubicBezTo>
                  <a:pt x="589381" y="410551"/>
                  <a:pt x="698919" y="468759"/>
                  <a:pt x="686748" y="470876"/>
                </a:cubicBezTo>
                <a:cubicBezTo>
                  <a:pt x="674577" y="472993"/>
                  <a:pt x="515298" y="388326"/>
                  <a:pt x="515298" y="388326"/>
                </a:cubicBezTo>
                <a:cubicBezTo>
                  <a:pt x="412640" y="340701"/>
                  <a:pt x="95669" y="206293"/>
                  <a:pt x="70798" y="185126"/>
                </a:cubicBezTo>
                <a:cubicBezTo>
                  <a:pt x="45927" y="163959"/>
                  <a:pt x="377715" y="268734"/>
                  <a:pt x="366073" y="261326"/>
                </a:cubicBezTo>
                <a:cubicBezTo>
                  <a:pt x="354431" y="253918"/>
                  <a:pt x="-21277" y="148084"/>
                  <a:pt x="948" y="140676"/>
                </a:cubicBezTo>
                <a:cubicBezTo>
                  <a:pt x="23173" y="133268"/>
                  <a:pt x="444390" y="225343"/>
                  <a:pt x="499423" y="216876"/>
                </a:cubicBezTo>
                <a:cubicBezTo>
                  <a:pt x="554456" y="208409"/>
                  <a:pt x="317919" y="92522"/>
                  <a:pt x="331148" y="89876"/>
                </a:cubicBezTo>
                <a:cubicBezTo>
                  <a:pt x="344377" y="87230"/>
                  <a:pt x="598377" y="215818"/>
                  <a:pt x="578798" y="201001"/>
                </a:cubicBezTo>
                <a:cubicBezTo>
                  <a:pt x="559219" y="186184"/>
                  <a:pt x="222669" y="14205"/>
                  <a:pt x="213673" y="976"/>
                </a:cubicBezTo>
                <a:cubicBezTo>
                  <a:pt x="204677" y="-12253"/>
                  <a:pt x="487252" y="113159"/>
                  <a:pt x="524823" y="121626"/>
                </a:cubicBezTo>
                <a:cubicBezTo>
                  <a:pt x="562394" y="130093"/>
                  <a:pt x="430102" y="54951"/>
                  <a:pt x="439098" y="51776"/>
                </a:cubicBezTo>
                <a:cubicBezTo>
                  <a:pt x="448094" y="48601"/>
                  <a:pt x="535406" y="51776"/>
                  <a:pt x="575623" y="8670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DBCDA471-DD47-8C27-6A74-473351F73246}"/>
              </a:ext>
            </a:extLst>
          </p:cNvPr>
          <p:cNvSpPr/>
          <p:nvPr/>
        </p:nvSpPr>
        <p:spPr>
          <a:xfrm>
            <a:off x="4625567" y="3225704"/>
            <a:ext cx="1092639" cy="575242"/>
          </a:xfrm>
          <a:custGeom>
            <a:avLst/>
            <a:gdLst>
              <a:gd name="connsiteX0" fmla="*/ 279808 w 1092639"/>
              <a:gd name="connsiteY0" fmla="*/ 92171 h 575242"/>
              <a:gd name="connsiteX1" fmla="*/ 251233 w 1092639"/>
              <a:gd name="connsiteY1" fmla="*/ 279496 h 575242"/>
              <a:gd name="connsiteX2" fmla="*/ 352833 w 1092639"/>
              <a:gd name="connsiteY2" fmla="*/ 298546 h 575242"/>
              <a:gd name="connsiteX3" fmla="*/ 286158 w 1092639"/>
              <a:gd name="connsiteY3" fmla="*/ 298546 h 575242"/>
              <a:gd name="connsiteX4" fmla="*/ 778283 w 1092639"/>
              <a:gd name="connsiteY4" fmla="*/ 311246 h 575242"/>
              <a:gd name="connsiteX5" fmla="*/ 635408 w 1092639"/>
              <a:gd name="connsiteY5" fmla="*/ 308071 h 575242"/>
              <a:gd name="connsiteX6" fmla="*/ 889408 w 1092639"/>
              <a:gd name="connsiteY6" fmla="*/ 139796 h 575242"/>
              <a:gd name="connsiteX7" fmla="*/ 822733 w 1092639"/>
              <a:gd name="connsiteY7" fmla="*/ 184246 h 575242"/>
              <a:gd name="connsiteX8" fmla="*/ 1086258 w 1092639"/>
              <a:gd name="connsiteY8" fmla="*/ 235046 h 575242"/>
              <a:gd name="connsiteX9" fmla="*/ 832258 w 1092639"/>
              <a:gd name="connsiteY9" fmla="*/ 247746 h 575242"/>
              <a:gd name="connsiteX10" fmla="*/ 937033 w 1092639"/>
              <a:gd name="connsiteY10" fmla="*/ 254096 h 575242"/>
              <a:gd name="connsiteX11" fmla="*/ 835433 w 1092639"/>
              <a:gd name="connsiteY11" fmla="*/ 323946 h 575242"/>
              <a:gd name="connsiteX12" fmla="*/ 1092608 w 1092639"/>
              <a:gd name="connsiteY12" fmla="*/ 266796 h 575242"/>
              <a:gd name="connsiteX13" fmla="*/ 816383 w 1092639"/>
              <a:gd name="connsiteY13" fmla="*/ 400146 h 575242"/>
              <a:gd name="connsiteX14" fmla="*/ 981483 w 1092639"/>
              <a:gd name="connsiteY14" fmla="*/ 441421 h 575242"/>
              <a:gd name="connsiteX15" fmla="*/ 613183 w 1092639"/>
              <a:gd name="connsiteY15" fmla="*/ 489046 h 575242"/>
              <a:gd name="connsiteX16" fmla="*/ 854483 w 1092639"/>
              <a:gd name="connsiteY16" fmla="*/ 574771 h 575242"/>
              <a:gd name="connsiteX17" fmla="*/ 248058 w 1092639"/>
              <a:gd name="connsiteY17" fmla="*/ 447771 h 575242"/>
              <a:gd name="connsiteX18" fmla="*/ 486183 w 1092639"/>
              <a:gd name="connsiteY18" fmla="*/ 492221 h 575242"/>
              <a:gd name="connsiteX19" fmla="*/ 114708 w 1092639"/>
              <a:gd name="connsiteY19" fmla="*/ 368396 h 575242"/>
              <a:gd name="connsiteX20" fmla="*/ 3583 w 1092639"/>
              <a:gd name="connsiteY20" fmla="*/ 139796 h 575242"/>
              <a:gd name="connsiteX21" fmla="*/ 38508 w 1092639"/>
              <a:gd name="connsiteY21" fmla="*/ 228696 h 575242"/>
              <a:gd name="connsiteX22" fmla="*/ 149633 w 1092639"/>
              <a:gd name="connsiteY22" fmla="*/ 54071 h 575242"/>
              <a:gd name="connsiteX23" fmla="*/ 111533 w 1092639"/>
              <a:gd name="connsiteY23" fmla="*/ 177896 h 575242"/>
              <a:gd name="connsiteX24" fmla="*/ 254408 w 1092639"/>
              <a:gd name="connsiteY24" fmla="*/ 96 h 575242"/>
              <a:gd name="connsiteX25" fmla="*/ 133758 w 1092639"/>
              <a:gd name="connsiteY25" fmla="*/ 206471 h 575242"/>
              <a:gd name="connsiteX26" fmla="*/ 279808 w 1092639"/>
              <a:gd name="connsiteY26" fmla="*/ 92171 h 575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92639" h="575242">
                <a:moveTo>
                  <a:pt x="279808" y="92171"/>
                </a:moveTo>
                <a:cubicBezTo>
                  <a:pt x="299387" y="104342"/>
                  <a:pt x="239062" y="245100"/>
                  <a:pt x="251233" y="279496"/>
                </a:cubicBezTo>
                <a:cubicBezTo>
                  <a:pt x="263404" y="313892"/>
                  <a:pt x="347012" y="295371"/>
                  <a:pt x="352833" y="298546"/>
                </a:cubicBezTo>
                <a:cubicBezTo>
                  <a:pt x="358654" y="301721"/>
                  <a:pt x="286158" y="298546"/>
                  <a:pt x="286158" y="298546"/>
                </a:cubicBezTo>
                <a:lnTo>
                  <a:pt x="778283" y="311246"/>
                </a:lnTo>
                <a:cubicBezTo>
                  <a:pt x="836491" y="312834"/>
                  <a:pt x="616887" y="336646"/>
                  <a:pt x="635408" y="308071"/>
                </a:cubicBezTo>
                <a:cubicBezTo>
                  <a:pt x="653929" y="279496"/>
                  <a:pt x="889408" y="139796"/>
                  <a:pt x="889408" y="139796"/>
                </a:cubicBezTo>
                <a:cubicBezTo>
                  <a:pt x="920629" y="119159"/>
                  <a:pt x="789925" y="168371"/>
                  <a:pt x="822733" y="184246"/>
                </a:cubicBezTo>
                <a:cubicBezTo>
                  <a:pt x="855541" y="200121"/>
                  <a:pt x="1084671" y="224463"/>
                  <a:pt x="1086258" y="235046"/>
                </a:cubicBezTo>
                <a:cubicBezTo>
                  <a:pt x="1087846" y="245629"/>
                  <a:pt x="857129" y="244571"/>
                  <a:pt x="832258" y="247746"/>
                </a:cubicBezTo>
                <a:cubicBezTo>
                  <a:pt x="807387" y="250921"/>
                  <a:pt x="936504" y="241396"/>
                  <a:pt x="937033" y="254096"/>
                </a:cubicBezTo>
                <a:cubicBezTo>
                  <a:pt x="937562" y="266796"/>
                  <a:pt x="809504" y="321829"/>
                  <a:pt x="835433" y="323946"/>
                </a:cubicBezTo>
                <a:cubicBezTo>
                  <a:pt x="861362" y="326063"/>
                  <a:pt x="1095783" y="254096"/>
                  <a:pt x="1092608" y="266796"/>
                </a:cubicBezTo>
                <a:cubicBezTo>
                  <a:pt x="1089433" y="279496"/>
                  <a:pt x="834904" y="371042"/>
                  <a:pt x="816383" y="400146"/>
                </a:cubicBezTo>
                <a:cubicBezTo>
                  <a:pt x="797862" y="429250"/>
                  <a:pt x="1015350" y="426604"/>
                  <a:pt x="981483" y="441421"/>
                </a:cubicBezTo>
                <a:cubicBezTo>
                  <a:pt x="947616" y="456238"/>
                  <a:pt x="634350" y="466821"/>
                  <a:pt x="613183" y="489046"/>
                </a:cubicBezTo>
                <a:cubicBezTo>
                  <a:pt x="592016" y="511271"/>
                  <a:pt x="915337" y="581650"/>
                  <a:pt x="854483" y="574771"/>
                </a:cubicBezTo>
                <a:cubicBezTo>
                  <a:pt x="793629" y="567892"/>
                  <a:pt x="309441" y="461529"/>
                  <a:pt x="248058" y="447771"/>
                </a:cubicBezTo>
                <a:cubicBezTo>
                  <a:pt x="186675" y="434013"/>
                  <a:pt x="508408" y="505450"/>
                  <a:pt x="486183" y="492221"/>
                </a:cubicBezTo>
                <a:cubicBezTo>
                  <a:pt x="463958" y="478992"/>
                  <a:pt x="195141" y="427133"/>
                  <a:pt x="114708" y="368396"/>
                </a:cubicBezTo>
                <a:cubicBezTo>
                  <a:pt x="34275" y="309659"/>
                  <a:pt x="16283" y="163079"/>
                  <a:pt x="3583" y="139796"/>
                </a:cubicBezTo>
                <a:cubicBezTo>
                  <a:pt x="-9117" y="116513"/>
                  <a:pt x="14166" y="242983"/>
                  <a:pt x="38508" y="228696"/>
                </a:cubicBezTo>
                <a:cubicBezTo>
                  <a:pt x="62850" y="214409"/>
                  <a:pt x="137462" y="62538"/>
                  <a:pt x="149633" y="54071"/>
                </a:cubicBezTo>
                <a:cubicBezTo>
                  <a:pt x="161804" y="45604"/>
                  <a:pt x="94070" y="186892"/>
                  <a:pt x="111533" y="177896"/>
                </a:cubicBezTo>
                <a:cubicBezTo>
                  <a:pt x="128995" y="168900"/>
                  <a:pt x="250704" y="-4666"/>
                  <a:pt x="254408" y="96"/>
                </a:cubicBezTo>
                <a:cubicBezTo>
                  <a:pt x="258112" y="4858"/>
                  <a:pt x="135875" y="190596"/>
                  <a:pt x="133758" y="206471"/>
                </a:cubicBezTo>
                <a:cubicBezTo>
                  <a:pt x="131641" y="222346"/>
                  <a:pt x="260229" y="80000"/>
                  <a:pt x="279808" y="9217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9250A304-91D2-D351-E677-19E6DA017FFE}"/>
              </a:ext>
            </a:extLst>
          </p:cNvPr>
          <p:cNvSpPr/>
          <p:nvPr/>
        </p:nvSpPr>
        <p:spPr>
          <a:xfrm>
            <a:off x="5093925" y="3517521"/>
            <a:ext cx="964084" cy="962971"/>
          </a:xfrm>
          <a:custGeom>
            <a:avLst/>
            <a:gdLst>
              <a:gd name="connsiteX0" fmla="*/ 821100 w 964084"/>
              <a:gd name="connsiteY0" fmla="*/ 16254 h 962971"/>
              <a:gd name="connsiteX1" fmla="*/ 627425 w 964084"/>
              <a:gd name="connsiteY1" fmla="*/ 289304 h 962971"/>
              <a:gd name="connsiteX2" fmla="*/ 1950 w 964084"/>
              <a:gd name="connsiteY2" fmla="*/ 429004 h 962971"/>
              <a:gd name="connsiteX3" fmla="*/ 417875 w 964084"/>
              <a:gd name="connsiteY3" fmla="*/ 460754 h 962971"/>
              <a:gd name="connsiteX4" fmla="*/ 33700 w 964084"/>
              <a:gd name="connsiteY4" fmla="*/ 508379 h 962971"/>
              <a:gd name="connsiteX5" fmla="*/ 551225 w 964084"/>
              <a:gd name="connsiteY5" fmla="*/ 543304 h 962971"/>
              <a:gd name="connsiteX6" fmla="*/ 97200 w 964084"/>
              <a:gd name="connsiteY6" fmla="*/ 609979 h 962971"/>
              <a:gd name="connsiteX7" fmla="*/ 770300 w 964084"/>
              <a:gd name="connsiteY7" fmla="*/ 638554 h 962971"/>
              <a:gd name="connsiteX8" fmla="*/ 795700 w 964084"/>
              <a:gd name="connsiteY8" fmla="*/ 962404 h 962971"/>
              <a:gd name="connsiteX9" fmla="*/ 951275 w 964084"/>
              <a:gd name="connsiteY9" fmla="*/ 549654 h 962971"/>
              <a:gd name="connsiteX10" fmla="*/ 948100 w 964084"/>
              <a:gd name="connsiteY10" fmla="*/ 686179 h 962971"/>
              <a:gd name="connsiteX11" fmla="*/ 890950 w 964084"/>
              <a:gd name="connsiteY11" fmla="*/ 13079 h 962971"/>
              <a:gd name="connsiteX12" fmla="*/ 894125 w 964084"/>
              <a:gd name="connsiteY12" fmla="*/ 225804 h 962971"/>
              <a:gd name="connsiteX13" fmla="*/ 821100 w 964084"/>
              <a:gd name="connsiteY13" fmla="*/ 16254 h 96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4084" h="962971">
                <a:moveTo>
                  <a:pt x="821100" y="16254"/>
                </a:moveTo>
                <a:cubicBezTo>
                  <a:pt x="776650" y="26837"/>
                  <a:pt x="763950" y="220512"/>
                  <a:pt x="627425" y="289304"/>
                </a:cubicBezTo>
                <a:cubicBezTo>
                  <a:pt x="490900" y="358096"/>
                  <a:pt x="36875" y="400429"/>
                  <a:pt x="1950" y="429004"/>
                </a:cubicBezTo>
                <a:cubicBezTo>
                  <a:pt x="-32975" y="457579"/>
                  <a:pt x="412583" y="447525"/>
                  <a:pt x="417875" y="460754"/>
                </a:cubicBezTo>
                <a:cubicBezTo>
                  <a:pt x="423167" y="473983"/>
                  <a:pt x="11475" y="494621"/>
                  <a:pt x="33700" y="508379"/>
                </a:cubicBezTo>
                <a:cubicBezTo>
                  <a:pt x="55925" y="522137"/>
                  <a:pt x="540642" y="526371"/>
                  <a:pt x="551225" y="543304"/>
                </a:cubicBezTo>
                <a:cubicBezTo>
                  <a:pt x="561808" y="560237"/>
                  <a:pt x="60687" y="594104"/>
                  <a:pt x="97200" y="609979"/>
                </a:cubicBezTo>
                <a:cubicBezTo>
                  <a:pt x="133712" y="625854"/>
                  <a:pt x="653883" y="579817"/>
                  <a:pt x="770300" y="638554"/>
                </a:cubicBezTo>
                <a:cubicBezTo>
                  <a:pt x="886717" y="697291"/>
                  <a:pt x="765538" y="977221"/>
                  <a:pt x="795700" y="962404"/>
                </a:cubicBezTo>
                <a:cubicBezTo>
                  <a:pt x="825862" y="947587"/>
                  <a:pt x="925875" y="595691"/>
                  <a:pt x="951275" y="549654"/>
                </a:cubicBezTo>
                <a:cubicBezTo>
                  <a:pt x="976675" y="503617"/>
                  <a:pt x="958154" y="775608"/>
                  <a:pt x="948100" y="686179"/>
                </a:cubicBezTo>
                <a:cubicBezTo>
                  <a:pt x="938046" y="596750"/>
                  <a:pt x="899946" y="89808"/>
                  <a:pt x="890950" y="13079"/>
                </a:cubicBezTo>
                <a:cubicBezTo>
                  <a:pt x="881954" y="-63650"/>
                  <a:pt x="904179" y="222100"/>
                  <a:pt x="894125" y="225804"/>
                </a:cubicBezTo>
                <a:cubicBezTo>
                  <a:pt x="884071" y="229508"/>
                  <a:pt x="865550" y="5671"/>
                  <a:pt x="821100" y="1625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B5E5A1A5-BBD1-EF9C-949A-379B160DC1FF}"/>
              </a:ext>
            </a:extLst>
          </p:cNvPr>
          <p:cNvSpPr/>
          <p:nvPr/>
        </p:nvSpPr>
        <p:spPr>
          <a:xfrm>
            <a:off x="4921211" y="4010620"/>
            <a:ext cx="1115389" cy="798943"/>
          </a:xfrm>
          <a:custGeom>
            <a:avLst/>
            <a:gdLst>
              <a:gd name="connsiteX0" fmla="*/ 203239 w 1115389"/>
              <a:gd name="connsiteY0" fmla="*/ 123230 h 798943"/>
              <a:gd name="connsiteX1" fmla="*/ 19089 w 1115389"/>
              <a:gd name="connsiteY1" fmla="*/ 186730 h 798943"/>
              <a:gd name="connsiteX2" fmla="*/ 133389 w 1115389"/>
              <a:gd name="connsiteY2" fmla="*/ 208955 h 798943"/>
              <a:gd name="connsiteX3" fmla="*/ 39 w 1115389"/>
              <a:gd name="connsiteY3" fmla="*/ 250230 h 798943"/>
              <a:gd name="connsiteX4" fmla="*/ 149264 w 1115389"/>
              <a:gd name="connsiteY4" fmla="*/ 313730 h 798943"/>
              <a:gd name="connsiteX5" fmla="*/ 111164 w 1115389"/>
              <a:gd name="connsiteY5" fmla="*/ 402630 h 798943"/>
              <a:gd name="connsiteX6" fmla="*/ 581064 w 1115389"/>
              <a:gd name="connsiteY6" fmla="*/ 659805 h 798943"/>
              <a:gd name="connsiteX7" fmla="*/ 396914 w 1115389"/>
              <a:gd name="connsiteY7" fmla="*/ 589955 h 798943"/>
              <a:gd name="connsiteX8" fmla="*/ 749339 w 1115389"/>
              <a:gd name="connsiteY8" fmla="*/ 793155 h 798943"/>
              <a:gd name="connsiteX9" fmla="*/ 1050964 w 1115389"/>
              <a:gd name="connsiteY9" fmla="*/ 323255 h 798943"/>
              <a:gd name="connsiteX10" fmla="*/ 984289 w 1115389"/>
              <a:gd name="connsiteY10" fmla="*/ 520105 h 798943"/>
              <a:gd name="connsiteX11" fmla="*/ 1108114 w 1115389"/>
              <a:gd name="connsiteY11" fmla="*/ 18455 h 798943"/>
              <a:gd name="connsiteX12" fmla="*/ 1012864 w 1115389"/>
              <a:gd name="connsiteY12" fmla="*/ 101005 h 798943"/>
              <a:gd name="connsiteX13" fmla="*/ 304839 w 1115389"/>
              <a:gd name="connsiteY13" fmla="*/ 27980 h 798943"/>
              <a:gd name="connsiteX14" fmla="*/ 577889 w 1115389"/>
              <a:gd name="connsiteY14" fmla="*/ 85130 h 798943"/>
              <a:gd name="connsiteX15" fmla="*/ 203239 w 1115389"/>
              <a:gd name="connsiteY15" fmla="*/ 123230 h 798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15389" h="798943">
                <a:moveTo>
                  <a:pt x="203239" y="123230"/>
                </a:moveTo>
                <a:cubicBezTo>
                  <a:pt x="110106" y="140163"/>
                  <a:pt x="30731" y="172443"/>
                  <a:pt x="19089" y="186730"/>
                </a:cubicBezTo>
                <a:cubicBezTo>
                  <a:pt x="7447" y="201017"/>
                  <a:pt x="136564" y="198372"/>
                  <a:pt x="133389" y="208955"/>
                </a:cubicBezTo>
                <a:cubicBezTo>
                  <a:pt x="130214" y="219538"/>
                  <a:pt x="-2607" y="232767"/>
                  <a:pt x="39" y="250230"/>
                </a:cubicBezTo>
                <a:cubicBezTo>
                  <a:pt x="2685" y="267693"/>
                  <a:pt x="130743" y="288330"/>
                  <a:pt x="149264" y="313730"/>
                </a:cubicBezTo>
                <a:cubicBezTo>
                  <a:pt x="167785" y="339130"/>
                  <a:pt x="39197" y="344951"/>
                  <a:pt x="111164" y="402630"/>
                </a:cubicBezTo>
                <a:cubicBezTo>
                  <a:pt x="183131" y="460309"/>
                  <a:pt x="533439" y="628584"/>
                  <a:pt x="581064" y="659805"/>
                </a:cubicBezTo>
                <a:cubicBezTo>
                  <a:pt x="628689" y="691026"/>
                  <a:pt x="368868" y="567730"/>
                  <a:pt x="396914" y="589955"/>
                </a:cubicBezTo>
                <a:cubicBezTo>
                  <a:pt x="424960" y="612180"/>
                  <a:pt x="640331" y="837605"/>
                  <a:pt x="749339" y="793155"/>
                </a:cubicBezTo>
                <a:cubicBezTo>
                  <a:pt x="858347" y="748705"/>
                  <a:pt x="1011806" y="368763"/>
                  <a:pt x="1050964" y="323255"/>
                </a:cubicBezTo>
                <a:cubicBezTo>
                  <a:pt x="1090122" y="277747"/>
                  <a:pt x="974764" y="570905"/>
                  <a:pt x="984289" y="520105"/>
                </a:cubicBezTo>
                <a:cubicBezTo>
                  <a:pt x="993814" y="469305"/>
                  <a:pt x="1103352" y="88305"/>
                  <a:pt x="1108114" y="18455"/>
                </a:cubicBezTo>
                <a:cubicBezTo>
                  <a:pt x="1112877" y="-51395"/>
                  <a:pt x="1146743" y="99418"/>
                  <a:pt x="1012864" y="101005"/>
                </a:cubicBezTo>
                <a:cubicBezTo>
                  <a:pt x="878985" y="102592"/>
                  <a:pt x="377335" y="30626"/>
                  <a:pt x="304839" y="27980"/>
                </a:cubicBezTo>
                <a:cubicBezTo>
                  <a:pt x="232343" y="25334"/>
                  <a:pt x="590060" y="71372"/>
                  <a:pt x="577889" y="85130"/>
                </a:cubicBezTo>
                <a:cubicBezTo>
                  <a:pt x="565718" y="98888"/>
                  <a:pt x="296372" y="106297"/>
                  <a:pt x="203239" y="123230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B0DB6B8D-6D46-5495-4B84-A86B15066E67}"/>
              </a:ext>
            </a:extLst>
          </p:cNvPr>
          <p:cNvSpPr/>
          <p:nvPr/>
        </p:nvSpPr>
        <p:spPr>
          <a:xfrm>
            <a:off x="3423391" y="2041114"/>
            <a:ext cx="1162622" cy="970793"/>
          </a:xfrm>
          <a:custGeom>
            <a:avLst/>
            <a:gdLst>
              <a:gd name="connsiteX0" fmla="*/ 154834 w 1162622"/>
              <a:gd name="connsiteY0" fmla="*/ 117886 h 970793"/>
              <a:gd name="connsiteX1" fmla="*/ 891434 w 1162622"/>
              <a:gd name="connsiteY1" fmla="*/ 3586 h 970793"/>
              <a:gd name="connsiteX2" fmla="*/ 739034 w 1162622"/>
              <a:gd name="connsiteY2" fmla="*/ 57561 h 970793"/>
              <a:gd name="connsiteX3" fmla="*/ 983509 w 1162622"/>
              <a:gd name="connsiteY3" fmla="*/ 333786 h 970793"/>
              <a:gd name="connsiteX4" fmla="*/ 834284 w 1162622"/>
              <a:gd name="connsiteY4" fmla="*/ 422686 h 970793"/>
              <a:gd name="connsiteX5" fmla="*/ 1161309 w 1162622"/>
              <a:gd name="connsiteY5" fmla="*/ 638586 h 970793"/>
              <a:gd name="connsiteX6" fmla="*/ 688234 w 1162622"/>
              <a:gd name="connsiteY6" fmla="*/ 914811 h 970793"/>
              <a:gd name="connsiteX7" fmla="*/ 561234 w 1162622"/>
              <a:gd name="connsiteY7" fmla="*/ 956086 h 970793"/>
              <a:gd name="connsiteX8" fmla="*/ 94509 w 1162622"/>
              <a:gd name="connsiteY8" fmla="*/ 730661 h 970793"/>
              <a:gd name="connsiteX9" fmla="*/ 2434 w 1162622"/>
              <a:gd name="connsiteY9" fmla="*/ 524286 h 970793"/>
              <a:gd name="connsiteX10" fmla="*/ 27834 w 1162622"/>
              <a:gd name="connsiteY10" fmla="*/ 559211 h 970793"/>
              <a:gd name="connsiteX11" fmla="*/ 40534 w 1162622"/>
              <a:gd name="connsiteY11" fmla="*/ 397286 h 970793"/>
              <a:gd name="connsiteX12" fmla="*/ 56409 w 1162622"/>
              <a:gd name="connsiteY12" fmla="*/ 362361 h 970793"/>
              <a:gd name="connsiteX13" fmla="*/ 154834 w 1162622"/>
              <a:gd name="connsiteY13" fmla="*/ 117886 h 970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62622" h="970793">
                <a:moveTo>
                  <a:pt x="154834" y="117886"/>
                </a:moveTo>
                <a:cubicBezTo>
                  <a:pt x="294005" y="58090"/>
                  <a:pt x="794067" y="13640"/>
                  <a:pt x="891434" y="3586"/>
                </a:cubicBezTo>
                <a:cubicBezTo>
                  <a:pt x="988801" y="-6468"/>
                  <a:pt x="723688" y="2528"/>
                  <a:pt x="739034" y="57561"/>
                </a:cubicBezTo>
                <a:cubicBezTo>
                  <a:pt x="754380" y="112594"/>
                  <a:pt x="967634" y="272932"/>
                  <a:pt x="983509" y="333786"/>
                </a:cubicBezTo>
                <a:cubicBezTo>
                  <a:pt x="999384" y="394640"/>
                  <a:pt x="804651" y="371886"/>
                  <a:pt x="834284" y="422686"/>
                </a:cubicBezTo>
                <a:cubicBezTo>
                  <a:pt x="863917" y="473486"/>
                  <a:pt x="1185651" y="556565"/>
                  <a:pt x="1161309" y="638586"/>
                </a:cubicBezTo>
                <a:cubicBezTo>
                  <a:pt x="1136967" y="720607"/>
                  <a:pt x="788246" y="861894"/>
                  <a:pt x="688234" y="914811"/>
                </a:cubicBezTo>
                <a:cubicBezTo>
                  <a:pt x="588222" y="967728"/>
                  <a:pt x="660188" y="986778"/>
                  <a:pt x="561234" y="956086"/>
                </a:cubicBezTo>
                <a:cubicBezTo>
                  <a:pt x="462280" y="925394"/>
                  <a:pt x="187642" y="802628"/>
                  <a:pt x="94509" y="730661"/>
                </a:cubicBezTo>
                <a:cubicBezTo>
                  <a:pt x="1376" y="658694"/>
                  <a:pt x="13546" y="552861"/>
                  <a:pt x="2434" y="524286"/>
                </a:cubicBezTo>
                <a:cubicBezTo>
                  <a:pt x="-8678" y="495711"/>
                  <a:pt x="21484" y="580378"/>
                  <a:pt x="27834" y="559211"/>
                </a:cubicBezTo>
                <a:cubicBezTo>
                  <a:pt x="34184" y="538044"/>
                  <a:pt x="35771" y="430094"/>
                  <a:pt x="40534" y="397286"/>
                </a:cubicBezTo>
                <a:cubicBezTo>
                  <a:pt x="45297" y="364478"/>
                  <a:pt x="40005" y="404694"/>
                  <a:pt x="56409" y="362361"/>
                </a:cubicBezTo>
                <a:cubicBezTo>
                  <a:pt x="72813" y="320028"/>
                  <a:pt x="15663" y="177682"/>
                  <a:pt x="154834" y="117886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4DBFF06C-BA16-9D14-3684-B64E0C658B8A}"/>
              </a:ext>
            </a:extLst>
          </p:cNvPr>
          <p:cNvSpPr/>
          <p:nvPr/>
        </p:nvSpPr>
        <p:spPr>
          <a:xfrm>
            <a:off x="4406713" y="1734431"/>
            <a:ext cx="1379208" cy="1295112"/>
          </a:xfrm>
          <a:custGeom>
            <a:avLst/>
            <a:gdLst>
              <a:gd name="connsiteX0" fmla="*/ 400237 w 1379208"/>
              <a:gd name="connsiteY0" fmla="*/ 11819 h 1295112"/>
              <a:gd name="connsiteX1" fmla="*/ 143062 w 1379208"/>
              <a:gd name="connsiteY1" fmla="*/ 805569 h 1295112"/>
              <a:gd name="connsiteX2" fmla="*/ 282762 w 1379208"/>
              <a:gd name="connsiteY2" fmla="*/ 827794 h 1295112"/>
              <a:gd name="connsiteX3" fmla="*/ 3362 w 1379208"/>
              <a:gd name="connsiteY3" fmla="*/ 1123069 h 1295112"/>
              <a:gd name="connsiteX4" fmla="*/ 124012 w 1379208"/>
              <a:gd name="connsiteY4" fmla="*/ 1167519 h 1295112"/>
              <a:gd name="connsiteX5" fmla="*/ 57337 w 1379208"/>
              <a:gd name="connsiteY5" fmla="*/ 1294519 h 1295112"/>
              <a:gd name="connsiteX6" fmla="*/ 971737 w 1379208"/>
              <a:gd name="connsiteY6" fmla="*/ 1110369 h 1295112"/>
              <a:gd name="connsiteX7" fmla="*/ 1378137 w 1379208"/>
              <a:gd name="connsiteY7" fmla="*/ 1237369 h 1295112"/>
              <a:gd name="connsiteX8" fmla="*/ 1073337 w 1379208"/>
              <a:gd name="connsiteY8" fmla="*/ 449969 h 1295112"/>
              <a:gd name="connsiteX9" fmla="*/ 571687 w 1379208"/>
              <a:gd name="connsiteY9" fmla="*/ 18169 h 1295112"/>
              <a:gd name="connsiteX10" fmla="*/ 816162 w 1379208"/>
              <a:gd name="connsiteY10" fmla="*/ 310269 h 1295112"/>
              <a:gd name="connsiteX11" fmla="*/ 400237 w 1379208"/>
              <a:gd name="connsiteY11" fmla="*/ 11819 h 129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79208" h="1295112">
                <a:moveTo>
                  <a:pt x="400237" y="11819"/>
                </a:moveTo>
                <a:cubicBezTo>
                  <a:pt x="288054" y="94369"/>
                  <a:pt x="162641" y="669573"/>
                  <a:pt x="143062" y="805569"/>
                </a:cubicBezTo>
                <a:cubicBezTo>
                  <a:pt x="123483" y="941565"/>
                  <a:pt x="306045" y="774877"/>
                  <a:pt x="282762" y="827794"/>
                </a:cubicBezTo>
                <a:cubicBezTo>
                  <a:pt x="259479" y="880711"/>
                  <a:pt x="29820" y="1066448"/>
                  <a:pt x="3362" y="1123069"/>
                </a:cubicBezTo>
                <a:cubicBezTo>
                  <a:pt x="-23096" y="1179690"/>
                  <a:pt x="115016" y="1138944"/>
                  <a:pt x="124012" y="1167519"/>
                </a:cubicBezTo>
                <a:cubicBezTo>
                  <a:pt x="133008" y="1196094"/>
                  <a:pt x="-83951" y="1304044"/>
                  <a:pt x="57337" y="1294519"/>
                </a:cubicBezTo>
                <a:cubicBezTo>
                  <a:pt x="198624" y="1284994"/>
                  <a:pt x="751604" y="1119894"/>
                  <a:pt x="971737" y="1110369"/>
                </a:cubicBezTo>
                <a:cubicBezTo>
                  <a:pt x="1191870" y="1100844"/>
                  <a:pt x="1361204" y="1347436"/>
                  <a:pt x="1378137" y="1237369"/>
                </a:cubicBezTo>
                <a:cubicBezTo>
                  <a:pt x="1395070" y="1127302"/>
                  <a:pt x="1207745" y="653169"/>
                  <a:pt x="1073337" y="449969"/>
                </a:cubicBezTo>
                <a:cubicBezTo>
                  <a:pt x="938929" y="246769"/>
                  <a:pt x="614549" y="41452"/>
                  <a:pt x="571687" y="18169"/>
                </a:cubicBezTo>
                <a:cubicBezTo>
                  <a:pt x="528825" y="-5114"/>
                  <a:pt x="848441" y="314502"/>
                  <a:pt x="816162" y="310269"/>
                </a:cubicBezTo>
                <a:cubicBezTo>
                  <a:pt x="783883" y="306036"/>
                  <a:pt x="512420" y="-70731"/>
                  <a:pt x="400237" y="11819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955B1491-04E8-079D-D73F-BFB9988202D9}"/>
              </a:ext>
            </a:extLst>
          </p:cNvPr>
          <p:cNvSpPr/>
          <p:nvPr/>
        </p:nvSpPr>
        <p:spPr>
          <a:xfrm>
            <a:off x="5701900" y="5489538"/>
            <a:ext cx="100880" cy="1267408"/>
          </a:xfrm>
          <a:custGeom>
            <a:avLst/>
            <a:gdLst>
              <a:gd name="connsiteX0" fmla="*/ 25800 w 100880"/>
              <a:gd name="connsiteY0" fmla="*/ 37 h 1267408"/>
              <a:gd name="connsiteX1" fmla="*/ 25800 w 100880"/>
              <a:gd name="connsiteY1" fmla="*/ 552487 h 1267408"/>
              <a:gd name="connsiteX2" fmla="*/ 28975 w 100880"/>
              <a:gd name="connsiteY2" fmla="*/ 520737 h 1267408"/>
              <a:gd name="connsiteX3" fmla="*/ 86125 w 100880"/>
              <a:gd name="connsiteY3" fmla="*/ 796962 h 1267408"/>
              <a:gd name="connsiteX4" fmla="*/ 95650 w 100880"/>
              <a:gd name="connsiteY4" fmla="*/ 901737 h 1267408"/>
              <a:gd name="connsiteX5" fmla="*/ 98825 w 100880"/>
              <a:gd name="connsiteY5" fmla="*/ 863637 h 1267408"/>
              <a:gd name="connsiteX6" fmla="*/ 63900 w 100880"/>
              <a:gd name="connsiteY6" fmla="*/ 1000162 h 1267408"/>
              <a:gd name="connsiteX7" fmla="*/ 79775 w 100880"/>
              <a:gd name="connsiteY7" fmla="*/ 1266862 h 1267408"/>
              <a:gd name="connsiteX8" fmla="*/ 57550 w 100880"/>
              <a:gd name="connsiteY8" fmla="*/ 923962 h 1267408"/>
              <a:gd name="connsiteX9" fmla="*/ 63900 w 100880"/>
              <a:gd name="connsiteY9" fmla="*/ 708062 h 1267408"/>
              <a:gd name="connsiteX10" fmla="*/ 9925 w 100880"/>
              <a:gd name="connsiteY10" fmla="*/ 558837 h 1267408"/>
              <a:gd name="connsiteX11" fmla="*/ 6750 w 100880"/>
              <a:gd name="connsiteY11" fmla="*/ 562012 h 1267408"/>
              <a:gd name="connsiteX12" fmla="*/ 400 w 100880"/>
              <a:gd name="connsiteY12" fmla="*/ 390562 h 1267408"/>
              <a:gd name="connsiteX13" fmla="*/ 19450 w 100880"/>
              <a:gd name="connsiteY13" fmla="*/ 527087 h 1267408"/>
              <a:gd name="connsiteX14" fmla="*/ 16275 w 100880"/>
              <a:gd name="connsiteY14" fmla="*/ 523912 h 1267408"/>
              <a:gd name="connsiteX15" fmla="*/ 25800 w 100880"/>
              <a:gd name="connsiteY15" fmla="*/ 37 h 1267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0880" h="1267408">
                <a:moveTo>
                  <a:pt x="25800" y="37"/>
                </a:moveTo>
                <a:cubicBezTo>
                  <a:pt x="27387" y="4799"/>
                  <a:pt x="25271" y="465704"/>
                  <a:pt x="25800" y="552487"/>
                </a:cubicBezTo>
                <a:cubicBezTo>
                  <a:pt x="26329" y="639270"/>
                  <a:pt x="18921" y="479991"/>
                  <a:pt x="28975" y="520737"/>
                </a:cubicBezTo>
                <a:cubicBezTo>
                  <a:pt x="39029" y="561483"/>
                  <a:pt x="75013" y="733462"/>
                  <a:pt x="86125" y="796962"/>
                </a:cubicBezTo>
                <a:cubicBezTo>
                  <a:pt x="97238" y="860462"/>
                  <a:pt x="93533" y="890625"/>
                  <a:pt x="95650" y="901737"/>
                </a:cubicBezTo>
                <a:cubicBezTo>
                  <a:pt x="97767" y="912849"/>
                  <a:pt x="104117" y="847233"/>
                  <a:pt x="98825" y="863637"/>
                </a:cubicBezTo>
                <a:cubicBezTo>
                  <a:pt x="93533" y="880041"/>
                  <a:pt x="67075" y="932958"/>
                  <a:pt x="63900" y="1000162"/>
                </a:cubicBezTo>
                <a:cubicBezTo>
                  <a:pt x="60725" y="1067366"/>
                  <a:pt x="80833" y="1279562"/>
                  <a:pt x="79775" y="1266862"/>
                </a:cubicBezTo>
                <a:cubicBezTo>
                  <a:pt x="78717" y="1254162"/>
                  <a:pt x="60196" y="1017095"/>
                  <a:pt x="57550" y="923962"/>
                </a:cubicBezTo>
                <a:cubicBezTo>
                  <a:pt x="54904" y="830829"/>
                  <a:pt x="71838" y="768916"/>
                  <a:pt x="63900" y="708062"/>
                </a:cubicBezTo>
                <a:cubicBezTo>
                  <a:pt x="55962" y="647208"/>
                  <a:pt x="19450" y="583179"/>
                  <a:pt x="9925" y="558837"/>
                </a:cubicBezTo>
                <a:cubicBezTo>
                  <a:pt x="400" y="534495"/>
                  <a:pt x="8337" y="590058"/>
                  <a:pt x="6750" y="562012"/>
                </a:cubicBezTo>
                <a:cubicBezTo>
                  <a:pt x="5163" y="533966"/>
                  <a:pt x="-1717" y="396383"/>
                  <a:pt x="400" y="390562"/>
                </a:cubicBezTo>
                <a:cubicBezTo>
                  <a:pt x="2517" y="384741"/>
                  <a:pt x="19450" y="527087"/>
                  <a:pt x="19450" y="527087"/>
                </a:cubicBezTo>
                <a:cubicBezTo>
                  <a:pt x="22096" y="549312"/>
                  <a:pt x="14158" y="606991"/>
                  <a:pt x="16275" y="523912"/>
                </a:cubicBezTo>
                <a:cubicBezTo>
                  <a:pt x="18392" y="440833"/>
                  <a:pt x="24213" y="-4725"/>
                  <a:pt x="25800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5F2ACC6E-AD61-F65C-7381-427679CBB6B9}"/>
              </a:ext>
            </a:extLst>
          </p:cNvPr>
          <p:cNvSpPr/>
          <p:nvPr/>
        </p:nvSpPr>
        <p:spPr>
          <a:xfrm>
            <a:off x="3544966" y="5492961"/>
            <a:ext cx="2255496" cy="1291644"/>
          </a:xfrm>
          <a:custGeom>
            <a:avLst/>
            <a:gdLst>
              <a:gd name="connsiteX0" fmla="*/ 2189084 w 2255496"/>
              <a:gd name="connsiteY0" fmla="*/ 98214 h 1291644"/>
              <a:gd name="connsiteX1" fmla="*/ 1414384 w 2255496"/>
              <a:gd name="connsiteY1" fmla="*/ 863389 h 1291644"/>
              <a:gd name="connsiteX2" fmla="*/ 1458834 w 2255496"/>
              <a:gd name="connsiteY2" fmla="*/ 831639 h 1291644"/>
              <a:gd name="connsiteX3" fmla="*/ 992109 w 2255496"/>
              <a:gd name="connsiteY3" fmla="*/ 1241214 h 1291644"/>
              <a:gd name="connsiteX4" fmla="*/ 690484 w 2255496"/>
              <a:gd name="connsiteY4" fmla="*/ 1276139 h 1291644"/>
              <a:gd name="connsiteX5" fmla="*/ 706359 w 2255496"/>
              <a:gd name="connsiteY5" fmla="*/ 1272964 h 1291644"/>
              <a:gd name="connsiteX6" fmla="*/ 430134 w 2255496"/>
              <a:gd name="connsiteY6" fmla="*/ 1053889 h 1291644"/>
              <a:gd name="connsiteX7" fmla="*/ 436484 w 2255496"/>
              <a:gd name="connsiteY7" fmla="*/ 1047539 h 1291644"/>
              <a:gd name="connsiteX8" fmla="*/ 7859 w 2255496"/>
              <a:gd name="connsiteY8" fmla="*/ 695114 h 1291644"/>
              <a:gd name="connsiteX9" fmla="*/ 147559 w 2255496"/>
              <a:gd name="connsiteY9" fmla="*/ 752264 h 1291644"/>
              <a:gd name="connsiteX10" fmla="*/ 1509 w 2255496"/>
              <a:gd name="connsiteY10" fmla="*/ 593514 h 1291644"/>
              <a:gd name="connsiteX11" fmla="*/ 220584 w 2255496"/>
              <a:gd name="connsiteY11" fmla="*/ 682414 h 1291644"/>
              <a:gd name="connsiteX12" fmla="*/ 23734 w 2255496"/>
              <a:gd name="connsiteY12" fmla="*/ 383964 h 1291644"/>
              <a:gd name="connsiteX13" fmla="*/ 315834 w 2255496"/>
              <a:gd name="connsiteY13" fmla="*/ 625264 h 1291644"/>
              <a:gd name="connsiteX14" fmla="*/ 128509 w 2255496"/>
              <a:gd name="connsiteY14" fmla="*/ 383964 h 1291644"/>
              <a:gd name="connsiteX15" fmla="*/ 671434 w 2255496"/>
              <a:gd name="connsiteY15" fmla="*/ 688764 h 1291644"/>
              <a:gd name="connsiteX16" fmla="*/ 512684 w 2255496"/>
              <a:gd name="connsiteY16" fmla="*/ 542714 h 1291644"/>
              <a:gd name="connsiteX17" fmla="*/ 950834 w 2255496"/>
              <a:gd name="connsiteY17" fmla="*/ 701464 h 1291644"/>
              <a:gd name="connsiteX18" fmla="*/ 807959 w 2255496"/>
              <a:gd name="connsiteY18" fmla="*/ 650664 h 1291644"/>
              <a:gd name="connsiteX19" fmla="*/ 1303259 w 2255496"/>
              <a:gd name="connsiteY19" fmla="*/ 653839 h 1291644"/>
              <a:gd name="connsiteX20" fmla="*/ 1242934 w 2255496"/>
              <a:gd name="connsiteY20" fmla="*/ 672889 h 1291644"/>
              <a:gd name="connsiteX21" fmla="*/ 1722359 w 2255496"/>
              <a:gd name="connsiteY21" fmla="*/ 415714 h 1291644"/>
              <a:gd name="connsiteX22" fmla="*/ 1646159 w 2255496"/>
              <a:gd name="connsiteY22" fmla="*/ 495089 h 1291644"/>
              <a:gd name="connsiteX23" fmla="*/ 1944609 w 2255496"/>
              <a:gd name="connsiteY23" fmla="*/ 266489 h 1291644"/>
              <a:gd name="connsiteX24" fmla="*/ 1998584 w 2255496"/>
              <a:gd name="connsiteY24" fmla="*/ 209339 h 1291644"/>
              <a:gd name="connsiteX25" fmla="*/ 2138284 w 2255496"/>
              <a:gd name="connsiteY25" fmla="*/ 37889 h 1291644"/>
              <a:gd name="connsiteX26" fmla="*/ 1935084 w 2255496"/>
              <a:gd name="connsiteY26" fmla="*/ 187114 h 1291644"/>
              <a:gd name="connsiteX27" fmla="*/ 2185909 w 2255496"/>
              <a:gd name="connsiteY27" fmla="*/ 22014 h 1291644"/>
              <a:gd name="connsiteX28" fmla="*/ 2189084 w 2255496"/>
              <a:gd name="connsiteY28" fmla="*/ 98214 h 129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255496" h="1291644">
                <a:moveTo>
                  <a:pt x="2189084" y="98214"/>
                </a:moveTo>
                <a:cubicBezTo>
                  <a:pt x="2060496" y="238443"/>
                  <a:pt x="1536092" y="741152"/>
                  <a:pt x="1414384" y="863389"/>
                </a:cubicBezTo>
                <a:cubicBezTo>
                  <a:pt x="1292676" y="985626"/>
                  <a:pt x="1529213" y="768668"/>
                  <a:pt x="1458834" y="831639"/>
                </a:cubicBezTo>
                <a:cubicBezTo>
                  <a:pt x="1388455" y="894610"/>
                  <a:pt x="1120167" y="1167131"/>
                  <a:pt x="992109" y="1241214"/>
                </a:cubicBezTo>
                <a:cubicBezTo>
                  <a:pt x="864051" y="1315297"/>
                  <a:pt x="738109" y="1270847"/>
                  <a:pt x="690484" y="1276139"/>
                </a:cubicBezTo>
                <a:cubicBezTo>
                  <a:pt x="642859" y="1281431"/>
                  <a:pt x="749751" y="1310006"/>
                  <a:pt x="706359" y="1272964"/>
                </a:cubicBezTo>
                <a:cubicBezTo>
                  <a:pt x="662967" y="1235922"/>
                  <a:pt x="475113" y="1091460"/>
                  <a:pt x="430134" y="1053889"/>
                </a:cubicBezTo>
                <a:cubicBezTo>
                  <a:pt x="385155" y="1016318"/>
                  <a:pt x="506863" y="1107335"/>
                  <a:pt x="436484" y="1047539"/>
                </a:cubicBezTo>
                <a:cubicBezTo>
                  <a:pt x="366105" y="987743"/>
                  <a:pt x="56013" y="744327"/>
                  <a:pt x="7859" y="695114"/>
                </a:cubicBezTo>
                <a:cubicBezTo>
                  <a:pt x="-40295" y="645902"/>
                  <a:pt x="148617" y="769197"/>
                  <a:pt x="147559" y="752264"/>
                </a:cubicBezTo>
                <a:cubicBezTo>
                  <a:pt x="146501" y="735331"/>
                  <a:pt x="-10662" y="605156"/>
                  <a:pt x="1509" y="593514"/>
                </a:cubicBezTo>
                <a:cubicBezTo>
                  <a:pt x="13680" y="581872"/>
                  <a:pt x="216880" y="717339"/>
                  <a:pt x="220584" y="682414"/>
                </a:cubicBezTo>
                <a:cubicBezTo>
                  <a:pt x="224288" y="647489"/>
                  <a:pt x="7859" y="393489"/>
                  <a:pt x="23734" y="383964"/>
                </a:cubicBezTo>
                <a:cubicBezTo>
                  <a:pt x="39609" y="374439"/>
                  <a:pt x="298372" y="625264"/>
                  <a:pt x="315834" y="625264"/>
                </a:cubicBezTo>
                <a:cubicBezTo>
                  <a:pt x="333296" y="625264"/>
                  <a:pt x="69242" y="373381"/>
                  <a:pt x="128509" y="383964"/>
                </a:cubicBezTo>
                <a:cubicBezTo>
                  <a:pt x="187776" y="394547"/>
                  <a:pt x="607405" y="662306"/>
                  <a:pt x="671434" y="688764"/>
                </a:cubicBezTo>
                <a:cubicBezTo>
                  <a:pt x="735463" y="715222"/>
                  <a:pt x="466117" y="540597"/>
                  <a:pt x="512684" y="542714"/>
                </a:cubicBezTo>
                <a:cubicBezTo>
                  <a:pt x="559251" y="544831"/>
                  <a:pt x="901622" y="683472"/>
                  <a:pt x="950834" y="701464"/>
                </a:cubicBezTo>
                <a:cubicBezTo>
                  <a:pt x="1000046" y="719456"/>
                  <a:pt x="749221" y="658602"/>
                  <a:pt x="807959" y="650664"/>
                </a:cubicBezTo>
                <a:cubicBezTo>
                  <a:pt x="866696" y="642727"/>
                  <a:pt x="1230763" y="650135"/>
                  <a:pt x="1303259" y="653839"/>
                </a:cubicBezTo>
                <a:cubicBezTo>
                  <a:pt x="1375755" y="657543"/>
                  <a:pt x="1173084" y="712576"/>
                  <a:pt x="1242934" y="672889"/>
                </a:cubicBezTo>
                <a:cubicBezTo>
                  <a:pt x="1312784" y="633202"/>
                  <a:pt x="1655155" y="445347"/>
                  <a:pt x="1722359" y="415714"/>
                </a:cubicBezTo>
                <a:cubicBezTo>
                  <a:pt x="1789563" y="386081"/>
                  <a:pt x="1609117" y="519960"/>
                  <a:pt x="1646159" y="495089"/>
                </a:cubicBezTo>
                <a:cubicBezTo>
                  <a:pt x="1683201" y="470218"/>
                  <a:pt x="1885871" y="314114"/>
                  <a:pt x="1944609" y="266489"/>
                </a:cubicBezTo>
                <a:cubicBezTo>
                  <a:pt x="2003346" y="218864"/>
                  <a:pt x="1966305" y="247439"/>
                  <a:pt x="1998584" y="209339"/>
                </a:cubicBezTo>
                <a:cubicBezTo>
                  <a:pt x="2030863" y="171239"/>
                  <a:pt x="2148867" y="41593"/>
                  <a:pt x="2138284" y="37889"/>
                </a:cubicBezTo>
                <a:cubicBezTo>
                  <a:pt x="2127701" y="34185"/>
                  <a:pt x="1927147" y="189760"/>
                  <a:pt x="1935084" y="187114"/>
                </a:cubicBezTo>
                <a:cubicBezTo>
                  <a:pt x="1943021" y="184468"/>
                  <a:pt x="2144634" y="40535"/>
                  <a:pt x="2185909" y="22014"/>
                </a:cubicBezTo>
                <a:cubicBezTo>
                  <a:pt x="2227184" y="3493"/>
                  <a:pt x="2317672" y="-42015"/>
                  <a:pt x="2189084" y="9821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8AE57BB2-0810-3CA6-11DB-45267846537E}"/>
              </a:ext>
            </a:extLst>
          </p:cNvPr>
          <p:cNvSpPr/>
          <p:nvPr/>
        </p:nvSpPr>
        <p:spPr>
          <a:xfrm>
            <a:off x="3608935" y="5768736"/>
            <a:ext cx="100714" cy="805673"/>
          </a:xfrm>
          <a:custGeom>
            <a:avLst/>
            <a:gdLst>
              <a:gd name="connsiteX0" fmla="*/ 1040 w 100714"/>
              <a:gd name="connsiteY0" fmla="*/ 12939 h 805673"/>
              <a:gd name="connsiteX1" fmla="*/ 93115 w 100714"/>
              <a:gd name="connsiteY1" fmla="*/ 768589 h 805673"/>
              <a:gd name="connsiteX2" fmla="*/ 89940 w 100714"/>
              <a:gd name="connsiteY2" fmla="*/ 651114 h 805673"/>
              <a:gd name="connsiteX3" fmla="*/ 45490 w 100714"/>
              <a:gd name="connsiteY3" fmla="*/ 317739 h 805673"/>
              <a:gd name="connsiteX4" fmla="*/ 1040 w 100714"/>
              <a:gd name="connsiteY4" fmla="*/ 12939 h 80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714" h="805673">
                <a:moveTo>
                  <a:pt x="1040" y="12939"/>
                </a:moveTo>
                <a:cubicBezTo>
                  <a:pt x="8977" y="88081"/>
                  <a:pt x="78298" y="662227"/>
                  <a:pt x="93115" y="768589"/>
                </a:cubicBezTo>
                <a:cubicBezTo>
                  <a:pt x="107932" y="874951"/>
                  <a:pt x="97877" y="726256"/>
                  <a:pt x="89940" y="651114"/>
                </a:cubicBezTo>
                <a:cubicBezTo>
                  <a:pt x="82003" y="575972"/>
                  <a:pt x="58190" y="425689"/>
                  <a:pt x="45490" y="317739"/>
                </a:cubicBezTo>
                <a:cubicBezTo>
                  <a:pt x="32790" y="209789"/>
                  <a:pt x="-6897" y="-62203"/>
                  <a:pt x="1040" y="12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E67DCB27-AB0E-7937-11BB-754D08E42725}"/>
              </a:ext>
            </a:extLst>
          </p:cNvPr>
          <p:cNvSpPr/>
          <p:nvPr/>
        </p:nvSpPr>
        <p:spPr>
          <a:xfrm>
            <a:off x="4440897" y="6794419"/>
            <a:ext cx="598472" cy="95460"/>
          </a:xfrm>
          <a:custGeom>
            <a:avLst/>
            <a:gdLst>
              <a:gd name="connsiteX0" fmla="*/ 928 w 598472"/>
              <a:gd name="connsiteY0" fmla="*/ 57231 h 95460"/>
              <a:gd name="connsiteX1" fmla="*/ 273978 w 598472"/>
              <a:gd name="connsiteY1" fmla="*/ 95331 h 95460"/>
              <a:gd name="connsiteX2" fmla="*/ 505753 w 598472"/>
              <a:gd name="connsiteY2" fmla="*/ 41356 h 95460"/>
              <a:gd name="connsiteX3" fmla="*/ 305728 w 598472"/>
              <a:gd name="connsiteY3" fmla="*/ 66756 h 95460"/>
              <a:gd name="connsiteX4" fmla="*/ 597828 w 598472"/>
              <a:gd name="connsiteY4" fmla="*/ 81 h 95460"/>
              <a:gd name="connsiteX5" fmla="*/ 372403 w 598472"/>
              <a:gd name="connsiteY5" fmla="*/ 82631 h 95460"/>
              <a:gd name="connsiteX6" fmla="*/ 928 w 598472"/>
              <a:gd name="connsiteY6" fmla="*/ 57231 h 9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8472" h="95460">
                <a:moveTo>
                  <a:pt x="928" y="57231"/>
                </a:moveTo>
                <a:cubicBezTo>
                  <a:pt x="-15476" y="59348"/>
                  <a:pt x="189841" y="97977"/>
                  <a:pt x="273978" y="95331"/>
                </a:cubicBezTo>
                <a:cubicBezTo>
                  <a:pt x="358115" y="92685"/>
                  <a:pt x="500461" y="46118"/>
                  <a:pt x="505753" y="41356"/>
                </a:cubicBezTo>
                <a:cubicBezTo>
                  <a:pt x="511045" y="36593"/>
                  <a:pt x="290382" y="73635"/>
                  <a:pt x="305728" y="66756"/>
                </a:cubicBezTo>
                <a:cubicBezTo>
                  <a:pt x="321074" y="59877"/>
                  <a:pt x="586715" y="-2565"/>
                  <a:pt x="597828" y="81"/>
                </a:cubicBezTo>
                <a:cubicBezTo>
                  <a:pt x="608941" y="2727"/>
                  <a:pt x="474003" y="72048"/>
                  <a:pt x="372403" y="82631"/>
                </a:cubicBezTo>
                <a:cubicBezTo>
                  <a:pt x="270803" y="93214"/>
                  <a:pt x="17332" y="55114"/>
                  <a:pt x="928" y="572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E1E2D11A-48E7-3521-59F4-4EA6C9383030}"/>
              </a:ext>
            </a:extLst>
          </p:cNvPr>
          <p:cNvSpPr/>
          <p:nvPr/>
        </p:nvSpPr>
        <p:spPr>
          <a:xfrm>
            <a:off x="5452885" y="6357341"/>
            <a:ext cx="188042" cy="165392"/>
          </a:xfrm>
          <a:custGeom>
            <a:avLst/>
            <a:gdLst>
              <a:gd name="connsiteX0" fmla="*/ 185915 w 188042"/>
              <a:gd name="connsiteY0" fmla="*/ 2184 h 165392"/>
              <a:gd name="connsiteX1" fmla="*/ 1765 w 188042"/>
              <a:gd name="connsiteY1" fmla="*/ 164109 h 165392"/>
              <a:gd name="connsiteX2" fmla="*/ 97015 w 188042"/>
              <a:gd name="connsiteY2" fmla="*/ 75209 h 165392"/>
              <a:gd name="connsiteX3" fmla="*/ 185915 w 188042"/>
              <a:gd name="connsiteY3" fmla="*/ 2184 h 16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042" h="165392">
                <a:moveTo>
                  <a:pt x="185915" y="2184"/>
                </a:moveTo>
                <a:cubicBezTo>
                  <a:pt x="170040" y="17001"/>
                  <a:pt x="16582" y="151938"/>
                  <a:pt x="1765" y="164109"/>
                </a:cubicBezTo>
                <a:cubicBezTo>
                  <a:pt x="-13052" y="176280"/>
                  <a:pt x="69498" y="98492"/>
                  <a:pt x="97015" y="75209"/>
                </a:cubicBezTo>
                <a:cubicBezTo>
                  <a:pt x="124532" y="51926"/>
                  <a:pt x="201790" y="-12633"/>
                  <a:pt x="185915" y="2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27E9D8C4-1465-578B-9909-7ECEA1494886}"/>
              </a:ext>
            </a:extLst>
          </p:cNvPr>
          <p:cNvSpPr/>
          <p:nvPr/>
        </p:nvSpPr>
        <p:spPr>
          <a:xfrm>
            <a:off x="4365201" y="6895978"/>
            <a:ext cx="433452" cy="142566"/>
          </a:xfrm>
          <a:custGeom>
            <a:avLst/>
            <a:gdLst>
              <a:gd name="connsiteX0" fmla="*/ 424 w 433452"/>
              <a:gd name="connsiteY0" fmla="*/ 122 h 142566"/>
              <a:gd name="connsiteX1" fmla="*/ 311574 w 433452"/>
              <a:gd name="connsiteY1" fmla="*/ 123947 h 142566"/>
              <a:gd name="connsiteX2" fmla="*/ 432224 w 433452"/>
              <a:gd name="connsiteY2" fmla="*/ 139822 h 142566"/>
              <a:gd name="connsiteX3" fmla="*/ 248074 w 433452"/>
              <a:gd name="connsiteY3" fmla="*/ 101722 h 142566"/>
              <a:gd name="connsiteX4" fmla="*/ 424 w 433452"/>
              <a:gd name="connsiteY4" fmla="*/ 122 h 142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452" h="142566">
                <a:moveTo>
                  <a:pt x="424" y="122"/>
                </a:moveTo>
                <a:cubicBezTo>
                  <a:pt x="11007" y="3826"/>
                  <a:pt x="239607" y="100664"/>
                  <a:pt x="311574" y="123947"/>
                </a:cubicBezTo>
                <a:cubicBezTo>
                  <a:pt x="383541" y="147230"/>
                  <a:pt x="442807" y="143526"/>
                  <a:pt x="432224" y="139822"/>
                </a:cubicBezTo>
                <a:cubicBezTo>
                  <a:pt x="421641" y="136118"/>
                  <a:pt x="316337" y="125535"/>
                  <a:pt x="248074" y="101722"/>
                </a:cubicBezTo>
                <a:cubicBezTo>
                  <a:pt x="179812" y="77910"/>
                  <a:pt x="-10159" y="-3582"/>
                  <a:pt x="424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F17D3108-1535-B05B-97E3-68682599C8C1}"/>
              </a:ext>
            </a:extLst>
          </p:cNvPr>
          <p:cNvSpPr/>
          <p:nvPr/>
        </p:nvSpPr>
        <p:spPr>
          <a:xfrm>
            <a:off x="4337008" y="6943716"/>
            <a:ext cx="241479" cy="352439"/>
          </a:xfrm>
          <a:custGeom>
            <a:avLst/>
            <a:gdLst>
              <a:gd name="connsiteX0" fmla="*/ 42 w 241479"/>
              <a:gd name="connsiteY0" fmla="*/ 9 h 352439"/>
              <a:gd name="connsiteX1" fmla="*/ 158792 w 241479"/>
              <a:gd name="connsiteY1" fmla="*/ 142884 h 352439"/>
              <a:gd name="connsiteX2" fmla="*/ 241342 w 241479"/>
              <a:gd name="connsiteY2" fmla="*/ 352434 h 352439"/>
              <a:gd name="connsiteX3" fmla="*/ 174667 w 241479"/>
              <a:gd name="connsiteY3" fmla="*/ 149234 h 352439"/>
              <a:gd name="connsiteX4" fmla="*/ 42 w 241479"/>
              <a:gd name="connsiteY4" fmla="*/ 9 h 35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479" h="352439">
                <a:moveTo>
                  <a:pt x="42" y="9"/>
                </a:moveTo>
                <a:cubicBezTo>
                  <a:pt x="-2604" y="-1049"/>
                  <a:pt x="118575" y="84147"/>
                  <a:pt x="158792" y="142884"/>
                </a:cubicBezTo>
                <a:cubicBezTo>
                  <a:pt x="199009" y="201621"/>
                  <a:pt x="238696" y="351376"/>
                  <a:pt x="241342" y="352434"/>
                </a:cubicBezTo>
                <a:cubicBezTo>
                  <a:pt x="243988" y="353492"/>
                  <a:pt x="208005" y="204267"/>
                  <a:pt x="174667" y="149234"/>
                </a:cubicBezTo>
                <a:cubicBezTo>
                  <a:pt x="141330" y="94201"/>
                  <a:pt x="2688" y="1067"/>
                  <a:pt x="42" y="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DD46013A-448C-1241-D318-2A523D266A5B}"/>
              </a:ext>
            </a:extLst>
          </p:cNvPr>
          <p:cNvSpPr/>
          <p:nvPr/>
        </p:nvSpPr>
        <p:spPr>
          <a:xfrm>
            <a:off x="3526093" y="5889144"/>
            <a:ext cx="2157080" cy="1045418"/>
          </a:xfrm>
          <a:custGeom>
            <a:avLst/>
            <a:gdLst>
              <a:gd name="connsiteX0" fmla="*/ 45782 w 2157080"/>
              <a:gd name="connsiteY0" fmla="*/ 308456 h 1045418"/>
              <a:gd name="connsiteX1" fmla="*/ 601407 w 2157080"/>
              <a:gd name="connsiteY1" fmla="*/ 762481 h 1045418"/>
              <a:gd name="connsiteX2" fmla="*/ 791907 w 2157080"/>
              <a:gd name="connsiteY2" fmla="*/ 835506 h 1045418"/>
              <a:gd name="connsiteX3" fmla="*/ 1172907 w 2157080"/>
              <a:gd name="connsiteY3" fmla="*/ 683106 h 1045418"/>
              <a:gd name="connsiteX4" fmla="*/ 1134807 w 2157080"/>
              <a:gd name="connsiteY4" fmla="*/ 648181 h 1045418"/>
              <a:gd name="connsiteX5" fmla="*/ 1976182 w 2157080"/>
              <a:gd name="connsiteY5" fmla="*/ 70331 h 1045418"/>
              <a:gd name="connsiteX6" fmla="*/ 1919032 w 2157080"/>
              <a:gd name="connsiteY6" fmla="*/ 140181 h 1045418"/>
              <a:gd name="connsiteX7" fmla="*/ 2109532 w 2157080"/>
              <a:gd name="connsiteY7" fmla="*/ 38581 h 1045418"/>
              <a:gd name="connsiteX8" fmla="*/ 899857 w 2157080"/>
              <a:gd name="connsiteY8" fmla="*/ 895831 h 1045418"/>
              <a:gd name="connsiteX9" fmla="*/ 683957 w 2157080"/>
              <a:gd name="connsiteY9" fmla="*/ 1038706 h 1045418"/>
              <a:gd name="connsiteX10" fmla="*/ 160082 w 2157080"/>
              <a:gd name="connsiteY10" fmla="*/ 816456 h 1045418"/>
              <a:gd name="connsiteX11" fmla="*/ 26732 w 2157080"/>
              <a:gd name="connsiteY11" fmla="*/ 838681 h 1045418"/>
              <a:gd name="connsiteX12" fmla="*/ 10857 w 2157080"/>
              <a:gd name="connsiteY12" fmla="*/ 581506 h 1045418"/>
              <a:gd name="connsiteX13" fmla="*/ 29907 w 2157080"/>
              <a:gd name="connsiteY13" fmla="*/ 708506 h 1045418"/>
              <a:gd name="connsiteX14" fmla="*/ 45782 w 2157080"/>
              <a:gd name="connsiteY14" fmla="*/ 308456 h 104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57080" h="1045418">
                <a:moveTo>
                  <a:pt x="45782" y="308456"/>
                </a:moveTo>
                <a:cubicBezTo>
                  <a:pt x="141032" y="317452"/>
                  <a:pt x="477053" y="674639"/>
                  <a:pt x="601407" y="762481"/>
                </a:cubicBezTo>
                <a:cubicBezTo>
                  <a:pt x="725761" y="850323"/>
                  <a:pt x="696657" y="848735"/>
                  <a:pt x="791907" y="835506"/>
                </a:cubicBezTo>
                <a:cubicBezTo>
                  <a:pt x="887157" y="822277"/>
                  <a:pt x="1115757" y="714327"/>
                  <a:pt x="1172907" y="683106"/>
                </a:cubicBezTo>
                <a:cubicBezTo>
                  <a:pt x="1230057" y="651885"/>
                  <a:pt x="1000928" y="750310"/>
                  <a:pt x="1134807" y="648181"/>
                </a:cubicBezTo>
                <a:cubicBezTo>
                  <a:pt x="1268686" y="546052"/>
                  <a:pt x="1845478" y="154998"/>
                  <a:pt x="1976182" y="70331"/>
                </a:cubicBezTo>
                <a:cubicBezTo>
                  <a:pt x="2106886" y="-14336"/>
                  <a:pt x="1896807" y="145473"/>
                  <a:pt x="1919032" y="140181"/>
                </a:cubicBezTo>
                <a:cubicBezTo>
                  <a:pt x="1941257" y="134889"/>
                  <a:pt x="2279394" y="-87361"/>
                  <a:pt x="2109532" y="38581"/>
                </a:cubicBezTo>
                <a:cubicBezTo>
                  <a:pt x="1939670" y="164523"/>
                  <a:pt x="1137453" y="729144"/>
                  <a:pt x="899857" y="895831"/>
                </a:cubicBezTo>
                <a:cubicBezTo>
                  <a:pt x="662261" y="1062518"/>
                  <a:pt x="807253" y="1051935"/>
                  <a:pt x="683957" y="1038706"/>
                </a:cubicBezTo>
                <a:cubicBezTo>
                  <a:pt x="560661" y="1025477"/>
                  <a:pt x="269619" y="849793"/>
                  <a:pt x="160082" y="816456"/>
                </a:cubicBezTo>
                <a:cubicBezTo>
                  <a:pt x="50545" y="783119"/>
                  <a:pt x="51603" y="877839"/>
                  <a:pt x="26732" y="838681"/>
                </a:cubicBezTo>
                <a:cubicBezTo>
                  <a:pt x="1861" y="799523"/>
                  <a:pt x="10328" y="603202"/>
                  <a:pt x="10857" y="581506"/>
                </a:cubicBezTo>
                <a:cubicBezTo>
                  <a:pt x="11386" y="559810"/>
                  <a:pt x="25674" y="751369"/>
                  <a:pt x="29907" y="708506"/>
                </a:cubicBezTo>
                <a:cubicBezTo>
                  <a:pt x="34140" y="665644"/>
                  <a:pt x="-49468" y="299460"/>
                  <a:pt x="45782" y="30845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04054F95-945E-D25A-110C-5DF1323DAF6A}"/>
              </a:ext>
            </a:extLst>
          </p:cNvPr>
          <p:cNvSpPr/>
          <p:nvPr/>
        </p:nvSpPr>
        <p:spPr>
          <a:xfrm>
            <a:off x="5468841" y="5880100"/>
            <a:ext cx="458863" cy="1167912"/>
          </a:xfrm>
          <a:custGeom>
            <a:avLst/>
            <a:gdLst>
              <a:gd name="connsiteX0" fmla="*/ 319184 w 458863"/>
              <a:gd name="connsiteY0" fmla="*/ 0 h 1167912"/>
              <a:gd name="connsiteX1" fmla="*/ 452534 w 458863"/>
              <a:gd name="connsiteY1" fmla="*/ 250825 h 1167912"/>
              <a:gd name="connsiteX2" fmla="*/ 436659 w 458863"/>
              <a:gd name="connsiteY2" fmla="*/ 508000 h 1167912"/>
              <a:gd name="connsiteX3" fmla="*/ 430309 w 458863"/>
              <a:gd name="connsiteY3" fmla="*/ 466725 h 1167912"/>
              <a:gd name="connsiteX4" fmla="*/ 366809 w 458863"/>
              <a:gd name="connsiteY4" fmla="*/ 787400 h 1167912"/>
              <a:gd name="connsiteX5" fmla="*/ 325534 w 458863"/>
              <a:gd name="connsiteY5" fmla="*/ 866775 h 1167912"/>
              <a:gd name="connsiteX6" fmla="*/ 204884 w 458863"/>
              <a:gd name="connsiteY6" fmla="*/ 981075 h 1167912"/>
              <a:gd name="connsiteX7" fmla="*/ 236634 w 458863"/>
              <a:gd name="connsiteY7" fmla="*/ 930275 h 1167912"/>
              <a:gd name="connsiteX8" fmla="*/ 4859 w 458863"/>
              <a:gd name="connsiteY8" fmla="*/ 1162050 h 1167912"/>
              <a:gd name="connsiteX9" fmla="*/ 103284 w 458863"/>
              <a:gd name="connsiteY9" fmla="*/ 1069975 h 1167912"/>
              <a:gd name="connsiteX10" fmla="*/ 382684 w 458863"/>
              <a:gd name="connsiteY10" fmla="*/ 765175 h 1167912"/>
              <a:gd name="connsiteX11" fmla="*/ 449359 w 458863"/>
              <a:gd name="connsiteY11" fmla="*/ 250825 h 1167912"/>
              <a:gd name="connsiteX12" fmla="*/ 319184 w 458863"/>
              <a:gd name="connsiteY12" fmla="*/ 0 h 1167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8863" h="1167912">
                <a:moveTo>
                  <a:pt x="319184" y="0"/>
                </a:moveTo>
                <a:cubicBezTo>
                  <a:pt x="319713" y="0"/>
                  <a:pt x="432955" y="166158"/>
                  <a:pt x="452534" y="250825"/>
                </a:cubicBezTo>
                <a:cubicBezTo>
                  <a:pt x="472113" y="335492"/>
                  <a:pt x="440363" y="472017"/>
                  <a:pt x="436659" y="508000"/>
                </a:cubicBezTo>
                <a:cubicBezTo>
                  <a:pt x="432955" y="543983"/>
                  <a:pt x="441951" y="420158"/>
                  <a:pt x="430309" y="466725"/>
                </a:cubicBezTo>
                <a:cubicBezTo>
                  <a:pt x="418667" y="513292"/>
                  <a:pt x="384271" y="720725"/>
                  <a:pt x="366809" y="787400"/>
                </a:cubicBezTo>
                <a:cubicBezTo>
                  <a:pt x="349347" y="854075"/>
                  <a:pt x="352521" y="834496"/>
                  <a:pt x="325534" y="866775"/>
                </a:cubicBezTo>
                <a:cubicBezTo>
                  <a:pt x="298547" y="899054"/>
                  <a:pt x="219701" y="970492"/>
                  <a:pt x="204884" y="981075"/>
                </a:cubicBezTo>
                <a:cubicBezTo>
                  <a:pt x="190067" y="991658"/>
                  <a:pt x="269971" y="900113"/>
                  <a:pt x="236634" y="930275"/>
                </a:cubicBezTo>
                <a:cubicBezTo>
                  <a:pt x="203297" y="960437"/>
                  <a:pt x="27084" y="1138767"/>
                  <a:pt x="4859" y="1162050"/>
                </a:cubicBezTo>
                <a:cubicBezTo>
                  <a:pt x="-17366" y="1185333"/>
                  <a:pt x="40313" y="1136121"/>
                  <a:pt x="103284" y="1069975"/>
                </a:cubicBezTo>
                <a:cubicBezTo>
                  <a:pt x="166255" y="1003829"/>
                  <a:pt x="325005" y="901700"/>
                  <a:pt x="382684" y="765175"/>
                </a:cubicBezTo>
                <a:cubicBezTo>
                  <a:pt x="440363" y="628650"/>
                  <a:pt x="455709" y="374121"/>
                  <a:pt x="449359" y="250825"/>
                </a:cubicBezTo>
                <a:cubicBezTo>
                  <a:pt x="443009" y="127529"/>
                  <a:pt x="318655" y="0"/>
                  <a:pt x="31918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21B4C98A-B5A9-8E5E-3D4F-6907F78AFAF2}"/>
              </a:ext>
            </a:extLst>
          </p:cNvPr>
          <p:cNvSpPr/>
          <p:nvPr/>
        </p:nvSpPr>
        <p:spPr>
          <a:xfrm>
            <a:off x="4650335" y="7022695"/>
            <a:ext cx="860229" cy="378544"/>
          </a:xfrm>
          <a:custGeom>
            <a:avLst/>
            <a:gdLst>
              <a:gd name="connsiteX0" fmla="*/ 1040 w 860229"/>
              <a:gd name="connsiteY0" fmla="*/ 378230 h 378544"/>
              <a:gd name="connsiteX1" fmla="*/ 445540 w 860229"/>
              <a:gd name="connsiteY1" fmla="*/ 197255 h 378544"/>
              <a:gd name="connsiteX2" fmla="*/ 858290 w 860229"/>
              <a:gd name="connsiteY2" fmla="*/ 405 h 378544"/>
              <a:gd name="connsiteX3" fmla="*/ 575715 w 860229"/>
              <a:gd name="connsiteY3" fmla="*/ 152805 h 378544"/>
              <a:gd name="connsiteX4" fmla="*/ 1040 w 860229"/>
              <a:gd name="connsiteY4" fmla="*/ 378230 h 37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0229" h="378544">
                <a:moveTo>
                  <a:pt x="1040" y="378230"/>
                </a:moveTo>
                <a:cubicBezTo>
                  <a:pt x="-20656" y="385638"/>
                  <a:pt x="302665" y="260226"/>
                  <a:pt x="445540" y="197255"/>
                </a:cubicBezTo>
                <a:cubicBezTo>
                  <a:pt x="588415" y="134284"/>
                  <a:pt x="836594" y="7813"/>
                  <a:pt x="858290" y="405"/>
                </a:cubicBezTo>
                <a:cubicBezTo>
                  <a:pt x="879986" y="-7003"/>
                  <a:pt x="715415" y="88776"/>
                  <a:pt x="575715" y="152805"/>
                </a:cubicBezTo>
                <a:cubicBezTo>
                  <a:pt x="436015" y="216834"/>
                  <a:pt x="22736" y="370822"/>
                  <a:pt x="1040" y="378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2E65E56A-B6B6-D468-B17E-DF5222CD1796}"/>
              </a:ext>
            </a:extLst>
          </p:cNvPr>
          <p:cNvSpPr/>
          <p:nvPr/>
        </p:nvSpPr>
        <p:spPr>
          <a:xfrm>
            <a:off x="3211424" y="5943598"/>
            <a:ext cx="316166" cy="278777"/>
          </a:xfrm>
          <a:custGeom>
            <a:avLst/>
            <a:gdLst>
              <a:gd name="connsiteX0" fmla="*/ 316001 w 316166"/>
              <a:gd name="connsiteY0" fmla="*/ 2 h 278777"/>
              <a:gd name="connsiteX1" fmla="*/ 163601 w 316166"/>
              <a:gd name="connsiteY1" fmla="*/ 104777 h 278777"/>
              <a:gd name="connsiteX2" fmla="*/ 109626 w 316166"/>
              <a:gd name="connsiteY2" fmla="*/ 168277 h 278777"/>
              <a:gd name="connsiteX3" fmla="*/ 160426 w 316166"/>
              <a:gd name="connsiteY3" fmla="*/ 79377 h 278777"/>
              <a:gd name="connsiteX4" fmla="*/ 68351 w 316166"/>
              <a:gd name="connsiteY4" fmla="*/ 184152 h 278777"/>
              <a:gd name="connsiteX5" fmla="*/ 1676 w 316166"/>
              <a:gd name="connsiteY5" fmla="*/ 276227 h 278777"/>
              <a:gd name="connsiteX6" fmla="*/ 138201 w 316166"/>
              <a:gd name="connsiteY6" fmla="*/ 79377 h 278777"/>
              <a:gd name="connsiteX7" fmla="*/ 131851 w 316166"/>
              <a:gd name="connsiteY7" fmla="*/ 101602 h 278777"/>
              <a:gd name="connsiteX8" fmla="*/ 316001 w 316166"/>
              <a:gd name="connsiteY8" fmla="*/ 2 h 278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166" h="278777">
                <a:moveTo>
                  <a:pt x="316001" y="2"/>
                </a:moveTo>
                <a:cubicBezTo>
                  <a:pt x="321293" y="531"/>
                  <a:pt x="197997" y="76731"/>
                  <a:pt x="163601" y="104777"/>
                </a:cubicBezTo>
                <a:cubicBezTo>
                  <a:pt x="129205" y="132823"/>
                  <a:pt x="110155" y="172510"/>
                  <a:pt x="109626" y="168277"/>
                </a:cubicBezTo>
                <a:cubicBezTo>
                  <a:pt x="109097" y="164044"/>
                  <a:pt x="167305" y="76731"/>
                  <a:pt x="160426" y="79377"/>
                </a:cubicBezTo>
                <a:cubicBezTo>
                  <a:pt x="153547" y="82023"/>
                  <a:pt x="94809" y="151344"/>
                  <a:pt x="68351" y="184152"/>
                </a:cubicBezTo>
                <a:cubicBezTo>
                  <a:pt x="41893" y="216960"/>
                  <a:pt x="-9966" y="293689"/>
                  <a:pt x="1676" y="276227"/>
                </a:cubicBezTo>
                <a:cubicBezTo>
                  <a:pt x="13318" y="258765"/>
                  <a:pt x="116505" y="108481"/>
                  <a:pt x="138201" y="79377"/>
                </a:cubicBezTo>
                <a:cubicBezTo>
                  <a:pt x="159897" y="50273"/>
                  <a:pt x="106980" y="111656"/>
                  <a:pt x="131851" y="101602"/>
                </a:cubicBezTo>
                <a:cubicBezTo>
                  <a:pt x="156722" y="91548"/>
                  <a:pt x="310709" y="-527"/>
                  <a:pt x="316001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EE0350A9-7D61-783A-7CCF-A5DD5170A85D}"/>
              </a:ext>
            </a:extLst>
          </p:cNvPr>
          <p:cNvSpPr/>
          <p:nvPr/>
        </p:nvSpPr>
        <p:spPr>
          <a:xfrm>
            <a:off x="3220507" y="6192869"/>
            <a:ext cx="334957" cy="642967"/>
          </a:xfrm>
          <a:custGeom>
            <a:avLst/>
            <a:gdLst>
              <a:gd name="connsiteX0" fmla="*/ 2118 w 334957"/>
              <a:gd name="connsiteY0" fmla="*/ 1556 h 642967"/>
              <a:gd name="connsiteX1" fmla="*/ 37043 w 334957"/>
              <a:gd name="connsiteY1" fmla="*/ 207931 h 642967"/>
              <a:gd name="connsiteX2" fmla="*/ 138643 w 334957"/>
              <a:gd name="connsiteY2" fmla="*/ 388906 h 642967"/>
              <a:gd name="connsiteX3" fmla="*/ 100543 w 334957"/>
              <a:gd name="connsiteY3" fmla="*/ 341281 h 642967"/>
              <a:gd name="connsiteX4" fmla="*/ 332318 w 334957"/>
              <a:gd name="connsiteY4" fmla="*/ 636556 h 642967"/>
              <a:gd name="connsiteX5" fmla="*/ 230718 w 334957"/>
              <a:gd name="connsiteY5" fmla="*/ 550831 h 642967"/>
              <a:gd name="connsiteX6" fmla="*/ 306918 w 334957"/>
              <a:gd name="connsiteY6" fmla="*/ 627031 h 642967"/>
              <a:gd name="connsiteX7" fmla="*/ 237068 w 334957"/>
              <a:gd name="connsiteY7" fmla="*/ 528606 h 642967"/>
              <a:gd name="connsiteX8" fmla="*/ 91018 w 334957"/>
              <a:gd name="connsiteY8" fmla="*/ 322231 h 642967"/>
              <a:gd name="connsiteX9" fmla="*/ 2118 w 334957"/>
              <a:gd name="connsiteY9" fmla="*/ 1556 h 642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4957" h="642967">
                <a:moveTo>
                  <a:pt x="2118" y="1556"/>
                </a:moveTo>
                <a:cubicBezTo>
                  <a:pt x="-6878" y="-17494"/>
                  <a:pt x="14289" y="143373"/>
                  <a:pt x="37043" y="207931"/>
                </a:cubicBezTo>
                <a:cubicBezTo>
                  <a:pt x="59797" y="272489"/>
                  <a:pt x="128060" y="366681"/>
                  <a:pt x="138643" y="388906"/>
                </a:cubicBezTo>
                <a:cubicBezTo>
                  <a:pt x="149226" y="411131"/>
                  <a:pt x="100543" y="341281"/>
                  <a:pt x="100543" y="341281"/>
                </a:cubicBezTo>
                <a:cubicBezTo>
                  <a:pt x="132822" y="382556"/>
                  <a:pt x="310622" y="601631"/>
                  <a:pt x="332318" y="636556"/>
                </a:cubicBezTo>
                <a:cubicBezTo>
                  <a:pt x="354014" y="671481"/>
                  <a:pt x="234951" y="552418"/>
                  <a:pt x="230718" y="550831"/>
                </a:cubicBezTo>
                <a:cubicBezTo>
                  <a:pt x="226485" y="549244"/>
                  <a:pt x="305860" y="630735"/>
                  <a:pt x="306918" y="627031"/>
                </a:cubicBezTo>
                <a:cubicBezTo>
                  <a:pt x="307976" y="623327"/>
                  <a:pt x="237068" y="528606"/>
                  <a:pt x="237068" y="528606"/>
                </a:cubicBezTo>
                <a:cubicBezTo>
                  <a:pt x="201085" y="477806"/>
                  <a:pt x="130705" y="409543"/>
                  <a:pt x="91018" y="322231"/>
                </a:cubicBezTo>
                <a:cubicBezTo>
                  <a:pt x="51331" y="234919"/>
                  <a:pt x="11114" y="20606"/>
                  <a:pt x="2118" y="1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C8D7DF54-53AE-E446-E43A-3E9132D0C1BC}"/>
              </a:ext>
            </a:extLst>
          </p:cNvPr>
          <p:cNvSpPr/>
          <p:nvPr/>
        </p:nvSpPr>
        <p:spPr>
          <a:xfrm>
            <a:off x="3264488" y="6184668"/>
            <a:ext cx="244846" cy="574044"/>
          </a:xfrm>
          <a:custGeom>
            <a:avLst/>
            <a:gdLst>
              <a:gd name="connsiteX0" fmla="*/ 2587 w 244846"/>
              <a:gd name="connsiteY0" fmla="*/ 232 h 574044"/>
              <a:gd name="connsiteX1" fmla="*/ 2587 w 244846"/>
              <a:gd name="connsiteY1" fmla="*/ 200257 h 574044"/>
              <a:gd name="connsiteX2" fmla="*/ 2587 w 244846"/>
              <a:gd name="connsiteY2" fmla="*/ 108182 h 574044"/>
              <a:gd name="connsiteX3" fmla="*/ 37512 w 244846"/>
              <a:gd name="connsiteY3" fmla="*/ 206607 h 574044"/>
              <a:gd name="connsiteX4" fmla="*/ 91487 w 244846"/>
              <a:gd name="connsiteY4" fmla="*/ 378057 h 574044"/>
              <a:gd name="connsiteX5" fmla="*/ 85137 w 244846"/>
              <a:gd name="connsiteY5" fmla="*/ 339957 h 574044"/>
              <a:gd name="connsiteX6" fmla="*/ 243887 w 244846"/>
              <a:gd name="connsiteY6" fmla="*/ 571732 h 574044"/>
              <a:gd name="connsiteX7" fmla="*/ 145462 w 244846"/>
              <a:gd name="connsiteY7" fmla="*/ 441557 h 574044"/>
              <a:gd name="connsiteX8" fmla="*/ 21637 w 244846"/>
              <a:gd name="connsiteY8" fmla="*/ 165332 h 574044"/>
              <a:gd name="connsiteX9" fmla="*/ 2587 w 244846"/>
              <a:gd name="connsiteY9" fmla="*/ 232 h 574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4846" h="574044">
                <a:moveTo>
                  <a:pt x="2587" y="232"/>
                </a:moveTo>
                <a:cubicBezTo>
                  <a:pt x="-588" y="6053"/>
                  <a:pt x="2587" y="200257"/>
                  <a:pt x="2587" y="200257"/>
                </a:cubicBezTo>
                <a:cubicBezTo>
                  <a:pt x="2587" y="218249"/>
                  <a:pt x="-3234" y="107124"/>
                  <a:pt x="2587" y="108182"/>
                </a:cubicBezTo>
                <a:cubicBezTo>
                  <a:pt x="8408" y="109240"/>
                  <a:pt x="22695" y="161628"/>
                  <a:pt x="37512" y="206607"/>
                </a:cubicBezTo>
                <a:cubicBezTo>
                  <a:pt x="52329" y="251586"/>
                  <a:pt x="83550" y="355832"/>
                  <a:pt x="91487" y="378057"/>
                </a:cubicBezTo>
                <a:cubicBezTo>
                  <a:pt x="99425" y="400282"/>
                  <a:pt x="59737" y="307678"/>
                  <a:pt x="85137" y="339957"/>
                </a:cubicBezTo>
                <a:cubicBezTo>
                  <a:pt x="110537" y="372236"/>
                  <a:pt x="233833" y="554799"/>
                  <a:pt x="243887" y="571732"/>
                </a:cubicBezTo>
                <a:cubicBezTo>
                  <a:pt x="253941" y="588665"/>
                  <a:pt x="182504" y="509290"/>
                  <a:pt x="145462" y="441557"/>
                </a:cubicBezTo>
                <a:cubicBezTo>
                  <a:pt x="108420" y="373824"/>
                  <a:pt x="47566" y="231478"/>
                  <a:pt x="21637" y="165332"/>
                </a:cubicBezTo>
                <a:cubicBezTo>
                  <a:pt x="-4292" y="99186"/>
                  <a:pt x="5762" y="-5589"/>
                  <a:pt x="2587" y="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14C6CAA1-3412-9454-1E02-9A76B79BBA7E}"/>
              </a:ext>
            </a:extLst>
          </p:cNvPr>
          <p:cNvSpPr/>
          <p:nvPr/>
        </p:nvSpPr>
        <p:spPr>
          <a:xfrm>
            <a:off x="3587750" y="6854825"/>
            <a:ext cx="943239" cy="578038"/>
          </a:xfrm>
          <a:custGeom>
            <a:avLst/>
            <a:gdLst>
              <a:gd name="connsiteX0" fmla="*/ 0 w 943239"/>
              <a:gd name="connsiteY0" fmla="*/ 0 h 578038"/>
              <a:gd name="connsiteX1" fmla="*/ 342900 w 943239"/>
              <a:gd name="connsiteY1" fmla="*/ 241300 h 578038"/>
              <a:gd name="connsiteX2" fmla="*/ 342900 w 943239"/>
              <a:gd name="connsiteY2" fmla="*/ 241300 h 578038"/>
              <a:gd name="connsiteX3" fmla="*/ 612775 w 943239"/>
              <a:gd name="connsiteY3" fmla="*/ 409575 h 578038"/>
              <a:gd name="connsiteX4" fmla="*/ 590550 w 943239"/>
              <a:gd name="connsiteY4" fmla="*/ 390525 h 578038"/>
              <a:gd name="connsiteX5" fmla="*/ 828675 w 943239"/>
              <a:gd name="connsiteY5" fmla="*/ 479425 h 578038"/>
              <a:gd name="connsiteX6" fmla="*/ 942975 w 943239"/>
              <a:gd name="connsiteY6" fmla="*/ 577850 h 578038"/>
              <a:gd name="connsiteX7" fmla="*/ 800100 w 943239"/>
              <a:gd name="connsiteY7" fmla="*/ 504825 h 578038"/>
              <a:gd name="connsiteX8" fmla="*/ 882650 w 943239"/>
              <a:gd name="connsiteY8" fmla="*/ 523875 h 578038"/>
              <a:gd name="connsiteX9" fmla="*/ 762000 w 943239"/>
              <a:gd name="connsiteY9" fmla="*/ 454025 h 578038"/>
              <a:gd name="connsiteX10" fmla="*/ 0 w 943239"/>
              <a:gd name="connsiteY10" fmla="*/ 0 h 57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43239" h="578038">
                <a:moveTo>
                  <a:pt x="0" y="0"/>
                </a:moveTo>
                <a:lnTo>
                  <a:pt x="342900" y="241300"/>
                </a:lnTo>
                <a:lnTo>
                  <a:pt x="342900" y="241300"/>
                </a:lnTo>
                <a:lnTo>
                  <a:pt x="612775" y="409575"/>
                </a:lnTo>
                <a:cubicBezTo>
                  <a:pt x="654050" y="434446"/>
                  <a:pt x="554567" y="378883"/>
                  <a:pt x="590550" y="390525"/>
                </a:cubicBezTo>
                <a:cubicBezTo>
                  <a:pt x="626533" y="402167"/>
                  <a:pt x="769937" y="448204"/>
                  <a:pt x="828675" y="479425"/>
                </a:cubicBezTo>
                <a:cubicBezTo>
                  <a:pt x="887413" y="510646"/>
                  <a:pt x="947737" y="573617"/>
                  <a:pt x="942975" y="577850"/>
                </a:cubicBezTo>
                <a:cubicBezTo>
                  <a:pt x="938213" y="582083"/>
                  <a:pt x="810154" y="513821"/>
                  <a:pt x="800100" y="504825"/>
                </a:cubicBezTo>
                <a:cubicBezTo>
                  <a:pt x="790046" y="495829"/>
                  <a:pt x="889000" y="532342"/>
                  <a:pt x="882650" y="523875"/>
                </a:cubicBezTo>
                <a:cubicBezTo>
                  <a:pt x="876300" y="515408"/>
                  <a:pt x="762000" y="454025"/>
                  <a:pt x="762000" y="4540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2B35D373-8DFC-5ECA-5BFC-8FEC054493F9}"/>
              </a:ext>
            </a:extLst>
          </p:cNvPr>
          <p:cNvSpPr/>
          <p:nvPr/>
        </p:nvSpPr>
        <p:spPr>
          <a:xfrm>
            <a:off x="4697841" y="7124510"/>
            <a:ext cx="756809" cy="305875"/>
          </a:xfrm>
          <a:custGeom>
            <a:avLst/>
            <a:gdLst>
              <a:gd name="connsiteX0" fmla="*/ 756809 w 756809"/>
              <a:gd name="connsiteY0" fmla="*/ 190 h 305875"/>
              <a:gd name="connsiteX1" fmla="*/ 328184 w 756809"/>
              <a:gd name="connsiteY1" fmla="*/ 177990 h 305875"/>
              <a:gd name="connsiteX2" fmla="*/ 1159 w 756809"/>
              <a:gd name="connsiteY2" fmla="*/ 304990 h 305875"/>
              <a:gd name="connsiteX3" fmla="*/ 442484 w 756809"/>
              <a:gd name="connsiteY3" fmla="*/ 114490 h 305875"/>
              <a:gd name="connsiteX4" fmla="*/ 328184 w 756809"/>
              <a:gd name="connsiteY4" fmla="*/ 143065 h 305875"/>
              <a:gd name="connsiteX5" fmla="*/ 756809 w 756809"/>
              <a:gd name="connsiteY5" fmla="*/ 190 h 30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6809" h="305875">
                <a:moveTo>
                  <a:pt x="756809" y="190"/>
                </a:moveTo>
                <a:cubicBezTo>
                  <a:pt x="756809" y="6011"/>
                  <a:pt x="454126" y="127190"/>
                  <a:pt x="328184" y="177990"/>
                </a:cubicBezTo>
                <a:cubicBezTo>
                  <a:pt x="202242" y="228790"/>
                  <a:pt x="-17891" y="315573"/>
                  <a:pt x="1159" y="304990"/>
                </a:cubicBezTo>
                <a:cubicBezTo>
                  <a:pt x="20209" y="294407"/>
                  <a:pt x="387980" y="141478"/>
                  <a:pt x="442484" y="114490"/>
                </a:cubicBezTo>
                <a:cubicBezTo>
                  <a:pt x="496988" y="87503"/>
                  <a:pt x="281088" y="162115"/>
                  <a:pt x="328184" y="143065"/>
                </a:cubicBezTo>
                <a:cubicBezTo>
                  <a:pt x="375280" y="124015"/>
                  <a:pt x="756809" y="-5631"/>
                  <a:pt x="756809" y="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6801719C-6540-58E1-50E6-23BCD5F01A60}"/>
              </a:ext>
            </a:extLst>
          </p:cNvPr>
          <p:cNvSpPr/>
          <p:nvPr/>
        </p:nvSpPr>
        <p:spPr>
          <a:xfrm>
            <a:off x="4570948" y="7381084"/>
            <a:ext cx="595727" cy="896838"/>
          </a:xfrm>
          <a:custGeom>
            <a:avLst/>
            <a:gdLst>
              <a:gd name="connsiteX0" fmla="*/ 1052 w 595727"/>
              <a:gd name="connsiteY0" fmla="*/ 791 h 896838"/>
              <a:gd name="connsiteX1" fmla="*/ 293152 w 595727"/>
              <a:gd name="connsiteY1" fmla="*/ 156366 h 896838"/>
              <a:gd name="connsiteX2" fmla="*/ 397927 w 595727"/>
              <a:gd name="connsiteY2" fmla="*/ 216691 h 896838"/>
              <a:gd name="connsiteX3" fmla="*/ 378877 w 595727"/>
              <a:gd name="connsiteY3" fmla="*/ 197641 h 896838"/>
              <a:gd name="connsiteX4" fmla="*/ 483652 w 595727"/>
              <a:gd name="connsiteY4" fmla="*/ 330991 h 896838"/>
              <a:gd name="connsiteX5" fmla="*/ 547152 w 595727"/>
              <a:gd name="connsiteY5" fmla="*/ 457991 h 896838"/>
              <a:gd name="connsiteX6" fmla="*/ 534452 w 595727"/>
              <a:gd name="connsiteY6" fmla="*/ 416716 h 896838"/>
              <a:gd name="connsiteX7" fmla="*/ 594777 w 595727"/>
              <a:gd name="connsiteY7" fmla="*/ 623091 h 896838"/>
              <a:gd name="connsiteX8" fmla="*/ 572552 w 595727"/>
              <a:gd name="connsiteY8" fmla="*/ 896141 h 896838"/>
              <a:gd name="connsiteX9" fmla="*/ 588427 w 595727"/>
              <a:gd name="connsiteY9" fmla="*/ 696116 h 896838"/>
              <a:gd name="connsiteX10" fmla="*/ 531277 w 595727"/>
              <a:gd name="connsiteY10" fmla="*/ 524666 h 896838"/>
              <a:gd name="connsiteX11" fmla="*/ 569377 w 595727"/>
              <a:gd name="connsiteY11" fmla="*/ 553241 h 896838"/>
              <a:gd name="connsiteX12" fmla="*/ 407452 w 595727"/>
              <a:gd name="connsiteY12" fmla="*/ 229391 h 896838"/>
              <a:gd name="connsiteX13" fmla="*/ 1052 w 595727"/>
              <a:gd name="connsiteY13" fmla="*/ 791 h 8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5727" h="896838">
                <a:moveTo>
                  <a:pt x="1052" y="791"/>
                </a:moveTo>
                <a:cubicBezTo>
                  <a:pt x="-17998" y="-11380"/>
                  <a:pt x="227006" y="120383"/>
                  <a:pt x="293152" y="156366"/>
                </a:cubicBezTo>
                <a:cubicBezTo>
                  <a:pt x="359298" y="192349"/>
                  <a:pt x="383640" y="209812"/>
                  <a:pt x="397927" y="216691"/>
                </a:cubicBezTo>
                <a:cubicBezTo>
                  <a:pt x="412215" y="223570"/>
                  <a:pt x="364590" y="178591"/>
                  <a:pt x="378877" y="197641"/>
                </a:cubicBezTo>
                <a:cubicBezTo>
                  <a:pt x="393165" y="216691"/>
                  <a:pt x="455606" y="287599"/>
                  <a:pt x="483652" y="330991"/>
                </a:cubicBezTo>
                <a:cubicBezTo>
                  <a:pt x="511698" y="374383"/>
                  <a:pt x="538685" y="443703"/>
                  <a:pt x="547152" y="457991"/>
                </a:cubicBezTo>
                <a:cubicBezTo>
                  <a:pt x="555619" y="472279"/>
                  <a:pt x="526515" y="389200"/>
                  <a:pt x="534452" y="416716"/>
                </a:cubicBezTo>
                <a:cubicBezTo>
                  <a:pt x="542389" y="444232"/>
                  <a:pt x="588427" y="543187"/>
                  <a:pt x="594777" y="623091"/>
                </a:cubicBezTo>
                <a:cubicBezTo>
                  <a:pt x="601127" y="702995"/>
                  <a:pt x="573610" y="883970"/>
                  <a:pt x="572552" y="896141"/>
                </a:cubicBezTo>
                <a:cubicBezTo>
                  <a:pt x="571494" y="908312"/>
                  <a:pt x="595306" y="758028"/>
                  <a:pt x="588427" y="696116"/>
                </a:cubicBezTo>
                <a:cubicBezTo>
                  <a:pt x="581548" y="634204"/>
                  <a:pt x="534452" y="548479"/>
                  <a:pt x="531277" y="524666"/>
                </a:cubicBezTo>
                <a:cubicBezTo>
                  <a:pt x="528102" y="500854"/>
                  <a:pt x="590014" y="602453"/>
                  <a:pt x="569377" y="553241"/>
                </a:cubicBezTo>
                <a:cubicBezTo>
                  <a:pt x="548740" y="504029"/>
                  <a:pt x="500056" y="318291"/>
                  <a:pt x="407452" y="229391"/>
                </a:cubicBezTo>
                <a:cubicBezTo>
                  <a:pt x="314848" y="140491"/>
                  <a:pt x="20102" y="12962"/>
                  <a:pt x="1052" y="7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9DC8AA0E-200D-C67F-DB7F-38E4898370C0}"/>
              </a:ext>
            </a:extLst>
          </p:cNvPr>
          <p:cNvSpPr/>
          <p:nvPr/>
        </p:nvSpPr>
        <p:spPr>
          <a:xfrm>
            <a:off x="4357706" y="7279243"/>
            <a:ext cx="566984" cy="322703"/>
          </a:xfrm>
          <a:custGeom>
            <a:avLst/>
            <a:gdLst>
              <a:gd name="connsiteX0" fmla="*/ 1569 w 566984"/>
              <a:gd name="connsiteY0" fmla="*/ 1032 h 322703"/>
              <a:gd name="connsiteX1" fmla="*/ 287319 w 566984"/>
              <a:gd name="connsiteY1" fmla="*/ 194707 h 322703"/>
              <a:gd name="connsiteX2" fmla="*/ 265094 w 566984"/>
              <a:gd name="connsiteY2" fmla="*/ 156607 h 322703"/>
              <a:gd name="connsiteX3" fmla="*/ 490519 w 566984"/>
              <a:gd name="connsiteY3" fmla="*/ 305832 h 322703"/>
              <a:gd name="connsiteX4" fmla="*/ 468294 w 566984"/>
              <a:gd name="connsiteY4" fmla="*/ 251857 h 322703"/>
              <a:gd name="connsiteX5" fmla="*/ 566719 w 566984"/>
              <a:gd name="connsiteY5" fmla="*/ 312182 h 322703"/>
              <a:gd name="connsiteX6" fmla="*/ 433369 w 566984"/>
              <a:gd name="connsiteY6" fmla="*/ 293132 h 322703"/>
              <a:gd name="connsiteX7" fmla="*/ 1569 w 566984"/>
              <a:gd name="connsiteY7" fmla="*/ 1032 h 322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6984" h="322703">
                <a:moveTo>
                  <a:pt x="1569" y="1032"/>
                </a:moveTo>
                <a:cubicBezTo>
                  <a:pt x="-22773" y="-15372"/>
                  <a:pt x="243398" y="168778"/>
                  <a:pt x="287319" y="194707"/>
                </a:cubicBezTo>
                <a:cubicBezTo>
                  <a:pt x="331240" y="220636"/>
                  <a:pt x="231227" y="138086"/>
                  <a:pt x="265094" y="156607"/>
                </a:cubicBezTo>
                <a:cubicBezTo>
                  <a:pt x="298961" y="175128"/>
                  <a:pt x="456652" y="289957"/>
                  <a:pt x="490519" y="305832"/>
                </a:cubicBezTo>
                <a:cubicBezTo>
                  <a:pt x="524386" y="321707"/>
                  <a:pt x="455594" y="250799"/>
                  <a:pt x="468294" y="251857"/>
                </a:cubicBezTo>
                <a:cubicBezTo>
                  <a:pt x="480994" y="252915"/>
                  <a:pt x="572540" y="305303"/>
                  <a:pt x="566719" y="312182"/>
                </a:cubicBezTo>
                <a:cubicBezTo>
                  <a:pt x="560898" y="319061"/>
                  <a:pt x="529148" y="339699"/>
                  <a:pt x="433369" y="293132"/>
                </a:cubicBezTo>
                <a:cubicBezTo>
                  <a:pt x="337590" y="246565"/>
                  <a:pt x="25911" y="17436"/>
                  <a:pt x="1569" y="1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4EBC82F8-65E9-BAA2-649B-631BE4889888}"/>
              </a:ext>
            </a:extLst>
          </p:cNvPr>
          <p:cNvSpPr/>
          <p:nvPr/>
        </p:nvSpPr>
        <p:spPr>
          <a:xfrm>
            <a:off x="5822709" y="5873448"/>
            <a:ext cx="205893" cy="559161"/>
          </a:xfrm>
          <a:custGeom>
            <a:avLst/>
            <a:gdLst>
              <a:gd name="connsiteX0" fmla="*/ 241 w 205893"/>
              <a:gd name="connsiteY0" fmla="*/ 302 h 559161"/>
              <a:gd name="connsiteX1" fmla="*/ 197091 w 205893"/>
              <a:gd name="connsiteY1" fmla="*/ 330502 h 559161"/>
              <a:gd name="connsiteX2" fmla="*/ 168516 w 205893"/>
              <a:gd name="connsiteY2" fmla="*/ 301927 h 559161"/>
              <a:gd name="connsiteX3" fmla="*/ 139941 w 205893"/>
              <a:gd name="connsiteY3" fmla="*/ 559102 h 559161"/>
              <a:gd name="connsiteX4" fmla="*/ 155816 w 205893"/>
              <a:gd name="connsiteY4" fmla="*/ 276527 h 559161"/>
              <a:gd name="connsiteX5" fmla="*/ 241 w 205893"/>
              <a:gd name="connsiteY5" fmla="*/ 302 h 559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893" h="559161">
                <a:moveTo>
                  <a:pt x="241" y="302"/>
                </a:moveTo>
                <a:cubicBezTo>
                  <a:pt x="7120" y="9298"/>
                  <a:pt x="169045" y="280231"/>
                  <a:pt x="197091" y="330502"/>
                </a:cubicBezTo>
                <a:cubicBezTo>
                  <a:pt x="225137" y="380773"/>
                  <a:pt x="178041" y="263827"/>
                  <a:pt x="168516" y="301927"/>
                </a:cubicBezTo>
                <a:cubicBezTo>
                  <a:pt x="158991" y="340027"/>
                  <a:pt x="142058" y="563335"/>
                  <a:pt x="139941" y="559102"/>
                </a:cubicBezTo>
                <a:cubicBezTo>
                  <a:pt x="137824" y="554869"/>
                  <a:pt x="175924" y="367544"/>
                  <a:pt x="155816" y="276527"/>
                </a:cubicBezTo>
                <a:cubicBezTo>
                  <a:pt x="135708" y="185510"/>
                  <a:pt x="-6638" y="-8694"/>
                  <a:pt x="241" y="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AF589110-A661-1CD2-05EE-0970F0D375DE}"/>
              </a:ext>
            </a:extLst>
          </p:cNvPr>
          <p:cNvSpPr/>
          <p:nvPr/>
        </p:nvSpPr>
        <p:spPr>
          <a:xfrm>
            <a:off x="5879826" y="6158904"/>
            <a:ext cx="83836" cy="531592"/>
          </a:xfrm>
          <a:custGeom>
            <a:avLst/>
            <a:gdLst>
              <a:gd name="connsiteX0" fmla="*/ 82824 w 83836"/>
              <a:gd name="connsiteY0" fmla="*/ 3771 h 531592"/>
              <a:gd name="connsiteX1" fmla="*/ 274 w 83836"/>
              <a:gd name="connsiteY1" fmla="*/ 527646 h 531592"/>
              <a:gd name="connsiteX2" fmla="*/ 54249 w 83836"/>
              <a:gd name="connsiteY2" fmla="*/ 257771 h 531592"/>
              <a:gd name="connsiteX3" fmla="*/ 47899 w 83836"/>
              <a:gd name="connsiteY3" fmla="*/ 289521 h 531592"/>
              <a:gd name="connsiteX4" fmla="*/ 82824 w 83836"/>
              <a:gd name="connsiteY4" fmla="*/ 3771 h 531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836" h="531592">
                <a:moveTo>
                  <a:pt x="82824" y="3771"/>
                </a:moveTo>
                <a:cubicBezTo>
                  <a:pt x="74887" y="43458"/>
                  <a:pt x="5036" y="485313"/>
                  <a:pt x="274" y="527646"/>
                </a:cubicBezTo>
                <a:cubicBezTo>
                  <a:pt x="-4488" y="569979"/>
                  <a:pt x="54249" y="257771"/>
                  <a:pt x="54249" y="257771"/>
                </a:cubicBezTo>
                <a:cubicBezTo>
                  <a:pt x="62186" y="218084"/>
                  <a:pt x="46312" y="329208"/>
                  <a:pt x="47899" y="289521"/>
                </a:cubicBezTo>
                <a:cubicBezTo>
                  <a:pt x="49486" y="249834"/>
                  <a:pt x="90761" y="-35916"/>
                  <a:pt x="82824" y="37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F0F3FA32-04D7-F60F-7527-FFB26F7CEAF6}"/>
              </a:ext>
            </a:extLst>
          </p:cNvPr>
          <p:cNvSpPr/>
          <p:nvPr/>
        </p:nvSpPr>
        <p:spPr>
          <a:xfrm>
            <a:off x="5311010" y="6697748"/>
            <a:ext cx="563366" cy="473010"/>
          </a:xfrm>
          <a:custGeom>
            <a:avLst/>
            <a:gdLst>
              <a:gd name="connsiteX0" fmla="*/ 562740 w 563366"/>
              <a:gd name="connsiteY0" fmla="*/ 1502 h 473010"/>
              <a:gd name="connsiteX1" fmla="*/ 419865 w 563366"/>
              <a:gd name="connsiteY1" fmla="*/ 188827 h 473010"/>
              <a:gd name="connsiteX2" fmla="*/ 464315 w 563366"/>
              <a:gd name="connsiteY2" fmla="*/ 141202 h 473010"/>
              <a:gd name="connsiteX3" fmla="*/ 121415 w 563366"/>
              <a:gd name="connsiteY3" fmla="*/ 414252 h 473010"/>
              <a:gd name="connsiteX4" fmla="*/ 7115 w 563366"/>
              <a:gd name="connsiteY4" fmla="*/ 465052 h 473010"/>
              <a:gd name="connsiteX5" fmla="*/ 299215 w 563366"/>
              <a:gd name="connsiteY5" fmla="*/ 296777 h 473010"/>
              <a:gd name="connsiteX6" fmla="*/ 289690 w 563366"/>
              <a:gd name="connsiteY6" fmla="*/ 287252 h 473010"/>
              <a:gd name="connsiteX7" fmla="*/ 464315 w 563366"/>
              <a:gd name="connsiteY7" fmla="*/ 109452 h 473010"/>
              <a:gd name="connsiteX8" fmla="*/ 562740 w 563366"/>
              <a:gd name="connsiteY8" fmla="*/ 1502 h 473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3366" h="473010">
                <a:moveTo>
                  <a:pt x="562740" y="1502"/>
                </a:moveTo>
                <a:cubicBezTo>
                  <a:pt x="555332" y="14731"/>
                  <a:pt x="436269" y="165544"/>
                  <a:pt x="419865" y="188827"/>
                </a:cubicBezTo>
                <a:cubicBezTo>
                  <a:pt x="403461" y="212110"/>
                  <a:pt x="514057" y="103631"/>
                  <a:pt x="464315" y="141202"/>
                </a:cubicBezTo>
                <a:cubicBezTo>
                  <a:pt x="414573" y="178773"/>
                  <a:pt x="197615" y="360277"/>
                  <a:pt x="121415" y="414252"/>
                </a:cubicBezTo>
                <a:cubicBezTo>
                  <a:pt x="45215" y="468227"/>
                  <a:pt x="-22518" y="484631"/>
                  <a:pt x="7115" y="465052"/>
                </a:cubicBezTo>
                <a:cubicBezTo>
                  <a:pt x="36748" y="445473"/>
                  <a:pt x="252119" y="326410"/>
                  <a:pt x="299215" y="296777"/>
                </a:cubicBezTo>
                <a:cubicBezTo>
                  <a:pt x="346311" y="267144"/>
                  <a:pt x="262173" y="318473"/>
                  <a:pt x="289690" y="287252"/>
                </a:cubicBezTo>
                <a:cubicBezTo>
                  <a:pt x="317207" y="256031"/>
                  <a:pt x="418277" y="153373"/>
                  <a:pt x="464315" y="109452"/>
                </a:cubicBezTo>
                <a:cubicBezTo>
                  <a:pt x="510352" y="65531"/>
                  <a:pt x="570148" y="-11727"/>
                  <a:pt x="562740" y="1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E09276DF-3307-E16F-4FD9-E78A6FC1A61F}"/>
              </a:ext>
            </a:extLst>
          </p:cNvPr>
          <p:cNvSpPr/>
          <p:nvPr/>
        </p:nvSpPr>
        <p:spPr>
          <a:xfrm>
            <a:off x="2927188" y="6096739"/>
            <a:ext cx="310532" cy="1193062"/>
          </a:xfrm>
          <a:custGeom>
            <a:avLst/>
            <a:gdLst>
              <a:gd name="connsiteX0" fmla="*/ 308137 w 310532"/>
              <a:gd name="connsiteY0" fmla="*/ 27836 h 1193062"/>
              <a:gd name="connsiteX1" fmla="*/ 247812 w 310532"/>
              <a:gd name="connsiteY1" fmla="*/ 494561 h 1193062"/>
              <a:gd name="connsiteX2" fmla="*/ 257337 w 310532"/>
              <a:gd name="connsiteY2" fmla="*/ 427886 h 1193062"/>
              <a:gd name="connsiteX3" fmla="*/ 171612 w 310532"/>
              <a:gd name="connsiteY3" fmla="*/ 700936 h 1193062"/>
              <a:gd name="connsiteX4" fmla="*/ 209712 w 310532"/>
              <a:gd name="connsiteY4" fmla="*/ 627911 h 1193062"/>
              <a:gd name="connsiteX5" fmla="*/ 114462 w 310532"/>
              <a:gd name="connsiteY5" fmla="*/ 827936 h 1193062"/>
              <a:gd name="connsiteX6" fmla="*/ 162087 w 310532"/>
              <a:gd name="connsiteY6" fmla="*/ 761261 h 1193062"/>
              <a:gd name="connsiteX7" fmla="*/ 98587 w 310532"/>
              <a:gd name="connsiteY7" fmla="*/ 900961 h 1193062"/>
              <a:gd name="connsiteX8" fmla="*/ 85887 w 310532"/>
              <a:gd name="connsiteY8" fmla="*/ 945411 h 1193062"/>
              <a:gd name="connsiteX9" fmla="*/ 6512 w 310532"/>
              <a:gd name="connsiteY9" fmla="*/ 1040661 h 1193062"/>
              <a:gd name="connsiteX10" fmla="*/ 6512 w 310532"/>
              <a:gd name="connsiteY10" fmla="*/ 1193061 h 1193062"/>
              <a:gd name="connsiteX11" fmla="*/ 22387 w 310532"/>
              <a:gd name="connsiteY11" fmla="*/ 1037486 h 1193062"/>
              <a:gd name="connsiteX12" fmla="*/ 171612 w 310532"/>
              <a:gd name="connsiteY12" fmla="*/ 751736 h 1193062"/>
              <a:gd name="connsiteX13" fmla="*/ 136687 w 310532"/>
              <a:gd name="connsiteY13" fmla="*/ 824761 h 1193062"/>
              <a:gd name="connsiteX14" fmla="*/ 266862 w 310532"/>
              <a:gd name="connsiteY14" fmla="*/ 462811 h 1193062"/>
              <a:gd name="connsiteX15" fmla="*/ 263687 w 310532"/>
              <a:gd name="connsiteY15" fmla="*/ 386611 h 1193062"/>
              <a:gd name="connsiteX16" fmla="*/ 266862 w 310532"/>
              <a:gd name="connsiteY16" fmla="*/ 218336 h 1193062"/>
              <a:gd name="connsiteX17" fmla="*/ 266862 w 310532"/>
              <a:gd name="connsiteY17" fmla="*/ 297711 h 1193062"/>
              <a:gd name="connsiteX18" fmla="*/ 295437 w 310532"/>
              <a:gd name="connsiteY18" fmla="*/ 78636 h 1193062"/>
              <a:gd name="connsiteX19" fmla="*/ 308137 w 310532"/>
              <a:gd name="connsiteY19" fmla="*/ 27836 h 119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0532" h="1193062">
                <a:moveTo>
                  <a:pt x="308137" y="27836"/>
                </a:moveTo>
                <a:cubicBezTo>
                  <a:pt x="300199" y="97157"/>
                  <a:pt x="256279" y="427886"/>
                  <a:pt x="247812" y="494561"/>
                </a:cubicBezTo>
                <a:cubicBezTo>
                  <a:pt x="239345" y="561236"/>
                  <a:pt x="270037" y="393490"/>
                  <a:pt x="257337" y="427886"/>
                </a:cubicBezTo>
                <a:cubicBezTo>
                  <a:pt x="244637" y="462282"/>
                  <a:pt x="179549" y="667599"/>
                  <a:pt x="171612" y="700936"/>
                </a:cubicBezTo>
                <a:cubicBezTo>
                  <a:pt x="163675" y="734273"/>
                  <a:pt x="219237" y="606744"/>
                  <a:pt x="209712" y="627911"/>
                </a:cubicBezTo>
                <a:cubicBezTo>
                  <a:pt x="200187" y="649078"/>
                  <a:pt x="122399" y="805711"/>
                  <a:pt x="114462" y="827936"/>
                </a:cubicBezTo>
                <a:cubicBezTo>
                  <a:pt x="106524" y="850161"/>
                  <a:pt x="164733" y="749090"/>
                  <a:pt x="162087" y="761261"/>
                </a:cubicBezTo>
                <a:cubicBezTo>
                  <a:pt x="159441" y="773432"/>
                  <a:pt x="111287" y="870269"/>
                  <a:pt x="98587" y="900961"/>
                </a:cubicBezTo>
                <a:cubicBezTo>
                  <a:pt x="85887" y="931653"/>
                  <a:pt x="101233" y="922128"/>
                  <a:pt x="85887" y="945411"/>
                </a:cubicBezTo>
                <a:cubicBezTo>
                  <a:pt x="70541" y="968694"/>
                  <a:pt x="19741" y="999386"/>
                  <a:pt x="6512" y="1040661"/>
                </a:cubicBezTo>
                <a:cubicBezTo>
                  <a:pt x="-6717" y="1081936"/>
                  <a:pt x="3866" y="1193590"/>
                  <a:pt x="6512" y="1193061"/>
                </a:cubicBezTo>
                <a:cubicBezTo>
                  <a:pt x="9158" y="1192532"/>
                  <a:pt x="-5130" y="1111040"/>
                  <a:pt x="22387" y="1037486"/>
                </a:cubicBezTo>
                <a:cubicBezTo>
                  <a:pt x="49904" y="963932"/>
                  <a:pt x="152562" y="787190"/>
                  <a:pt x="171612" y="751736"/>
                </a:cubicBezTo>
                <a:cubicBezTo>
                  <a:pt x="190662" y="716282"/>
                  <a:pt x="120812" y="872915"/>
                  <a:pt x="136687" y="824761"/>
                </a:cubicBezTo>
                <a:cubicBezTo>
                  <a:pt x="152562" y="776607"/>
                  <a:pt x="245695" y="535836"/>
                  <a:pt x="266862" y="462811"/>
                </a:cubicBezTo>
                <a:cubicBezTo>
                  <a:pt x="288029" y="389786"/>
                  <a:pt x="263687" y="427357"/>
                  <a:pt x="263687" y="386611"/>
                </a:cubicBezTo>
                <a:cubicBezTo>
                  <a:pt x="263687" y="345865"/>
                  <a:pt x="266333" y="233153"/>
                  <a:pt x="266862" y="218336"/>
                </a:cubicBezTo>
                <a:cubicBezTo>
                  <a:pt x="267391" y="203519"/>
                  <a:pt x="262099" y="320994"/>
                  <a:pt x="266862" y="297711"/>
                </a:cubicBezTo>
                <a:cubicBezTo>
                  <a:pt x="271624" y="274428"/>
                  <a:pt x="288558" y="122028"/>
                  <a:pt x="295437" y="78636"/>
                </a:cubicBezTo>
                <a:cubicBezTo>
                  <a:pt x="302316" y="35244"/>
                  <a:pt x="316075" y="-41485"/>
                  <a:pt x="308137" y="27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4DD976B9-9694-262A-0DC6-96D40ACCFFBC}"/>
              </a:ext>
            </a:extLst>
          </p:cNvPr>
          <p:cNvSpPr/>
          <p:nvPr/>
        </p:nvSpPr>
        <p:spPr>
          <a:xfrm>
            <a:off x="5762591" y="5822946"/>
            <a:ext cx="294023" cy="575585"/>
          </a:xfrm>
          <a:custGeom>
            <a:avLst/>
            <a:gdLst>
              <a:gd name="connsiteX0" fmla="*/ 34 w 294023"/>
              <a:gd name="connsiteY0" fmla="*/ 4 h 575585"/>
              <a:gd name="connsiteX1" fmla="*/ 174659 w 294023"/>
              <a:gd name="connsiteY1" fmla="*/ 200029 h 575585"/>
              <a:gd name="connsiteX2" fmla="*/ 171484 w 294023"/>
              <a:gd name="connsiteY2" fmla="*/ 171454 h 575585"/>
              <a:gd name="connsiteX3" fmla="*/ 257209 w 294023"/>
              <a:gd name="connsiteY3" fmla="*/ 381004 h 575585"/>
              <a:gd name="connsiteX4" fmla="*/ 257209 w 294023"/>
              <a:gd name="connsiteY4" fmla="*/ 361954 h 575585"/>
              <a:gd name="connsiteX5" fmla="*/ 285784 w 294023"/>
              <a:gd name="connsiteY5" fmla="*/ 469904 h 575585"/>
              <a:gd name="connsiteX6" fmla="*/ 288959 w 294023"/>
              <a:gd name="connsiteY6" fmla="*/ 571504 h 575585"/>
              <a:gd name="connsiteX7" fmla="*/ 222284 w 294023"/>
              <a:gd name="connsiteY7" fmla="*/ 323854 h 575585"/>
              <a:gd name="connsiteX8" fmla="*/ 190534 w 294023"/>
              <a:gd name="connsiteY8" fmla="*/ 206379 h 575585"/>
              <a:gd name="connsiteX9" fmla="*/ 34 w 294023"/>
              <a:gd name="connsiteY9" fmla="*/ 4 h 575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4023" h="575585">
                <a:moveTo>
                  <a:pt x="34" y="4"/>
                </a:moveTo>
                <a:cubicBezTo>
                  <a:pt x="-2612" y="-1054"/>
                  <a:pt x="146084" y="171454"/>
                  <a:pt x="174659" y="200029"/>
                </a:cubicBezTo>
                <a:cubicBezTo>
                  <a:pt x="203234" y="228604"/>
                  <a:pt x="157726" y="141292"/>
                  <a:pt x="171484" y="171454"/>
                </a:cubicBezTo>
                <a:cubicBezTo>
                  <a:pt x="185242" y="201616"/>
                  <a:pt x="242922" y="349254"/>
                  <a:pt x="257209" y="381004"/>
                </a:cubicBezTo>
                <a:cubicBezTo>
                  <a:pt x="271497" y="412754"/>
                  <a:pt x="252446" y="347137"/>
                  <a:pt x="257209" y="361954"/>
                </a:cubicBezTo>
                <a:cubicBezTo>
                  <a:pt x="261972" y="376771"/>
                  <a:pt x="280492" y="434979"/>
                  <a:pt x="285784" y="469904"/>
                </a:cubicBezTo>
                <a:cubicBezTo>
                  <a:pt x="291076" y="504829"/>
                  <a:pt x="299542" y="595846"/>
                  <a:pt x="288959" y="571504"/>
                </a:cubicBezTo>
                <a:cubicBezTo>
                  <a:pt x="278376" y="547162"/>
                  <a:pt x="222284" y="323854"/>
                  <a:pt x="222284" y="323854"/>
                </a:cubicBezTo>
                <a:cubicBezTo>
                  <a:pt x="205880" y="263000"/>
                  <a:pt x="221226" y="258237"/>
                  <a:pt x="190534" y="206379"/>
                </a:cubicBezTo>
                <a:cubicBezTo>
                  <a:pt x="159842" y="154521"/>
                  <a:pt x="2680" y="1062"/>
                  <a:pt x="3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16E2B3FB-4BFD-19D6-C08E-166EF76FC5D8}"/>
              </a:ext>
            </a:extLst>
          </p:cNvPr>
          <p:cNvSpPr/>
          <p:nvPr/>
        </p:nvSpPr>
        <p:spPr>
          <a:xfrm>
            <a:off x="6095849" y="6374702"/>
            <a:ext cx="334656" cy="707033"/>
          </a:xfrm>
          <a:custGeom>
            <a:avLst/>
            <a:gdLst>
              <a:gd name="connsiteX0" fmla="*/ 151 w 334656"/>
              <a:gd name="connsiteY0" fmla="*/ 698 h 707033"/>
              <a:gd name="connsiteX1" fmla="*/ 25551 w 334656"/>
              <a:gd name="connsiteY1" fmla="*/ 264223 h 707033"/>
              <a:gd name="connsiteX2" fmla="*/ 41426 w 334656"/>
              <a:gd name="connsiteY2" fmla="*/ 172148 h 707033"/>
              <a:gd name="connsiteX3" fmla="*/ 95401 w 334656"/>
              <a:gd name="connsiteY3" fmla="*/ 302323 h 707033"/>
              <a:gd name="connsiteX4" fmla="*/ 85876 w 334656"/>
              <a:gd name="connsiteY4" fmla="*/ 254698 h 707033"/>
              <a:gd name="connsiteX5" fmla="*/ 127151 w 334656"/>
              <a:gd name="connsiteY5" fmla="*/ 394398 h 707033"/>
              <a:gd name="connsiteX6" fmla="*/ 149376 w 334656"/>
              <a:gd name="connsiteY6" fmla="*/ 391223 h 707033"/>
              <a:gd name="connsiteX7" fmla="*/ 184301 w 334656"/>
              <a:gd name="connsiteY7" fmla="*/ 483298 h 707033"/>
              <a:gd name="connsiteX8" fmla="*/ 333526 w 334656"/>
              <a:gd name="connsiteY8" fmla="*/ 702373 h 707033"/>
              <a:gd name="connsiteX9" fmla="*/ 241451 w 334656"/>
              <a:gd name="connsiteY9" fmla="*/ 597598 h 707033"/>
              <a:gd name="connsiteX10" fmla="*/ 38251 w 334656"/>
              <a:gd name="connsiteY10" fmla="*/ 200723 h 707033"/>
              <a:gd name="connsiteX11" fmla="*/ 151 w 334656"/>
              <a:gd name="connsiteY11" fmla="*/ 698 h 70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4656" h="707033">
                <a:moveTo>
                  <a:pt x="151" y="698"/>
                </a:moveTo>
                <a:cubicBezTo>
                  <a:pt x="-1966" y="11281"/>
                  <a:pt x="18672" y="235648"/>
                  <a:pt x="25551" y="264223"/>
                </a:cubicBezTo>
                <a:cubicBezTo>
                  <a:pt x="32430" y="292798"/>
                  <a:pt x="29784" y="165798"/>
                  <a:pt x="41426" y="172148"/>
                </a:cubicBezTo>
                <a:cubicBezTo>
                  <a:pt x="53068" y="178498"/>
                  <a:pt x="87993" y="288565"/>
                  <a:pt x="95401" y="302323"/>
                </a:cubicBezTo>
                <a:cubicBezTo>
                  <a:pt x="102809" y="316081"/>
                  <a:pt x="80584" y="239352"/>
                  <a:pt x="85876" y="254698"/>
                </a:cubicBezTo>
                <a:cubicBezTo>
                  <a:pt x="91168" y="270044"/>
                  <a:pt x="116568" y="371644"/>
                  <a:pt x="127151" y="394398"/>
                </a:cubicBezTo>
                <a:cubicBezTo>
                  <a:pt x="137734" y="417152"/>
                  <a:pt x="139851" y="376406"/>
                  <a:pt x="149376" y="391223"/>
                </a:cubicBezTo>
                <a:cubicBezTo>
                  <a:pt x="158901" y="406040"/>
                  <a:pt x="153609" y="431440"/>
                  <a:pt x="184301" y="483298"/>
                </a:cubicBezTo>
                <a:cubicBezTo>
                  <a:pt x="214993" y="535156"/>
                  <a:pt x="324001" y="683323"/>
                  <a:pt x="333526" y="702373"/>
                </a:cubicBezTo>
                <a:cubicBezTo>
                  <a:pt x="343051" y="721423"/>
                  <a:pt x="290663" y="681206"/>
                  <a:pt x="241451" y="597598"/>
                </a:cubicBezTo>
                <a:cubicBezTo>
                  <a:pt x="192239" y="513990"/>
                  <a:pt x="79526" y="299677"/>
                  <a:pt x="38251" y="200723"/>
                </a:cubicBezTo>
                <a:cubicBezTo>
                  <a:pt x="-3024" y="101769"/>
                  <a:pt x="2268" y="-9885"/>
                  <a:pt x="151" y="6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5A90E8A3-4FAB-426C-3C2C-8400634CB6CC}"/>
              </a:ext>
            </a:extLst>
          </p:cNvPr>
          <p:cNvSpPr/>
          <p:nvPr/>
        </p:nvSpPr>
        <p:spPr>
          <a:xfrm>
            <a:off x="5114925" y="7034158"/>
            <a:ext cx="1406989" cy="1293867"/>
          </a:xfrm>
          <a:custGeom>
            <a:avLst/>
            <a:gdLst>
              <a:gd name="connsiteX0" fmla="*/ 1285875 w 1406989"/>
              <a:gd name="connsiteY0" fmla="*/ 4817 h 1293867"/>
              <a:gd name="connsiteX1" fmla="*/ 1149350 w 1406989"/>
              <a:gd name="connsiteY1" fmla="*/ 388992 h 1293867"/>
              <a:gd name="connsiteX2" fmla="*/ 1184275 w 1406989"/>
              <a:gd name="connsiteY2" fmla="*/ 338192 h 1293867"/>
              <a:gd name="connsiteX3" fmla="*/ 981075 w 1406989"/>
              <a:gd name="connsiteY3" fmla="*/ 674742 h 1293867"/>
              <a:gd name="connsiteX4" fmla="*/ 1041400 w 1406989"/>
              <a:gd name="connsiteY4" fmla="*/ 620767 h 1293867"/>
              <a:gd name="connsiteX5" fmla="*/ 717550 w 1406989"/>
              <a:gd name="connsiteY5" fmla="*/ 896992 h 1293867"/>
              <a:gd name="connsiteX6" fmla="*/ 806450 w 1406989"/>
              <a:gd name="connsiteY6" fmla="*/ 862067 h 1293867"/>
              <a:gd name="connsiteX7" fmla="*/ 241300 w 1406989"/>
              <a:gd name="connsiteY7" fmla="*/ 1176392 h 1293867"/>
              <a:gd name="connsiteX8" fmla="*/ 0 w 1406989"/>
              <a:gd name="connsiteY8" fmla="*/ 1293867 h 1293867"/>
              <a:gd name="connsiteX9" fmla="*/ 673100 w 1406989"/>
              <a:gd name="connsiteY9" fmla="*/ 957317 h 1293867"/>
              <a:gd name="connsiteX10" fmla="*/ 917575 w 1406989"/>
              <a:gd name="connsiteY10" fmla="*/ 741417 h 1293867"/>
              <a:gd name="connsiteX11" fmla="*/ 825500 w 1406989"/>
              <a:gd name="connsiteY11" fmla="*/ 766817 h 1293867"/>
              <a:gd name="connsiteX12" fmla="*/ 1174750 w 1406989"/>
              <a:gd name="connsiteY12" fmla="*/ 401692 h 1293867"/>
              <a:gd name="connsiteX13" fmla="*/ 1292225 w 1406989"/>
              <a:gd name="connsiteY13" fmla="*/ 150867 h 1293867"/>
              <a:gd name="connsiteX14" fmla="*/ 1406525 w 1406989"/>
              <a:gd name="connsiteY14" fmla="*/ 106417 h 1293867"/>
              <a:gd name="connsiteX15" fmla="*/ 1247775 w 1406989"/>
              <a:gd name="connsiteY15" fmla="*/ 166742 h 1293867"/>
              <a:gd name="connsiteX16" fmla="*/ 1285875 w 1406989"/>
              <a:gd name="connsiteY16" fmla="*/ 4817 h 129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06989" h="1293867">
                <a:moveTo>
                  <a:pt x="1285875" y="4817"/>
                </a:moveTo>
                <a:cubicBezTo>
                  <a:pt x="1269471" y="41859"/>
                  <a:pt x="1166283" y="333430"/>
                  <a:pt x="1149350" y="388992"/>
                </a:cubicBezTo>
                <a:cubicBezTo>
                  <a:pt x="1132417" y="444555"/>
                  <a:pt x="1212321" y="290567"/>
                  <a:pt x="1184275" y="338192"/>
                </a:cubicBezTo>
                <a:cubicBezTo>
                  <a:pt x="1156229" y="385817"/>
                  <a:pt x="1004888" y="627646"/>
                  <a:pt x="981075" y="674742"/>
                </a:cubicBezTo>
                <a:cubicBezTo>
                  <a:pt x="957262" y="721838"/>
                  <a:pt x="1041400" y="620767"/>
                  <a:pt x="1041400" y="620767"/>
                </a:cubicBezTo>
                <a:cubicBezTo>
                  <a:pt x="997479" y="657809"/>
                  <a:pt x="756708" y="856775"/>
                  <a:pt x="717550" y="896992"/>
                </a:cubicBezTo>
                <a:cubicBezTo>
                  <a:pt x="678392" y="937209"/>
                  <a:pt x="885825" y="815500"/>
                  <a:pt x="806450" y="862067"/>
                </a:cubicBezTo>
                <a:cubicBezTo>
                  <a:pt x="727075" y="908634"/>
                  <a:pt x="375708" y="1104425"/>
                  <a:pt x="241300" y="1176392"/>
                </a:cubicBezTo>
                <a:cubicBezTo>
                  <a:pt x="106892" y="1248359"/>
                  <a:pt x="0" y="1293867"/>
                  <a:pt x="0" y="1293867"/>
                </a:cubicBezTo>
                <a:cubicBezTo>
                  <a:pt x="71967" y="1257355"/>
                  <a:pt x="520171" y="1049392"/>
                  <a:pt x="673100" y="957317"/>
                </a:cubicBezTo>
                <a:cubicBezTo>
                  <a:pt x="826029" y="865242"/>
                  <a:pt x="892175" y="773167"/>
                  <a:pt x="917575" y="741417"/>
                </a:cubicBezTo>
                <a:cubicBezTo>
                  <a:pt x="942975" y="709667"/>
                  <a:pt x="782638" y="823438"/>
                  <a:pt x="825500" y="766817"/>
                </a:cubicBezTo>
                <a:cubicBezTo>
                  <a:pt x="868362" y="710196"/>
                  <a:pt x="1096963" y="504350"/>
                  <a:pt x="1174750" y="401692"/>
                </a:cubicBezTo>
                <a:cubicBezTo>
                  <a:pt x="1252537" y="299034"/>
                  <a:pt x="1253596" y="200080"/>
                  <a:pt x="1292225" y="150867"/>
                </a:cubicBezTo>
                <a:cubicBezTo>
                  <a:pt x="1330854" y="101655"/>
                  <a:pt x="1413933" y="103771"/>
                  <a:pt x="1406525" y="106417"/>
                </a:cubicBezTo>
                <a:cubicBezTo>
                  <a:pt x="1399117" y="109063"/>
                  <a:pt x="1265767" y="177325"/>
                  <a:pt x="1247775" y="166742"/>
                </a:cubicBezTo>
                <a:cubicBezTo>
                  <a:pt x="1229783" y="156159"/>
                  <a:pt x="1302279" y="-32225"/>
                  <a:pt x="1285875" y="4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B6CFB07C-9DB7-8822-B1B7-716AECC9E2A9}"/>
              </a:ext>
            </a:extLst>
          </p:cNvPr>
          <p:cNvSpPr/>
          <p:nvPr/>
        </p:nvSpPr>
        <p:spPr>
          <a:xfrm>
            <a:off x="2924563" y="7266141"/>
            <a:ext cx="2208533" cy="1026365"/>
          </a:xfrm>
          <a:custGeom>
            <a:avLst/>
            <a:gdLst>
              <a:gd name="connsiteX0" fmla="*/ 44062 w 2208533"/>
              <a:gd name="connsiteY0" fmla="*/ 61759 h 1026365"/>
              <a:gd name="connsiteX1" fmla="*/ 253612 w 2208533"/>
              <a:gd name="connsiteY1" fmla="*/ 385609 h 1026365"/>
              <a:gd name="connsiteX2" fmla="*/ 247262 w 2208533"/>
              <a:gd name="connsiteY2" fmla="*/ 395134 h 1026365"/>
              <a:gd name="connsiteX3" fmla="*/ 491737 w 2208533"/>
              <a:gd name="connsiteY3" fmla="*/ 607859 h 1026365"/>
              <a:gd name="connsiteX4" fmla="*/ 456812 w 2208533"/>
              <a:gd name="connsiteY4" fmla="*/ 595159 h 1026365"/>
              <a:gd name="connsiteX5" fmla="*/ 1006087 w 2208533"/>
              <a:gd name="connsiteY5" fmla="*/ 871384 h 1026365"/>
              <a:gd name="connsiteX6" fmla="*/ 1015612 w 2208533"/>
              <a:gd name="connsiteY6" fmla="*/ 884084 h 1026365"/>
              <a:gd name="connsiteX7" fmla="*/ 1368037 w 2208533"/>
              <a:gd name="connsiteY7" fmla="*/ 1007909 h 1026365"/>
              <a:gd name="connsiteX8" fmla="*/ 1447412 w 2208533"/>
              <a:gd name="connsiteY8" fmla="*/ 976159 h 1026365"/>
              <a:gd name="connsiteX9" fmla="*/ 1904612 w 2208533"/>
              <a:gd name="connsiteY9" fmla="*/ 1001559 h 1026365"/>
              <a:gd name="connsiteX10" fmla="*/ 1879212 w 2208533"/>
              <a:gd name="connsiteY10" fmla="*/ 972984 h 1026365"/>
              <a:gd name="connsiteX11" fmla="*/ 2203062 w 2208533"/>
              <a:gd name="connsiteY11" fmla="*/ 1020609 h 1026365"/>
              <a:gd name="connsiteX12" fmla="*/ 1571237 w 2208533"/>
              <a:gd name="connsiteY12" fmla="*/ 1020609 h 1026365"/>
              <a:gd name="connsiteX13" fmla="*/ 1221987 w 2208533"/>
              <a:gd name="connsiteY13" fmla="*/ 976159 h 1026365"/>
              <a:gd name="connsiteX14" fmla="*/ 526662 w 2208533"/>
              <a:gd name="connsiteY14" fmla="*/ 601509 h 1026365"/>
              <a:gd name="connsiteX15" fmla="*/ 120262 w 2208533"/>
              <a:gd name="connsiteY15" fmla="*/ 277659 h 1026365"/>
              <a:gd name="connsiteX16" fmla="*/ 2787 w 2208533"/>
              <a:gd name="connsiteY16" fmla="*/ 1434 h 1026365"/>
              <a:gd name="connsiteX17" fmla="*/ 209162 w 2208533"/>
              <a:gd name="connsiteY17" fmla="*/ 398309 h 1026365"/>
              <a:gd name="connsiteX18" fmla="*/ 44062 w 2208533"/>
              <a:gd name="connsiteY18" fmla="*/ 61759 h 1026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08533" h="1026365">
                <a:moveTo>
                  <a:pt x="44062" y="61759"/>
                </a:moveTo>
                <a:cubicBezTo>
                  <a:pt x="51470" y="59642"/>
                  <a:pt x="219745" y="330047"/>
                  <a:pt x="253612" y="385609"/>
                </a:cubicBezTo>
                <a:cubicBezTo>
                  <a:pt x="287479" y="441171"/>
                  <a:pt x="207575" y="358092"/>
                  <a:pt x="247262" y="395134"/>
                </a:cubicBezTo>
                <a:cubicBezTo>
                  <a:pt x="286950" y="432176"/>
                  <a:pt x="456812" y="574522"/>
                  <a:pt x="491737" y="607859"/>
                </a:cubicBezTo>
                <a:cubicBezTo>
                  <a:pt x="526662" y="641197"/>
                  <a:pt x="456812" y="595159"/>
                  <a:pt x="456812" y="595159"/>
                </a:cubicBezTo>
                <a:lnTo>
                  <a:pt x="1006087" y="871384"/>
                </a:lnTo>
                <a:cubicBezTo>
                  <a:pt x="1099220" y="919538"/>
                  <a:pt x="955287" y="861330"/>
                  <a:pt x="1015612" y="884084"/>
                </a:cubicBezTo>
                <a:cubicBezTo>
                  <a:pt x="1075937" y="906838"/>
                  <a:pt x="1296070" y="992563"/>
                  <a:pt x="1368037" y="1007909"/>
                </a:cubicBezTo>
                <a:cubicBezTo>
                  <a:pt x="1440004" y="1023255"/>
                  <a:pt x="1357983" y="977217"/>
                  <a:pt x="1447412" y="976159"/>
                </a:cubicBezTo>
                <a:cubicBezTo>
                  <a:pt x="1536841" y="975101"/>
                  <a:pt x="1832645" y="1002088"/>
                  <a:pt x="1904612" y="1001559"/>
                </a:cubicBezTo>
                <a:cubicBezTo>
                  <a:pt x="1976579" y="1001030"/>
                  <a:pt x="1829470" y="969809"/>
                  <a:pt x="1879212" y="972984"/>
                </a:cubicBezTo>
                <a:cubicBezTo>
                  <a:pt x="1928954" y="976159"/>
                  <a:pt x="2254391" y="1012672"/>
                  <a:pt x="2203062" y="1020609"/>
                </a:cubicBezTo>
                <a:cubicBezTo>
                  <a:pt x="2151733" y="1028547"/>
                  <a:pt x="1734749" y="1028017"/>
                  <a:pt x="1571237" y="1020609"/>
                </a:cubicBezTo>
                <a:cubicBezTo>
                  <a:pt x="1407725" y="1013201"/>
                  <a:pt x="1396083" y="1046009"/>
                  <a:pt x="1221987" y="976159"/>
                </a:cubicBezTo>
                <a:cubicBezTo>
                  <a:pt x="1047891" y="906309"/>
                  <a:pt x="710283" y="717926"/>
                  <a:pt x="526662" y="601509"/>
                </a:cubicBezTo>
                <a:cubicBezTo>
                  <a:pt x="343041" y="485092"/>
                  <a:pt x="207575" y="377672"/>
                  <a:pt x="120262" y="277659"/>
                </a:cubicBezTo>
                <a:cubicBezTo>
                  <a:pt x="32949" y="177647"/>
                  <a:pt x="-12030" y="-18674"/>
                  <a:pt x="2787" y="1434"/>
                </a:cubicBezTo>
                <a:cubicBezTo>
                  <a:pt x="17604" y="21542"/>
                  <a:pt x="204400" y="394076"/>
                  <a:pt x="209162" y="398309"/>
                </a:cubicBezTo>
                <a:cubicBezTo>
                  <a:pt x="213924" y="402542"/>
                  <a:pt x="36654" y="63876"/>
                  <a:pt x="44062" y="61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B6D1619E-80A8-0E93-DF48-811B7022AE61}"/>
              </a:ext>
            </a:extLst>
          </p:cNvPr>
          <p:cNvSpPr/>
          <p:nvPr/>
        </p:nvSpPr>
        <p:spPr>
          <a:xfrm>
            <a:off x="3339052" y="6729344"/>
            <a:ext cx="1326031" cy="850462"/>
          </a:xfrm>
          <a:custGeom>
            <a:avLst/>
            <a:gdLst>
              <a:gd name="connsiteX0" fmla="*/ 20098 w 1326031"/>
              <a:gd name="connsiteY0" fmla="*/ 23881 h 850462"/>
              <a:gd name="connsiteX1" fmla="*/ 77248 w 1326031"/>
              <a:gd name="connsiteY1" fmla="*/ 65156 h 850462"/>
              <a:gd name="connsiteX2" fmla="*/ 528098 w 1326031"/>
              <a:gd name="connsiteY2" fmla="*/ 490606 h 850462"/>
              <a:gd name="connsiteX3" fmla="*/ 836073 w 1326031"/>
              <a:gd name="connsiteY3" fmla="*/ 601731 h 850462"/>
              <a:gd name="connsiteX4" fmla="*/ 743998 w 1326031"/>
              <a:gd name="connsiteY4" fmla="*/ 611256 h 850462"/>
              <a:gd name="connsiteX5" fmla="*/ 1315498 w 1326031"/>
              <a:gd name="connsiteY5" fmla="*/ 843031 h 850462"/>
              <a:gd name="connsiteX6" fmla="*/ 1077373 w 1326031"/>
              <a:gd name="connsiteY6" fmla="*/ 773181 h 850462"/>
              <a:gd name="connsiteX7" fmla="*/ 613823 w 1326031"/>
              <a:gd name="connsiteY7" fmla="*/ 573156 h 850462"/>
              <a:gd name="connsiteX8" fmla="*/ 232823 w 1326031"/>
              <a:gd name="connsiteY8" fmla="*/ 268356 h 850462"/>
              <a:gd name="connsiteX9" fmla="*/ 293148 w 1326031"/>
              <a:gd name="connsiteY9" fmla="*/ 287406 h 850462"/>
              <a:gd name="connsiteX10" fmla="*/ 20098 w 1326031"/>
              <a:gd name="connsiteY10" fmla="*/ 23881 h 850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6031" h="850462">
                <a:moveTo>
                  <a:pt x="20098" y="23881"/>
                </a:moveTo>
                <a:cubicBezTo>
                  <a:pt x="-15885" y="-13161"/>
                  <a:pt x="-7419" y="-12632"/>
                  <a:pt x="77248" y="65156"/>
                </a:cubicBezTo>
                <a:cubicBezTo>
                  <a:pt x="161915" y="142944"/>
                  <a:pt x="401627" y="401177"/>
                  <a:pt x="528098" y="490606"/>
                </a:cubicBezTo>
                <a:cubicBezTo>
                  <a:pt x="654569" y="580035"/>
                  <a:pt x="800090" y="581623"/>
                  <a:pt x="836073" y="601731"/>
                </a:cubicBezTo>
                <a:cubicBezTo>
                  <a:pt x="872056" y="621839"/>
                  <a:pt x="664094" y="571039"/>
                  <a:pt x="743998" y="611256"/>
                </a:cubicBezTo>
                <a:cubicBezTo>
                  <a:pt x="823902" y="651473"/>
                  <a:pt x="1259936" y="816044"/>
                  <a:pt x="1315498" y="843031"/>
                </a:cubicBezTo>
                <a:cubicBezTo>
                  <a:pt x="1371060" y="870018"/>
                  <a:pt x="1194319" y="818160"/>
                  <a:pt x="1077373" y="773181"/>
                </a:cubicBezTo>
                <a:cubicBezTo>
                  <a:pt x="960427" y="728202"/>
                  <a:pt x="754581" y="657293"/>
                  <a:pt x="613823" y="573156"/>
                </a:cubicBezTo>
                <a:cubicBezTo>
                  <a:pt x="473065" y="489019"/>
                  <a:pt x="286269" y="315981"/>
                  <a:pt x="232823" y="268356"/>
                </a:cubicBezTo>
                <a:cubicBezTo>
                  <a:pt x="179377" y="220731"/>
                  <a:pt x="329660" y="326035"/>
                  <a:pt x="293148" y="287406"/>
                </a:cubicBezTo>
                <a:cubicBezTo>
                  <a:pt x="256636" y="248777"/>
                  <a:pt x="56081" y="60923"/>
                  <a:pt x="20098" y="23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ED564B1E-A952-70A4-FEF3-B33B87AD4B96}"/>
              </a:ext>
            </a:extLst>
          </p:cNvPr>
          <p:cNvSpPr/>
          <p:nvPr/>
        </p:nvSpPr>
        <p:spPr>
          <a:xfrm>
            <a:off x="3239714" y="6824691"/>
            <a:ext cx="1092053" cy="802736"/>
          </a:xfrm>
          <a:custGeom>
            <a:avLst/>
            <a:gdLst>
              <a:gd name="connsiteX0" fmla="*/ 1961 w 1092053"/>
              <a:gd name="connsiteY0" fmla="*/ 1559 h 802736"/>
              <a:gd name="connsiteX1" fmla="*/ 567111 w 1092053"/>
              <a:gd name="connsiteY1" fmla="*/ 566709 h 802736"/>
              <a:gd name="connsiteX2" fmla="*/ 551236 w 1092053"/>
              <a:gd name="connsiteY2" fmla="*/ 522259 h 802736"/>
              <a:gd name="connsiteX3" fmla="*/ 1090986 w 1092053"/>
              <a:gd name="connsiteY3" fmla="*/ 801659 h 802736"/>
              <a:gd name="connsiteX4" fmla="*/ 678236 w 1092053"/>
              <a:gd name="connsiteY4" fmla="*/ 607984 h 802736"/>
              <a:gd name="connsiteX5" fmla="*/ 281361 w 1092053"/>
              <a:gd name="connsiteY5" fmla="*/ 341284 h 802736"/>
              <a:gd name="connsiteX6" fmla="*/ 376611 w 1092053"/>
              <a:gd name="connsiteY6" fmla="*/ 395259 h 802736"/>
              <a:gd name="connsiteX7" fmla="*/ 1961 w 1092053"/>
              <a:gd name="connsiteY7" fmla="*/ 1559 h 802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2053" h="802736">
                <a:moveTo>
                  <a:pt x="1961" y="1559"/>
                </a:moveTo>
                <a:cubicBezTo>
                  <a:pt x="33711" y="30134"/>
                  <a:pt x="475565" y="479926"/>
                  <a:pt x="567111" y="566709"/>
                </a:cubicBezTo>
                <a:cubicBezTo>
                  <a:pt x="658657" y="653492"/>
                  <a:pt x="463924" y="483101"/>
                  <a:pt x="551236" y="522259"/>
                </a:cubicBezTo>
                <a:cubicBezTo>
                  <a:pt x="638548" y="561417"/>
                  <a:pt x="1069819" y="787372"/>
                  <a:pt x="1090986" y="801659"/>
                </a:cubicBezTo>
                <a:cubicBezTo>
                  <a:pt x="1112153" y="815947"/>
                  <a:pt x="813173" y="684713"/>
                  <a:pt x="678236" y="607984"/>
                </a:cubicBezTo>
                <a:cubicBezTo>
                  <a:pt x="543299" y="531255"/>
                  <a:pt x="331632" y="376738"/>
                  <a:pt x="281361" y="341284"/>
                </a:cubicBezTo>
                <a:cubicBezTo>
                  <a:pt x="231090" y="305830"/>
                  <a:pt x="419474" y="444472"/>
                  <a:pt x="376611" y="395259"/>
                </a:cubicBezTo>
                <a:cubicBezTo>
                  <a:pt x="333749" y="346047"/>
                  <a:pt x="-29789" y="-27016"/>
                  <a:pt x="1961" y="1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54EC4A3B-159F-6BA9-FAF2-670DAA01156D}"/>
              </a:ext>
            </a:extLst>
          </p:cNvPr>
          <p:cNvSpPr/>
          <p:nvPr/>
        </p:nvSpPr>
        <p:spPr>
          <a:xfrm>
            <a:off x="3185114" y="6999464"/>
            <a:ext cx="1211644" cy="796937"/>
          </a:xfrm>
          <a:custGeom>
            <a:avLst/>
            <a:gdLst>
              <a:gd name="connsiteX0" fmla="*/ 2586 w 1211644"/>
              <a:gd name="connsiteY0" fmla="*/ 1411 h 796937"/>
              <a:gd name="connsiteX1" fmla="*/ 361361 w 1211644"/>
              <a:gd name="connsiteY1" fmla="*/ 401461 h 796937"/>
              <a:gd name="connsiteX2" fmla="*/ 320086 w 1211644"/>
              <a:gd name="connsiteY2" fmla="*/ 347486 h 796937"/>
              <a:gd name="connsiteX3" fmla="*/ 678861 w 1211644"/>
              <a:gd name="connsiteY3" fmla="*/ 598311 h 796937"/>
              <a:gd name="connsiteX4" fmla="*/ 602661 w 1211644"/>
              <a:gd name="connsiteY4" fmla="*/ 576086 h 796937"/>
              <a:gd name="connsiteX5" fmla="*/ 1202736 w 1211644"/>
              <a:gd name="connsiteY5" fmla="*/ 791986 h 796937"/>
              <a:gd name="connsiteX6" fmla="*/ 926511 w 1211644"/>
              <a:gd name="connsiteY6" fmla="*/ 706261 h 796937"/>
              <a:gd name="connsiteX7" fmla="*/ 443911 w 1211644"/>
              <a:gd name="connsiteY7" fmla="*/ 468136 h 796937"/>
              <a:gd name="connsiteX8" fmla="*/ 212136 w 1211644"/>
              <a:gd name="connsiteY8" fmla="*/ 274461 h 796937"/>
              <a:gd name="connsiteX9" fmla="*/ 2586 w 1211644"/>
              <a:gd name="connsiteY9" fmla="*/ 1411 h 79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1644" h="796937">
                <a:moveTo>
                  <a:pt x="2586" y="1411"/>
                </a:moveTo>
                <a:cubicBezTo>
                  <a:pt x="27457" y="22578"/>
                  <a:pt x="308444" y="343782"/>
                  <a:pt x="361361" y="401461"/>
                </a:cubicBezTo>
                <a:cubicBezTo>
                  <a:pt x="414278" y="459140"/>
                  <a:pt x="267169" y="314678"/>
                  <a:pt x="320086" y="347486"/>
                </a:cubicBezTo>
                <a:cubicBezTo>
                  <a:pt x="373003" y="380294"/>
                  <a:pt x="631765" y="560211"/>
                  <a:pt x="678861" y="598311"/>
                </a:cubicBezTo>
                <a:cubicBezTo>
                  <a:pt x="725957" y="636411"/>
                  <a:pt x="602661" y="576086"/>
                  <a:pt x="602661" y="576086"/>
                </a:cubicBezTo>
                <a:lnTo>
                  <a:pt x="1202736" y="791986"/>
                </a:lnTo>
                <a:cubicBezTo>
                  <a:pt x="1256711" y="813682"/>
                  <a:pt x="1052982" y="760236"/>
                  <a:pt x="926511" y="706261"/>
                </a:cubicBezTo>
                <a:cubicBezTo>
                  <a:pt x="800040" y="652286"/>
                  <a:pt x="562974" y="540103"/>
                  <a:pt x="443911" y="468136"/>
                </a:cubicBezTo>
                <a:cubicBezTo>
                  <a:pt x="324848" y="396169"/>
                  <a:pt x="285690" y="345898"/>
                  <a:pt x="212136" y="274461"/>
                </a:cubicBezTo>
                <a:cubicBezTo>
                  <a:pt x="138582" y="203024"/>
                  <a:pt x="-22285" y="-19756"/>
                  <a:pt x="2586" y="1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0205BD22-354E-817A-C736-5EC6EC9E9FE6}"/>
              </a:ext>
            </a:extLst>
          </p:cNvPr>
          <p:cNvSpPr/>
          <p:nvPr/>
        </p:nvSpPr>
        <p:spPr>
          <a:xfrm>
            <a:off x="3073088" y="6819877"/>
            <a:ext cx="1070910" cy="1074504"/>
          </a:xfrm>
          <a:custGeom>
            <a:avLst/>
            <a:gdLst>
              <a:gd name="connsiteX0" fmla="*/ 86037 w 1070910"/>
              <a:gd name="connsiteY0" fmla="*/ 3198 h 1074504"/>
              <a:gd name="connsiteX1" fmla="*/ 89212 w 1070910"/>
              <a:gd name="connsiteY1" fmla="*/ 101623 h 1074504"/>
              <a:gd name="connsiteX2" fmla="*/ 73337 w 1070910"/>
              <a:gd name="connsiteY2" fmla="*/ 209573 h 1074504"/>
              <a:gd name="connsiteX3" fmla="*/ 312 w 1070910"/>
              <a:gd name="connsiteY3" fmla="*/ 196873 h 1074504"/>
              <a:gd name="connsiteX4" fmla="*/ 105087 w 1070910"/>
              <a:gd name="connsiteY4" fmla="*/ 377848 h 1074504"/>
              <a:gd name="connsiteX5" fmla="*/ 200337 w 1070910"/>
              <a:gd name="connsiteY5" fmla="*/ 314348 h 1074504"/>
              <a:gd name="connsiteX6" fmla="*/ 152712 w 1070910"/>
              <a:gd name="connsiteY6" fmla="*/ 371498 h 1074504"/>
              <a:gd name="connsiteX7" fmla="*/ 222562 w 1070910"/>
              <a:gd name="connsiteY7" fmla="*/ 587398 h 1074504"/>
              <a:gd name="connsiteX8" fmla="*/ 159062 w 1070910"/>
              <a:gd name="connsiteY8" fmla="*/ 485798 h 1074504"/>
              <a:gd name="connsiteX9" fmla="*/ 295587 w 1070910"/>
              <a:gd name="connsiteY9" fmla="*/ 549298 h 1074504"/>
              <a:gd name="connsiteX10" fmla="*/ 362262 w 1070910"/>
              <a:gd name="connsiteY10" fmla="*/ 527073 h 1074504"/>
              <a:gd name="connsiteX11" fmla="*/ 374962 w 1070910"/>
              <a:gd name="connsiteY11" fmla="*/ 631848 h 1074504"/>
              <a:gd name="connsiteX12" fmla="*/ 435287 w 1070910"/>
              <a:gd name="connsiteY12" fmla="*/ 692173 h 1074504"/>
              <a:gd name="connsiteX13" fmla="*/ 492437 w 1070910"/>
              <a:gd name="connsiteY13" fmla="*/ 831873 h 1074504"/>
              <a:gd name="connsiteX14" fmla="*/ 603562 w 1070910"/>
              <a:gd name="connsiteY14" fmla="*/ 758848 h 1074504"/>
              <a:gd name="connsiteX15" fmla="*/ 622612 w 1070910"/>
              <a:gd name="connsiteY15" fmla="*/ 835048 h 1074504"/>
              <a:gd name="connsiteX16" fmla="*/ 902012 w 1070910"/>
              <a:gd name="connsiteY16" fmla="*/ 1006498 h 1074504"/>
              <a:gd name="connsiteX17" fmla="*/ 1067112 w 1070910"/>
              <a:gd name="connsiteY17" fmla="*/ 971573 h 1074504"/>
              <a:gd name="connsiteX18" fmla="*/ 1016312 w 1070910"/>
              <a:gd name="connsiteY18" fmla="*/ 1016023 h 1074504"/>
              <a:gd name="connsiteX19" fmla="*/ 997262 w 1070910"/>
              <a:gd name="connsiteY19" fmla="*/ 1066823 h 1074504"/>
              <a:gd name="connsiteX20" fmla="*/ 613087 w 1070910"/>
              <a:gd name="connsiteY20" fmla="*/ 838223 h 1074504"/>
              <a:gd name="connsiteX21" fmla="*/ 143187 w 1070910"/>
              <a:gd name="connsiteY21" fmla="*/ 504848 h 1074504"/>
              <a:gd name="connsiteX22" fmla="*/ 89212 w 1070910"/>
              <a:gd name="connsiteY22" fmla="*/ 377848 h 1074504"/>
              <a:gd name="connsiteX23" fmla="*/ 111437 w 1070910"/>
              <a:gd name="connsiteY23" fmla="*/ 422298 h 1074504"/>
              <a:gd name="connsiteX24" fmla="*/ 47937 w 1070910"/>
              <a:gd name="connsiteY24" fmla="*/ 225448 h 1074504"/>
              <a:gd name="connsiteX25" fmla="*/ 86037 w 1070910"/>
              <a:gd name="connsiteY25" fmla="*/ 3198 h 1074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70910" h="1074504">
                <a:moveTo>
                  <a:pt x="86037" y="3198"/>
                </a:moveTo>
                <a:cubicBezTo>
                  <a:pt x="92916" y="-17439"/>
                  <a:pt x="91329" y="67227"/>
                  <a:pt x="89212" y="101623"/>
                </a:cubicBezTo>
                <a:cubicBezTo>
                  <a:pt x="87095" y="136019"/>
                  <a:pt x="88154" y="193698"/>
                  <a:pt x="73337" y="209573"/>
                </a:cubicBezTo>
                <a:cubicBezTo>
                  <a:pt x="58520" y="225448"/>
                  <a:pt x="-4980" y="168827"/>
                  <a:pt x="312" y="196873"/>
                </a:cubicBezTo>
                <a:cubicBezTo>
                  <a:pt x="5604" y="224919"/>
                  <a:pt x="71749" y="358269"/>
                  <a:pt x="105087" y="377848"/>
                </a:cubicBezTo>
                <a:cubicBezTo>
                  <a:pt x="138425" y="397427"/>
                  <a:pt x="192400" y="315406"/>
                  <a:pt x="200337" y="314348"/>
                </a:cubicBezTo>
                <a:cubicBezTo>
                  <a:pt x="208274" y="313290"/>
                  <a:pt x="149008" y="325990"/>
                  <a:pt x="152712" y="371498"/>
                </a:cubicBezTo>
                <a:cubicBezTo>
                  <a:pt x="156416" y="417006"/>
                  <a:pt x="221504" y="568348"/>
                  <a:pt x="222562" y="587398"/>
                </a:cubicBezTo>
                <a:cubicBezTo>
                  <a:pt x="223620" y="606448"/>
                  <a:pt x="146891" y="492148"/>
                  <a:pt x="159062" y="485798"/>
                </a:cubicBezTo>
                <a:cubicBezTo>
                  <a:pt x="171233" y="479448"/>
                  <a:pt x="261720" y="542419"/>
                  <a:pt x="295587" y="549298"/>
                </a:cubicBezTo>
                <a:cubicBezTo>
                  <a:pt x="329454" y="556177"/>
                  <a:pt x="349033" y="513315"/>
                  <a:pt x="362262" y="527073"/>
                </a:cubicBezTo>
                <a:cubicBezTo>
                  <a:pt x="375491" y="540831"/>
                  <a:pt x="362791" y="604331"/>
                  <a:pt x="374962" y="631848"/>
                </a:cubicBezTo>
                <a:cubicBezTo>
                  <a:pt x="387133" y="659365"/>
                  <a:pt x="415708" y="658836"/>
                  <a:pt x="435287" y="692173"/>
                </a:cubicBezTo>
                <a:cubicBezTo>
                  <a:pt x="454866" y="725511"/>
                  <a:pt x="464391" y="820761"/>
                  <a:pt x="492437" y="831873"/>
                </a:cubicBezTo>
                <a:cubicBezTo>
                  <a:pt x="520483" y="842986"/>
                  <a:pt x="581866" y="758319"/>
                  <a:pt x="603562" y="758848"/>
                </a:cubicBezTo>
                <a:cubicBezTo>
                  <a:pt x="625258" y="759377"/>
                  <a:pt x="572870" y="793773"/>
                  <a:pt x="622612" y="835048"/>
                </a:cubicBezTo>
                <a:cubicBezTo>
                  <a:pt x="672354" y="876323"/>
                  <a:pt x="827929" y="983744"/>
                  <a:pt x="902012" y="1006498"/>
                </a:cubicBezTo>
                <a:cubicBezTo>
                  <a:pt x="976095" y="1029252"/>
                  <a:pt x="1048062" y="969986"/>
                  <a:pt x="1067112" y="971573"/>
                </a:cubicBezTo>
                <a:cubicBezTo>
                  <a:pt x="1086162" y="973160"/>
                  <a:pt x="1027954" y="1000148"/>
                  <a:pt x="1016312" y="1016023"/>
                </a:cubicBezTo>
                <a:cubicBezTo>
                  <a:pt x="1004670" y="1031898"/>
                  <a:pt x="1064466" y="1096456"/>
                  <a:pt x="997262" y="1066823"/>
                </a:cubicBezTo>
                <a:cubicBezTo>
                  <a:pt x="930058" y="1037190"/>
                  <a:pt x="755433" y="931885"/>
                  <a:pt x="613087" y="838223"/>
                </a:cubicBezTo>
                <a:cubicBezTo>
                  <a:pt x="470741" y="744561"/>
                  <a:pt x="230500" y="581577"/>
                  <a:pt x="143187" y="504848"/>
                </a:cubicBezTo>
                <a:cubicBezTo>
                  <a:pt x="55874" y="428119"/>
                  <a:pt x="94504" y="391606"/>
                  <a:pt x="89212" y="377848"/>
                </a:cubicBezTo>
                <a:cubicBezTo>
                  <a:pt x="83920" y="364090"/>
                  <a:pt x="118316" y="447698"/>
                  <a:pt x="111437" y="422298"/>
                </a:cubicBezTo>
                <a:cubicBezTo>
                  <a:pt x="104558" y="396898"/>
                  <a:pt x="52699" y="287890"/>
                  <a:pt x="47937" y="225448"/>
                </a:cubicBezTo>
                <a:cubicBezTo>
                  <a:pt x="43175" y="163006"/>
                  <a:pt x="79158" y="23835"/>
                  <a:pt x="86037" y="3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7515FBDB-5AC5-6868-6341-A9A2C1548178}"/>
              </a:ext>
            </a:extLst>
          </p:cNvPr>
          <p:cNvSpPr/>
          <p:nvPr/>
        </p:nvSpPr>
        <p:spPr>
          <a:xfrm>
            <a:off x="2998485" y="7036967"/>
            <a:ext cx="1899784" cy="1083691"/>
          </a:xfrm>
          <a:custGeom>
            <a:avLst/>
            <a:gdLst>
              <a:gd name="connsiteX0" fmla="*/ 14590 w 1899784"/>
              <a:gd name="connsiteY0" fmla="*/ 36933 h 1083691"/>
              <a:gd name="connsiteX1" fmla="*/ 52690 w 1899784"/>
              <a:gd name="connsiteY1" fmla="*/ 81383 h 1083691"/>
              <a:gd name="connsiteX2" fmla="*/ 332090 w 1899784"/>
              <a:gd name="connsiteY2" fmla="*/ 570333 h 1083691"/>
              <a:gd name="connsiteX3" fmla="*/ 297165 w 1899784"/>
              <a:gd name="connsiteY3" fmla="*/ 535408 h 1083691"/>
              <a:gd name="connsiteX4" fmla="*/ 846440 w 1899784"/>
              <a:gd name="connsiteY4" fmla="*/ 894183 h 1083691"/>
              <a:gd name="connsiteX5" fmla="*/ 884540 w 1899784"/>
              <a:gd name="connsiteY5" fmla="*/ 932283 h 1083691"/>
              <a:gd name="connsiteX6" fmla="*/ 957565 w 1899784"/>
              <a:gd name="connsiteY6" fmla="*/ 925933 h 1083691"/>
              <a:gd name="connsiteX7" fmla="*/ 887715 w 1899784"/>
              <a:gd name="connsiteY7" fmla="*/ 837033 h 1083691"/>
              <a:gd name="connsiteX8" fmla="*/ 1224265 w 1899784"/>
              <a:gd name="connsiteY8" fmla="*/ 979908 h 1083691"/>
              <a:gd name="connsiteX9" fmla="*/ 1471915 w 1899784"/>
              <a:gd name="connsiteY9" fmla="*/ 979908 h 1083691"/>
              <a:gd name="connsiteX10" fmla="*/ 1392540 w 1899784"/>
              <a:gd name="connsiteY10" fmla="*/ 979908 h 1083691"/>
              <a:gd name="connsiteX11" fmla="*/ 1764015 w 1899784"/>
              <a:gd name="connsiteY11" fmla="*/ 992608 h 1083691"/>
              <a:gd name="connsiteX12" fmla="*/ 1630665 w 1899784"/>
              <a:gd name="connsiteY12" fmla="*/ 998958 h 1083691"/>
              <a:gd name="connsiteX13" fmla="*/ 1894190 w 1899784"/>
              <a:gd name="connsiteY13" fmla="*/ 1071983 h 1083691"/>
              <a:gd name="connsiteX14" fmla="*/ 1335390 w 1899784"/>
              <a:gd name="connsiteY14" fmla="*/ 1052933 h 1083691"/>
              <a:gd name="connsiteX15" fmla="*/ 652765 w 1899784"/>
              <a:gd name="connsiteY15" fmla="*/ 786233 h 1083691"/>
              <a:gd name="connsiteX16" fmla="*/ 255890 w 1899784"/>
              <a:gd name="connsiteY16" fmla="*/ 525883 h 1083691"/>
              <a:gd name="connsiteX17" fmla="*/ 293990 w 1899784"/>
              <a:gd name="connsiteY17" fmla="*/ 589383 h 1083691"/>
              <a:gd name="connsiteX18" fmla="*/ 151115 w 1899784"/>
              <a:gd name="connsiteY18" fmla="*/ 367133 h 1083691"/>
              <a:gd name="connsiteX19" fmla="*/ 224140 w 1899784"/>
              <a:gd name="connsiteY19" fmla="*/ 456033 h 1083691"/>
              <a:gd name="connsiteX20" fmla="*/ 14590 w 1899784"/>
              <a:gd name="connsiteY20" fmla="*/ 36933 h 1083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899784" h="1083691">
                <a:moveTo>
                  <a:pt x="14590" y="36933"/>
                </a:moveTo>
                <a:cubicBezTo>
                  <a:pt x="-13985" y="-25509"/>
                  <a:pt x="-227" y="-7517"/>
                  <a:pt x="52690" y="81383"/>
                </a:cubicBezTo>
                <a:cubicBezTo>
                  <a:pt x="105607" y="170283"/>
                  <a:pt x="291344" y="494662"/>
                  <a:pt x="332090" y="570333"/>
                </a:cubicBezTo>
                <a:cubicBezTo>
                  <a:pt x="372836" y="646004"/>
                  <a:pt x="211440" y="481433"/>
                  <a:pt x="297165" y="535408"/>
                </a:cubicBezTo>
                <a:cubicBezTo>
                  <a:pt x="382890" y="589383"/>
                  <a:pt x="748544" y="828037"/>
                  <a:pt x="846440" y="894183"/>
                </a:cubicBezTo>
                <a:cubicBezTo>
                  <a:pt x="944336" y="960329"/>
                  <a:pt x="866019" y="926991"/>
                  <a:pt x="884540" y="932283"/>
                </a:cubicBezTo>
                <a:cubicBezTo>
                  <a:pt x="903061" y="937575"/>
                  <a:pt x="957036" y="941808"/>
                  <a:pt x="957565" y="925933"/>
                </a:cubicBezTo>
                <a:cubicBezTo>
                  <a:pt x="958094" y="910058"/>
                  <a:pt x="843265" y="828037"/>
                  <a:pt x="887715" y="837033"/>
                </a:cubicBezTo>
                <a:cubicBezTo>
                  <a:pt x="932165" y="846029"/>
                  <a:pt x="1126898" y="956096"/>
                  <a:pt x="1224265" y="979908"/>
                </a:cubicBezTo>
                <a:cubicBezTo>
                  <a:pt x="1321632" y="1003721"/>
                  <a:pt x="1471915" y="979908"/>
                  <a:pt x="1471915" y="979908"/>
                </a:cubicBezTo>
                <a:lnTo>
                  <a:pt x="1392540" y="979908"/>
                </a:lnTo>
                <a:lnTo>
                  <a:pt x="1764015" y="992608"/>
                </a:lnTo>
                <a:cubicBezTo>
                  <a:pt x="1803702" y="995783"/>
                  <a:pt x="1608969" y="985729"/>
                  <a:pt x="1630665" y="998958"/>
                </a:cubicBezTo>
                <a:cubicBezTo>
                  <a:pt x="1652361" y="1012187"/>
                  <a:pt x="1943402" y="1062987"/>
                  <a:pt x="1894190" y="1071983"/>
                </a:cubicBezTo>
                <a:cubicBezTo>
                  <a:pt x="1844978" y="1080979"/>
                  <a:pt x="1542294" y="1100558"/>
                  <a:pt x="1335390" y="1052933"/>
                </a:cubicBezTo>
                <a:cubicBezTo>
                  <a:pt x="1128486" y="1005308"/>
                  <a:pt x="832682" y="874075"/>
                  <a:pt x="652765" y="786233"/>
                </a:cubicBezTo>
                <a:cubicBezTo>
                  <a:pt x="472848" y="698391"/>
                  <a:pt x="315686" y="558691"/>
                  <a:pt x="255890" y="525883"/>
                </a:cubicBezTo>
                <a:cubicBezTo>
                  <a:pt x="196094" y="493075"/>
                  <a:pt x="311453" y="615841"/>
                  <a:pt x="293990" y="589383"/>
                </a:cubicBezTo>
                <a:cubicBezTo>
                  <a:pt x="276527" y="562925"/>
                  <a:pt x="162757" y="389358"/>
                  <a:pt x="151115" y="367133"/>
                </a:cubicBezTo>
                <a:cubicBezTo>
                  <a:pt x="139473" y="344908"/>
                  <a:pt x="250069" y="512125"/>
                  <a:pt x="224140" y="456033"/>
                </a:cubicBezTo>
                <a:cubicBezTo>
                  <a:pt x="198211" y="399941"/>
                  <a:pt x="43165" y="99375"/>
                  <a:pt x="14590" y="369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EA5F94C4-3A19-18EC-490F-A60EF3209FB4}"/>
              </a:ext>
            </a:extLst>
          </p:cNvPr>
          <p:cNvSpPr/>
          <p:nvPr/>
        </p:nvSpPr>
        <p:spPr>
          <a:xfrm>
            <a:off x="4719076" y="6854052"/>
            <a:ext cx="1123493" cy="657034"/>
          </a:xfrm>
          <a:custGeom>
            <a:avLst/>
            <a:gdLst>
              <a:gd name="connsiteX0" fmla="*/ 1122924 w 1123493"/>
              <a:gd name="connsiteY0" fmla="*/ 773 h 657034"/>
              <a:gd name="connsiteX1" fmla="*/ 760974 w 1123493"/>
              <a:gd name="connsiteY1" fmla="*/ 391298 h 657034"/>
              <a:gd name="connsiteX2" fmla="*/ 786374 w 1123493"/>
              <a:gd name="connsiteY2" fmla="*/ 359548 h 657034"/>
              <a:gd name="connsiteX3" fmla="*/ 437124 w 1123493"/>
              <a:gd name="connsiteY3" fmla="*/ 508773 h 657034"/>
              <a:gd name="connsiteX4" fmla="*/ 8499 w 1123493"/>
              <a:gd name="connsiteY4" fmla="*/ 651648 h 657034"/>
              <a:gd name="connsiteX5" fmla="*/ 148199 w 1123493"/>
              <a:gd name="connsiteY5" fmla="*/ 619898 h 657034"/>
              <a:gd name="connsiteX6" fmla="*/ 106924 w 1123493"/>
              <a:gd name="connsiteY6" fmla="*/ 648473 h 657034"/>
              <a:gd name="connsiteX7" fmla="*/ 675249 w 1123493"/>
              <a:gd name="connsiteY7" fmla="*/ 438923 h 657034"/>
              <a:gd name="connsiteX8" fmla="*/ 592699 w 1123493"/>
              <a:gd name="connsiteY8" fmla="*/ 473848 h 657034"/>
              <a:gd name="connsiteX9" fmla="*/ 941949 w 1123493"/>
              <a:gd name="connsiteY9" fmla="*/ 257948 h 657034"/>
              <a:gd name="connsiteX10" fmla="*/ 846699 w 1123493"/>
              <a:gd name="connsiteY10" fmla="*/ 289698 h 657034"/>
              <a:gd name="connsiteX11" fmla="*/ 1122924 w 1123493"/>
              <a:gd name="connsiteY11" fmla="*/ 773 h 65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3493" h="657034">
                <a:moveTo>
                  <a:pt x="1122924" y="773"/>
                </a:moveTo>
                <a:cubicBezTo>
                  <a:pt x="1108637" y="17706"/>
                  <a:pt x="817066" y="331502"/>
                  <a:pt x="760974" y="391298"/>
                </a:cubicBezTo>
                <a:cubicBezTo>
                  <a:pt x="704882" y="451094"/>
                  <a:pt x="840349" y="339969"/>
                  <a:pt x="786374" y="359548"/>
                </a:cubicBezTo>
                <a:cubicBezTo>
                  <a:pt x="732399" y="379127"/>
                  <a:pt x="566770" y="460090"/>
                  <a:pt x="437124" y="508773"/>
                </a:cubicBezTo>
                <a:cubicBezTo>
                  <a:pt x="307478" y="557456"/>
                  <a:pt x="56653" y="633127"/>
                  <a:pt x="8499" y="651648"/>
                </a:cubicBezTo>
                <a:cubicBezTo>
                  <a:pt x="-39655" y="670169"/>
                  <a:pt x="131795" y="620427"/>
                  <a:pt x="148199" y="619898"/>
                </a:cubicBezTo>
                <a:cubicBezTo>
                  <a:pt x="164603" y="619369"/>
                  <a:pt x="19082" y="678635"/>
                  <a:pt x="106924" y="648473"/>
                </a:cubicBezTo>
                <a:cubicBezTo>
                  <a:pt x="194766" y="618311"/>
                  <a:pt x="594286" y="468027"/>
                  <a:pt x="675249" y="438923"/>
                </a:cubicBezTo>
                <a:cubicBezTo>
                  <a:pt x="756211" y="409819"/>
                  <a:pt x="548249" y="504010"/>
                  <a:pt x="592699" y="473848"/>
                </a:cubicBezTo>
                <a:cubicBezTo>
                  <a:pt x="637149" y="443686"/>
                  <a:pt x="899616" y="288640"/>
                  <a:pt x="941949" y="257948"/>
                </a:cubicBezTo>
                <a:cubicBezTo>
                  <a:pt x="984282" y="227256"/>
                  <a:pt x="814949" y="329386"/>
                  <a:pt x="846699" y="289698"/>
                </a:cubicBezTo>
                <a:cubicBezTo>
                  <a:pt x="878449" y="250011"/>
                  <a:pt x="1137211" y="-16160"/>
                  <a:pt x="1122924" y="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B37D994E-61A6-C6E9-6FA1-269F3009C8E0}"/>
              </a:ext>
            </a:extLst>
          </p:cNvPr>
          <p:cNvSpPr/>
          <p:nvPr/>
        </p:nvSpPr>
        <p:spPr>
          <a:xfrm>
            <a:off x="5909336" y="6644782"/>
            <a:ext cx="155922" cy="411841"/>
          </a:xfrm>
          <a:custGeom>
            <a:avLst/>
            <a:gdLst>
              <a:gd name="connsiteX0" fmla="*/ 154914 w 155922"/>
              <a:gd name="connsiteY0" fmla="*/ 3668 h 411841"/>
              <a:gd name="connsiteX1" fmla="*/ 2514 w 155922"/>
              <a:gd name="connsiteY1" fmla="*/ 406893 h 411841"/>
              <a:gd name="connsiteX2" fmla="*/ 66014 w 155922"/>
              <a:gd name="connsiteY2" fmla="*/ 216393 h 411841"/>
              <a:gd name="connsiteX3" fmla="*/ 154914 w 155922"/>
              <a:gd name="connsiteY3" fmla="*/ 3668 h 411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922" h="411841">
                <a:moveTo>
                  <a:pt x="154914" y="3668"/>
                </a:moveTo>
                <a:cubicBezTo>
                  <a:pt x="144331" y="35418"/>
                  <a:pt x="17331" y="371439"/>
                  <a:pt x="2514" y="406893"/>
                </a:cubicBezTo>
                <a:cubicBezTo>
                  <a:pt x="-12303" y="442347"/>
                  <a:pt x="42202" y="277776"/>
                  <a:pt x="66014" y="216393"/>
                </a:cubicBezTo>
                <a:cubicBezTo>
                  <a:pt x="89826" y="155010"/>
                  <a:pt x="165497" y="-28082"/>
                  <a:pt x="154914" y="3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A765CD1B-66EF-E65F-B4E9-966C8F487E27}"/>
              </a:ext>
            </a:extLst>
          </p:cNvPr>
          <p:cNvSpPr/>
          <p:nvPr/>
        </p:nvSpPr>
        <p:spPr>
          <a:xfrm>
            <a:off x="5070416" y="7159607"/>
            <a:ext cx="772251" cy="470034"/>
          </a:xfrm>
          <a:custGeom>
            <a:avLst/>
            <a:gdLst>
              <a:gd name="connsiteX0" fmla="*/ 59 w 772251"/>
              <a:gd name="connsiteY0" fmla="*/ 469918 h 470034"/>
              <a:gd name="connsiteX1" fmla="*/ 469959 w 772251"/>
              <a:gd name="connsiteY1" fmla="*/ 254018 h 470034"/>
              <a:gd name="connsiteX2" fmla="*/ 771584 w 772251"/>
              <a:gd name="connsiteY2" fmla="*/ 18 h 470034"/>
              <a:gd name="connsiteX3" fmla="*/ 390584 w 772251"/>
              <a:gd name="connsiteY3" fmla="*/ 266718 h 470034"/>
              <a:gd name="connsiteX4" fmla="*/ 501709 w 772251"/>
              <a:gd name="connsiteY4" fmla="*/ 225443 h 470034"/>
              <a:gd name="connsiteX5" fmla="*/ 59 w 772251"/>
              <a:gd name="connsiteY5" fmla="*/ 469918 h 470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2251" h="470034">
                <a:moveTo>
                  <a:pt x="59" y="469918"/>
                </a:moveTo>
                <a:cubicBezTo>
                  <a:pt x="-5233" y="474681"/>
                  <a:pt x="341372" y="332335"/>
                  <a:pt x="469959" y="254018"/>
                </a:cubicBezTo>
                <a:cubicBezTo>
                  <a:pt x="598546" y="175701"/>
                  <a:pt x="784813" y="-2099"/>
                  <a:pt x="771584" y="18"/>
                </a:cubicBezTo>
                <a:cubicBezTo>
                  <a:pt x="758355" y="2135"/>
                  <a:pt x="435563" y="229147"/>
                  <a:pt x="390584" y="266718"/>
                </a:cubicBezTo>
                <a:cubicBezTo>
                  <a:pt x="345605" y="304289"/>
                  <a:pt x="571030" y="189460"/>
                  <a:pt x="501709" y="225443"/>
                </a:cubicBezTo>
                <a:cubicBezTo>
                  <a:pt x="432388" y="261426"/>
                  <a:pt x="5351" y="465155"/>
                  <a:pt x="59" y="4699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8EC0FDC5-A1F7-0706-7243-F707E3D83B60}"/>
              </a:ext>
            </a:extLst>
          </p:cNvPr>
          <p:cNvSpPr/>
          <p:nvPr/>
        </p:nvSpPr>
        <p:spPr>
          <a:xfrm>
            <a:off x="6126006" y="6694052"/>
            <a:ext cx="233531" cy="377274"/>
          </a:xfrm>
          <a:custGeom>
            <a:avLst/>
            <a:gdLst>
              <a:gd name="connsiteX0" fmla="*/ 1744 w 233531"/>
              <a:gd name="connsiteY0" fmla="*/ 2023 h 377274"/>
              <a:gd name="connsiteX1" fmla="*/ 230344 w 233531"/>
              <a:gd name="connsiteY1" fmla="*/ 370323 h 377274"/>
              <a:gd name="connsiteX2" fmla="*/ 128744 w 233531"/>
              <a:gd name="connsiteY2" fmla="*/ 227448 h 377274"/>
              <a:gd name="connsiteX3" fmla="*/ 1744 w 233531"/>
              <a:gd name="connsiteY3" fmla="*/ 2023 h 377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531" h="377274">
                <a:moveTo>
                  <a:pt x="1744" y="2023"/>
                </a:moveTo>
                <a:cubicBezTo>
                  <a:pt x="18677" y="25836"/>
                  <a:pt x="209177" y="332752"/>
                  <a:pt x="230344" y="370323"/>
                </a:cubicBezTo>
                <a:cubicBezTo>
                  <a:pt x="251511" y="407894"/>
                  <a:pt x="161552" y="283540"/>
                  <a:pt x="128744" y="227448"/>
                </a:cubicBezTo>
                <a:cubicBezTo>
                  <a:pt x="95936" y="171356"/>
                  <a:pt x="-15189" y="-21790"/>
                  <a:pt x="1744" y="20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611EA330-62A5-A0DC-75EE-8E14BD8BEECB}"/>
              </a:ext>
            </a:extLst>
          </p:cNvPr>
          <p:cNvSpPr/>
          <p:nvPr/>
        </p:nvSpPr>
        <p:spPr>
          <a:xfrm>
            <a:off x="5032636" y="7174561"/>
            <a:ext cx="1005052" cy="630951"/>
          </a:xfrm>
          <a:custGeom>
            <a:avLst/>
            <a:gdLst>
              <a:gd name="connsiteX0" fmla="*/ 999864 w 1005052"/>
              <a:gd name="connsiteY0" fmla="*/ 939 h 630951"/>
              <a:gd name="connsiteX1" fmla="*/ 656964 w 1005052"/>
              <a:gd name="connsiteY1" fmla="*/ 293039 h 630951"/>
              <a:gd name="connsiteX2" fmla="*/ 266439 w 1005052"/>
              <a:gd name="connsiteY2" fmla="*/ 435914 h 630951"/>
              <a:gd name="connsiteX3" fmla="*/ 406139 w 1005052"/>
              <a:gd name="connsiteY3" fmla="*/ 420039 h 630951"/>
              <a:gd name="connsiteX4" fmla="*/ 44189 w 1005052"/>
              <a:gd name="connsiteY4" fmla="*/ 553389 h 630951"/>
              <a:gd name="connsiteX5" fmla="*/ 136264 w 1005052"/>
              <a:gd name="connsiteY5" fmla="*/ 547039 h 630951"/>
              <a:gd name="connsiteX6" fmla="*/ 18789 w 1005052"/>
              <a:gd name="connsiteY6" fmla="*/ 626414 h 630951"/>
              <a:gd name="connsiteX7" fmla="*/ 606164 w 1005052"/>
              <a:gd name="connsiteY7" fmla="*/ 391464 h 630951"/>
              <a:gd name="connsiteX8" fmla="*/ 383914 w 1005052"/>
              <a:gd name="connsiteY8" fmla="*/ 442264 h 630951"/>
              <a:gd name="connsiteX9" fmla="*/ 831589 w 1005052"/>
              <a:gd name="connsiteY9" fmla="*/ 207314 h 630951"/>
              <a:gd name="connsiteX10" fmla="*/ 999864 w 1005052"/>
              <a:gd name="connsiteY10" fmla="*/ 939 h 6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5052" h="630951">
                <a:moveTo>
                  <a:pt x="999864" y="939"/>
                </a:moveTo>
                <a:cubicBezTo>
                  <a:pt x="970760" y="15226"/>
                  <a:pt x="779201" y="220543"/>
                  <a:pt x="656964" y="293039"/>
                </a:cubicBezTo>
                <a:cubicBezTo>
                  <a:pt x="534727" y="365535"/>
                  <a:pt x="308243" y="414747"/>
                  <a:pt x="266439" y="435914"/>
                </a:cubicBezTo>
                <a:cubicBezTo>
                  <a:pt x="224635" y="457081"/>
                  <a:pt x="443181" y="400460"/>
                  <a:pt x="406139" y="420039"/>
                </a:cubicBezTo>
                <a:cubicBezTo>
                  <a:pt x="369097" y="439618"/>
                  <a:pt x="89168" y="532222"/>
                  <a:pt x="44189" y="553389"/>
                </a:cubicBezTo>
                <a:cubicBezTo>
                  <a:pt x="-790" y="574556"/>
                  <a:pt x="140497" y="534868"/>
                  <a:pt x="136264" y="547039"/>
                </a:cubicBezTo>
                <a:cubicBezTo>
                  <a:pt x="132031" y="559210"/>
                  <a:pt x="-59528" y="652343"/>
                  <a:pt x="18789" y="626414"/>
                </a:cubicBezTo>
                <a:cubicBezTo>
                  <a:pt x="97106" y="600485"/>
                  <a:pt x="545310" y="422156"/>
                  <a:pt x="606164" y="391464"/>
                </a:cubicBezTo>
                <a:cubicBezTo>
                  <a:pt x="667018" y="360772"/>
                  <a:pt x="346343" y="472956"/>
                  <a:pt x="383914" y="442264"/>
                </a:cubicBezTo>
                <a:cubicBezTo>
                  <a:pt x="421485" y="411572"/>
                  <a:pt x="732635" y="275576"/>
                  <a:pt x="831589" y="207314"/>
                </a:cubicBezTo>
                <a:cubicBezTo>
                  <a:pt x="930543" y="139052"/>
                  <a:pt x="1028968" y="-13348"/>
                  <a:pt x="999864" y="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E75CE8E6-0529-D0D6-6345-6480522A0139}"/>
              </a:ext>
            </a:extLst>
          </p:cNvPr>
          <p:cNvSpPr/>
          <p:nvPr/>
        </p:nvSpPr>
        <p:spPr>
          <a:xfrm>
            <a:off x="5032539" y="7466469"/>
            <a:ext cx="925493" cy="475176"/>
          </a:xfrm>
          <a:custGeom>
            <a:avLst/>
            <a:gdLst>
              <a:gd name="connsiteX0" fmla="*/ 28411 w 925493"/>
              <a:gd name="connsiteY0" fmla="*/ 385306 h 475176"/>
              <a:gd name="connsiteX1" fmla="*/ 593561 w 925493"/>
              <a:gd name="connsiteY1" fmla="*/ 220206 h 475176"/>
              <a:gd name="connsiteX2" fmla="*/ 571336 w 925493"/>
              <a:gd name="connsiteY2" fmla="*/ 239256 h 475176"/>
              <a:gd name="connsiteX3" fmla="*/ 869786 w 925493"/>
              <a:gd name="connsiteY3" fmla="*/ 96381 h 475176"/>
              <a:gd name="connsiteX4" fmla="*/ 917411 w 925493"/>
              <a:gd name="connsiteY4" fmla="*/ 1131 h 475176"/>
              <a:gd name="connsiteX5" fmla="*/ 768186 w 925493"/>
              <a:gd name="connsiteY5" fmla="*/ 159881 h 475176"/>
              <a:gd name="connsiteX6" fmla="*/ 425286 w 925493"/>
              <a:gd name="connsiteY6" fmla="*/ 359906 h 475176"/>
              <a:gd name="connsiteX7" fmla="*/ 558636 w 925493"/>
              <a:gd name="connsiteY7" fmla="*/ 321806 h 475176"/>
              <a:gd name="connsiteX8" fmla="*/ 263361 w 925493"/>
              <a:gd name="connsiteY8" fmla="*/ 404356 h 475176"/>
              <a:gd name="connsiteX9" fmla="*/ 161761 w 925493"/>
              <a:gd name="connsiteY9" fmla="*/ 432931 h 475176"/>
              <a:gd name="connsiteX10" fmla="*/ 98261 w 925493"/>
              <a:gd name="connsiteY10" fmla="*/ 474206 h 475176"/>
              <a:gd name="connsiteX11" fmla="*/ 193511 w 925493"/>
              <a:gd name="connsiteY11" fmla="*/ 388481 h 475176"/>
              <a:gd name="connsiteX12" fmla="*/ 91911 w 925493"/>
              <a:gd name="connsiteY12" fmla="*/ 404356 h 475176"/>
              <a:gd name="connsiteX13" fmla="*/ 28411 w 925493"/>
              <a:gd name="connsiteY13" fmla="*/ 385306 h 475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5493" h="475176">
                <a:moveTo>
                  <a:pt x="28411" y="385306"/>
                </a:moveTo>
                <a:cubicBezTo>
                  <a:pt x="112019" y="354614"/>
                  <a:pt x="503074" y="244548"/>
                  <a:pt x="593561" y="220206"/>
                </a:cubicBezTo>
                <a:cubicBezTo>
                  <a:pt x="684049" y="195864"/>
                  <a:pt x="525299" y="259893"/>
                  <a:pt x="571336" y="239256"/>
                </a:cubicBezTo>
                <a:cubicBezTo>
                  <a:pt x="617374" y="218618"/>
                  <a:pt x="812107" y="136069"/>
                  <a:pt x="869786" y="96381"/>
                </a:cubicBezTo>
                <a:cubicBezTo>
                  <a:pt x="927465" y="56693"/>
                  <a:pt x="934344" y="-9452"/>
                  <a:pt x="917411" y="1131"/>
                </a:cubicBezTo>
                <a:cubicBezTo>
                  <a:pt x="900478" y="11714"/>
                  <a:pt x="850207" y="100085"/>
                  <a:pt x="768186" y="159881"/>
                </a:cubicBezTo>
                <a:cubicBezTo>
                  <a:pt x="686165" y="219677"/>
                  <a:pt x="460211" y="332918"/>
                  <a:pt x="425286" y="359906"/>
                </a:cubicBezTo>
                <a:cubicBezTo>
                  <a:pt x="390361" y="386894"/>
                  <a:pt x="558636" y="321806"/>
                  <a:pt x="558636" y="321806"/>
                </a:cubicBezTo>
                <a:lnTo>
                  <a:pt x="263361" y="404356"/>
                </a:lnTo>
                <a:cubicBezTo>
                  <a:pt x="197215" y="422877"/>
                  <a:pt x="189278" y="421289"/>
                  <a:pt x="161761" y="432931"/>
                </a:cubicBezTo>
                <a:cubicBezTo>
                  <a:pt x="134244" y="444573"/>
                  <a:pt x="92969" y="481614"/>
                  <a:pt x="98261" y="474206"/>
                </a:cubicBezTo>
                <a:cubicBezTo>
                  <a:pt x="103553" y="466798"/>
                  <a:pt x="194569" y="400123"/>
                  <a:pt x="193511" y="388481"/>
                </a:cubicBezTo>
                <a:cubicBezTo>
                  <a:pt x="192453" y="376839"/>
                  <a:pt x="113607" y="403827"/>
                  <a:pt x="91911" y="404356"/>
                </a:cubicBezTo>
                <a:cubicBezTo>
                  <a:pt x="70215" y="404885"/>
                  <a:pt x="-55197" y="415998"/>
                  <a:pt x="28411" y="385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BCDCA005-87AC-05AB-9C50-7891C57B0EA9}"/>
              </a:ext>
            </a:extLst>
          </p:cNvPr>
          <p:cNvSpPr/>
          <p:nvPr/>
        </p:nvSpPr>
        <p:spPr>
          <a:xfrm>
            <a:off x="6046431" y="6777054"/>
            <a:ext cx="104224" cy="372973"/>
          </a:xfrm>
          <a:custGeom>
            <a:avLst/>
            <a:gdLst>
              <a:gd name="connsiteX0" fmla="*/ 103544 w 104224"/>
              <a:gd name="connsiteY0" fmla="*/ 4746 h 372973"/>
              <a:gd name="connsiteX1" fmla="*/ 1944 w 104224"/>
              <a:gd name="connsiteY1" fmla="*/ 369871 h 372973"/>
              <a:gd name="connsiteX2" fmla="*/ 43219 w 104224"/>
              <a:gd name="connsiteY2" fmla="*/ 173021 h 372973"/>
              <a:gd name="connsiteX3" fmla="*/ 103544 w 104224"/>
              <a:gd name="connsiteY3" fmla="*/ 4746 h 372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24" h="372973">
                <a:moveTo>
                  <a:pt x="103544" y="4746"/>
                </a:moveTo>
                <a:cubicBezTo>
                  <a:pt x="96665" y="37554"/>
                  <a:pt x="11998" y="341825"/>
                  <a:pt x="1944" y="369871"/>
                </a:cubicBezTo>
                <a:cubicBezTo>
                  <a:pt x="-8110" y="397917"/>
                  <a:pt x="23111" y="228054"/>
                  <a:pt x="43219" y="173021"/>
                </a:cubicBezTo>
                <a:cubicBezTo>
                  <a:pt x="63327" y="117988"/>
                  <a:pt x="110423" y="-28062"/>
                  <a:pt x="103544" y="47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5C8AE37C-A0BE-AC5E-69C3-7B1633338AFC}"/>
              </a:ext>
            </a:extLst>
          </p:cNvPr>
          <p:cNvSpPr/>
          <p:nvPr/>
        </p:nvSpPr>
        <p:spPr>
          <a:xfrm>
            <a:off x="6052782" y="6922653"/>
            <a:ext cx="158911" cy="428037"/>
          </a:xfrm>
          <a:custGeom>
            <a:avLst/>
            <a:gdLst>
              <a:gd name="connsiteX0" fmla="*/ 157518 w 158911"/>
              <a:gd name="connsiteY0" fmla="*/ 5197 h 428037"/>
              <a:gd name="connsiteX1" fmla="*/ 1943 w 158911"/>
              <a:gd name="connsiteY1" fmla="*/ 424297 h 428037"/>
              <a:gd name="connsiteX2" fmla="*/ 74968 w 158911"/>
              <a:gd name="connsiteY2" fmla="*/ 202047 h 428037"/>
              <a:gd name="connsiteX3" fmla="*/ 157518 w 158911"/>
              <a:gd name="connsiteY3" fmla="*/ 5197 h 428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911" h="428037">
                <a:moveTo>
                  <a:pt x="157518" y="5197"/>
                </a:moveTo>
                <a:cubicBezTo>
                  <a:pt x="145347" y="42238"/>
                  <a:pt x="15701" y="391489"/>
                  <a:pt x="1943" y="424297"/>
                </a:cubicBezTo>
                <a:cubicBezTo>
                  <a:pt x="-11815" y="457105"/>
                  <a:pt x="51156" y="265018"/>
                  <a:pt x="74968" y="202047"/>
                </a:cubicBezTo>
                <a:cubicBezTo>
                  <a:pt x="98780" y="139076"/>
                  <a:pt x="169689" y="-31844"/>
                  <a:pt x="157518" y="5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60E462E9-C706-FDF7-B976-D27C6B494D4D}"/>
              </a:ext>
            </a:extLst>
          </p:cNvPr>
          <p:cNvSpPr/>
          <p:nvPr/>
        </p:nvSpPr>
        <p:spPr>
          <a:xfrm>
            <a:off x="5914610" y="7080250"/>
            <a:ext cx="356029" cy="613002"/>
          </a:xfrm>
          <a:custGeom>
            <a:avLst/>
            <a:gdLst>
              <a:gd name="connsiteX0" fmla="*/ 356015 w 356029"/>
              <a:gd name="connsiteY0" fmla="*/ 0 h 613002"/>
              <a:gd name="connsiteX1" fmla="*/ 206790 w 356029"/>
              <a:gd name="connsiteY1" fmla="*/ 409575 h 613002"/>
              <a:gd name="connsiteX2" fmla="*/ 415 w 356029"/>
              <a:gd name="connsiteY2" fmla="*/ 612775 h 613002"/>
              <a:gd name="connsiteX3" fmla="*/ 263940 w 356029"/>
              <a:gd name="connsiteY3" fmla="*/ 374650 h 613002"/>
              <a:gd name="connsiteX4" fmla="*/ 216315 w 356029"/>
              <a:gd name="connsiteY4" fmla="*/ 406400 h 613002"/>
              <a:gd name="connsiteX5" fmla="*/ 356015 w 356029"/>
              <a:gd name="connsiteY5" fmla="*/ 0 h 61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6029" h="613002">
                <a:moveTo>
                  <a:pt x="356015" y="0"/>
                </a:moveTo>
                <a:cubicBezTo>
                  <a:pt x="354428" y="529"/>
                  <a:pt x="266057" y="307446"/>
                  <a:pt x="206790" y="409575"/>
                </a:cubicBezTo>
                <a:cubicBezTo>
                  <a:pt x="147523" y="511704"/>
                  <a:pt x="-9110" y="618596"/>
                  <a:pt x="415" y="612775"/>
                </a:cubicBezTo>
                <a:cubicBezTo>
                  <a:pt x="9940" y="606954"/>
                  <a:pt x="227957" y="409046"/>
                  <a:pt x="263940" y="374650"/>
                </a:cubicBezTo>
                <a:cubicBezTo>
                  <a:pt x="299923" y="340254"/>
                  <a:pt x="203086" y="463021"/>
                  <a:pt x="216315" y="406400"/>
                </a:cubicBezTo>
                <a:cubicBezTo>
                  <a:pt x="229544" y="349779"/>
                  <a:pt x="357602" y="-529"/>
                  <a:pt x="35601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44D1F306-980E-B768-9FCE-734B255AA640}"/>
              </a:ext>
            </a:extLst>
          </p:cNvPr>
          <p:cNvSpPr/>
          <p:nvPr/>
        </p:nvSpPr>
        <p:spPr>
          <a:xfrm>
            <a:off x="5187950" y="7626264"/>
            <a:ext cx="798524" cy="444586"/>
          </a:xfrm>
          <a:custGeom>
            <a:avLst/>
            <a:gdLst>
              <a:gd name="connsiteX0" fmla="*/ 0 w 798524"/>
              <a:gd name="connsiteY0" fmla="*/ 444586 h 444586"/>
              <a:gd name="connsiteX1" fmla="*/ 155575 w 798524"/>
              <a:gd name="connsiteY1" fmla="*/ 406486 h 444586"/>
              <a:gd name="connsiteX2" fmla="*/ 85725 w 798524"/>
              <a:gd name="connsiteY2" fmla="*/ 387436 h 444586"/>
              <a:gd name="connsiteX3" fmla="*/ 247650 w 798524"/>
              <a:gd name="connsiteY3" fmla="*/ 371561 h 444586"/>
              <a:gd name="connsiteX4" fmla="*/ 187325 w 798524"/>
              <a:gd name="connsiteY4" fmla="*/ 374736 h 444586"/>
              <a:gd name="connsiteX5" fmla="*/ 371475 w 798524"/>
              <a:gd name="connsiteY5" fmla="*/ 298536 h 444586"/>
              <a:gd name="connsiteX6" fmla="*/ 320675 w 798524"/>
              <a:gd name="connsiteY6" fmla="*/ 311236 h 444586"/>
              <a:gd name="connsiteX7" fmla="*/ 536575 w 798524"/>
              <a:gd name="connsiteY7" fmla="*/ 238211 h 444586"/>
              <a:gd name="connsiteX8" fmla="*/ 615950 w 798524"/>
              <a:gd name="connsiteY8" fmla="*/ 158836 h 444586"/>
              <a:gd name="connsiteX9" fmla="*/ 552450 w 798524"/>
              <a:gd name="connsiteY9" fmla="*/ 187411 h 444586"/>
              <a:gd name="connsiteX10" fmla="*/ 796925 w 798524"/>
              <a:gd name="connsiteY10" fmla="*/ 86 h 444586"/>
              <a:gd name="connsiteX11" fmla="*/ 644525 w 798524"/>
              <a:gd name="connsiteY11" fmla="*/ 165186 h 444586"/>
              <a:gd name="connsiteX12" fmla="*/ 381000 w 798524"/>
              <a:gd name="connsiteY12" fmla="*/ 317586 h 444586"/>
              <a:gd name="connsiteX13" fmla="*/ 425450 w 798524"/>
              <a:gd name="connsiteY13" fmla="*/ 298536 h 444586"/>
              <a:gd name="connsiteX14" fmla="*/ 187325 w 798524"/>
              <a:gd name="connsiteY14" fmla="*/ 384261 h 444586"/>
              <a:gd name="connsiteX15" fmla="*/ 0 w 798524"/>
              <a:gd name="connsiteY15" fmla="*/ 444586 h 444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8524" h="444586">
                <a:moveTo>
                  <a:pt x="0" y="444586"/>
                </a:moveTo>
                <a:cubicBezTo>
                  <a:pt x="70644" y="430298"/>
                  <a:pt x="141288" y="416011"/>
                  <a:pt x="155575" y="406486"/>
                </a:cubicBezTo>
                <a:cubicBezTo>
                  <a:pt x="169862" y="396961"/>
                  <a:pt x="70379" y="393257"/>
                  <a:pt x="85725" y="387436"/>
                </a:cubicBezTo>
                <a:cubicBezTo>
                  <a:pt x="101071" y="381615"/>
                  <a:pt x="230717" y="373678"/>
                  <a:pt x="247650" y="371561"/>
                </a:cubicBezTo>
                <a:cubicBezTo>
                  <a:pt x="264583" y="369444"/>
                  <a:pt x="166688" y="386907"/>
                  <a:pt x="187325" y="374736"/>
                </a:cubicBezTo>
                <a:cubicBezTo>
                  <a:pt x="207962" y="362565"/>
                  <a:pt x="349250" y="309119"/>
                  <a:pt x="371475" y="298536"/>
                </a:cubicBezTo>
                <a:cubicBezTo>
                  <a:pt x="393700" y="287953"/>
                  <a:pt x="293158" y="321290"/>
                  <a:pt x="320675" y="311236"/>
                </a:cubicBezTo>
                <a:cubicBezTo>
                  <a:pt x="348192" y="301182"/>
                  <a:pt x="487363" y="263611"/>
                  <a:pt x="536575" y="238211"/>
                </a:cubicBezTo>
                <a:cubicBezTo>
                  <a:pt x="585787" y="212811"/>
                  <a:pt x="613304" y="167303"/>
                  <a:pt x="615950" y="158836"/>
                </a:cubicBezTo>
                <a:cubicBezTo>
                  <a:pt x="618596" y="150369"/>
                  <a:pt x="522288" y="213869"/>
                  <a:pt x="552450" y="187411"/>
                </a:cubicBezTo>
                <a:cubicBezTo>
                  <a:pt x="582612" y="160953"/>
                  <a:pt x="781579" y="3790"/>
                  <a:pt x="796925" y="86"/>
                </a:cubicBezTo>
                <a:cubicBezTo>
                  <a:pt x="812271" y="-3618"/>
                  <a:pt x="713846" y="112269"/>
                  <a:pt x="644525" y="165186"/>
                </a:cubicBezTo>
                <a:cubicBezTo>
                  <a:pt x="575204" y="218103"/>
                  <a:pt x="417512" y="295361"/>
                  <a:pt x="381000" y="317586"/>
                </a:cubicBezTo>
                <a:cubicBezTo>
                  <a:pt x="344488" y="339811"/>
                  <a:pt x="457729" y="287423"/>
                  <a:pt x="425450" y="298536"/>
                </a:cubicBezTo>
                <a:cubicBezTo>
                  <a:pt x="393171" y="309648"/>
                  <a:pt x="187325" y="384261"/>
                  <a:pt x="187325" y="384261"/>
                </a:cubicBezTo>
                <a:lnTo>
                  <a:pt x="0" y="44458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4EAB3EFC-2708-804D-F5B7-24B4FB98AA04}"/>
              </a:ext>
            </a:extLst>
          </p:cNvPr>
          <p:cNvSpPr/>
          <p:nvPr/>
        </p:nvSpPr>
        <p:spPr>
          <a:xfrm>
            <a:off x="4082026" y="7340459"/>
            <a:ext cx="1091263" cy="651770"/>
          </a:xfrm>
          <a:custGeom>
            <a:avLst/>
            <a:gdLst>
              <a:gd name="connsiteX0" fmla="*/ 353449 w 1091263"/>
              <a:gd name="connsiteY0" fmla="*/ 69991 h 651770"/>
              <a:gd name="connsiteX1" fmla="*/ 877324 w 1091263"/>
              <a:gd name="connsiteY1" fmla="*/ 320816 h 651770"/>
              <a:gd name="connsiteX2" fmla="*/ 785249 w 1091263"/>
              <a:gd name="connsiteY2" fmla="*/ 241441 h 651770"/>
              <a:gd name="connsiteX3" fmla="*/ 982099 w 1091263"/>
              <a:gd name="connsiteY3" fmla="*/ 447816 h 651770"/>
              <a:gd name="connsiteX4" fmla="*/ 994799 w 1091263"/>
              <a:gd name="connsiteY4" fmla="*/ 504966 h 651770"/>
              <a:gd name="connsiteX5" fmla="*/ 1086874 w 1091263"/>
              <a:gd name="connsiteY5" fmla="*/ 543066 h 651770"/>
              <a:gd name="connsiteX6" fmla="*/ 836049 w 1091263"/>
              <a:gd name="connsiteY6" fmla="*/ 651016 h 651770"/>
              <a:gd name="connsiteX7" fmla="*/ 340749 w 1091263"/>
              <a:gd name="connsiteY7" fmla="*/ 593866 h 651770"/>
              <a:gd name="connsiteX8" fmla="*/ 4199 w 1091263"/>
              <a:gd name="connsiteY8" fmla="*/ 555766 h 651770"/>
              <a:gd name="connsiteX9" fmla="*/ 147074 w 1091263"/>
              <a:gd name="connsiteY9" fmla="*/ 568466 h 651770"/>
              <a:gd name="connsiteX10" fmla="*/ 70874 w 1091263"/>
              <a:gd name="connsiteY10" fmla="*/ 492266 h 651770"/>
              <a:gd name="connsiteX11" fmla="*/ 210574 w 1091263"/>
              <a:gd name="connsiteY11" fmla="*/ 482741 h 651770"/>
              <a:gd name="connsiteX12" fmla="*/ 7374 w 1091263"/>
              <a:gd name="connsiteY12" fmla="*/ 263666 h 651770"/>
              <a:gd name="connsiteX13" fmla="*/ 242324 w 1091263"/>
              <a:gd name="connsiteY13" fmla="*/ 381141 h 651770"/>
              <a:gd name="connsiteX14" fmla="*/ 89924 w 1091263"/>
              <a:gd name="connsiteY14" fmla="*/ 184291 h 651770"/>
              <a:gd name="connsiteX15" fmla="*/ 334399 w 1091263"/>
              <a:gd name="connsiteY15" fmla="*/ 270016 h 651770"/>
              <a:gd name="connsiteX16" fmla="*/ 86749 w 1091263"/>
              <a:gd name="connsiteY16" fmla="*/ 141 h 651770"/>
              <a:gd name="connsiteX17" fmla="*/ 534424 w 1091263"/>
              <a:gd name="connsiteY17" fmla="*/ 311291 h 651770"/>
              <a:gd name="connsiteX18" fmla="*/ 353449 w 1091263"/>
              <a:gd name="connsiteY18" fmla="*/ 69991 h 651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91263" h="651770">
                <a:moveTo>
                  <a:pt x="353449" y="69991"/>
                </a:moveTo>
                <a:cubicBezTo>
                  <a:pt x="410599" y="71579"/>
                  <a:pt x="805357" y="292241"/>
                  <a:pt x="877324" y="320816"/>
                </a:cubicBezTo>
                <a:cubicBezTo>
                  <a:pt x="949291" y="349391"/>
                  <a:pt x="767787" y="220274"/>
                  <a:pt x="785249" y="241441"/>
                </a:cubicBezTo>
                <a:cubicBezTo>
                  <a:pt x="802711" y="262608"/>
                  <a:pt x="947174" y="403895"/>
                  <a:pt x="982099" y="447816"/>
                </a:cubicBezTo>
                <a:cubicBezTo>
                  <a:pt x="1017024" y="491737"/>
                  <a:pt x="977337" y="489091"/>
                  <a:pt x="994799" y="504966"/>
                </a:cubicBezTo>
                <a:cubicBezTo>
                  <a:pt x="1012261" y="520841"/>
                  <a:pt x="1113332" y="518724"/>
                  <a:pt x="1086874" y="543066"/>
                </a:cubicBezTo>
                <a:cubicBezTo>
                  <a:pt x="1060416" y="567408"/>
                  <a:pt x="960403" y="642549"/>
                  <a:pt x="836049" y="651016"/>
                </a:cubicBezTo>
                <a:cubicBezTo>
                  <a:pt x="711695" y="659483"/>
                  <a:pt x="340749" y="593866"/>
                  <a:pt x="340749" y="593866"/>
                </a:cubicBezTo>
                <a:lnTo>
                  <a:pt x="4199" y="555766"/>
                </a:lnTo>
                <a:cubicBezTo>
                  <a:pt x="-28080" y="551533"/>
                  <a:pt x="135962" y="579049"/>
                  <a:pt x="147074" y="568466"/>
                </a:cubicBezTo>
                <a:cubicBezTo>
                  <a:pt x="158186" y="557883"/>
                  <a:pt x="60291" y="506554"/>
                  <a:pt x="70874" y="492266"/>
                </a:cubicBezTo>
                <a:cubicBezTo>
                  <a:pt x="81457" y="477979"/>
                  <a:pt x="221157" y="520841"/>
                  <a:pt x="210574" y="482741"/>
                </a:cubicBezTo>
                <a:cubicBezTo>
                  <a:pt x="199991" y="444641"/>
                  <a:pt x="2082" y="280599"/>
                  <a:pt x="7374" y="263666"/>
                </a:cubicBezTo>
                <a:cubicBezTo>
                  <a:pt x="12666" y="246733"/>
                  <a:pt x="228566" y="394370"/>
                  <a:pt x="242324" y="381141"/>
                </a:cubicBezTo>
                <a:cubicBezTo>
                  <a:pt x="256082" y="367912"/>
                  <a:pt x="74578" y="202812"/>
                  <a:pt x="89924" y="184291"/>
                </a:cubicBezTo>
                <a:cubicBezTo>
                  <a:pt x="105270" y="165770"/>
                  <a:pt x="334928" y="300708"/>
                  <a:pt x="334399" y="270016"/>
                </a:cubicBezTo>
                <a:cubicBezTo>
                  <a:pt x="333870" y="239324"/>
                  <a:pt x="53411" y="-6738"/>
                  <a:pt x="86749" y="141"/>
                </a:cubicBezTo>
                <a:cubicBezTo>
                  <a:pt x="120087" y="7020"/>
                  <a:pt x="489445" y="297004"/>
                  <a:pt x="534424" y="311291"/>
                </a:cubicBezTo>
                <a:cubicBezTo>
                  <a:pt x="579403" y="325578"/>
                  <a:pt x="296299" y="68403"/>
                  <a:pt x="353449" y="69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AE8064CD-A962-3164-DCD4-0B4240EC0934}"/>
              </a:ext>
            </a:extLst>
          </p:cNvPr>
          <p:cNvSpPr/>
          <p:nvPr/>
        </p:nvSpPr>
        <p:spPr>
          <a:xfrm>
            <a:off x="5739946" y="5802722"/>
            <a:ext cx="211362" cy="753653"/>
          </a:xfrm>
          <a:custGeom>
            <a:avLst/>
            <a:gdLst>
              <a:gd name="connsiteX0" fmla="*/ 41729 w 211362"/>
              <a:gd name="connsiteY0" fmla="*/ 7528 h 753653"/>
              <a:gd name="connsiteX1" fmla="*/ 203654 w 211362"/>
              <a:gd name="connsiteY1" fmla="*/ 401228 h 753653"/>
              <a:gd name="connsiteX2" fmla="*/ 181429 w 211362"/>
              <a:gd name="connsiteY2" fmla="*/ 302803 h 753653"/>
              <a:gd name="connsiteX3" fmla="*/ 146504 w 211362"/>
              <a:gd name="connsiteY3" fmla="*/ 598078 h 753653"/>
              <a:gd name="connsiteX4" fmla="*/ 124279 w 211362"/>
              <a:gd name="connsiteY4" fmla="*/ 753653 h 753653"/>
              <a:gd name="connsiteX5" fmla="*/ 76654 w 211362"/>
              <a:gd name="connsiteY5" fmla="*/ 598078 h 753653"/>
              <a:gd name="connsiteX6" fmla="*/ 3629 w 211362"/>
              <a:gd name="connsiteY6" fmla="*/ 309153 h 753653"/>
              <a:gd name="connsiteX7" fmla="*/ 19504 w 211362"/>
              <a:gd name="connsiteY7" fmla="*/ 305978 h 753653"/>
              <a:gd name="connsiteX8" fmla="*/ 454 w 211362"/>
              <a:gd name="connsiteY8" fmla="*/ 67853 h 753653"/>
              <a:gd name="connsiteX9" fmla="*/ 6804 w 211362"/>
              <a:gd name="connsiteY9" fmla="*/ 134528 h 753653"/>
              <a:gd name="connsiteX10" fmla="*/ 41729 w 211362"/>
              <a:gd name="connsiteY10" fmla="*/ 7528 h 75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1362" h="753653">
                <a:moveTo>
                  <a:pt x="41729" y="7528"/>
                </a:moveTo>
                <a:cubicBezTo>
                  <a:pt x="74537" y="51978"/>
                  <a:pt x="180371" y="352016"/>
                  <a:pt x="203654" y="401228"/>
                </a:cubicBezTo>
                <a:cubicBezTo>
                  <a:pt x="226937" y="450440"/>
                  <a:pt x="190954" y="269995"/>
                  <a:pt x="181429" y="302803"/>
                </a:cubicBezTo>
                <a:cubicBezTo>
                  <a:pt x="171904" y="335611"/>
                  <a:pt x="156029" y="522936"/>
                  <a:pt x="146504" y="598078"/>
                </a:cubicBezTo>
                <a:cubicBezTo>
                  <a:pt x="136979" y="673220"/>
                  <a:pt x="135921" y="753653"/>
                  <a:pt x="124279" y="753653"/>
                </a:cubicBezTo>
                <a:cubicBezTo>
                  <a:pt x="112637" y="753653"/>
                  <a:pt x="96762" y="672161"/>
                  <a:pt x="76654" y="598078"/>
                </a:cubicBezTo>
                <a:cubicBezTo>
                  <a:pt x="56546" y="523995"/>
                  <a:pt x="13154" y="357836"/>
                  <a:pt x="3629" y="309153"/>
                </a:cubicBezTo>
                <a:cubicBezTo>
                  <a:pt x="-5896" y="260470"/>
                  <a:pt x="20033" y="346195"/>
                  <a:pt x="19504" y="305978"/>
                </a:cubicBezTo>
                <a:cubicBezTo>
                  <a:pt x="18975" y="265761"/>
                  <a:pt x="2571" y="96428"/>
                  <a:pt x="454" y="67853"/>
                </a:cubicBezTo>
                <a:cubicBezTo>
                  <a:pt x="-1663" y="39278"/>
                  <a:pt x="4158" y="139290"/>
                  <a:pt x="6804" y="134528"/>
                </a:cubicBezTo>
                <a:cubicBezTo>
                  <a:pt x="9450" y="129766"/>
                  <a:pt x="8921" y="-36922"/>
                  <a:pt x="41729" y="7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2AC8CE49-F177-DFBC-68F8-B78F45BF7380}"/>
              </a:ext>
            </a:extLst>
          </p:cNvPr>
          <p:cNvSpPr/>
          <p:nvPr/>
        </p:nvSpPr>
        <p:spPr>
          <a:xfrm>
            <a:off x="3236924" y="5891393"/>
            <a:ext cx="357379" cy="869648"/>
          </a:xfrm>
          <a:custGeom>
            <a:avLst/>
            <a:gdLst>
              <a:gd name="connsiteX0" fmla="*/ 296851 w 357379"/>
              <a:gd name="connsiteY0" fmla="*/ 36332 h 869648"/>
              <a:gd name="connsiteX1" fmla="*/ 357176 w 357379"/>
              <a:gd name="connsiteY1" fmla="*/ 674507 h 869648"/>
              <a:gd name="connsiteX2" fmla="*/ 315901 w 357379"/>
              <a:gd name="connsiteY2" fmla="*/ 833257 h 869648"/>
              <a:gd name="connsiteX3" fmla="*/ 300026 w 357379"/>
              <a:gd name="connsiteY3" fmla="*/ 865007 h 869648"/>
              <a:gd name="connsiteX4" fmla="*/ 220651 w 357379"/>
              <a:gd name="connsiteY4" fmla="*/ 760232 h 869648"/>
              <a:gd name="connsiteX5" fmla="*/ 26976 w 357379"/>
              <a:gd name="connsiteY5" fmla="*/ 318907 h 869648"/>
              <a:gd name="connsiteX6" fmla="*/ 52376 w 357379"/>
              <a:gd name="connsiteY6" fmla="*/ 442732 h 869648"/>
              <a:gd name="connsiteX7" fmla="*/ 61901 w 357379"/>
              <a:gd name="connsiteY7" fmla="*/ 220482 h 869648"/>
              <a:gd name="connsiteX8" fmla="*/ 4751 w 357379"/>
              <a:gd name="connsiteY8" fmla="*/ 277632 h 869648"/>
              <a:gd name="connsiteX9" fmla="*/ 204776 w 357379"/>
              <a:gd name="connsiteY9" fmla="*/ 96657 h 869648"/>
              <a:gd name="connsiteX10" fmla="*/ 296851 w 357379"/>
              <a:gd name="connsiteY10" fmla="*/ 36332 h 869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379" h="869648">
                <a:moveTo>
                  <a:pt x="296851" y="36332"/>
                </a:moveTo>
                <a:cubicBezTo>
                  <a:pt x="322251" y="132640"/>
                  <a:pt x="354001" y="541686"/>
                  <a:pt x="357176" y="674507"/>
                </a:cubicBezTo>
                <a:cubicBezTo>
                  <a:pt x="360351" y="807328"/>
                  <a:pt x="325426" y="801507"/>
                  <a:pt x="315901" y="833257"/>
                </a:cubicBezTo>
                <a:cubicBezTo>
                  <a:pt x="306376" y="865007"/>
                  <a:pt x="315901" y="877178"/>
                  <a:pt x="300026" y="865007"/>
                </a:cubicBezTo>
                <a:cubicBezTo>
                  <a:pt x="284151" y="852836"/>
                  <a:pt x="266159" y="851249"/>
                  <a:pt x="220651" y="760232"/>
                </a:cubicBezTo>
                <a:cubicBezTo>
                  <a:pt x="175143" y="669215"/>
                  <a:pt x="55022" y="371824"/>
                  <a:pt x="26976" y="318907"/>
                </a:cubicBezTo>
                <a:cubicBezTo>
                  <a:pt x="-1070" y="265990"/>
                  <a:pt x="46555" y="459136"/>
                  <a:pt x="52376" y="442732"/>
                </a:cubicBezTo>
                <a:cubicBezTo>
                  <a:pt x="58197" y="426328"/>
                  <a:pt x="69838" y="247998"/>
                  <a:pt x="61901" y="220482"/>
                </a:cubicBezTo>
                <a:cubicBezTo>
                  <a:pt x="53964" y="192966"/>
                  <a:pt x="-19061" y="298269"/>
                  <a:pt x="4751" y="277632"/>
                </a:cubicBezTo>
                <a:cubicBezTo>
                  <a:pt x="28563" y="256995"/>
                  <a:pt x="157680" y="131582"/>
                  <a:pt x="204776" y="96657"/>
                </a:cubicBezTo>
                <a:cubicBezTo>
                  <a:pt x="251872" y="61732"/>
                  <a:pt x="271451" y="-59976"/>
                  <a:pt x="296851" y="36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A16B382B-6C6E-6852-AE6D-6901AD3322D7}"/>
              </a:ext>
            </a:extLst>
          </p:cNvPr>
          <p:cNvSpPr/>
          <p:nvPr/>
        </p:nvSpPr>
        <p:spPr>
          <a:xfrm>
            <a:off x="4158763" y="6645473"/>
            <a:ext cx="1367204" cy="800337"/>
          </a:xfrm>
          <a:custGeom>
            <a:avLst/>
            <a:gdLst>
              <a:gd name="connsiteX0" fmla="*/ 487 w 1367204"/>
              <a:gd name="connsiteY0" fmla="*/ 72827 h 800337"/>
              <a:gd name="connsiteX1" fmla="*/ 467212 w 1367204"/>
              <a:gd name="connsiteY1" fmla="*/ 206177 h 800337"/>
              <a:gd name="connsiteX2" fmla="*/ 317987 w 1367204"/>
              <a:gd name="connsiteY2" fmla="*/ 225227 h 800337"/>
              <a:gd name="connsiteX3" fmla="*/ 746612 w 1367204"/>
              <a:gd name="connsiteY3" fmla="*/ 164902 h 800337"/>
              <a:gd name="connsiteX4" fmla="*/ 1070462 w 1367204"/>
              <a:gd name="connsiteY4" fmla="*/ 2977 h 800337"/>
              <a:gd name="connsiteX5" fmla="*/ 940287 w 1367204"/>
              <a:gd name="connsiteY5" fmla="*/ 56952 h 800337"/>
              <a:gd name="connsiteX6" fmla="*/ 1079987 w 1367204"/>
              <a:gd name="connsiteY6" fmla="*/ 18852 h 800337"/>
              <a:gd name="connsiteX7" fmla="*/ 673587 w 1367204"/>
              <a:gd name="connsiteY7" fmla="*/ 269677 h 800337"/>
              <a:gd name="connsiteX8" fmla="*/ 1365737 w 1367204"/>
              <a:gd name="connsiteY8" fmla="*/ 126802 h 800337"/>
              <a:gd name="connsiteX9" fmla="*/ 870437 w 1367204"/>
              <a:gd name="connsiteY9" fmla="*/ 288727 h 800337"/>
              <a:gd name="connsiteX10" fmla="*/ 438637 w 1367204"/>
              <a:gd name="connsiteY10" fmla="*/ 437952 h 800337"/>
              <a:gd name="connsiteX11" fmla="*/ 664062 w 1367204"/>
              <a:gd name="connsiteY11" fmla="*/ 587177 h 800337"/>
              <a:gd name="connsiteX12" fmla="*/ 425937 w 1367204"/>
              <a:gd name="connsiteY12" fmla="*/ 799902 h 800337"/>
              <a:gd name="connsiteX13" fmla="*/ 225912 w 1367204"/>
              <a:gd name="connsiteY13" fmla="*/ 641152 h 800337"/>
              <a:gd name="connsiteX14" fmla="*/ 152887 w 1367204"/>
              <a:gd name="connsiteY14" fmla="*/ 590352 h 800337"/>
              <a:gd name="connsiteX15" fmla="*/ 292587 w 1367204"/>
              <a:gd name="connsiteY15" fmla="*/ 625277 h 800337"/>
              <a:gd name="connsiteX16" fmla="*/ 206862 w 1367204"/>
              <a:gd name="connsiteY16" fmla="*/ 310952 h 800337"/>
              <a:gd name="connsiteX17" fmla="*/ 365612 w 1367204"/>
              <a:gd name="connsiteY17" fmla="*/ 393502 h 800337"/>
              <a:gd name="connsiteX18" fmla="*/ 260837 w 1367204"/>
              <a:gd name="connsiteY18" fmla="*/ 288727 h 800337"/>
              <a:gd name="connsiteX19" fmla="*/ 375137 w 1367204"/>
              <a:gd name="connsiteY19" fmla="*/ 333177 h 800337"/>
              <a:gd name="connsiteX20" fmla="*/ 487 w 1367204"/>
              <a:gd name="connsiteY20" fmla="*/ 72827 h 80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67204" h="800337">
                <a:moveTo>
                  <a:pt x="487" y="72827"/>
                </a:moveTo>
                <a:cubicBezTo>
                  <a:pt x="15833" y="51660"/>
                  <a:pt x="414295" y="180777"/>
                  <a:pt x="467212" y="206177"/>
                </a:cubicBezTo>
                <a:cubicBezTo>
                  <a:pt x="520129" y="231577"/>
                  <a:pt x="317987" y="225227"/>
                  <a:pt x="317987" y="225227"/>
                </a:cubicBezTo>
                <a:cubicBezTo>
                  <a:pt x="364554" y="218348"/>
                  <a:pt x="621200" y="201944"/>
                  <a:pt x="746612" y="164902"/>
                </a:cubicBezTo>
                <a:cubicBezTo>
                  <a:pt x="872024" y="127860"/>
                  <a:pt x="1038183" y="20969"/>
                  <a:pt x="1070462" y="2977"/>
                </a:cubicBezTo>
                <a:cubicBezTo>
                  <a:pt x="1102741" y="-15015"/>
                  <a:pt x="938700" y="54306"/>
                  <a:pt x="940287" y="56952"/>
                </a:cubicBezTo>
                <a:cubicBezTo>
                  <a:pt x="941875" y="59598"/>
                  <a:pt x="1124437" y="-16602"/>
                  <a:pt x="1079987" y="18852"/>
                </a:cubicBezTo>
                <a:cubicBezTo>
                  <a:pt x="1035537" y="54306"/>
                  <a:pt x="625962" y="251685"/>
                  <a:pt x="673587" y="269677"/>
                </a:cubicBezTo>
                <a:cubicBezTo>
                  <a:pt x="721212" y="287669"/>
                  <a:pt x="1332929" y="123627"/>
                  <a:pt x="1365737" y="126802"/>
                </a:cubicBezTo>
                <a:cubicBezTo>
                  <a:pt x="1398545" y="129977"/>
                  <a:pt x="870437" y="288727"/>
                  <a:pt x="870437" y="288727"/>
                </a:cubicBezTo>
                <a:cubicBezTo>
                  <a:pt x="715920" y="340585"/>
                  <a:pt x="473033" y="388210"/>
                  <a:pt x="438637" y="437952"/>
                </a:cubicBezTo>
                <a:cubicBezTo>
                  <a:pt x="404241" y="487694"/>
                  <a:pt x="666179" y="526852"/>
                  <a:pt x="664062" y="587177"/>
                </a:cubicBezTo>
                <a:cubicBezTo>
                  <a:pt x="661945" y="647502"/>
                  <a:pt x="498962" y="790906"/>
                  <a:pt x="425937" y="799902"/>
                </a:cubicBezTo>
                <a:cubicBezTo>
                  <a:pt x="352912" y="808898"/>
                  <a:pt x="271420" y="676077"/>
                  <a:pt x="225912" y="641152"/>
                </a:cubicBezTo>
                <a:cubicBezTo>
                  <a:pt x="180404" y="606227"/>
                  <a:pt x="141774" y="592998"/>
                  <a:pt x="152887" y="590352"/>
                </a:cubicBezTo>
                <a:cubicBezTo>
                  <a:pt x="164000" y="587706"/>
                  <a:pt x="283591" y="671844"/>
                  <a:pt x="292587" y="625277"/>
                </a:cubicBezTo>
                <a:cubicBezTo>
                  <a:pt x="301583" y="578710"/>
                  <a:pt x="194691" y="349581"/>
                  <a:pt x="206862" y="310952"/>
                </a:cubicBezTo>
                <a:cubicBezTo>
                  <a:pt x="219033" y="272323"/>
                  <a:pt x="356616" y="397206"/>
                  <a:pt x="365612" y="393502"/>
                </a:cubicBezTo>
                <a:cubicBezTo>
                  <a:pt x="374608" y="389798"/>
                  <a:pt x="259250" y="298781"/>
                  <a:pt x="260837" y="288727"/>
                </a:cubicBezTo>
                <a:cubicBezTo>
                  <a:pt x="262424" y="278673"/>
                  <a:pt x="413237" y="368631"/>
                  <a:pt x="375137" y="333177"/>
                </a:cubicBezTo>
                <a:cubicBezTo>
                  <a:pt x="337037" y="297723"/>
                  <a:pt x="-14859" y="93994"/>
                  <a:pt x="487" y="7282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652102F7-98D6-42FD-B3B4-77E6A679EE24}"/>
              </a:ext>
            </a:extLst>
          </p:cNvPr>
          <p:cNvSpPr/>
          <p:nvPr/>
        </p:nvSpPr>
        <p:spPr>
          <a:xfrm>
            <a:off x="4591962" y="6228676"/>
            <a:ext cx="1353775" cy="1247429"/>
          </a:xfrm>
          <a:custGeom>
            <a:avLst/>
            <a:gdLst>
              <a:gd name="connsiteX0" fmla="*/ 1348463 w 1353775"/>
              <a:gd name="connsiteY0" fmla="*/ 674 h 1247429"/>
              <a:gd name="connsiteX1" fmla="*/ 1281788 w 1353775"/>
              <a:gd name="connsiteY1" fmla="*/ 441999 h 1247429"/>
              <a:gd name="connsiteX2" fmla="*/ 1027788 w 1353775"/>
              <a:gd name="connsiteY2" fmla="*/ 676949 h 1247429"/>
              <a:gd name="connsiteX3" fmla="*/ 1078588 w 1353775"/>
              <a:gd name="connsiteY3" fmla="*/ 664249 h 1247429"/>
              <a:gd name="connsiteX4" fmla="*/ 513438 w 1353775"/>
              <a:gd name="connsiteY4" fmla="*/ 984924 h 1247429"/>
              <a:gd name="connsiteX5" fmla="*/ 2263 w 1353775"/>
              <a:gd name="connsiteY5" fmla="*/ 1245274 h 1247429"/>
              <a:gd name="connsiteX6" fmla="*/ 719813 w 1353775"/>
              <a:gd name="connsiteY6" fmla="*/ 838874 h 1247429"/>
              <a:gd name="connsiteX7" fmla="*/ 567413 w 1353775"/>
              <a:gd name="connsiteY7" fmla="*/ 902374 h 1247429"/>
              <a:gd name="connsiteX8" fmla="*/ 1119863 w 1353775"/>
              <a:gd name="connsiteY8" fmla="*/ 518199 h 1247429"/>
              <a:gd name="connsiteX9" fmla="*/ 1103988 w 1353775"/>
              <a:gd name="connsiteY9" fmla="*/ 537249 h 1247429"/>
              <a:gd name="connsiteX10" fmla="*/ 1227813 w 1353775"/>
              <a:gd name="connsiteY10" fmla="*/ 200699 h 1247429"/>
              <a:gd name="connsiteX11" fmla="*/ 1170663 w 1353775"/>
              <a:gd name="connsiteY11" fmla="*/ 337224 h 1247429"/>
              <a:gd name="connsiteX12" fmla="*/ 1348463 w 1353775"/>
              <a:gd name="connsiteY12" fmla="*/ 674 h 1247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53775" h="1247429">
                <a:moveTo>
                  <a:pt x="1348463" y="674"/>
                </a:moveTo>
                <a:cubicBezTo>
                  <a:pt x="1366984" y="18137"/>
                  <a:pt x="1335234" y="329287"/>
                  <a:pt x="1281788" y="441999"/>
                </a:cubicBezTo>
                <a:cubicBezTo>
                  <a:pt x="1228342" y="554711"/>
                  <a:pt x="1061655" y="639907"/>
                  <a:pt x="1027788" y="676949"/>
                </a:cubicBezTo>
                <a:cubicBezTo>
                  <a:pt x="993921" y="713991"/>
                  <a:pt x="1164313" y="612920"/>
                  <a:pt x="1078588" y="664249"/>
                </a:cubicBezTo>
                <a:cubicBezTo>
                  <a:pt x="992863" y="715578"/>
                  <a:pt x="692825" y="888087"/>
                  <a:pt x="513438" y="984924"/>
                </a:cubicBezTo>
                <a:cubicBezTo>
                  <a:pt x="334051" y="1081761"/>
                  <a:pt x="-32133" y="1269616"/>
                  <a:pt x="2263" y="1245274"/>
                </a:cubicBezTo>
                <a:cubicBezTo>
                  <a:pt x="36659" y="1220932"/>
                  <a:pt x="625621" y="896024"/>
                  <a:pt x="719813" y="838874"/>
                </a:cubicBezTo>
                <a:cubicBezTo>
                  <a:pt x="814005" y="781724"/>
                  <a:pt x="500738" y="955820"/>
                  <a:pt x="567413" y="902374"/>
                </a:cubicBezTo>
                <a:cubicBezTo>
                  <a:pt x="634088" y="848928"/>
                  <a:pt x="1030434" y="579053"/>
                  <a:pt x="1119863" y="518199"/>
                </a:cubicBezTo>
                <a:cubicBezTo>
                  <a:pt x="1209292" y="457345"/>
                  <a:pt x="1085996" y="590166"/>
                  <a:pt x="1103988" y="537249"/>
                </a:cubicBezTo>
                <a:cubicBezTo>
                  <a:pt x="1121980" y="484332"/>
                  <a:pt x="1216701" y="234036"/>
                  <a:pt x="1227813" y="200699"/>
                </a:cubicBezTo>
                <a:cubicBezTo>
                  <a:pt x="1238925" y="167362"/>
                  <a:pt x="1151613" y="364211"/>
                  <a:pt x="1170663" y="337224"/>
                </a:cubicBezTo>
                <a:cubicBezTo>
                  <a:pt x="1189713" y="310237"/>
                  <a:pt x="1329942" y="-16789"/>
                  <a:pt x="1348463" y="67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6A5DA332-4153-8E1C-27C5-C1D9DE317D32}"/>
              </a:ext>
            </a:extLst>
          </p:cNvPr>
          <p:cNvSpPr/>
          <p:nvPr/>
        </p:nvSpPr>
        <p:spPr>
          <a:xfrm>
            <a:off x="3308724" y="6333593"/>
            <a:ext cx="1431331" cy="1164114"/>
          </a:xfrm>
          <a:custGeom>
            <a:avLst/>
            <a:gdLst>
              <a:gd name="connsiteX0" fmla="*/ 253626 w 1431331"/>
              <a:gd name="connsiteY0" fmla="*/ 184682 h 1164114"/>
              <a:gd name="connsiteX1" fmla="*/ 644151 w 1431331"/>
              <a:gd name="connsiteY1" fmla="*/ 559332 h 1164114"/>
              <a:gd name="connsiteX2" fmla="*/ 555251 w 1431331"/>
              <a:gd name="connsiteY2" fmla="*/ 483132 h 1164114"/>
              <a:gd name="connsiteX3" fmla="*/ 1088651 w 1431331"/>
              <a:gd name="connsiteY3" fmla="*/ 597432 h 1164114"/>
              <a:gd name="connsiteX4" fmla="*/ 736226 w 1431331"/>
              <a:gd name="connsiteY4" fmla="*/ 635532 h 1164114"/>
              <a:gd name="connsiteX5" fmla="*/ 968001 w 1431331"/>
              <a:gd name="connsiteY5" fmla="*/ 819682 h 1164114"/>
              <a:gd name="connsiteX6" fmla="*/ 856876 w 1431331"/>
              <a:gd name="connsiteY6" fmla="*/ 727607 h 1164114"/>
              <a:gd name="connsiteX7" fmla="*/ 1428376 w 1431331"/>
              <a:gd name="connsiteY7" fmla="*/ 1159407 h 1164114"/>
              <a:gd name="connsiteX8" fmla="*/ 1095001 w 1431331"/>
              <a:gd name="connsiteY8" fmla="*/ 968907 h 1164114"/>
              <a:gd name="connsiteX9" fmla="*/ 231401 w 1431331"/>
              <a:gd name="connsiteY9" fmla="*/ 476782 h 1164114"/>
              <a:gd name="connsiteX10" fmla="*/ 856876 w 1431331"/>
              <a:gd name="connsiteY10" fmla="*/ 924457 h 1164114"/>
              <a:gd name="connsiteX11" fmla="*/ 120276 w 1431331"/>
              <a:gd name="connsiteY11" fmla="*/ 359307 h 1164114"/>
              <a:gd name="connsiteX12" fmla="*/ 2801 w 1431331"/>
              <a:gd name="connsiteY12" fmla="*/ 532 h 1164114"/>
              <a:gd name="connsiteX13" fmla="*/ 136151 w 1431331"/>
              <a:gd name="connsiteY13" fmla="*/ 273582 h 1164114"/>
              <a:gd name="connsiteX14" fmla="*/ 82176 w 1431331"/>
              <a:gd name="connsiteY14" fmla="*/ 57682 h 1164114"/>
              <a:gd name="connsiteX15" fmla="*/ 212351 w 1431331"/>
              <a:gd name="connsiteY15" fmla="*/ 289457 h 1164114"/>
              <a:gd name="connsiteX16" fmla="*/ 253626 w 1431331"/>
              <a:gd name="connsiteY16" fmla="*/ 184682 h 1164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31331" h="1164114">
                <a:moveTo>
                  <a:pt x="253626" y="184682"/>
                </a:moveTo>
                <a:cubicBezTo>
                  <a:pt x="325593" y="229661"/>
                  <a:pt x="593880" y="509590"/>
                  <a:pt x="644151" y="559332"/>
                </a:cubicBezTo>
                <a:cubicBezTo>
                  <a:pt x="694422" y="609074"/>
                  <a:pt x="481168" y="476782"/>
                  <a:pt x="555251" y="483132"/>
                </a:cubicBezTo>
                <a:cubicBezTo>
                  <a:pt x="629334" y="489482"/>
                  <a:pt x="1058488" y="572032"/>
                  <a:pt x="1088651" y="597432"/>
                </a:cubicBezTo>
                <a:cubicBezTo>
                  <a:pt x="1118814" y="622832"/>
                  <a:pt x="756334" y="598490"/>
                  <a:pt x="736226" y="635532"/>
                </a:cubicBezTo>
                <a:cubicBezTo>
                  <a:pt x="716118" y="672574"/>
                  <a:pt x="947893" y="804336"/>
                  <a:pt x="968001" y="819682"/>
                </a:cubicBezTo>
                <a:cubicBezTo>
                  <a:pt x="988109" y="835028"/>
                  <a:pt x="780147" y="670986"/>
                  <a:pt x="856876" y="727607"/>
                </a:cubicBezTo>
                <a:cubicBezTo>
                  <a:pt x="933605" y="784228"/>
                  <a:pt x="1388689" y="1119190"/>
                  <a:pt x="1428376" y="1159407"/>
                </a:cubicBezTo>
                <a:cubicBezTo>
                  <a:pt x="1468063" y="1199624"/>
                  <a:pt x="1095001" y="968907"/>
                  <a:pt x="1095001" y="968907"/>
                </a:cubicBezTo>
                <a:cubicBezTo>
                  <a:pt x="895505" y="855136"/>
                  <a:pt x="271088" y="484190"/>
                  <a:pt x="231401" y="476782"/>
                </a:cubicBezTo>
                <a:cubicBezTo>
                  <a:pt x="191714" y="469374"/>
                  <a:pt x="875397" y="944036"/>
                  <a:pt x="856876" y="924457"/>
                </a:cubicBezTo>
                <a:cubicBezTo>
                  <a:pt x="838355" y="904878"/>
                  <a:pt x="262622" y="513295"/>
                  <a:pt x="120276" y="359307"/>
                </a:cubicBezTo>
                <a:cubicBezTo>
                  <a:pt x="-22070" y="205320"/>
                  <a:pt x="155" y="14819"/>
                  <a:pt x="2801" y="532"/>
                </a:cubicBezTo>
                <a:cubicBezTo>
                  <a:pt x="5447" y="-13755"/>
                  <a:pt x="122922" y="264057"/>
                  <a:pt x="136151" y="273582"/>
                </a:cubicBezTo>
                <a:cubicBezTo>
                  <a:pt x="149380" y="283107"/>
                  <a:pt x="69476" y="55036"/>
                  <a:pt x="82176" y="57682"/>
                </a:cubicBezTo>
                <a:cubicBezTo>
                  <a:pt x="94876" y="60328"/>
                  <a:pt x="184834" y="266703"/>
                  <a:pt x="212351" y="289457"/>
                </a:cubicBezTo>
                <a:cubicBezTo>
                  <a:pt x="239868" y="312211"/>
                  <a:pt x="181659" y="139703"/>
                  <a:pt x="253626" y="18468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 1330">
            <a:extLst>
              <a:ext uri="{FF2B5EF4-FFF2-40B4-BE49-F238E27FC236}">
                <a16:creationId xmlns:a16="http://schemas.microsoft.com/office/drawing/2014/main" id="{82AD3035-E761-FE14-1CBB-617EFDEF015B}"/>
              </a:ext>
            </a:extLst>
          </p:cNvPr>
          <p:cNvSpPr/>
          <p:nvPr/>
        </p:nvSpPr>
        <p:spPr>
          <a:xfrm>
            <a:off x="3339956" y="6565898"/>
            <a:ext cx="1409880" cy="924426"/>
          </a:xfrm>
          <a:custGeom>
            <a:avLst/>
            <a:gdLst>
              <a:gd name="connsiteX0" fmla="*/ 282719 w 1409880"/>
              <a:gd name="connsiteY0" fmla="*/ 190502 h 924426"/>
              <a:gd name="connsiteX1" fmla="*/ 946294 w 1409880"/>
              <a:gd name="connsiteY1" fmla="*/ 619127 h 924426"/>
              <a:gd name="connsiteX2" fmla="*/ 1409844 w 1409880"/>
              <a:gd name="connsiteY2" fmla="*/ 923927 h 924426"/>
              <a:gd name="connsiteX3" fmla="*/ 924069 w 1409880"/>
              <a:gd name="connsiteY3" fmla="*/ 679452 h 924426"/>
              <a:gd name="connsiteX4" fmla="*/ 174769 w 1409880"/>
              <a:gd name="connsiteY4" fmla="*/ 260352 h 924426"/>
              <a:gd name="connsiteX5" fmla="*/ 343044 w 1409880"/>
              <a:gd name="connsiteY5" fmla="*/ 400052 h 924426"/>
              <a:gd name="connsiteX6" fmla="*/ 144 w 1409880"/>
              <a:gd name="connsiteY6" fmla="*/ 2 h 924426"/>
              <a:gd name="connsiteX7" fmla="*/ 390669 w 1409880"/>
              <a:gd name="connsiteY7" fmla="*/ 393702 h 924426"/>
              <a:gd name="connsiteX8" fmla="*/ 282719 w 1409880"/>
              <a:gd name="connsiteY8" fmla="*/ 190502 h 924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9880" h="924426">
                <a:moveTo>
                  <a:pt x="282719" y="190502"/>
                </a:moveTo>
                <a:cubicBezTo>
                  <a:pt x="375323" y="228073"/>
                  <a:pt x="946294" y="619127"/>
                  <a:pt x="946294" y="619127"/>
                </a:cubicBezTo>
                <a:cubicBezTo>
                  <a:pt x="1134148" y="741365"/>
                  <a:pt x="1413548" y="913873"/>
                  <a:pt x="1409844" y="923927"/>
                </a:cubicBezTo>
                <a:cubicBezTo>
                  <a:pt x="1406140" y="933981"/>
                  <a:pt x="1129915" y="790048"/>
                  <a:pt x="924069" y="679452"/>
                </a:cubicBezTo>
                <a:cubicBezTo>
                  <a:pt x="718223" y="568856"/>
                  <a:pt x="271606" y="306919"/>
                  <a:pt x="174769" y="260352"/>
                </a:cubicBezTo>
                <a:cubicBezTo>
                  <a:pt x="77931" y="213785"/>
                  <a:pt x="372148" y="443444"/>
                  <a:pt x="343044" y="400052"/>
                </a:cubicBezTo>
                <a:cubicBezTo>
                  <a:pt x="313940" y="356660"/>
                  <a:pt x="-7793" y="1060"/>
                  <a:pt x="144" y="2"/>
                </a:cubicBezTo>
                <a:cubicBezTo>
                  <a:pt x="8081" y="-1056"/>
                  <a:pt x="344631" y="360894"/>
                  <a:pt x="390669" y="393702"/>
                </a:cubicBezTo>
                <a:cubicBezTo>
                  <a:pt x="436707" y="426510"/>
                  <a:pt x="190115" y="152931"/>
                  <a:pt x="282719" y="19050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 1331">
            <a:extLst>
              <a:ext uri="{FF2B5EF4-FFF2-40B4-BE49-F238E27FC236}">
                <a16:creationId xmlns:a16="http://schemas.microsoft.com/office/drawing/2014/main" id="{7879A0CD-97A1-AAE7-5DBC-5F8F67A9CCE6}"/>
              </a:ext>
            </a:extLst>
          </p:cNvPr>
          <p:cNvSpPr/>
          <p:nvPr/>
        </p:nvSpPr>
        <p:spPr>
          <a:xfrm>
            <a:off x="968283" y="7214560"/>
            <a:ext cx="1954253" cy="611828"/>
          </a:xfrm>
          <a:custGeom>
            <a:avLst/>
            <a:gdLst>
              <a:gd name="connsiteX0" fmla="*/ 1949542 w 1954253"/>
              <a:gd name="connsiteY0" fmla="*/ 2215 h 611828"/>
              <a:gd name="connsiteX1" fmla="*/ 1612992 w 1954253"/>
              <a:gd name="connsiteY1" fmla="*/ 62540 h 611828"/>
              <a:gd name="connsiteX2" fmla="*/ 1009742 w 1954253"/>
              <a:gd name="connsiteY2" fmla="*/ 275265 h 611828"/>
              <a:gd name="connsiteX3" fmla="*/ 1035142 w 1954253"/>
              <a:gd name="connsiteY3" fmla="*/ 268915 h 611828"/>
              <a:gd name="connsiteX4" fmla="*/ 622392 w 1954253"/>
              <a:gd name="connsiteY4" fmla="*/ 453065 h 611828"/>
              <a:gd name="connsiteX5" fmla="*/ 349342 w 1954253"/>
              <a:gd name="connsiteY5" fmla="*/ 548315 h 611828"/>
              <a:gd name="connsiteX6" fmla="*/ 15967 w 1954253"/>
              <a:gd name="connsiteY6" fmla="*/ 605465 h 611828"/>
              <a:gd name="connsiteX7" fmla="*/ 895442 w 1954253"/>
              <a:gd name="connsiteY7" fmla="*/ 395915 h 611828"/>
              <a:gd name="connsiteX8" fmla="*/ 749392 w 1954253"/>
              <a:gd name="connsiteY8" fmla="*/ 424490 h 611828"/>
              <a:gd name="connsiteX9" fmla="*/ 1314542 w 1954253"/>
              <a:gd name="connsiteY9" fmla="*/ 227640 h 611828"/>
              <a:gd name="connsiteX10" fmla="*/ 1168492 w 1954253"/>
              <a:gd name="connsiteY10" fmla="*/ 240340 h 611828"/>
              <a:gd name="connsiteX11" fmla="*/ 1603467 w 1954253"/>
              <a:gd name="connsiteY11" fmla="*/ 116515 h 611828"/>
              <a:gd name="connsiteX12" fmla="*/ 1374867 w 1954253"/>
              <a:gd name="connsiteY12" fmla="*/ 122865 h 611828"/>
              <a:gd name="connsiteX13" fmla="*/ 1949542 w 1954253"/>
              <a:gd name="connsiteY13" fmla="*/ 2215 h 611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54253" h="611828">
                <a:moveTo>
                  <a:pt x="1949542" y="2215"/>
                </a:moveTo>
                <a:cubicBezTo>
                  <a:pt x="1989229" y="-7839"/>
                  <a:pt x="1769625" y="17032"/>
                  <a:pt x="1612992" y="62540"/>
                </a:cubicBezTo>
                <a:cubicBezTo>
                  <a:pt x="1456359" y="108048"/>
                  <a:pt x="1106050" y="240869"/>
                  <a:pt x="1009742" y="275265"/>
                </a:cubicBezTo>
                <a:cubicBezTo>
                  <a:pt x="913434" y="309661"/>
                  <a:pt x="1099700" y="239282"/>
                  <a:pt x="1035142" y="268915"/>
                </a:cubicBezTo>
                <a:cubicBezTo>
                  <a:pt x="970584" y="298548"/>
                  <a:pt x="736692" y="406498"/>
                  <a:pt x="622392" y="453065"/>
                </a:cubicBezTo>
                <a:cubicBezTo>
                  <a:pt x="508092" y="499632"/>
                  <a:pt x="450413" y="522915"/>
                  <a:pt x="349342" y="548315"/>
                </a:cubicBezTo>
                <a:cubicBezTo>
                  <a:pt x="248271" y="573715"/>
                  <a:pt x="-75050" y="630865"/>
                  <a:pt x="15967" y="605465"/>
                </a:cubicBezTo>
                <a:cubicBezTo>
                  <a:pt x="106984" y="580065"/>
                  <a:pt x="773204" y="426078"/>
                  <a:pt x="895442" y="395915"/>
                </a:cubicBezTo>
                <a:cubicBezTo>
                  <a:pt x="1017679" y="365753"/>
                  <a:pt x="679542" y="452536"/>
                  <a:pt x="749392" y="424490"/>
                </a:cubicBezTo>
                <a:cubicBezTo>
                  <a:pt x="819242" y="396444"/>
                  <a:pt x="1244692" y="258332"/>
                  <a:pt x="1314542" y="227640"/>
                </a:cubicBezTo>
                <a:cubicBezTo>
                  <a:pt x="1384392" y="196948"/>
                  <a:pt x="1120338" y="258861"/>
                  <a:pt x="1168492" y="240340"/>
                </a:cubicBezTo>
                <a:cubicBezTo>
                  <a:pt x="1216646" y="221819"/>
                  <a:pt x="1569071" y="136094"/>
                  <a:pt x="1603467" y="116515"/>
                </a:cubicBezTo>
                <a:cubicBezTo>
                  <a:pt x="1637863" y="96936"/>
                  <a:pt x="1319834" y="142973"/>
                  <a:pt x="1374867" y="122865"/>
                </a:cubicBezTo>
                <a:cubicBezTo>
                  <a:pt x="1429900" y="102757"/>
                  <a:pt x="1909855" y="12269"/>
                  <a:pt x="1949542" y="2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 1332">
            <a:extLst>
              <a:ext uri="{FF2B5EF4-FFF2-40B4-BE49-F238E27FC236}">
                <a16:creationId xmlns:a16="http://schemas.microsoft.com/office/drawing/2014/main" id="{BCA0A154-E410-E26C-F5BF-091C69ADE6E7}"/>
              </a:ext>
            </a:extLst>
          </p:cNvPr>
          <p:cNvSpPr/>
          <p:nvPr/>
        </p:nvSpPr>
        <p:spPr>
          <a:xfrm>
            <a:off x="288384" y="7810421"/>
            <a:ext cx="721337" cy="331327"/>
          </a:xfrm>
          <a:custGeom>
            <a:avLst/>
            <a:gdLst>
              <a:gd name="connsiteX0" fmla="*/ 541 w 721337"/>
              <a:gd name="connsiteY0" fmla="*/ 330279 h 331327"/>
              <a:gd name="connsiteX1" fmla="*/ 441866 w 721337"/>
              <a:gd name="connsiteY1" fmla="*/ 174704 h 331327"/>
              <a:gd name="connsiteX2" fmla="*/ 718091 w 721337"/>
              <a:gd name="connsiteY2" fmla="*/ 66754 h 331327"/>
              <a:gd name="connsiteX3" fmla="*/ 600616 w 721337"/>
              <a:gd name="connsiteY3" fmla="*/ 79 h 331327"/>
              <a:gd name="connsiteX4" fmla="*/ 695866 w 721337"/>
              <a:gd name="connsiteY4" fmla="*/ 54054 h 331327"/>
              <a:gd name="connsiteX5" fmla="*/ 537116 w 721337"/>
              <a:gd name="connsiteY5" fmla="*/ 92154 h 331327"/>
              <a:gd name="connsiteX6" fmla="*/ 541 w 721337"/>
              <a:gd name="connsiteY6" fmla="*/ 330279 h 331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1337" h="331327">
                <a:moveTo>
                  <a:pt x="541" y="330279"/>
                </a:moveTo>
                <a:cubicBezTo>
                  <a:pt x="-15334" y="344037"/>
                  <a:pt x="322274" y="218625"/>
                  <a:pt x="441866" y="174704"/>
                </a:cubicBezTo>
                <a:cubicBezTo>
                  <a:pt x="561458" y="130783"/>
                  <a:pt x="691633" y="95858"/>
                  <a:pt x="718091" y="66754"/>
                </a:cubicBezTo>
                <a:cubicBezTo>
                  <a:pt x="744549" y="37650"/>
                  <a:pt x="600616" y="79"/>
                  <a:pt x="600616" y="79"/>
                </a:cubicBezTo>
                <a:cubicBezTo>
                  <a:pt x="596912" y="-2038"/>
                  <a:pt x="706449" y="38708"/>
                  <a:pt x="695866" y="54054"/>
                </a:cubicBezTo>
                <a:cubicBezTo>
                  <a:pt x="685283" y="69400"/>
                  <a:pt x="650358" y="47704"/>
                  <a:pt x="537116" y="92154"/>
                </a:cubicBezTo>
                <a:cubicBezTo>
                  <a:pt x="423874" y="136604"/>
                  <a:pt x="16416" y="316521"/>
                  <a:pt x="541" y="330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 1333">
            <a:extLst>
              <a:ext uri="{FF2B5EF4-FFF2-40B4-BE49-F238E27FC236}">
                <a16:creationId xmlns:a16="http://schemas.microsoft.com/office/drawing/2014/main" id="{73BD4EFF-60ED-FE10-9E2B-A82BB64B06FC}"/>
              </a:ext>
            </a:extLst>
          </p:cNvPr>
          <p:cNvSpPr/>
          <p:nvPr/>
        </p:nvSpPr>
        <p:spPr>
          <a:xfrm>
            <a:off x="6405289" y="6980930"/>
            <a:ext cx="788817" cy="359670"/>
          </a:xfrm>
          <a:custGeom>
            <a:avLst/>
            <a:gdLst>
              <a:gd name="connsiteX0" fmla="*/ 1861 w 788817"/>
              <a:gd name="connsiteY0" fmla="*/ 895 h 359670"/>
              <a:gd name="connsiteX1" fmla="*/ 252686 w 788817"/>
              <a:gd name="connsiteY1" fmla="*/ 92970 h 359670"/>
              <a:gd name="connsiteX2" fmla="*/ 205061 w 788817"/>
              <a:gd name="connsiteY2" fmla="*/ 45345 h 359670"/>
              <a:gd name="connsiteX3" fmla="*/ 513036 w 788817"/>
              <a:gd name="connsiteY3" fmla="*/ 162820 h 359670"/>
              <a:gd name="connsiteX4" fmla="*/ 776561 w 788817"/>
              <a:gd name="connsiteY4" fmla="*/ 254895 h 359670"/>
              <a:gd name="connsiteX5" fmla="*/ 722586 w 788817"/>
              <a:gd name="connsiteY5" fmla="*/ 254895 h 359670"/>
              <a:gd name="connsiteX6" fmla="*/ 522561 w 788817"/>
              <a:gd name="connsiteY6" fmla="*/ 359670 h 359670"/>
              <a:gd name="connsiteX7" fmla="*/ 735286 w 788817"/>
              <a:gd name="connsiteY7" fmla="*/ 254895 h 359670"/>
              <a:gd name="connsiteX8" fmla="*/ 405086 w 788817"/>
              <a:gd name="connsiteY8" fmla="*/ 159645 h 359670"/>
              <a:gd name="connsiteX9" fmla="*/ 1861 w 788817"/>
              <a:gd name="connsiteY9" fmla="*/ 895 h 359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8817" h="359670">
                <a:moveTo>
                  <a:pt x="1861" y="895"/>
                </a:moveTo>
                <a:cubicBezTo>
                  <a:pt x="-23539" y="-10217"/>
                  <a:pt x="218819" y="85562"/>
                  <a:pt x="252686" y="92970"/>
                </a:cubicBezTo>
                <a:cubicBezTo>
                  <a:pt x="286553" y="100378"/>
                  <a:pt x="161669" y="33703"/>
                  <a:pt x="205061" y="45345"/>
                </a:cubicBezTo>
                <a:cubicBezTo>
                  <a:pt x="248453" y="56987"/>
                  <a:pt x="417786" y="127895"/>
                  <a:pt x="513036" y="162820"/>
                </a:cubicBezTo>
                <a:cubicBezTo>
                  <a:pt x="608286" y="197745"/>
                  <a:pt x="741636" y="239549"/>
                  <a:pt x="776561" y="254895"/>
                </a:cubicBezTo>
                <a:cubicBezTo>
                  <a:pt x="811486" y="270241"/>
                  <a:pt x="764919" y="237433"/>
                  <a:pt x="722586" y="254895"/>
                </a:cubicBezTo>
                <a:cubicBezTo>
                  <a:pt x="680253" y="272357"/>
                  <a:pt x="520444" y="359670"/>
                  <a:pt x="522561" y="359670"/>
                </a:cubicBezTo>
                <a:cubicBezTo>
                  <a:pt x="524678" y="359670"/>
                  <a:pt x="754865" y="288233"/>
                  <a:pt x="735286" y="254895"/>
                </a:cubicBezTo>
                <a:cubicBezTo>
                  <a:pt x="715707" y="221558"/>
                  <a:pt x="522561" y="199862"/>
                  <a:pt x="405086" y="159645"/>
                </a:cubicBezTo>
                <a:cubicBezTo>
                  <a:pt x="287611" y="119428"/>
                  <a:pt x="27261" y="12007"/>
                  <a:pt x="1861" y="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 1334">
            <a:extLst>
              <a:ext uri="{FF2B5EF4-FFF2-40B4-BE49-F238E27FC236}">
                <a16:creationId xmlns:a16="http://schemas.microsoft.com/office/drawing/2014/main" id="{4B44D999-2A73-72D0-B085-9D2ADE698EF4}"/>
              </a:ext>
            </a:extLst>
          </p:cNvPr>
          <p:cNvSpPr/>
          <p:nvPr/>
        </p:nvSpPr>
        <p:spPr>
          <a:xfrm>
            <a:off x="7051668" y="7213390"/>
            <a:ext cx="1316579" cy="267601"/>
          </a:xfrm>
          <a:custGeom>
            <a:avLst/>
            <a:gdLst>
              <a:gd name="connsiteX0" fmla="*/ 7 w 1316579"/>
              <a:gd name="connsiteY0" fmla="*/ 210 h 267601"/>
              <a:gd name="connsiteX1" fmla="*/ 596907 w 1316579"/>
              <a:gd name="connsiteY1" fmla="*/ 57360 h 267601"/>
              <a:gd name="connsiteX2" fmla="*/ 923932 w 1316579"/>
              <a:gd name="connsiteY2" fmla="*/ 162135 h 267601"/>
              <a:gd name="connsiteX3" fmla="*/ 806457 w 1316579"/>
              <a:gd name="connsiteY3" fmla="*/ 127210 h 267601"/>
              <a:gd name="connsiteX4" fmla="*/ 1314457 w 1316579"/>
              <a:gd name="connsiteY4" fmla="*/ 266910 h 267601"/>
              <a:gd name="connsiteX5" fmla="*/ 1000132 w 1316579"/>
              <a:gd name="connsiteY5" fmla="*/ 184360 h 267601"/>
              <a:gd name="connsiteX6" fmla="*/ 609607 w 1316579"/>
              <a:gd name="connsiteY6" fmla="*/ 76410 h 267601"/>
              <a:gd name="connsiteX7" fmla="*/ 7 w 1316579"/>
              <a:gd name="connsiteY7" fmla="*/ 210 h 267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6579" h="267601">
                <a:moveTo>
                  <a:pt x="7" y="210"/>
                </a:moveTo>
                <a:cubicBezTo>
                  <a:pt x="-2110" y="-2965"/>
                  <a:pt x="442920" y="30373"/>
                  <a:pt x="596907" y="57360"/>
                </a:cubicBezTo>
                <a:cubicBezTo>
                  <a:pt x="750894" y="84347"/>
                  <a:pt x="889007" y="150493"/>
                  <a:pt x="923932" y="162135"/>
                </a:cubicBezTo>
                <a:cubicBezTo>
                  <a:pt x="958857" y="173777"/>
                  <a:pt x="806457" y="127210"/>
                  <a:pt x="806457" y="127210"/>
                </a:cubicBezTo>
                <a:lnTo>
                  <a:pt x="1314457" y="266910"/>
                </a:lnTo>
                <a:cubicBezTo>
                  <a:pt x="1346736" y="276435"/>
                  <a:pt x="1000132" y="184360"/>
                  <a:pt x="1000132" y="184360"/>
                </a:cubicBezTo>
                <a:cubicBezTo>
                  <a:pt x="882657" y="152610"/>
                  <a:pt x="776295" y="109748"/>
                  <a:pt x="609607" y="76410"/>
                </a:cubicBezTo>
                <a:cubicBezTo>
                  <a:pt x="442919" y="43072"/>
                  <a:pt x="2124" y="3385"/>
                  <a:pt x="7" y="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 1335">
            <a:extLst>
              <a:ext uri="{FF2B5EF4-FFF2-40B4-BE49-F238E27FC236}">
                <a16:creationId xmlns:a16="http://schemas.microsoft.com/office/drawing/2014/main" id="{88BB18FB-34B6-82D7-63BF-7395D674EE17}"/>
              </a:ext>
            </a:extLst>
          </p:cNvPr>
          <p:cNvSpPr/>
          <p:nvPr/>
        </p:nvSpPr>
        <p:spPr>
          <a:xfrm>
            <a:off x="7950046" y="7328088"/>
            <a:ext cx="502601" cy="289145"/>
          </a:xfrm>
          <a:custGeom>
            <a:avLst/>
            <a:gdLst>
              <a:gd name="connsiteX0" fmla="*/ 12854 w 502601"/>
              <a:gd name="connsiteY0" fmla="*/ 2987 h 289145"/>
              <a:gd name="connsiteX1" fmla="*/ 95404 w 502601"/>
              <a:gd name="connsiteY1" fmla="*/ 47437 h 289145"/>
              <a:gd name="connsiteX2" fmla="*/ 463704 w 502601"/>
              <a:gd name="connsiteY2" fmla="*/ 129987 h 289145"/>
              <a:gd name="connsiteX3" fmla="*/ 482754 w 502601"/>
              <a:gd name="connsiteY3" fmla="*/ 145862 h 289145"/>
              <a:gd name="connsiteX4" fmla="*/ 384329 w 502601"/>
              <a:gd name="connsiteY4" fmla="*/ 288737 h 289145"/>
              <a:gd name="connsiteX5" fmla="*/ 431954 w 502601"/>
              <a:gd name="connsiteY5" fmla="*/ 187137 h 289145"/>
              <a:gd name="connsiteX6" fmla="*/ 311304 w 502601"/>
              <a:gd name="connsiteY6" fmla="*/ 129987 h 289145"/>
              <a:gd name="connsiteX7" fmla="*/ 12854 w 502601"/>
              <a:gd name="connsiteY7" fmla="*/ 2987 h 289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2601" h="289145">
                <a:moveTo>
                  <a:pt x="12854" y="2987"/>
                </a:moveTo>
                <a:cubicBezTo>
                  <a:pt x="-23129" y="-10771"/>
                  <a:pt x="20262" y="26270"/>
                  <a:pt x="95404" y="47437"/>
                </a:cubicBezTo>
                <a:cubicBezTo>
                  <a:pt x="170546" y="68604"/>
                  <a:pt x="399146" y="113583"/>
                  <a:pt x="463704" y="129987"/>
                </a:cubicBezTo>
                <a:cubicBezTo>
                  <a:pt x="528262" y="146391"/>
                  <a:pt x="495983" y="119404"/>
                  <a:pt x="482754" y="145862"/>
                </a:cubicBezTo>
                <a:cubicBezTo>
                  <a:pt x="469525" y="172320"/>
                  <a:pt x="392796" y="281858"/>
                  <a:pt x="384329" y="288737"/>
                </a:cubicBezTo>
                <a:cubicBezTo>
                  <a:pt x="375862" y="295616"/>
                  <a:pt x="444125" y="213595"/>
                  <a:pt x="431954" y="187137"/>
                </a:cubicBezTo>
                <a:cubicBezTo>
                  <a:pt x="419783" y="160679"/>
                  <a:pt x="386446" y="159620"/>
                  <a:pt x="311304" y="129987"/>
                </a:cubicBezTo>
                <a:cubicBezTo>
                  <a:pt x="236162" y="100354"/>
                  <a:pt x="48837" y="16745"/>
                  <a:pt x="12854" y="2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 1336">
            <a:extLst>
              <a:ext uri="{FF2B5EF4-FFF2-40B4-BE49-F238E27FC236}">
                <a16:creationId xmlns:a16="http://schemas.microsoft.com/office/drawing/2014/main" id="{7132C548-C5D6-DE43-928E-A2D5C5C7E1D2}"/>
              </a:ext>
            </a:extLst>
          </p:cNvPr>
          <p:cNvSpPr/>
          <p:nvPr/>
        </p:nvSpPr>
        <p:spPr>
          <a:xfrm>
            <a:off x="8453941" y="7534746"/>
            <a:ext cx="1136944" cy="773172"/>
          </a:xfrm>
          <a:custGeom>
            <a:avLst/>
            <a:gdLst>
              <a:gd name="connsiteX0" fmla="*/ 7434 w 1136944"/>
              <a:gd name="connsiteY0" fmla="*/ 5879 h 773172"/>
              <a:gd name="connsiteX1" fmla="*/ 229684 w 1136944"/>
              <a:gd name="connsiteY1" fmla="*/ 78904 h 773172"/>
              <a:gd name="connsiteX2" fmla="*/ 490034 w 1136944"/>
              <a:gd name="connsiteY2" fmla="*/ 218604 h 773172"/>
              <a:gd name="connsiteX3" fmla="*/ 366209 w 1136944"/>
              <a:gd name="connsiteY3" fmla="*/ 193204 h 773172"/>
              <a:gd name="connsiteX4" fmla="*/ 632909 w 1136944"/>
              <a:gd name="connsiteY4" fmla="*/ 307504 h 773172"/>
              <a:gd name="connsiteX5" fmla="*/ 620209 w 1136944"/>
              <a:gd name="connsiteY5" fmla="*/ 272579 h 773172"/>
              <a:gd name="connsiteX6" fmla="*/ 782134 w 1136944"/>
              <a:gd name="connsiteY6" fmla="*/ 329729 h 773172"/>
              <a:gd name="connsiteX7" fmla="*/ 791659 w 1136944"/>
              <a:gd name="connsiteY7" fmla="*/ 367829 h 773172"/>
              <a:gd name="connsiteX8" fmla="*/ 1134559 w 1136944"/>
              <a:gd name="connsiteY8" fmla="*/ 771054 h 773172"/>
              <a:gd name="connsiteX9" fmla="*/ 921834 w 1136944"/>
              <a:gd name="connsiteY9" fmla="*/ 513879 h 773172"/>
              <a:gd name="connsiteX10" fmla="*/ 512259 w 1136944"/>
              <a:gd name="connsiteY10" fmla="*/ 231304 h 773172"/>
              <a:gd name="connsiteX11" fmla="*/ 7434 w 1136944"/>
              <a:gd name="connsiteY11" fmla="*/ 5879 h 773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6944" h="773172">
                <a:moveTo>
                  <a:pt x="7434" y="5879"/>
                </a:moveTo>
                <a:cubicBezTo>
                  <a:pt x="-39662" y="-19521"/>
                  <a:pt x="149251" y="43450"/>
                  <a:pt x="229684" y="78904"/>
                </a:cubicBezTo>
                <a:cubicBezTo>
                  <a:pt x="310117" y="114358"/>
                  <a:pt x="467280" y="199554"/>
                  <a:pt x="490034" y="218604"/>
                </a:cubicBezTo>
                <a:cubicBezTo>
                  <a:pt x="512788" y="237654"/>
                  <a:pt x="342397" y="178387"/>
                  <a:pt x="366209" y="193204"/>
                </a:cubicBezTo>
                <a:cubicBezTo>
                  <a:pt x="390021" y="208021"/>
                  <a:pt x="590576" y="294275"/>
                  <a:pt x="632909" y="307504"/>
                </a:cubicBezTo>
                <a:cubicBezTo>
                  <a:pt x="675242" y="320733"/>
                  <a:pt x="595338" y="268875"/>
                  <a:pt x="620209" y="272579"/>
                </a:cubicBezTo>
                <a:cubicBezTo>
                  <a:pt x="645080" y="276283"/>
                  <a:pt x="753559" y="313854"/>
                  <a:pt x="782134" y="329729"/>
                </a:cubicBezTo>
                <a:cubicBezTo>
                  <a:pt x="810709" y="345604"/>
                  <a:pt x="732921" y="294275"/>
                  <a:pt x="791659" y="367829"/>
                </a:cubicBezTo>
                <a:cubicBezTo>
                  <a:pt x="850397" y="441383"/>
                  <a:pt x="1112863" y="746713"/>
                  <a:pt x="1134559" y="771054"/>
                </a:cubicBezTo>
                <a:cubicBezTo>
                  <a:pt x="1156255" y="795395"/>
                  <a:pt x="1025551" y="603837"/>
                  <a:pt x="921834" y="513879"/>
                </a:cubicBezTo>
                <a:cubicBezTo>
                  <a:pt x="818117" y="423921"/>
                  <a:pt x="666776" y="311208"/>
                  <a:pt x="512259" y="231304"/>
                </a:cubicBezTo>
                <a:cubicBezTo>
                  <a:pt x="357742" y="151400"/>
                  <a:pt x="54530" y="31279"/>
                  <a:pt x="7434" y="58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 1337">
            <a:extLst>
              <a:ext uri="{FF2B5EF4-FFF2-40B4-BE49-F238E27FC236}">
                <a16:creationId xmlns:a16="http://schemas.microsoft.com/office/drawing/2014/main" id="{0321F2F8-7EC1-E177-1F68-4B69E17DD428}"/>
              </a:ext>
            </a:extLst>
          </p:cNvPr>
          <p:cNvSpPr/>
          <p:nvPr/>
        </p:nvSpPr>
        <p:spPr>
          <a:xfrm>
            <a:off x="3254067" y="2069909"/>
            <a:ext cx="470402" cy="621778"/>
          </a:xfrm>
          <a:custGeom>
            <a:avLst/>
            <a:gdLst>
              <a:gd name="connsiteX0" fmla="*/ 470208 w 470402"/>
              <a:gd name="connsiteY0" fmla="*/ 191 h 621778"/>
              <a:gd name="connsiteX1" fmla="*/ 193983 w 470402"/>
              <a:gd name="connsiteY1" fmla="*/ 276416 h 621778"/>
              <a:gd name="connsiteX2" fmla="*/ 3483 w 470402"/>
              <a:gd name="connsiteY2" fmla="*/ 616141 h 621778"/>
              <a:gd name="connsiteX3" fmla="*/ 76508 w 470402"/>
              <a:gd name="connsiteY3" fmla="*/ 476441 h 621778"/>
              <a:gd name="connsiteX4" fmla="*/ 149533 w 470402"/>
              <a:gd name="connsiteY4" fmla="*/ 317691 h 621778"/>
              <a:gd name="connsiteX5" fmla="*/ 470208 w 470402"/>
              <a:gd name="connsiteY5" fmla="*/ 191 h 62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0402" h="621778">
                <a:moveTo>
                  <a:pt x="470208" y="191"/>
                </a:moveTo>
                <a:cubicBezTo>
                  <a:pt x="477616" y="-6688"/>
                  <a:pt x="271770" y="173758"/>
                  <a:pt x="193983" y="276416"/>
                </a:cubicBezTo>
                <a:cubicBezTo>
                  <a:pt x="116196" y="379074"/>
                  <a:pt x="23062" y="582804"/>
                  <a:pt x="3483" y="616141"/>
                </a:cubicBezTo>
                <a:cubicBezTo>
                  <a:pt x="-16096" y="649479"/>
                  <a:pt x="52166" y="526183"/>
                  <a:pt x="76508" y="476441"/>
                </a:cubicBezTo>
                <a:cubicBezTo>
                  <a:pt x="100850" y="426699"/>
                  <a:pt x="90266" y="392833"/>
                  <a:pt x="149533" y="317691"/>
                </a:cubicBezTo>
                <a:cubicBezTo>
                  <a:pt x="208800" y="242549"/>
                  <a:pt x="462800" y="7070"/>
                  <a:pt x="470208" y="19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 1338">
            <a:extLst>
              <a:ext uri="{FF2B5EF4-FFF2-40B4-BE49-F238E27FC236}">
                <a16:creationId xmlns:a16="http://schemas.microsoft.com/office/drawing/2014/main" id="{9F8455D6-70F6-200C-0EBA-B072E754899E}"/>
              </a:ext>
            </a:extLst>
          </p:cNvPr>
          <p:cNvSpPr/>
          <p:nvPr/>
        </p:nvSpPr>
        <p:spPr>
          <a:xfrm>
            <a:off x="3065496" y="2716355"/>
            <a:ext cx="179476" cy="1277113"/>
          </a:xfrm>
          <a:custGeom>
            <a:avLst/>
            <a:gdLst>
              <a:gd name="connsiteX0" fmla="*/ 179354 w 179476"/>
              <a:gd name="connsiteY0" fmla="*/ 1445 h 1277113"/>
              <a:gd name="connsiteX1" fmla="*/ 20604 w 179476"/>
              <a:gd name="connsiteY1" fmla="*/ 604695 h 1277113"/>
              <a:gd name="connsiteX2" fmla="*/ 11079 w 179476"/>
              <a:gd name="connsiteY2" fmla="*/ 1271445 h 1277113"/>
              <a:gd name="connsiteX3" fmla="*/ 1554 w 179476"/>
              <a:gd name="connsiteY3" fmla="*/ 899970 h 1277113"/>
              <a:gd name="connsiteX4" fmla="*/ 46004 w 179476"/>
              <a:gd name="connsiteY4" fmla="*/ 449120 h 1277113"/>
              <a:gd name="connsiteX5" fmla="*/ 179354 w 179476"/>
              <a:gd name="connsiteY5" fmla="*/ 1445 h 127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476" h="1277113">
                <a:moveTo>
                  <a:pt x="179354" y="1445"/>
                </a:moveTo>
                <a:cubicBezTo>
                  <a:pt x="175121" y="27374"/>
                  <a:pt x="48650" y="393028"/>
                  <a:pt x="20604" y="604695"/>
                </a:cubicBezTo>
                <a:cubicBezTo>
                  <a:pt x="-7442" y="816362"/>
                  <a:pt x="14254" y="1222233"/>
                  <a:pt x="11079" y="1271445"/>
                </a:cubicBezTo>
                <a:cubicBezTo>
                  <a:pt x="7904" y="1320657"/>
                  <a:pt x="-4267" y="1037024"/>
                  <a:pt x="1554" y="899970"/>
                </a:cubicBezTo>
                <a:cubicBezTo>
                  <a:pt x="7375" y="762916"/>
                  <a:pt x="15312" y="593053"/>
                  <a:pt x="46004" y="449120"/>
                </a:cubicBezTo>
                <a:cubicBezTo>
                  <a:pt x="76696" y="305187"/>
                  <a:pt x="183587" y="-24484"/>
                  <a:pt x="179354" y="144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 1339">
            <a:extLst>
              <a:ext uri="{FF2B5EF4-FFF2-40B4-BE49-F238E27FC236}">
                <a16:creationId xmlns:a16="http://schemas.microsoft.com/office/drawing/2014/main" id="{F0FEB414-430F-5FC1-69EC-4C913B107147}"/>
              </a:ext>
            </a:extLst>
          </p:cNvPr>
          <p:cNvSpPr/>
          <p:nvPr/>
        </p:nvSpPr>
        <p:spPr>
          <a:xfrm>
            <a:off x="3541767" y="1762125"/>
            <a:ext cx="582558" cy="371170"/>
          </a:xfrm>
          <a:custGeom>
            <a:avLst/>
            <a:gdLst>
              <a:gd name="connsiteX0" fmla="*/ 582558 w 582558"/>
              <a:gd name="connsiteY0" fmla="*/ 0 h 371170"/>
              <a:gd name="connsiteX1" fmla="*/ 4708 w 582558"/>
              <a:gd name="connsiteY1" fmla="*/ 368300 h 371170"/>
              <a:gd name="connsiteX2" fmla="*/ 293633 w 582558"/>
              <a:gd name="connsiteY2" fmla="*/ 180975 h 371170"/>
              <a:gd name="connsiteX3" fmla="*/ 582558 w 582558"/>
              <a:gd name="connsiteY3" fmla="*/ 0 h 37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558" h="371170">
                <a:moveTo>
                  <a:pt x="582558" y="0"/>
                </a:moveTo>
                <a:lnTo>
                  <a:pt x="4708" y="368300"/>
                </a:lnTo>
                <a:cubicBezTo>
                  <a:pt x="-43446" y="398463"/>
                  <a:pt x="293633" y="180975"/>
                  <a:pt x="293633" y="180975"/>
                </a:cubicBezTo>
                <a:lnTo>
                  <a:pt x="582558" y="0"/>
                </a:ln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 1340">
            <a:extLst>
              <a:ext uri="{FF2B5EF4-FFF2-40B4-BE49-F238E27FC236}">
                <a16:creationId xmlns:a16="http://schemas.microsoft.com/office/drawing/2014/main" id="{435775D6-E37D-EDA9-EBC1-66D0AC8C0531}"/>
              </a:ext>
            </a:extLst>
          </p:cNvPr>
          <p:cNvSpPr/>
          <p:nvPr/>
        </p:nvSpPr>
        <p:spPr>
          <a:xfrm>
            <a:off x="3012028" y="3334955"/>
            <a:ext cx="48726" cy="1033442"/>
          </a:xfrm>
          <a:custGeom>
            <a:avLst/>
            <a:gdLst>
              <a:gd name="connsiteX0" fmla="*/ 48672 w 48726"/>
              <a:gd name="connsiteY0" fmla="*/ 1970 h 1033442"/>
              <a:gd name="connsiteX1" fmla="*/ 10572 w 48726"/>
              <a:gd name="connsiteY1" fmla="*/ 478220 h 1033442"/>
              <a:gd name="connsiteX2" fmla="*/ 13747 w 48726"/>
              <a:gd name="connsiteY2" fmla="*/ 1030670 h 1033442"/>
              <a:gd name="connsiteX3" fmla="*/ 1047 w 48726"/>
              <a:gd name="connsiteY3" fmla="*/ 662370 h 1033442"/>
              <a:gd name="connsiteX4" fmla="*/ 48672 w 48726"/>
              <a:gd name="connsiteY4" fmla="*/ 1970 h 1033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26" h="1033442">
                <a:moveTo>
                  <a:pt x="48672" y="1970"/>
                </a:moveTo>
                <a:cubicBezTo>
                  <a:pt x="50260" y="-28722"/>
                  <a:pt x="16393" y="306770"/>
                  <a:pt x="10572" y="478220"/>
                </a:cubicBezTo>
                <a:cubicBezTo>
                  <a:pt x="4751" y="649670"/>
                  <a:pt x="15334" y="999978"/>
                  <a:pt x="13747" y="1030670"/>
                </a:cubicBezTo>
                <a:cubicBezTo>
                  <a:pt x="12159" y="1061362"/>
                  <a:pt x="-4245" y="830645"/>
                  <a:pt x="1047" y="662370"/>
                </a:cubicBezTo>
                <a:cubicBezTo>
                  <a:pt x="6339" y="494095"/>
                  <a:pt x="47084" y="32662"/>
                  <a:pt x="48672" y="197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 1341">
            <a:extLst>
              <a:ext uri="{FF2B5EF4-FFF2-40B4-BE49-F238E27FC236}">
                <a16:creationId xmlns:a16="http://schemas.microsoft.com/office/drawing/2014/main" id="{FDC85B36-6E19-A6E1-E7B4-93EE776F3701}"/>
              </a:ext>
            </a:extLst>
          </p:cNvPr>
          <p:cNvSpPr/>
          <p:nvPr/>
        </p:nvSpPr>
        <p:spPr>
          <a:xfrm>
            <a:off x="3143210" y="1950335"/>
            <a:ext cx="512459" cy="859594"/>
          </a:xfrm>
          <a:custGeom>
            <a:avLst/>
            <a:gdLst>
              <a:gd name="connsiteX0" fmla="*/ 511215 w 512459"/>
              <a:gd name="connsiteY0" fmla="*/ 2290 h 859594"/>
              <a:gd name="connsiteX1" fmla="*/ 133390 w 512459"/>
              <a:gd name="connsiteY1" fmla="*/ 576965 h 859594"/>
              <a:gd name="connsiteX2" fmla="*/ 40 w 512459"/>
              <a:gd name="connsiteY2" fmla="*/ 859540 h 859594"/>
              <a:gd name="connsiteX3" fmla="*/ 120690 w 512459"/>
              <a:gd name="connsiteY3" fmla="*/ 599190 h 859594"/>
              <a:gd name="connsiteX4" fmla="*/ 250865 w 512459"/>
              <a:gd name="connsiteY4" fmla="*/ 383290 h 859594"/>
              <a:gd name="connsiteX5" fmla="*/ 511215 w 512459"/>
              <a:gd name="connsiteY5" fmla="*/ 2290 h 85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2459" h="859594">
                <a:moveTo>
                  <a:pt x="511215" y="2290"/>
                </a:moveTo>
                <a:cubicBezTo>
                  <a:pt x="491636" y="34569"/>
                  <a:pt x="218586" y="434090"/>
                  <a:pt x="133390" y="576965"/>
                </a:cubicBezTo>
                <a:cubicBezTo>
                  <a:pt x="48194" y="719840"/>
                  <a:pt x="2157" y="855836"/>
                  <a:pt x="40" y="859540"/>
                </a:cubicBezTo>
                <a:cubicBezTo>
                  <a:pt x="-2077" y="863244"/>
                  <a:pt x="78886" y="678565"/>
                  <a:pt x="120690" y="599190"/>
                </a:cubicBezTo>
                <a:cubicBezTo>
                  <a:pt x="162494" y="519815"/>
                  <a:pt x="187894" y="478540"/>
                  <a:pt x="250865" y="383290"/>
                </a:cubicBezTo>
                <a:cubicBezTo>
                  <a:pt x="313836" y="288040"/>
                  <a:pt x="530794" y="-29989"/>
                  <a:pt x="511215" y="229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 1342">
            <a:extLst>
              <a:ext uri="{FF2B5EF4-FFF2-40B4-BE49-F238E27FC236}">
                <a16:creationId xmlns:a16="http://schemas.microsoft.com/office/drawing/2014/main" id="{5FD72734-0473-F2B0-1DD7-435EC44020C5}"/>
              </a:ext>
            </a:extLst>
          </p:cNvPr>
          <p:cNvSpPr/>
          <p:nvPr/>
        </p:nvSpPr>
        <p:spPr>
          <a:xfrm>
            <a:off x="4721905" y="1636532"/>
            <a:ext cx="693955" cy="513533"/>
          </a:xfrm>
          <a:custGeom>
            <a:avLst/>
            <a:gdLst>
              <a:gd name="connsiteX0" fmla="*/ 5670 w 693955"/>
              <a:gd name="connsiteY0" fmla="*/ 4943 h 513533"/>
              <a:gd name="connsiteX1" fmla="*/ 656545 w 693955"/>
              <a:gd name="connsiteY1" fmla="*/ 487543 h 513533"/>
              <a:gd name="connsiteX2" fmla="*/ 586695 w 693955"/>
              <a:gd name="connsiteY2" fmla="*/ 427218 h 513533"/>
              <a:gd name="connsiteX3" fmla="*/ 351745 w 693955"/>
              <a:gd name="connsiteY3" fmla="*/ 246243 h 513533"/>
              <a:gd name="connsiteX4" fmla="*/ 5670 w 693955"/>
              <a:gd name="connsiteY4" fmla="*/ 4943 h 51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955" h="513533">
                <a:moveTo>
                  <a:pt x="5670" y="4943"/>
                </a:moveTo>
                <a:cubicBezTo>
                  <a:pt x="56470" y="45160"/>
                  <a:pt x="559708" y="417164"/>
                  <a:pt x="656545" y="487543"/>
                </a:cubicBezTo>
                <a:cubicBezTo>
                  <a:pt x="753382" y="557922"/>
                  <a:pt x="637495" y="467435"/>
                  <a:pt x="586695" y="427218"/>
                </a:cubicBezTo>
                <a:cubicBezTo>
                  <a:pt x="535895" y="387001"/>
                  <a:pt x="443820" y="311330"/>
                  <a:pt x="351745" y="246243"/>
                </a:cubicBezTo>
                <a:cubicBezTo>
                  <a:pt x="259670" y="181156"/>
                  <a:pt x="-45130" y="-35274"/>
                  <a:pt x="5670" y="494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 1343">
            <a:extLst>
              <a:ext uri="{FF2B5EF4-FFF2-40B4-BE49-F238E27FC236}">
                <a16:creationId xmlns:a16="http://schemas.microsoft.com/office/drawing/2014/main" id="{35633BF6-5569-D8B7-81CC-A984B1C5254F}"/>
              </a:ext>
            </a:extLst>
          </p:cNvPr>
          <p:cNvSpPr/>
          <p:nvPr/>
        </p:nvSpPr>
        <p:spPr>
          <a:xfrm>
            <a:off x="5502129" y="2315375"/>
            <a:ext cx="269237" cy="522090"/>
          </a:xfrm>
          <a:custGeom>
            <a:avLst/>
            <a:gdLst>
              <a:gd name="connsiteX0" fmla="*/ 3321 w 269237"/>
              <a:gd name="connsiteY0" fmla="*/ 5550 h 522090"/>
              <a:gd name="connsiteX1" fmla="*/ 266846 w 269237"/>
              <a:gd name="connsiteY1" fmla="*/ 516725 h 522090"/>
              <a:gd name="connsiteX2" fmla="*/ 127146 w 269237"/>
              <a:gd name="connsiteY2" fmla="*/ 259550 h 522090"/>
              <a:gd name="connsiteX3" fmla="*/ 3321 w 269237"/>
              <a:gd name="connsiteY3" fmla="*/ 5550 h 522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37" h="522090">
                <a:moveTo>
                  <a:pt x="3321" y="5550"/>
                </a:moveTo>
                <a:cubicBezTo>
                  <a:pt x="26604" y="48412"/>
                  <a:pt x="246208" y="474392"/>
                  <a:pt x="266846" y="516725"/>
                </a:cubicBezTo>
                <a:cubicBezTo>
                  <a:pt x="287484" y="559058"/>
                  <a:pt x="168950" y="339454"/>
                  <a:pt x="127146" y="259550"/>
                </a:cubicBezTo>
                <a:cubicBezTo>
                  <a:pt x="85342" y="179646"/>
                  <a:pt x="-19962" y="-37312"/>
                  <a:pt x="3321" y="555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 1344">
            <a:extLst>
              <a:ext uri="{FF2B5EF4-FFF2-40B4-BE49-F238E27FC236}">
                <a16:creationId xmlns:a16="http://schemas.microsoft.com/office/drawing/2014/main" id="{0E3A22CA-42E6-DFD3-9A15-170855220CCF}"/>
              </a:ext>
            </a:extLst>
          </p:cNvPr>
          <p:cNvSpPr/>
          <p:nvPr/>
        </p:nvSpPr>
        <p:spPr>
          <a:xfrm>
            <a:off x="5815356" y="2921090"/>
            <a:ext cx="445920" cy="1158891"/>
          </a:xfrm>
          <a:custGeom>
            <a:avLst/>
            <a:gdLst>
              <a:gd name="connsiteX0" fmla="*/ 1244 w 445920"/>
              <a:gd name="connsiteY0" fmla="*/ 3085 h 1158891"/>
              <a:gd name="connsiteX1" fmla="*/ 140944 w 445920"/>
              <a:gd name="connsiteY1" fmla="*/ 450760 h 1158891"/>
              <a:gd name="connsiteX2" fmla="*/ 436219 w 445920"/>
              <a:gd name="connsiteY2" fmla="*/ 1133385 h 1158891"/>
              <a:gd name="connsiteX3" fmla="*/ 360019 w 445920"/>
              <a:gd name="connsiteY3" fmla="*/ 980985 h 1158891"/>
              <a:gd name="connsiteX4" fmla="*/ 213969 w 445920"/>
              <a:gd name="connsiteY4" fmla="*/ 669835 h 1158891"/>
              <a:gd name="connsiteX5" fmla="*/ 1244 w 445920"/>
              <a:gd name="connsiteY5" fmla="*/ 3085 h 1158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5920" h="1158891">
                <a:moveTo>
                  <a:pt x="1244" y="3085"/>
                </a:moveTo>
                <a:cubicBezTo>
                  <a:pt x="-10927" y="-33427"/>
                  <a:pt x="68448" y="262377"/>
                  <a:pt x="140944" y="450760"/>
                </a:cubicBezTo>
                <a:cubicBezTo>
                  <a:pt x="213440" y="639143"/>
                  <a:pt x="399707" y="1045014"/>
                  <a:pt x="436219" y="1133385"/>
                </a:cubicBezTo>
                <a:cubicBezTo>
                  <a:pt x="472732" y="1221756"/>
                  <a:pt x="397061" y="1058243"/>
                  <a:pt x="360019" y="980985"/>
                </a:cubicBezTo>
                <a:cubicBezTo>
                  <a:pt x="322977" y="903727"/>
                  <a:pt x="277998" y="828585"/>
                  <a:pt x="213969" y="669835"/>
                </a:cubicBezTo>
                <a:cubicBezTo>
                  <a:pt x="149940" y="511085"/>
                  <a:pt x="13415" y="39597"/>
                  <a:pt x="1244" y="308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 1345">
            <a:extLst>
              <a:ext uri="{FF2B5EF4-FFF2-40B4-BE49-F238E27FC236}">
                <a16:creationId xmlns:a16="http://schemas.microsoft.com/office/drawing/2014/main" id="{DE7A3747-D73C-3819-B01A-433C7C7F43D4}"/>
              </a:ext>
            </a:extLst>
          </p:cNvPr>
          <p:cNvSpPr/>
          <p:nvPr/>
        </p:nvSpPr>
        <p:spPr>
          <a:xfrm>
            <a:off x="5321288" y="1771495"/>
            <a:ext cx="549448" cy="1178630"/>
          </a:xfrm>
          <a:custGeom>
            <a:avLst/>
            <a:gdLst>
              <a:gd name="connsiteX0" fmla="*/ 12 w 549448"/>
              <a:gd name="connsiteY0" fmla="*/ 155 h 1178630"/>
              <a:gd name="connsiteX1" fmla="*/ 333387 w 549448"/>
              <a:gd name="connsiteY1" fmla="*/ 539905 h 1178630"/>
              <a:gd name="connsiteX2" fmla="*/ 330212 w 549448"/>
              <a:gd name="connsiteY2" fmla="*/ 520855 h 1178630"/>
              <a:gd name="connsiteX3" fmla="*/ 415937 w 549448"/>
              <a:gd name="connsiteY3" fmla="*/ 752630 h 1178630"/>
              <a:gd name="connsiteX4" fmla="*/ 549287 w 549448"/>
              <a:gd name="connsiteY4" fmla="*/ 1178080 h 1178630"/>
              <a:gd name="connsiteX5" fmla="*/ 387362 w 549448"/>
              <a:gd name="connsiteY5" fmla="*/ 657380 h 1178630"/>
              <a:gd name="connsiteX6" fmla="*/ 320687 w 549448"/>
              <a:gd name="connsiteY6" fmla="*/ 485930 h 1178630"/>
              <a:gd name="connsiteX7" fmla="*/ 12 w 549448"/>
              <a:gd name="connsiteY7" fmla="*/ 155 h 1178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9448" h="1178630">
                <a:moveTo>
                  <a:pt x="12" y="155"/>
                </a:moveTo>
                <a:cubicBezTo>
                  <a:pt x="2129" y="9151"/>
                  <a:pt x="278354" y="453122"/>
                  <a:pt x="333387" y="539905"/>
                </a:cubicBezTo>
                <a:cubicBezTo>
                  <a:pt x="388420" y="626688"/>
                  <a:pt x="316454" y="485401"/>
                  <a:pt x="330212" y="520855"/>
                </a:cubicBezTo>
                <a:cubicBezTo>
                  <a:pt x="343970" y="556309"/>
                  <a:pt x="379424" y="643092"/>
                  <a:pt x="415937" y="752630"/>
                </a:cubicBezTo>
                <a:cubicBezTo>
                  <a:pt x="452450" y="862168"/>
                  <a:pt x="554049" y="1193955"/>
                  <a:pt x="549287" y="1178080"/>
                </a:cubicBezTo>
                <a:cubicBezTo>
                  <a:pt x="544525" y="1162205"/>
                  <a:pt x="425462" y="772738"/>
                  <a:pt x="387362" y="657380"/>
                </a:cubicBezTo>
                <a:cubicBezTo>
                  <a:pt x="349262" y="542022"/>
                  <a:pt x="384187" y="595997"/>
                  <a:pt x="320687" y="485930"/>
                </a:cubicBezTo>
                <a:cubicBezTo>
                  <a:pt x="257187" y="375863"/>
                  <a:pt x="-2105" y="-8841"/>
                  <a:pt x="12" y="15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 1346">
            <a:extLst>
              <a:ext uri="{FF2B5EF4-FFF2-40B4-BE49-F238E27FC236}">
                <a16:creationId xmlns:a16="http://schemas.microsoft.com/office/drawing/2014/main" id="{644B824E-4BA2-3C8A-61A5-1C76C1CD3C72}"/>
              </a:ext>
            </a:extLst>
          </p:cNvPr>
          <p:cNvSpPr/>
          <p:nvPr/>
        </p:nvSpPr>
        <p:spPr>
          <a:xfrm>
            <a:off x="5870448" y="2867797"/>
            <a:ext cx="464787" cy="1205611"/>
          </a:xfrm>
          <a:custGeom>
            <a:avLst/>
            <a:gdLst>
              <a:gd name="connsiteX0" fmla="*/ 16002 w 464787"/>
              <a:gd name="connsiteY0" fmla="*/ 34153 h 1205611"/>
              <a:gd name="connsiteX1" fmla="*/ 441452 w 464787"/>
              <a:gd name="connsiteY1" fmla="*/ 1148578 h 1205611"/>
              <a:gd name="connsiteX2" fmla="*/ 390652 w 464787"/>
              <a:gd name="connsiteY2" fmla="*/ 1002528 h 1205611"/>
              <a:gd name="connsiteX3" fmla="*/ 235077 w 464787"/>
              <a:gd name="connsiteY3" fmla="*/ 646928 h 1205611"/>
              <a:gd name="connsiteX4" fmla="*/ 104902 w 464787"/>
              <a:gd name="connsiteY4" fmla="*/ 316728 h 1205611"/>
              <a:gd name="connsiteX5" fmla="*/ 16002 w 464787"/>
              <a:gd name="connsiteY5" fmla="*/ 34153 h 1205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87" h="1205611">
                <a:moveTo>
                  <a:pt x="16002" y="34153"/>
                </a:moveTo>
                <a:cubicBezTo>
                  <a:pt x="72094" y="172795"/>
                  <a:pt x="379010" y="987182"/>
                  <a:pt x="441452" y="1148578"/>
                </a:cubicBezTo>
                <a:cubicBezTo>
                  <a:pt x="503894" y="1309974"/>
                  <a:pt x="425048" y="1086136"/>
                  <a:pt x="390652" y="1002528"/>
                </a:cubicBezTo>
                <a:cubicBezTo>
                  <a:pt x="356256" y="918920"/>
                  <a:pt x="282702" y="761228"/>
                  <a:pt x="235077" y="646928"/>
                </a:cubicBezTo>
                <a:cubicBezTo>
                  <a:pt x="187452" y="532628"/>
                  <a:pt x="143531" y="416211"/>
                  <a:pt x="104902" y="316728"/>
                </a:cubicBezTo>
                <a:cubicBezTo>
                  <a:pt x="66273" y="217245"/>
                  <a:pt x="-40090" y="-104489"/>
                  <a:pt x="16002" y="3415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 1347">
            <a:extLst>
              <a:ext uri="{FF2B5EF4-FFF2-40B4-BE49-F238E27FC236}">
                <a16:creationId xmlns:a16="http://schemas.microsoft.com/office/drawing/2014/main" id="{249DA361-B236-A0C8-963C-783FE9DB74E9}"/>
              </a:ext>
            </a:extLst>
          </p:cNvPr>
          <p:cNvSpPr/>
          <p:nvPr/>
        </p:nvSpPr>
        <p:spPr>
          <a:xfrm>
            <a:off x="6219467" y="4038561"/>
            <a:ext cx="439040" cy="972552"/>
          </a:xfrm>
          <a:custGeom>
            <a:avLst/>
            <a:gdLst>
              <a:gd name="connsiteX0" fmla="*/ 425808 w 439040"/>
              <a:gd name="connsiteY0" fmla="*/ 39 h 972552"/>
              <a:gd name="connsiteX1" fmla="*/ 435333 w 439040"/>
              <a:gd name="connsiteY1" fmla="*/ 228639 h 972552"/>
              <a:gd name="connsiteX2" fmla="*/ 352783 w 439040"/>
              <a:gd name="connsiteY2" fmla="*/ 441364 h 972552"/>
              <a:gd name="connsiteX3" fmla="*/ 394058 w 439040"/>
              <a:gd name="connsiteY3" fmla="*/ 387389 h 972552"/>
              <a:gd name="connsiteX4" fmla="*/ 305158 w 439040"/>
              <a:gd name="connsiteY4" fmla="*/ 609639 h 972552"/>
              <a:gd name="connsiteX5" fmla="*/ 358 w 439040"/>
              <a:gd name="connsiteY5" fmla="*/ 971589 h 972552"/>
              <a:gd name="connsiteX6" fmla="*/ 371833 w 439040"/>
              <a:gd name="connsiteY6" fmla="*/ 492164 h 972552"/>
              <a:gd name="connsiteX7" fmla="*/ 435333 w 439040"/>
              <a:gd name="connsiteY7" fmla="*/ 212764 h 972552"/>
              <a:gd name="connsiteX8" fmla="*/ 425808 w 439040"/>
              <a:gd name="connsiteY8" fmla="*/ 39 h 972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9040" h="972552">
                <a:moveTo>
                  <a:pt x="425808" y="39"/>
                </a:moveTo>
                <a:cubicBezTo>
                  <a:pt x="425808" y="2685"/>
                  <a:pt x="447504" y="155085"/>
                  <a:pt x="435333" y="228639"/>
                </a:cubicBezTo>
                <a:cubicBezTo>
                  <a:pt x="423162" y="302193"/>
                  <a:pt x="359662" y="414906"/>
                  <a:pt x="352783" y="441364"/>
                </a:cubicBezTo>
                <a:cubicBezTo>
                  <a:pt x="345904" y="467822"/>
                  <a:pt x="401995" y="359343"/>
                  <a:pt x="394058" y="387389"/>
                </a:cubicBezTo>
                <a:cubicBezTo>
                  <a:pt x="386120" y="415435"/>
                  <a:pt x="370775" y="512272"/>
                  <a:pt x="305158" y="609639"/>
                </a:cubicBezTo>
                <a:cubicBezTo>
                  <a:pt x="239541" y="707006"/>
                  <a:pt x="-10754" y="991168"/>
                  <a:pt x="358" y="971589"/>
                </a:cubicBezTo>
                <a:cubicBezTo>
                  <a:pt x="11470" y="952010"/>
                  <a:pt x="299337" y="618635"/>
                  <a:pt x="371833" y="492164"/>
                </a:cubicBezTo>
                <a:cubicBezTo>
                  <a:pt x="444329" y="365693"/>
                  <a:pt x="424750" y="295843"/>
                  <a:pt x="435333" y="212764"/>
                </a:cubicBezTo>
                <a:cubicBezTo>
                  <a:pt x="445916" y="129685"/>
                  <a:pt x="425808" y="-2607"/>
                  <a:pt x="425808" y="3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 1348">
            <a:extLst>
              <a:ext uri="{FF2B5EF4-FFF2-40B4-BE49-F238E27FC236}">
                <a16:creationId xmlns:a16="http://schemas.microsoft.com/office/drawing/2014/main" id="{DE60710E-FA48-5A91-A70A-E1E17F9B1F40}"/>
              </a:ext>
            </a:extLst>
          </p:cNvPr>
          <p:cNvSpPr/>
          <p:nvPr/>
        </p:nvSpPr>
        <p:spPr>
          <a:xfrm>
            <a:off x="6305270" y="2793955"/>
            <a:ext cx="343185" cy="728301"/>
          </a:xfrm>
          <a:custGeom>
            <a:avLst/>
            <a:gdLst>
              <a:gd name="connsiteX0" fmla="*/ 343180 w 343185"/>
              <a:gd name="connsiteY0" fmla="*/ 45 h 728301"/>
              <a:gd name="connsiteX1" fmla="*/ 155855 w 343185"/>
              <a:gd name="connsiteY1" fmla="*/ 285795 h 728301"/>
              <a:gd name="connsiteX2" fmla="*/ 101880 w 343185"/>
              <a:gd name="connsiteY2" fmla="*/ 409620 h 728301"/>
              <a:gd name="connsiteX3" fmla="*/ 159030 w 343185"/>
              <a:gd name="connsiteY3" fmla="*/ 323895 h 728301"/>
              <a:gd name="connsiteX4" fmla="*/ 280 w 343185"/>
              <a:gd name="connsiteY4" fmla="*/ 727120 h 728301"/>
              <a:gd name="connsiteX5" fmla="*/ 120930 w 343185"/>
              <a:gd name="connsiteY5" fmla="*/ 441370 h 728301"/>
              <a:gd name="connsiteX6" fmla="*/ 143155 w 343185"/>
              <a:gd name="connsiteY6" fmla="*/ 269920 h 728301"/>
              <a:gd name="connsiteX7" fmla="*/ 149505 w 343185"/>
              <a:gd name="connsiteY7" fmla="*/ 308020 h 728301"/>
              <a:gd name="connsiteX8" fmla="*/ 343180 w 343185"/>
              <a:gd name="connsiteY8" fmla="*/ 45 h 72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185" h="728301">
                <a:moveTo>
                  <a:pt x="343180" y="45"/>
                </a:moveTo>
                <a:cubicBezTo>
                  <a:pt x="344238" y="-3659"/>
                  <a:pt x="196072" y="217533"/>
                  <a:pt x="155855" y="285795"/>
                </a:cubicBezTo>
                <a:cubicBezTo>
                  <a:pt x="115638" y="354057"/>
                  <a:pt x="101351" y="403270"/>
                  <a:pt x="101880" y="409620"/>
                </a:cubicBezTo>
                <a:cubicBezTo>
                  <a:pt x="102409" y="415970"/>
                  <a:pt x="175963" y="270978"/>
                  <a:pt x="159030" y="323895"/>
                </a:cubicBezTo>
                <a:cubicBezTo>
                  <a:pt x="142097" y="376812"/>
                  <a:pt x="6630" y="707541"/>
                  <a:pt x="280" y="727120"/>
                </a:cubicBezTo>
                <a:cubicBezTo>
                  <a:pt x="-6070" y="746699"/>
                  <a:pt x="97118" y="517570"/>
                  <a:pt x="120930" y="441370"/>
                </a:cubicBezTo>
                <a:cubicBezTo>
                  <a:pt x="144742" y="365170"/>
                  <a:pt x="138392" y="292145"/>
                  <a:pt x="143155" y="269920"/>
                </a:cubicBezTo>
                <a:cubicBezTo>
                  <a:pt x="147917" y="247695"/>
                  <a:pt x="117226" y="348766"/>
                  <a:pt x="149505" y="308020"/>
                </a:cubicBezTo>
                <a:cubicBezTo>
                  <a:pt x="181784" y="267274"/>
                  <a:pt x="342122" y="3749"/>
                  <a:pt x="343180" y="4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 1349">
            <a:extLst>
              <a:ext uri="{FF2B5EF4-FFF2-40B4-BE49-F238E27FC236}">
                <a16:creationId xmlns:a16="http://schemas.microsoft.com/office/drawing/2014/main" id="{4FF02BBE-2123-4661-AC71-D29C05B8FE50}"/>
              </a:ext>
            </a:extLst>
          </p:cNvPr>
          <p:cNvSpPr/>
          <p:nvPr/>
        </p:nvSpPr>
        <p:spPr>
          <a:xfrm>
            <a:off x="6149947" y="1736490"/>
            <a:ext cx="276324" cy="565497"/>
          </a:xfrm>
          <a:custGeom>
            <a:avLst/>
            <a:gdLst>
              <a:gd name="connsiteX0" fmla="*/ 28 w 276324"/>
              <a:gd name="connsiteY0" fmla="*/ 235 h 565497"/>
              <a:gd name="connsiteX1" fmla="*/ 222278 w 276324"/>
              <a:gd name="connsiteY1" fmla="*/ 143110 h 565497"/>
              <a:gd name="connsiteX2" fmla="*/ 200053 w 276324"/>
              <a:gd name="connsiteY2" fmla="*/ 282810 h 565497"/>
              <a:gd name="connsiteX3" fmla="*/ 219103 w 276324"/>
              <a:gd name="connsiteY3" fmla="*/ 292335 h 565497"/>
              <a:gd name="connsiteX4" fmla="*/ 212753 w 276324"/>
              <a:gd name="connsiteY4" fmla="*/ 470135 h 565497"/>
              <a:gd name="connsiteX5" fmla="*/ 231803 w 276324"/>
              <a:gd name="connsiteY5" fmla="*/ 406635 h 565497"/>
              <a:gd name="connsiteX6" fmla="*/ 276253 w 276324"/>
              <a:gd name="connsiteY6" fmla="*/ 565385 h 565497"/>
              <a:gd name="connsiteX7" fmla="*/ 241328 w 276324"/>
              <a:gd name="connsiteY7" fmla="*/ 378060 h 565497"/>
              <a:gd name="connsiteX8" fmla="*/ 209578 w 276324"/>
              <a:gd name="connsiteY8" fmla="*/ 197085 h 565497"/>
              <a:gd name="connsiteX9" fmla="*/ 212753 w 276324"/>
              <a:gd name="connsiteY9" fmla="*/ 203435 h 565497"/>
              <a:gd name="connsiteX10" fmla="*/ 206403 w 276324"/>
              <a:gd name="connsiteY10" fmla="*/ 111360 h 565497"/>
              <a:gd name="connsiteX11" fmla="*/ 28 w 276324"/>
              <a:gd name="connsiteY11" fmla="*/ 235 h 56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6324" h="565497">
                <a:moveTo>
                  <a:pt x="28" y="235"/>
                </a:moveTo>
                <a:cubicBezTo>
                  <a:pt x="2674" y="5527"/>
                  <a:pt x="188941" y="96014"/>
                  <a:pt x="222278" y="143110"/>
                </a:cubicBezTo>
                <a:cubicBezTo>
                  <a:pt x="255615" y="190206"/>
                  <a:pt x="200582" y="257939"/>
                  <a:pt x="200053" y="282810"/>
                </a:cubicBezTo>
                <a:cubicBezTo>
                  <a:pt x="199524" y="307681"/>
                  <a:pt x="216986" y="261114"/>
                  <a:pt x="219103" y="292335"/>
                </a:cubicBezTo>
                <a:cubicBezTo>
                  <a:pt x="221220" y="323556"/>
                  <a:pt x="210636" y="451085"/>
                  <a:pt x="212753" y="470135"/>
                </a:cubicBezTo>
                <a:cubicBezTo>
                  <a:pt x="214870" y="489185"/>
                  <a:pt x="221220" y="390760"/>
                  <a:pt x="231803" y="406635"/>
                </a:cubicBezTo>
                <a:cubicBezTo>
                  <a:pt x="242386" y="422510"/>
                  <a:pt x="274666" y="570147"/>
                  <a:pt x="276253" y="565385"/>
                </a:cubicBezTo>
                <a:cubicBezTo>
                  <a:pt x="277840" y="560623"/>
                  <a:pt x="252440" y="439443"/>
                  <a:pt x="241328" y="378060"/>
                </a:cubicBezTo>
                <a:cubicBezTo>
                  <a:pt x="230216" y="316677"/>
                  <a:pt x="214340" y="226189"/>
                  <a:pt x="209578" y="197085"/>
                </a:cubicBezTo>
                <a:cubicBezTo>
                  <a:pt x="204816" y="167981"/>
                  <a:pt x="213282" y="217723"/>
                  <a:pt x="212753" y="203435"/>
                </a:cubicBezTo>
                <a:cubicBezTo>
                  <a:pt x="212224" y="189148"/>
                  <a:pt x="235507" y="142581"/>
                  <a:pt x="206403" y="111360"/>
                </a:cubicBezTo>
                <a:cubicBezTo>
                  <a:pt x="177299" y="80139"/>
                  <a:pt x="-2618" y="-5057"/>
                  <a:pt x="28" y="23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 1350">
            <a:extLst>
              <a:ext uri="{FF2B5EF4-FFF2-40B4-BE49-F238E27FC236}">
                <a16:creationId xmlns:a16="http://schemas.microsoft.com/office/drawing/2014/main" id="{2EB5B123-DDE4-6E17-21B9-11C7F83B661A}"/>
              </a:ext>
            </a:extLst>
          </p:cNvPr>
          <p:cNvSpPr/>
          <p:nvPr/>
        </p:nvSpPr>
        <p:spPr>
          <a:xfrm>
            <a:off x="4772006" y="790430"/>
            <a:ext cx="803089" cy="258985"/>
          </a:xfrm>
          <a:custGeom>
            <a:avLst/>
            <a:gdLst>
              <a:gd name="connsiteX0" fmla="*/ 19 w 803089"/>
              <a:gd name="connsiteY0" fmla="*/ 145 h 258985"/>
              <a:gd name="connsiteX1" fmla="*/ 323869 w 803089"/>
              <a:gd name="connsiteY1" fmla="*/ 22370 h 258985"/>
              <a:gd name="connsiteX2" fmla="*/ 317519 w 803089"/>
              <a:gd name="connsiteY2" fmla="*/ 16020 h 258985"/>
              <a:gd name="connsiteX3" fmla="*/ 790594 w 803089"/>
              <a:gd name="connsiteY3" fmla="*/ 254145 h 258985"/>
              <a:gd name="connsiteX4" fmla="*/ 638194 w 803089"/>
              <a:gd name="connsiteY4" fmla="*/ 165245 h 258985"/>
              <a:gd name="connsiteX5" fmla="*/ 339744 w 803089"/>
              <a:gd name="connsiteY5" fmla="*/ 35070 h 258985"/>
              <a:gd name="connsiteX6" fmla="*/ 19 w 803089"/>
              <a:gd name="connsiteY6" fmla="*/ 145 h 258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3089" h="258985">
                <a:moveTo>
                  <a:pt x="19" y="145"/>
                </a:moveTo>
                <a:cubicBezTo>
                  <a:pt x="-2627" y="-1972"/>
                  <a:pt x="270953" y="19724"/>
                  <a:pt x="323869" y="22370"/>
                </a:cubicBezTo>
                <a:cubicBezTo>
                  <a:pt x="376785" y="25016"/>
                  <a:pt x="317519" y="16020"/>
                  <a:pt x="317519" y="16020"/>
                </a:cubicBezTo>
                <a:lnTo>
                  <a:pt x="790594" y="254145"/>
                </a:lnTo>
                <a:cubicBezTo>
                  <a:pt x="844040" y="279016"/>
                  <a:pt x="713336" y="201758"/>
                  <a:pt x="638194" y="165245"/>
                </a:cubicBezTo>
                <a:cubicBezTo>
                  <a:pt x="563052" y="128732"/>
                  <a:pt x="442931" y="62587"/>
                  <a:pt x="339744" y="35070"/>
                </a:cubicBezTo>
                <a:cubicBezTo>
                  <a:pt x="236557" y="7553"/>
                  <a:pt x="2665" y="2262"/>
                  <a:pt x="19" y="14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 1351">
            <a:extLst>
              <a:ext uri="{FF2B5EF4-FFF2-40B4-BE49-F238E27FC236}">
                <a16:creationId xmlns:a16="http://schemas.microsoft.com/office/drawing/2014/main" id="{41F2F7B8-5977-2BAD-7E4B-5F36B3CC7279}"/>
              </a:ext>
            </a:extLst>
          </p:cNvPr>
          <p:cNvSpPr/>
          <p:nvPr/>
        </p:nvSpPr>
        <p:spPr>
          <a:xfrm>
            <a:off x="3515879" y="949026"/>
            <a:ext cx="965789" cy="114658"/>
          </a:xfrm>
          <a:custGeom>
            <a:avLst/>
            <a:gdLst>
              <a:gd name="connsiteX0" fmla="*/ 964046 w 965789"/>
              <a:gd name="connsiteY0" fmla="*/ 114599 h 114658"/>
              <a:gd name="connsiteX1" fmla="*/ 395721 w 965789"/>
              <a:gd name="connsiteY1" fmla="*/ 299 h 114658"/>
              <a:gd name="connsiteX2" fmla="*/ 2021 w 965789"/>
              <a:gd name="connsiteY2" fmla="*/ 79674 h 114658"/>
              <a:gd name="connsiteX3" fmla="*/ 256021 w 965789"/>
              <a:gd name="connsiteY3" fmla="*/ 25699 h 114658"/>
              <a:gd name="connsiteX4" fmla="*/ 563996 w 965789"/>
              <a:gd name="connsiteY4" fmla="*/ 16174 h 114658"/>
              <a:gd name="connsiteX5" fmla="*/ 964046 w 965789"/>
              <a:gd name="connsiteY5" fmla="*/ 114599 h 114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5789" h="114658">
                <a:moveTo>
                  <a:pt x="964046" y="114599"/>
                </a:moveTo>
                <a:cubicBezTo>
                  <a:pt x="936000" y="111953"/>
                  <a:pt x="556058" y="6120"/>
                  <a:pt x="395721" y="299"/>
                </a:cubicBezTo>
                <a:cubicBezTo>
                  <a:pt x="235384" y="-5522"/>
                  <a:pt x="25304" y="75441"/>
                  <a:pt x="2021" y="79674"/>
                </a:cubicBezTo>
                <a:cubicBezTo>
                  <a:pt x="-21262" y="83907"/>
                  <a:pt x="162358" y="36282"/>
                  <a:pt x="256021" y="25699"/>
                </a:cubicBezTo>
                <a:cubicBezTo>
                  <a:pt x="349684" y="15116"/>
                  <a:pt x="453929" y="828"/>
                  <a:pt x="563996" y="16174"/>
                </a:cubicBezTo>
                <a:cubicBezTo>
                  <a:pt x="674063" y="31520"/>
                  <a:pt x="992092" y="117245"/>
                  <a:pt x="964046" y="11459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 1352">
            <a:extLst>
              <a:ext uri="{FF2B5EF4-FFF2-40B4-BE49-F238E27FC236}">
                <a16:creationId xmlns:a16="http://schemas.microsoft.com/office/drawing/2014/main" id="{9345F0E1-2A66-9A7C-B7F8-E4C6144B51CB}"/>
              </a:ext>
            </a:extLst>
          </p:cNvPr>
          <p:cNvSpPr/>
          <p:nvPr/>
        </p:nvSpPr>
        <p:spPr>
          <a:xfrm>
            <a:off x="2941329" y="1351531"/>
            <a:ext cx="535551" cy="294370"/>
          </a:xfrm>
          <a:custGeom>
            <a:avLst/>
            <a:gdLst>
              <a:gd name="connsiteX0" fmla="*/ 516246 w 535551"/>
              <a:gd name="connsiteY0" fmla="*/ 10544 h 294370"/>
              <a:gd name="connsiteX1" fmla="*/ 1896 w 535551"/>
              <a:gd name="connsiteY1" fmla="*/ 293119 h 294370"/>
              <a:gd name="connsiteX2" fmla="*/ 344796 w 535551"/>
              <a:gd name="connsiteY2" fmla="*/ 112144 h 294370"/>
              <a:gd name="connsiteX3" fmla="*/ 414646 w 535551"/>
              <a:gd name="connsiteY3" fmla="*/ 64519 h 294370"/>
              <a:gd name="connsiteX4" fmla="*/ 516246 w 535551"/>
              <a:gd name="connsiteY4" fmla="*/ 10544 h 294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5551" h="294370">
                <a:moveTo>
                  <a:pt x="516246" y="10544"/>
                </a:moveTo>
                <a:lnTo>
                  <a:pt x="1896" y="293119"/>
                </a:lnTo>
                <a:cubicBezTo>
                  <a:pt x="-26679" y="310052"/>
                  <a:pt x="276004" y="150244"/>
                  <a:pt x="344796" y="112144"/>
                </a:cubicBezTo>
                <a:cubicBezTo>
                  <a:pt x="413588" y="74044"/>
                  <a:pt x="378663" y="80394"/>
                  <a:pt x="414646" y="64519"/>
                </a:cubicBezTo>
                <a:cubicBezTo>
                  <a:pt x="450629" y="48644"/>
                  <a:pt x="585038" y="-27556"/>
                  <a:pt x="516246" y="1054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 1353">
            <a:extLst>
              <a:ext uri="{FF2B5EF4-FFF2-40B4-BE49-F238E27FC236}">
                <a16:creationId xmlns:a16="http://schemas.microsoft.com/office/drawing/2014/main" id="{AF18BC99-7392-905A-6BAA-3A245AFEAC26}"/>
              </a:ext>
            </a:extLst>
          </p:cNvPr>
          <p:cNvSpPr/>
          <p:nvPr/>
        </p:nvSpPr>
        <p:spPr>
          <a:xfrm>
            <a:off x="2810959" y="1731463"/>
            <a:ext cx="931869" cy="373307"/>
          </a:xfrm>
          <a:custGeom>
            <a:avLst/>
            <a:gdLst>
              <a:gd name="connsiteX0" fmla="*/ 929191 w 931869"/>
              <a:gd name="connsiteY0" fmla="*/ 2087 h 373307"/>
              <a:gd name="connsiteX1" fmla="*/ 8441 w 931869"/>
              <a:gd name="connsiteY1" fmla="*/ 370387 h 373307"/>
              <a:gd name="connsiteX2" fmla="*/ 462466 w 931869"/>
              <a:gd name="connsiteY2" fmla="*/ 176712 h 373307"/>
              <a:gd name="connsiteX3" fmla="*/ 294191 w 931869"/>
              <a:gd name="connsiteY3" fmla="*/ 217987 h 373307"/>
              <a:gd name="connsiteX4" fmla="*/ 929191 w 931869"/>
              <a:gd name="connsiteY4" fmla="*/ 2087 h 373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1869" h="373307">
                <a:moveTo>
                  <a:pt x="929191" y="2087"/>
                </a:moveTo>
                <a:cubicBezTo>
                  <a:pt x="881566" y="27487"/>
                  <a:pt x="86228" y="341283"/>
                  <a:pt x="8441" y="370387"/>
                </a:cubicBezTo>
                <a:cubicBezTo>
                  <a:pt x="-69346" y="399491"/>
                  <a:pt x="414841" y="202112"/>
                  <a:pt x="462466" y="176712"/>
                </a:cubicBezTo>
                <a:cubicBezTo>
                  <a:pt x="510091" y="151312"/>
                  <a:pt x="213758" y="244974"/>
                  <a:pt x="294191" y="217987"/>
                </a:cubicBezTo>
                <a:cubicBezTo>
                  <a:pt x="374624" y="191000"/>
                  <a:pt x="976816" y="-23313"/>
                  <a:pt x="929191" y="208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 1354">
            <a:extLst>
              <a:ext uri="{FF2B5EF4-FFF2-40B4-BE49-F238E27FC236}">
                <a16:creationId xmlns:a16="http://schemas.microsoft.com/office/drawing/2014/main" id="{4807917D-9F03-5BE6-7813-A361FDB3462A}"/>
              </a:ext>
            </a:extLst>
          </p:cNvPr>
          <p:cNvSpPr/>
          <p:nvPr/>
        </p:nvSpPr>
        <p:spPr>
          <a:xfrm>
            <a:off x="2553601" y="2543161"/>
            <a:ext cx="155577" cy="1044569"/>
          </a:xfrm>
          <a:custGeom>
            <a:avLst/>
            <a:gdLst>
              <a:gd name="connsiteX0" fmla="*/ 145149 w 155577"/>
              <a:gd name="connsiteY0" fmla="*/ 14 h 1044569"/>
              <a:gd name="connsiteX1" fmla="*/ 27674 w 155577"/>
              <a:gd name="connsiteY1" fmla="*/ 409589 h 1044569"/>
              <a:gd name="connsiteX2" fmla="*/ 18149 w 155577"/>
              <a:gd name="connsiteY2" fmla="*/ 666764 h 1044569"/>
              <a:gd name="connsiteX3" fmla="*/ 8624 w 155577"/>
              <a:gd name="connsiteY3" fmla="*/ 635014 h 1044569"/>
              <a:gd name="connsiteX4" fmla="*/ 154674 w 155577"/>
              <a:gd name="connsiteY4" fmla="*/ 1038239 h 1044569"/>
              <a:gd name="connsiteX5" fmla="*/ 72124 w 155577"/>
              <a:gd name="connsiteY5" fmla="*/ 885839 h 1044569"/>
              <a:gd name="connsiteX6" fmla="*/ 110224 w 155577"/>
              <a:gd name="connsiteY6" fmla="*/ 942989 h 1044569"/>
              <a:gd name="connsiteX7" fmla="*/ 27674 w 155577"/>
              <a:gd name="connsiteY7" fmla="*/ 698514 h 1044569"/>
              <a:gd name="connsiteX8" fmla="*/ 5449 w 155577"/>
              <a:gd name="connsiteY8" fmla="*/ 495314 h 1044569"/>
              <a:gd name="connsiteX9" fmla="*/ 5449 w 155577"/>
              <a:gd name="connsiteY9" fmla="*/ 501664 h 1044569"/>
              <a:gd name="connsiteX10" fmla="*/ 11799 w 155577"/>
              <a:gd name="connsiteY10" fmla="*/ 304814 h 1044569"/>
              <a:gd name="connsiteX11" fmla="*/ 14974 w 155577"/>
              <a:gd name="connsiteY11" fmla="*/ 393714 h 1044569"/>
              <a:gd name="connsiteX12" fmla="*/ 145149 w 155577"/>
              <a:gd name="connsiteY12" fmla="*/ 14 h 1044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5577" h="1044569">
                <a:moveTo>
                  <a:pt x="145149" y="14"/>
                </a:moveTo>
                <a:cubicBezTo>
                  <a:pt x="147266" y="2660"/>
                  <a:pt x="48841" y="298464"/>
                  <a:pt x="27674" y="409589"/>
                </a:cubicBezTo>
                <a:cubicBezTo>
                  <a:pt x="6507" y="520714"/>
                  <a:pt x="21324" y="629193"/>
                  <a:pt x="18149" y="666764"/>
                </a:cubicBezTo>
                <a:cubicBezTo>
                  <a:pt x="14974" y="704335"/>
                  <a:pt x="-14130" y="573102"/>
                  <a:pt x="8624" y="635014"/>
                </a:cubicBezTo>
                <a:cubicBezTo>
                  <a:pt x="31378" y="696927"/>
                  <a:pt x="144091" y="996435"/>
                  <a:pt x="154674" y="1038239"/>
                </a:cubicBezTo>
                <a:cubicBezTo>
                  <a:pt x="165257" y="1080043"/>
                  <a:pt x="79532" y="901714"/>
                  <a:pt x="72124" y="885839"/>
                </a:cubicBezTo>
                <a:cubicBezTo>
                  <a:pt x="64716" y="869964"/>
                  <a:pt x="117632" y="974210"/>
                  <a:pt x="110224" y="942989"/>
                </a:cubicBezTo>
                <a:cubicBezTo>
                  <a:pt x="102816" y="911768"/>
                  <a:pt x="45136" y="773126"/>
                  <a:pt x="27674" y="698514"/>
                </a:cubicBezTo>
                <a:cubicBezTo>
                  <a:pt x="10212" y="623902"/>
                  <a:pt x="9153" y="528122"/>
                  <a:pt x="5449" y="495314"/>
                </a:cubicBezTo>
                <a:cubicBezTo>
                  <a:pt x="1745" y="462506"/>
                  <a:pt x="4391" y="533414"/>
                  <a:pt x="5449" y="501664"/>
                </a:cubicBezTo>
                <a:cubicBezTo>
                  <a:pt x="6507" y="469914"/>
                  <a:pt x="10211" y="322806"/>
                  <a:pt x="11799" y="304814"/>
                </a:cubicBezTo>
                <a:cubicBezTo>
                  <a:pt x="13386" y="286822"/>
                  <a:pt x="-5664" y="439222"/>
                  <a:pt x="14974" y="393714"/>
                </a:cubicBezTo>
                <a:cubicBezTo>
                  <a:pt x="35612" y="348206"/>
                  <a:pt x="143032" y="-2632"/>
                  <a:pt x="145149" y="1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 1355">
            <a:extLst>
              <a:ext uri="{FF2B5EF4-FFF2-40B4-BE49-F238E27FC236}">
                <a16:creationId xmlns:a16="http://schemas.microsoft.com/office/drawing/2014/main" id="{A12B27AC-C0FD-11F0-F783-B6DAD49BCB7A}"/>
              </a:ext>
            </a:extLst>
          </p:cNvPr>
          <p:cNvSpPr/>
          <p:nvPr/>
        </p:nvSpPr>
        <p:spPr>
          <a:xfrm>
            <a:off x="2852966" y="2598890"/>
            <a:ext cx="260044" cy="606841"/>
          </a:xfrm>
          <a:custGeom>
            <a:avLst/>
            <a:gdLst>
              <a:gd name="connsiteX0" fmla="*/ 258534 w 260044"/>
              <a:gd name="connsiteY0" fmla="*/ 4610 h 606841"/>
              <a:gd name="connsiteX1" fmla="*/ 4534 w 260044"/>
              <a:gd name="connsiteY1" fmla="*/ 598335 h 606841"/>
              <a:gd name="connsiteX2" fmla="*/ 106134 w 260044"/>
              <a:gd name="connsiteY2" fmla="*/ 334810 h 606841"/>
              <a:gd name="connsiteX3" fmla="*/ 258534 w 260044"/>
              <a:gd name="connsiteY3" fmla="*/ 4610 h 60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044" h="606841">
                <a:moveTo>
                  <a:pt x="258534" y="4610"/>
                </a:moveTo>
                <a:cubicBezTo>
                  <a:pt x="241601" y="48531"/>
                  <a:pt x="29934" y="543302"/>
                  <a:pt x="4534" y="598335"/>
                </a:cubicBezTo>
                <a:cubicBezTo>
                  <a:pt x="-20866" y="653368"/>
                  <a:pt x="66976" y="426885"/>
                  <a:pt x="106134" y="334810"/>
                </a:cubicBezTo>
                <a:cubicBezTo>
                  <a:pt x="145292" y="242735"/>
                  <a:pt x="275467" y="-39311"/>
                  <a:pt x="258534" y="461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 1356">
            <a:extLst>
              <a:ext uri="{FF2B5EF4-FFF2-40B4-BE49-F238E27FC236}">
                <a16:creationId xmlns:a16="http://schemas.microsoft.com/office/drawing/2014/main" id="{D80D5403-6918-4B0A-3D5F-061543475DA0}"/>
              </a:ext>
            </a:extLst>
          </p:cNvPr>
          <p:cNvSpPr/>
          <p:nvPr/>
        </p:nvSpPr>
        <p:spPr>
          <a:xfrm>
            <a:off x="3412769" y="1740254"/>
            <a:ext cx="669032" cy="257055"/>
          </a:xfrm>
          <a:custGeom>
            <a:avLst/>
            <a:gdLst>
              <a:gd name="connsiteX0" fmla="*/ 629006 w 669032"/>
              <a:gd name="connsiteY0" fmla="*/ 12346 h 257055"/>
              <a:gd name="connsiteX1" fmla="*/ 356 w 669032"/>
              <a:gd name="connsiteY1" fmla="*/ 256821 h 257055"/>
              <a:gd name="connsiteX2" fmla="*/ 540106 w 669032"/>
              <a:gd name="connsiteY2" fmla="*/ 56796 h 257055"/>
              <a:gd name="connsiteX3" fmla="*/ 629006 w 669032"/>
              <a:gd name="connsiteY3" fmla="*/ 12346 h 257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9032" h="257055">
                <a:moveTo>
                  <a:pt x="629006" y="12346"/>
                </a:moveTo>
                <a:cubicBezTo>
                  <a:pt x="539048" y="45683"/>
                  <a:pt x="15173" y="249413"/>
                  <a:pt x="356" y="256821"/>
                </a:cubicBezTo>
                <a:cubicBezTo>
                  <a:pt x="-14461" y="264229"/>
                  <a:pt x="436919" y="93838"/>
                  <a:pt x="540106" y="56796"/>
                </a:cubicBezTo>
                <a:cubicBezTo>
                  <a:pt x="643293" y="19754"/>
                  <a:pt x="718964" y="-20991"/>
                  <a:pt x="629006" y="1234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 1357">
            <a:extLst>
              <a:ext uri="{FF2B5EF4-FFF2-40B4-BE49-F238E27FC236}">
                <a16:creationId xmlns:a16="http://schemas.microsoft.com/office/drawing/2014/main" id="{44263FDA-0254-46D8-CB5C-BB3107AA8CDC}"/>
              </a:ext>
            </a:extLst>
          </p:cNvPr>
          <p:cNvSpPr/>
          <p:nvPr/>
        </p:nvSpPr>
        <p:spPr>
          <a:xfrm>
            <a:off x="4520992" y="1587499"/>
            <a:ext cx="98693" cy="459948"/>
          </a:xfrm>
          <a:custGeom>
            <a:avLst/>
            <a:gdLst>
              <a:gd name="connsiteX0" fmla="*/ 16083 w 98693"/>
              <a:gd name="connsiteY0" fmla="*/ 1 h 459948"/>
              <a:gd name="connsiteX1" fmla="*/ 98633 w 98693"/>
              <a:gd name="connsiteY1" fmla="*/ 212726 h 459948"/>
              <a:gd name="connsiteX2" fmla="*/ 208 w 98693"/>
              <a:gd name="connsiteY2" fmla="*/ 457201 h 459948"/>
              <a:gd name="connsiteX3" fmla="*/ 73233 w 98693"/>
              <a:gd name="connsiteY3" fmla="*/ 336551 h 459948"/>
              <a:gd name="connsiteX4" fmla="*/ 95458 w 98693"/>
              <a:gd name="connsiteY4" fmla="*/ 215901 h 459948"/>
              <a:gd name="connsiteX5" fmla="*/ 16083 w 98693"/>
              <a:gd name="connsiteY5" fmla="*/ 1 h 45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693" h="459948">
                <a:moveTo>
                  <a:pt x="16083" y="1"/>
                </a:moveTo>
                <a:cubicBezTo>
                  <a:pt x="16612" y="-528"/>
                  <a:pt x="101279" y="136526"/>
                  <a:pt x="98633" y="212726"/>
                </a:cubicBezTo>
                <a:cubicBezTo>
                  <a:pt x="95987" y="288926"/>
                  <a:pt x="4441" y="436564"/>
                  <a:pt x="208" y="457201"/>
                </a:cubicBezTo>
                <a:cubicBezTo>
                  <a:pt x="-4025" y="477838"/>
                  <a:pt x="57358" y="376768"/>
                  <a:pt x="73233" y="336551"/>
                </a:cubicBezTo>
                <a:cubicBezTo>
                  <a:pt x="89108" y="296334"/>
                  <a:pt x="99162" y="266172"/>
                  <a:pt x="95458" y="215901"/>
                </a:cubicBezTo>
                <a:cubicBezTo>
                  <a:pt x="91754" y="165630"/>
                  <a:pt x="15554" y="530"/>
                  <a:pt x="16083" y="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 1358">
            <a:extLst>
              <a:ext uri="{FF2B5EF4-FFF2-40B4-BE49-F238E27FC236}">
                <a16:creationId xmlns:a16="http://schemas.microsoft.com/office/drawing/2014/main" id="{0B214136-8C85-4641-5BA6-9113C39DE8F4}"/>
              </a:ext>
            </a:extLst>
          </p:cNvPr>
          <p:cNvSpPr/>
          <p:nvPr/>
        </p:nvSpPr>
        <p:spPr>
          <a:xfrm>
            <a:off x="4326028" y="1197101"/>
            <a:ext cx="1251323" cy="94392"/>
          </a:xfrm>
          <a:custGeom>
            <a:avLst/>
            <a:gdLst>
              <a:gd name="connsiteX0" fmla="*/ 875 w 1251323"/>
              <a:gd name="connsiteY0" fmla="*/ 94371 h 94392"/>
              <a:gd name="connsiteX1" fmla="*/ 736166 w 1251323"/>
              <a:gd name="connsiteY1" fmla="*/ 103 h 94392"/>
              <a:gd name="connsiteX2" fmla="*/ 1245213 w 1251323"/>
              <a:gd name="connsiteY2" fmla="*/ 75518 h 94392"/>
              <a:gd name="connsiteX3" fmla="*/ 990690 w 1251323"/>
              <a:gd name="connsiteY3" fmla="*/ 56664 h 94392"/>
              <a:gd name="connsiteX4" fmla="*/ 594764 w 1251323"/>
              <a:gd name="connsiteY4" fmla="*/ 9530 h 94392"/>
              <a:gd name="connsiteX5" fmla="*/ 875 w 1251323"/>
              <a:gd name="connsiteY5" fmla="*/ 94371 h 9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1323" h="94392">
                <a:moveTo>
                  <a:pt x="875" y="94371"/>
                </a:moveTo>
                <a:cubicBezTo>
                  <a:pt x="24442" y="92800"/>
                  <a:pt x="528776" y="3245"/>
                  <a:pt x="736166" y="103"/>
                </a:cubicBezTo>
                <a:cubicBezTo>
                  <a:pt x="943556" y="-3039"/>
                  <a:pt x="1202792" y="66091"/>
                  <a:pt x="1245213" y="75518"/>
                </a:cubicBezTo>
                <a:cubicBezTo>
                  <a:pt x="1287634" y="84945"/>
                  <a:pt x="1099098" y="67662"/>
                  <a:pt x="990690" y="56664"/>
                </a:cubicBezTo>
                <a:cubicBezTo>
                  <a:pt x="882282" y="45666"/>
                  <a:pt x="753449" y="7959"/>
                  <a:pt x="594764" y="9530"/>
                </a:cubicBezTo>
                <a:cubicBezTo>
                  <a:pt x="436079" y="11101"/>
                  <a:pt x="-22692" y="95942"/>
                  <a:pt x="875" y="9437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 1359">
            <a:extLst>
              <a:ext uri="{FF2B5EF4-FFF2-40B4-BE49-F238E27FC236}">
                <a16:creationId xmlns:a16="http://schemas.microsoft.com/office/drawing/2014/main" id="{3621CFFA-7DF6-AD83-3C54-2EAEE705FB8D}"/>
              </a:ext>
            </a:extLst>
          </p:cNvPr>
          <p:cNvSpPr/>
          <p:nvPr/>
        </p:nvSpPr>
        <p:spPr>
          <a:xfrm>
            <a:off x="5819945" y="2880180"/>
            <a:ext cx="161478" cy="957932"/>
          </a:xfrm>
          <a:custGeom>
            <a:avLst/>
            <a:gdLst>
              <a:gd name="connsiteX0" fmla="*/ 5820 w 161478"/>
              <a:gd name="connsiteY0" fmla="*/ 23276 h 957932"/>
              <a:gd name="connsiteX1" fmla="*/ 15247 w 161478"/>
              <a:gd name="connsiteY1" fmla="*/ 79836 h 957932"/>
              <a:gd name="connsiteX2" fmla="*/ 156649 w 161478"/>
              <a:gd name="connsiteY2" fmla="*/ 947102 h 957932"/>
              <a:gd name="connsiteX3" fmla="*/ 118942 w 161478"/>
              <a:gd name="connsiteY3" fmla="*/ 532323 h 957932"/>
              <a:gd name="connsiteX4" fmla="*/ 5820 w 161478"/>
              <a:gd name="connsiteY4" fmla="*/ 23276 h 95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478" h="957932">
                <a:moveTo>
                  <a:pt x="5820" y="23276"/>
                </a:moveTo>
                <a:cubicBezTo>
                  <a:pt x="-11463" y="-52139"/>
                  <a:pt x="15247" y="79836"/>
                  <a:pt x="15247" y="79836"/>
                </a:cubicBezTo>
                <a:cubicBezTo>
                  <a:pt x="40385" y="233807"/>
                  <a:pt x="139367" y="871688"/>
                  <a:pt x="156649" y="947102"/>
                </a:cubicBezTo>
                <a:cubicBezTo>
                  <a:pt x="173932" y="1022517"/>
                  <a:pt x="140938" y="684723"/>
                  <a:pt x="118942" y="532323"/>
                </a:cubicBezTo>
                <a:cubicBezTo>
                  <a:pt x="96946" y="379923"/>
                  <a:pt x="23103" y="98691"/>
                  <a:pt x="5820" y="2327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 1360">
            <a:extLst>
              <a:ext uri="{FF2B5EF4-FFF2-40B4-BE49-F238E27FC236}">
                <a16:creationId xmlns:a16="http://schemas.microsoft.com/office/drawing/2014/main" id="{84B65B85-B521-7B8D-709B-34D634405B94}"/>
              </a:ext>
            </a:extLst>
          </p:cNvPr>
          <p:cNvSpPr/>
          <p:nvPr/>
        </p:nvSpPr>
        <p:spPr>
          <a:xfrm>
            <a:off x="4813898" y="1747448"/>
            <a:ext cx="562062" cy="528037"/>
          </a:xfrm>
          <a:custGeom>
            <a:avLst/>
            <a:gdLst>
              <a:gd name="connsiteX0" fmla="*/ 31479 w 562062"/>
              <a:gd name="connsiteY0" fmla="*/ 34218 h 528037"/>
              <a:gd name="connsiteX1" fmla="*/ 549954 w 562062"/>
              <a:gd name="connsiteY1" fmla="*/ 514985 h 528037"/>
              <a:gd name="connsiteX2" fmla="*/ 399125 w 562062"/>
              <a:gd name="connsiteY2" fmla="*/ 392437 h 528037"/>
              <a:gd name="connsiteX3" fmla="*/ 417978 w 562062"/>
              <a:gd name="connsiteY3" fmla="*/ 401863 h 528037"/>
              <a:gd name="connsiteX4" fmla="*/ 97467 w 562062"/>
              <a:gd name="connsiteY4" fmla="*/ 81352 h 528037"/>
              <a:gd name="connsiteX5" fmla="*/ 31479 w 562062"/>
              <a:gd name="connsiteY5" fmla="*/ 34218 h 528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2062" h="528037">
                <a:moveTo>
                  <a:pt x="31479" y="34218"/>
                </a:moveTo>
                <a:cubicBezTo>
                  <a:pt x="106894" y="106490"/>
                  <a:pt x="488680" y="455282"/>
                  <a:pt x="549954" y="514985"/>
                </a:cubicBezTo>
                <a:cubicBezTo>
                  <a:pt x="611228" y="574688"/>
                  <a:pt x="421121" y="411291"/>
                  <a:pt x="399125" y="392437"/>
                </a:cubicBezTo>
                <a:cubicBezTo>
                  <a:pt x="377129" y="373583"/>
                  <a:pt x="468254" y="453710"/>
                  <a:pt x="417978" y="401863"/>
                </a:cubicBezTo>
                <a:cubicBezTo>
                  <a:pt x="367702" y="350016"/>
                  <a:pt x="163455" y="145769"/>
                  <a:pt x="97467" y="81352"/>
                </a:cubicBezTo>
                <a:cubicBezTo>
                  <a:pt x="31479" y="16935"/>
                  <a:pt x="-43936" y="-38054"/>
                  <a:pt x="31479" y="3421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 1361">
            <a:extLst>
              <a:ext uri="{FF2B5EF4-FFF2-40B4-BE49-F238E27FC236}">
                <a16:creationId xmlns:a16="http://schemas.microsoft.com/office/drawing/2014/main" id="{A0C2D061-85E2-1386-629E-E2086BD6623C}"/>
              </a:ext>
            </a:extLst>
          </p:cNvPr>
          <p:cNvSpPr/>
          <p:nvPr/>
        </p:nvSpPr>
        <p:spPr>
          <a:xfrm>
            <a:off x="2921348" y="3289136"/>
            <a:ext cx="38668" cy="560524"/>
          </a:xfrm>
          <a:custGeom>
            <a:avLst/>
            <a:gdLst>
              <a:gd name="connsiteX0" fmla="*/ 38668 w 38668"/>
              <a:gd name="connsiteY0" fmla="*/ 819 h 560524"/>
              <a:gd name="connsiteX1" fmla="*/ 961 w 38668"/>
              <a:gd name="connsiteY1" fmla="*/ 434452 h 560524"/>
              <a:gd name="connsiteX2" fmla="*/ 10388 w 38668"/>
              <a:gd name="connsiteY2" fmla="*/ 557000 h 560524"/>
              <a:gd name="connsiteX3" fmla="*/ 961 w 38668"/>
              <a:gd name="connsiteY3" fmla="*/ 330757 h 560524"/>
              <a:gd name="connsiteX4" fmla="*/ 38668 w 38668"/>
              <a:gd name="connsiteY4" fmla="*/ 819 h 560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668" h="560524">
                <a:moveTo>
                  <a:pt x="38668" y="819"/>
                </a:moveTo>
                <a:cubicBezTo>
                  <a:pt x="38668" y="18101"/>
                  <a:pt x="5674" y="341755"/>
                  <a:pt x="961" y="434452"/>
                </a:cubicBezTo>
                <a:cubicBezTo>
                  <a:pt x="-3752" y="527149"/>
                  <a:pt x="10388" y="574282"/>
                  <a:pt x="10388" y="557000"/>
                </a:cubicBezTo>
                <a:cubicBezTo>
                  <a:pt x="10388" y="539718"/>
                  <a:pt x="-2181" y="417169"/>
                  <a:pt x="961" y="330757"/>
                </a:cubicBezTo>
                <a:cubicBezTo>
                  <a:pt x="4103" y="244345"/>
                  <a:pt x="38668" y="-16463"/>
                  <a:pt x="38668" y="81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 1362">
            <a:extLst>
              <a:ext uri="{FF2B5EF4-FFF2-40B4-BE49-F238E27FC236}">
                <a16:creationId xmlns:a16="http://schemas.microsoft.com/office/drawing/2014/main" id="{B118692F-8B8E-4485-9751-D2C6090BBB28}"/>
              </a:ext>
            </a:extLst>
          </p:cNvPr>
          <p:cNvSpPr/>
          <p:nvPr/>
        </p:nvSpPr>
        <p:spPr>
          <a:xfrm>
            <a:off x="3233350" y="1172975"/>
            <a:ext cx="1292770" cy="231765"/>
          </a:xfrm>
          <a:custGeom>
            <a:avLst/>
            <a:gdLst>
              <a:gd name="connsiteX0" fmla="*/ 1291516 w 1292770"/>
              <a:gd name="connsiteY0" fmla="*/ 231619 h 231765"/>
              <a:gd name="connsiteX1" fmla="*/ 961578 w 1292770"/>
              <a:gd name="connsiteY1" fmla="*/ 90217 h 231765"/>
              <a:gd name="connsiteX2" fmla="*/ 593932 w 1292770"/>
              <a:gd name="connsiteY2" fmla="*/ 14802 h 231765"/>
              <a:gd name="connsiteX3" fmla="*/ 754188 w 1292770"/>
              <a:gd name="connsiteY3" fmla="*/ 14802 h 231765"/>
              <a:gd name="connsiteX4" fmla="*/ 273421 w 1292770"/>
              <a:gd name="connsiteY4" fmla="*/ 5376 h 231765"/>
              <a:gd name="connsiteX5" fmla="*/ 44 w 1292770"/>
              <a:gd name="connsiteY5" fmla="*/ 109070 h 231765"/>
              <a:gd name="connsiteX6" fmla="*/ 254568 w 1292770"/>
              <a:gd name="connsiteY6" fmla="*/ 14802 h 231765"/>
              <a:gd name="connsiteX7" fmla="*/ 565652 w 1292770"/>
              <a:gd name="connsiteY7" fmla="*/ 24229 h 231765"/>
              <a:gd name="connsiteX8" fmla="*/ 546798 w 1292770"/>
              <a:gd name="connsiteY8" fmla="*/ 5376 h 231765"/>
              <a:gd name="connsiteX9" fmla="*/ 876737 w 1292770"/>
              <a:gd name="connsiteY9" fmla="*/ 109070 h 231765"/>
              <a:gd name="connsiteX10" fmla="*/ 839029 w 1292770"/>
              <a:gd name="connsiteY10" fmla="*/ 61936 h 231765"/>
              <a:gd name="connsiteX11" fmla="*/ 1291516 w 1292770"/>
              <a:gd name="connsiteY11" fmla="*/ 231619 h 231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92770" h="231765">
                <a:moveTo>
                  <a:pt x="1291516" y="231619"/>
                </a:moveTo>
                <a:cubicBezTo>
                  <a:pt x="1311941" y="236332"/>
                  <a:pt x="1077842" y="126353"/>
                  <a:pt x="961578" y="90217"/>
                </a:cubicBezTo>
                <a:cubicBezTo>
                  <a:pt x="845314" y="54081"/>
                  <a:pt x="628497" y="27371"/>
                  <a:pt x="593932" y="14802"/>
                </a:cubicBezTo>
                <a:cubicBezTo>
                  <a:pt x="559367" y="2233"/>
                  <a:pt x="754188" y="14802"/>
                  <a:pt x="754188" y="14802"/>
                </a:cubicBezTo>
                <a:cubicBezTo>
                  <a:pt x="700770" y="13231"/>
                  <a:pt x="399112" y="-10335"/>
                  <a:pt x="273421" y="5376"/>
                </a:cubicBezTo>
                <a:cubicBezTo>
                  <a:pt x="147730" y="21087"/>
                  <a:pt x="3186" y="107499"/>
                  <a:pt x="44" y="109070"/>
                </a:cubicBezTo>
                <a:cubicBezTo>
                  <a:pt x="-3098" y="110641"/>
                  <a:pt x="160300" y="28942"/>
                  <a:pt x="254568" y="14802"/>
                </a:cubicBezTo>
                <a:cubicBezTo>
                  <a:pt x="348836" y="662"/>
                  <a:pt x="565652" y="24229"/>
                  <a:pt x="565652" y="24229"/>
                </a:cubicBezTo>
                <a:cubicBezTo>
                  <a:pt x="614357" y="22658"/>
                  <a:pt x="494951" y="-8764"/>
                  <a:pt x="546798" y="5376"/>
                </a:cubicBezTo>
                <a:cubicBezTo>
                  <a:pt x="598645" y="19516"/>
                  <a:pt x="876737" y="109070"/>
                  <a:pt x="876737" y="109070"/>
                </a:cubicBezTo>
                <a:cubicBezTo>
                  <a:pt x="925442" y="118497"/>
                  <a:pt x="771470" y="46225"/>
                  <a:pt x="839029" y="61936"/>
                </a:cubicBezTo>
                <a:cubicBezTo>
                  <a:pt x="906588" y="77647"/>
                  <a:pt x="1271091" y="226906"/>
                  <a:pt x="1291516" y="23161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 1363">
            <a:extLst>
              <a:ext uri="{FF2B5EF4-FFF2-40B4-BE49-F238E27FC236}">
                <a16:creationId xmlns:a16="http://schemas.microsoft.com/office/drawing/2014/main" id="{5E2A440C-B6F4-9941-0F1D-7F9750BACEB5}"/>
              </a:ext>
            </a:extLst>
          </p:cNvPr>
          <p:cNvSpPr/>
          <p:nvPr/>
        </p:nvSpPr>
        <p:spPr>
          <a:xfrm>
            <a:off x="3440534" y="1371310"/>
            <a:ext cx="774935" cy="156599"/>
          </a:xfrm>
          <a:custGeom>
            <a:avLst/>
            <a:gdLst>
              <a:gd name="connsiteX0" fmla="*/ 773247 w 774935"/>
              <a:gd name="connsiteY0" fmla="*/ 155832 h 156599"/>
              <a:gd name="connsiteX1" fmla="*/ 292480 w 774935"/>
              <a:gd name="connsiteY1" fmla="*/ 5003 h 156599"/>
              <a:gd name="connsiteX2" fmla="*/ 250 w 774935"/>
              <a:gd name="connsiteY2" fmla="*/ 33284 h 156599"/>
              <a:gd name="connsiteX3" fmla="*/ 245346 w 774935"/>
              <a:gd name="connsiteY3" fmla="*/ 5003 h 156599"/>
              <a:gd name="connsiteX4" fmla="*/ 443309 w 774935"/>
              <a:gd name="connsiteY4" fmla="*/ 61564 h 156599"/>
              <a:gd name="connsiteX5" fmla="*/ 773247 w 774935"/>
              <a:gd name="connsiteY5" fmla="*/ 155832 h 15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4935" h="156599">
                <a:moveTo>
                  <a:pt x="773247" y="155832"/>
                </a:moveTo>
                <a:cubicBezTo>
                  <a:pt x="748109" y="146405"/>
                  <a:pt x="421313" y="25428"/>
                  <a:pt x="292480" y="5003"/>
                </a:cubicBezTo>
                <a:cubicBezTo>
                  <a:pt x="163647" y="-15422"/>
                  <a:pt x="8106" y="33284"/>
                  <a:pt x="250" y="33284"/>
                </a:cubicBezTo>
                <a:cubicBezTo>
                  <a:pt x="-7606" y="33284"/>
                  <a:pt x="171503" y="290"/>
                  <a:pt x="245346" y="5003"/>
                </a:cubicBezTo>
                <a:cubicBezTo>
                  <a:pt x="319189" y="9716"/>
                  <a:pt x="350612" y="37997"/>
                  <a:pt x="443309" y="61564"/>
                </a:cubicBezTo>
                <a:cubicBezTo>
                  <a:pt x="536006" y="85131"/>
                  <a:pt x="798385" y="165259"/>
                  <a:pt x="773247" y="15583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 1364">
            <a:extLst>
              <a:ext uri="{FF2B5EF4-FFF2-40B4-BE49-F238E27FC236}">
                <a16:creationId xmlns:a16="http://schemas.microsoft.com/office/drawing/2014/main" id="{5D697B83-8CF1-CE1F-BEB4-3926B32D4F67}"/>
              </a:ext>
            </a:extLst>
          </p:cNvPr>
          <p:cNvSpPr/>
          <p:nvPr/>
        </p:nvSpPr>
        <p:spPr>
          <a:xfrm>
            <a:off x="2884063" y="1584420"/>
            <a:ext cx="1593897" cy="254489"/>
          </a:xfrm>
          <a:custGeom>
            <a:avLst/>
            <a:gdLst>
              <a:gd name="connsiteX0" fmla="*/ 1593669 w 1593897"/>
              <a:gd name="connsiteY0" fmla="*/ 27564 h 254489"/>
              <a:gd name="connsiteX1" fmla="*/ 962073 w 1593897"/>
              <a:gd name="connsiteY1" fmla="*/ 55844 h 254489"/>
              <a:gd name="connsiteX2" fmla="*/ 396465 w 1593897"/>
              <a:gd name="connsiteY2" fmla="*/ 150112 h 254489"/>
              <a:gd name="connsiteX3" fmla="*/ 528440 w 1593897"/>
              <a:gd name="connsiteY3" fmla="*/ 84124 h 254489"/>
              <a:gd name="connsiteX4" fmla="*/ 539 w 1593897"/>
              <a:gd name="connsiteY4" fmla="*/ 253807 h 254489"/>
              <a:gd name="connsiteX5" fmla="*/ 641562 w 1593897"/>
              <a:gd name="connsiteY5" fmla="*/ 8710 h 254489"/>
              <a:gd name="connsiteX6" fmla="*/ 547294 w 1593897"/>
              <a:gd name="connsiteY6" fmla="*/ 55844 h 254489"/>
              <a:gd name="connsiteX7" fmla="*/ 679269 w 1593897"/>
              <a:gd name="connsiteY7" fmla="*/ 65271 h 254489"/>
              <a:gd name="connsiteX8" fmla="*/ 471879 w 1593897"/>
              <a:gd name="connsiteY8" fmla="*/ 140685 h 254489"/>
              <a:gd name="connsiteX9" fmla="*/ 1028061 w 1593897"/>
              <a:gd name="connsiteY9" fmla="*/ 27564 h 254489"/>
              <a:gd name="connsiteX10" fmla="*/ 1593669 w 1593897"/>
              <a:gd name="connsiteY10" fmla="*/ 27564 h 25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93897" h="254489">
                <a:moveTo>
                  <a:pt x="1593669" y="27564"/>
                </a:moveTo>
                <a:cubicBezTo>
                  <a:pt x="1582671" y="32277"/>
                  <a:pt x="1161607" y="35419"/>
                  <a:pt x="962073" y="55844"/>
                </a:cubicBezTo>
                <a:cubicBezTo>
                  <a:pt x="762539" y="76269"/>
                  <a:pt x="468737" y="145399"/>
                  <a:pt x="396465" y="150112"/>
                </a:cubicBezTo>
                <a:cubicBezTo>
                  <a:pt x="324193" y="154825"/>
                  <a:pt x="594428" y="66842"/>
                  <a:pt x="528440" y="84124"/>
                </a:cubicBezTo>
                <a:cubicBezTo>
                  <a:pt x="462452" y="101406"/>
                  <a:pt x="-18315" y="266376"/>
                  <a:pt x="539" y="253807"/>
                </a:cubicBezTo>
                <a:cubicBezTo>
                  <a:pt x="19393" y="241238"/>
                  <a:pt x="550436" y="41704"/>
                  <a:pt x="641562" y="8710"/>
                </a:cubicBezTo>
                <a:cubicBezTo>
                  <a:pt x="732688" y="-24284"/>
                  <a:pt x="541009" y="46417"/>
                  <a:pt x="547294" y="55844"/>
                </a:cubicBezTo>
                <a:cubicBezTo>
                  <a:pt x="553578" y="65271"/>
                  <a:pt x="691838" y="51131"/>
                  <a:pt x="679269" y="65271"/>
                </a:cubicBezTo>
                <a:cubicBezTo>
                  <a:pt x="666700" y="79411"/>
                  <a:pt x="413747" y="146970"/>
                  <a:pt x="471879" y="140685"/>
                </a:cubicBezTo>
                <a:cubicBezTo>
                  <a:pt x="530011" y="134401"/>
                  <a:pt x="841096" y="44847"/>
                  <a:pt x="1028061" y="27564"/>
                </a:cubicBezTo>
                <a:cubicBezTo>
                  <a:pt x="1215026" y="10281"/>
                  <a:pt x="1604667" y="22851"/>
                  <a:pt x="1593669" y="2756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 1365">
            <a:extLst>
              <a:ext uri="{FF2B5EF4-FFF2-40B4-BE49-F238E27FC236}">
                <a16:creationId xmlns:a16="http://schemas.microsoft.com/office/drawing/2014/main" id="{520DD20D-6A19-5CB1-413D-97DC2A7F76CA}"/>
              </a:ext>
            </a:extLst>
          </p:cNvPr>
          <p:cNvSpPr/>
          <p:nvPr/>
        </p:nvSpPr>
        <p:spPr>
          <a:xfrm>
            <a:off x="4428690" y="1315603"/>
            <a:ext cx="1817978" cy="403412"/>
          </a:xfrm>
          <a:custGeom>
            <a:avLst/>
            <a:gdLst>
              <a:gd name="connsiteX0" fmla="*/ 1908 w 1817978"/>
              <a:gd name="connsiteY0" fmla="*/ 117271 h 403412"/>
              <a:gd name="connsiteX1" fmla="*/ 756052 w 1817978"/>
              <a:gd name="connsiteY1" fmla="*/ 32430 h 403412"/>
              <a:gd name="connsiteX2" fmla="*/ 624077 w 1817978"/>
              <a:gd name="connsiteY2" fmla="*/ 32430 h 403412"/>
              <a:gd name="connsiteX3" fmla="*/ 1151978 w 1817978"/>
              <a:gd name="connsiteY3" fmla="*/ 117271 h 403412"/>
              <a:gd name="connsiteX4" fmla="*/ 1566757 w 1817978"/>
              <a:gd name="connsiteY4" fmla="*/ 230393 h 403412"/>
              <a:gd name="connsiteX5" fmla="*/ 1472489 w 1817978"/>
              <a:gd name="connsiteY5" fmla="*/ 164405 h 403412"/>
              <a:gd name="connsiteX6" fmla="*/ 1811854 w 1817978"/>
              <a:gd name="connsiteY6" fmla="*/ 400075 h 403412"/>
              <a:gd name="connsiteX7" fmla="*/ 1679879 w 1817978"/>
              <a:gd name="connsiteY7" fmla="*/ 296381 h 403412"/>
              <a:gd name="connsiteX8" fmla="*/ 1538477 w 1817978"/>
              <a:gd name="connsiteY8" fmla="*/ 202112 h 403412"/>
              <a:gd name="connsiteX9" fmla="*/ 1123698 w 1817978"/>
              <a:gd name="connsiteY9" fmla="*/ 88991 h 403412"/>
              <a:gd name="connsiteX10" fmla="*/ 1293380 w 1817978"/>
              <a:gd name="connsiteY10" fmla="*/ 173832 h 403412"/>
              <a:gd name="connsiteX11" fmla="*/ 793759 w 1817978"/>
              <a:gd name="connsiteY11" fmla="*/ 4150 h 403412"/>
              <a:gd name="connsiteX12" fmla="*/ 869174 w 1817978"/>
              <a:gd name="connsiteY12" fmla="*/ 51284 h 403412"/>
              <a:gd name="connsiteX13" fmla="*/ 548663 w 1817978"/>
              <a:gd name="connsiteY13" fmla="*/ 41857 h 403412"/>
              <a:gd name="connsiteX14" fmla="*/ 1908 w 1817978"/>
              <a:gd name="connsiteY14" fmla="*/ 117271 h 403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17978" h="403412">
                <a:moveTo>
                  <a:pt x="1908" y="117271"/>
                </a:moveTo>
                <a:cubicBezTo>
                  <a:pt x="36473" y="115700"/>
                  <a:pt x="652357" y="46570"/>
                  <a:pt x="756052" y="32430"/>
                </a:cubicBezTo>
                <a:cubicBezTo>
                  <a:pt x="859747" y="18290"/>
                  <a:pt x="558089" y="18290"/>
                  <a:pt x="624077" y="32430"/>
                </a:cubicBezTo>
                <a:cubicBezTo>
                  <a:pt x="690065" y="46570"/>
                  <a:pt x="994865" y="84277"/>
                  <a:pt x="1151978" y="117271"/>
                </a:cubicBezTo>
                <a:cubicBezTo>
                  <a:pt x="1309091" y="150265"/>
                  <a:pt x="1513339" y="222537"/>
                  <a:pt x="1566757" y="230393"/>
                </a:cubicBezTo>
                <a:cubicBezTo>
                  <a:pt x="1620175" y="238249"/>
                  <a:pt x="1472489" y="164405"/>
                  <a:pt x="1472489" y="164405"/>
                </a:cubicBezTo>
                <a:lnTo>
                  <a:pt x="1811854" y="400075"/>
                </a:lnTo>
                <a:cubicBezTo>
                  <a:pt x="1846419" y="422071"/>
                  <a:pt x="1725442" y="329375"/>
                  <a:pt x="1679879" y="296381"/>
                </a:cubicBezTo>
                <a:cubicBezTo>
                  <a:pt x="1634316" y="263387"/>
                  <a:pt x="1631174" y="236677"/>
                  <a:pt x="1538477" y="202112"/>
                </a:cubicBezTo>
                <a:cubicBezTo>
                  <a:pt x="1445780" y="167547"/>
                  <a:pt x="1164547" y="93704"/>
                  <a:pt x="1123698" y="88991"/>
                </a:cubicBezTo>
                <a:cubicBezTo>
                  <a:pt x="1082849" y="84278"/>
                  <a:pt x="1348370" y="187972"/>
                  <a:pt x="1293380" y="173832"/>
                </a:cubicBezTo>
                <a:cubicBezTo>
                  <a:pt x="1238390" y="159692"/>
                  <a:pt x="864460" y="24575"/>
                  <a:pt x="793759" y="4150"/>
                </a:cubicBezTo>
                <a:cubicBezTo>
                  <a:pt x="723058" y="-16275"/>
                  <a:pt x="910023" y="44999"/>
                  <a:pt x="869174" y="51284"/>
                </a:cubicBezTo>
                <a:cubicBezTo>
                  <a:pt x="828325" y="57568"/>
                  <a:pt x="685352" y="29288"/>
                  <a:pt x="548663" y="41857"/>
                </a:cubicBezTo>
                <a:cubicBezTo>
                  <a:pt x="411974" y="54426"/>
                  <a:pt x="-32657" y="118842"/>
                  <a:pt x="1908" y="11727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 1366">
            <a:extLst>
              <a:ext uri="{FF2B5EF4-FFF2-40B4-BE49-F238E27FC236}">
                <a16:creationId xmlns:a16="http://schemas.microsoft.com/office/drawing/2014/main" id="{0230910B-093B-D8A4-10D3-FDA97406C5CC}"/>
              </a:ext>
            </a:extLst>
          </p:cNvPr>
          <p:cNvSpPr/>
          <p:nvPr/>
        </p:nvSpPr>
        <p:spPr>
          <a:xfrm>
            <a:off x="2657325" y="2017115"/>
            <a:ext cx="538479" cy="1386392"/>
          </a:xfrm>
          <a:custGeom>
            <a:avLst/>
            <a:gdLst>
              <a:gd name="connsiteX0" fmla="*/ 538362 w 538479"/>
              <a:gd name="connsiteY0" fmla="*/ 221 h 1386392"/>
              <a:gd name="connsiteX1" fmla="*/ 189570 w 538479"/>
              <a:gd name="connsiteY1" fmla="*/ 462134 h 1386392"/>
              <a:gd name="connsiteX2" fmla="*/ 246131 w 538479"/>
              <a:gd name="connsiteY2" fmla="*/ 396147 h 1386392"/>
              <a:gd name="connsiteX3" fmla="*/ 76448 w 538479"/>
              <a:gd name="connsiteY3" fmla="*/ 952328 h 1386392"/>
              <a:gd name="connsiteX4" fmla="*/ 1034 w 538479"/>
              <a:gd name="connsiteY4" fmla="*/ 1385961 h 1386392"/>
              <a:gd name="connsiteX5" fmla="*/ 38741 w 538479"/>
              <a:gd name="connsiteY5" fmla="*/ 1027743 h 1386392"/>
              <a:gd name="connsiteX6" fmla="*/ 123582 w 538479"/>
              <a:gd name="connsiteY6" fmla="*/ 754365 h 1386392"/>
              <a:gd name="connsiteX7" fmla="*/ 227277 w 538479"/>
              <a:gd name="connsiteY7" fmla="*/ 405574 h 1386392"/>
              <a:gd name="connsiteX8" fmla="*/ 538362 w 538479"/>
              <a:gd name="connsiteY8" fmla="*/ 221 h 1386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8479" h="1386392">
                <a:moveTo>
                  <a:pt x="538362" y="221"/>
                </a:moveTo>
                <a:cubicBezTo>
                  <a:pt x="532077" y="9648"/>
                  <a:pt x="238275" y="396146"/>
                  <a:pt x="189570" y="462134"/>
                </a:cubicBezTo>
                <a:cubicBezTo>
                  <a:pt x="140865" y="528122"/>
                  <a:pt x="264985" y="314448"/>
                  <a:pt x="246131" y="396147"/>
                </a:cubicBezTo>
                <a:cubicBezTo>
                  <a:pt x="227277" y="477846"/>
                  <a:pt x="117297" y="787359"/>
                  <a:pt x="76448" y="952328"/>
                </a:cubicBezTo>
                <a:cubicBezTo>
                  <a:pt x="35599" y="1117297"/>
                  <a:pt x="7318" y="1373392"/>
                  <a:pt x="1034" y="1385961"/>
                </a:cubicBezTo>
                <a:cubicBezTo>
                  <a:pt x="-5250" y="1398530"/>
                  <a:pt x="18316" y="1133009"/>
                  <a:pt x="38741" y="1027743"/>
                </a:cubicBezTo>
                <a:cubicBezTo>
                  <a:pt x="59166" y="922477"/>
                  <a:pt x="92159" y="858060"/>
                  <a:pt x="123582" y="754365"/>
                </a:cubicBezTo>
                <a:cubicBezTo>
                  <a:pt x="155005" y="650670"/>
                  <a:pt x="158147" y="526551"/>
                  <a:pt x="227277" y="405574"/>
                </a:cubicBezTo>
                <a:cubicBezTo>
                  <a:pt x="296407" y="284597"/>
                  <a:pt x="544647" y="-9206"/>
                  <a:pt x="538362" y="22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 1367">
            <a:extLst>
              <a:ext uri="{FF2B5EF4-FFF2-40B4-BE49-F238E27FC236}">
                <a16:creationId xmlns:a16="http://schemas.microsoft.com/office/drawing/2014/main" id="{BAA6218C-724C-DFAB-4A72-4FFE2EB9E473}"/>
              </a:ext>
            </a:extLst>
          </p:cNvPr>
          <p:cNvSpPr/>
          <p:nvPr/>
        </p:nvSpPr>
        <p:spPr>
          <a:xfrm>
            <a:off x="4473101" y="1486368"/>
            <a:ext cx="1782639" cy="520521"/>
          </a:xfrm>
          <a:custGeom>
            <a:avLst/>
            <a:gdLst>
              <a:gd name="connsiteX0" fmla="*/ 4631 w 1782639"/>
              <a:gd name="connsiteY0" fmla="*/ 3067 h 520521"/>
              <a:gd name="connsiteX1" fmla="*/ 1371518 w 1782639"/>
              <a:gd name="connsiteY1" fmla="*/ 201030 h 520521"/>
              <a:gd name="connsiteX2" fmla="*/ 1758017 w 1782639"/>
              <a:gd name="connsiteY2" fmla="*/ 512114 h 520521"/>
              <a:gd name="connsiteX3" fmla="*/ 1720309 w 1782639"/>
              <a:gd name="connsiteY3" fmla="*/ 417846 h 520521"/>
              <a:gd name="connsiteX4" fmla="*/ 1531773 w 1782639"/>
              <a:gd name="connsiteY4" fmla="*/ 267018 h 520521"/>
              <a:gd name="connsiteX5" fmla="*/ 1126421 w 1782639"/>
              <a:gd name="connsiteY5" fmla="*/ 135042 h 520521"/>
              <a:gd name="connsiteX6" fmla="*/ 711641 w 1782639"/>
              <a:gd name="connsiteY6" fmla="*/ 31347 h 520521"/>
              <a:gd name="connsiteX7" fmla="*/ 919031 w 1782639"/>
              <a:gd name="connsiteY7" fmla="*/ 78481 h 520521"/>
              <a:gd name="connsiteX8" fmla="*/ 4631 w 1782639"/>
              <a:gd name="connsiteY8" fmla="*/ 3067 h 520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2639" h="520521">
                <a:moveTo>
                  <a:pt x="4631" y="3067"/>
                </a:moveTo>
                <a:cubicBezTo>
                  <a:pt x="80045" y="23492"/>
                  <a:pt x="1079287" y="116189"/>
                  <a:pt x="1371518" y="201030"/>
                </a:cubicBezTo>
                <a:cubicBezTo>
                  <a:pt x="1663749" y="285871"/>
                  <a:pt x="1699885" y="475978"/>
                  <a:pt x="1758017" y="512114"/>
                </a:cubicBezTo>
                <a:cubicBezTo>
                  <a:pt x="1816149" y="548250"/>
                  <a:pt x="1758016" y="458695"/>
                  <a:pt x="1720309" y="417846"/>
                </a:cubicBezTo>
                <a:cubicBezTo>
                  <a:pt x="1682602" y="376997"/>
                  <a:pt x="1630754" y="314152"/>
                  <a:pt x="1531773" y="267018"/>
                </a:cubicBezTo>
                <a:cubicBezTo>
                  <a:pt x="1432792" y="219884"/>
                  <a:pt x="1263110" y="174321"/>
                  <a:pt x="1126421" y="135042"/>
                </a:cubicBezTo>
                <a:cubicBezTo>
                  <a:pt x="989732" y="95764"/>
                  <a:pt x="746206" y="40774"/>
                  <a:pt x="711641" y="31347"/>
                </a:cubicBezTo>
                <a:cubicBezTo>
                  <a:pt x="677076" y="21920"/>
                  <a:pt x="1040008" y="86337"/>
                  <a:pt x="919031" y="78481"/>
                </a:cubicBezTo>
                <a:cubicBezTo>
                  <a:pt x="798054" y="70625"/>
                  <a:pt x="-70783" y="-17358"/>
                  <a:pt x="4631" y="306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 1368">
            <a:extLst>
              <a:ext uri="{FF2B5EF4-FFF2-40B4-BE49-F238E27FC236}">
                <a16:creationId xmlns:a16="http://schemas.microsoft.com/office/drawing/2014/main" id="{DE4A2C63-6D07-1B51-CBBD-672FDB3725A5}"/>
              </a:ext>
            </a:extLst>
          </p:cNvPr>
          <p:cNvSpPr/>
          <p:nvPr/>
        </p:nvSpPr>
        <p:spPr>
          <a:xfrm>
            <a:off x="5511814" y="1601262"/>
            <a:ext cx="928762" cy="1294794"/>
          </a:xfrm>
          <a:custGeom>
            <a:avLst/>
            <a:gdLst>
              <a:gd name="connsiteX0" fmla="*/ 40574 w 928762"/>
              <a:gd name="connsiteY0" fmla="*/ 76709 h 1294794"/>
              <a:gd name="connsiteX1" fmla="*/ 106561 w 928762"/>
              <a:gd name="connsiteY1" fmla="*/ 133270 h 1294794"/>
              <a:gd name="connsiteX2" fmla="*/ 775864 w 928762"/>
              <a:gd name="connsiteY2" fmla="*/ 1113658 h 1294794"/>
              <a:gd name="connsiteX3" fmla="*/ 926693 w 928762"/>
              <a:gd name="connsiteY3" fmla="*/ 1292767 h 1294794"/>
              <a:gd name="connsiteX4" fmla="*/ 851279 w 928762"/>
              <a:gd name="connsiteY4" fmla="*/ 1198499 h 1294794"/>
              <a:gd name="connsiteX5" fmla="*/ 681596 w 928762"/>
              <a:gd name="connsiteY5" fmla="*/ 1019390 h 1294794"/>
              <a:gd name="connsiteX6" fmla="*/ 757011 w 928762"/>
              <a:gd name="connsiteY6" fmla="*/ 1066524 h 1294794"/>
              <a:gd name="connsiteX7" fmla="*/ 502487 w 928762"/>
              <a:gd name="connsiteY7" fmla="*/ 764866 h 1294794"/>
              <a:gd name="connsiteX8" fmla="*/ 40574 w 928762"/>
              <a:gd name="connsiteY8" fmla="*/ 76709 h 129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8762" h="1294794">
                <a:moveTo>
                  <a:pt x="40574" y="76709"/>
                </a:moveTo>
                <a:cubicBezTo>
                  <a:pt x="-25414" y="-28557"/>
                  <a:pt x="-15987" y="-39555"/>
                  <a:pt x="106561" y="133270"/>
                </a:cubicBezTo>
                <a:cubicBezTo>
                  <a:pt x="229109" y="306095"/>
                  <a:pt x="639175" y="920408"/>
                  <a:pt x="775864" y="1113658"/>
                </a:cubicBezTo>
                <a:cubicBezTo>
                  <a:pt x="912553" y="1306908"/>
                  <a:pt x="914124" y="1278627"/>
                  <a:pt x="926693" y="1292767"/>
                </a:cubicBezTo>
                <a:cubicBezTo>
                  <a:pt x="939262" y="1306907"/>
                  <a:pt x="892128" y="1244062"/>
                  <a:pt x="851279" y="1198499"/>
                </a:cubicBezTo>
                <a:cubicBezTo>
                  <a:pt x="810430" y="1152936"/>
                  <a:pt x="697307" y="1041386"/>
                  <a:pt x="681596" y="1019390"/>
                </a:cubicBezTo>
                <a:cubicBezTo>
                  <a:pt x="665885" y="997394"/>
                  <a:pt x="786863" y="1108945"/>
                  <a:pt x="757011" y="1066524"/>
                </a:cubicBezTo>
                <a:cubicBezTo>
                  <a:pt x="727159" y="1024103"/>
                  <a:pt x="615609" y="931406"/>
                  <a:pt x="502487" y="764866"/>
                </a:cubicBezTo>
                <a:cubicBezTo>
                  <a:pt x="389365" y="598326"/>
                  <a:pt x="106562" y="181975"/>
                  <a:pt x="40574" y="7670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 1369">
            <a:extLst>
              <a:ext uri="{FF2B5EF4-FFF2-40B4-BE49-F238E27FC236}">
                <a16:creationId xmlns:a16="http://schemas.microsoft.com/office/drawing/2014/main" id="{65A54DEE-CCD3-350E-0684-09EE06FDFDD2}"/>
              </a:ext>
            </a:extLst>
          </p:cNvPr>
          <p:cNvSpPr/>
          <p:nvPr/>
        </p:nvSpPr>
        <p:spPr>
          <a:xfrm>
            <a:off x="6004567" y="2186432"/>
            <a:ext cx="578054" cy="661795"/>
          </a:xfrm>
          <a:custGeom>
            <a:avLst/>
            <a:gdLst>
              <a:gd name="connsiteX0" fmla="*/ 307 w 578054"/>
              <a:gd name="connsiteY0" fmla="*/ 587 h 661795"/>
              <a:gd name="connsiteX1" fmla="*/ 424513 w 578054"/>
              <a:gd name="connsiteY1" fmla="*/ 396512 h 661795"/>
              <a:gd name="connsiteX2" fmla="*/ 575342 w 578054"/>
              <a:gd name="connsiteY2" fmla="*/ 660463 h 661795"/>
              <a:gd name="connsiteX3" fmla="*/ 509355 w 578054"/>
              <a:gd name="connsiteY3" fmla="*/ 490780 h 661795"/>
              <a:gd name="connsiteX4" fmla="*/ 358526 w 578054"/>
              <a:gd name="connsiteY4" fmla="*/ 311671 h 661795"/>
              <a:gd name="connsiteX5" fmla="*/ 307 w 578054"/>
              <a:gd name="connsiteY5" fmla="*/ 587 h 661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8054" h="661795">
                <a:moveTo>
                  <a:pt x="307" y="587"/>
                </a:moveTo>
                <a:cubicBezTo>
                  <a:pt x="11305" y="14727"/>
                  <a:pt x="328674" y="286533"/>
                  <a:pt x="424513" y="396512"/>
                </a:cubicBezTo>
                <a:cubicBezTo>
                  <a:pt x="520352" y="506491"/>
                  <a:pt x="561202" y="644752"/>
                  <a:pt x="575342" y="660463"/>
                </a:cubicBezTo>
                <a:cubicBezTo>
                  <a:pt x="589482" y="676174"/>
                  <a:pt x="545491" y="548912"/>
                  <a:pt x="509355" y="490780"/>
                </a:cubicBezTo>
                <a:cubicBezTo>
                  <a:pt x="473219" y="432648"/>
                  <a:pt x="440225" y="391799"/>
                  <a:pt x="358526" y="311671"/>
                </a:cubicBezTo>
                <a:cubicBezTo>
                  <a:pt x="276827" y="231543"/>
                  <a:pt x="-10691" y="-13553"/>
                  <a:pt x="307" y="58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 1370">
            <a:extLst>
              <a:ext uri="{FF2B5EF4-FFF2-40B4-BE49-F238E27FC236}">
                <a16:creationId xmlns:a16="http://schemas.microsoft.com/office/drawing/2014/main" id="{6CC054B1-7AD3-C8D4-5635-F2DA0DDA8AE8}"/>
              </a:ext>
            </a:extLst>
          </p:cNvPr>
          <p:cNvSpPr/>
          <p:nvPr/>
        </p:nvSpPr>
        <p:spPr>
          <a:xfrm>
            <a:off x="5990568" y="1944000"/>
            <a:ext cx="646850" cy="1136856"/>
          </a:xfrm>
          <a:custGeom>
            <a:avLst/>
            <a:gdLst>
              <a:gd name="connsiteX0" fmla="*/ 4879 w 646850"/>
              <a:gd name="connsiteY0" fmla="*/ 7348 h 1136856"/>
              <a:gd name="connsiteX1" fmla="*/ 627048 w 646850"/>
              <a:gd name="connsiteY1" fmla="*/ 1091431 h 1136856"/>
              <a:gd name="connsiteX2" fmla="*/ 495073 w 646850"/>
              <a:gd name="connsiteY2" fmla="*/ 931175 h 1136856"/>
              <a:gd name="connsiteX3" fmla="*/ 523354 w 646850"/>
              <a:gd name="connsiteY3" fmla="*/ 912322 h 1136856"/>
              <a:gd name="connsiteX4" fmla="*/ 344244 w 646850"/>
              <a:gd name="connsiteY4" fmla="*/ 629518 h 1136856"/>
              <a:gd name="connsiteX5" fmla="*/ 4879 w 646850"/>
              <a:gd name="connsiteY5" fmla="*/ 7348 h 1136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850" h="1136856">
                <a:moveTo>
                  <a:pt x="4879" y="7348"/>
                </a:moveTo>
                <a:cubicBezTo>
                  <a:pt x="52013" y="84334"/>
                  <a:pt x="545349" y="937460"/>
                  <a:pt x="627048" y="1091431"/>
                </a:cubicBezTo>
                <a:cubicBezTo>
                  <a:pt x="708747" y="1245402"/>
                  <a:pt x="512355" y="961027"/>
                  <a:pt x="495073" y="931175"/>
                </a:cubicBezTo>
                <a:cubicBezTo>
                  <a:pt x="477791" y="901324"/>
                  <a:pt x="548492" y="962598"/>
                  <a:pt x="523354" y="912322"/>
                </a:cubicBezTo>
                <a:cubicBezTo>
                  <a:pt x="498216" y="862046"/>
                  <a:pt x="422801" y="778776"/>
                  <a:pt x="344244" y="629518"/>
                </a:cubicBezTo>
                <a:cubicBezTo>
                  <a:pt x="265687" y="480260"/>
                  <a:pt x="-42255" y="-69638"/>
                  <a:pt x="4879" y="734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 1371">
            <a:extLst>
              <a:ext uri="{FF2B5EF4-FFF2-40B4-BE49-F238E27FC236}">
                <a16:creationId xmlns:a16="http://schemas.microsoft.com/office/drawing/2014/main" id="{2EA0FCDA-FE77-69E0-9FE9-C0C33F0014B0}"/>
              </a:ext>
            </a:extLst>
          </p:cNvPr>
          <p:cNvSpPr/>
          <p:nvPr/>
        </p:nvSpPr>
        <p:spPr>
          <a:xfrm>
            <a:off x="5693485" y="2073165"/>
            <a:ext cx="561538" cy="1335367"/>
          </a:xfrm>
          <a:custGeom>
            <a:avLst/>
            <a:gdLst>
              <a:gd name="connsiteX0" fmla="*/ 305 w 561538"/>
              <a:gd name="connsiteY0" fmla="*/ 732 h 1335367"/>
              <a:gd name="connsiteX1" fmla="*/ 528206 w 561538"/>
              <a:gd name="connsiteY1" fmla="*/ 1254497 h 1335367"/>
              <a:gd name="connsiteX2" fmla="*/ 452791 w 561538"/>
              <a:gd name="connsiteY2" fmla="*/ 1075388 h 1335367"/>
              <a:gd name="connsiteX3" fmla="*/ 305 w 561538"/>
              <a:gd name="connsiteY3" fmla="*/ 732 h 1335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1538" h="1335367">
                <a:moveTo>
                  <a:pt x="305" y="732"/>
                </a:moveTo>
                <a:lnTo>
                  <a:pt x="528206" y="1254497"/>
                </a:lnTo>
                <a:cubicBezTo>
                  <a:pt x="603620" y="1433606"/>
                  <a:pt x="539203" y="1289062"/>
                  <a:pt x="452791" y="1075388"/>
                </a:cubicBezTo>
                <a:cubicBezTo>
                  <a:pt x="366379" y="861714"/>
                  <a:pt x="-12264" y="-29119"/>
                  <a:pt x="305" y="73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 1372">
            <a:extLst>
              <a:ext uri="{FF2B5EF4-FFF2-40B4-BE49-F238E27FC236}">
                <a16:creationId xmlns:a16="http://schemas.microsoft.com/office/drawing/2014/main" id="{8A0328BD-84A6-69D9-CF18-A1F2500A55DB}"/>
              </a:ext>
            </a:extLst>
          </p:cNvPr>
          <p:cNvSpPr/>
          <p:nvPr/>
        </p:nvSpPr>
        <p:spPr>
          <a:xfrm>
            <a:off x="5683607" y="2129004"/>
            <a:ext cx="252489" cy="595316"/>
          </a:xfrm>
          <a:custGeom>
            <a:avLst/>
            <a:gdLst>
              <a:gd name="connsiteX0" fmla="*/ 756 w 252489"/>
              <a:gd name="connsiteY0" fmla="*/ 1454 h 595316"/>
              <a:gd name="connsiteX1" fmla="*/ 245853 w 252489"/>
              <a:gd name="connsiteY1" fmla="*/ 576489 h 595316"/>
              <a:gd name="connsiteX2" fmla="*/ 170438 w 252489"/>
              <a:gd name="connsiteY2" fmla="*/ 416233 h 595316"/>
              <a:gd name="connsiteX3" fmla="*/ 756 w 252489"/>
              <a:gd name="connsiteY3" fmla="*/ 1454 h 595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89" h="595316">
                <a:moveTo>
                  <a:pt x="756" y="1454"/>
                </a:moveTo>
                <a:cubicBezTo>
                  <a:pt x="13325" y="28163"/>
                  <a:pt x="217573" y="507359"/>
                  <a:pt x="245853" y="576489"/>
                </a:cubicBezTo>
                <a:cubicBezTo>
                  <a:pt x="274133" y="645619"/>
                  <a:pt x="205003" y="508930"/>
                  <a:pt x="170438" y="416233"/>
                </a:cubicBezTo>
                <a:cubicBezTo>
                  <a:pt x="135873" y="323536"/>
                  <a:pt x="-11813" y="-25255"/>
                  <a:pt x="756" y="145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 1373">
            <a:extLst>
              <a:ext uri="{FF2B5EF4-FFF2-40B4-BE49-F238E27FC236}">
                <a16:creationId xmlns:a16="http://schemas.microsoft.com/office/drawing/2014/main" id="{0D153243-FF89-8BBE-0336-7D42B8665AF7}"/>
              </a:ext>
            </a:extLst>
          </p:cNvPr>
          <p:cNvSpPr/>
          <p:nvPr/>
        </p:nvSpPr>
        <p:spPr>
          <a:xfrm>
            <a:off x="2909830" y="3036005"/>
            <a:ext cx="78621" cy="684175"/>
          </a:xfrm>
          <a:custGeom>
            <a:avLst/>
            <a:gdLst>
              <a:gd name="connsiteX0" fmla="*/ 78467 w 78621"/>
              <a:gd name="connsiteY0" fmla="*/ 8853 h 684175"/>
              <a:gd name="connsiteX1" fmla="*/ 3052 w 78621"/>
              <a:gd name="connsiteY1" fmla="*/ 678156 h 684175"/>
              <a:gd name="connsiteX2" fmla="*/ 21906 w 78621"/>
              <a:gd name="connsiteY2" fmla="*/ 319937 h 684175"/>
              <a:gd name="connsiteX3" fmla="*/ 78467 w 78621"/>
              <a:gd name="connsiteY3" fmla="*/ 8853 h 68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621" h="684175">
                <a:moveTo>
                  <a:pt x="78467" y="8853"/>
                </a:moveTo>
                <a:cubicBezTo>
                  <a:pt x="75325" y="68556"/>
                  <a:pt x="12479" y="626309"/>
                  <a:pt x="3052" y="678156"/>
                </a:cubicBezTo>
                <a:cubicBezTo>
                  <a:pt x="-6375" y="730003"/>
                  <a:pt x="7766" y="433059"/>
                  <a:pt x="21906" y="319937"/>
                </a:cubicBezTo>
                <a:cubicBezTo>
                  <a:pt x="36046" y="206815"/>
                  <a:pt x="81609" y="-50850"/>
                  <a:pt x="78467" y="885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 1374">
            <a:extLst>
              <a:ext uri="{FF2B5EF4-FFF2-40B4-BE49-F238E27FC236}">
                <a16:creationId xmlns:a16="http://schemas.microsoft.com/office/drawing/2014/main" id="{8DB9D866-BF7A-FC79-DFF8-00338D0BA78E}"/>
              </a:ext>
            </a:extLst>
          </p:cNvPr>
          <p:cNvSpPr/>
          <p:nvPr/>
        </p:nvSpPr>
        <p:spPr>
          <a:xfrm>
            <a:off x="5929430" y="2431810"/>
            <a:ext cx="360737" cy="783794"/>
          </a:xfrm>
          <a:custGeom>
            <a:avLst/>
            <a:gdLst>
              <a:gd name="connsiteX0" fmla="*/ 30 w 360737"/>
              <a:gd name="connsiteY0" fmla="*/ 305 h 783794"/>
              <a:gd name="connsiteX1" fmla="*/ 311114 w 360737"/>
              <a:gd name="connsiteY1" fmla="*/ 679035 h 783794"/>
              <a:gd name="connsiteX2" fmla="*/ 358248 w 360737"/>
              <a:gd name="connsiteY2" fmla="*/ 773303 h 783794"/>
              <a:gd name="connsiteX3" fmla="*/ 292261 w 360737"/>
              <a:gd name="connsiteY3" fmla="*/ 594194 h 783794"/>
              <a:gd name="connsiteX4" fmla="*/ 30 w 360737"/>
              <a:gd name="connsiteY4" fmla="*/ 305 h 783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737" h="783794">
                <a:moveTo>
                  <a:pt x="30" y="305"/>
                </a:moveTo>
                <a:cubicBezTo>
                  <a:pt x="3172" y="14445"/>
                  <a:pt x="251411" y="550202"/>
                  <a:pt x="311114" y="679035"/>
                </a:cubicBezTo>
                <a:cubicBezTo>
                  <a:pt x="370817" y="807868"/>
                  <a:pt x="361390" y="787443"/>
                  <a:pt x="358248" y="773303"/>
                </a:cubicBezTo>
                <a:cubicBezTo>
                  <a:pt x="355106" y="759163"/>
                  <a:pt x="347251" y="721456"/>
                  <a:pt x="292261" y="594194"/>
                </a:cubicBezTo>
                <a:cubicBezTo>
                  <a:pt x="237271" y="466932"/>
                  <a:pt x="-3112" y="-13835"/>
                  <a:pt x="30" y="30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 1375">
            <a:extLst>
              <a:ext uri="{FF2B5EF4-FFF2-40B4-BE49-F238E27FC236}">
                <a16:creationId xmlns:a16="http://schemas.microsoft.com/office/drawing/2014/main" id="{DD0A39B1-A472-63DF-0FC1-15BDA24E78B9}"/>
              </a:ext>
            </a:extLst>
          </p:cNvPr>
          <p:cNvSpPr/>
          <p:nvPr/>
        </p:nvSpPr>
        <p:spPr>
          <a:xfrm>
            <a:off x="3921164" y="754082"/>
            <a:ext cx="796774" cy="231968"/>
          </a:xfrm>
          <a:custGeom>
            <a:avLst/>
            <a:gdLst>
              <a:gd name="connsiteX0" fmla="*/ 782811 w 796774"/>
              <a:gd name="connsiteY0" fmla="*/ 226306 h 231968"/>
              <a:gd name="connsiteX1" fmla="*/ 679116 w 796774"/>
              <a:gd name="connsiteY1" fmla="*/ 179172 h 231968"/>
              <a:gd name="connsiteX2" fmla="*/ 368032 w 796774"/>
              <a:gd name="connsiteY2" fmla="*/ 56623 h 231968"/>
              <a:gd name="connsiteX3" fmla="*/ 387 w 796774"/>
              <a:gd name="connsiteY3" fmla="*/ 62 h 231968"/>
              <a:gd name="connsiteX4" fmla="*/ 302044 w 796774"/>
              <a:gd name="connsiteY4" fmla="*/ 66050 h 231968"/>
              <a:gd name="connsiteX5" fmla="*/ 518861 w 796774"/>
              <a:gd name="connsiteY5" fmla="*/ 103757 h 231968"/>
              <a:gd name="connsiteX6" fmla="*/ 396312 w 796774"/>
              <a:gd name="connsiteY6" fmla="*/ 56623 h 231968"/>
              <a:gd name="connsiteX7" fmla="*/ 782811 w 796774"/>
              <a:gd name="connsiteY7" fmla="*/ 226306 h 231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6774" h="231968">
                <a:moveTo>
                  <a:pt x="782811" y="226306"/>
                </a:moveTo>
                <a:cubicBezTo>
                  <a:pt x="829945" y="246731"/>
                  <a:pt x="748246" y="207452"/>
                  <a:pt x="679116" y="179172"/>
                </a:cubicBezTo>
                <a:cubicBezTo>
                  <a:pt x="609986" y="150891"/>
                  <a:pt x="481153" y="86475"/>
                  <a:pt x="368032" y="56623"/>
                </a:cubicBezTo>
                <a:cubicBezTo>
                  <a:pt x="254911" y="26771"/>
                  <a:pt x="11385" y="-1509"/>
                  <a:pt x="387" y="62"/>
                </a:cubicBezTo>
                <a:cubicBezTo>
                  <a:pt x="-10611" y="1633"/>
                  <a:pt x="215632" y="48768"/>
                  <a:pt x="302044" y="66050"/>
                </a:cubicBezTo>
                <a:cubicBezTo>
                  <a:pt x="388456" y="83332"/>
                  <a:pt x="503150" y="105328"/>
                  <a:pt x="518861" y="103757"/>
                </a:cubicBezTo>
                <a:cubicBezTo>
                  <a:pt x="534572" y="102186"/>
                  <a:pt x="347607" y="34627"/>
                  <a:pt x="396312" y="56623"/>
                </a:cubicBezTo>
                <a:cubicBezTo>
                  <a:pt x="445017" y="78619"/>
                  <a:pt x="735677" y="205881"/>
                  <a:pt x="782811" y="22630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 1376">
            <a:extLst>
              <a:ext uri="{FF2B5EF4-FFF2-40B4-BE49-F238E27FC236}">
                <a16:creationId xmlns:a16="http://schemas.microsoft.com/office/drawing/2014/main" id="{2D78A4BE-8808-5AB2-FCC2-00A31B9D506D}"/>
              </a:ext>
            </a:extLst>
          </p:cNvPr>
          <p:cNvSpPr/>
          <p:nvPr/>
        </p:nvSpPr>
        <p:spPr>
          <a:xfrm>
            <a:off x="3792617" y="740787"/>
            <a:ext cx="717143" cy="500745"/>
          </a:xfrm>
          <a:custGeom>
            <a:avLst/>
            <a:gdLst>
              <a:gd name="connsiteX0" fmla="*/ 6385 w 717143"/>
              <a:gd name="connsiteY0" fmla="*/ 3931 h 500745"/>
              <a:gd name="connsiteX1" fmla="*/ 685115 w 717143"/>
              <a:gd name="connsiteY1" fmla="*/ 475271 h 500745"/>
              <a:gd name="connsiteX2" fmla="*/ 581420 w 717143"/>
              <a:gd name="connsiteY2" fmla="*/ 418710 h 500745"/>
              <a:gd name="connsiteX3" fmla="*/ 355177 w 717143"/>
              <a:gd name="connsiteY3" fmla="*/ 258454 h 500745"/>
              <a:gd name="connsiteX4" fmla="*/ 6385 w 717143"/>
              <a:gd name="connsiteY4" fmla="*/ 3931 h 500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7143" h="500745">
                <a:moveTo>
                  <a:pt x="6385" y="3931"/>
                </a:moveTo>
                <a:cubicBezTo>
                  <a:pt x="61375" y="40067"/>
                  <a:pt x="589276" y="406141"/>
                  <a:pt x="685115" y="475271"/>
                </a:cubicBezTo>
                <a:cubicBezTo>
                  <a:pt x="780954" y="544401"/>
                  <a:pt x="636410" y="454846"/>
                  <a:pt x="581420" y="418710"/>
                </a:cubicBezTo>
                <a:cubicBezTo>
                  <a:pt x="526430" y="382574"/>
                  <a:pt x="443160" y="326013"/>
                  <a:pt x="355177" y="258454"/>
                </a:cubicBezTo>
                <a:cubicBezTo>
                  <a:pt x="267194" y="190895"/>
                  <a:pt x="-48605" y="-32205"/>
                  <a:pt x="6385" y="393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 1377">
            <a:extLst>
              <a:ext uri="{FF2B5EF4-FFF2-40B4-BE49-F238E27FC236}">
                <a16:creationId xmlns:a16="http://schemas.microsoft.com/office/drawing/2014/main" id="{8CAD7EF9-7025-024E-BDAE-BD929B95BF2E}"/>
              </a:ext>
            </a:extLst>
          </p:cNvPr>
          <p:cNvSpPr/>
          <p:nvPr/>
        </p:nvSpPr>
        <p:spPr>
          <a:xfrm>
            <a:off x="4590470" y="1024565"/>
            <a:ext cx="1020558" cy="126287"/>
          </a:xfrm>
          <a:custGeom>
            <a:avLst/>
            <a:gdLst>
              <a:gd name="connsiteX0" fmla="*/ 384 w 1020558"/>
              <a:gd name="connsiteY0" fmla="*/ 2957 h 126287"/>
              <a:gd name="connsiteX1" fmla="*/ 622553 w 1020558"/>
              <a:gd name="connsiteY1" fmla="*/ 12383 h 126287"/>
              <a:gd name="connsiteX2" fmla="*/ 1009052 w 1020558"/>
              <a:gd name="connsiteY2" fmla="*/ 125505 h 126287"/>
              <a:gd name="connsiteX3" fmla="*/ 895930 w 1020558"/>
              <a:gd name="connsiteY3" fmla="*/ 59517 h 126287"/>
              <a:gd name="connsiteX4" fmla="*/ 660260 w 1020558"/>
              <a:gd name="connsiteY4" fmla="*/ 2957 h 126287"/>
              <a:gd name="connsiteX5" fmla="*/ 716821 w 1020558"/>
              <a:gd name="connsiteY5" fmla="*/ 12383 h 126287"/>
              <a:gd name="connsiteX6" fmla="*/ 384 w 1020558"/>
              <a:gd name="connsiteY6" fmla="*/ 2957 h 126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0558" h="126287">
                <a:moveTo>
                  <a:pt x="384" y="2957"/>
                </a:moveTo>
                <a:cubicBezTo>
                  <a:pt x="-15327" y="2957"/>
                  <a:pt x="454442" y="-8042"/>
                  <a:pt x="622553" y="12383"/>
                </a:cubicBezTo>
                <a:cubicBezTo>
                  <a:pt x="790664" y="32808"/>
                  <a:pt x="963489" y="117649"/>
                  <a:pt x="1009052" y="125505"/>
                </a:cubicBezTo>
                <a:cubicBezTo>
                  <a:pt x="1054615" y="133361"/>
                  <a:pt x="954062" y="79942"/>
                  <a:pt x="895930" y="59517"/>
                </a:cubicBezTo>
                <a:cubicBezTo>
                  <a:pt x="837798" y="39092"/>
                  <a:pt x="660260" y="2957"/>
                  <a:pt x="660260" y="2957"/>
                </a:cubicBezTo>
                <a:cubicBezTo>
                  <a:pt x="630408" y="-4899"/>
                  <a:pt x="820516" y="13954"/>
                  <a:pt x="716821" y="12383"/>
                </a:cubicBezTo>
                <a:lnTo>
                  <a:pt x="384" y="2957"/>
                </a:ln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 1378">
            <a:extLst>
              <a:ext uri="{FF2B5EF4-FFF2-40B4-BE49-F238E27FC236}">
                <a16:creationId xmlns:a16="http://schemas.microsoft.com/office/drawing/2014/main" id="{D089B388-E371-4FF5-743A-A64749B1B66C}"/>
              </a:ext>
            </a:extLst>
          </p:cNvPr>
          <p:cNvSpPr/>
          <p:nvPr/>
        </p:nvSpPr>
        <p:spPr>
          <a:xfrm>
            <a:off x="2616204" y="1865368"/>
            <a:ext cx="491352" cy="694230"/>
          </a:xfrm>
          <a:custGeom>
            <a:avLst/>
            <a:gdLst>
              <a:gd name="connsiteX0" fmla="*/ 485215 w 491352"/>
              <a:gd name="connsiteY0" fmla="*/ 10566 h 694230"/>
              <a:gd name="connsiteX1" fmla="*/ 4448 w 491352"/>
              <a:gd name="connsiteY1" fmla="*/ 689296 h 694230"/>
              <a:gd name="connsiteX2" fmla="*/ 258971 w 491352"/>
              <a:gd name="connsiteY2" fmla="*/ 302797 h 694230"/>
              <a:gd name="connsiteX3" fmla="*/ 485215 w 491352"/>
              <a:gd name="connsiteY3" fmla="*/ 10566 h 694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1352" h="694230">
                <a:moveTo>
                  <a:pt x="485215" y="10566"/>
                </a:moveTo>
                <a:cubicBezTo>
                  <a:pt x="442795" y="74982"/>
                  <a:pt x="42155" y="640591"/>
                  <a:pt x="4448" y="689296"/>
                </a:cubicBezTo>
                <a:cubicBezTo>
                  <a:pt x="-33259" y="738001"/>
                  <a:pt x="178843" y="412776"/>
                  <a:pt x="258971" y="302797"/>
                </a:cubicBezTo>
                <a:cubicBezTo>
                  <a:pt x="339099" y="192818"/>
                  <a:pt x="527635" y="-53850"/>
                  <a:pt x="485215" y="1056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 1379">
            <a:extLst>
              <a:ext uri="{FF2B5EF4-FFF2-40B4-BE49-F238E27FC236}">
                <a16:creationId xmlns:a16="http://schemas.microsoft.com/office/drawing/2014/main" id="{FFB3F331-7DB6-4720-38C7-A14449109355}"/>
              </a:ext>
            </a:extLst>
          </p:cNvPr>
          <p:cNvSpPr/>
          <p:nvPr/>
        </p:nvSpPr>
        <p:spPr>
          <a:xfrm>
            <a:off x="5957510" y="1837772"/>
            <a:ext cx="680768" cy="1074484"/>
          </a:xfrm>
          <a:custGeom>
            <a:avLst/>
            <a:gdLst>
              <a:gd name="connsiteX0" fmla="*/ 230 w 680768"/>
              <a:gd name="connsiteY0" fmla="*/ 455 h 1074484"/>
              <a:gd name="connsiteX1" fmla="*/ 499851 w 680768"/>
              <a:gd name="connsiteY1" fmla="*/ 528356 h 1074484"/>
              <a:gd name="connsiteX2" fmla="*/ 396156 w 680768"/>
              <a:gd name="connsiteY2" fmla="*/ 386954 h 1074484"/>
              <a:gd name="connsiteX3" fmla="*/ 678960 w 680768"/>
              <a:gd name="connsiteY3" fmla="*/ 1065684 h 1074484"/>
              <a:gd name="connsiteX4" fmla="*/ 509278 w 680768"/>
              <a:gd name="connsiteY4" fmla="*/ 745172 h 1074484"/>
              <a:gd name="connsiteX5" fmla="*/ 349022 w 680768"/>
              <a:gd name="connsiteY5" fmla="*/ 339820 h 1074484"/>
              <a:gd name="connsiteX6" fmla="*/ 433863 w 680768"/>
              <a:gd name="connsiteY6" fmla="*/ 434088 h 1074484"/>
              <a:gd name="connsiteX7" fmla="*/ 230 w 680768"/>
              <a:gd name="connsiteY7" fmla="*/ 455 h 1074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0768" h="1074484">
                <a:moveTo>
                  <a:pt x="230" y="455"/>
                </a:moveTo>
                <a:cubicBezTo>
                  <a:pt x="11228" y="16166"/>
                  <a:pt x="433863" y="463940"/>
                  <a:pt x="499851" y="528356"/>
                </a:cubicBezTo>
                <a:cubicBezTo>
                  <a:pt x="565839" y="592772"/>
                  <a:pt x="366305" y="297399"/>
                  <a:pt x="396156" y="386954"/>
                </a:cubicBezTo>
                <a:cubicBezTo>
                  <a:pt x="426008" y="476509"/>
                  <a:pt x="660106" y="1005981"/>
                  <a:pt x="678960" y="1065684"/>
                </a:cubicBezTo>
                <a:cubicBezTo>
                  <a:pt x="697814" y="1125387"/>
                  <a:pt x="564268" y="866149"/>
                  <a:pt x="509278" y="745172"/>
                </a:cubicBezTo>
                <a:cubicBezTo>
                  <a:pt x="454288" y="624195"/>
                  <a:pt x="361591" y="391667"/>
                  <a:pt x="349022" y="339820"/>
                </a:cubicBezTo>
                <a:cubicBezTo>
                  <a:pt x="336453" y="287973"/>
                  <a:pt x="491995" y="487507"/>
                  <a:pt x="433863" y="434088"/>
                </a:cubicBezTo>
                <a:cubicBezTo>
                  <a:pt x="375731" y="380669"/>
                  <a:pt x="-10768" y="-15256"/>
                  <a:pt x="230" y="45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 1380">
            <a:extLst>
              <a:ext uri="{FF2B5EF4-FFF2-40B4-BE49-F238E27FC236}">
                <a16:creationId xmlns:a16="http://schemas.microsoft.com/office/drawing/2014/main" id="{C5C93F00-B558-D08E-8A55-215A53E8BDA2}"/>
              </a:ext>
            </a:extLst>
          </p:cNvPr>
          <p:cNvSpPr/>
          <p:nvPr/>
        </p:nvSpPr>
        <p:spPr>
          <a:xfrm>
            <a:off x="6023603" y="2507082"/>
            <a:ext cx="518485" cy="730848"/>
          </a:xfrm>
          <a:custGeom>
            <a:avLst/>
            <a:gdLst>
              <a:gd name="connsiteX0" fmla="*/ 125 w 518485"/>
              <a:gd name="connsiteY0" fmla="*/ 448 h 730848"/>
              <a:gd name="connsiteX1" fmla="*/ 480892 w 518485"/>
              <a:gd name="connsiteY1" fmla="*/ 688605 h 730848"/>
              <a:gd name="connsiteX2" fmla="*/ 433758 w 518485"/>
              <a:gd name="connsiteY2" fmla="*/ 584910 h 730848"/>
              <a:gd name="connsiteX3" fmla="*/ 125 w 518485"/>
              <a:gd name="connsiteY3" fmla="*/ 448 h 730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8485" h="730848">
                <a:moveTo>
                  <a:pt x="125" y="448"/>
                </a:moveTo>
                <a:cubicBezTo>
                  <a:pt x="7981" y="17730"/>
                  <a:pt x="408620" y="591195"/>
                  <a:pt x="480892" y="688605"/>
                </a:cubicBezTo>
                <a:cubicBezTo>
                  <a:pt x="553164" y="786015"/>
                  <a:pt x="512315" y="699603"/>
                  <a:pt x="433758" y="584910"/>
                </a:cubicBezTo>
                <a:cubicBezTo>
                  <a:pt x="355201" y="470217"/>
                  <a:pt x="-7731" y="-16834"/>
                  <a:pt x="125" y="44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 1381">
            <a:extLst>
              <a:ext uri="{FF2B5EF4-FFF2-40B4-BE49-F238E27FC236}">
                <a16:creationId xmlns:a16="http://schemas.microsoft.com/office/drawing/2014/main" id="{B8E187F8-A833-0C4D-922F-FFB6FFA8421A}"/>
              </a:ext>
            </a:extLst>
          </p:cNvPr>
          <p:cNvSpPr/>
          <p:nvPr/>
        </p:nvSpPr>
        <p:spPr>
          <a:xfrm>
            <a:off x="5891286" y="2675376"/>
            <a:ext cx="475512" cy="1311521"/>
          </a:xfrm>
          <a:custGeom>
            <a:avLst/>
            <a:gdLst>
              <a:gd name="connsiteX0" fmla="*/ 467 w 475512"/>
              <a:gd name="connsiteY0" fmla="*/ 1836 h 1311521"/>
              <a:gd name="connsiteX1" fmla="*/ 452953 w 475512"/>
              <a:gd name="connsiteY1" fmla="*/ 1255601 h 1311521"/>
              <a:gd name="connsiteX2" fmla="*/ 368112 w 475512"/>
              <a:gd name="connsiteY2" fmla="*/ 982224 h 1311521"/>
              <a:gd name="connsiteX3" fmla="*/ 467 w 475512"/>
              <a:gd name="connsiteY3" fmla="*/ 1836 h 1311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5512" h="1311521">
                <a:moveTo>
                  <a:pt x="467" y="1836"/>
                </a:moveTo>
                <a:cubicBezTo>
                  <a:pt x="14607" y="47399"/>
                  <a:pt x="391679" y="1092203"/>
                  <a:pt x="452953" y="1255601"/>
                </a:cubicBezTo>
                <a:cubicBezTo>
                  <a:pt x="514227" y="1418999"/>
                  <a:pt x="438813" y="1192756"/>
                  <a:pt x="368112" y="982224"/>
                </a:cubicBezTo>
                <a:cubicBezTo>
                  <a:pt x="297411" y="771692"/>
                  <a:pt x="-13673" y="-43727"/>
                  <a:pt x="467" y="183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 1382">
            <a:extLst>
              <a:ext uri="{FF2B5EF4-FFF2-40B4-BE49-F238E27FC236}">
                <a16:creationId xmlns:a16="http://schemas.microsoft.com/office/drawing/2014/main" id="{5413C3FE-5DBC-C6B6-2743-F808987779B4}"/>
              </a:ext>
            </a:extLst>
          </p:cNvPr>
          <p:cNvSpPr/>
          <p:nvPr/>
        </p:nvSpPr>
        <p:spPr>
          <a:xfrm>
            <a:off x="6259360" y="3167019"/>
            <a:ext cx="217597" cy="425291"/>
          </a:xfrm>
          <a:custGeom>
            <a:avLst/>
            <a:gdLst>
              <a:gd name="connsiteX0" fmla="*/ 38 w 217597"/>
              <a:gd name="connsiteY0" fmla="*/ 387 h 425291"/>
              <a:gd name="connsiteX1" fmla="*/ 216854 w 217597"/>
              <a:gd name="connsiteY1" fmla="*/ 226630 h 425291"/>
              <a:gd name="connsiteX2" fmla="*/ 75452 w 217597"/>
              <a:gd name="connsiteY2" fmla="*/ 424593 h 425291"/>
              <a:gd name="connsiteX3" fmla="*/ 198001 w 217597"/>
              <a:gd name="connsiteY3" fmla="*/ 283191 h 425291"/>
              <a:gd name="connsiteX4" fmla="*/ 38 w 217597"/>
              <a:gd name="connsiteY4" fmla="*/ 387 h 425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597" h="425291">
                <a:moveTo>
                  <a:pt x="38" y="387"/>
                </a:moveTo>
                <a:cubicBezTo>
                  <a:pt x="3180" y="-9040"/>
                  <a:pt x="204285" y="155929"/>
                  <a:pt x="216854" y="226630"/>
                </a:cubicBezTo>
                <a:cubicBezTo>
                  <a:pt x="229423" y="297331"/>
                  <a:pt x="78594" y="415166"/>
                  <a:pt x="75452" y="424593"/>
                </a:cubicBezTo>
                <a:cubicBezTo>
                  <a:pt x="72310" y="434020"/>
                  <a:pt x="208999" y="346036"/>
                  <a:pt x="198001" y="283191"/>
                </a:cubicBezTo>
                <a:cubicBezTo>
                  <a:pt x="187003" y="220346"/>
                  <a:pt x="-3104" y="9814"/>
                  <a:pt x="38" y="38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 1383">
            <a:extLst>
              <a:ext uri="{FF2B5EF4-FFF2-40B4-BE49-F238E27FC236}">
                <a16:creationId xmlns:a16="http://schemas.microsoft.com/office/drawing/2014/main" id="{1E0F7A62-9F58-32FC-6D1F-03778206C8EA}"/>
              </a:ext>
            </a:extLst>
          </p:cNvPr>
          <p:cNvSpPr/>
          <p:nvPr/>
        </p:nvSpPr>
        <p:spPr>
          <a:xfrm>
            <a:off x="2708212" y="3175763"/>
            <a:ext cx="280085" cy="1342937"/>
          </a:xfrm>
          <a:custGeom>
            <a:avLst/>
            <a:gdLst>
              <a:gd name="connsiteX0" fmla="*/ 100976 w 280085"/>
              <a:gd name="connsiteY0" fmla="*/ 1070 h 1342937"/>
              <a:gd name="connsiteX1" fmla="*/ 16134 w 280085"/>
              <a:gd name="connsiteY1" fmla="*/ 764641 h 1342937"/>
              <a:gd name="connsiteX2" fmla="*/ 44415 w 280085"/>
              <a:gd name="connsiteY2" fmla="*/ 698653 h 1342937"/>
              <a:gd name="connsiteX3" fmla="*/ 25561 w 280085"/>
              <a:gd name="connsiteY3" fmla="*/ 934324 h 1342937"/>
              <a:gd name="connsiteX4" fmla="*/ 166963 w 280085"/>
              <a:gd name="connsiteY4" fmla="*/ 1141713 h 1342937"/>
              <a:gd name="connsiteX5" fmla="*/ 129256 w 280085"/>
              <a:gd name="connsiteY5" fmla="*/ 1066299 h 1342937"/>
              <a:gd name="connsiteX6" fmla="*/ 280085 w 280085"/>
              <a:gd name="connsiteY6" fmla="*/ 1339676 h 1342937"/>
              <a:gd name="connsiteX7" fmla="*/ 129256 w 280085"/>
              <a:gd name="connsiteY7" fmla="*/ 1188847 h 1342937"/>
              <a:gd name="connsiteX8" fmla="*/ 6708 w 280085"/>
              <a:gd name="connsiteY8" fmla="*/ 783495 h 1342937"/>
              <a:gd name="connsiteX9" fmla="*/ 16134 w 280085"/>
              <a:gd name="connsiteY9" fmla="*/ 519544 h 1342937"/>
              <a:gd name="connsiteX10" fmla="*/ 16134 w 280085"/>
              <a:gd name="connsiteY10" fmla="*/ 594959 h 1342937"/>
              <a:gd name="connsiteX11" fmla="*/ 100976 w 280085"/>
              <a:gd name="connsiteY11" fmla="*/ 1070 h 134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0085" h="1342937">
                <a:moveTo>
                  <a:pt x="100976" y="1070"/>
                </a:moveTo>
                <a:cubicBezTo>
                  <a:pt x="100976" y="29350"/>
                  <a:pt x="25561" y="648377"/>
                  <a:pt x="16134" y="764641"/>
                </a:cubicBezTo>
                <a:cubicBezTo>
                  <a:pt x="6707" y="880905"/>
                  <a:pt x="42844" y="670373"/>
                  <a:pt x="44415" y="698653"/>
                </a:cubicBezTo>
                <a:cubicBezTo>
                  <a:pt x="45986" y="726933"/>
                  <a:pt x="5136" y="860481"/>
                  <a:pt x="25561" y="934324"/>
                </a:cubicBezTo>
                <a:cubicBezTo>
                  <a:pt x="45986" y="1008167"/>
                  <a:pt x="149681" y="1119717"/>
                  <a:pt x="166963" y="1141713"/>
                </a:cubicBezTo>
                <a:cubicBezTo>
                  <a:pt x="184245" y="1163709"/>
                  <a:pt x="110402" y="1033305"/>
                  <a:pt x="129256" y="1066299"/>
                </a:cubicBezTo>
                <a:cubicBezTo>
                  <a:pt x="148110" y="1099293"/>
                  <a:pt x="280085" y="1319251"/>
                  <a:pt x="280085" y="1339676"/>
                </a:cubicBezTo>
                <a:cubicBezTo>
                  <a:pt x="280085" y="1360101"/>
                  <a:pt x="174819" y="1281544"/>
                  <a:pt x="129256" y="1188847"/>
                </a:cubicBezTo>
                <a:cubicBezTo>
                  <a:pt x="83693" y="1096150"/>
                  <a:pt x="25562" y="895046"/>
                  <a:pt x="6708" y="783495"/>
                </a:cubicBezTo>
                <a:cubicBezTo>
                  <a:pt x="-12146" y="671945"/>
                  <a:pt x="14563" y="550967"/>
                  <a:pt x="16134" y="519544"/>
                </a:cubicBezTo>
                <a:cubicBezTo>
                  <a:pt x="17705" y="488121"/>
                  <a:pt x="423" y="676658"/>
                  <a:pt x="16134" y="594959"/>
                </a:cubicBezTo>
                <a:cubicBezTo>
                  <a:pt x="31845" y="513260"/>
                  <a:pt x="100976" y="-27210"/>
                  <a:pt x="100976" y="107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 1384">
            <a:extLst>
              <a:ext uri="{FF2B5EF4-FFF2-40B4-BE49-F238E27FC236}">
                <a16:creationId xmlns:a16="http://schemas.microsoft.com/office/drawing/2014/main" id="{AAC7955A-C94D-40CD-F3F3-541BAF7966DD}"/>
              </a:ext>
            </a:extLst>
          </p:cNvPr>
          <p:cNvSpPr/>
          <p:nvPr/>
        </p:nvSpPr>
        <p:spPr>
          <a:xfrm>
            <a:off x="2481926" y="3420699"/>
            <a:ext cx="538023" cy="1249804"/>
          </a:xfrm>
          <a:custGeom>
            <a:avLst/>
            <a:gdLst>
              <a:gd name="connsiteX0" fmla="*/ 248574 w 538023"/>
              <a:gd name="connsiteY0" fmla="*/ 11476 h 1249804"/>
              <a:gd name="connsiteX1" fmla="*/ 527974 w 538023"/>
              <a:gd name="connsiteY1" fmla="*/ 1141776 h 1249804"/>
              <a:gd name="connsiteX2" fmla="*/ 477174 w 538023"/>
              <a:gd name="connsiteY2" fmla="*/ 1024301 h 1249804"/>
              <a:gd name="connsiteX3" fmla="*/ 486699 w 538023"/>
              <a:gd name="connsiteY3" fmla="*/ 1249726 h 1249804"/>
              <a:gd name="connsiteX4" fmla="*/ 261274 w 538023"/>
              <a:gd name="connsiteY4" fmla="*/ 995726 h 1249804"/>
              <a:gd name="connsiteX5" fmla="*/ 318424 w 538023"/>
              <a:gd name="connsiteY5" fmla="*/ 1033826 h 1249804"/>
              <a:gd name="connsiteX6" fmla="*/ 219999 w 538023"/>
              <a:gd name="connsiteY6" fmla="*/ 840151 h 1249804"/>
              <a:gd name="connsiteX7" fmla="*/ 181899 w 538023"/>
              <a:gd name="connsiteY7" fmla="*/ 227376 h 1249804"/>
              <a:gd name="connsiteX8" fmla="*/ 924 w 538023"/>
              <a:gd name="connsiteY8" fmla="*/ 633776 h 1249804"/>
              <a:gd name="connsiteX9" fmla="*/ 115224 w 538023"/>
              <a:gd name="connsiteY9" fmla="*/ 792526 h 1249804"/>
              <a:gd name="connsiteX10" fmla="*/ 200949 w 538023"/>
              <a:gd name="connsiteY10" fmla="*/ 830626 h 1249804"/>
              <a:gd name="connsiteX11" fmla="*/ 286674 w 538023"/>
              <a:gd name="connsiteY11" fmla="*/ 487726 h 1249804"/>
              <a:gd name="connsiteX12" fmla="*/ 283499 w 538023"/>
              <a:gd name="connsiteY12" fmla="*/ 554401 h 1249804"/>
              <a:gd name="connsiteX13" fmla="*/ 248574 w 538023"/>
              <a:gd name="connsiteY13" fmla="*/ 11476 h 1249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8023" h="1249804">
                <a:moveTo>
                  <a:pt x="248574" y="11476"/>
                </a:moveTo>
                <a:cubicBezTo>
                  <a:pt x="289320" y="109372"/>
                  <a:pt x="489874" y="972972"/>
                  <a:pt x="527974" y="1141776"/>
                </a:cubicBezTo>
                <a:cubicBezTo>
                  <a:pt x="566074" y="1310580"/>
                  <a:pt x="484053" y="1006309"/>
                  <a:pt x="477174" y="1024301"/>
                </a:cubicBezTo>
                <a:cubicBezTo>
                  <a:pt x="470295" y="1042293"/>
                  <a:pt x="522682" y="1254488"/>
                  <a:pt x="486699" y="1249726"/>
                </a:cubicBezTo>
                <a:cubicBezTo>
                  <a:pt x="450716" y="1244964"/>
                  <a:pt x="289320" y="1031709"/>
                  <a:pt x="261274" y="995726"/>
                </a:cubicBezTo>
                <a:cubicBezTo>
                  <a:pt x="233228" y="959743"/>
                  <a:pt x="325303" y="1059755"/>
                  <a:pt x="318424" y="1033826"/>
                </a:cubicBezTo>
                <a:cubicBezTo>
                  <a:pt x="311545" y="1007897"/>
                  <a:pt x="242753" y="974559"/>
                  <a:pt x="219999" y="840151"/>
                </a:cubicBezTo>
                <a:cubicBezTo>
                  <a:pt x="197245" y="705743"/>
                  <a:pt x="218411" y="261772"/>
                  <a:pt x="181899" y="227376"/>
                </a:cubicBezTo>
                <a:cubicBezTo>
                  <a:pt x="145387" y="192980"/>
                  <a:pt x="12036" y="539584"/>
                  <a:pt x="924" y="633776"/>
                </a:cubicBezTo>
                <a:cubicBezTo>
                  <a:pt x="-10188" y="727968"/>
                  <a:pt x="81886" y="759718"/>
                  <a:pt x="115224" y="792526"/>
                </a:cubicBezTo>
                <a:cubicBezTo>
                  <a:pt x="148561" y="825334"/>
                  <a:pt x="172374" y="881426"/>
                  <a:pt x="200949" y="830626"/>
                </a:cubicBezTo>
                <a:cubicBezTo>
                  <a:pt x="229524" y="779826"/>
                  <a:pt x="272916" y="533764"/>
                  <a:pt x="286674" y="487726"/>
                </a:cubicBezTo>
                <a:cubicBezTo>
                  <a:pt x="300432" y="441689"/>
                  <a:pt x="287732" y="636951"/>
                  <a:pt x="283499" y="554401"/>
                </a:cubicBezTo>
                <a:cubicBezTo>
                  <a:pt x="279266" y="471851"/>
                  <a:pt x="207828" y="-86420"/>
                  <a:pt x="248574" y="11476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 1385">
            <a:extLst>
              <a:ext uri="{FF2B5EF4-FFF2-40B4-BE49-F238E27FC236}">
                <a16:creationId xmlns:a16="http://schemas.microsoft.com/office/drawing/2014/main" id="{4D74F0C1-F7D2-903F-7656-AE6039698BF7}"/>
              </a:ext>
            </a:extLst>
          </p:cNvPr>
          <p:cNvSpPr/>
          <p:nvPr/>
        </p:nvSpPr>
        <p:spPr>
          <a:xfrm>
            <a:off x="6270181" y="3358439"/>
            <a:ext cx="405053" cy="541489"/>
          </a:xfrm>
          <a:custGeom>
            <a:avLst/>
            <a:gdLst>
              <a:gd name="connsiteX0" fmla="*/ 3619 w 405053"/>
              <a:gd name="connsiteY0" fmla="*/ 159461 h 541489"/>
              <a:gd name="connsiteX1" fmla="*/ 311594 w 405053"/>
              <a:gd name="connsiteY1" fmla="*/ 38811 h 541489"/>
              <a:gd name="connsiteX2" fmla="*/ 213169 w 405053"/>
              <a:gd name="connsiteY2" fmla="*/ 711 h 541489"/>
              <a:gd name="connsiteX3" fmla="*/ 324294 w 405053"/>
              <a:gd name="connsiteY3" fmla="*/ 51511 h 541489"/>
              <a:gd name="connsiteX4" fmla="*/ 381444 w 405053"/>
              <a:gd name="connsiteY4" fmla="*/ 400761 h 541489"/>
              <a:gd name="connsiteX5" fmla="*/ 263969 w 405053"/>
              <a:gd name="connsiteY5" fmla="*/ 257886 h 541489"/>
              <a:gd name="connsiteX6" fmla="*/ 403669 w 405053"/>
              <a:gd name="connsiteY6" fmla="*/ 540461 h 541489"/>
              <a:gd name="connsiteX7" fmla="*/ 159194 w 405053"/>
              <a:gd name="connsiteY7" fmla="*/ 346786 h 541489"/>
              <a:gd name="connsiteX8" fmla="*/ 3619 w 405053"/>
              <a:gd name="connsiteY8" fmla="*/ 159461 h 54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5053" h="541489">
                <a:moveTo>
                  <a:pt x="3619" y="159461"/>
                </a:moveTo>
                <a:cubicBezTo>
                  <a:pt x="29019" y="108132"/>
                  <a:pt x="276669" y="65269"/>
                  <a:pt x="311594" y="38811"/>
                </a:cubicBezTo>
                <a:cubicBezTo>
                  <a:pt x="346519" y="12353"/>
                  <a:pt x="211052" y="-1406"/>
                  <a:pt x="213169" y="711"/>
                </a:cubicBezTo>
                <a:cubicBezTo>
                  <a:pt x="215286" y="2828"/>
                  <a:pt x="296248" y="-15164"/>
                  <a:pt x="324294" y="51511"/>
                </a:cubicBezTo>
                <a:cubicBezTo>
                  <a:pt x="352340" y="118186"/>
                  <a:pt x="391498" y="366365"/>
                  <a:pt x="381444" y="400761"/>
                </a:cubicBezTo>
                <a:cubicBezTo>
                  <a:pt x="371390" y="435157"/>
                  <a:pt x="260265" y="234603"/>
                  <a:pt x="263969" y="257886"/>
                </a:cubicBezTo>
                <a:cubicBezTo>
                  <a:pt x="267673" y="281169"/>
                  <a:pt x="421131" y="525644"/>
                  <a:pt x="403669" y="540461"/>
                </a:cubicBezTo>
                <a:cubicBezTo>
                  <a:pt x="386207" y="555278"/>
                  <a:pt x="225869" y="406053"/>
                  <a:pt x="159194" y="346786"/>
                </a:cubicBezTo>
                <a:cubicBezTo>
                  <a:pt x="92519" y="287519"/>
                  <a:pt x="-21781" y="210790"/>
                  <a:pt x="3619" y="159461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 1386">
            <a:extLst>
              <a:ext uri="{FF2B5EF4-FFF2-40B4-BE49-F238E27FC236}">
                <a16:creationId xmlns:a16="http://schemas.microsoft.com/office/drawing/2014/main" id="{F5989D99-0C46-EDD6-4778-62876D533A81}"/>
              </a:ext>
            </a:extLst>
          </p:cNvPr>
          <p:cNvSpPr/>
          <p:nvPr/>
        </p:nvSpPr>
        <p:spPr>
          <a:xfrm>
            <a:off x="6113085" y="3588790"/>
            <a:ext cx="351387" cy="744418"/>
          </a:xfrm>
          <a:custGeom>
            <a:avLst/>
            <a:gdLst>
              <a:gd name="connsiteX0" fmla="*/ 154365 w 351387"/>
              <a:gd name="connsiteY0" fmla="*/ 5310 h 744418"/>
              <a:gd name="connsiteX1" fmla="*/ 351215 w 351387"/>
              <a:gd name="connsiteY1" fmla="*/ 595860 h 744418"/>
              <a:gd name="connsiteX2" fmla="*/ 116265 w 351387"/>
              <a:gd name="connsiteY2" fmla="*/ 313285 h 744418"/>
              <a:gd name="connsiteX3" fmla="*/ 278190 w 351387"/>
              <a:gd name="connsiteY3" fmla="*/ 741910 h 744418"/>
              <a:gd name="connsiteX4" fmla="*/ 1965 w 351387"/>
              <a:gd name="connsiteY4" fmla="*/ 75160 h 744418"/>
              <a:gd name="connsiteX5" fmla="*/ 154365 w 351387"/>
              <a:gd name="connsiteY5" fmla="*/ 291060 h 744418"/>
              <a:gd name="connsiteX6" fmla="*/ 154365 w 351387"/>
              <a:gd name="connsiteY6" fmla="*/ 5310 h 744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1387" h="744418">
                <a:moveTo>
                  <a:pt x="154365" y="5310"/>
                </a:moveTo>
                <a:cubicBezTo>
                  <a:pt x="187173" y="56110"/>
                  <a:pt x="357565" y="544531"/>
                  <a:pt x="351215" y="595860"/>
                </a:cubicBezTo>
                <a:cubicBezTo>
                  <a:pt x="344865" y="647189"/>
                  <a:pt x="128436" y="288943"/>
                  <a:pt x="116265" y="313285"/>
                </a:cubicBezTo>
                <a:cubicBezTo>
                  <a:pt x="104094" y="337627"/>
                  <a:pt x="297240" y="781598"/>
                  <a:pt x="278190" y="741910"/>
                </a:cubicBezTo>
                <a:cubicBezTo>
                  <a:pt x="259140" y="702222"/>
                  <a:pt x="22602" y="150302"/>
                  <a:pt x="1965" y="75160"/>
                </a:cubicBezTo>
                <a:cubicBezTo>
                  <a:pt x="-18673" y="18"/>
                  <a:pt x="129494" y="297410"/>
                  <a:pt x="154365" y="291060"/>
                </a:cubicBezTo>
                <a:cubicBezTo>
                  <a:pt x="179236" y="284710"/>
                  <a:pt x="121557" y="-45490"/>
                  <a:pt x="154365" y="5310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 1387">
            <a:extLst>
              <a:ext uri="{FF2B5EF4-FFF2-40B4-BE49-F238E27FC236}">
                <a16:creationId xmlns:a16="http://schemas.microsoft.com/office/drawing/2014/main" id="{E2CE6F08-08CB-510D-F5EF-10DC2B23A9EE}"/>
              </a:ext>
            </a:extLst>
          </p:cNvPr>
          <p:cNvSpPr/>
          <p:nvPr/>
        </p:nvSpPr>
        <p:spPr>
          <a:xfrm>
            <a:off x="6232525" y="4047955"/>
            <a:ext cx="257397" cy="480249"/>
          </a:xfrm>
          <a:custGeom>
            <a:avLst/>
            <a:gdLst>
              <a:gd name="connsiteX0" fmla="*/ 0 w 257397"/>
              <a:gd name="connsiteY0" fmla="*/ 170 h 480249"/>
              <a:gd name="connsiteX1" fmla="*/ 136525 w 257397"/>
              <a:gd name="connsiteY1" fmla="*/ 219245 h 480249"/>
              <a:gd name="connsiteX2" fmla="*/ 152400 w 257397"/>
              <a:gd name="connsiteY2" fmla="*/ 133520 h 480249"/>
              <a:gd name="connsiteX3" fmla="*/ 228600 w 257397"/>
              <a:gd name="connsiteY3" fmla="*/ 285920 h 480249"/>
              <a:gd name="connsiteX4" fmla="*/ 257175 w 257397"/>
              <a:gd name="connsiteY4" fmla="*/ 206545 h 480249"/>
              <a:gd name="connsiteX5" fmla="*/ 215900 w 257397"/>
              <a:gd name="connsiteY5" fmla="*/ 324020 h 480249"/>
              <a:gd name="connsiteX6" fmla="*/ 177800 w 257397"/>
              <a:gd name="connsiteY6" fmla="*/ 479595 h 480249"/>
              <a:gd name="connsiteX7" fmla="*/ 136525 w 257397"/>
              <a:gd name="connsiteY7" fmla="*/ 260520 h 480249"/>
              <a:gd name="connsiteX8" fmla="*/ 0 w 257397"/>
              <a:gd name="connsiteY8" fmla="*/ 170 h 480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397" h="480249">
                <a:moveTo>
                  <a:pt x="0" y="170"/>
                </a:moveTo>
                <a:cubicBezTo>
                  <a:pt x="0" y="-6709"/>
                  <a:pt x="111125" y="197020"/>
                  <a:pt x="136525" y="219245"/>
                </a:cubicBezTo>
                <a:cubicBezTo>
                  <a:pt x="161925" y="241470"/>
                  <a:pt x="137054" y="122408"/>
                  <a:pt x="152400" y="133520"/>
                </a:cubicBezTo>
                <a:cubicBezTo>
                  <a:pt x="167746" y="144632"/>
                  <a:pt x="211138" y="273749"/>
                  <a:pt x="228600" y="285920"/>
                </a:cubicBezTo>
                <a:cubicBezTo>
                  <a:pt x="246062" y="298091"/>
                  <a:pt x="259292" y="200195"/>
                  <a:pt x="257175" y="206545"/>
                </a:cubicBezTo>
                <a:cubicBezTo>
                  <a:pt x="255058" y="212895"/>
                  <a:pt x="229129" y="278512"/>
                  <a:pt x="215900" y="324020"/>
                </a:cubicBezTo>
                <a:cubicBezTo>
                  <a:pt x="202671" y="369528"/>
                  <a:pt x="191029" y="490178"/>
                  <a:pt x="177800" y="479595"/>
                </a:cubicBezTo>
                <a:cubicBezTo>
                  <a:pt x="164571" y="469012"/>
                  <a:pt x="163512" y="340953"/>
                  <a:pt x="136525" y="260520"/>
                </a:cubicBezTo>
                <a:cubicBezTo>
                  <a:pt x="109538" y="180087"/>
                  <a:pt x="0" y="7049"/>
                  <a:pt x="0" y="170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 1388">
            <a:extLst>
              <a:ext uri="{FF2B5EF4-FFF2-40B4-BE49-F238E27FC236}">
                <a16:creationId xmlns:a16="http://schemas.microsoft.com/office/drawing/2014/main" id="{D83C917B-7721-F5D9-0C38-F337053CF4D0}"/>
              </a:ext>
            </a:extLst>
          </p:cNvPr>
          <p:cNvSpPr/>
          <p:nvPr/>
        </p:nvSpPr>
        <p:spPr>
          <a:xfrm>
            <a:off x="6143561" y="4346559"/>
            <a:ext cx="271117" cy="440829"/>
          </a:xfrm>
          <a:custGeom>
            <a:avLst/>
            <a:gdLst>
              <a:gd name="connsiteX0" fmla="*/ 111189 w 271117"/>
              <a:gd name="connsiteY0" fmla="*/ 16 h 440829"/>
              <a:gd name="connsiteX1" fmla="*/ 228664 w 271117"/>
              <a:gd name="connsiteY1" fmla="*/ 155591 h 440829"/>
              <a:gd name="connsiteX2" fmla="*/ 203264 w 271117"/>
              <a:gd name="connsiteY2" fmla="*/ 266716 h 440829"/>
              <a:gd name="connsiteX3" fmla="*/ 263589 w 271117"/>
              <a:gd name="connsiteY3" fmla="*/ 257191 h 440829"/>
              <a:gd name="connsiteX4" fmla="*/ 3239 w 271117"/>
              <a:gd name="connsiteY4" fmla="*/ 438166 h 440829"/>
              <a:gd name="connsiteX5" fmla="*/ 111189 w 271117"/>
              <a:gd name="connsiteY5" fmla="*/ 358791 h 440829"/>
              <a:gd name="connsiteX6" fmla="*/ 9589 w 271117"/>
              <a:gd name="connsiteY6" fmla="*/ 269891 h 440829"/>
              <a:gd name="connsiteX7" fmla="*/ 47689 w 271117"/>
              <a:gd name="connsiteY7" fmla="*/ 28591 h 440829"/>
              <a:gd name="connsiteX8" fmla="*/ 50864 w 271117"/>
              <a:gd name="connsiteY8" fmla="*/ 187341 h 440829"/>
              <a:gd name="connsiteX9" fmla="*/ 95314 w 271117"/>
              <a:gd name="connsiteY9" fmla="*/ 184166 h 440829"/>
              <a:gd name="connsiteX10" fmla="*/ 123889 w 271117"/>
              <a:gd name="connsiteY10" fmla="*/ 215916 h 440829"/>
              <a:gd name="connsiteX11" fmla="*/ 142939 w 271117"/>
              <a:gd name="connsiteY11" fmla="*/ 146066 h 440829"/>
              <a:gd name="connsiteX12" fmla="*/ 111189 w 271117"/>
              <a:gd name="connsiteY12" fmla="*/ 16 h 44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1117" h="440829">
                <a:moveTo>
                  <a:pt x="111189" y="16"/>
                </a:moveTo>
                <a:cubicBezTo>
                  <a:pt x="125476" y="1603"/>
                  <a:pt x="213318" y="111141"/>
                  <a:pt x="228664" y="155591"/>
                </a:cubicBezTo>
                <a:cubicBezTo>
                  <a:pt x="244010" y="200041"/>
                  <a:pt x="197443" y="249783"/>
                  <a:pt x="203264" y="266716"/>
                </a:cubicBezTo>
                <a:cubicBezTo>
                  <a:pt x="209085" y="283649"/>
                  <a:pt x="296927" y="228616"/>
                  <a:pt x="263589" y="257191"/>
                </a:cubicBezTo>
                <a:cubicBezTo>
                  <a:pt x="230252" y="285766"/>
                  <a:pt x="28639" y="421233"/>
                  <a:pt x="3239" y="438166"/>
                </a:cubicBezTo>
                <a:cubicBezTo>
                  <a:pt x="-22161" y="455099"/>
                  <a:pt x="110131" y="386837"/>
                  <a:pt x="111189" y="358791"/>
                </a:cubicBezTo>
                <a:cubicBezTo>
                  <a:pt x="112247" y="330745"/>
                  <a:pt x="20172" y="324924"/>
                  <a:pt x="9589" y="269891"/>
                </a:cubicBezTo>
                <a:cubicBezTo>
                  <a:pt x="-994" y="214858"/>
                  <a:pt x="40810" y="42349"/>
                  <a:pt x="47689" y="28591"/>
                </a:cubicBezTo>
                <a:cubicBezTo>
                  <a:pt x="54568" y="14833"/>
                  <a:pt x="42927" y="161412"/>
                  <a:pt x="50864" y="187341"/>
                </a:cubicBezTo>
                <a:cubicBezTo>
                  <a:pt x="58801" y="213270"/>
                  <a:pt x="83143" y="179404"/>
                  <a:pt x="95314" y="184166"/>
                </a:cubicBezTo>
                <a:cubicBezTo>
                  <a:pt x="107485" y="188928"/>
                  <a:pt x="115952" y="222266"/>
                  <a:pt x="123889" y="215916"/>
                </a:cubicBezTo>
                <a:cubicBezTo>
                  <a:pt x="131826" y="209566"/>
                  <a:pt x="141352" y="178345"/>
                  <a:pt x="142939" y="146066"/>
                </a:cubicBezTo>
                <a:cubicBezTo>
                  <a:pt x="144526" y="113787"/>
                  <a:pt x="96902" y="-1571"/>
                  <a:pt x="111189" y="1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 1389">
            <a:extLst>
              <a:ext uri="{FF2B5EF4-FFF2-40B4-BE49-F238E27FC236}">
                <a16:creationId xmlns:a16="http://schemas.microsoft.com/office/drawing/2014/main" id="{699C7C56-EA04-1177-E5CA-EC5D506FCFB4}"/>
              </a:ext>
            </a:extLst>
          </p:cNvPr>
          <p:cNvSpPr/>
          <p:nvPr/>
        </p:nvSpPr>
        <p:spPr>
          <a:xfrm>
            <a:off x="2871234" y="4565445"/>
            <a:ext cx="224495" cy="466930"/>
          </a:xfrm>
          <a:custGeom>
            <a:avLst/>
            <a:gdLst>
              <a:gd name="connsiteX0" fmla="*/ 151366 w 224495"/>
              <a:gd name="connsiteY0" fmla="*/ 205 h 466930"/>
              <a:gd name="connsiteX1" fmla="*/ 5316 w 224495"/>
              <a:gd name="connsiteY1" fmla="*/ 251030 h 466930"/>
              <a:gd name="connsiteX2" fmla="*/ 33891 w 224495"/>
              <a:gd name="connsiteY2" fmla="*/ 260555 h 466930"/>
              <a:gd name="connsiteX3" fmla="*/ 52941 w 224495"/>
              <a:gd name="connsiteY3" fmla="*/ 289130 h 466930"/>
              <a:gd name="connsiteX4" fmla="*/ 52941 w 224495"/>
              <a:gd name="connsiteY4" fmla="*/ 289130 h 466930"/>
              <a:gd name="connsiteX5" fmla="*/ 68816 w 224495"/>
              <a:gd name="connsiteY5" fmla="*/ 371680 h 466930"/>
              <a:gd name="connsiteX6" fmla="*/ 75166 w 224495"/>
              <a:gd name="connsiteY6" fmla="*/ 320880 h 466930"/>
              <a:gd name="connsiteX7" fmla="*/ 110091 w 224495"/>
              <a:gd name="connsiteY7" fmla="*/ 435180 h 466930"/>
              <a:gd name="connsiteX8" fmla="*/ 110091 w 224495"/>
              <a:gd name="connsiteY8" fmla="*/ 438355 h 466930"/>
              <a:gd name="connsiteX9" fmla="*/ 224391 w 224495"/>
              <a:gd name="connsiteY9" fmla="*/ 466930 h 466930"/>
              <a:gd name="connsiteX10" fmla="*/ 129141 w 224495"/>
              <a:gd name="connsiteY10" fmla="*/ 438355 h 466930"/>
              <a:gd name="connsiteX11" fmla="*/ 52941 w 224495"/>
              <a:gd name="connsiteY11" fmla="*/ 308180 h 466930"/>
              <a:gd name="connsiteX12" fmla="*/ 43416 w 224495"/>
              <a:gd name="connsiteY12" fmla="*/ 136730 h 466930"/>
              <a:gd name="connsiteX13" fmla="*/ 30716 w 224495"/>
              <a:gd name="connsiteY13" fmla="*/ 206580 h 466930"/>
              <a:gd name="connsiteX14" fmla="*/ 151366 w 224495"/>
              <a:gd name="connsiteY14" fmla="*/ 205 h 46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4495" h="466930">
                <a:moveTo>
                  <a:pt x="151366" y="205"/>
                </a:moveTo>
                <a:cubicBezTo>
                  <a:pt x="147133" y="7613"/>
                  <a:pt x="24895" y="207638"/>
                  <a:pt x="5316" y="251030"/>
                </a:cubicBezTo>
                <a:cubicBezTo>
                  <a:pt x="-14263" y="294422"/>
                  <a:pt x="25954" y="254205"/>
                  <a:pt x="33891" y="260555"/>
                </a:cubicBezTo>
                <a:cubicBezTo>
                  <a:pt x="41828" y="266905"/>
                  <a:pt x="52941" y="289130"/>
                  <a:pt x="52941" y="289130"/>
                </a:cubicBezTo>
                <a:lnTo>
                  <a:pt x="52941" y="289130"/>
                </a:lnTo>
                <a:cubicBezTo>
                  <a:pt x="55587" y="302888"/>
                  <a:pt x="65112" y="366388"/>
                  <a:pt x="68816" y="371680"/>
                </a:cubicBezTo>
                <a:cubicBezTo>
                  <a:pt x="72520" y="376972"/>
                  <a:pt x="68287" y="310297"/>
                  <a:pt x="75166" y="320880"/>
                </a:cubicBezTo>
                <a:cubicBezTo>
                  <a:pt x="82045" y="331463"/>
                  <a:pt x="104270" y="415601"/>
                  <a:pt x="110091" y="435180"/>
                </a:cubicBezTo>
                <a:cubicBezTo>
                  <a:pt x="115912" y="454759"/>
                  <a:pt x="91041" y="433063"/>
                  <a:pt x="110091" y="438355"/>
                </a:cubicBezTo>
                <a:cubicBezTo>
                  <a:pt x="129141" y="443647"/>
                  <a:pt x="221216" y="466930"/>
                  <a:pt x="224391" y="466930"/>
                </a:cubicBezTo>
                <a:cubicBezTo>
                  <a:pt x="227566" y="466930"/>
                  <a:pt x="157716" y="464813"/>
                  <a:pt x="129141" y="438355"/>
                </a:cubicBezTo>
                <a:cubicBezTo>
                  <a:pt x="100566" y="411897"/>
                  <a:pt x="67228" y="358451"/>
                  <a:pt x="52941" y="308180"/>
                </a:cubicBezTo>
                <a:cubicBezTo>
                  <a:pt x="38654" y="257909"/>
                  <a:pt x="47120" y="153663"/>
                  <a:pt x="43416" y="136730"/>
                </a:cubicBezTo>
                <a:cubicBezTo>
                  <a:pt x="39712" y="119797"/>
                  <a:pt x="12195" y="225101"/>
                  <a:pt x="30716" y="206580"/>
                </a:cubicBezTo>
                <a:cubicBezTo>
                  <a:pt x="49237" y="188059"/>
                  <a:pt x="155599" y="-7203"/>
                  <a:pt x="151366" y="20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 1390">
            <a:extLst>
              <a:ext uri="{FF2B5EF4-FFF2-40B4-BE49-F238E27FC236}">
                <a16:creationId xmlns:a16="http://schemas.microsoft.com/office/drawing/2014/main" id="{F6BD0832-0FBB-2C4A-6768-2DDB03A5E9E9}"/>
              </a:ext>
            </a:extLst>
          </p:cNvPr>
          <p:cNvSpPr/>
          <p:nvPr/>
        </p:nvSpPr>
        <p:spPr>
          <a:xfrm>
            <a:off x="2963436" y="4543303"/>
            <a:ext cx="88326" cy="238247"/>
          </a:xfrm>
          <a:custGeom>
            <a:avLst/>
            <a:gdLst>
              <a:gd name="connsiteX0" fmla="*/ 81389 w 88326"/>
              <a:gd name="connsiteY0" fmla="*/ 122 h 238247"/>
              <a:gd name="connsiteX1" fmla="*/ 55989 w 88326"/>
              <a:gd name="connsiteY1" fmla="*/ 117597 h 238247"/>
              <a:gd name="connsiteX2" fmla="*/ 21064 w 88326"/>
              <a:gd name="connsiteY2" fmla="*/ 149347 h 238247"/>
              <a:gd name="connsiteX3" fmla="*/ 8364 w 88326"/>
              <a:gd name="connsiteY3" fmla="*/ 238247 h 238247"/>
              <a:gd name="connsiteX4" fmla="*/ 5189 w 88326"/>
              <a:gd name="connsiteY4" fmla="*/ 149347 h 238247"/>
              <a:gd name="connsiteX5" fmla="*/ 81389 w 88326"/>
              <a:gd name="connsiteY5" fmla="*/ 95372 h 238247"/>
              <a:gd name="connsiteX6" fmla="*/ 81389 w 88326"/>
              <a:gd name="connsiteY6" fmla="*/ 122 h 238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326" h="238247">
                <a:moveTo>
                  <a:pt x="81389" y="122"/>
                </a:moveTo>
                <a:cubicBezTo>
                  <a:pt x="77156" y="3826"/>
                  <a:pt x="66043" y="92726"/>
                  <a:pt x="55989" y="117597"/>
                </a:cubicBezTo>
                <a:cubicBezTo>
                  <a:pt x="45935" y="142468"/>
                  <a:pt x="29001" y="129239"/>
                  <a:pt x="21064" y="149347"/>
                </a:cubicBezTo>
                <a:cubicBezTo>
                  <a:pt x="13127" y="169455"/>
                  <a:pt x="11010" y="238247"/>
                  <a:pt x="8364" y="238247"/>
                </a:cubicBezTo>
                <a:cubicBezTo>
                  <a:pt x="5718" y="238247"/>
                  <a:pt x="-6982" y="173160"/>
                  <a:pt x="5189" y="149347"/>
                </a:cubicBezTo>
                <a:cubicBezTo>
                  <a:pt x="17360" y="125535"/>
                  <a:pt x="68160" y="112835"/>
                  <a:pt x="81389" y="95372"/>
                </a:cubicBezTo>
                <a:cubicBezTo>
                  <a:pt x="94618" y="77910"/>
                  <a:pt x="85622" y="-3582"/>
                  <a:pt x="81389" y="12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 1391">
            <a:extLst>
              <a:ext uri="{FF2B5EF4-FFF2-40B4-BE49-F238E27FC236}">
                <a16:creationId xmlns:a16="http://schemas.microsoft.com/office/drawing/2014/main" id="{13364C04-6DFC-DC70-8E74-7EFF417A0ADB}"/>
              </a:ext>
            </a:extLst>
          </p:cNvPr>
          <p:cNvSpPr/>
          <p:nvPr/>
        </p:nvSpPr>
        <p:spPr>
          <a:xfrm>
            <a:off x="2952621" y="4584564"/>
            <a:ext cx="77257" cy="178815"/>
          </a:xfrm>
          <a:custGeom>
            <a:avLst/>
            <a:gdLst>
              <a:gd name="connsiteX0" fmla="*/ 76329 w 77257"/>
              <a:gd name="connsiteY0" fmla="*/ 136 h 178815"/>
              <a:gd name="connsiteX1" fmla="*/ 63629 w 77257"/>
              <a:gd name="connsiteY1" fmla="*/ 120786 h 178815"/>
              <a:gd name="connsiteX2" fmla="*/ 129 w 77257"/>
              <a:gd name="connsiteY2" fmla="*/ 177936 h 178815"/>
              <a:gd name="connsiteX3" fmla="*/ 47754 w 77257"/>
              <a:gd name="connsiteY3" fmla="*/ 146186 h 178815"/>
              <a:gd name="connsiteX4" fmla="*/ 76329 w 77257"/>
              <a:gd name="connsiteY4" fmla="*/ 136 h 178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257" h="178815">
                <a:moveTo>
                  <a:pt x="76329" y="136"/>
                </a:moveTo>
                <a:cubicBezTo>
                  <a:pt x="78975" y="-4097"/>
                  <a:pt x="76329" y="91153"/>
                  <a:pt x="63629" y="120786"/>
                </a:cubicBezTo>
                <a:cubicBezTo>
                  <a:pt x="50929" y="150419"/>
                  <a:pt x="2775" y="173703"/>
                  <a:pt x="129" y="177936"/>
                </a:cubicBezTo>
                <a:cubicBezTo>
                  <a:pt x="-2517" y="182169"/>
                  <a:pt x="36112" y="171057"/>
                  <a:pt x="47754" y="146186"/>
                </a:cubicBezTo>
                <a:cubicBezTo>
                  <a:pt x="59396" y="121315"/>
                  <a:pt x="73683" y="4369"/>
                  <a:pt x="76329" y="13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 1392">
            <a:extLst>
              <a:ext uri="{FF2B5EF4-FFF2-40B4-BE49-F238E27FC236}">
                <a16:creationId xmlns:a16="http://schemas.microsoft.com/office/drawing/2014/main" id="{1D8DA54B-67B5-A7D5-BB64-D602F0FDC6E5}"/>
              </a:ext>
            </a:extLst>
          </p:cNvPr>
          <p:cNvSpPr/>
          <p:nvPr/>
        </p:nvSpPr>
        <p:spPr>
          <a:xfrm>
            <a:off x="2927187" y="4606551"/>
            <a:ext cx="127163" cy="254568"/>
          </a:xfrm>
          <a:custGeom>
            <a:avLst/>
            <a:gdLst>
              <a:gd name="connsiteX0" fmla="*/ 127163 w 127163"/>
              <a:gd name="connsiteY0" fmla="*/ 374 h 254568"/>
              <a:gd name="connsiteX1" fmla="*/ 114463 w 127163"/>
              <a:gd name="connsiteY1" fmla="*/ 86099 h 254568"/>
              <a:gd name="connsiteX2" fmla="*/ 54138 w 127163"/>
              <a:gd name="connsiteY2" fmla="*/ 168649 h 254568"/>
              <a:gd name="connsiteX3" fmla="*/ 163 w 127163"/>
              <a:gd name="connsiteY3" fmla="*/ 254374 h 254568"/>
              <a:gd name="connsiteX4" fmla="*/ 38263 w 127163"/>
              <a:gd name="connsiteY4" fmla="*/ 190874 h 254568"/>
              <a:gd name="connsiteX5" fmla="*/ 63663 w 127163"/>
              <a:gd name="connsiteY5" fmla="*/ 152774 h 254568"/>
              <a:gd name="connsiteX6" fmla="*/ 114463 w 127163"/>
              <a:gd name="connsiteY6" fmla="*/ 121024 h 254568"/>
              <a:gd name="connsiteX7" fmla="*/ 127163 w 127163"/>
              <a:gd name="connsiteY7" fmla="*/ 374 h 254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163" h="254568">
                <a:moveTo>
                  <a:pt x="127163" y="374"/>
                </a:moveTo>
                <a:cubicBezTo>
                  <a:pt x="127163" y="-5447"/>
                  <a:pt x="126634" y="58053"/>
                  <a:pt x="114463" y="86099"/>
                </a:cubicBezTo>
                <a:cubicBezTo>
                  <a:pt x="102292" y="114145"/>
                  <a:pt x="73188" y="140603"/>
                  <a:pt x="54138" y="168649"/>
                </a:cubicBezTo>
                <a:cubicBezTo>
                  <a:pt x="35088" y="196695"/>
                  <a:pt x="2809" y="250670"/>
                  <a:pt x="163" y="254374"/>
                </a:cubicBezTo>
                <a:cubicBezTo>
                  <a:pt x="-2483" y="258078"/>
                  <a:pt x="27680" y="207807"/>
                  <a:pt x="38263" y="190874"/>
                </a:cubicBezTo>
                <a:cubicBezTo>
                  <a:pt x="48846" y="173941"/>
                  <a:pt x="50963" y="164416"/>
                  <a:pt x="63663" y="152774"/>
                </a:cubicBezTo>
                <a:cubicBezTo>
                  <a:pt x="76363" y="141132"/>
                  <a:pt x="103351" y="141132"/>
                  <a:pt x="114463" y="121024"/>
                </a:cubicBezTo>
                <a:cubicBezTo>
                  <a:pt x="125575" y="100916"/>
                  <a:pt x="127163" y="6195"/>
                  <a:pt x="127163" y="37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4" name="フリーフォーム 1393">
            <a:extLst>
              <a:ext uri="{FF2B5EF4-FFF2-40B4-BE49-F238E27FC236}">
                <a16:creationId xmlns:a16="http://schemas.microsoft.com/office/drawing/2014/main" id="{C2C86C59-0AED-393C-F5C7-5344B51B7770}"/>
              </a:ext>
            </a:extLst>
          </p:cNvPr>
          <p:cNvSpPr/>
          <p:nvPr/>
        </p:nvSpPr>
        <p:spPr>
          <a:xfrm>
            <a:off x="2945791" y="4603739"/>
            <a:ext cx="140984" cy="410880"/>
          </a:xfrm>
          <a:custGeom>
            <a:avLst/>
            <a:gdLst>
              <a:gd name="connsiteX0" fmla="*/ 609 w 140984"/>
              <a:gd name="connsiteY0" fmla="*/ 11 h 410880"/>
              <a:gd name="connsiteX1" fmla="*/ 6959 w 140984"/>
              <a:gd name="connsiteY1" fmla="*/ 215911 h 410880"/>
              <a:gd name="connsiteX2" fmla="*/ 29184 w 140984"/>
              <a:gd name="connsiteY2" fmla="*/ 301636 h 410880"/>
              <a:gd name="connsiteX3" fmla="*/ 29184 w 140984"/>
              <a:gd name="connsiteY3" fmla="*/ 269886 h 410880"/>
              <a:gd name="connsiteX4" fmla="*/ 140309 w 140984"/>
              <a:gd name="connsiteY4" fmla="*/ 409586 h 410880"/>
              <a:gd name="connsiteX5" fmla="*/ 73634 w 140984"/>
              <a:gd name="connsiteY5" fmla="*/ 336561 h 410880"/>
              <a:gd name="connsiteX6" fmla="*/ 29184 w 140984"/>
              <a:gd name="connsiteY6" fmla="*/ 285761 h 410880"/>
              <a:gd name="connsiteX7" fmla="*/ 45059 w 140984"/>
              <a:gd name="connsiteY7" fmla="*/ 184161 h 410880"/>
              <a:gd name="connsiteX8" fmla="*/ 19659 w 140984"/>
              <a:gd name="connsiteY8" fmla="*/ 225436 h 410880"/>
              <a:gd name="connsiteX9" fmla="*/ 609 w 140984"/>
              <a:gd name="connsiteY9" fmla="*/ 11 h 41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984" h="410880">
                <a:moveTo>
                  <a:pt x="609" y="11"/>
                </a:moveTo>
                <a:cubicBezTo>
                  <a:pt x="-1508" y="-1577"/>
                  <a:pt x="2197" y="165640"/>
                  <a:pt x="6959" y="215911"/>
                </a:cubicBezTo>
                <a:cubicBezTo>
                  <a:pt x="11721" y="266182"/>
                  <a:pt x="25480" y="292640"/>
                  <a:pt x="29184" y="301636"/>
                </a:cubicBezTo>
                <a:cubicBezTo>
                  <a:pt x="32888" y="310632"/>
                  <a:pt x="10663" y="251894"/>
                  <a:pt x="29184" y="269886"/>
                </a:cubicBezTo>
                <a:cubicBezTo>
                  <a:pt x="47705" y="287878"/>
                  <a:pt x="132901" y="398474"/>
                  <a:pt x="140309" y="409586"/>
                </a:cubicBezTo>
                <a:cubicBezTo>
                  <a:pt x="147717" y="420699"/>
                  <a:pt x="92155" y="357198"/>
                  <a:pt x="73634" y="336561"/>
                </a:cubicBezTo>
                <a:cubicBezTo>
                  <a:pt x="55113" y="315924"/>
                  <a:pt x="33946" y="311161"/>
                  <a:pt x="29184" y="285761"/>
                </a:cubicBezTo>
                <a:cubicBezTo>
                  <a:pt x="24422" y="260361"/>
                  <a:pt x="46646" y="194215"/>
                  <a:pt x="45059" y="184161"/>
                </a:cubicBezTo>
                <a:cubicBezTo>
                  <a:pt x="43472" y="174107"/>
                  <a:pt x="26538" y="252423"/>
                  <a:pt x="19659" y="225436"/>
                </a:cubicBezTo>
                <a:cubicBezTo>
                  <a:pt x="12780" y="198449"/>
                  <a:pt x="2726" y="1599"/>
                  <a:pt x="609" y="1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5" name="フリーフォーム 1394">
            <a:extLst>
              <a:ext uri="{FF2B5EF4-FFF2-40B4-BE49-F238E27FC236}">
                <a16:creationId xmlns:a16="http://schemas.microsoft.com/office/drawing/2014/main" id="{E3DEC3AD-F82A-B706-F083-B063A9240E92}"/>
              </a:ext>
            </a:extLst>
          </p:cNvPr>
          <p:cNvSpPr/>
          <p:nvPr/>
        </p:nvSpPr>
        <p:spPr>
          <a:xfrm>
            <a:off x="2849696" y="4479242"/>
            <a:ext cx="283244" cy="680219"/>
          </a:xfrm>
          <a:custGeom>
            <a:avLst/>
            <a:gdLst>
              <a:gd name="connsiteX0" fmla="*/ 198304 w 283244"/>
              <a:gd name="connsiteY0" fmla="*/ 683 h 680219"/>
              <a:gd name="connsiteX1" fmla="*/ 7804 w 283244"/>
              <a:gd name="connsiteY1" fmla="*/ 280083 h 680219"/>
              <a:gd name="connsiteX2" fmla="*/ 36379 w 283244"/>
              <a:gd name="connsiteY2" fmla="*/ 283258 h 680219"/>
              <a:gd name="connsiteX3" fmla="*/ 33204 w 283244"/>
              <a:gd name="connsiteY3" fmla="*/ 410258 h 680219"/>
              <a:gd name="connsiteX4" fmla="*/ 61779 w 283244"/>
              <a:gd name="connsiteY4" fmla="*/ 299133 h 680219"/>
              <a:gd name="connsiteX5" fmla="*/ 90354 w 283244"/>
              <a:gd name="connsiteY5" fmla="*/ 476933 h 680219"/>
              <a:gd name="connsiteX6" fmla="*/ 61779 w 283244"/>
              <a:gd name="connsiteY6" fmla="*/ 394383 h 680219"/>
              <a:gd name="connsiteX7" fmla="*/ 160204 w 283244"/>
              <a:gd name="connsiteY7" fmla="*/ 575358 h 680219"/>
              <a:gd name="connsiteX8" fmla="*/ 160204 w 283244"/>
              <a:gd name="connsiteY8" fmla="*/ 549958 h 680219"/>
              <a:gd name="connsiteX9" fmla="*/ 280854 w 283244"/>
              <a:gd name="connsiteY9" fmla="*/ 680133 h 680219"/>
              <a:gd name="connsiteX10" fmla="*/ 236404 w 283244"/>
              <a:gd name="connsiteY10" fmla="*/ 527733 h 680219"/>
              <a:gd name="connsiteX11" fmla="*/ 185604 w 283244"/>
              <a:gd name="connsiteY11" fmla="*/ 238808 h 680219"/>
              <a:gd name="connsiteX12" fmla="*/ 211004 w 283244"/>
              <a:gd name="connsiteY12" fmla="*/ 372158 h 680219"/>
              <a:gd name="connsiteX13" fmla="*/ 198304 w 283244"/>
              <a:gd name="connsiteY13" fmla="*/ 683 h 68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3244" h="680219">
                <a:moveTo>
                  <a:pt x="198304" y="683"/>
                </a:moveTo>
                <a:cubicBezTo>
                  <a:pt x="164437" y="-14663"/>
                  <a:pt x="34791" y="232987"/>
                  <a:pt x="7804" y="280083"/>
                </a:cubicBezTo>
                <a:cubicBezTo>
                  <a:pt x="-19183" y="327179"/>
                  <a:pt x="32146" y="261562"/>
                  <a:pt x="36379" y="283258"/>
                </a:cubicBezTo>
                <a:cubicBezTo>
                  <a:pt x="40612" y="304954"/>
                  <a:pt x="28971" y="407612"/>
                  <a:pt x="33204" y="410258"/>
                </a:cubicBezTo>
                <a:cubicBezTo>
                  <a:pt x="37437" y="412904"/>
                  <a:pt x="52254" y="288021"/>
                  <a:pt x="61779" y="299133"/>
                </a:cubicBezTo>
                <a:cubicBezTo>
                  <a:pt x="71304" y="310246"/>
                  <a:pt x="90354" y="461058"/>
                  <a:pt x="90354" y="476933"/>
                </a:cubicBezTo>
                <a:cubicBezTo>
                  <a:pt x="90354" y="492808"/>
                  <a:pt x="50137" y="377979"/>
                  <a:pt x="61779" y="394383"/>
                </a:cubicBezTo>
                <a:cubicBezTo>
                  <a:pt x="73421" y="410787"/>
                  <a:pt x="143800" y="549429"/>
                  <a:pt x="160204" y="575358"/>
                </a:cubicBezTo>
                <a:cubicBezTo>
                  <a:pt x="176608" y="601287"/>
                  <a:pt x="140096" y="532496"/>
                  <a:pt x="160204" y="549958"/>
                </a:cubicBezTo>
                <a:cubicBezTo>
                  <a:pt x="180312" y="567420"/>
                  <a:pt x="268154" y="683837"/>
                  <a:pt x="280854" y="680133"/>
                </a:cubicBezTo>
                <a:cubicBezTo>
                  <a:pt x="293554" y="676429"/>
                  <a:pt x="252279" y="601287"/>
                  <a:pt x="236404" y="527733"/>
                </a:cubicBezTo>
                <a:cubicBezTo>
                  <a:pt x="220529" y="454179"/>
                  <a:pt x="189837" y="264737"/>
                  <a:pt x="185604" y="238808"/>
                </a:cubicBezTo>
                <a:cubicBezTo>
                  <a:pt x="181371" y="212879"/>
                  <a:pt x="208358" y="406025"/>
                  <a:pt x="211004" y="372158"/>
                </a:cubicBezTo>
                <a:cubicBezTo>
                  <a:pt x="213650" y="338291"/>
                  <a:pt x="232171" y="16029"/>
                  <a:pt x="198304" y="68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6" name="フリーフォーム 1395">
            <a:extLst>
              <a:ext uri="{FF2B5EF4-FFF2-40B4-BE49-F238E27FC236}">
                <a16:creationId xmlns:a16="http://schemas.microsoft.com/office/drawing/2014/main" id="{E2749B73-B015-D6C0-8085-2F33B7E82FA5}"/>
              </a:ext>
            </a:extLst>
          </p:cNvPr>
          <p:cNvSpPr/>
          <p:nvPr/>
        </p:nvSpPr>
        <p:spPr>
          <a:xfrm>
            <a:off x="2303521" y="1556809"/>
            <a:ext cx="2296910" cy="2730547"/>
          </a:xfrm>
          <a:custGeom>
            <a:avLst/>
            <a:gdLst>
              <a:gd name="connsiteX0" fmla="*/ 2278527 w 2296910"/>
              <a:gd name="connsiteY0" fmla="*/ 686 h 2730547"/>
              <a:gd name="connsiteX1" fmla="*/ 1102870 w 2296910"/>
              <a:gd name="connsiteY1" fmla="*/ 724167 h 2730547"/>
              <a:gd name="connsiteX2" fmla="*/ 1263644 w 2296910"/>
              <a:gd name="connsiteY2" fmla="*/ 623683 h 2730547"/>
              <a:gd name="connsiteX3" fmla="*/ 721033 w 2296910"/>
              <a:gd name="connsiteY3" fmla="*/ 1568228 h 2730547"/>
              <a:gd name="connsiteX4" fmla="*/ 811468 w 2296910"/>
              <a:gd name="connsiteY4" fmla="*/ 1397406 h 2730547"/>
              <a:gd name="connsiteX5" fmla="*/ 660743 w 2296910"/>
              <a:gd name="connsiteY5" fmla="*/ 2683595 h 2730547"/>
              <a:gd name="connsiteX6" fmla="*/ 630598 w 2296910"/>
              <a:gd name="connsiteY6" fmla="*/ 2402242 h 2730547"/>
              <a:gd name="connsiteX7" fmla="*/ 379389 w 2296910"/>
              <a:gd name="connsiteY7" fmla="*/ 1940017 h 2730547"/>
              <a:gd name="connsiteX8" fmla="*/ 168374 w 2296910"/>
              <a:gd name="connsiteY8" fmla="*/ 1367261 h 2730547"/>
              <a:gd name="connsiteX9" fmla="*/ 319099 w 2296910"/>
              <a:gd name="connsiteY9" fmla="*/ 1779244 h 2730547"/>
              <a:gd name="connsiteX10" fmla="*/ 489921 w 2296910"/>
              <a:gd name="connsiteY10" fmla="*/ 483006 h 2730547"/>
              <a:gd name="connsiteX11" fmla="*/ 349244 w 2296910"/>
              <a:gd name="connsiteY11" fmla="*/ 1126101 h 2730547"/>
              <a:gd name="connsiteX12" fmla="*/ 982290 w 2296910"/>
              <a:gd name="connsiteY12" fmla="*/ 151411 h 2730547"/>
              <a:gd name="connsiteX13" fmla="*/ 27697 w 2296910"/>
              <a:gd name="connsiteY13" fmla="*/ 583490 h 2730547"/>
              <a:gd name="connsiteX14" fmla="*/ 2278527 w 2296910"/>
              <a:gd name="connsiteY14" fmla="*/ 686 h 2730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96910" h="2730547">
                <a:moveTo>
                  <a:pt x="2278527" y="686"/>
                </a:moveTo>
                <a:cubicBezTo>
                  <a:pt x="2457722" y="24132"/>
                  <a:pt x="1272017" y="620334"/>
                  <a:pt x="1102870" y="724167"/>
                </a:cubicBezTo>
                <a:cubicBezTo>
                  <a:pt x="933723" y="828000"/>
                  <a:pt x="1327284" y="483006"/>
                  <a:pt x="1263644" y="623683"/>
                </a:cubicBezTo>
                <a:cubicBezTo>
                  <a:pt x="1200004" y="764360"/>
                  <a:pt x="796396" y="1439274"/>
                  <a:pt x="721033" y="1568228"/>
                </a:cubicBezTo>
                <a:cubicBezTo>
                  <a:pt x="645670" y="1697182"/>
                  <a:pt x="821516" y="1211512"/>
                  <a:pt x="811468" y="1397406"/>
                </a:cubicBezTo>
                <a:cubicBezTo>
                  <a:pt x="801420" y="1583300"/>
                  <a:pt x="690888" y="2516122"/>
                  <a:pt x="660743" y="2683595"/>
                </a:cubicBezTo>
                <a:cubicBezTo>
                  <a:pt x="630598" y="2851068"/>
                  <a:pt x="677490" y="2526172"/>
                  <a:pt x="630598" y="2402242"/>
                </a:cubicBezTo>
                <a:cubicBezTo>
                  <a:pt x="583706" y="2278312"/>
                  <a:pt x="456426" y="2112514"/>
                  <a:pt x="379389" y="1940017"/>
                </a:cubicBezTo>
                <a:cubicBezTo>
                  <a:pt x="302352" y="1767520"/>
                  <a:pt x="178422" y="1394057"/>
                  <a:pt x="168374" y="1367261"/>
                </a:cubicBezTo>
                <a:cubicBezTo>
                  <a:pt x="158326" y="1340465"/>
                  <a:pt x="265508" y="1926620"/>
                  <a:pt x="319099" y="1779244"/>
                </a:cubicBezTo>
                <a:cubicBezTo>
                  <a:pt x="372690" y="1631868"/>
                  <a:pt x="484897" y="591863"/>
                  <a:pt x="489921" y="483006"/>
                </a:cubicBezTo>
                <a:cubicBezTo>
                  <a:pt x="494945" y="374149"/>
                  <a:pt x="267182" y="1181367"/>
                  <a:pt x="349244" y="1126101"/>
                </a:cubicBezTo>
                <a:cubicBezTo>
                  <a:pt x="431305" y="1070835"/>
                  <a:pt x="1035881" y="241846"/>
                  <a:pt x="982290" y="151411"/>
                </a:cubicBezTo>
                <a:cubicBezTo>
                  <a:pt x="928699" y="60976"/>
                  <a:pt x="-188343" y="605262"/>
                  <a:pt x="27697" y="583490"/>
                </a:cubicBezTo>
                <a:cubicBezTo>
                  <a:pt x="243736" y="561719"/>
                  <a:pt x="2099332" y="-22760"/>
                  <a:pt x="2278527" y="686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7" name="フリーフォーム 1396">
            <a:extLst>
              <a:ext uri="{FF2B5EF4-FFF2-40B4-BE49-F238E27FC236}">
                <a16:creationId xmlns:a16="http://schemas.microsoft.com/office/drawing/2014/main" id="{EB07A077-67DB-ABE4-0F66-3C9203084265}"/>
              </a:ext>
            </a:extLst>
          </p:cNvPr>
          <p:cNvSpPr/>
          <p:nvPr/>
        </p:nvSpPr>
        <p:spPr>
          <a:xfrm>
            <a:off x="2552442" y="482235"/>
            <a:ext cx="2617206" cy="3140009"/>
          </a:xfrm>
          <a:custGeom>
            <a:avLst/>
            <a:gdLst>
              <a:gd name="connsiteX0" fmla="*/ 2562169 w 2617206"/>
              <a:gd name="connsiteY0" fmla="*/ 180956 h 3140009"/>
              <a:gd name="connsiteX1" fmla="*/ 2019558 w 2617206"/>
              <a:gd name="connsiteY1" fmla="*/ 864244 h 3140009"/>
              <a:gd name="connsiteX2" fmla="*/ 2039655 w 2617206"/>
              <a:gd name="connsiteY2" fmla="*/ 934583 h 3140009"/>
              <a:gd name="connsiteX3" fmla="*/ 884094 w 2617206"/>
              <a:gd name="connsiteY3" fmla="*/ 1447049 h 3140009"/>
              <a:gd name="connsiteX4" fmla="*/ 1004674 w 2617206"/>
              <a:gd name="connsiteY4" fmla="*/ 1376710 h 3140009"/>
              <a:gd name="connsiteX5" fmla="*/ 210855 w 2617206"/>
              <a:gd name="connsiteY5" fmla="*/ 2200675 h 3140009"/>
              <a:gd name="connsiteX6" fmla="*/ 140516 w 2617206"/>
              <a:gd name="connsiteY6" fmla="*/ 3115075 h 3140009"/>
              <a:gd name="connsiteX7" fmla="*/ 40033 w 2617206"/>
              <a:gd name="connsiteY7" fmla="*/ 2823673 h 3140009"/>
              <a:gd name="connsiteX8" fmla="*/ 60129 w 2617206"/>
              <a:gd name="connsiteY8" fmla="*/ 2210723 h 3140009"/>
              <a:gd name="connsiteX9" fmla="*/ 723321 w 2617206"/>
              <a:gd name="connsiteY9" fmla="*/ 944631 h 3140009"/>
              <a:gd name="connsiteX10" fmla="*/ 753466 w 2617206"/>
              <a:gd name="connsiteY10" fmla="*/ 1256130 h 3140009"/>
              <a:gd name="connsiteX11" fmla="*/ 1185545 w 2617206"/>
              <a:gd name="connsiteY11" fmla="*/ 1266178 h 3140009"/>
              <a:gd name="connsiteX12" fmla="*/ 200806 w 2617206"/>
              <a:gd name="connsiteY12" fmla="*/ 1175743 h 3140009"/>
              <a:gd name="connsiteX13" fmla="*/ 1386512 w 2617206"/>
              <a:gd name="connsiteY13" fmla="*/ 924534 h 3140009"/>
              <a:gd name="connsiteX14" fmla="*/ 482160 w 2617206"/>
              <a:gd name="connsiteY14" fmla="*/ 793906 h 3140009"/>
              <a:gd name="connsiteX15" fmla="*/ 1728156 w 2617206"/>
              <a:gd name="connsiteY15" fmla="*/ 733616 h 3140009"/>
              <a:gd name="connsiteX16" fmla="*/ 1567382 w 2617206"/>
              <a:gd name="connsiteY16" fmla="*/ 452262 h 3140009"/>
              <a:gd name="connsiteX17" fmla="*/ 1778398 w 2617206"/>
              <a:gd name="connsiteY17" fmla="*/ 482407 h 3140009"/>
              <a:gd name="connsiteX18" fmla="*/ 1698011 w 2617206"/>
              <a:gd name="connsiteY18" fmla="*/ 86 h 3140009"/>
              <a:gd name="connsiteX19" fmla="*/ 1959268 w 2617206"/>
              <a:gd name="connsiteY19" fmla="*/ 442213 h 3140009"/>
              <a:gd name="connsiteX20" fmla="*/ 2039655 w 2617206"/>
              <a:gd name="connsiteY20" fmla="*/ 391972 h 3140009"/>
              <a:gd name="connsiteX21" fmla="*/ 2059751 w 2617206"/>
              <a:gd name="connsiteY21" fmla="*/ 502503 h 3140009"/>
              <a:gd name="connsiteX22" fmla="*/ 2542072 w 2617206"/>
              <a:gd name="connsiteY22" fmla="*/ 231198 h 3140009"/>
              <a:gd name="connsiteX23" fmla="*/ 2562169 w 2617206"/>
              <a:gd name="connsiteY23" fmla="*/ 180956 h 314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17206" h="3140009">
                <a:moveTo>
                  <a:pt x="2562169" y="180956"/>
                </a:moveTo>
                <a:cubicBezTo>
                  <a:pt x="2475083" y="286464"/>
                  <a:pt x="2019558" y="864244"/>
                  <a:pt x="2019558" y="864244"/>
                </a:cubicBezTo>
                <a:cubicBezTo>
                  <a:pt x="1932472" y="989848"/>
                  <a:pt x="2228899" y="837449"/>
                  <a:pt x="2039655" y="934583"/>
                </a:cubicBezTo>
                <a:cubicBezTo>
                  <a:pt x="1850411" y="1031717"/>
                  <a:pt x="1056591" y="1373361"/>
                  <a:pt x="884094" y="1447049"/>
                </a:cubicBezTo>
                <a:cubicBezTo>
                  <a:pt x="711597" y="1520737"/>
                  <a:pt x="1116880" y="1251106"/>
                  <a:pt x="1004674" y="1376710"/>
                </a:cubicBezTo>
                <a:cubicBezTo>
                  <a:pt x="892468" y="1502314"/>
                  <a:pt x="354881" y="1910948"/>
                  <a:pt x="210855" y="2200675"/>
                </a:cubicBezTo>
                <a:cubicBezTo>
                  <a:pt x="66829" y="2490403"/>
                  <a:pt x="168986" y="3011242"/>
                  <a:pt x="140516" y="3115075"/>
                </a:cubicBezTo>
                <a:cubicBezTo>
                  <a:pt x="112046" y="3218908"/>
                  <a:pt x="53431" y="2974398"/>
                  <a:pt x="40033" y="2823673"/>
                </a:cubicBezTo>
                <a:cubicBezTo>
                  <a:pt x="26635" y="2672948"/>
                  <a:pt x="-53752" y="2523897"/>
                  <a:pt x="60129" y="2210723"/>
                </a:cubicBezTo>
                <a:cubicBezTo>
                  <a:pt x="174010" y="1897549"/>
                  <a:pt x="607765" y="1103730"/>
                  <a:pt x="723321" y="944631"/>
                </a:cubicBezTo>
                <a:cubicBezTo>
                  <a:pt x="838877" y="785532"/>
                  <a:pt x="676429" y="1202539"/>
                  <a:pt x="753466" y="1256130"/>
                </a:cubicBezTo>
                <a:cubicBezTo>
                  <a:pt x="830503" y="1309721"/>
                  <a:pt x="1277655" y="1279576"/>
                  <a:pt x="1185545" y="1266178"/>
                </a:cubicBezTo>
                <a:cubicBezTo>
                  <a:pt x="1093435" y="1252780"/>
                  <a:pt x="167311" y="1232684"/>
                  <a:pt x="200806" y="1175743"/>
                </a:cubicBezTo>
                <a:cubicBezTo>
                  <a:pt x="234300" y="1118802"/>
                  <a:pt x="1339620" y="988173"/>
                  <a:pt x="1386512" y="924534"/>
                </a:cubicBezTo>
                <a:cubicBezTo>
                  <a:pt x="1433404" y="860895"/>
                  <a:pt x="425219" y="825726"/>
                  <a:pt x="482160" y="793906"/>
                </a:cubicBezTo>
                <a:cubicBezTo>
                  <a:pt x="539101" y="762086"/>
                  <a:pt x="1547286" y="790557"/>
                  <a:pt x="1728156" y="733616"/>
                </a:cubicBezTo>
                <a:cubicBezTo>
                  <a:pt x="1909026" y="676675"/>
                  <a:pt x="1559008" y="494130"/>
                  <a:pt x="1567382" y="452262"/>
                </a:cubicBezTo>
                <a:cubicBezTo>
                  <a:pt x="1575756" y="410394"/>
                  <a:pt x="1756626" y="557770"/>
                  <a:pt x="1778398" y="482407"/>
                </a:cubicBezTo>
                <a:cubicBezTo>
                  <a:pt x="1800170" y="407044"/>
                  <a:pt x="1667866" y="6785"/>
                  <a:pt x="1698011" y="86"/>
                </a:cubicBezTo>
                <a:cubicBezTo>
                  <a:pt x="1728156" y="-6613"/>
                  <a:pt x="1902327" y="376899"/>
                  <a:pt x="1959268" y="442213"/>
                </a:cubicBezTo>
                <a:cubicBezTo>
                  <a:pt x="2016209" y="507527"/>
                  <a:pt x="2022908" y="381924"/>
                  <a:pt x="2039655" y="391972"/>
                </a:cubicBezTo>
                <a:cubicBezTo>
                  <a:pt x="2056402" y="402020"/>
                  <a:pt x="1976015" y="529299"/>
                  <a:pt x="2059751" y="502503"/>
                </a:cubicBezTo>
                <a:cubicBezTo>
                  <a:pt x="2143487" y="475707"/>
                  <a:pt x="2458336" y="283114"/>
                  <a:pt x="2542072" y="231198"/>
                </a:cubicBezTo>
                <a:cubicBezTo>
                  <a:pt x="2625808" y="179282"/>
                  <a:pt x="2649255" y="75448"/>
                  <a:pt x="2562169" y="180956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8" name="フリーフォーム 1397">
            <a:extLst>
              <a:ext uri="{FF2B5EF4-FFF2-40B4-BE49-F238E27FC236}">
                <a16:creationId xmlns:a16="http://schemas.microsoft.com/office/drawing/2014/main" id="{3ECABA07-65B8-75D2-E8BF-046C8E4952AE}"/>
              </a:ext>
            </a:extLst>
          </p:cNvPr>
          <p:cNvSpPr/>
          <p:nvPr/>
        </p:nvSpPr>
        <p:spPr>
          <a:xfrm>
            <a:off x="2571465" y="2905876"/>
            <a:ext cx="510946" cy="1893008"/>
          </a:xfrm>
          <a:custGeom>
            <a:avLst/>
            <a:gdLst>
              <a:gd name="connsiteX0" fmla="*/ 111445 w 510946"/>
              <a:gd name="connsiteY0" fmla="*/ 18194 h 1893008"/>
              <a:gd name="connsiteX1" fmla="*/ 493282 w 510946"/>
              <a:gd name="connsiteY1" fmla="*/ 1786704 h 1893008"/>
              <a:gd name="connsiteX2" fmla="*/ 402847 w 510946"/>
              <a:gd name="connsiteY2" fmla="*/ 1575689 h 1893008"/>
              <a:gd name="connsiteX3" fmla="*/ 10961 w 510946"/>
              <a:gd name="connsiteY3" fmla="*/ 600999 h 1893008"/>
              <a:gd name="connsiteX4" fmla="*/ 111445 w 510946"/>
              <a:gd name="connsiteY4" fmla="*/ 852208 h 1893008"/>
              <a:gd name="connsiteX5" fmla="*/ 111445 w 510946"/>
              <a:gd name="connsiteY5" fmla="*/ 18194 h 1893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0946" h="1893008">
                <a:moveTo>
                  <a:pt x="111445" y="18194"/>
                </a:moveTo>
                <a:cubicBezTo>
                  <a:pt x="175084" y="173943"/>
                  <a:pt x="444715" y="1527122"/>
                  <a:pt x="493282" y="1786704"/>
                </a:cubicBezTo>
                <a:cubicBezTo>
                  <a:pt x="541849" y="2046286"/>
                  <a:pt x="483234" y="1773306"/>
                  <a:pt x="402847" y="1575689"/>
                </a:cubicBezTo>
                <a:cubicBezTo>
                  <a:pt x="322460" y="1378072"/>
                  <a:pt x="59528" y="721579"/>
                  <a:pt x="10961" y="600999"/>
                </a:cubicBezTo>
                <a:cubicBezTo>
                  <a:pt x="-37606" y="480419"/>
                  <a:pt x="89673" y="949342"/>
                  <a:pt x="111445" y="852208"/>
                </a:cubicBezTo>
                <a:cubicBezTo>
                  <a:pt x="133217" y="755074"/>
                  <a:pt x="47806" y="-137555"/>
                  <a:pt x="111445" y="18194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9" name="フリーフォーム 1398">
            <a:extLst>
              <a:ext uri="{FF2B5EF4-FFF2-40B4-BE49-F238E27FC236}">
                <a16:creationId xmlns:a16="http://schemas.microsoft.com/office/drawing/2014/main" id="{C128CCD3-63C8-76BA-3CCF-0DFB9BD839F3}"/>
              </a:ext>
            </a:extLst>
          </p:cNvPr>
          <p:cNvSpPr/>
          <p:nvPr/>
        </p:nvSpPr>
        <p:spPr>
          <a:xfrm>
            <a:off x="2531696" y="552259"/>
            <a:ext cx="2512604" cy="2272855"/>
          </a:xfrm>
          <a:custGeom>
            <a:avLst/>
            <a:gdLst>
              <a:gd name="connsiteX0" fmla="*/ 2512577 w 2512604"/>
              <a:gd name="connsiteY0" fmla="*/ 573156 h 2272855"/>
              <a:gd name="connsiteX1" fmla="*/ 1115856 w 2512604"/>
              <a:gd name="connsiteY1" fmla="*/ 400 h 2272855"/>
              <a:gd name="connsiteX2" fmla="*/ 1839337 w 2512604"/>
              <a:gd name="connsiteY2" fmla="*/ 482721 h 2272855"/>
              <a:gd name="connsiteX3" fmla="*/ 804357 w 2512604"/>
              <a:gd name="connsiteY3" fmla="*/ 492770 h 2272855"/>
              <a:gd name="connsiteX4" fmla="*/ 1417306 w 2512604"/>
              <a:gd name="connsiteY4" fmla="*/ 583205 h 2272855"/>
              <a:gd name="connsiteX5" fmla="*/ 452664 w 2512604"/>
              <a:gd name="connsiteY5" fmla="*/ 723882 h 2272855"/>
              <a:gd name="connsiteX6" fmla="*/ 1025420 w 2512604"/>
              <a:gd name="connsiteY6" fmla="*/ 794220 h 2272855"/>
              <a:gd name="connsiteX7" fmla="*/ 241649 w 2512604"/>
              <a:gd name="connsiteY7" fmla="*/ 1336831 h 2272855"/>
              <a:gd name="connsiteX8" fmla="*/ 412471 w 2512604"/>
              <a:gd name="connsiteY8" fmla="*/ 1326783 h 2272855"/>
              <a:gd name="connsiteX9" fmla="*/ 489 w 2512604"/>
              <a:gd name="connsiteY9" fmla="*/ 2271328 h 2272855"/>
              <a:gd name="connsiteX10" fmla="*/ 352181 w 2512604"/>
              <a:gd name="connsiteY10" fmla="*/ 1527750 h 2272855"/>
              <a:gd name="connsiteX11" fmla="*/ 1296726 w 2512604"/>
              <a:gd name="connsiteY11" fmla="*/ 764075 h 2272855"/>
              <a:gd name="connsiteX12" fmla="*/ 1015372 w 2512604"/>
              <a:gd name="connsiteY12" fmla="*/ 1186106 h 2272855"/>
              <a:gd name="connsiteX13" fmla="*/ 1688612 w 2512604"/>
              <a:gd name="connsiteY13" fmla="*/ 774123 h 2272855"/>
              <a:gd name="connsiteX14" fmla="*/ 1156049 w 2512604"/>
              <a:gd name="connsiteY14" fmla="*/ 954994 h 2272855"/>
              <a:gd name="connsiteX15" fmla="*/ 2512577 w 2512604"/>
              <a:gd name="connsiteY15" fmla="*/ 573156 h 2272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12604" h="2272855">
                <a:moveTo>
                  <a:pt x="2512577" y="573156"/>
                </a:moveTo>
                <a:cubicBezTo>
                  <a:pt x="2505878" y="414057"/>
                  <a:pt x="1228063" y="15472"/>
                  <a:pt x="1115856" y="400"/>
                </a:cubicBezTo>
                <a:cubicBezTo>
                  <a:pt x="1003649" y="-14672"/>
                  <a:pt x="1891253" y="400659"/>
                  <a:pt x="1839337" y="482721"/>
                </a:cubicBezTo>
                <a:cubicBezTo>
                  <a:pt x="1787421" y="564783"/>
                  <a:pt x="874695" y="476023"/>
                  <a:pt x="804357" y="492770"/>
                </a:cubicBezTo>
                <a:cubicBezTo>
                  <a:pt x="734018" y="509517"/>
                  <a:pt x="1475921" y="544686"/>
                  <a:pt x="1417306" y="583205"/>
                </a:cubicBezTo>
                <a:cubicBezTo>
                  <a:pt x="1358690" y="621724"/>
                  <a:pt x="517978" y="688713"/>
                  <a:pt x="452664" y="723882"/>
                </a:cubicBezTo>
                <a:cubicBezTo>
                  <a:pt x="387350" y="759051"/>
                  <a:pt x="1060589" y="692062"/>
                  <a:pt x="1025420" y="794220"/>
                </a:cubicBezTo>
                <a:cubicBezTo>
                  <a:pt x="990251" y="896378"/>
                  <a:pt x="343807" y="1248071"/>
                  <a:pt x="241649" y="1336831"/>
                </a:cubicBezTo>
                <a:cubicBezTo>
                  <a:pt x="139491" y="1425591"/>
                  <a:pt x="452664" y="1171034"/>
                  <a:pt x="412471" y="1326783"/>
                </a:cubicBezTo>
                <a:cubicBezTo>
                  <a:pt x="372278" y="1482532"/>
                  <a:pt x="10537" y="2237834"/>
                  <a:pt x="489" y="2271328"/>
                </a:cubicBezTo>
                <a:cubicBezTo>
                  <a:pt x="-9559" y="2304822"/>
                  <a:pt x="136141" y="1778959"/>
                  <a:pt x="352181" y="1527750"/>
                </a:cubicBezTo>
                <a:cubicBezTo>
                  <a:pt x="568220" y="1276541"/>
                  <a:pt x="1186194" y="821016"/>
                  <a:pt x="1296726" y="764075"/>
                </a:cubicBezTo>
                <a:cubicBezTo>
                  <a:pt x="1407258" y="707134"/>
                  <a:pt x="950058" y="1184431"/>
                  <a:pt x="1015372" y="1186106"/>
                </a:cubicBezTo>
                <a:cubicBezTo>
                  <a:pt x="1080686" y="1187781"/>
                  <a:pt x="1665166" y="812642"/>
                  <a:pt x="1688612" y="774123"/>
                </a:cubicBezTo>
                <a:cubicBezTo>
                  <a:pt x="1712058" y="735604"/>
                  <a:pt x="1018721" y="991838"/>
                  <a:pt x="1156049" y="954994"/>
                </a:cubicBezTo>
                <a:cubicBezTo>
                  <a:pt x="1293376" y="918150"/>
                  <a:pt x="2519276" y="732255"/>
                  <a:pt x="2512577" y="573156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0" name="フリーフォーム 1399">
            <a:extLst>
              <a:ext uri="{FF2B5EF4-FFF2-40B4-BE49-F238E27FC236}">
                <a16:creationId xmlns:a16="http://schemas.microsoft.com/office/drawing/2014/main" id="{AC05A2C8-49B3-AA24-9FC1-D7A15D3EB69D}"/>
              </a:ext>
            </a:extLst>
          </p:cNvPr>
          <p:cNvSpPr/>
          <p:nvPr/>
        </p:nvSpPr>
        <p:spPr>
          <a:xfrm>
            <a:off x="2709910" y="682953"/>
            <a:ext cx="1936271" cy="1438294"/>
          </a:xfrm>
          <a:custGeom>
            <a:avLst/>
            <a:gdLst>
              <a:gd name="connsiteX0" fmla="*/ 1239092 w 1936271"/>
              <a:gd name="connsiteY0" fmla="*/ 335 h 1438294"/>
              <a:gd name="connsiteX1" fmla="*/ 1902283 w 1936271"/>
              <a:gd name="connsiteY1" fmla="*/ 502752 h 1438294"/>
              <a:gd name="connsiteX2" fmla="*/ 1389817 w 1936271"/>
              <a:gd name="connsiteY2" fmla="*/ 532898 h 1438294"/>
              <a:gd name="connsiteX3" fmla="*/ 1932428 w 1936271"/>
              <a:gd name="connsiteY3" fmla="*/ 874542 h 1438294"/>
              <a:gd name="connsiteX4" fmla="*/ 1048174 w 1936271"/>
              <a:gd name="connsiteY4" fmla="*/ 1236282 h 1438294"/>
              <a:gd name="connsiteX5" fmla="*/ 1620930 w 1936271"/>
              <a:gd name="connsiteY5" fmla="*/ 1266427 h 1438294"/>
              <a:gd name="connsiteX6" fmla="*/ 887400 w 1936271"/>
              <a:gd name="connsiteY6" fmla="*/ 1437249 h 1438294"/>
              <a:gd name="connsiteX7" fmla="*/ 666336 w 1936271"/>
              <a:gd name="connsiteY7" fmla="*/ 1175992 h 1438294"/>
              <a:gd name="connsiteX8" fmla="*/ 3145 w 1936271"/>
              <a:gd name="connsiteY8" fmla="*/ 1366911 h 1438294"/>
              <a:gd name="connsiteX9" fmla="*/ 967787 w 1936271"/>
              <a:gd name="connsiteY9" fmla="*/ 673574 h 1438294"/>
              <a:gd name="connsiteX10" fmla="*/ 555804 w 1936271"/>
              <a:gd name="connsiteY10" fmla="*/ 452511 h 1438294"/>
              <a:gd name="connsiteX11" fmla="*/ 1198899 w 1936271"/>
              <a:gd name="connsiteY11" fmla="*/ 563043 h 1438294"/>
              <a:gd name="connsiteX12" fmla="*/ 1178802 w 1936271"/>
              <a:gd name="connsiteY12" fmla="*/ 271640 h 1438294"/>
              <a:gd name="connsiteX13" fmla="*/ 1440059 w 1936271"/>
              <a:gd name="connsiteY13" fmla="*/ 422366 h 1438294"/>
              <a:gd name="connsiteX14" fmla="*/ 1239092 w 1936271"/>
              <a:gd name="connsiteY14" fmla="*/ 335 h 1438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36271" h="1438294">
                <a:moveTo>
                  <a:pt x="1239092" y="335"/>
                </a:moveTo>
                <a:cubicBezTo>
                  <a:pt x="1316129" y="13733"/>
                  <a:pt x="1877162" y="413992"/>
                  <a:pt x="1902283" y="502752"/>
                </a:cubicBezTo>
                <a:cubicBezTo>
                  <a:pt x="1927404" y="591512"/>
                  <a:pt x="1384793" y="470933"/>
                  <a:pt x="1389817" y="532898"/>
                </a:cubicBezTo>
                <a:cubicBezTo>
                  <a:pt x="1394841" y="594863"/>
                  <a:pt x="1989369" y="757311"/>
                  <a:pt x="1932428" y="874542"/>
                </a:cubicBezTo>
                <a:cubicBezTo>
                  <a:pt x="1875488" y="991773"/>
                  <a:pt x="1100090" y="1170968"/>
                  <a:pt x="1048174" y="1236282"/>
                </a:cubicBezTo>
                <a:cubicBezTo>
                  <a:pt x="996258" y="1301596"/>
                  <a:pt x="1647726" y="1232933"/>
                  <a:pt x="1620930" y="1266427"/>
                </a:cubicBezTo>
                <a:cubicBezTo>
                  <a:pt x="1594134" y="1299922"/>
                  <a:pt x="1046499" y="1452321"/>
                  <a:pt x="887400" y="1437249"/>
                </a:cubicBezTo>
                <a:cubicBezTo>
                  <a:pt x="728301" y="1422177"/>
                  <a:pt x="813712" y="1187715"/>
                  <a:pt x="666336" y="1175992"/>
                </a:cubicBezTo>
                <a:cubicBezTo>
                  <a:pt x="518960" y="1164269"/>
                  <a:pt x="-47097" y="1450647"/>
                  <a:pt x="3145" y="1366911"/>
                </a:cubicBezTo>
                <a:cubicBezTo>
                  <a:pt x="53387" y="1283175"/>
                  <a:pt x="875677" y="825974"/>
                  <a:pt x="967787" y="673574"/>
                </a:cubicBezTo>
                <a:cubicBezTo>
                  <a:pt x="1059897" y="521174"/>
                  <a:pt x="517285" y="470933"/>
                  <a:pt x="555804" y="452511"/>
                </a:cubicBezTo>
                <a:cubicBezTo>
                  <a:pt x="594323" y="434089"/>
                  <a:pt x="1095066" y="593188"/>
                  <a:pt x="1198899" y="563043"/>
                </a:cubicBezTo>
                <a:cubicBezTo>
                  <a:pt x="1302732" y="532898"/>
                  <a:pt x="1138609" y="295086"/>
                  <a:pt x="1178802" y="271640"/>
                </a:cubicBezTo>
                <a:cubicBezTo>
                  <a:pt x="1218995" y="248194"/>
                  <a:pt x="1428336" y="465909"/>
                  <a:pt x="1440059" y="422366"/>
                </a:cubicBezTo>
                <a:cubicBezTo>
                  <a:pt x="1451782" y="378823"/>
                  <a:pt x="1162055" y="-13063"/>
                  <a:pt x="1239092" y="335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1" name="フリーフォーム 1400">
            <a:extLst>
              <a:ext uri="{FF2B5EF4-FFF2-40B4-BE49-F238E27FC236}">
                <a16:creationId xmlns:a16="http://schemas.microsoft.com/office/drawing/2014/main" id="{7197161E-C3B3-EDF3-E9F3-3B8452DEBBCB}"/>
              </a:ext>
            </a:extLst>
          </p:cNvPr>
          <p:cNvSpPr/>
          <p:nvPr/>
        </p:nvSpPr>
        <p:spPr>
          <a:xfrm>
            <a:off x="3757407" y="822671"/>
            <a:ext cx="2923308" cy="1385371"/>
          </a:xfrm>
          <a:custGeom>
            <a:avLst/>
            <a:gdLst>
              <a:gd name="connsiteX0" fmla="*/ 81063 w 2923308"/>
              <a:gd name="connsiteY0" fmla="*/ 503711 h 1385371"/>
              <a:gd name="connsiteX1" fmla="*/ 1055753 w 2923308"/>
              <a:gd name="connsiteY1" fmla="*/ 31439 h 1385371"/>
              <a:gd name="connsiteX2" fmla="*/ 1708896 w 2923308"/>
              <a:gd name="connsiteY2" fmla="*/ 51536 h 1385371"/>
              <a:gd name="connsiteX3" fmla="*/ 1427542 w 2923308"/>
              <a:gd name="connsiteY3" fmla="*/ 111826 h 1385371"/>
              <a:gd name="connsiteX4" fmla="*/ 2020395 w 2923308"/>
              <a:gd name="connsiteY4" fmla="*/ 342938 h 1385371"/>
              <a:gd name="connsiteX5" fmla="*/ 1618461 w 2923308"/>
              <a:gd name="connsiteY5" fmla="*/ 383131 h 1385371"/>
              <a:gd name="connsiteX6" fmla="*/ 2412281 w 2923308"/>
              <a:gd name="connsiteY6" fmla="*/ 805162 h 1385371"/>
              <a:gd name="connsiteX7" fmla="*/ 2030444 w 2923308"/>
              <a:gd name="connsiteY7" fmla="*/ 644388 h 1385371"/>
              <a:gd name="connsiteX8" fmla="*/ 2884553 w 2923308"/>
              <a:gd name="connsiteY8" fmla="*/ 1357821 h 1385371"/>
              <a:gd name="connsiteX9" fmla="*/ 2633345 w 2923308"/>
              <a:gd name="connsiteY9" fmla="*/ 1197048 h 1385371"/>
              <a:gd name="connsiteX10" fmla="*/ 1367252 w 2923308"/>
              <a:gd name="connsiteY10" fmla="*/ 805162 h 1385371"/>
              <a:gd name="connsiteX11" fmla="*/ 2100782 w 2923308"/>
              <a:gd name="connsiteY11" fmla="*/ 1186999 h 1385371"/>
              <a:gd name="connsiteX12" fmla="*/ 1075850 w 2923308"/>
              <a:gd name="connsiteY12" fmla="*/ 764969 h 1385371"/>
              <a:gd name="connsiteX13" fmla="*/ 10725 w 2923308"/>
              <a:gd name="connsiteY13" fmla="*/ 694630 h 1385371"/>
              <a:gd name="connsiteX14" fmla="*/ 503094 w 2923308"/>
              <a:gd name="connsiteY14" fmla="*/ 664485 h 1385371"/>
              <a:gd name="connsiteX15" fmla="*/ 81063 w 2923308"/>
              <a:gd name="connsiteY15" fmla="*/ 503711 h 1385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23308" h="1385371">
                <a:moveTo>
                  <a:pt x="81063" y="503711"/>
                </a:moveTo>
                <a:cubicBezTo>
                  <a:pt x="173173" y="398203"/>
                  <a:pt x="784448" y="106801"/>
                  <a:pt x="1055753" y="31439"/>
                </a:cubicBezTo>
                <a:cubicBezTo>
                  <a:pt x="1327058" y="-43923"/>
                  <a:pt x="1646931" y="38138"/>
                  <a:pt x="1708896" y="51536"/>
                </a:cubicBezTo>
                <a:cubicBezTo>
                  <a:pt x="1770861" y="64934"/>
                  <a:pt x="1375625" y="63259"/>
                  <a:pt x="1427542" y="111826"/>
                </a:cubicBezTo>
                <a:cubicBezTo>
                  <a:pt x="1479459" y="160393"/>
                  <a:pt x="1988575" y="297720"/>
                  <a:pt x="2020395" y="342938"/>
                </a:cubicBezTo>
                <a:cubicBezTo>
                  <a:pt x="2052215" y="388155"/>
                  <a:pt x="1553147" y="306094"/>
                  <a:pt x="1618461" y="383131"/>
                </a:cubicBezTo>
                <a:cubicBezTo>
                  <a:pt x="1683775" y="460168"/>
                  <a:pt x="2343617" y="761619"/>
                  <a:pt x="2412281" y="805162"/>
                </a:cubicBezTo>
                <a:cubicBezTo>
                  <a:pt x="2480945" y="848705"/>
                  <a:pt x="1951732" y="552278"/>
                  <a:pt x="2030444" y="644388"/>
                </a:cubicBezTo>
                <a:cubicBezTo>
                  <a:pt x="2109156" y="736498"/>
                  <a:pt x="2784070" y="1265711"/>
                  <a:pt x="2884553" y="1357821"/>
                </a:cubicBezTo>
                <a:cubicBezTo>
                  <a:pt x="2985037" y="1449931"/>
                  <a:pt x="2886228" y="1289158"/>
                  <a:pt x="2633345" y="1197048"/>
                </a:cubicBezTo>
                <a:cubicBezTo>
                  <a:pt x="2380462" y="1104938"/>
                  <a:pt x="1456013" y="806837"/>
                  <a:pt x="1367252" y="805162"/>
                </a:cubicBezTo>
                <a:cubicBezTo>
                  <a:pt x="1278492" y="803487"/>
                  <a:pt x="2149349" y="1193698"/>
                  <a:pt x="2100782" y="1186999"/>
                </a:cubicBezTo>
                <a:cubicBezTo>
                  <a:pt x="2052215" y="1180300"/>
                  <a:pt x="1424193" y="847030"/>
                  <a:pt x="1075850" y="764969"/>
                </a:cubicBezTo>
                <a:cubicBezTo>
                  <a:pt x="727507" y="682908"/>
                  <a:pt x="106184" y="711377"/>
                  <a:pt x="10725" y="694630"/>
                </a:cubicBezTo>
                <a:cubicBezTo>
                  <a:pt x="-84734" y="677883"/>
                  <a:pt x="488022" y="697980"/>
                  <a:pt x="503094" y="664485"/>
                </a:cubicBezTo>
                <a:cubicBezTo>
                  <a:pt x="518167" y="630991"/>
                  <a:pt x="-11047" y="609219"/>
                  <a:pt x="81063" y="503711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2" name="フリーフォーム 1401">
            <a:extLst>
              <a:ext uri="{FF2B5EF4-FFF2-40B4-BE49-F238E27FC236}">
                <a16:creationId xmlns:a16="http://schemas.microsoft.com/office/drawing/2014/main" id="{9AC87D6A-BDA0-03CF-F075-7438035AD20B}"/>
              </a:ext>
            </a:extLst>
          </p:cNvPr>
          <p:cNvSpPr/>
          <p:nvPr/>
        </p:nvSpPr>
        <p:spPr>
          <a:xfrm>
            <a:off x="5124336" y="1010857"/>
            <a:ext cx="1514284" cy="1257845"/>
          </a:xfrm>
          <a:custGeom>
            <a:avLst/>
            <a:gdLst>
              <a:gd name="connsiteX0" fmla="*/ 323 w 1514284"/>
              <a:gd name="connsiteY0" fmla="*/ 4027 h 1257845"/>
              <a:gd name="connsiteX1" fmla="*/ 763998 w 1514284"/>
              <a:gd name="connsiteY1" fmla="*/ 395912 h 1257845"/>
              <a:gd name="connsiteX2" fmla="*/ 774046 w 1514284"/>
              <a:gd name="connsiteY2" fmla="*/ 375816 h 1257845"/>
              <a:gd name="connsiteX3" fmla="*/ 1487479 w 1514284"/>
              <a:gd name="connsiteY3" fmla="*/ 1219877 h 1257845"/>
              <a:gd name="connsiteX4" fmla="*/ 1256367 w 1514284"/>
              <a:gd name="connsiteY4" fmla="*/ 1039007 h 1257845"/>
              <a:gd name="connsiteX5" fmla="*/ 261580 w 1514284"/>
              <a:gd name="connsiteY5" fmla="*/ 385864 h 1257845"/>
              <a:gd name="connsiteX6" fmla="*/ 663515 w 1514284"/>
              <a:gd name="connsiteY6" fmla="*/ 677266 h 1257845"/>
              <a:gd name="connsiteX7" fmla="*/ 323 w 1514284"/>
              <a:gd name="connsiteY7" fmla="*/ 4027 h 1257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14284" h="1257845">
                <a:moveTo>
                  <a:pt x="323" y="4027"/>
                </a:moveTo>
                <a:cubicBezTo>
                  <a:pt x="17070" y="-42865"/>
                  <a:pt x="635044" y="333947"/>
                  <a:pt x="763998" y="395912"/>
                </a:cubicBezTo>
                <a:cubicBezTo>
                  <a:pt x="892952" y="457877"/>
                  <a:pt x="653466" y="238489"/>
                  <a:pt x="774046" y="375816"/>
                </a:cubicBezTo>
                <a:cubicBezTo>
                  <a:pt x="894626" y="513143"/>
                  <a:pt x="1407092" y="1109345"/>
                  <a:pt x="1487479" y="1219877"/>
                </a:cubicBezTo>
                <a:cubicBezTo>
                  <a:pt x="1567866" y="1330409"/>
                  <a:pt x="1460683" y="1178009"/>
                  <a:pt x="1256367" y="1039007"/>
                </a:cubicBezTo>
                <a:cubicBezTo>
                  <a:pt x="1052051" y="900005"/>
                  <a:pt x="360389" y="446154"/>
                  <a:pt x="261580" y="385864"/>
                </a:cubicBezTo>
                <a:cubicBezTo>
                  <a:pt x="162771" y="325574"/>
                  <a:pt x="705383" y="737556"/>
                  <a:pt x="663515" y="677266"/>
                </a:cubicBezTo>
                <a:cubicBezTo>
                  <a:pt x="621647" y="616976"/>
                  <a:pt x="-16424" y="50919"/>
                  <a:pt x="323" y="4027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 1402">
            <a:extLst>
              <a:ext uri="{FF2B5EF4-FFF2-40B4-BE49-F238E27FC236}">
                <a16:creationId xmlns:a16="http://schemas.microsoft.com/office/drawing/2014/main" id="{51C9C1A9-4BE4-FEB3-3E7F-6F65A3747FE6}"/>
              </a:ext>
            </a:extLst>
          </p:cNvPr>
          <p:cNvSpPr/>
          <p:nvPr/>
        </p:nvSpPr>
        <p:spPr>
          <a:xfrm>
            <a:off x="2808700" y="1026210"/>
            <a:ext cx="1532188" cy="655796"/>
          </a:xfrm>
          <a:custGeom>
            <a:avLst/>
            <a:gdLst>
              <a:gd name="connsiteX0" fmla="*/ 1532188 w 1532188"/>
              <a:gd name="connsiteY0" fmla="*/ 48964 h 655796"/>
              <a:gd name="connsiteX1" fmla="*/ 778562 w 1532188"/>
              <a:gd name="connsiteY1" fmla="*/ 290124 h 655796"/>
              <a:gd name="connsiteX2" fmla="*/ 4838 w 1532188"/>
              <a:gd name="connsiteY2" fmla="*/ 651865 h 655796"/>
              <a:gd name="connsiteX3" fmla="*/ 436918 w 1532188"/>
              <a:gd name="connsiteY3" fmla="*/ 481043 h 655796"/>
              <a:gd name="connsiteX4" fmla="*/ 155564 w 1532188"/>
              <a:gd name="connsiteY4" fmla="*/ 460946 h 655796"/>
              <a:gd name="connsiteX5" fmla="*/ 858948 w 1532188"/>
              <a:gd name="connsiteY5" fmla="*/ 38915 h 655796"/>
              <a:gd name="connsiteX6" fmla="*/ 286192 w 1532188"/>
              <a:gd name="connsiteY6" fmla="*/ 18819 h 655796"/>
              <a:gd name="connsiteX7" fmla="*/ 1532188 w 1532188"/>
              <a:gd name="connsiteY7" fmla="*/ 48964 h 655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2188" h="655796">
                <a:moveTo>
                  <a:pt x="1532188" y="48964"/>
                </a:moveTo>
                <a:cubicBezTo>
                  <a:pt x="1282654" y="119302"/>
                  <a:pt x="1033120" y="189641"/>
                  <a:pt x="778562" y="290124"/>
                </a:cubicBezTo>
                <a:cubicBezTo>
                  <a:pt x="524004" y="390607"/>
                  <a:pt x="61778" y="620045"/>
                  <a:pt x="4838" y="651865"/>
                </a:cubicBezTo>
                <a:cubicBezTo>
                  <a:pt x="-52102" y="683685"/>
                  <a:pt x="411797" y="512863"/>
                  <a:pt x="436918" y="481043"/>
                </a:cubicBezTo>
                <a:cubicBezTo>
                  <a:pt x="462039" y="449223"/>
                  <a:pt x="85226" y="534634"/>
                  <a:pt x="155564" y="460946"/>
                </a:cubicBezTo>
                <a:cubicBezTo>
                  <a:pt x="225902" y="387258"/>
                  <a:pt x="837177" y="112603"/>
                  <a:pt x="858948" y="38915"/>
                </a:cubicBezTo>
                <a:cubicBezTo>
                  <a:pt x="880719" y="-34773"/>
                  <a:pt x="286192" y="18819"/>
                  <a:pt x="286192" y="18819"/>
                </a:cubicBezTo>
                <a:lnTo>
                  <a:pt x="1532188" y="48964"/>
                </a:ln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4" name="フリーフォーム 1403">
            <a:extLst>
              <a:ext uri="{FF2B5EF4-FFF2-40B4-BE49-F238E27FC236}">
                <a16:creationId xmlns:a16="http://schemas.microsoft.com/office/drawing/2014/main" id="{D116B11F-1B34-1080-2DB3-B631769BBCD8}"/>
              </a:ext>
            </a:extLst>
          </p:cNvPr>
          <p:cNvSpPr/>
          <p:nvPr/>
        </p:nvSpPr>
        <p:spPr>
          <a:xfrm>
            <a:off x="4326514" y="1233446"/>
            <a:ext cx="2099193" cy="3320365"/>
          </a:xfrm>
          <a:custGeom>
            <a:avLst/>
            <a:gdLst>
              <a:gd name="connsiteX0" fmla="*/ 4326 w 2099193"/>
              <a:gd name="connsiteY0" fmla="*/ 243662 h 3320365"/>
              <a:gd name="connsiteX1" fmla="*/ 1190031 w 2099193"/>
              <a:gd name="connsiteY1" fmla="*/ 1168110 h 3320365"/>
              <a:gd name="connsiteX2" fmla="*/ 1129741 w 2099193"/>
              <a:gd name="connsiteY2" fmla="*/ 1117868 h 3320365"/>
              <a:gd name="connsiteX3" fmla="*/ 1451288 w 2099193"/>
              <a:gd name="connsiteY3" fmla="*/ 1771011 h 3320365"/>
              <a:gd name="connsiteX4" fmla="*/ 1481433 w 2099193"/>
              <a:gd name="connsiteY4" fmla="*/ 1620286 h 3320365"/>
              <a:gd name="connsiteX5" fmla="*/ 1722594 w 2099193"/>
              <a:gd name="connsiteY5" fmla="*/ 2665314 h 3320365"/>
              <a:gd name="connsiteX6" fmla="*/ 1732642 w 2099193"/>
              <a:gd name="connsiteY6" fmla="*/ 2394009 h 3320365"/>
              <a:gd name="connsiteX7" fmla="*/ 2084334 w 2099193"/>
              <a:gd name="connsiteY7" fmla="*/ 3288312 h 3320365"/>
              <a:gd name="connsiteX8" fmla="*/ 2013996 w 2099193"/>
              <a:gd name="connsiteY8" fmla="*/ 2896427 h 3320365"/>
              <a:gd name="connsiteX9" fmla="*/ 1833126 w 2099193"/>
              <a:gd name="connsiteY9" fmla="*/ 816418 h 3320365"/>
              <a:gd name="connsiteX10" fmla="*/ 1863271 w 2099193"/>
              <a:gd name="connsiteY10" fmla="*/ 1469561 h 3320365"/>
              <a:gd name="connsiteX11" fmla="*/ 1009161 w 2099193"/>
              <a:gd name="connsiteY11" fmla="*/ 193420 h 3320365"/>
              <a:gd name="connsiteX12" fmla="*/ 1270418 w 2099193"/>
              <a:gd name="connsiteY12" fmla="*/ 605402 h 3320365"/>
              <a:gd name="connsiteX13" fmla="*/ 426356 w 2099193"/>
              <a:gd name="connsiteY13" fmla="*/ 2501 h 3320365"/>
              <a:gd name="connsiteX14" fmla="*/ 778049 w 2099193"/>
              <a:gd name="connsiteY14" fmla="*/ 384339 h 3320365"/>
              <a:gd name="connsiteX15" fmla="*/ 4326 w 2099193"/>
              <a:gd name="connsiteY15" fmla="*/ 243662 h 3320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99193" h="3320365">
                <a:moveTo>
                  <a:pt x="4326" y="243662"/>
                </a:moveTo>
                <a:cubicBezTo>
                  <a:pt x="72990" y="374290"/>
                  <a:pt x="1002462" y="1022409"/>
                  <a:pt x="1190031" y="1168110"/>
                </a:cubicBezTo>
                <a:cubicBezTo>
                  <a:pt x="1377600" y="1313811"/>
                  <a:pt x="1086198" y="1017385"/>
                  <a:pt x="1129741" y="1117868"/>
                </a:cubicBezTo>
                <a:cubicBezTo>
                  <a:pt x="1173284" y="1218351"/>
                  <a:pt x="1392673" y="1687275"/>
                  <a:pt x="1451288" y="1771011"/>
                </a:cubicBezTo>
                <a:cubicBezTo>
                  <a:pt x="1509903" y="1854747"/>
                  <a:pt x="1436215" y="1471236"/>
                  <a:pt x="1481433" y="1620286"/>
                </a:cubicBezTo>
                <a:cubicBezTo>
                  <a:pt x="1526651" y="1769336"/>
                  <a:pt x="1680726" y="2536360"/>
                  <a:pt x="1722594" y="2665314"/>
                </a:cubicBezTo>
                <a:cubicBezTo>
                  <a:pt x="1764462" y="2794268"/>
                  <a:pt x="1672352" y="2290176"/>
                  <a:pt x="1732642" y="2394009"/>
                </a:cubicBezTo>
                <a:cubicBezTo>
                  <a:pt x="1792932" y="2497842"/>
                  <a:pt x="2037442" y="3204576"/>
                  <a:pt x="2084334" y="3288312"/>
                </a:cubicBezTo>
                <a:cubicBezTo>
                  <a:pt x="2131226" y="3372048"/>
                  <a:pt x="2055864" y="3308409"/>
                  <a:pt x="2013996" y="2896427"/>
                </a:cubicBezTo>
                <a:cubicBezTo>
                  <a:pt x="1972128" y="2484445"/>
                  <a:pt x="1858247" y="1054229"/>
                  <a:pt x="1833126" y="816418"/>
                </a:cubicBezTo>
                <a:cubicBezTo>
                  <a:pt x="1808005" y="578607"/>
                  <a:pt x="2000598" y="1573394"/>
                  <a:pt x="1863271" y="1469561"/>
                </a:cubicBezTo>
                <a:cubicBezTo>
                  <a:pt x="1725944" y="1365728"/>
                  <a:pt x="1107970" y="337447"/>
                  <a:pt x="1009161" y="193420"/>
                </a:cubicBezTo>
                <a:cubicBezTo>
                  <a:pt x="910352" y="49393"/>
                  <a:pt x="1367552" y="637222"/>
                  <a:pt x="1270418" y="605402"/>
                </a:cubicBezTo>
                <a:cubicBezTo>
                  <a:pt x="1173284" y="573582"/>
                  <a:pt x="508417" y="39345"/>
                  <a:pt x="426356" y="2501"/>
                </a:cubicBezTo>
                <a:cubicBezTo>
                  <a:pt x="344295" y="-34343"/>
                  <a:pt x="850062" y="347495"/>
                  <a:pt x="778049" y="384339"/>
                </a:cubicBezTo>
                <a:cubicBezTo>
                  <a:pt x="706036" y="421183"/>
                  <a:pt x="-64338" y="113034"/>
                  <a:pt x="4326" y="243662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5" name="フリーフォーム 1404">
            <a:extLst>
              <a:ext uri="{FF2B5EF4-FFF2-40B4-BE49-F238E27FC236}">
                <a16:creationId xmlns:a16="http://schemas.microsoft.com/office/drawing/2014/main" id="{B722CA0D-BA28-62D9-60F9-0F108E4602C1}"/>
              </a:ext>
            </a:extLst>
          </p:cNvPr>
          <p:cNvSpPr/>
          <p:nvPr/>
        </p:nvSpPr>
        <p:spPr>
          <a:xfrm>
            <a:off x="5450306" y="1340611"/>
            <a:ext cx="1147098" cy="4052100"/>
          </a:xfrm>
          <a:custGeom>
            <a:avLst/>
            <a:gdLst>
              <a:gd name="connsiteX0" fmla="*/ 749527 w 1147098"/>
              <a:gd name="connsiteY0" fmla="*/ 357560 h 4052100"/>
              <a:gd name="connsiteX1" fmla="*/ 1111268 w 1147098"/>
              <a:gd name="connsiteY1" fmla="*/ 1563363 h 4052100"/>
              <a:gd name="connsiteX2" fmla="*/ 1111268 w 1147098"/>
              <a:gd name="connsiteY2" fmla="*/ 1292057 h 4052100"/>
              <a:gd name="connsiteX3" fmla="*/ 1131364 w 1147098"/>
              <a:gd name="connsiteY3" fmla="*/ 1673894 h 4052100"/>
              <a:gd name="connsiteX4" fmla="*/ 850010 w 1147098"/>
              <a:gd name="connsiteY4" fmla="*/ 2357182 h 4052100"/>
              <a:gd name="connsiteX5" fmla="*/ 890204 w 1147098"/>
              <a:gd name="connsiteY5" fmla="*/ 2256699 h 4052100"/>
              <a:gd name="connsiteX6" fmla="*/ 900252 w 1147098"/>
              <a:gd name="connsiteY6" fmla="*/ 2859600 h 4052100"/>
              <a:gd name="connsiteX7" fmla="*/ 1000736 w 1147098"/>
              <a:gd name="connsiteY7" fmla="*/ 4045305 h 4052100"/>
              <a:gd name="connsiteX8" fmla="*/ 900252 w 1147098"/>
              <a:gd name="connsiteY8" fmla="*/ 3261534 h 4052100"/>
              <a:gd name="connsiteX9" fmla="*/ 679189 w 1147098"/>
              <a:gd name="connsiteY9" fmla="*/ 1583459 h 4052100"/>
              <a:gd name="connsiteX10" fmla="*/ 5949 w 1147098"/>
              <a:gd name="connsiteY10" fmla="*/ 15916 h 4052100"/>
              <a:gd name="connsiteX11" fmla="*/ 347593 w 1147098"/>
              <a:gd name="connsiteY11" fmla="*/ 739398 h 4052100"/>
              <a:gd name="connsiteX12" fmla="*/ 307399 w 1147098"/>
              <a:gd name="connsiteY12" fmla="*/ 176690 h 4052100"/>
              <a:gd name="connsiteX13" fmla="*/ 679189 w 1147098"/>
              <a:gd name="connsiteY13" fmla="*/ 648963 h 4052100"/>
              <a:gd name="connsiteX14" fmla="*/ 749527 w 1147098"/>
              <a:gd name="connsiteY14" fmla="*/ 357560 h 405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47098" h="4052100">
                <a:moveTo>
                  <a:pt x="749527" y="357560"/>
                </a:moveTo>
                <a:cubicBezTo>
                  <a:pt x="821540" y="509960"/>
                  <a:pt x="1050978" y="1407614"/>
                  <a:pt x="1111268" y="1563363"/>
                </a:cubicBezTo>
                <a:cubicBezTo>
                  <a:pt x="1171558" y="1719113"/>
                  <a:pt x="1107919" y="1273635"/>
                  <a:pt x="1111268" y="1292057"/>
                </a:cubicBezTo>
                <a:cubicBezTo>
                  <a:pt x="1114617" y="1310479"/>
                  <a:pt x="1174907" y="1496373"/>
                  <a:pt x="1131364" y="1673894"/>
                </a:cubicBezTo>
                <a:cubicBezTo>
                  <a:pt x="1087821" y="1851415"/>
                  <a:pt x="890203" y="2260048"/>
                  <a:pt x="850010" y="2357182"/>
                </a:cubicBezTo>
                <a:cubicBezTo>
                  <a:pt x="809817" y="2454316"/>
                  <a:pt x="881830" y="2172963"/>
                  <a:pt x="890204" y="2256699"/>
                </a:cubicBezTo>
                <a:cubicBezTo>
                  <a:pt x="898578" y="2340435"/>
                  <a:pt x="881830" y="2561499"/>
                  <a:pt x="900252" y="2859600"/>
                </a:cubicBezTo>
                <a:cubicBezTo>
                  <a:pt x="918674" y="3157701"/>
                  <a:pt x="1000736" y="3978316"/>
                  <a:pt x="1000736" y="4045305"/>
                </a:cubicBezTo>
                <a:cubicBezTo>
                  <a:pt x="1000736" y="4112294"/>
                  <a:pt x="953843" y="3671842"/>
                  <a:pt x="900252" y="3261534"/>
                </a:cubicBezTo>
                <a:cubicBezTo>
                  <a:pt x="846661" y="2851226"/>
                  <a:pt x="828239" y="2124395"/>
                  <a:pt x="679189" y="1583459"/>
                </a:cubicBezTo>
                <a:cubicBezTo>
                  <a:pt x="530139" y="1042523"/>
                  <a:pt x="61215" y="156593"/>
                  <a:pt x="5949" y="15916"/>
                </a:cubicBezTo>
                <a:cubicBezTo>
                  <a:pt x="-49317" y="-124761"/>
                  <a:pt x="297351" y="712602"/>
                  <a:pt x="347593" y="739398"/>
                </a:cubicBezTo>
                <a:cubicBezTo>
                  <a:pt x="397835" y="766194"/>
                  <a:pt x="252133" y="191763"/>
                  <a:pt x="307399" y="176690"/>
                </a:cubicBezTo>
                <a:cubicBezTo>
                  <a:pt x="362665" y="161617"/>
                  <a:pt x="603826" y="622167"/>
                  <a:pt x="679189" y="648963"/>
                </a:cubicBezTo>
                <a:cubicBezTo>
                  <a:pt x="754552" y="675759"/>
                  <a:pt x="677514" y="205160"/>
                  <a:pt x="749527" y="357560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6" name="フリーフォーム 1405">
            <a:extLst>
              <a:ext uri="{FF2B5EF4-FFF2-40B4-BE49-F238E27FC236}">
                <a16:creationId xmlns:a16="http://schemas.microsoft.com/office/drawing/2014/main" id="{42D46EC9-D4F4-4071-BD4E-8668F8249FB1}"/>
              </a:ext>
            </a:extLst>
          </p:cNvPr>
          <p:cNvSpPr/>
          <p:nvPr/>
        </p:nvSpPr>
        <p:spPr>
          <a:xfrm>
            <a:off x="6298429" y="1949195"/>
            <a:ext cx="315879" cy="2222946"/>
          </a:xfrm>
          <a:custGeom>
            <a:avLst/>
            <a:gdLst>
              <a:gd name="connsiteX0" fmla="*/ 21984 w 315879"/>
              <a:gd name="connsiteY0" fmla="*/ 185 h 2222946"/>
              <a:gd name="connsiteX1" fmla="*/ 273193 w 315879"/>
              <a:gd name="connsiteY1" fmla="*/ 1115552 h 2222946"/>
              <a:gd name="connsiteX2" fmla="*/ 293290 w 315879"/>
              <a:gd name="connsiteY2" fmla="*/ 1336616 h 2222946"/>
              <a:gd name="connsiteX3" fmla="*/ 42081 w 315879"/>
              <a:gd name="connsiteY3" fmla="*/ 1788792 h 2222946"/>
              <a:gd name="connsiteX4" fmla="*/ 212903 w 315879"/>
              <a:gd name="connsiteY4" fmla="*/ 1587825 h 2222946"/>
              <a:gd name="connsiteX5" fmla="*/ 152613 w 315879"/>
              <a:gd name="connsiteY5" fmla="*/ 1839034 h 2222946"/>
              <a:gd name="connsiteX6" fmla="*/ 212903 w 315879"/>
              <a:gd name="connsiteY6" fmla="*/ 2220871 h 2222946"/>
              <a:gd name="connsiteX7" fmla="*/ 11936 w 315879"/>
              <a:gd name="connsiteY7" fmla="*/ 1658163 h 2222946"/>
              <a:gd name="connsiteX8" fmla="*/ 21984 w 315879"/>
              <a:gd name="connsiteY8" fmla="*/ 1205987 h 2222946"/>
              <a:gd name="connsiteX9" fmla="*/ 21984 w 315879"/>
              <a:gd name="connsiteY9" fmla="*/ 185 h 222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5879" h="2222946">
                <a:moveTo>
                  <a:pt x="21984" y="185"/>
                </a:moveTo>
                <a:cubicBezTo>
                  <a:pt x="63852" y="-14887"/>
                  <a:pt x="227975" y="892814"/>
                  <a:pt x="273193" y="1115552"/>
                </a:cubicBezTo>
                <a:cubicBezTo>
                  <a:pt x="318411" y="1338291"/>
                  <a:pt x="331809" y="1224409"/>
                  <a:pt x="293290" y="1336616"/>
                </a:cubicBezTo>
                <a:cubicBezTo>
                  <a:pt x="254771" y="1448823"/>
                  <a:pt x="55479" y="1746924"/>
                  <a:pt x="42081" y="1788792"/>
                </a:cubicBezTo>
                <a:cubicBezTo>
                  <a:pt x="28683" y="1830660"/>
                  <a:pt x="194481" y="1579451"/>
                  <a:pt x="212903" y="1587825"/>
                </a:cubicBezTo>
                <a:cubicBezTo>
                  <a:pt x="231325" y="1596199"/>
                  <a:pt x="152613" y="1733526"/>
                  <a:pt x="152613" y="1839034"/>
                </a:cubicBezTo>
                <a:cubicBezTo>
                  <a:pt x="152613" y="1944542"/>
                  <a:pt x="236349" y="2251016"/>
                  <a:pt x="212903" y="2220871"/>
                </a:cubicBezTo>
                <a:cubicBezTo>
                  <a:pt x="189457" y="2190726"/>
                  <a:pt x="43756" y="1827310"/>
                  <a:pt x="11936" y="1658163"/>
                </a:cubicBezTo>
                <a:cubicBezTo>
                  <a:pt x="-19884" y="1489016"/>
                  <a:pt x="21984" y="1480642"/>
                  <a:pt x="21984" y="1205987"/>
                </a:cubicBezTo>
                <a:cubicBezTo>
                  <a:pt x="21984" y="931332"/>
                  <a:pt x="-19884" y="15257"/>
                  <a:pt x="21984" y="185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7" name="フリーフォーム 1406">
            <a:extLst>
              <a:ext uri="{FF2B5EF4-FFF2-40B4-BE49-F238E27FC236}">
                <a16:creationId xmlns:a16="http://schemas.microsoft.com/office/drawing/2014/main" id="{E3D7AC22-5DFB-A4BB-3A17-2492CBF5AABC}"/>
              </a:ext>
            </a:extLst>
          </p:cNvPr>
          <p:cNvSpPr/>
          <p:nvPr/>
        </p:nvSpPr>
        <p:spPr>
          <a:xfrm>
            <a:off x="4715086" y="2752999"/>
            <a:ext cx="1091496" cy="410796"/>
          </a:xfrm>
          <a:custGeom>
            <a:avLst/>
            <a:gdLst>
              <a:gd name="connsiteX0" fmla="*/ 158365 w 1091496"/>
              <a:gd name="connsiteY0" fmla="*/ 60539 h 410796"/>
              <a:gd name="connsiteX1" fmla="*/ 7639 w 1091496"/>
              <a:gd name="connsiteY1" fmla="*/ 402183 h 410796"/>
              <a:gd name="connsiteX2" fmla="*/ 429670 w 1091496"/>
              <a:gd name="connsiteY2" fmla="*/ 311748 h 410796"/>
              <a:gd name="connsiteX3" fmla="*/ 188510 w 1091496"/>
              <a:gd name="connsiteY3" fmla="*/ 351942 h 410796"/>
              <a:gd name="connsiteX4" fmla="*/ 620589 w 1091496"/>
              <a:gd name="connsiteY4" fmla="*/ 251458 h 410796"/>
              <a:gd name="connsiteX5" fmla="*/ 1082813 w 1091496"/>
              <a:gd name="connsiteY5" fmla="*/ 372038 h 410796"/>
              <a:gd name="connsiteX6" fmla="*/ 932088 w 1091496"/>
              <a:gd name="connsiteY6" fmla="*/ 271555 h 410796"/>
              <a:gd name="connsiteX7" fmla="*/ 1052668 w 1091496"/>
              <a:gd name="connsiteY7" fmla="*/ 372038 h 410796"/>
              <a:gd name="connsiteX8" fmla="*/ 751217 w 1091496"/>
              <a:gd name="connsiteY8" fmla="*/ 10298 h 410796"/>
              <a:gd name="connsiteX9" fmla="*/ 801459 w 1091496"/>
              <a:gd name="connsiteY9" fmla="*/ 100733 h 410796"/>
              <a:gd name="connsiteX10" fmla="*/ 309090 w 1091496"/>
              <a:gd name="connsiteY10" fmla="*/ 120830 h 410796"/>
              <a:gd name="connsiteX11" fmla="*/ 218655 w 1091496"/>
              <a:gd name="connsiteY11" fmla="*/ 221313 h 410796"/>
              <a:gd name="connsiteX12" fmla="*/ 339235 w 1091496"/>
              <a:gd name="connsiteY12" fmla="*/ 130878 h 410796"/>
              <a:gd name="connsiteX13" fmla="*/ 168413 w 1091496"/>
              <a:gd name="connsiteY13" fmla="*/ 261506 h 410796"/>
              <a:gd name="connsiteX14" fmla="*/ 158365 w 1091496"/>
              <a:gd name="connsiteY14" fmla="*/ 60539 h 410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1496" h="410796">
                <a:moveTo>
                  <a:pt x="158365" y="60539"/>
                </a:moveTo>
                <a:cubicBezTo>
                  <a:pt x="131569" y="83985"/>
                  <a:pt x="-37578" y="360315"/>
                  <a:pt x="7639" y="402183"/>
                </a:cubicBezTo>
                <a:cubicBezTo>
                  <a:pt x="52856" y="444051"/>
                  <a:pt x="399525" y="320121"/>
                  <a:pt x="429670" y="311748"/>
                </a:cubicBezTo>
                <a:cubicBezTo>
                  <a:pt x="459815" y="303375"/>
                  <a:pt x="156690" y="361990"/>
                  <a:pt x="188510" y="351942"/>
                </a:cubicBezTo>
                <a:cubicBezTo>
                  <a:pt x="220330" y="341894"/>
                  <a:pt x="471539" y="248109"/>
                  <a:pt x="620589" y="251458"/>
                </a:cubicBezTo>
                <a:cubicBezTo>
                  <a:pt x="769640" y="254807"/>
                  <a:pt x="1030897" y="368689"/>
                  <a:pt x="1082813" y="372038"/>
                </a:cubicBezTo>
                <a:cubicBezTo>
                  <a:pt x="1134729" y="375387"/>
                  <a:pt x="937112" y="271555"/>
                  <a:pt x="932088" y="271555"/>
                </a:cubicBezTo>
                <a:cubicBezTo>
                  <a:pt x="927064" y="271555"/>
                  <a:pt x="1082813" y="415581"/>
                  <a:pt x="1052668" y="372038"/>
                </a:cubicBezTo>
                <a:cubicBezTo>
                  <a:pt x="1022523" y="328495"/>
                  <a:pt x="793085" y="55515"/>
                  <a:pt x="751217" y="10298"/>
                </a:cubicBezTo>
                <a:cubicBezTo>
                  <a:pt x="709349" y="-34919"/>
                  <a:pt x="875147" y="82311"/>
                  <a:pt x="801459" y="100733"/>
                </a:cubicBezTo>
                <a:cubicBezTo>
                  <a:pt x="727771" y="119155"/>
                  <a:pt x="406224" y="100733"/>
                  <a:pt x="309090" y="120830"/>
                </a:cubicBezTo>
                <a:cubicBezTo>
                  <a:pt x="211956" y="140927"/>
                  <a:pt x="213631" y="219638"/>
                  <a:pt x="218655" y="221313"/>
                </a:cubicBezTo>
                <a:cubicBezTo>
                  <a:pt x="223679" y="222988"/>
                  <a:pt x="347609" y="124179"/>
                  <a:pt x="339235" y="130878"/>
                </a:cubicBezTo>
                <a:cubicBezTo>
                  <a:pt x="330861" y="137577"/>
                  <a:pt x="195209" y="269880"/>
                  <a:pt x="168413" y="261506"/>
                </a:cubicBezTo>
                <a:cubicBezTo>
                  <a:pt x="141617" y="253132"/>
                  <a:pt x="185161" y="37093"/>
                  <a:pt x="158365" y="60539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713D1618-C453-2E9A-0683-8F9CB712A65C}"/>
              </a:ext>
            </a:extLst>
          </p:cNvPr>
          <p:cNvSpPr/>
          <p:nvPr/>
        </p:nvSpPr>
        <p:spPr>
          <a:xfrm>
            <a:off x="3084069" y="2954107"/>
            <a:ext cx="1205684" cy="298626"/>
          </a:xfrm>
          <a:custGeom>
            <a:avLst/>
            <a:gdLst>
              <a:gd name="connsiteX0" fmla="*/ 775 w 1205684"/>
              <a:gd name="connsiteY0" fmla="*/ 291511 h 298626"/>
              <a:gd name="connsiteX1" fmla="*/ 422806 w 1205684"/>
              <a:gd name="connsiteY1" fmla="*/ 50350 h 298626"/>
              <a:gd name="connsiteX2" fmla="*/ 392661 w 1205684"/>
              <a:gd name="connsiteY2" fmla="*/ 80495 h 298626"/>
              <a:gd name="connsiteX3" fmla="*/ 613724 w 1205684"/>
              <a:gd name="connsiteY3" fmla="*/ 108 h 298626"/>
              <a:gd name="connsiteX4" fmla="*/ 834788 w 1205684"/>
              <a:gd name="connsiteY4" fmla="*/ 100592 h 298626"/>
              <a:gd name="connsiteX5" fmla="*/ 824740 w 1205684"/>
              <a:gd name="connsiteY5" fmla="*/ 140785 h 298626"/>
              <a:gd name="connsiteX6" fmla="*/ 1065900 w 1205684"/>
              <a:gd name="connsiteY6" fmla="*/ 110640 h 298626"/>
              <a:gd name="connsiteX7" fmla="*/ 935272 w 1205684"/>
              <a:gd name="connsiteY7" fmla="*/ 170930 h 298626"/>
              <a:gd name="connsiteX8" fmla="*/ 1196529 w 1205684"/>
              <a:gd name="connsiteY8" fmla="*/ 281462 h 298626"/>
              <a:gd name="connsiteX9" fmla="*/ 543386 w 1205684"/>
              <a:gd name="connsiteY9" fmla="*/ 241269 h 298626"/>
              <a:gd name="connsiteX10" fmla="*/ 775 w 1205684"/>
              <a:gd name="connsiteY10" fmla="*/ 291511 h 298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5684" h="298626">
                <a:moveTo>
                  <a:pt x="775" y="291511"/>
                </a:moveTo>
                <a:cubicBezTo>
                  <a:pt x="-19322" y="259691"/>
                  <a:pt x="357492" y="85519"/>
                  <a:pt x="422806" y="50350"/>
                </a:cubicBezTo>
                <a:cubicBezTo>
                  <a:pt x="488120" y="15181"/>
                  <a:pt x="360841" y="88869"/>
                  <a:pt x="392661" y="80495"/>
                </a:cubicBezTo>
                <a:cubicBezTo>
                  <a:pt x="424481" y="72121"/>
                  <a:pt x="540036" y="-3241"/>
                  <a:pt x="613724" y="108"/>
                </a:cubicBezTo>
                <a:cubicBezTo>
                  <a:pt x="687412" y="3457"/>
                  <a:pt x="834788" y="100592"/>
                  <a:pt x="834788" y="100592"/>
                </a:cubicBezTo>
                <a:cubicBezTo>
                  <a:pt x="869957" y="124038"/>
                  <a:pt x="786221" y="139110"/>
                  <a:pt x="824740" y="140785"/>
                </a:cubicBezTo>
                <a:cubicBezTo>
                  <a:pt x="863259" y="142460"/>
                  <a:pt x="1047478" y="105616"/>
                  <a:pt x="1065900" y="110640"/>
                </a:cubicBezTo>
                <a:cubicBezTo>
                  <a:pt x="1084322" y="115664"/>
                  <a:pt x="913500" y="142460"/>
                  <a:pt x="935272" y="170930"/>
                </a:cubicBezTo>
                <a:cubicBezTo>
                  <a:pt x="957044" y="199400"/>
                  <a:pt x="1261843" y="269739"/>
                  <a:pt x="1196529" y="281462"/>
                </a:cubicBezTo>
                <a:cubicBezTo>
                  <a:pt x="1131215" y="293185"/>
                  <a:pt x="744353" y="244618"/>
                  <a:pt x="543386" y="241269"/>
                </a:cubicBezTo>
                <a:cubicBezTo>
                  <a:pt x="342419" y="237920"/>
                  <a:pt x="20872" y="323331"/>
                  <a:pt x="775" y="291511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44B3FB39-83B2-83A3-BD7F-0D6E17A2BAFE}"/>
              </a:ext>
            </a:extLst>
          </p:cNvPr>
          <p:cNvSpPr/>
          <p:nvPr/>
        </p:nvSpPr>
        <p:spPr>
          <a:xfrm>
            <a:off x="3828416" y="4893547"/>
            <a:ext cx="1286230" cy="413676"/>
          </a:xfrm>
          <a:custGeom>
            <a:avLst/>
            <a:gdLst>
              <a:gd name="connsiteX0" fmla="*/ 6 w 1286230"/>
              <a:gd name="connsiteY0" fmla="*/ 20097 h 413676"/>
              <a:gd name="connsiteX1" fmla="*/ 351698 w 1286230"/>
              <a:gd name="connsiteY1" fmla="*/ 60290 h 413676"/>
              <a:gd name="connsiteX2" fmla="*/ 261263 w 1286230"/>
              <a:gd name="connsiteY2" fmla="*/ 70339 h 413676"/>
              <a:gd name="connsiteX3" fmla="*/ 552665 w 1286230"/>
              <a:gd name="connsiteY3" fmla="*/ 20097 h 413676"/>
              <a:gd name="connsiteX4" fmla="*/ 462230 w 1286230"/>
              <a:gd name="connsiteY4" fmla="*/ 20097 h 413676"/>
              <a:gd name="connsiteX5" fmla="*/ 783777 w 1286230"/>
              <a:gd name="connsiteY5" fmla="*/ 30145 h 413676"/>
              <a:gd name="connsiteX6" fmla="*/ 1075180 w 1286230"/>
              <a:gd name="connsiteY6" fmla="*/ 70339 h 413676"/>
              <a:gd name="connsiteX7" fmla="*/ 1175663 w 1286230"/>
              <a:gd name="connsiteY7" fmla="*/ 50242 h 413676"/>
              <a:gd name="connsiteX8" fmla="*/ 1286195 w 1286230"/>
              <a:gd name="connsiteY8" fmla="*/ 0 h 413676"/>
              <a:gd name="connsiteX9" fmla="*/ 1185711 w 1286230"/>
              <a:gd name="connsiteY9" fmla="*/ 50242 h 413676"/>
              <a:gd name="connsiteX10" fmla="*/ 1024938 w 1286230"/>
              <a:gd name="connsiteY10" fmla="*/ 231112 h 413676"/>
              <a:gd name="connsiteX11" fmla="*/ 964648 w 1286230"/>
              <a:gd name="connsiteY11" fmla="*/ 341644 h 413676"/>
              <a:gd name="connsiteX12" fmla="*/ 703391 w 1286230"/>
              <a:gd name="connsiteY12" fmla="*/ 411983 h 413676"/>
              <a:gd name="connsiteX13" fmla="*/ 120586 w 1286230"/>
              <a:gd name="connsiteY13" fmla="*/ 271306 h 413676"/>
              <a:gd name="connsiteX14" fmla="*/ 361747 w 1286230"/>
              <a:gd name="connsiteY14" fmla="*/ 331596 h 413676"/>
              <a:gd name="connsiteX15" fmla="*/ 6 w 1286230"/>
              <a:gd name="connsiteY15" fmla="*/ 20097 h 413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86230" h="413676">
                <a:moveTo>
                  <a:pt x="6" y="20097"/>
                </a:moveTo>
                <a:cubicBezTo>
                  <a:pt x="-1669" y="-25121"/>
                  <a:pt x="308155" y="51916"/>
                  <a:pt x="351698" y="60290"/>
                </a:cubicBezTo>
                <a:cubicBezTo>
                  <a:pt x="395241" y="68664"/>
                  <a:pt x="227769" y="77038"/>
                  <a:pt x="261263" y="70339"/>
                </a:cubicBezTo>
                <a:cubicBezTo>
                  <a:pt x="294757" y="63640"/>
                  <a:pt x="519171" y="28471"/>
                  <a:pt x="552665" y="20097"/>
                </a:cubicBezTo>
                <a:cubicBezTo>
                  <a:pt x="586160" y="11723"/>
                  <a:pt x="423711" y="18422"/>
                  <a:pt x="462230" y="20097"/>
                </a:cubicBezTo>
                <a:cubicBezTo>
                  <a:pt x="500749" y="21772"/>
                  <a:pt x="681619" y="21771"/>
                  <a:pt x="783777" y="30145"/>
                </a:cubicBezTo>
                <a:cubicBezTo>
                  <a:pt x="885935" y="38519"/>
                  <a:pt x="1009866" y="66990"/>
                  <a:pt x="1075180" y="70339"/>
                </a:cubicBezTo>
                <a:cubicBezTo>
                  <a:pt x="1140494" y="73688"/>
                  <a:pt x="1140494" y="61965"/>
                  <a:pt x="1175663" y="50242"/>
                </a:cubicBezTo>
                <a:cubicBezTo>
                  <a:pt x="1210832" y="38519"/>
                  <a:pt x="1284520" y="0"/>
                  <a:pt x="1286195" y="0"/>
                </a:cubicBezTo>
                <a:cubicBezTo>
                  <a:pt x="1287870" y="0"/>
                  <a:pt x="1229254" y="11723"/>
                  <a:pt x="1185711" y="50242"/>
                </a:cubicBezTo>
                <a:cubicBezTo>
                  <a:pt x="1142168" y="88761"/>
                  <a:pt x="1061782" y="182545"/>
                  <a:pt x="1024938" y="231112"/>
                </a:cubicBezTo>
                <a:cubicBezTo>
                  <a:pt x="988094" y="279679"/>
                  <a:pt x="1018239" y="311499"/>
                  <a:pt x="964648" y="341644"/>
                </a:cubicBezTo>
                <a:cubicBezTo>
                  <a:pt x="911057" y="371789"/>
                  <a:pt x="844068" y="423706"/>
                  <a:pt x="703391" y="411983"/>
                </a:cubicBezTo>
                <a:cubicBezTo>
                  <a:pt x="562714" y="400260"/>
                  <a:pt x="177527" y="284704"/>
                  <a:pt x="120586" y="271306"/>
                </a:cubicBezTo>
                <a:cubicBezTo>
                  <a:pt x="63645" y="257908"/>
                  <a:pt x="380169" y="370115"/>
                  <a:pt x="361747" y="331596"/>
                </a:cubicBezTo>
                <a:cubicBezTo>
                  <a:pt x="343325" y="293077"/>
                  <a:pt x="1681" y="65315"/>
                  <a:pt x="6" y="20097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ABD3F77F-F578-B46C-C5FE-0D0CA924373E}"/>
              </a:ext>
            </a:extLst>
          </p:cNvPr>
          <p:cNvSpPr/>
          <p:nvPr/>
        </p:nvSpPr>
        <p:spPr>
          <a:xfrm>
            <a:off x="4601920" y="4903307"/>
            <a:ext cx="675185" cy="291803"/>
          </a:xfrm>
          <a:custGeom>
            <a:avLst/>
            <a:gdLst>
              <a:gd name="connsiteX0" fmla="*/ 225 w 675185"/>
              <a:gd name="connsiteY0" fmla="*/ 80675 h 291803"/>
              <a:gd name="connsiteX1" fmla="*/ 271531 w 675185"/>
              <a:gd name="connsiteY1" fmla="*/ 70627 h 291803"/>
              <a:gd name="connsiteX2" fmla="*/ 673465 w 675185"/>
              <a:gd name="connsiteY2" fmla="*/ 289 h 291803"/>
              <a:gd name="connsiteX3" fmla="*/ 422256 w 675185"/>
              <a:gd name="connsiteY3" fmla="*/ 100772 h 291803"/>
              <a:gd name="connsiteX4" fmla="*/ 562933 w 675185"/>
              <a:gd name="connsiteY4" fmla="*/ 100772 h 291803"/>
              <a:gd name="connsiteX5" fmla="*/ 231337 w 675185"/>
              <a:gd name="connsiteY5" fmla="*/ 291691 h 291803"/>
              <a:gd name="connsiteX6" fmla="*/ 225 w 675185"/>
              <a:gd name="connsiteY6" fmla="*/ 80675 h 291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5185" h="291803">
                <a:moveTo>
                  <a:pt x="225" y="80675"/>
                </a:moveTo>
                <a:cubicBezTo>
                  <a:pt x="6924" y="43831"/>
                  <a:pt x="159324" y="84025"/>
                  <a:pt x="271531" y="70627"/>
                </a:cubicBezTo>
                <a:cubicBezTo>
                  <a:pt x="383738" y="57229"/>
                  <a:pt x="648344" y="-4735"/>
                  <a:pt x="673465" y="289"/>
                </a:cubicBezTo>
                <a:cubicBezTo>
                  <a:pt x="698586" y="5313"/>
                  <a:pt x="440678" y="84025"/>
                  <a:pt x="422256" y="100772"/>
                </a:cubicBezTo>
                <a:cubicBezTo>
                  <a:pt x="403834" y="117519"/>
                  <a:pt x="594753" y="68952"/>
                  <a:pt x="562933" y="100772"/>
                </a:cubicBezTo>
                <a:cubicBezTo>
                  <a:pt x="531113" y="132592"/>
                  <a:pt x="325122" y="296715"/>
                  <a:pt x="231337" y="291691"/>
                </a:cubicBezTo>
                <a:cubicBezTo>
                  <a:pt x="137552" y="286667"/>
                  <a:pt x="-6474" y="117519"/>
                  <a:pt x="225" y="80675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17DA5A3B-0BAD-EEA2-727F-EDE5F550C6F0}"/>
              </a:ext>
            </a:extLst>
          </p:cNvPr>
          <p:cNvSpPr/>
          <p:nvPr/>
        </p:nvSpPr>
        <p:spPr>
          <a:xfrm>
            <a:off x="4273432" y="5082376"/>
            <a:ext cx="464178" cy="78165"/>
          </a:xfrm>
          <a:custGeom>
            <a:avLst/>
            <a:gdLst>
              <a:gd name="connsiteX0" fmla="*/ 118 w 464178"/>
              <a:gd name="connsiteY0" fmla="*/ 48424 h 78165"/>
              <a:gd name="connsiteX1" fmla="*/ 269993 w 464178"/>
              <a:gd name="connsiteY1" fmla="*/ 35724 h 78165"/>
              <a:gd name="connsiteX2" fmla="*/ 463668 w 464178"/>
              <a:gd name="connsiteY2" fmla="*/ 799 h 78165"/>
              <a:gd name="connsiteX3" fmla="*/ 212843 w 464178"/>
              <a:gd name="connsiteY3" fmla="*/ 73824 h 78165"/>
              <a:gd name="connsiteX4" fmla="*/ 235068 w 464178"/>
              <a:gd name="connsiteY4" fmla="*/ 67474 h 78165"/>
              <a:gd name="connsiteX5" fmla="*/ 118 w 464178"/>
              <a:gd name="connsiteY5" fmla="*/ 48424 h 78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178" h="78165">
                <a:moveTo>
                  <a:pt x="118" y="48424"/>
                </a:moveTo>
                <a:cubicBezTo>
                  <a:pt x="5939" y="43132"/>
                  <a:pt x="192735" y="43661"/>
                  <a:pt x="269993" y="35724"/>
                </a:cubicBezTo>
                <a:cubicBezTo>
                  <a:pt x="347251" y="27787"/>
                  <a:pt x="473193" y="-5551"/>
                  <a:pt x="463668" y="799"/>
                </a:cubicBezTo>
                <a:cubicBezTo>
                  <a:pt x="454143" y="7149"/>
                  <a:pt x="250943" y="62712"/>
                  <a:pt x="212843" y="73824"/>
                </a:cubicBezTo>
                <a:cubicBezTo>
                  <a:pt x="174743" y="84936"/>
                  <a:pt x="265760" y="71707"/>
                  <a:pt x="235068" y="67474"/>
                </a:cubicBezTo>
                <a:cubicBezTo>
                  <a:pt x="204376" y="63241"/>
                  <a:pt x="-5703" y="53716"/>
                  <a:pt x="118" y="484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2B3898B5-DEAD-6BB9-6DBA-3E8A17E774F8}"/>
              </a:ext>
            </a:extLst>
          </p:cNvPr>
          <p:cNvSpPr/>
          <p:nvPr/>
        </p:nvSpPr>
        <p:spPr>
          <a:xfrm>
            <a:off x="4497932" y="4971990"/>
            <a:ext cx="217983" cy="22998"/>
          </a:xfrm>
          <a:custGeom>
            <a:avLst/>
            <a:gdLst>
              <a:gd name="connsiteX0" fmla="*/ 1043 w 217983"/>
              <a:gd name="connsiteY0" fmla="*/ 15935 h 22998"/>
              <a:gd name="connsiteX1" fmla="*/ 213768 w 217983"/>
              <a:gd name="connsiteY1" fmla="*/ 60 h 22998"/>
              <a:gd name="connsiteX2" fmla="*/ 134393 w 217983"/>
              <a:gd name="connsiteY2" fmla="*/ 22285 h 22998"/>
              <a:gd name="connsiteX3" fmla="*/ 1043 w 217983"/>
              <a:gd name="connsiteY3" fmla="*/ 15935 h 22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983" h="22998">
                <a:moveTo>
                  <a:pt x="1043" y="15935"/>
                </a:moveTo>
                <a:cubicBezTo>
                  <a:pt x="14272" y="12231"/>
                  <a:pt x="191543" y="-998"/>
                  <a:pt x="213768" y="60"/>
                </a:cubicBezTo>
                <a:cubicBezTo>
                  <a:pt x="235993" y="1118"/>
                  <a:pt x="164555" y="19639"/>
                  <a:pt x="134393" y="22285"/>
                </a:cubicBezTo>
                <a:cubicBezTo>
                  <a:pt x="104231" y="24931"/>
                  <a:pt x="-12186" y="19639"/>
                  <a:pt x="1043" y="159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8" name="フリーフォーム 1407">
            <a:extLst>
              <a:ext uri="{FF2B5EF4-FFF2-40B4-BE49-F238E27FC236}">
                <a16:creationId xmlns:a16="http://schemas.microsoft.com/office/drawing/2014/main" id="{FE24BE74-8BE5-829F-0821-060D386C11B7}"/>
              </a:ext>
            </a:extLst>
          </p:cNvPr>
          <p:cNvSpPr/>
          <p:nvPr/>
        </p:nvSpPr>
        <p:spPr>
          <a:xfrm>
            <a:off x="4744274" y="5067019"/>
            <a:ext cx="231033" cy="118211"/>
          </a:xfrm>
          <a:custGeom>
            <a:avLst/>
            <a:gdLst>
              <a:gd name="connsiteX0" fmla="*/ 230951 w 231033"/>
              <a:gd name="connsiteY0" fmla="*/ 281 h 118211"/>
              <a:gd name="connsiteX1" fmla="*/ 15051 w 231033"/>
              <a:gd name="connsiteY1" fmla="*/ 114581 h 118211"/>
              <a:gd name="connsiteX2" fmla="*/ 40451 w 231033"/>
              <a:gd name="connsiteY2" fmla="*/ 82831 h 118211"/>
              <a:gd name="connsiteX3" fmla="*/ 230951 w 231033"/>
              <a:gd name="connsiteY3" fmla="*/ 281 h 118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033" h="118211">
                <a:moveTo>
                  <a:pt x="230951" y="281"/>
                </a:moveTo>
                <a:cubicBezTo>
                  <a:pt x="226718" y="5573"/>
                  <a:pt x="46801" y="100823"/>
                  <a:pt x="15051" y="114581"/>
                </a:cubicBezTo>
                <a:cubicBezTo>
                  <a:pt x="-16699" y="128339"/>
                  <a:pt x="6584" y="99764"/>
                  <a:pt x="40451" y="82831"/>
                </a:cubicBezTo>
                <a:cubicBezTo>
                  <a:pt x="74318" y="65898"/>
                  <a:pt x="235184" y="-5011"/>
                  <a:pt x="230951" y="28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9" name="フリーフォーム 1408">
            <a:extLst>
              <a:ext uri="{FF2B5EF4-FFF2-40B4-BE49-F238E27FC236}">
                <a16:creationId xmlns:a16="http://schemas.microsoft.com/office/drawing/2014/main" id="{BC213F08-045D-8AC9-5B24-706BCF77DBE9}"/>
              </a:ext>
            </a:extLst>
          </p:cNvPr>
          <p:cNvSpPr/>
          <p:nvPr/>
        </p:nvSpPr>
        <p:spPr>
          <a:xfrm>
            <a:off x="2853130" y="5604965"/>
            <a:ext cx="4025781" cy="3142847"/>
          </a:xfrm>
          <a:custGeom>
            <a:avLst/>
            <a:gdLst>
              <a:gd name="connsiteX0" fmla="*/ 234627 w 4025781"/>
              <a:gd name="connsiteY0" fmla="*/ 705 h 3142847"/>
              <a:gd name="connsiteX1" fmla="*/ 1281548 w 4025781"/>
              <a:gd name="connsiteY1" fmla="*/ 1988531 h 3142847"/>
              <a:gd name="connsiteX2" fmla="*/ 1361061 w 4025781"/>
              <a:gd name="connsiteY2" fmla="*/ 1710235 h 3142847"/>
              <a:gd name="connsiteX3" fmla="*/ 2315218 w 4025781"/>
              <a:gd name="connsiteY3" fmla="*/ 1723487 h 3142847"/>
              <a:gd name="connsiteX4" fmla="*/ 2301966 w 4025781"/>
              <a:gd name="connsiteY4" fmla="*/ 1803000 h 3142847"/>
              <a:gd name="connsiteX5" fmla="*/ 3004331 w 4025781"/>
              <a:gd name="connsiteY5" fmla="*/ 1325922 h 3142847"/>
              <a:gd name="connsiteX6" fmla="*/ 2938070 w 4025781"/>
              <a:gd name="connsiteY6" fmla="*/ 239244 h 3142847"/>
              <a:gd name="connsiteX7" fmla="*/ 3984992 w 4025781"/>
              <a:gd name="connsiteY7" fmla="*/ 1789748 h 3142847"/>
              <a:gd name="connsiteX8" fmla="*/ 3627183 w 4025781"/>
              <a:gd name="connsiteY8" fmla="*/ 2134305 h 3142847"/>
              <a:gd name="connsiteX9" fmla="*/ 1930905 w 4025781"/>
              <a:gd name="connsiteY9" fmla="*/ 3141470 h 3142847"/>
              <a:gd name="connsiteX10" fmla="*/ 711705 w 4025781"/>
              <a:gd name="connsiteY10" fmla="*/ 2359592 h 3142847"/>
              <a:gd name="connsiteX11" fmla="*/ 711705 w 4025781"/>
              <a:gd name="connsiteY11" fmla="*/ 2677644 h 3142847"/>
              <a:gd name="connsiteX12" fmla="*/ 49096 w 4025781"/>
              <a:gd name="connsiteY12" fmla="*/ 1789748 h 3142847"/>
              <a:gd name="connsiteX13" fmla="*/ 75600 w 4025781"/>
              <a:gd name="connsiteY13" fmla="*/ 1816252 h 3142847"/>
              <a:gd name="connsiteX14" fmla="*/ 287635 w 4025781"/>
              <a:gd name="connsiteY14" fmla="*/ 809087 h 3142847"/>
              <a:gd name="connsiteX15" fmla="*/ 499670 w 4025781"/>
              <a:gd name="connsiteY15" fmla="*/ 1749992 h 3142847"/>
              <a:gd name="connsiteX16" fmla="*/ 234627 w 4025781"/>
              <a:gd name="connsiteY16" fmla="*/ 705 h 314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25781" h="3142847">
                <a:moveTo>
                  <a:pt x="234627" y="705"/>
                </a:moveTo>
                <a:cubicBezTo>
                  <a:pt x="364940" y="40461"/>
                  <a:pt x="1093809" y="1703609"/>
                  <a:pt x="1281548" y="1988531"/>
                </a:cubicBezTo>
                <a:cubicBezTo>
                  <a:pt x="1469287" y="2273453"/>
                  <a:pt x="1188783" y="1754409"/>
                  <a:pt x="1361061" y="1710235"/>
                </a:cubicBezTo>
                <a:cubicBezTo>
                  <a:pt x="1533339" y="1666061"/>
                  <a:pt x="2158401" y="1708026"/>
                  <a:pt x="2315218" y="1723487"/>
                </a:cubicBezTo>
                <a:cubicBezTo>
                  <a:pt x="2472035" y="1738948"/>
                  <a:pt x="2187114" y="1869261"/>
                  <a:pt x="2301966" y="1803000"/>
                </a:cubicBezTo>
                <a:cubicBezTo>
                  <a:pt x="2416818" y="1736739"/>
                  <a:pt x="2898314" y="1586548"/>
                  <a:pt x="3004331" y="1325922"/>
                </a:cubicBezTo>
                <a:cubicBezTo>
                  <a:pt x="3110348" y="1065296"/>
                  <a:pt x="2774627" y="161940"/>
                  <a:pt x="2938070" y="239244"/>
                </a:cubicBezTo>
                <a:cubicBezTo>
                  <a:pt x="3101514" y="316548"/>
                  <a:pt x="3870140" y="1473905"/>
                  <a:pt x="3984992" y="1789748"/>
                </a:cubicBezTo>
                <a:cubicBezTo>
                  <a:pt x="4099844" y="2105591"/>
                  <a:pt x="3969531" y="1909018"/>
                  <a:pt x="3627183" y="2134305"/>
                </a:cubicBezTo>
                <a:cubicBezTo>
                  <a:pt x="3284835" y="2359592"/>
                  <a:pt x="2416818" y="3103922"/>
                  <a:pt x="1930905" y="3141470"/>
                </a:cubicBezTo>
                <a:cubicBezTo>
                  <a:pt x="1444992" y="3179018"/>
                  <a:pt x="914905" y="2436896"/>
                  <a:pt x="711705" y="2359592"/>
                </a:cubicBezTo>
                <a:cubicBezTo>
                  <a:pt x="508505" y="2282288"/>
                  <a:pt x="822140" y="2772618"/>
                  <a:pt x="711705" y="2677644"/>
                </a:cubicBezTo>
                <a:cubicBezTo>
                  <a:pt x="601270" y="2582670"/>
                  <a:pt x="155113" y="1933313"/>
                  <a:pt x="49096" y="1789748"/>
                </a:cubicBezTo>
                <a:cubicBezTo>
                  <a:pt x="-56922" y="1646183"/>
                  <a:pt x="35844" y="1979695"/>
                  <a:pt x="75600" y="1816252"/>
                </a:cubicBezTo>
                <a:cubicBezTo>
                  <a:pt x="115356" y="1652809"/>
                  <a:pt x="216957" y="820130"/>
                  <a:pt x="287635" y="809087"/>
                </a:cubicBezTo>
                <a:cubicBezTo>
                  <a:pt x="358313" y="798044"/>
                  <a:pt x="508505" y="1886931"/>
                  <a:pt x="499670" y="1749992"/>
                </a:cubicBezTo>
                <a:cubicBezTo>
                  <a:pt x="490835" y="1613053"/>
                  <a:pt x="104314" y="-39051"/>
                  <a:pt x="234627" y="705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0" name="フリーフォーム 1409">
            <a:extLst>
              <a:ext uri="{FF2B5EF4-FFF2-40B4-BE49-F238E27FC236}">
                <a16:creationId xmlns:a16="http://schemas.microsoft.com/office/drawing/2014/main" id="{5A8DE5E7-4442-61BA-8766-79D880445308}"/>
              </a:ext>
            </a:extLst>
          </p:cNvPr>
          <p:cNvSpPr/>
          <p:nvPr/>
        </p:nvSpPr>
        <p:spPr>
          <a:xfrm>
            <a:off x="2907998" y="5624250"/>
            <a:ext cx="4029240" cy="2513282"/>
          </a:xfrm>
          <a:custGeom>
            <a:avLst/>
            <a:gdLst>
              <a:gd name="connsiteX0" fmla="*/ 113498 w 4029240"/>
              <a:gd name="connsiteY0" fmla="*/ 193454 h 2513282"/>
              <a:gd name="connsiteX1" fmla="*/ 272524 w 4029240"/>
              <a:gd name="connsiteY1" fmla="*/ 365733 h 2513282"/>
              <a:gd name="connsiteX2" fmla="*/ 1584489 w 4029240"/>
              <a:gd name="connsiteY2" fmla="*/ 1876480 h 2513282"/>
              <a:gd name="connsiteX3" fmla="*/ 1319445 w 4029240"/>
              <a:gd name="connsiteY3" fmla="*/ 1664446 h 2513282"/>
              <a:gd name="connsiteX4" fmla="*/ 1862785 w 4029240"/>
              <a:gd name="connsiteY4" fmla="*/ 1757211 h 2513282"/>
              <a:gd name="connsiteX5" fmla="*/ 2419376 w 4029240"/>
              <a:gd name="connsiteY5" fmla="*/ 1386150 h 2513282"/>
              <a:gd name="connsiteX6" fmla="*/ 2909706 w 4029240"/>
              <a:gd name="connsiteY6" fmla="*/ 697037 h 2513282"/>
              <a:gd name="connsiteX7" fmla="*/ 3042228 w 4029240"/>
              <a:gd name="connsiteY7" fmla="*/ 1227124 h 2513282"/>
              <a:gd name="connsiteX8" fmla="*/ 3360280 w 4029240"/>
              <a:gd name="connsiteY8" fmla="*/ 1121107 h 2513282"/>
              <a:gd name="connsiteX9" fmla="*/ 4009637 w 4029240"/>
              <a:gd name="connsiteY9" fmla="*/ 2035507 h 2513282"/>
              <a:gd name="connsiteX10" fmla="*/ 3718089 w 4029240"/>
              <a:gd name="connsiteY10" fmla="*/ 1743959 h 2513282"/>
              <a:gd name="connsiteX11" fmla="*/ 2326611 w 4029240"/>
              <a:gd name="connsiteY11" fmla="*/ 2512585 h 2513282"/>
              <a:gd name="connsiteX12" fmla="*/ 935132 w 4029240"/>
              <a:gd name="connsiteY12" fmla="*/ 1889733 h 2513282"/>
              <a:gd name="connsiteX13" fmla="*/ 1027898 w 4029240"/>
              <a:gd name="connsiteY13" fmla="*/ 2340307 h 2513282"/>
              <a:gd name="connsiteX14" fmla="*/ 60489 w 4029240"/>
              <a:gd name="connsiteY14" fmla="*/ 153698 h 2513282"/>
              <a:gd name="connsiteX15" fmla="*/ 113498 w 4029240"/>
              <a:gd name="connsiteY15" fmla="*/ 193454 h 2513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029240" h="2513282">
                <a:moveTo>
                  <a:pt x="113498" y="193454"/>
                </a:moveTo>
                <a:cubicBezTo>
                  <a:pt x="148837" y="228793"/>
                  <a:pt x="272524" y="365733"/>
                  <a:pt x="272524" y="365733"/>
                </a:cubicBezTo>
                <a:cubicBezTo>
                  <a:pt x="517689" y="646237"/>
                  <a:pt x="1410002" y="1660028"/>
                  <a:pt x="1584489" y="1876480"/>
                </a:cubicBezTo>
                <a:cubicBezTo>
                  <a:pt x="1758976" y="2092932"/>
                  <a:pt x="1273062" y="1684324"/>
                  <a:pt x="1319445" y="1664446"/>
                </a:cubicBezTo>
                <a:cubicBezTo>
                  <a:pt x="1365828" y="1644568"/>
                  <a:pt x="1679463" y="1803594"/>
                  <a:pt x="1862785" y="1757211"/>
                </a:cubicBezTo>
                <a:cubicBezTo>
                  <a:pt x="2046107" y="1710828"/>
                  <a:pt x="2244889" y="1562846"/>
                  <a:pt x="2419376" y="1386150"/>
                </a:cubicBezTo>
                <a:cubicBezTo>
                  <a:pt x="2593863" y="1209454"/>
                  <a:pt x="2805897" y="723541"/>
                  <a:pt x="2909706" y="697037"/>
                </a:cubicBezTo>
                <a:cubicBezTo>
                  <a:pt x="3013515" y="670533"/>
                  <a:pt x="2967132" y="1156446"/>
                  <a:pt x="3042228" y="1227124"/>
                </a:cubicBezTo>
                <a:cubicBezTo>
                  <a:pt x="3117324" y="1297802"/>
                  <a:pt x="3199045" y="986377"/>
                  <a:pt x="3360280" y="1121107"/>
                </a:cubicBezTo>
                <a:cubicBezTo>
                  <a:pt x="3521515" y="1255837"/>
                  <a:pt x="3950002" y="1931698"/>
                  <a:pt x="4009637" y="2035507"/>
                </a:cubicBezTo>
                <a:cubicBezTo>
                  <a:pt x="4069272" y="2139316"/>
                  <a:pt x="3998593" y="1664446"/>
                  <a:pt x="3718089" y="1743959"/>
                </a:cubicBezTo>
                <a:cubicBezTo>
                  <a:pt x="3437585" y="1823472"/>
                  <a:pt x="2790437" y="2488289"/>
                  <a:pt x="2326611" y="2512585"/>
                </a:cubicBezTo>
                <a:cubicBezTo>
                  <a:pt x="1862785" y="2536881"/>
                  <a:pt x="1151584" y="1918446"/>
                  <a:pt x="935132" y="1889733"/>
                </a:cubicBezTo>
                <a:cubicBezTo>
                  <a:pt x="718680" y="1861020"/>
                  <a:pt x="1173672" y="2629646"/>
                  <a:pt x="1027898" y="2340307"/>
                </a:cubicBezTo>
                <a:cubicBezTo>
                  <a:pt x="882124" y="2050968"/>
                  <a:pt x="208472" y="504881"/>
                  <a:pt x="60489" y="153698"/>
                </a:cubicBezTo>
                <a:cubicBezTo>
                  <a:pt x="-87494" y="-197485"/>
                  <a:pt x="78159" y="158115"/>
                  <a:pt x="113498" y="19345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1" name="フリーフォーム 1410">
            <a:extLst>
              <a:ext uri="{FF2B5EF4-FFF2-40B4-BE49-F238E27FC236}">
                <a16:creationId xmlns:a16="http://schemas.microsoft.com/office/drawing/2014/main" id="{88C1F60B-4118-0038-B136-C0FA02E61825}"/>
              </a:ext>
            </a:extLst>
          </p:cNvPr>
          <p:cNvSpPr/>
          <p:nvPr/>
        </p:nvSpPr>
        <p:spPr>
          <a:xfrm>
            <a:off x="1795165" y="6236363"/>
            <a:ext cx="6148399" cy="2375718"/>
          </a:xfrm>
          <a:custGeom>
            <a:avLst/>
            <a:gdLst>
              <a:gd name="connsiteX0" fmla="*/ 192661 w 6148399"/>
              <a:gd name="connsiteY0" fmla="*/ 177689 h 2375718"/>
              <a:gd name="connsiteX1" fmla="*/ 457705 w 6148399"/>
              <a:gd name="connsiteY1" fmla="*/ 243950 h 2375718"/>
              <a:gd name="connsiteX2" fmla="*/ 3081635 w 6148399"/>
              <a:gd name="connsiteY2" fmla="*/ 1728194 h 2375718"/>
              <a:gd name="connsiteX3" fmla="*/ 2988870 w 6148399"/>
              <a:gd name="connsiteY3" fmla="*/ 1781202 h 2375718"/>
              <a:gd name="connsiteX4" fmla="*/ 5175478 w 6148399"/>
              <a:gd name="connsiteY4" fmla="*/ 1039080 h 2375718"/>
              <a:gd name="connsiteX5" fmla="*/ 4380348 w 6148399"/>
              <a:gd name="connsiteY5" fmla="*/ 1343880 h 2375718"/>
              <a:gd name="connsiteX6" fmla="*/ 6142887 w 6148399"/>
              <a:gd name="connsiteY6" fmla="*/ 959567 h 2375718"/>
              <a:gd name="connsiteX7" fmla="*/ 3691235 w 6148399"/>
              <a:gd name="connsiteY7" fmla="*/ 1979985 h 2375718"/>
              <a:gd name="connsiteX8" fmla="*/ 3081635 w 6148399"/>
              <a:gd name="connsiteY8" fmla="*/ 2351046 h 2375718"/>
              <a:gd name="connsiteX9" fmla="*/ 1849183 w 6148399"/>
              <a:gd name="connsiteY9" fmla="*/ 1357133 h 2375718"/>
              <a:gd name="connsiteX10" fmla="*/ 2498539 w 6148399"/>
              <a:gd name="connsiteY10" fmla="*/ 1993237 h 2375718"/>
              <a:gd name="connsiteX11" fmla="*/ 192661 w 6148399"/>
              <a:gd name="connsiteY11" fmla="*/ 177689 h 2375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48399" h="2375718">
                <a:moveTo>
                  <a:pt x="192661" y="177689"/>
                </a:moveTo>
                <a:cubicBezTo>
                  <a:pt x="-147478" y="-113859"/>
                  <a:pt x="-23791" y="-14468"/>
                  <a:pt x="457705" y="243950"/>
                </a:cubicBezTo>
                <a:cubicBezTo>
                  <a:pt x="939201" y="502368"/>
                  <a:pt x="2659774" y="1471985"/>
                  <a:pt x="3081635" y="1728194"/>
                </a:cubicBezTo>
                <a:cubicBezTo>
                  <a:pt x="3503496" y="1984403"/>
                  <a:pt x="2639896" y="1896054"/>
                  <a:pt x="2988870" y="1781202"/>
                </a:cubicBezTo>
                <a:cubicBezTo>
                  <a:pt x="3337844" y="1666350"/>
                  <a:pt x="4943565" y="1111967"/>
                  <a:pt x="5175478" y="1039080"/>
                </a:cubicBezTo>
                <a:cubicBezTo>
                  <a:pt x="5407391" y="966193"/>
                  <a:pt x="4219113" y="1357132"/>
                  <a:pt x="4380348" y="1343880"/>
                </a:cubicBezTo>
                <a:cubicBezTo>
                  <a:pt x="4541583" y="1330628"/>
                  <a:pt x="6257739" y="853550"/>
                  <a:pt x="6142887" y="959567"/>
                </a:cubicBezTo>
                <a:cubicBezTo>
                  <a:pt x="6028035" y="1065584"/>
                  <a:pt x="4201444" y="1748072"/>
                  <a:pt x="3691235" y="1979985"/>
                </a:cubicBezTo>
                <a:cubicBezTo>
                  <a:pt x="3181026" y="2211898"/>
                  <a:pt x="3388644" y="2454855"/>
                  <a:pt x="3081635" y="2351046"/>
                </a:cubicBezTo>
                <a:cubicBezTo>
                  <a:pt x="2774626" y="2247237"/>
                  <a:pt x="1946366" y="1416768"/>
                  <a:pt x="1849183" y="1357133"/>
                </a:cubicBezTo>
                <a:cubicBezTo>
                  <a:pt x="1752000" y="1297498"/>
                  <a:pt x="2772417" y="2187602"/>
                  <a:pt x="2498539" y="1993237"/>
                </a:cubicBezTo>
                <a:cubicBezTo>
                  <a:pt x="2224661" y="1798872"/>
                  <a:pt x="532800" y="469237"/>
                  <a:pt x="192661" y="177689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2" name="フリーフォーム 1411">
            <a:extLst>
              <a:ext uri="{FF2B5EF4-FFF2-40B4-BE49-F238E27FC236}">
                <a16:creationId xmlns:a16="http://schemas.microsoft.com/office/drawing/2014/main" id="{2BC44B5B-F977-D38D-C337-4A01DE8D1B7F}"/>
              </a:ext>
            </a:extLst>
          </p:cNvPr>
          <p:cNvSpPr/>
          <p:nvPr/>
        </p:nvSpPr>
        <p:spPr>
          <a:xfrm>
            <a:off x="356617" y="6820135"/>
            <a:ext cx="7384286" cy="1735178"/>
          </a:xfrm>
          <a:custGeom>
            <a:avLst/>
            <a:gdLst>
              <a:gd name="connsiteX0" fmla="*/ 120461 w 7384286"/>
              <a:gd name="connsiteY0" fmla="*/ 1727517 h 1735178"/>
              <a:gd name="connsiteX1" fmla="*/ 3261226 w 7384286"/>
              <a:gd name="connsiteY1" fmla="*/ 1303448 h 1735178"/>
              <a:gd name="connsiteX2" fmla="*/ 2638374 w 7384286"/>
              <a:gd name="connsiteY2" fmla="*/ 1237187 h 1735178"/>
              <a:gd name="connsiteX3" fmla="*/ 5500844 w 7384286"/>
              <a:gd name="connsiteY3" fmla="*/ 1131169 h 1735178"/>
              <a:gd name="connsiteX4" fmla="*/ 7382653 w 7384286"/>
              <a:gd name="connsiteY4" fmla="*/ 640839 h 1735178"/>
              <a:gd name="connsiteX5" fmla="*/ 5818896 w 7384286"/>
              <a:gd name="connsiteY5" fmla="*/ 428804 h 1735178"/>
              <a:gd name="connsiteX6" fmla="*/ 5196044 w 7384286"/>
              <a:gd name="connsiteY6" fmla="*/ 269778 h 1735178"/>
              <a:gd name="connsiteX7" fmla="*/ 6216461 w 7384286"/>
              <a:gd name="connsiteY7" fmla="*/ 283030 h 1735178"/>
              <a:gd name="connsiteX8" fmla="*/ 5593609 w 7384286"/>
              <a:gd name="connsiteY8" fmla="*/ 4735 h 1735178"/>
              <a:gd name="connsiteX9" fmla="*/ 3791313 w 7384286"/>
              <a:gd name="connsiteY9" fmla="*/ 548074 h 1735178"/>
              <a:gd name="connsiteX10" fmla="*/ 1352913 w 7384286"/>
              <a:gd name="connsiteY10" fmla="*/ 389048 h 1735178"/>
              <a:gd name="connsiteX11" fmla="*/ 2214305 w 7384286"/>
              <a:gd name="connsiteY11" fmla="*/ 349291 h 1735178"/>
              <a:gd name="connsiteX12" fmla="*/ 743313 w 7384286"/>
              <a:gd name="connsiteY12" fmla="*/ 627587 h 1735178"/>
              <a:gd name="connsiteX13" fmla="*/ 398757 w 7384286"/>
              <a:gd name="connsiteY13" fmla="*/ 733604 h 1735178"/>
              <a:gd name="connsiteX14" fmla="*/ 995105 w 7384286"/>
              <a:gd name="connsiteY14" fmla="*/ 627587 h 1735178"/>
              <a:gd name="connsiteX15" fmla="*/ 1192 w 7384286"/>
              <a:gd name="connsiteY15" fmla="*/ 1475726 h 1735178"/>
              <a:gd name="connsiteX16" fmla="*/ 1233644 w 7384286"/>
              <a:gd name="connsiteY16" fmla="*/ 892630 h 1735178"/>
              <a:gd name="connsiteX17" fmla="*/ 120461 w 7384286"/>
              <a:gd name="connsiteY17" fmla="*/ 1727517 h 1735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84286" h="1735178">
                <a:moveTo>
                  <a:pt x="120461" y="1727517"/>
                </a:moveTo>
                <a:cubicBezTo>
                  <a:pt x="458391" y="1795987"/>
                  <a:pt x="2841574" y="1385170"/>
                  <a:pt x="3261226" y="1303448"/>
                </a:cubicBezTo>
                <a:cubicBezTo>
                  <a:pt x="3680878" y="1221726"/>
                  <a:pt x="2265104" y="1265900"/>
                  <a:pt x="2638374" y="1237187"/>
                </a:cubicBezTo>
                <a:cubicBezTo>
                  <a:pt x="3011644" y="1208474"/>
                  <a:pt x="4710131" y="1230560"/>
                  <a:pt x="5500844" y="1131169"/>
                </a:cubicBezTo>
                <a:cubicBezTo>
                  <a:pt x="6291557" y="1031778"/>
                  <a:pt x="7329644" y="757900"/>
                  <a:pt x="7382653" y="640839"/>
                </a:cubicBezTo>
                <a:cubicBezTo>
                  <a:pt x="7435662" y="523778"/>
                  <a:pt x="6183331" y="490647"/>
                  <a:pt x="5818896" y="428804"/>
                </a:cubicBezTo>
                <a:cubicBezTo>
                  <a:pt x="5454461" y="366961"/>
                  <a:pt x="5129783" y="294074"/>
                  <a:pt x="5196044" y="269778"/>
                </a:cubicBezTo>
                <a:cubicBezTo>
                  <a:pt x="5262305" y="245482"/>
                  <a:pt x="6150200" y="327204"/>
                  <a:pt x="6216461" y="283030"/>
                </a:cubicBezTo>
                <a:cubicBezTo>
                  <a:pt x="6282722" y="238856"/>
                  <a:pt x="5997800" y="-39439"/>
                  <a:pt x="5593609" y="4735"/>
                </a:cubicBezTo>
                <a:cubicBezTo>
                  <a:pt x="5189418" y="48909"/>
                  <a:pt x="4498096" y="484022"/>
                  <a:pt x="3791313" y="548074"/>
                </a:cubicBezTo>
                <a:cubicBezTo>
                  <a:pt x="3084530" y="612126"/>
                  <a:pt x="1615748" y="422178"/>
                  <a:pt x="1352913" y="389048"/>
                </a:cubicBezTo>
                <a:cubicBezTo>
                  <a:pt x="1090078" y="355918"/>
                  <a:pt x="2315905" y="309535"/>
                  <a:pt x="2214305" y="349291"/>
                </a:cubicBezTo>
                <a:cubicBezTo>
                  <a:pt x="2112705" y="389047"/>
                  <a:pt x="1045904" y="563535"/>
                  <a:pt x="743313" y="627587"/>
                </a:cubicBezTo>
                <a:cubicBezTo>
                  <a:pt x="440722" y="691639"/>
                  <a:pt x="356792" y="733604"/>
                  <a:pt x="398757" y="733604"/>
                </a:cubicBezTo>
                <a:cubicBezTo>
                  <a:pt x="440722" y="733604"/>
                  <a:pt x="1061366" y="503900"/>
                  <a:pt x="995105" y="627587"/>
                </a:cubicBezTo>
                <a:cubicBezTo>
                  <a:pt x="928844" y="751274"/>
                  <a:pt x="-38565" y="1431552"/>
                  <a:pt x="1192" y="1475726"/>
                </a:cubicBezTo>
                <a:cubicBezTo>
                  <a:pt x="40948" y="1519900"/>
                  <a:pt x="1207140" y="855082"/>
                  <a:pt x="1233644" y="892630"/>
                </a:cubicBezTo>
                <a:cubicBezTo>
                  <a:pt x="1260148" y="930178"/>
                  <a:pt x="-217469" y="1659047"/>
                  <a:pt x="120461" y="172751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3" name="フリーフォーム 1412">
            <a:extLst>
              <a:ext uri="{FF2B5EF4-FFF2-40B4-BE49-F238E27FC236}">
                <a16:creationId xmlns:a16="http://schemas.microsoft.com/office/drawing/2014/main" id="{426A48FE-8292-918A-ABF1-3647A8C5B884}"/>
              </a:ext>
            </a:extLst>
          </p:cNvPr>
          <p:cNvSpPr/>
          <p:nvPr/>
        </p:nvSpPr>
        <p:spPr>
          <a:xfrm>
            <a:off x="-55367" y="6850562"/>
            <a:ext cx="5219437" cy="1887321"/>
          </a:xfrm>
          <a:custGeom>
            <a:avLst/>
            <a:gdLst>
              <a:gd name="connsiteX0" fmla="*/ 1764897 w 5219437"/>
              <a:gd name="connsiteY0" fmla="*/ 14064 h 1887321"/>
              <a:gd name="connsiteX1" fmla="*/ 5130950 w 5219437"/>
              <a:gd name="connsiteY1" fmla="*/ 1432047 h 1887321"/>
              <a:gd name="connsiteX2" fmla="*/ 3885245 w 5219437"/>
              <a:gd name="connsiteY2" fmla="*/ 1220012 h 1887321"/>
              <a:gd name="connsiteX3" fmla="*/ 121628 w 5219437"/>
              <a:gd name="connsiteY3" fmla="*/ 1882621 h 1887321"/>
              <a:gd name="connsiteX4" fmla="*/ 863750 w 5219437"/>
              <a:gd name="connsiteY4" fmla="*/ 1511560 h 1887321"/>
              <a:gd name="connsiteX5" fmla="*/ 267402 w 5219437"/>
              <a:gd name="connsiteY5" fmla="*/ 1418795 h 1887321"/>
              <a:gd name="connsiteX6" fmla="*/ 1711889 w 5219437"/>
              <a:gd name="connsiteY6" fmla="*/ 676673 h 1887321"/>
              <a:gd name="connsiteX7" fmla="*/ 1221558 w 5219437"/>
              <a:gd name="connsiteY7" fmla="*/ 689925 h 1887321"/>
              <a:gd name="connsiteX8" fmla="*/ 2599784 w 5219437"/>
              <a:gd name="connsiteY8" fmla="*/ 703177 h 1887321"/>
              <a:gd name="connsiteX9" fmla="*/ 1764897 w 5219437"/>
              <a:gd name="connsiteY9" fmla="*/ 14064 h 1887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19437" h="1887321">
                <a:moveTo>
                  <a:pt x="1764897" y="14064"/>
                </a:moveTo>
                <a:cubicBezTo>
                  <a:pt x="2186758" y="135542"/>
                  <a:pt x="4777559" y="1231056"/>
                  <a:pt x="5130950" y="1432047"/>
                </a:cubicBezTo>
                <a:cubicBezTo>
                  <a:pt x="5484341" y="1633038"/>
                  <a:pt x="4720132" y="1144916"/>
                  <a:pt x="3885245" y="1220012"/>
                </a:cubicBezTo>
                <a:cubicBezTo>
                  <a:pt x="3050358" y="1295108"/>
                  <a:pt x="625210" y="1834030"/>
                  <a:pt x="121628" y="1882621"/>
                </a:cubicBezTo>
                <a:cubicBezTo>
                  <a:pt x="-381955" y="1931212"/>
                  <a:pt x="839454" y="1588864"/>
                  <a:pt x="863750" y="1511560"/>
                </a:cubicBezTo>
                <a:cubicBezTo>
                  <a:pt x="888046" y="1434256"/>
                  <a:pt x="126046" y="1557943"/>
                  <a:pt x="267402" y="1418795"/>
                </a:cubicBezTo>
                <a:cubicBezTo>
                  <a:pt x="408758" y="1279647"/>
                  <a:pt x="1552863" y="798151"/>
                  <a:pt x="1711889" y="676673"/>
                </a:cubicBezTo>
                <a:cubicBezTo>
                  <a:pt x="1870915" y="555195"/>
                  <a:pt x="1073576" y="685508"/>
                  <a:pt x="1221558" y="689925"/>
                </a:cubicBezTo>
                <a:cubicBezTo>
                  <a:pt x="1369540" y="694342"/>
                  <a:pt x="2509228" y="811403"/>
                  <a:pt x="2599784" y="703177"/>
                </a:cubicBezTo>
                <a:cubicBezTo>
                  <a:pt x="2690341" y="594951"/>
                  <a:pt x="1343036" y="-107414"/>
                  <a:pt x="1764897" y="14064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4" name="フリーフォーム 1413">
            <a:extLst>
              <a:ext uri="{FF2B5EF4-FFF2-40B4-BE49-F238E27FC236}">
                <a16:creationId xmlns:a16="http://schemas.microsoft.com/office/drawing/2014/main" id="{A52750B9-5667-4D19-6D09-9076FB4EC343}"/>
              </a:ext>
            </a:extLst>
          </p:cNvPr>
          <p:cNvSpPr/>
          <p:nvPr/>
        </p:nvSpPr>
        <p:spPr>
          <a:xfrm>
            <a:off x="2899431" y="6453648"/>
            <a:ext cx="7053030" cy="2058518"/>
          </a:xfrm>
          <a:custGeom>
            <a:avLst/>
            <a:gdLst>
              <a:gd name="connsiteX0" fmla="*/ 69056 w 7053030"/>
              <a:gd name="connsiteY0" fmla="*/ 1961482 h 2058518"/>
              <a:gd name="connsiteX1" fmla="*/ 294343 w 7053030"/>
              <a:gd name="connsiteY1" fmla="*/ 1974735 h 2058518"/>
              <a:gd name="connsiteX2" fmla="*/ 3991699 w 7053030"/>
              <a:gd name="connsiteY2" fmla="*/ 1563917 h 2058518"/>
              <a:gd name="connsiteX3" fmla="*/ 4084465 w 7053030"/>
              <a:gd name="connsiteY3" fmla="*/ 1312126 h 2058518"/>
              <a:gd name="connsiteX4" fmla="*/ 6178308 w 7053030"/>
              <a:gd name="connsiteY4" fmla="*/ 1722943 h 2058518"/>
              <a:gd name="connsiteX5" fmla="*/ 5767491 w 7053030"/>
              <a:gd name="connsiteY5" fmla="*/ 1431395 h 2058518"/>
              <a:gd name="connsiteX6" fmla="*/ 7052952 w 7053030"/>
              <a:gd name="connsiteY6" fmla="*/ 2054248 h 2058518"/>
              <a:gd name="connsiteX7" fmla="*/ 5701230 w 7053030"/>
              <a:gd name="connsiteY7" fmla="*/ 1060335 h 2058518"/>
              <a:gd name="connsiteX8" fmla="*/ 3633891 w 7053030"/>
              <a:gd name="connsiteY8" fmla="*/ 161 h 2058518"/>
              <a:gd name="connsiteX9" fmla="*/ 4932604 w 7053030"/>
              <a:gd name="connsiteY9" fmla="*/ 980822 h 2058518"/>
              <a:gd name="connsiteX10" fmla="*/ 3289334 w 7053030"/>
              <a:gd name="connsiteY10" fmla="*/ 1126595 h 2058518"/>
              <a:gd name="connsiteX11" fmla="*/ 453369 w 7053030"/>
              <a:gd name="connsiteY11" fmla="*/ 1603674 h 2058518"/>
              <a:gd name="connsiteX12" fmla="*/ 1738830 w 7053030"/>
              <a:gd name="connsiteY12" fmla="*/ 1656682 h 2058518"/>
              <a:gd name="connsiteX13" fmla="*/ 69056 w 7053030"/>
              <a:gd name="connsiteY13" fmla="*/ 1961482 h 2058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053030" h="2058518">
                <a:moveTo>
                  <a:pt x="69056" y="1961482"/>
                </a:moveTo>
                <a:cubicBezTo>
                  <a:pt x="-171692" y="2014491"/>
                  <a:pt x="294343" y="1974735"/>
                  <a:pt x="294343" y="1974735"/>
                </a:cubicBezTo>
                <a:cubicBezTo>
                  <a:pt x="948117" y="1908474"/>
                  <a:pt x="3360012" y="1674352"/>
                  <a:pt x="3991699" y="1563917"/>
                </a:cubicBezTo>
                <a:cubicBezTo>
                  <a:pt x="4623386" y="1453482"/>
                  <a:pt x="3720030" y="1285622"/>
                  <a:pt x="4084465" y="1312126"/>
                </a:cubicBezTo>
                <a:cubicBezTo>
                  <a:pt x="4448900" y="1338630"/>
                  <a:pt x="5897804" y="1703065"/>
                  <a:pt x="6178308" y="1722943"/>
                </a:cubicBezTo>
                <a:cubicBezTo>
                  <a:pt x="6458812" y="1742821"/>
                  <a:pt x="5621717" y="1376178"/>
                  <a:pt x="5767491" y="1431395"/>
                </a:cubicBezTo>
                <a:cubicBezTo>
                  <a:pt x="5913265" y="1486612"/>
                  <a:pt x="7063995" y="2116091"/>
                  <a:pt x="7052952" y="2054248"/>
                </a:cubicBezTo>
                <a:cubicBezTo>
                  <a:pt x="7041909" y="1992405"/>
                  <a:pt x="6271074" y="1402683"/>
                  <a:pt x="5701230" y="1060335"/>
                </a:cubicBezTo>
                <a:cubicBezTo>
                  <a:pt x="5131387" y="717987"/>
                  <a:pt x="3761995" y="13413"/>
                  <a:pt x="3633891" y="161"/>
                </a:cubicBezTo>
                <a:cubicBezTo>
                  <a:pt x="3505787" y="-13091"/>
                  <a:pt x="4990030" y="793083"/>
                  <a:pt x="4932604" y="980822"/>
                </a:cubicBezTo>
                <a:cubicBezTo>
                  <a:pt x="4875178" y="1168561"/>
                  <a:pt x="4035873" y="1022786"/>
                  <a:pt x="3289334" y="1126595"/>
                </a:cubicBezTo>
                <a:cubicBezTo>
                  <a:pt x="2542795" y="1230404"/>
                  <a:pt x="711786" y="1515326"/>
                  <a:pt x="453369" y="1603674"/>
                </a:cubicBezTo>
                <a:cubicBezTo>
                  <a:pt x="194952" y="1692022"/>
                  <a:pt x="1809508" y="1594838"/>
                  <a:pt x="1738830" y="1656682"/>
                </a:cubicBezTo>
                <a:cubicBezTo>
                  <a:pt x="1668152" y="1718525"/>
                  <a:pt x="309804" y="1908473"/>
                  <a:pt x="69056" y="1961482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5" name="フリーフォーム 1414">
            <a:extLst>
              <a:ext uri="{FF2B5EF4-FFF2-40B4-BE49-F238E27FC236}">
                <a16:creationId xmlns:a16="http://schemas.microsoft.com/office/drawing/2014/main" id="{3C30AA59-B2BA-AD8A-DB50-5EE62445B679}"/>
              </a:ext>
            </a:extLst>
          </p:cNvPr>
          <p:cNvSpPr/>
          <p:nvPr/>
        </p:nvSpPr>
        <p:spPr>
          <a:xfrm>
            <a:off x="3590376" y="6591614"/>
            <a:ext cx="5832009" cy="1904077"/>
          </a:xfrm>
          <a:custGeom>
            <a:avLst/>
            <a:gdLst>
              <a:gd name="connsiteX0" fmla="*/ 2717659 w 5832009"/>
              <a:gd name="connsiteY0" fmla="*/ 60977 h 1904077"/>
              <a:gd name="connsiteX1" fmla="*/ 2969450 w 5832009"/>
              <a:gd name="connsiteY1" fmla="*/ 206751 h 1904077"/>
              <a:gd name="connsiteX2" fmla="*/ 4387433 w 5832009"/>
              <a:gd name="connsiteY2" fmla="*/ 789847 h 1904077"/>
              <a:gd name="connsiteX3" fmla="*/ 4135641 w 5832009"/>
              <a:gd name="connsiteY3" fmla="*/ 895864 h 1904077"/>
              <a:gd name="connsiteX4" fmla="*/ 5831920 w 5832009"/>
              <a:gd name="connsiteY4" fmla="*/ 1492212 h 1904077"/>
              <a:gd name="connsiteX5" fmla="*/ 4056128 w 5832009"/>
              <a:gd name="connsiteY5" fmla="*/ 1478960 h 1904077"/>
              <a:gd name="connsiteX6" fmla="*/ 963 w 5832009"/>
              <a:gd name="connsiteY6" fmla="*/ 1903029 h 1904077"/>
              <a:gd name="connsiteX7" fmla="*/ 4440441 w 5832009"/>
              <a:gd name="connsiteY7" fmla="*/ 1584977 h 1904077"/>
              <a:gd name="connsiteX8" fmla="*/ 3698320 w 5832009"/>
              <a:gd name="connsiteY8" fmla="*/ 1147656 h 1904077"/>
              <a:gd name="connsiteX9" fmla="*/ 2717659 w 5832009"/>
              <a:gd name="connsiteY9" fmla="*/ 60977 h 1904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32009" h="1904077">
                <a:moveTo>
                  <a:pt x="2717659" y="60977"/>
                </a:moveTo>
                <a:cubicBezTo>
                  <a:pt x="2596181" y="-95840"/>
                  <a:pt x="2691154" y="85273"/>
                  <a:pt x="2969450" y="206751"/>
                </a:cubicBezTo>
                <a:cubicBezTo>
                  <a:pt x="3247746" y="328229"/>
                  <a:pt x="4193068" y="674995"/>
                  <a:pt x="4387433" y="789847"/>
                </a:cubicBezTo>
                <a:cubicBezTo>
                  <a:pt x="4581798" y="904699"/>
                  <a:pt x="3894893" y="778803"/>
                  <a:pt x="4135641" y="895864"/>
                </a:cubicBezTo>
                <a:cubicBezTo>
                  <a:pt x="4376389" y="1012925"/>
                  <a:pt x="5845172" y="1395030"/>
                  <a:pt x="5831920" y="1492212"/>
                </a:cubicBezTo>
                <a:cubicBezTo>
                  <a:pt x="5818668" y="1589394"/>
                  <a:pt x="5027954" y="1410491"/>
                  <a:pt x="4056128" y="1478960"/>
                </a:cubicBezTo>
                <a:cubicBezTo>
                  <a:pt x="3084302" y="1547430"/>
                  <a:pt x="-63089" y="1885360"/>
                  <a:pt x="963" y="1903029"/>
                </a:cubicBezTo>
                <a:cubicBezTo>
                  <a:pt x="65015" y="1920698"/>
                  <a:pt x="3824215" y="1710872"/>
                  <a:pt x="4440441" y="1584977"/>
                </a:cubicBezTo>
                <a:cubicBezTo>
                  <a:pt x="5056667" y="1459082"/>
                  <a:pt x="3983242" y="1399447"/>
                  <a:pt x="3698320" y="1147656"/>
                </a:cubicBezTo>
                <a:cubicBezTo>
                  <a:pt x="3413398" y="895865"/>
                  <a:pt x="2839137" y="217794"/>
                  <a:pt x="2717659" y="6097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6" name="フリーフォーム 1415">
            <a:extLst>
              <a:ext uri="{FF2B5EF4-FFF2-40B4-BE49-F238E27FC236}">
                <a16:creationId xmlns:a16="http://schemas.microsoft.com/office/drawing/2014/main" id="{4948EA41-96A5-B4A9-FFFE-A786648E0CDD}"/>
              </a:ext>
            </a:extLst>
          </p:cNvPr>
          <p:cNvSpPr/>
          <p:nvPr/>
        </p:nvSpPr>
        <p:spPr>
          <a:xfrm>
            <a:off x="4054122" y="5141258"/>
            <a:ext cx="1967857" cy="3291829"/>
          </a:xfrm>
          <a:custGeom>
            <a:avLst/>
            <a:gdLst>
              <a:gd name="connsiteX0" fmla="*/ 1776835 w 1967857"/>
              <a:gd name="connsiteY0" fmla="*/ 585 h 3291829"/>
              <a:gd name="connsiteX1" fmla="*/ 822678 w 1967857"/>
              <a:gd name="connsiteY1" fmla="*/ 1617351 h 3291829"/>
              <a:gd name="connsiteX2" fmla="*/ 1087721 w 1967857"/>
              <a:gd name="connsiteY2" fmla="*/ 1365559 h 3291829"/>
              <a:gd name="connsiteX3" fmla="*/ 1043 w 1967857"/>
              <a:gd name="connsiteY3" fmla="*/ 3287125 h 3291829"/>
              <a:gd name="connsiteX4" fmla="*/ 1313008 w 1967857"/>
              <a:gd name="connsiteY4" fmla="*/ 1895646 h 3291829"/>
              <a:gd name="connsiteX5" fmla="*/ 1949113 w 1967857"/>
              <a:gd name="connsiteY5" fmla="*/ 1498081 h 3291829"/>
              <a:gd name="connsiteX6" fmla="*/ 1790087 w 1967857"/>
              <a:gd name="connsiteY6" fmla="*/ 1299299 h 3291829"/>
              <a:gd name="connsiteX7" fmla="*/ 1697321 w 1967857"/>
              <a:gd name="connsiteY7" fmla="*/ 1604099 h 3291829"/>
              <a:gd name="connsiteX8" fmla="*/ 1578052 w 1967857"/>
              <a:gd name="connsiteY8" fmla="*/ 411403 h 3291829"/>
              <a:gd name="connsiteX9" fmla="*/ 1153982 w 1967857"/>
              <a:gd name="connsiteY9" fmla="*/ 1418568 h 3291829"/>
              <a:gd name="connsiteX10" fmla="*/ 1776835 w 1967857"/>
              <a:gd name="connsiteY10" fmla="*/ 585 h 3291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67857" h="3291829">
                <a:moveTo>
                  <a:pt x="1776835" y="585"/>
                </a:moveTo>
                <a:cubicBezTo>
                  <a:pt x="1721618" y="33715"/>
                  <a:pt x="937530" y="1389855"/>
                  <a:pt x="822678" y="1617351"/>
                </a:cubicBezTo>
                <a:cubicBezTo>
                  <a:pt x="707826" y="1844847"/>
                  <a:pt x="1224660" y="1087263"/>
                  <a:pt x="1087721" y="1365559"/>
                </a:cubicBezTo>
                <a:cubicBezTo>
                  <a:pt x="950782" y="1643855"/>
                  <a:pt x="-36505" y="3198777"/>
                  <a:pt x="1043" y="3287125"/>
                </a:cubicBezTo>
                <a:cubicBezTo>
                  <a:pt x="38591" y="3375473"/>
                  <a:pt x="988330" y="2193820"/>
                  <a:pt x="1313008" y="1895646"/>
                </a:cubicBezTo>
                <a:cubicBezTo>
                  <a:pt x="1637686" y="1597472"/>
                  <a:pt x="1869600" y="1597472"/>
                  <a:pt x="1949113" y="1498081"/>
                </a:cubicBezTo>
                <a:cubicBezTo>
                  <a:pt x="2028626" y="1398690"/>
                  <a:pt x="1832052" y="1281629"/>
                  <a:pt x="1790087" y="1299299"/>
                </a:cubicBezTo>
                <a:cubicBezTo>
                  <a:pt x="1748122" y="1316969"/>
                  <a:pt x="1732660" y="1752082"/>
                  <a:pt x="1697321" y="1604099"/>
                </a:cubicBezTo>
                <a:cubicBezTo>
                  <a:pt x="1661982" y="1456116"/>
                  <a:pt x="1668608" y="442325"/>
                  <a:pt x="1578052" y="411403"/>
                </a:cubicBezTo>
                <a:cubicBezTo>
                  <a:pt x="1487496" y="380481"/>
                  <a:pt x="1116434" y="1487038"/>
                  <a:pt x="1153982" y="1418568"/>
                </a:cubicBezTo>
                <a:cubicBezTo>
                  <a:pt x="1191530" y="1350098"/>
                  <a:pt x="1832052" y="-32545"/>
                  <a:pt x="1776835" y="585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7" name="フリーフォーム 1416">
            <a:extLst>
              <a:ext uri="{FF2B5EF4-FFF2-40B4-BE49-F238E27FC236}">
                <a16:creationId xmlns:a16="http://schemas.microsoft.com/office/drawing/2014/main" id="{97EA2D83-06C8-F2B7-266A-FC365CB8C3B5}"/>
              </a:ext>
            </a:extLst>
          </p:cNvPr>
          <p:cNvSpPr/>
          <p:nvPr/>
        </p:nvSpPr>
        <p:spPr>
          <a:xfrm>
            <a:off x="3589159" y="5446643"/>
            <a:ext cx="1893478" cy="720078"/>
          </a:xfrm>
          <a:custGeom>
            <a:avLst/>
            <a:gdLst>
              <a:gd name="connsiteX0" fmla="*/ 2180 w 1893478"/>
              <a:gd name="connsiteY0" fmla="*/ 0 h 720078"/>
              <a:gd name="connsiteX1" fmla="*/ 1141867 w 1893478"/>
              <a:gd name="connsiteY1" fmla="*/ 609600 h 720078"/>
              <a:gd name="connsiteX2" fmla="*/ 678041 w 1893478"/>
              <a:gd name="connsiteY2" fmla="*/ 596348 h 720078"/>
              <a:gd name="connsiteX3" fmla="*/ 1883989 w 1893478"/>
              <a:gd name="connsiteY3" fmla="*/ 251792 h 720078"/>
              <a:gd name="connsiteX4" fmla="*/ 1221380 w 1893478"/>
              <a:gd name="connsiteY4" fmla="*/ 689114 h 720078"/>
              <a:gd name="connsiteX5" fmla="*/ 863571 w 1893478"/>
              <a:gd name="connsiteY5" fmla="*/ 609600 h 720078"/>
              <a:gd name="connsiteX6" fmla="*/ 2180 w 1893478"/>
              <a:gd name="connsiteY6" fmla="*/ 0 h 72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3478" h="720078">
                <a:moveTo>
                  <a:pt x="2180" y="0"/>
                </a:moveTo>
                <a:cubicBezTo>
                  <a:pt x="48563" y="0"/>
                  <a:pt x="1029223" y="510209"/>
                  <a:pt x="1141867" y="609600"/>
                </a:cubicBezTo>
                <a:cubicBezTo>
                  <a:pt x="1254511" y="708991"/>
                  <a:pt x="554354" y="655983"/>
                  <a:pt x="678041" y="596348"/>
                </a:cubicBezTo>
                <a:cubicBezTo>
                  <a:pt x="801728" y="536713"/>
                  <a:pt x="1793433" y="236331"/>
                  <a:pt x="1883989" y="251792"/>
                </a:cubicBezTo>
                <a:cubicBezTo>
                  <a:pt x="1974545" y="267253"/>
                  <a:pt x="1391450" y="629479"/>
                  <a:pt x="1221380" y="689114"/>
                </a:cubicBezTo>
                <a:cubicBezTo>
                  <a:pt x="1051310" y="748749"/>
                  <a:pt x="1064562" y="722244"/>
                  <a:pt x="863571" y="609600"/>
                </a:cubicBezTo>
                <a:cubicBezTo>
                  <a:pt x="662580" y="496957"/>
                  <a:pt x="-44203" y="0"/>
                  <a:pt x="2180" y="0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フリーフォーム 1417">
            <a:extLst>
              <a:ext uri="{FF2B5EF4-FFF2-40B4-BE49-F238E27FC236}">
                <a16:creationId xmlns:a16="http://schemas.microsoft.com/office/drawing/2014/main" id="{208F467A-9245-0504-C252-2BCBFE7A7204}"/>
              </a:ext>
            </a:extLst>
          </p:cNvPr>
          <p:cNvSpPr/>
          <p:nvPr/>
        </p:nvSpPr>
        <p:spPr>
          <a:xfrm>
            <a:off x="3140648" y="4229479"/>
            <a:ext cx="615220" cy="1501717"/>
          </a:xfrm>
          <a:custGeom>
            <a:avLst/>
            <a:gdLst>
              <a:gd name="connsiteX0" fmla="*/ 79630 w 615220"/>
              <a:gd name="connsiteY0" fmla="*/ 11217 h 1501717"/>
              <a:gd name="connsiteX1" fmla="*/ 583213 w 615220"/>
              <a:gd name="connsiteY1" fmla="*/ 1429199 h 1501717"/>
              <a:gd name="connsiteX2" fmla="*/ 503700 w 615220"/>
              <a:gd name="connsiteY2" fmla="*/ 1217164 h 1501717"/>
              <a:gd name="connsiteX3" fmla="*/ 13369 w 615220"/>
              <a:gd name="connsiteY3" fmla="*/ 541304 h 1501717"/>
              <a:gd name="connsiteX4" fmla="*/ 132639 w 615220"/>
              <a:gd name="connsiteY4" fmla="*/ 753338 h 1501717"/>
              <a:gd name="connsiteX5" fmla="*/ 79630 w 615220"/>
              <a:gd name="connsiteY5" fmla="*/ 11217 h 150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5220" h="1501717">
                <a:moveTo>
                  <a:pt x="79630" y="11217"/>
                </a:moveTo>
                <a:cubicBezTo>
                  <a:pt x="154726" y="123861"/>
                  <a:pt x="512535" y="1228208"/>
                  <a:pt x="583213" y="1429199"/>
                </a:cubicBezTo>
                <a:cubicBezTo>
                  <a:pt x="653891" y="1630190"/>
                  <a:pt x="598674" y="1365147"/>
                  <a:pt x="503700" y="1217164"/>
                </a:cubicBezTo>
                <a:cubicBezTo>
                  <a:pt x="408726" y="1069182"/>
                  <a:pt x="75213" y="618608"/>
                  <a:pt x="13369" y="541304"/>
                </a:cubicBezTo>
                <a:cubicBezTo>
                  <a:pt x="-48475" y="464000"/>
                  <a:pt x="123804" y="837268"/>
                  <a:pt x="132639" y="753338"/>
                </a:cubicBezTo>
                <a:cubicBezTo>
                  <a:pt x="141474" y="669408"/>
                  <a:pt x="4534" y="-101427"/>
                  <a:pt x="79630" y="11217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9" name="フリーフォーム 1418">
            <a:extLst>
              <a:ext uri="{FF2B5EF4-FFF2-40B4-BE49-F238E27FC236}">
                <a16:creationId xmlns:a16="http://schemas.microsoft.com/office/drawing/2014/main" id="{0B2E8718-BA01-8F92-EB80-561ECE628432}"/>
              </a:ext>
            </a:extLst>
          </p:cNvPr>
          <p:cNvSpPr/>
          <p:nvPr/>
        </p:nvSpPr>
        <p:spPr>
          <a:xfrm>
            <a:off x="3614347" y="5379453"/>
            <a:ext cx="192704" cy="1509259"/>
          </a:xfrm>
          <a:custGeom>
            <a:avLst/>
            <a:gdLst>
              <a:gd name="connsiteX0" fmla="*/ 3496 w 192704"/>
              <a:gd name="connsiteY0" fmla="*/ 14182 h 1509259"/>
              <a:gd name="connsiteX1" fmla="*/ 189027 w 192704"/>
              <a:gd name="connsiteY1" fmla="*/ 1458669 h 1509259"/>
              <a:gd name="connsiteX2" fmla="*/ 122766 w 192704"/>
              <a:gd name="connsiteY2" fmla="*/ 1140617 h 1509259"/>
              <a:gd name="connsiteX3" fmla="*/ 69757 w 192704"/>
              <a:gd name="connsiteY3" fmla="*/ 743051 h 1509259"/>
              <a:gd name="connsiteX4" fmla="*/ 3496 w 192704"/>
              <a:gd name="connsiteY4" fmla="*/ 14182 h 1509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704" h="1509259">
                <a:moveTo>
                  <a:pt x="3496" y="14182"/>
                </a:moveTo>
                <a:cubicBezTo>
                  <a:pt x="23374" y="133452"/>
                  <a:pt x="169149" y="1270930"/>
                  <a:pt x="189027" y="1458669"/>
                </a:cubicBezTo>
                <a:cubicBezTo>
                  <a:pt x="208905" y="1646408"/>
                  <a:pt x="142644" y="1259887"/>
                  <a:pt x="122766" y="1140617"/>
                </a:cubicBezTo>
                <a:cubicBezTo>
                  <a:pt x="102888" y="1021347"/>
                  <a:pt x="85218" y="924164"/>
                  <a:pt x="69757" y="743051"/>
                </a:cubicBezTo>
                <a:cubicBezTo>
                  <a:pt x="54296" y="561938"/>
                  <a:pt x="-16382" y="-105088"/>
                  <a:pt x="3496" y="1418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0" name="フリーフォーム 1419">
            <a:extLst>
              <a:ext uri="{FF2B5EF4-FFF2-40B4-BE49-F238E27FC236}">
                <a16:creationId xmlns:a16="http://schemas.microsoft.com/office/drawing/2014/main" id="{A7AC797D-BB9E-821A-4AE0-79796BA1FFBA}"/>
              </a:ext>
            </a:extLst>
          </p:cNvPr>
          <p:cNvSpPr/>
          <p:nvPr/>
        </p:nvSpPr>
        <p:spPr>
          <a:xfrm>
            <a:off x="4730528" y="1729779"/>
            <a:ext cx="1190743" cy="1672059"/>
          </a:xfrm>
          <a:custGeom>
            <a:avLst/>
            <a:gdLst>
              <a:gd name="connsiteX0" fmla="*/ 498 w 1190743"/>
              <a:gd name="connsiteY0" fmla="*/ 6256 h 1672059"/>
              <a:gd name="connsiteX1" fmla="*/ 729368 w 1190743"/>
              <a:gd name="connsiteY1" fmla="*/ 854395 h 1672059"/>
              <a:gd name="connsiteX2" fmla="*/ 557089 w 1190743"/>
              <a:gd name="connsiteY2" fmla="*/ 708621 h 1672059"/>
              <a:gd name="connsiteX3" fmla="*/ 875142 w 1190743"/>
              <a:gd name="connsiteY3" fmla="*/ 1159195 h 1672059"/>
              <a:gd name="connsiteX4" fmla="*/ 795629 w 1190743"/>
              <a:gd name="connsiteY4" fmla="*/ 1039925 h 1672059"/>
              <a:gd name="connsiteX5" fmla="*/ 1179942 w 1190743"/>
              <a:gd name="connsiteY5" fmla="*/ 1662778 h 1672059"/>
              <a:gd name="connsiteX6" fmla="*/ 1060672 w 1190743"/>
              <a:gd name="connsiteY6" fmla="*/ 1371230 h 1672059"/>
              <a:gd name="connsiteX7" fmla="*/ 808881 w 1190743"/>
              <a:gd name="connsiteY7" fmla="*/ 801386 h 1672059"/>
              <a:gd name="connsiteX8" fmla="*/ 1087176 w 1190743"/>
              <a:gd name="connsiteY8" fmla="*/ 1039925 h 1672059"/>
              <a:gd name="connsiteX9" fmla="*/ 623350 w 1190743"/>
              <a:gd name="connsiteY9" fmla="*/ 496586 h 1672059"/>
              <a:gd name="connsiteX10" fmla="*/ 498 w 1190743"/>
              <a:gd name="connsiteY10" fmla="*/ 6256 h 1672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0743" h="1672059">
                <a:moveTo>
                  <a:pt x="498" y="6256"/>
                </a:moveTo>
                <a:cubicBezTo>
                  <a:pt x="18168" y="65891"/>
                  <a:pt x="636603" y="737334"/>
                  <a:pt x="729368" y="854395"/>
                </a:cubicBezTo>
                <a:cubicBezTo>
                  <a:pt x="822133" y="971456"/>
                  <a:pt x="532793" y="657821"/>
                  <a:pt x="557089" y="708621"/>
                </a:cubicBezTo>
                <a:cubicBezTo>
                  <a:pt x="581385" y="759421"/>
                  <a:pt x="835385" y="1103978"/>
                  <a:pt x="875142" y="1159195"/>
                </a:cubicBezTo>
                <a:cubicBezTo>
                  <a:pt x="914899" y="1214412"/>
                  <a:pt x="744829" y="955994"/>
                  <a:pt x="795629" y="1039925"/>
                </a:cubicBezTo>
                <a:cubicBezTo>
                  <a:pt x="846429" y="1123856"/>
                  <a:pt x="1135768" y="1607561"/>
                  <a:pt x="1179942" y="1662778"/>
                </a:cubicBezTo>
                <a:cubicBezTo>
                  <a:pt x="1224116" y="1717996"/>
                  <a:pt x="1122515" y="1514795"/>
                  <a:pt x="1060672" y="1371230"/>
                </a:cubicBezTo>
                <a:cubicBezTo>
                  <a:pt x="998829" y="1227665"/>
                  <a:pt x="804464" y="856604"/>
                  <a:pt x="808881" y="801386"/>
                </a:cubicBezTo>
                <a:cubicBezTo>
                  <a:pt x="813298" y="746169"/>
                  <a:pt x="1118098" y="1090725"/>
                  <a:pt x="1087176" y="1039925"/>
                </a:cubicBezTo>
                <a:cubicBezTo>
                  <a:pt x="1056254" y="989125"/>
                  <a:pt x="806672" y="664447"/>
                  <a:pt x="623350" y="496586"/>
                </a:cubicBezTo>
                <a:cubicBezTo>
                  <a:pt x="440028" y="328725"/>
                  <a:pt x="-17172" y="-53379"/>
                  <a:pt x="498" y="6256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1" name="フリーフォーム 1420">
            <a:extLst>
              <a:ext uri="{FF2B5EF4-FFF2-40B4-BE49-F238E27FC236}">
                <a16:creationId xmlns:a16="http://schemas.microsoft.com/office/drawing/2014/main" id="{A7674701-CF4C-599E-805D-B798E7C0AEE5}"/>
              </a:ext>
            </a:extLst>
          </p:cNvPr>
          <p:cNvSpPr/>
          <p:nvPr/>
        </p:nvSpPr>
        <p:spPr>
          <a:xfrm>
            <a:off x="3068863" y="1614693"/>
            <a:ext cx="1625210" cy="1386483"/>
          </a:xfrm>
          <a:custGeom>
            <a:avLst/>
            <a:gdLst>
              <a:gd name="connsiteX0" fmla="*/ 1609154 w 1625210"/>
              <a:gd name="connsiteY0" fmla="*/ 214107 h 1386483"/>
              <a:gd name="connsiteX1" fmla="*/ 654998 w 1625210"/>
              <a:gd name="connsiteY1" fmla="*/ 598420 h 1386483"/>
              <a:gd name="connsiteX2" fmla="*/ 880285 w 1625210"/>
              <a:gd name="connsiteY2" fmla="*/ 505655 h 1386483"/>
              <a:gd name="connsiteX3" fmla="*/ 18894 w 1625210"/>
              <a:gd name="connsiteY3" fmla="*/ 1380298 h 1386483"/>
              <a:gd name="connsiteX4" fmla="*/ 336946 w 1625210"/>
              <a:gd name="connsiteY4" fmla="*/ 863464 h 1386483"/>
              <a:gd name="connsiteX5" fmla="*/ 933294 w 1625210"/>
              <a:gd name="connsiteY5" fmla="*/ 240611 h 1386483"/>
              <a:gd name="connsiteX6" fmla="*/ 482720 w 1625210"/>
              <a:gd name="connsiteY6" fmla="*/ 518907 h 1386483"/>
              <a:gd name="connsiteX7" fmla="*/ 1622407 w 1625210"/>
              <a:gd name="connsiteY7" fmla="*/ 2072 h 1386483"/>
              <a:gd name="connsiteX8" fmla="*/ 827276 w 1625210"/>
              <a:gd name="connsiteY8" fmla="*/ 333377 h 1386483"/>
              <a:gd name="connsiteX9" fmla="*/ 1609154 w 1625210"/>
              <a:gd name="connsiteY9" fmla="*/ 214107 h 1386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25210" h="1386483">
                <a:moveTo>
                  <a:pt x="1609154" y="214107"/>
                </a:moveTo>
                <a:cubicBezTo>
                  <a:pt x="1580441" y="258281"/>
                  <a:pt x="776476" y="549829"/>
                  <a:pt x="654998" y="598420"/>
                </a:cubicBezTo>
                <a:cubicBezTo>
                  <a:pt x="533520" y="647011"/>
                  <a:pt x="986302" y="375342"/>
                  <a:pt x="880285" y="505655"/>
                </a:cubicBezTo>
                <a:cubicBezTo>
                  <a:pt x="774268" y="635968"/>
                  <a:pt x="109450" y="1320663"/>
                  <a:pt x="18894" y="1380298"/>
                </a:cubicBezTo>
                <a:cubicBezTo>
                  <a:pt x="-71662" y="1439933"/>
                  <a:pt x="184546" y="1053412"/>
                  <a:pt x="336946" y="863464"/>
                </a:cubicBezTo>
                <a:cubicBezTo>
                  <a:pt x="489346" y="673516"/>
                  <a:pt x="908998" y="298037"/>
                  <a:pt x="933294" y="240611"/>
                </a:cubicBezTo>
                <a:cubicBezTo>
                  <a:pt x="957590" y="183185"/>
                  <a:pt x="367868" y="558663"/>
                  <a:pt x="482720" y="518907"/>
                </a:cubicBezTo>
                <a:cubicBezTo>
                  <a:pt x="597572" y="479151"/>
                  <a:pt x="1564981" y="32994"/>
                  <a:pt x="1622407" y="2072"/>
                </a:cubicBezTo>
                <a:cubicBezTo>
                  <a:pt x="1679833" y="-28850"/>
                  <a:pt x="836111" y="295829"/>
                  <a:pt x="827276" y="333377"/>
                </a:cubicBezTo>
                <a:cubicBezTo>
                  <a:pt x="818441" y="370925"/>
                  <a:pt x="1637867" y="169933"/>
                  <a:pt x="1609154" y="21410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2" name="フリーフォーム 1421">
            <a:extLst>
              <a:ext uri="{FF2B5EF4-FFF2-40B4-BE49-F238E27FC236}">
                <a16:creationId xmlns:a16="http://schemas.microsoft.com/office/drawing/2014/main" id="{ABF40CA3-4808-A7D3-1C15-A190A3A1EEF8}"/>
              </a:ext>
            </a:extLst>
          </p:cNvPr>
          <p:cNvSpPr/>
          <p:nvPr/>
        </p:nvSpPr>
        <p:spPr>
          <a:xfrm>
            <a:off x="4717587" y="3695212"/>
            <a:ext cx="1689510" cy="2654467"/>
          </a:xfrm>
          <a:custGeom>
            <a:avLst/>
            <a:gdLst>
              <a:gd name="connsiteX0" fmla="*/ 1365161 w 1689510"/>
              <a:gd name="connsiteY0" fmla="*/ 15397 h 2654467"/>
              <a:gd name="connsiteX1" fmla="*/ 729056 w 1689510"/>
              <a:gd name="connsiteY1" fmla="*/ 1473136 h 2654467"/>
              <a:gd name="connsiteX2" fmla="*/ 914587 w 1689510"/>
              <a:gd name="connsiteY2" fmla="*/ 1234597 h 2654467"/>
              <a:gd name="connsiteX3" fmla="*/ 198970 w 1689510"/>
              <a:gd name="connsiteY3" fmla="*/ 2241762 h 2654467"/>
              <a:gd name="connsiteX4" fmla="*/ 503770 w 1689510"/>
              <a:gd name="connsiteY4" fmla="*/ 1963466 h 2654467"/>
              <a:gd name="connsiteX5" fmla="*/ 187 w 1689510"/>
              <a:gd name="connsiteY5" fmla="*/ 2652579 h 2654467"/>
              <a:gd name="connsiteX6" fmla="*/ 570030 w 1689510"/>
              <a:gd name="connsiteY6" fmla="*/ 2122492 h 2654467"/>
              <a:gd name="connsiteX7" fmla="*/ 1669961 w 1689510"/>
              <a:gd name="connsiteY7" fmla="*/ 850284 h 2654467"/>
              <a:gd name="connsiteX8" fmla="*/ 1285648 w 1689510"/>
              <a:gd name="connsiteY8" fmla="*/ 1155084 h 2654467"/>
              <a:gd name="connsiteX9" fmla="*/ 1431422 w 1689510"/>
              <a:gd name="connsiteY9" fmla="*/ 412962 h 2654467"/>
              <a:gd name="connsiteX10" fmla="*/ 1206135 w 1689510"/>
              <a:gd name="connsiteY10" fmla="*/ 691258 h 2654467"/>
              <a:gd name="connsiteX11" fmla="*/ 1365161 w 1689510"/>
              <a:gd name="connsiteY11" fmla="*/ 15397 h 2654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89510" h="2654467">
                <a:moveTo>
                  <a:pt x="1365161" y="15397"/>
                </a:moveTo>
                <a:cubicBezTo>
                  <a:pt x="1285648" y="145710"/>
                  <a:pt x="804152" y="1269936"/>
                  <a:pt x="729056" y="1473136"/>
                </a:cubicBezTo>
                <a:cubicBezTo>
                  <a:pt x="653960" y="1676336"/>
                  <a:pt x="1002935" y="1106493"/>
                  <a:pt x="914587" y="1234597"/>
                </a:cubicBezTo>
                <a:cubicBezTo>
                  <a:pt x="826239" y="1362701"/>
                  <a:pt x="267439" y="2120284"/>
                  <a:pt x="198970" y="2241762"/>
                </a:cubicBezTo>
                <a:cubicBezTo>
                  <a:pt x="130501" y="2363240"/>
                  <a:pt x="536900" y="1894997"/>
                  <a:pt x="503770" y="1963466"/>
                </a:cubicBezTo>
                <a:cubicBezTo>
                  <a:pt x="470639" y="2031936"/>
                  <a:pt x="-10856" y="2626075"/>
                  <a:pt x="187" y="2652579"/>
                </a:cubicBezTo>
                <a:cubicBezTo>
                  <a:pt x="11230" y="2679083"/>
                  <a:pt x="291734" y="2422875"/>
                  <a:pt x="570030" y="2122492"/>
                </a:cubicBezTo>
                <a:cubicBezTo>
                  <a:pt x="848326" y="1822110"/>
                  <a:pt x="1550691" y="1011519"/>
                  <a:pt x="1669961" y="850284"/>
                </a:cubicBezTo>
                <a:cubicBezTo>
                  <a:pt x="1789231" y="689049"/>
                  <a:pt x="1325404" y="1227971"/>
                  <a:pt x="1285648" y="1155084"/>
                </a:cubicBezTo>
                <a:cubicBezTo>
                  <a:pt x="1245892" y="1082197"/>
                  <a:pt x="1444674" y="490266"/>
                  <a:pt x="1431422" y="412962"/>
                </a:cubicBezTo>
                <a:cubicBezTo>
                  <a:pt x="1418170" y="335658"/>
                  <a:pt x="1219387" y="759727"/>
                  <a:pt x="1206135" y="691258"/>
                </a:cubicBezTo>
                <a:cubicBezTo>
                  <a:pt x="1192883" y="622789"/>
                  <a:pt x="1444674" y="-114916"/>
                  <a:pt x="1365161" y="1539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3" name="フリーフォーム 1422">
            <a:extLst>
              <a:ext uri="{FF2B5EF4-FFF2-40B4-BE49-F238E27FC236}">
                <a16:creationId xmlns:a16="http://schemas.microsoft.com/office/drawing/2014/main" id="{54C6ED00-34FF-DC4D-E7E3-438CBFE8BAFF}"/>
              </a:ext>
            </a:extLst>
          </p:cNvPr>
          <p:cNvSpPr/>
          <p:nvPr/>
        </p:nvSpPr>
        <p:spPr>
          <a:xfrm>
            <a:off x="4009976" y="4845502"/>
            <a:ext cx="1808698" cy="1557494"/>
          </a:xfrm>
          <a:custGeom>
            <a:avLst/>
            <a:gdLst>
              <a:gd name="connsiteX0" fmla="*/ 1807728 w 1808698"/>
              <a:gd name="connsiteY0" fmla="*/ 4794 h 1557494"/>
              <a:gd name="connsiteX1" fmla="*/ 827067 w 1808698"/>
              <a:gd name="connsiteY1" fmla="*/ 693907 h 1557494"/>
              <a:gd name="connsiteX2" fmla="*/ 933085 w 1808698"/>
              <a:gd name="connsiteY2" fmla="*/ 693907 h 1557494"/>
              <a:gd name="connsiteX3" fmla="*/ 5433 w 1808698"/>
              <a:gd name="connsiteY3" fmla="*/ 799924 h 1557494"/>
              <a:gd name="connsiteX4" fmla="*/ 535520 w 1808698"/>
              <a:gd name="connsiteY4" fmla="*/ 998707 h 1557494"/>
              <a:gd name="connsiteX5" fmla="*/ 217467 w 1808698"/>
              <a:gd name="connsiteY5" fmla="*/ 1144481 h 1557494"/>
              <a:gd name="connsiteX6" fmla="*/ 813815 w 1808698"/>
              <a:gd name="connsiteY6" fmla="*/ 1555298 h 1557494"/>
              <a:gd name="connsiteX7" fmla="*/ 1145120 w 1808698"/>
              <a:gd name="connsiteY7" fmla="*/ 945698 h 1557494"/>
              <a:gd name="connsiteX8" fmla="*/ 1012598 w 1808698"/>
              <a:gd name="connsiteY8" fmla="*/ 1091472 h 1557494"/>
              <a:gd name="connsiteX9" fmla="*/ 1807728 w 1808698"/>
              <a:gd name="connsiteY9" fmla="*/ 4794 h 155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8698" h="1557494">
                <a:moveTo>
                  <a:pt x="1807728" y="4794"/>
                </a:moveTo>
                <a:cubicBezTo>
                  <a:pt x="1776806" y="-61467"/>
                  <a:pt x="972841" y="579055"/>
                  <a:pt x="827067" y="693907"/>
                </a:cubicBezTo>
                <a:cubicBezTo>
                  <a:pt x="681293" y="808759"/>
                  <a:pt x="1070024" y="676238"/>
                  <a:pt x="933085" y="693907"/>
                </a:cubicBezTo>
                <a:cubicBezTo>
                  <a:pt x="796146" y="711577"/>
                  <a:pt x="71694" y="749124"/>
                  <a:pt x="5433" y="799924"/>
                </a:cubicBezTo>
                <a:cubicBezTo>
                  <a:pt x="-60828" y="850724"/>
                  <a:pt x="500181" y="941281"/>
                  <a:pt x="535520" y="998707"/>
                </a:cubicBezTo>
                <a:cubicBezTo>
                  <a:pt x="570859" y="1056133"/>
                  <a:pt x="171085" y="1051716"/>
                  <a:pt x="217467" y="1144481"/>
                </a:cubicBezTo>
                <a:cubicBezTo>
                  <a:pt x="263849" y="1237246"/>
                  <a:pt x="659206" y="1588429"/>
                  <a:pt x="813815" y="1555298"/>
                </a:cubicBezTo>
                <a:cubicBezTo>
                  <a:pt x="968424" y="1522168"/>
                  <a:pt x="1111990" y="1023002"/>
                  <a:pt x="1145120" y="945698"/>
                </a:cubicBezTo>
                <a:cubicBezTo>
                  <a:pt x="1178250" y="868394"/>
                  <a:pt x="904372" y="1250498"/>
                  <a:pt x="1012598" y="1091472"/>
                </a:cubicBezTo>
                <a:cubicBezTo>
                  <a:pt x="1120824" y="932446"/>
                  <a:pt x="1838650" y="71055"/>
                  <a:pt x="1807728" y="4794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4" name="円/楕円 1423">
            <a:extLst>
              <a:ext uri="{FF2B5EF4-FFF2-40B4-BE49-F238E27FC236}">
                <a16:creationId xmlns:a16="http://schemas.microsoft.com/office/drawing/2014/main" id="{C36C2D0C-F3D5-1208-CB30-5804E0E419CE}"/>
              </a:ext>
            </a:extLst>
          </p:cNvPr>
          <p:cNvSpPr/>
          <p:nvPr/>
        </p:nvSpPr>
        <p:spPr>
          <a:xfrm>
            <a:off x="3074362" y="3824516"/>
            <a:ext cx="998976" cy="998976"/>
          </a:xfrm>
          <a:prstGeom prst="ellipse">
            <a:avLst/>
          </a:pr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5" name="円/楕円 1424">
            <a:extLst>
              <a:ext uri="{FF2B5EF4-FFF2-40B4-BE49-F238E27FC236}">
                <a16:creationId xmlns:a16="http://schemas.microsoft.com/office/drawing/2014/main" id="{6765605F-783C-19EA-94CA-583241801BDA}"/>
              </a:ext>
            </a:extLst>
          </p:cNvPr>
          <p:cNvSpPr/>
          <p:nvPr/>
        </p:nvSpPr>
        <p:spPr>
          <a:xfrm>
            <a:off x="4870159" y="3740273"/>
            <a:ext cx="998976" cy="998976"/>
          </a:xfrm>
          <a:prstGeom prst="ellipse">
            <a:avLst/>
          </a:pr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6" name="フリーフォーム 1425">
            <a:extLst>
              <a:ext uri="{FF2B5EF4-FFF2-40B4-BE49-F238E27FC236}">
                <a16:creationId xmlns:a16="http://schemas.microsoft.com/office/drawing/2014/main" id="{FBC5AA96-F756-EFAC-5F96-2202FDFC66FD}"/>
              </a:ext>
            </a:extLst>
          </p:cNvPr>
          <p:cNvSpPr/>
          <p:nvPr/>
        </p:nvSpPr>
        <p:spPr>
          <a:xfrm>
            <a:off x="3461613" y="1601493"/>
            <a:ext cx="2317235" cy="908295"/>
          </a:xfrm>
          <a:custGeom>
            <a:avLst/>
            <a:gdLst>
              <a:gd name="connsiteX0" fmla="*/ 23709 w 2317235"/>
              <a:gd name="connsiteY0" fmla="*/ 850159 h 908295"/>
              <a:gd name="connsiteX1" fmla="*/ 235744 w 2317235"/>
              <a:gd name="connsiteY1" fmla="*/ 863411 h 908295"/>
              <a:gd name="connsiteX2" fmla="*/ 1335674 w 2317235"/>
              <a:gd name="connsiteY2" fmla="*/ 691133 h 908295"/>
              <a:gd name="connsiteX3" fmla="*/ 1362178 w 2317235"/>
              <a:gd name="connsiteY3" fmla="*/ 638124 h 908295"/>
              <a:gd name="connsiteX4" fmla="*/ 2316335 w 2317235"/>
              <a:gd name="connsiteY4" fmla="*/ 704385 h 908295"/>
              <a:gd name="connsiteX5" fmla="*/ 1521204 w 2317235"/>
              <a:gd name="connsiteY5" fmla="*/ 267064 h 908295"/>
              <a:gd name="connsiteX6" fmla="*/ 779083 w 2317235"/>
              <a:gd name="connsiteY6" fmla="*/ 2020 h 908295"/>
              <a:gd name="connsiteX7" fmla="*/ 1481448 w 2317235"/>
              <a:gd name="connsiteY7" fmla="*/ 147794 h 908295"/>
              <a:gd name="connsiteX8" fmla="*/ 434526 w 2317235"/>
              <a:gd name="connsiteY8" fmla="*/ 200803 h 908295"/>
              <a:gd name="connsiteX9" fmla="*/ 606804 w 2317235"/>
              <a:gd name="connsiteY9" fmla="*/ 227307 h 908295"/>
              <a:gd name="connsiteX10" fmla="*/ 23709 w 2317235"/>
              <a:gd name="connsiteY10" fmla="*/ 850159 h 908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7235" h="908295">
                <a:moveTo>
                  <a:pt x="23709" y="850159"/>
                </a:moveTo>
                <a:cubicBezTo>
                  <a:pt x="-38134" y="956176"/>
                  <a:pt x="17083" y="889915"/>
                  <a:pt x="235744" y="863411"/>
                </a:cubicBezTo>
                <a:cubicBezTo>
                  <a:pt x="454405" y="836907"/>
                  <a:pt x="1147935" y="728681"/>
                  <a:pt x="1335674" y="691133"/>
                </a:cubicBezTo>
                <a:cubicBezTo>
                  <a:pt x="1523413" y="653585"/>
                  <a:pt x="1198735" y="635915"/>
                  <a:pt x="1362178" y="638124"/>
                </a:cubicBezTo>
                <a:cubicBezTo>
                  <a:pt x="1525621" y="640333"/>
                  <a:pt x="2289831" y="766228"/>
                  <a:pt x="2316335" y="704385"/>
                </a:cubicBezTo>
                <a:cubicBezTo>
                  <a:pt x="2342839" y="642542"/>
                  <a:pt x="1777413" y="384125"/>
                  <a:pt x="1521204" y="267064"/>
                </a:cubicBezTo>
                <a:cubicBezTo>
                  <a:pt x="1264995" y="150003"/>
                  <a:pt x="785709" y="21898"/>
                  <a:pt x="779083" y="2020"/>
                </a:cubicBezTo>
                <a:cubicBezTo>
                  <a:pt x="772457" y="-17858"/>
                  <a:pt x="1538874" y="114664"/>
                  <a:pt x="1481448" y="147794"/>
                </a:cubicBezTo>
                <a:cubicBezTo>
                  <a:pt x="1424022" y="180924"/>
                  <a:pt x="580300" y="187551"/>
                  <a:pt x="434526" y="200803"/>
                </a:cubicBezTo>
                <a:cubicBezTo>
                  <a:pt x="288752" y="214055"/>
                  <a:pt x="681900" y="121290"/>
                  <a:pt x="606804" y="227307"/>
                </a:cubicBezTo>
                <a:cubicBezTo>
                  <a:pt x="531708" y="333324"/>
                  <a:pt x="85552" y="744142"/>
                  <a:pt x="23709" y="850159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8" name="フリーフォーム 1427">
            <a:extLst>
              <a:ext uri="{FF2B5EF4-FFF2-40B4-BE49-F238E27FC236}">
                <a16:creationId xmlns:a16="http://schemas.microsoft.com/office/drawing/2014/main" id="{452C80F0-7226-3844-A548-B52F591C96D7}"/>
              </a:ext>
            </a:extLst>
          </p:cNvPr>
          <p:cNvSpPr/>
          <p:nvPr/>
        </p:nvSpPr>
        <p:spPr>
          <a:xfrm>
            <a:off x="3977524" y="4845333"/>
            <a:ext cx="1333119" cy="331992"/>
          </a:xfrm>
          <a:custGeom>
            <a:avLst/>
            <a:gdLst>
              <a:gd name="connsiteX0" fmla="*/ 3633 w 1333119"/>
              <a:gd name="connsiteY0" fmla="*/ 155732 h 331992"/>
              <a:gd name="connsiteX1" fmla="*/ 390494 w 1333119"/>
              <a:gd name="connsiteY1" fmla="*/ 85393 h 331992"/>
              <a:gd name="connsiteX2" fmla="*/ 664814 w 1333119"/>
              <a:gd name="connsiteY2" fmla="*/ 85393 h 331992"/>
              <a:gd name="connsiteX3" fmla="*/ 615578 w 1333119"/>
              <a:gd name="connsiteY3" fmla="*/ 50224 h 331992"/>
              <a:gd name="connsiteX4" fmla="*/ 812525 w 1333119"/>
              <a:gd name="connsiteY4" fmla="*/ 127596 h 331992"/>
              <a:gd name="connsiteX5" fmla="*/ 1079811 w 1333119"/>
              <a:gd name="connsiteY5" fmla="*/ 106495 h 331992"/>
              <a:gd name="connsiteX6" fmla="*/ 1164218 w 1333119"/>
              <a:gd name="connsiteY6" fmla="*/ 987 h 331992"/>
              <a:gd name="connsiteX7" fmla="*/ 1304894 w 1333119"/>
              <a:gd name="connsiteY7" fmla="*/ 176833 h 331992"/>
              <a:gd name="connsiteX8" fmla="*/ 1255658 w 1333119"/>
              <a:gd name="connsiteY8" fmla="*/ 141664 h 331992"/>
              <a:gd name="connsiteX9" fmla="*/ 552273 w 1333119"/>
              <a:gd name="connsiteY9" fmla="*/ 331578 h 331992"/>
              <a:gd name="connsiteX10" fmla="*/ 953202 w 1333119"/>
              <a:gd name="connsiteY10" fmla="*/ 190901 h 331992"/>
              <a:gd name="connsiteX11" fmla="*/ 636679 w 1333119"/>
              <a:gd name="connsiteY11" fmla="*/ 134630 h 331992"/>
              <a:gd name="connsiteX12" fmla="*/ 3633 w 1333119"/>
              <a:gd name="connsiteY12" fmla="*/ 155732 h 331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33119" h="331992">
                <a:moveTo>
                  <a:pt x="3633" y="155732"/>
                </a:moveTo>
                <a:cubicBezTo>
                  <a:pt x="-37398" y="147526"/>
                  <a:pt x="280297" y="97116"/>
                  <a:pt x="390494" y="85393"/>
                </a:cubicBezTo>
                <a:cubicBezTo>
                  <a:pt x="500691" y="73670"/>
                  <a:pt x="627300" y="91254"/>
                  <a:pt x="664814" y="85393"/>
                </a:cubicBezTo>
                <a:cubicBezTo>
                  <a:pt x="702328" y="79532"/>
                  <a:pt x="590960" y="43190"/>
                  <a:pt x="615578" y="50224"/>
                </a:cubicBezTo>
                <a:cubicBezTo>
                  <a:pt x="640196" y="57258"/>
                  <a:pt x="735153" y="118218"/>
                  <a:pt x="812525" y="127596"/>
                </a:cubicBezTo>
                <a:cubicBezTo>
                  <a:pt x="889897" y="136974"/>
                  <a:pt x="1021196" y="127596"/>
                  <a:pt x="1079811" y="106495"/>
                </a:cubicBezTo>
                <a:cubicBezTo>
                  <a:pt x="1138426" y="85394"/>
                  <a:pt x="1126704" y="-10736"/>
                  <a:pt x="1164218" y="987"/>
                </a:cubicBezTo>
                <a:cubicBezTo>
                  <a:pt x="1201732" y="12710"/>
                  <a:pt x="1289654" y="153387"/>
                  <a:pt x="1304894" y="176833"/>
                </a:cubicBezTo>
                <a:cubicBezTo>
                  <a:pt x="1320134" y="200279"/>
                  <a:pt x="1381095" y="115873"/>
                  <a:pt x="1255658" y="141664"/>
                </a:cubicBezTo>
                <a:cubicBezTo>
                  <a:pt x="1130221" y="167455"/>
                  <a:pt x="602682" y="323372"/>
                  <a:pt x="552273" y="331578"/>
                </a:cubicBezTo>
                <a:cubicBezTo>
                  <a:pt x="501864" y="339784"/>
                  <a:pt x="939134" y="223726"/>
                  <a:pt x="953202" y="190901"/>
                </a:cubicBezTo>
                <a:cubicBezTo>
                  <a:pt x="967270" y="158076"/>
                  <a:pt x="790251" y="141664"/>
                  <a:pt x="636679" y="134630"/>
                </a:cubicBezTo>
                <a:cubicBezTo>
                  <a:pt x="483107" y="127596"/>
                  <a:pt x="44664" y="163938"/>
                  <a:pt x="3633" y="155732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9" name="フリーフォーム 1428">
            <a:extLst>
              <a:ext uri="{FF2B5EF4-FFF2-40B4-BE49-F238E27FC236}">
                <a16:creationId xmlns:a16="http://schemas.microsoft.com/office/drawing/2014/main" id="{5C08F888-7DD9-5D02-F8D0-721FE372F006}"/>
              </a:ext>
            </a:extLst>
          </p:cNvPr>
          <p:cNvSpPr/>
          <p:nvPr/>
        </p:nvSpPr>
        <p:spPr>
          <a:xfrm>
            <a:off x="4241323" y="5190867"/>
            <a:ext cx="986602" cy="290840"/>
          </a:xfrm>
          <a:custGeom>
            <a:avLst/>
            <a:gdLst>
              <a:gd name="connsiteX0" fmla="*/ 86 w 986602"/>
              <a:gd name="connsiteY0" fmla="*/ 288499 h 290840"/>
              <a:gd name="connsiteX1" fmla="*/ 752708 w 986602"/>
              <a:gd name="connsiteY1" fmla="*/ 126721 h 290840"/>
              <a:gd name="connsiteX2" fmla="*/ 984825 w 986602"/>
              <a:gd name="connsiteY2" fmla="*/ 111 h 290840"/>
              <a:gd name="connsiteX3" fmla="*/ 661268 w 986602"/>
              <a:gd name="connsiteY3" fmla="*/ 105619 h 290840"/>
              <a:gd name="connsiteX4" fmla="*/ 801945 w 986602"/>
              <a:gd name="connsiteY4" fmla="*/ 168924 h 290840"/>
              <a:gd name="connsiteX5" fmla="*/ 703471 w 986602"/>
              <a:gd name="connsiteY5" fmla="*/ 218161 h 290840"/>
              <a:gd name="connsiteX6" fmla="*/ 86 w 986602"/>
              <a:gd name="connsiteY6" fmla="*/ 288499 h 29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602" h="290840">
                <a:moveTo>
                  <a:pt x="86" y="288499"/>
                </a:moveTo>
                <a:cubicBezTo>
                  <a:pt x="8292" y="273259"/>
                  <a:pt x="588585" y="174786"/>
                  <a:pt x="752708" y="126721"/>
                </a:cubicBezTo>
                <a:cubicBezTo>
                  <a:pt x="916831" y="78656"/>
                  <a:pt x="1000065" y="3628"/>
                  <a:pt x="984825" y="111"/>
                </a:cubicBezTo>
                <a:cubicBezTo>
                  <a:pt x="969585" y="-3406"/>
                  <a:pt x="691748" y="77484"/>
                  <a:pt x="661268" y="105619"/>
                </a:cubicBezTo>
                <a:cubicBezTo>
                  <a:pt x="630788" y="133754"/>
                  <a:pt x="794911" y="150167"/>
                  <a:pt x="801945" y="168924"/>
                </a:cubicBezTo>
                <a:cubicBezTo>
                  <a:pt x="808979" y="187681"/>
                  <a:pt x="834770" y="195887"/>
                  <a:pt x="703471" y="218161"/>
                </a:cubicBezTo>
                <a:cubicBezTo>
                  <a:pt x="572173" y="240435"/>
                  <a:pt x="-8120" y="303739"/>
                  <a:pt x="86" y="288499"/>
                </a:cubicBezTo>
                <a:close/>
              </a:path>
            </a:pathLst>
          </a:custGeom>
          <a:solidFill>
            <a:srgbClr val="7030A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1" name="フリーフォーム 1430">
            <a:extLst>
              <a:ext uri="{FF2B5EF4-FFF2-40B4-BE49-F238E27FC236}">
                <a16:creationId xmlns:a16="http://schemas.microsoft.com/office/drawing/2014/main" id="{1BF55223-AB48-8558-F3F3-A25EEB876698}"/>
              </a:ext>
            </a:extLst>
          </p:cNvPr>
          <p:cNvSpPr/>
          <p:nvPr/>
        </p:nvSpPr>
        <p:spPr>
          <a:xfrm>
            <a:off x="3727815" y="3551114"/>
            <a:ext cx="598625" cy="1423004"/>
          </a:xfrm>
          <a:custGeom>
            <a:avLst/>
            <a:gdLst>
              <a:gd name="connsiteX0" fmla="*/ 443256 w 598625"/>
              <a:gd name="connsiteY0" fmla="*/ 978 h 1423004"/>
              <a:gd name="connsiteX1" fmla="*/ 309613 w 598625"/>
              <a:gd name="connsiteY1" fmla="*/ 662160 h 1423004"/>
              <a:gd name="connsiteX2" fmla="*/ 485459 w 598625"/>
              <a:gd name="connsiteY2" fmla="*/ 1175631 h 1423004"/>
              <a:gd name="connsiteX3" fmla="*/ 492493 w 598625"/>
              <a:gd name="connsiteY3" fmla="*/ 1189698 h 1423004"/>
              <a:gd name="connsiteX4" fmla="*/ 590967 w 598625"/>
              <a:gd name="connsiteY4" fmla="*/ 1267071 h 1423004"/>
              <a:gd name="connsiteX5" fmla="*/ 260376 w 598625"/>
              <a:gd name="connsiteY5" fmla="*/ 1295206 h 1423004"/>
              <a:gd name="connsiteX6" fmla="*/ 123 w 598625"/>
              <a:gd name="connsiteY6" fmla="*/ 1421815 h 1423004"/>
              <a:gd name="connsiteX7" fmla="*/ 225207 w 598625"/>
              <a:gd name="connsiteY7" fmla="*/ 1210800 h 1423004"/>
              <a:gd name="connsiteX8" fmla="*/ 161902 w 598625"/>
              <a:gd name="connsiteY8" fmla="*/ 802837 h 1423004"/>
              <a:gd name="connsiteX9" fmla="*/ 197071 w 598625"/>
              <a:gd name="connsiteY9" fmla="*/ 929446 h 1423004"/>
              <a:gd name="connsiteX10" fmla="*/ 211139 w 598625"/>
              <a:gd name="connsiteY10" fmla="*/ 268264 h 1423004"/>
              <a:gd name="connsiteX11" fmla="*/ 197071 w 598625"/>
              <a:gd name="connsiteY11" fmla="*/ 507415 h 1423004"/>
              <a:gd name="connsiteX12" fmla="*/ 443256 w 598625"/>
              <a:gd name="connsiteY12" fmla="*/ 978 h 1423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98625" h="1423004">
                <a:moveTo>
                  <a:pt x="443256" y="978"/>
                </a:moveTo>
                <a:cubicBezTo>
                  <a:pt x="462013" y="26769"/>
                  <a:pt x="302579" y="466385"/>
                  <a:pt x="309613" y="662160"/>
                </a:cubicBezTo>
                <a:cubicBezTo>
                  <a:pt x="316647" y="857935"/>
                  <a:pt x="454979" y="1087708"/>
                  <a:pt x="485459" y="1175631"/>
                </a:cubicBezTo>
                <a:cubicBezTo>
                  <a:pt x="515939" y="1263554"/>
                  <a:pt x="474908" y="1174458"/>
                  <a:pt x="492493" y="1189698"/>
                </a:cubicBezTo>
                <a:cubicBezTo>
                  <a:pt x="510078" y="1204938"/>
                  <a:pt x="629653" y="1249486"/>
                  <a:pt x="590967" y="1267071"/>
                </a:cubicBezTo>
                <a:cubicBezTo>
                  <a:pt x="552281" y="1284656"/>
                  <a:pt x="358850" y="1269415"/>
                  <a:pt x="260376" y="1295206"/>
                </a:cubicBezTo>
                <a:cubicBezTo>
                  <a:pt x="161902" y="1320997"/>
                  <a:pt x="5984" y="1435883"/>
                  <a:pt x="123" y="1421815"/>
                </a:cubicBezTo>
                <a:cubicBezTo>
                  <a:pt x="-5738" y="1407747"/>
                  <a:pt x="198244" y="1313963"/>
                  <a:pt x="225207" y="1210800"/>
                </a:cubicBezTo>
                <a:cubicBezTo>
                  <a:pt x="252170" y="1107637"/>
                  <a:pt x="166591" y="849729"/>
                  <a:pt x="161902" y="802837"/>
                </a:cubicBezTo>
                <a:cubicBezTo>
                  <a:pt x="157213" y="755945"/>
                  <a:pt x="188865" y="1018541"/>
                  <a:pt x="197071" y="929446"/>
                </a:cubicBezTo>
                <a:cubicBezTo>
                  <a:pt x="205277" y="840351"/>
                  <a:pt x="211139" y="338602"/>
                  <a:pt x="211139" y="268264"/>
                </a:cubicBezTo>
                <a:cubicBezTo>
                  <a:pt x="211139" y="197926"/>
                  <a:pt x="158385" y="547273"/>
                  <a:pt x="197071" y="507415"/>
                </a:cubicBezTo>
                <a:cubicBezTo>
                  <a:pt x="235757" y="467557"/>
                  <a:pt x="424499" y="-24813"/>
                  <a:pt x="443256" y="978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3" name="フリーフォーム 1432">
            <a:extLst>
              <a:ext uri="{FF2B5EF4-FFF2-40B4-BE49-F238E27FC236}">
                <a16:creationId xmlns:a16="http://schemas.microsoft.com/office/drawing/2014/main" id="{3CEBEA44-F792-8114-7D99-E2FB555EA75A}"/>
              </a:ext>
            </a:extLst>
          </p:cNvPr>
          <p:cNvSpPr/>
          <p:nvPr/>
        </p:nvSpPr>
        <p:spPr>
          <a:xfrm>
            <a:off x="3242170" y="1613500"/>
            <a:ext cx="2804643" cy="2293597"/>
          </a:xfrm>
          <a:custGeom>
            <a:avLst/>
            <a:gdLst>
              <a:gd name="connsiteX0" fmla="*/ 1386101 w 2804643"/>
              <a:gd name="connsiteY0" fmla="*/ 39454 h 2293597"/>
              <a:gd name="connsiteX1" fmla="*/ 2476347 w 2804643"/>
              <a:gd name="connsiteY1" fmla="*/ 1228174 h 2293597"/>
              <a:gd name="connsiteX2" fmla="*/ 2398975 w 2804643"/>
              <a:gd name="connsiteY2" fmla="*/ 1073429 h 2293597"/>
              <a:gd name="connsiteX3" fmla="*/ 2799904 w 2804643"/>
              <a:gd name="connsiteY3" fmla="*/ 1734611 h 2293597"/>
              <a:gd name="connsiteX4" fmla="*/ 2567787 w 2804643"/>
              <a:gd name="connsiteY4" fmla="*/ 1312580 h 2293597"/>
              <a:gd name="connsiteX5" fmla="*/ 1836267 w 2804643"/>
              <a:gd name="connsiteY5" fmla="*/ 1284445 h 2293597"/>
              <a:gd name="connsiteX6" fmla="*/ 1301695 w 2804643"/>
              <a:gd name="connsiteY6" fmla="*/ 1910457 h 2293597"/>
              <a:gd name="connsiteX7" fmla="*/ 1357965 w 2804643"/>
              <a:gd name="connsiteY7" fmla="*/ 1692408 h 2293597"/>
              <a:gd name="connsiteX8" fmla="*/ 1111781 w 2804643"/>
              <a:gd name="connsiteY8" fmla="*/ 2290285 h 2293597"/>
              <a:gd name="connsiteX9" fmla="*/ 1034408 w 2804643"/>
              <a:gd name="connsiteY9" fmla="*/ 1896389 h 2293597"/>
              <a:gd name="connsiteX10" fmla="*/ 422464 w 2804643"/>
              <a:gd name="connsiteY10" fmla="*/ 1129700 h 2293597"/>
              <a:gd name="connsiteX11" fmla="*/ 520938 w 2804643"/>
              <a:gd name="connsiteY11" fmla="*/ 1291478 h 2293597"/>
              <a:gd name="connsiteX12" fmla="*/ 56704 w 2804643"/>
              <a:gd name="connsiteY12" fmla="*/ 461485 h 2293597"/>
              <a:gd name="connsiteX13" fmla="*/ 105941 w 2804643"/>
              <a:gd name="connsiteY13" fmla="*/ 700635 h 2293597"/>
              <a:gd name="connsiteX14" fmla="*/ 633479 w 2804643"/>
              <a:gd name="connsiteY14" fmla="*/ 236402 h 2293597"/>
              <a:gd name="connsiteX15" fmla="*/ 14501 w 2804643"/>
              <a:gd name="connsiteY15" fmla="*/ 278605 h 2293597"/>
              <a:gd name="connsiteX16" fmla="*/ 1386101 w 2804643"/>
              <a:gd name="connsiteY16" fmla="*/ 39454 h 2293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04643" h="2293597">
                <a:moveTo>
                  <a:pt x="1386101" y="39454"/>
                </a:moveTo>
                <a:cubicBezTo>
                  <a:pt x="1796409" y="197715"/>
                  <a:pt x="2307535" y="1055845"/>
                  <a:pt x="2476347" y="1228174"/>
                </a:cubicBezTo>
                <a:cubicBezTo>
                  <a:pt x="2645159" y="1400503"/>
                  <a:pt x="2345049" y="989023"/>
                  <a:pt x="2398975" y="1073429"/>
                </a:cubicBezTo>
                <a:cubicBezTo>
                  <a:pt x="2452901" y="1157835"/>
                  <a:pt x="2771769" y="1694753"/>
                  <a:pt x="2799904" y="1734611"/>
                </a:cubicBezTo>
                <a:cubicBezTo>
                  <a:pt x="2828039" y="1774469"/>
                  <a:pt x="2728393" y="1387608"/>
                  <a:pt x="2567787" y="1312580"/>
                </a:cubicBezTo>
                <a:cubicBezTo>
                  <a:pt x="2407181" y="1237552"/>
                  <a:pt x="2047282" y="1184799"/>
                  <a:pt x="1836267" y="1284445"/>
                </a:cubicBezTo>
                <a:cubicBezTo>
                  <a:pt x="1625252" y="1384091"/>
                  <a:pt x="1381412" y="1842463"/>
                  <a:pt x="1301695" y="1910457"/>
                </a:cubicBezTo>
                <a:cubicBezTo>
                  <a:pt x="1221978" y="1978451"/>
                  <a:pt x="1389617" y="1629103"/>
                  <a:pt x="1357965" y="1692408"/>
                </a:cubicBezTo>
                <a:cubicBezTo>
                  <a:pt x="1326313" y="1755713"/>
                  <a:pt x="1165707" y="2256288"/>
                  <a:pt x="1111781" y="2290285"/>
                </a:cubicBezTo>
                <a:cubicBezTo>
                  <a:pt x="1057855" y="2324282"/>
                  <a:pt x="1149294" y="2089820"/>
                  <a:pt x="1034408" y="1896389"/>
                </a:cubicBezTo>
                <a:cubicBezTo>
                  <a:pt x="919522" y="1702958"/>
                  <a:pt x="508042" y="1230519"/>
                  <a:pt x="422464" y="1129700"/>
                </a:cubicBezTo>
                <a:cubicBezTo>
                  <a:pt x="336886" y="1028882"/>
                  <a:pt x="581898" y="1402847"/>
                  <a:pt x="520938" y="1291478"/>
                </a:cubicBezTo>
                <a:cubicBezTo>
                  <a:pt x="459978" y="1180109"/>
                  <a:pt x="125870" y="559959"/>
                  <a:pt x="56704" y="461485"/>
                </a:cubicBezTo>
                <a:cubicBezTo>
                  <a:pt x="-12462" y="363011"/>
                  <a:pt x="9812" y="738149"/>
                  <a:pt x="105941" y="700635"/>
                </a:cubicBezTo>
                <a:cubicBezTo>
                  <a:pt x="202070" y="663121"/>
                  <a:pt x="648719" y="306740"/>
                  <a:pt x="633479" y="236402"/>
                </a:cubicBezTo>
                <a:cubicBezTo>
                  <a:pt x="618239" y="166064"/>
                  <a:pt x="-110936" y="309085"/>
                  <a:pt x="14501" y="278605"/>
                </a:cubicBezTo>
                <a:cubicBezTo>
                  <a:pt x="139938" y="248125"/>
                  <a:pt x="975793" y="-118807"/>
                  <a:pt x="1386101" y="39454"/>
                </a:cubicBezTo>
                <a:close/>
              </a:path>
            </a:pathLst>
          </a:custGeom>
          <a:solidFill>
            <a:srgbClr val="FFC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4" name="フリーフォーム 1433">
            <a:extLst>
              <a:ext uri="{FF2B5EF4-FFF2-40B4-BE49-F238E27FC236}">
                <a16:creationId xmlns:a16="http://schemas.microsoft.com/office/drawing/2014/main" id="{1704CD11-B6B1-1B03-A815-95E37EEA6B3F}"/>
              </a:ext>
            </a:extLst>
          </p:cNvPr>
          <p:cNvSpPr/>
          <p:nvPr/>
        </p:nvSpPr>
        <p:spPr>
          <a:xfrm>
            <a:off x="3992133" y="2445124"/>
            <a:ext cx="832781" cy="1993264"/>
          </a:xfrm>
          <a:custGeom>
            <a:avLst/>
            <a:gdLst>
              <a:gd name="connsiteX0" fmla="*/ 826052 w 832781"/>
              <a:gd name="connsiteY0" fmla="*/ 2654 h 1993264"/>
              <a:gd name="connsiteX1" fmla="*/ 622070 w 832781"/>
              <a:gd name="connsiteY1" fmla="*/ 832648 h 1993264"/>
              <a:gd name="connsiteX2" fmla="*/ 593935 w 832781"/>
              <a:gd name="connsiteY2" fmla="*/ 1641541 h 1993264"/>
              <a:gd name="connsiteX3" fmla="*/ 572833 w 832781"/>
              <a:gd name="connsiteY3" fmla="*/ 1430525 h 1993264"/>
              <a:gd name="connsiteX4" fmla="*/ 537664 w 832781"/>
              <a:gd name="connsiteY4" fmla="*/ 1993233 h 1993264"/>
              <a:gd name="connsiteX5" fmla="*/ 411055 w 832781"/>
              <a:gd name="connsiteY5" fmla="*/ 1451627 h 1993264"/>
              <a:gd name="connsiteX6" fmla="*/ 24193 w 832781"/>
              <a:gd name="connsiteY6" fmla="*/ 452821 h 1993264"/>
              <a:gd name="connsiteX7" fmla="*/ 66396 w 832781"/>
              <a:gd name="connsiteY7" fmla="*/ 642734 h 1993264"/>
              <a:gd name="connsiteX8" fmla="*/ 277412 w 832781"/>
              <a:gd name="connsiteY8" fmla="*/ 487990 h 1993264"/>
              <a:gd name="connsiteX9" fmla="*/ 340716 w 832781"/>
              <a:gd name="connsiteY9" fmla="*/ 565362 h 1993264"/>
              <a:gd name="connsiteX10" fmla="*/ 826052 w 832781"/>
              <a:gd name="connsiteY10" fmla="*/ 2654 h 1993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2781" h="1993264">
                <a:moveTo>
                  <a:pt x="826052" y="2654"/>
                </a:moveTo>
                <a:cubicBezTo>
                  <a:pt x="872944" y="47202"/>
                  <a:pt x="660756" y="559500"/>
                  <a:pt x="622070" y="832648"/>
                </a:cubicBezTo>
                <a:cubicBezTo>
                  <a:pt x="583384" y="1105796"/>
                  <a:pt x="602141" y="1541895"/>
                  <a:pt x="593935" y="1641541"/>
                </a:cubicBezTo>
                <a:cubicBezTo>
                  <a:pt x="585729" y="1741187"/>
                  <a:pt x="582212" y="1371910"/>
                  <a:pt x="572833" y="1430525"/>
                </a:cubicBezTo>
                <a:cubicBezTo>
                  <a:pt x="563454" y="1489140"/>
                  <a:pt x="564627" y="1989716"/>
                  <a:pt x="537664" y="1993233"/>
                </a:cubicBezTo>
                <a:cubicBezTo>
                  <a:pt x="510701" y="1996750"/>
                  <a:pt x="496633" y="1708362"/>
                  <a:pt x="411055" y="1451627"/>
                </a:cubicBezTo>
                <a:cubicBezTo>
                  <a:pt x="325476" y="1194892"/>
                  <a:pt x="81636" y="587636"/>
                  <a:pt x="24193" y="452821"/>
                </a:cubicBezTo>
                <a:cubicBezTo>
                  <a:pt x="-33250" y="318006"/>
                  <a:pt x="24193" y="636873"/>
                  <a:pt x="66396" y="642734"/>
                </a:cubicBezTo>
                <a:cubicBezTo>
                  <a:pt x="108599" y="648595"/>
                  <a:pt x="231692" y="500885"/>
                  <a:pt x="277412" y="487990"/>
                </a:cubicBezTo>
                <a:cubicBezTo>
                  <a:pt x="323132" y="475095"/>
                  <a:pt x="253965" y="642734"/>
                  <a:pt x="340716" y="565362"/>
                </a:cubicBezTo>
                <a:cubicBezTo>
                  <a:pt x="427467" y="487990"/>
                  <a:pt x="779160" y="-41894"/>
                  <a:pt x="826052" y="2654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5" name="フリーフォーム 1434">
            <a:extLst>
              <a:ext uri="{FF2B5EF4-FFF2-40B4-BE49-F238E27FC236}">
                <a16:creationId xmlns:a16="http://schemas.microsoft.com/office/drawing/2014/main" id="{9BDD1804-43C7-435A-20D0-CC7FA257AEEA}"/>
              </a:ext>
            </a:extLst>
          </p:cNvPr>
          <p:cNvSpPr/>
          <p:nvPr/>
        </p:nvSpPr>
        <p:spPr>
          <a:xfrm>
            <a:off x="2917869" y="3024869"/>
            <a:ext cx="1248024" cy="1098427"/>
          </a:xfrm>
          <a:custGeom>
            <a:avLst/>
            <a:gdLst>
              <a:gd name="connsiteX0" fmla="*/ 1035153 w 1248024"/>
              <a:gd name="connsiteY0" fmla="*/ 20786 h 1098427"/>
              <a:gd name="connsiteX1" fmla="*/ 1246168 w 1248024"/>
              <a:gd name="connsiteY1" fmla="*/ 492054 h 1098427"/>
              <a:gd name="connsiteX2" fmla="*/ 1126593 w 1248024"/>
              <a:gd name="connsiteY2" fmla="*/ 942220 h 1098427"/>
              <a:gd name="connsiteX3" fmla="*/ 929645 w 1248024"/>
              <a:gd name="connsiteY3" fmla="*/ 1082897 h 1098427"/>
              <a:gd name="connsiteX4" fmla="*/ 8211 w 1248024"/>
              <a:gd name="connsiteY4" fmla="*/ 618663 h 1098427"/>
              <a:gd name="connsiteX5" fmla="*/ 500580 w 1248024"/>
              <a:gd name="connsiteY5" fmla="*/ 724171 h 1098427"/>
              <a:gd name="connsiteX6" fmla="*/ 901509 w 1248024"/>
              <a:gd name="connsiteY6" fmla="*/ 780442 h 1098427"/>
              <a:gd name="connsiteX7" fmla="*/ 950746 w 1248024"/>
              <a:gd name="connsiteY7" fmla="*/ 463919 h 1098427"/>
              <a:gd name="connsiteX8" fmla="*/ 310666 w 1248024"/>
              <a:gd name="connsiteY8" fmla="*/ 463919 h 1098427"/>
              <a:gd name="connsiteX9" fmla="*/ 191091 w 1248024"/>
              <a:gd name="connsiteY9" fmla="*/ 400614 h 1098427"/>
              <a:gd name="connsiteX10" fmla="*/ 507614 w 1248024"/>
              <a:gd name="connsiteY10" fmla="*/ 119260 h 1098427"/>
              <a:gd name="connsiteX11" fmla="*/ 240328 w 1248024"/>
              <a:gd name="connsiteY11" fmla="*/ 84091 h 1098427"/>
              <a:gd name="connsiteX12" fmla="*/ 1035153 w 1248024"/>
              <a:gd name="connsiteY12" fmla="*/ 20786 h 1098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8024" h="1098427">
                <a:moveTo>
                  <a:pt x="1035153" y="20786"/>
                </a:moveTo>
                <a:cubicBezTo>
                  <a:pt x="1202793" y="88780"/>
                  <a:pt x="1230928" y="338482"/>
                  <a:pt x="1246168" y="492054"/>
                </a:cubicBezTo>
                <a:cubicBezTo>
                  <a:pt x="1261408" y="645626"/>
                  <a:pt x="1179347" y="843746"/>
                  <a:pt x="1126593" y="942220"/>
                </a:cubicBezTo>
                <a:cubicBezTo>
                  <a:pt x="1073839" y="1040694"/>
                  <a:pt x="1116042" y="1136823"/>
                  <a:pt x="929645" y="1082897"/>
                </a:cubicBezTo>
                <a:cubicBezTo>
                  <a:pt x="743248" y="1028971"/>
                  <a:pt x="79722" y="678451"/>
                  <a:pt x="8211" y="618663"/>
                </a:cubicBezTo>
                <a:cubicBezTo>
                  <a:pt x="-63300" y="558875"/>
                  <a:pt x="351697" y="697208"/>
                  <a:pt x="500580" y="724171"/>
                </a:cubicBezTo>
                <a:cubicBezTo>
                  <a:pt x="649463" y="751134"/>
                  <a:pt x="826481" y="823817"/>
                  <a:pt x="901509" y="780442"/>
                </a:cubicBezTo>
                <a:cubicBezTo>
                  <a:pt x="976537" y="737067"/>
                  <a:pt x="1049220" y="516673"/>
                  <a:pt x="950746" y="463919"/>
                </a:cubicBezTo>
                <a:cubicBezTo>
                  <a:pt x="852272" y="411165"/>
                  <a:pt x="437275" y="474470"/>
                  <a:pt x="310666" y="463919"/>
                </a:cubicBezTo>
                <a:cubicBezTo>
                  <a:pt x="184057" y="453368"/>
                  <a:pt x="158266" y="458057"/>
                  <a:pt x="191091" y="400614"/>
                </a:cubicBezTo>
                <a:cubicBezTo>
                  <a:pt x="223916" y="343171"/>
                  <a:pt x="499408" y="172014"/>
                  <a:pt x="507614" y="119260"/>
                </a:cubicBezTo>
                <a:cubicBezTo>
                  <a:pt x="515820" y="66506"/>
                  <a:pt x="148888" y="95814"/>
                  <a:pt x="240328" y="84091"/>
                </a:cubicBezTo>
                <a:cubicBezTo>
                  <a:pt x="331768" y="72368"/>
                  <a:pt x="867513" y="-47208"/>
                  <a:pt x="1035153" y="20786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6" name="フリーフォーム 1435">
            <a:extLst>
              <a:ext uri="{FF2B5EF4-FFF2-40B4-BE49-F238E27FC236}">
                <a16:creationId xmlns:a16="http://schemas.microsoft.com/office/drawing/2014/main" id="{A2C71C96-7056-2547-AFEA-66059533AB65}"/>
              </a:ext>
            </a:extLst>
          </p:cNvPr>
          <p:cNvSpPr/>
          <p:nvPr/>
        </p:nvSpPr>
        <p:spPr>
          <a:xfrm>
            <a:off x="4622986" y="2761902"/>
            <a:ext cx="1194126" cy="1789338"/>
          </a:xfrm>
          <a:custGeom>
            <a:avLst/>
            <a:gdLst>
              <a:gd name="connsiteX0" fmla="*/ 1158836 w 1194126"/>
              <a:gd name="connsiteY0" fmla="*/ 2400 h 1789338"/>
              <a:gd name="connsiteX1" fmla="*/ 1186971 w 1194126"/>
              <a:gd name="connsiteY1" fmla="*/ 867563 h 1789338"/>
              <a:gd name="connsiteX2" fmla="*/ 1109599 w 1194126"/>
              <a:gd name="connsiteY2" fmla="*/ 1085612 h 1789338"/>
              <a:gd name="connsiteX3" fmla="*/ 589094 w 1194126"/>
              <a:gd name="connsiteY3" fmla="*/ 1261458 h 1789338"/>
              <a:gd name="connsiteX4" fmla="*/ 990023 w 1194126"/>
              <a:gd name="connsiteY4" fmla="*/ 1437304 h 1789338"/>
              <a:gd name="connsiteX5" fmla="*/ 842312 w 1194126"/>
              <a:gd name="connsiteY5" fmla="*/ 1521710 h 1789338"/>
              <a:gd name="connsiteX6" fmla="*/ 1109599 w 1194126"/>
              <a:gd name="connsiteY6" fmla="*/ 1788996 h 1789338"/>
              <a:gd name="connsiteX7" fmla="*/ 455451 w 1194126"/>
              <a:gd name="connsiteY7" fmla="*/ 1556880 h 1789338"/>
              <a:gd name="connsiteX8" fmla="*/ 5285 w 1194126"/>
              <a:gd name="connsiteY8" fmla="*/ 776123 h 1789338"/>
              <a:gd name="connsiteX9" fmla="*/ 202232 w 1194126"/>
              <a:gd name="connsiteY9" fmla="*/ 1015273 h 1789338"/>
              <a:gd name="connsiteX10" fmla="*/ 96725 w 1194126"/>
              <a:gd name="connsiteY10" fmla="*/ 544006 h 1789338"/>
              <a:gd name="connsiteX11" fmla="*/ 497654 w 1194126"/>
              <a:gd name="connsiteY11" fmla="*/ 973070 h 1789338"/>
              <a:gd name="connsiteX12" fmla="*/ 708669 w 1194126"/>
              <a:gd name="connsiteY12" fmla="*/ 790190 h 1789338"/>
              <a:gd name="connsiteX13" fmla="*/ 771974 w 1194126"/>
              <a:gd name="connsiteY13" fmla="*/ 586209 h 1789338"/>
              <a:gd name="connsiteX14" fmla="*/ 237402 w 1194126"/>
              <a:gd name="connsiteY14" fmla="*/ 248584 h 1789338"/>
              <a:gd name="connsiteX15" fmla="*/ 722737 w 1194126"/>
              <a:gd name="connsiteY15" fmla="*/ 473667 h 1789338"/>
              <a:gd name="connsiteX16" fmla="*/ 856380 w 1194126"/>
              <a:gd name="connsiteY16" fmla="*/ 297821 h 1789338"/>
              <a:gd name="connsiteX17" fmla="*/ 905617 w 1194126"/>
              <a:gd name="connsiteY17" fmla="*/ 600276 h 1789338"/>
              <a:gd name="connsiteX18" fmla="*/ 1158836 w 1194126"/>
              <a:gd name="connsiteY18" fmla="*/ 2400 h 178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94126" h="1789338">
                <a:moveTo>
                  <a:pt x="1158836" y="2400"/>
                </a:moveTo>
                <a:cubicBezTo>
                  <a:pt x="1205728" y="46948"/>
                  <a:pt x="1195177" y="687028"/>
                  <a:pt x="1186971" y="867563"/>
                </a:cubicBezTo>
                <a:cubicBezTo>
                  <a:pt x="1178765" y="1048098"/>
                  <a:pt x="1209245" y="1019963"/>
                  <a:pt x="1109599" y="1085612"/>
                </a:cubicBezTo>
                <a:cubicBezTo>
                  <a:pt x="1009953" y="1151261"/>
                  <a:pt x="609023" y="1202843"/>
                  <a:pt x="589094" y="1261458"/>
                </a:cubicBezTo>
                <a:cubicBezTo>
                  <a:pt x="569165" y="1320073"/>
                  <a:pt x="947820" y="1393929"/>
                  <a:pt x="990023" y="1437304"/>
                </a:cubicBezTo>
                <a:cubicBezTo>
                  <a:pt x="1032226" y="1480679"/>
                  <a:pt x="822383" y="1463095"/>
                  <a:pt x="842312" y="1521710"/>
                </a:cubicBezTo>
                <a:cubicBezTo>
                  <a:pt x="862241" y="1580325"/>
                  <a:pt x="1174076" y="1783134"/>
                  <a:pt x="1109599" y="1788996"/>
                </a:cubicBezTo>
                <a:cubicBezTo>
                  <a:pt x="1045122" y="1794858"/>
                  <a:pt x="639503" y="1725692"/>
                  <a:pt x="455451" y="1556880"/>
                </a:cubicBezTo>
                <a:cubicBezTo>
                  <a:pt x="271399" y="1388068"/>
                  <a:pt x="47488" y="866391"/>
                  <a:pt x="5285" y="776123"/>
                </a:cubicBezTo>
                <a:cubicBezTo>
                  <a:pt x="-36918" y="685855"/>
                  <a:pt x="186992" y="1053959"/>
                  <a:pt x="202232" y="1015273"/>
                </a:cubicBezTo>
                <a:cubicBezTo>
                  <a:pt x="217472" y="976587"/>
                  <a:pt x="47488" y="551040"/>
                  <a:pt x="96725" y="544006"/>
                </a:cubicBezTo>
                <a:cubicBezTo>
                  <a:pt x="145962" y="536972"/>
                  <a:pt x="395663" y="932039"/>
                  <a:pt x="497654" y="973070"/>
                </a:cubicBezTo>
                <a:cubicBezTo>
                  <a:pt x="599645" y="1014101"/>
                  <a:pt x="662949" y="854667"/>
                  <a:pt x="708669" y="790190"/>
                </a:cubicBezTo>
                <a:cubicBezTo>
                  <a:pt x="754389" y="725713"/>
                  <a:pt x="850518" y="676477"/>
                  <a:pt x="771974" y="586209"/>
                </a:cubicBezTo>
                <a:cubicBezTo>
                  <a:pt x="693430" y="495941"/>
                  <a:pt x="245608" y="267341"/>
                  <a:pt x="237402" y="248584"/>
                </a:cubicBezTo>
                <a:cubicBezTo>
                  <a:pt x="229196" y="229827"/>
                  <a:pt x="619574" y="465461"/>
                  <a:pt x="722737" y="473667"/>
                </a:cubicBezTo>
                <a:cubicBezTo>
                  <a:pt x="825900" y="481873"/>
                  <a:pt x="825900" y="276719"/>
                  <a:pt x="856380" y="297821"/>
                </a:cubicBezTo>
                <a:cubicBezTo>
                  <a:pt x="886860" y="318923"/>
                  <a:pt x="852863" y="653030"/>
                  <a:pt x="905617" y="600276"/>
                </a:cubicBezTo>
                <a:cubicBezTo>
                  <a:pt x="958371" y="547522"/>
                  <a:pt x="1111944" y="-42148"/>
                  <a:pt x="1158836" y="2400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7" name="フリーフォーム 1436">
            <a:extLst>
              <a:ext uri="{FF2B5EF4-FFF2-40B4-BE49-F238E27FC236}">
                <a16:creationId xmlns:a16="http://schemas.microsoft.com/office/drawing/2014/main" id="{D6BBBFF6-E7B4-7D14-CC2B-7DAF1749459F}"/>
              </a:ext>
            </a:extLst>
          </p:cNvPr>
          <p:cNvSpPr/>
          <p:nvPr/>
        </p:nvSpPr>
        <p:spPr>
          <a:xfrm>
            <a:off x="4467416" y="2982154"/>
            <a:ext cx="631055" cy="1797441"/>
          </a:xfrm>
          <a:custGeom>
            <a:avLst/>
            <a:gdLst>
              <a:gd name="connsiteX0" fmla="*/ 378904 w 631055"/>
              <a:gd name="connsiteY0" fmla="*/ 197 h 1797441"/>
              <a:gd name="connsiteX1" fmla="*/ 385938 w 631055"/>
              <a:gd name="connsiteY1" fmla="*/ 752818 h 1797441"/>
              <a:gd name="connsiteX2" fmla="*/ 611021 w 631055"/>
              <a:gd name="connsiteY2" fmla="*/ 1779760 h 1797441"/>
              <a:gd name="connsiteX3" fmla="*/ 554750 w 631055"/>
              <a:gd name="connsiteY3" fmla="*/ 1329594 h 1797441"/>
              <a:gd name="connsiteX4" fmla="*/ 34246 w 631055"/>
              <a:gd name="connsiteY4" fmla="*/ 401126 h 1797441"/>
              <a:gd name="connsiteX5" fmla="*/ 83482 w 631055"/>
              <a:gd name="connsiteY5" fmla="*/ 675446 h 1797441"/>
              <a:gd name="connsiteX6" fmla="*/ 378904 w 631055"/>
              <a:gd name="connsiteY6" fmla="*/ 197 h 1797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055" h="1797441">
                <a:moveTo>
                  <a:pt x="378904" y="197"/>
                </a:moveTo>
                <a:cubicBezTo>
                  <a:pt x="429313" y="13092"/>
                  <a:pt x="347252" y="456224"/>
                  <a:pt x="385938" y="752818"/>
                </a:cubicBezTo>
                <a:cubicBezTo>
                  <a:pt x="424624" y="1049412"/>
                  <a:pt x="582886" y="1683631"/>
                  <a:pt x="611021" y="1779760"/>
                </a:cubicBezTo>
                <a:cubicBezTo>
                  <a:pt x="639156" y="1875889"/>
                  <a:pt x="650879" y="1559366"/>
                  <a:pt x="554750" y="1329594"/>
                </a:cubicBezTo>
                <a:cubicBezTo>
                  <a:pt x="458621" y="1099822"/>
                  <a:pt x="112791" y="510151"/>
                  <a:pt x="34246" y="401126"/>
                </a:cubicBezTo>
                <a:cubicBezTo>
                  <a:pt x="-44299" y="292101"/>
                  <a:pt x="29556" y="742267"/>
                  <a:pt x="83482" y="675446"/>
                </a:cubicBezTo>
                <a:cubicBezTo>
                  <a:pt x="137408" y="608625"/>
                  <a:pt x="328495" y="-12698"/>
                  <a:pt x="378904" y="197"/>
                </a:cubicBezTo>
                <a:close/>
              </a:path>
            </a:pathLst>
          </a:custGeom>
          <a:solidFill>
            <a:srgbClr val="FFC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9" name="フリーフォーム 1438">
            <a:extLst>
              <a:ext uri="{FF2B5EF4-FFF2-40B4-BE49-F238E27FC236}">
                <a16:creationId xmlns:a16="http://schemas.microsoft.com/office/drawing/2014/main" id="{6F8BD24D-99DF-0749-A879-CB03CF8A98BD}"/>
              </a:ext>
            </a:extLst>
          </p:cNvPr>
          <p:cNvSpPr/>
          <p:nvPr/>
        </p:nvSpPr>
        <p:spPr>
          <a:xfrm>
            <a:off x="3160255" y="3620683"/>
            <a:ext cx="2391174" cy="2218946"/>
          </a:xfrm>
          <a:custGeom>
            <a:avLst/>
            <a:gdLst>
              <a:gd name="connsiteX0" fmla="*/ 40145 w 2391174"/>
              <a:gd name="connsiteY0" fmla="*/ 8782 h 2218946"/>
              <a:gd name="connsiteX1" fmla="*/ 715394 w 2391174"/>
              <a:gd name="connsiteY1" fmla="*/ 444880 h 2218946"/>
              <a:gd name="connsiteX2" fmla="*/ 863105 w 2391174"/>
              <a:gd name="connsiteY2" fmla="*/ 895046 h 2218946"/>
              <a:gd name="connsiteX3" fmla="*/ 933443 w 2391174"/>
              <a:gd name="connsiteY3" fmla="*/ 1014622 h 2218946"/>
              <a:gd name="connsiteX4" fmla="*/ 680225 w 2391174"/>
              <a:gd name="connsiteY4" fmla="*/ 1443686 h 2218946"/>
              <a:gd name="connsiteX5" fmla="*/ 905308 w 2391174"/>
              <a:gd name="connsiteY5" fmla="*/ 1661735 h 2218946"/>
              <a:gd name="connsiteX6" fmla="*/ 912342 w 2391174"/>
              <a:gd name="connsiteY6" fmla="*/ 1703939 h 2218946"/>
              <a:gd name="connsiteX7" fmla="*/ 1468016 w 2391174"/>
              <a:gd name="connsiteY7" fmla="*/ 1865717 h 2218946"/>
              <a:gd name="connsiteX8" fmla="*/ 1144459 w 2391174"/>
              <a:gd name="connsiteY8" fmla="*/ 1710972 h 2218946"/>
              <a:gd name="connsiteX9" fmla="*/ 2079960 w 2391174"/>
              <a:gd name="connsiteY9" fmla="*/ 1528092 h 2218946"/>
              <a:gd name="connsiteX10" fmla="*/ 2002588 w 2391174"/>
              <a:gd name="connsiteY10" fmla="*/ 1492923 h 2218946"/>
              <a:gd name="connsiteX11" fmla="*/ 2361314 w 2391174"/>
              <a:gd name="connsiteY11" fmla="*/ 1570295 h 2218946"/>
              <a:gd name="connsiteX12" fmla="*/ 1102256 w 2391174"/>
              <a:gd name="connsiteY12" fmla="*/ 2217409 h 2218946"/>
              <a:gd name="connsiteX13" fmla="*/ 462176 w 2391174"/>
              <a:gd name="connsiteY13" fmla="*/ 1718006 h 2218946"/>
              <a:gd name="connsiteX14" fmla="*/ 244127 w 2391174"/>
              <a:gd name="connsiteY14" fmla="*/ 726234 h 2218946"/>
              <a:gd name="connsiteX15" fmla="*/ 469210 w 2391174"/>
              <a:gd name="connsiteY15" fmla="*/ 1035723 h 2218946"/>
              <a:gd name="connsiteX16" fmla="*/ 4976 w 2391174"/>
              <a:gd name="connsiteY16" fmla="*/ 444880 h 2218946"/>
              <a:gd name="connsiteX17" fmla="*/ 230059 w 2391174"/>
              <a:gd name="connsiteY17" fmla="*/ 754369 h 2218946"/>
              <a:gd name="connsiteX18" fmla="*/ 328533 w 2391174"/>
              <a:gd name="connsiteY18" fmla="*/ 859877 h 2218946"/>
              <a:gd name="connsiteX19" fmla="*/ 40145 w 2391174"/>
              <a:gd name="connsiteY19" fmla="*/ 8782 h 2218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391174" h="2218946">
                <a:moveTo>
                  <a:pt x="40145" y="8782"/>
                </a:moveTo>
                <a:cubicBezTo>
                  <a:pt x="104622" y="-60384"/>
                  <a:pt x="578234" y="297169"/>
                  <a:pt x="715394" y="444880"/>
                </a:cubicBezTo>
                <a:cubicBezTo>
                  <a:pt x="852554" y="592591"/>
                  <a:pt x="826764" y="800089"/>
                  <a:pt x="863105" y="895046"/>
                </a:cubicBezTo>
                <a:cubicBezTo>
                  <a:pt x="899446" y="990003"/>
                  <a:pt x="963923" y="923182"/>
                  <a:pt x="933443" y="1014622"/>
                </a:cubicBezTo>
                <a:cubicBezTo>
                  <a:pt x="902963" y="1106062"/>
                  <a:pt x="684914" y="1335834"/>
                  <a:pt x="680225" y="1443686"/>
                </a:cubicBezTo>
                <a:cubicBezTo>
                  <a:pt x="675536" y="1551538"/>
                  <a:pt x="866622" y="1618360"/>
                  <a:pt x="905308" y="1661735"/>
                </a:cubicBezTo>
                <a:cubicBezTo>
                  <a:pt x="943994" y="1705110"/>
                  <a:pt x="818557" y="1669942"/>
                  <a:pt x="912342" y="1703939"/>
                </a:cubicBezTo>
                <a:cubicBezTo>
                  <a:pt x="1006127" y="1737936"/>
                  <a:pt x="1429330" y="1864545"/>
                  <a:pt x="1468016" y="1865717"/>
                </a:cubicBezTo>
                <a:cubicBezTo>
                  <a:pt x="1506702" y="1866889"/>
                  <a:pt x="1042468" y="1767243"/>
                  <a:pt x="1144459" y="1710972"/>
                </a:cubicBezTo>
                <a:cubicBezTo>
                  <a:pt x="1246450" y="1654701"/>
                  <a:pt x="1936939" y="1564433"/>
                  <a:pt x="2079960" y="1528092"/>
                </a:cubicBezTo>
                <a:cubicBezTo>
                  <a:pt x="2222981" y="1491751"/>
                  <a:pt x="1955696" y="1485889"/>
                  <a:pt x="2002588" y="1492923"/>
                </a:cubicBezTo>
                <a:cubicBezTo>
                  <a:pt x="2049480" y="1499957"/>
                  <a:pt x="2511369" y="1449547"/>
                  <a:pt x="2361314" y="1570295"/>
                </a:cubicBezTo>
                <a:cubicBezTo>
                  <a:pt x="2211259" y="1691043"/>
                  <a:pt x="1418779" y="2192791"/>
                  <a:pt x="1102256" y="2217409"/>
                </a:cubicBezTo>
                <a:cubicBezTo>
                  <a:pt x="785733" y="2242027"/>
                  <a:pt x="605198" y="1966535"/>
                  <a:pt x="462176" y="1718006"/>
                </a:cubicBezTo>
                <a:cubicBezTo>
                  <a:pt x="319154" y="1469477"/>
                  <a:pt x="242955" y="839948"/>
                  <a:pt x="244127" y="726234"/>
                </a:cubicBezTo>
                <a:cubicBezTo>
                  <a:pt x="245299" y="612520"/>
                  <a:pt x="509068" y="1082615"/>
                  <a:pt x="469210" y="1035723"/>
                </a:cubicBezTo>
                <a:cubicBezTo>
                  <a:pt x="429352" y="988831"/>
                  <a:pt x="44834" y="491772"/>
                  <a:pt x="4976" y="444880"/>
                </a:cubicBezTo>
                <a:cubicBezTo>
                  <a:pt x="-34882" y="397988"/>
                  <a:pt x="176133" y="685203"/>
                  <a:pt x="230059" y="754369"/>
                </a:cubicBezTo>
                <a:cubicBezTo>
                  <a:pt x="283985" y="823535"/>
                  <a:pt x="357841" y="981797"/>
                  <a:pt x="328533" y="859877"/>
                </a:cubicBezTo>
                <a:cubicBezTo>
                  <a:pt x="299225" y="737957"/>
                  <a:pt x="-24332" y="77948"/>
                  <a:pt x="40145" y="8782"/>
                </a:cubicBezTo>
                <a:close/>
              </a:path>
            </a:pathLst>
          </a:custGeom>
          <a:solidFill>
            <a:srgbClr val="FFC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0" name="フリーフォーム 1439">
            <a:extLst>
              <a:ext uri="{FF2B5EF4-FFF2-40B4-BE49-F238E27FC236}">
                <a16:creationId xmlns:a16="http://schemas.microsoft.com/office/drawing/2014/main" id="{B19A1059-EA2D-1782-C59E-17F8D74B38CC}"/>
              </a:ext>
            </a:extLst>
          </p:cNvPr>
          <p:cNvSpPr/>
          <p:nvPr/>
        </p:nvSpPr>
        <p:spPr>
          <a:xfrm>
            <a:off x="3513708" y="4287604"/>
            <a:ext cx="2466189" cy="1375345"/>
          </a:xfrm>
          <a:custGeom>
            <a:avLst/>
            <a:gdLst>
              <a:gd name="connsiteX0" fmla="*/ 411178 w 2466189"/>
              <a:gd name="connsiteY0" fmla="*/ 108550 h 1375345"/>
              <a:gd name="connsiteX1" fmla="*/ 1184901 w 2466189"/>
              <a:gd name="connsiteY1" fmla="*/ 305498 h 1375345"/>
              <a:gd name="connsiteX2" fmla="*/ 1206003 w 2466189"/>
              <a:gd name="connsiteY2" fmla="*/ 270328 h 1375345"/>
              <a:gd name="connsiteX3" fmla="*/ 1916421 w 2466189"/>
              <a:gd name="connsiteY3" fmla="*/ 467276 h 1375345"/>
              <a:gd name="connsiteX4" fmla="*/ 1705406 w 2466189"/>
              <a:gd name="connsiteY4" fmla="*/ 249227 h 1375345"/>
              <a:gd name="connsiteX5" fmla="*/ 2134470 w 2466189"/>
              <a:gd name="connsiteY5" fmla="*/ 389904 h 1375345"/>
              <a:gd name="connsiteX6" fmla="*/ 2465061 w 2466189"/>
              <a:gd name="connsiteY6" fmla="*/ 3042 h 1375345"/>
              <a:gd name="connsiteX7" fmla="*/ 2211843 w 2466189"/>
              <a:gd name="connsiteY7" fmla="*/ 636088 h 1375345"/>
              <a:gd name="connsiteX8" fmla="*/ 1459221 w 2466189"/>
              <a:gd name="connsiteY8" fmla="*/ 1226931 h 1375345"/>
              <a:gd name="connsiteX9" fmla="*/ 608126 w 2466189"/>
              <a:gd name="connsiteY9" fmla="*/ 1346507 h 1375345"/>
              <a:gd name="connsiteX10" fmla="*/ 3215 w 2466189"/>
              <a:gd name="connsiteY10" fmla="*/ 790833 h 1375345"/>
              <a:gd name="connsiteX11" fmla="*/ 868378 w 2466189"/>
              <a:gd name="connsiteY11" fmla="*/ 1086254 h 1375345"/>
              <a:gd name="connsiteX12" fmla="*/ 685498 w 2466189"/>
              <a:gd name="connsiteY12" fmla="*/ 889307 h 1375345"/>
              <a:gd name="connsiteX13" fmla="*/ 1684304 w 2466189"/>
              <a:gd name="connsiteY13" fmla="*/ 1029984 h 1375345"/>
              <a:gd name="connsiteX14" fmla="*/ 1585830 w 2466189"/>
              <a:gd name="connsiteY14" fmla="*/ 727528 h 1375345"/>
              <a:gd name="connsiteX15" fmla="*/ 882446 w 2466189"/>
              <a:gd name="connsiteY15" fmla="*/ 523547 h 1375345"/>
              <a:gd name="connsiteX16" fmla="*/ 706600 w 2466189"/>
              <a:gd name="connsiteY16" fmla="*/ 460242 h 1375345"/>
              <a:gd name="connsiteX17" fmla="*/ 1128630 w 2466189"/>
              <a:gd name="connsiteY17" fmla="*/ 797867 h 1375345"/>
              <a:gd name="connsiteX18" fmla="*/ 411178 w 2466189"/>
              <a:gd name="connsiteY18" fmla="*/ 108550 h 1375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466189" h="1375345">
                <a:moveTo>
                  <a:pt x="411178" y="108550"/>
                </a:moveTo>
                <a:cubicBezTo>
                  <a:pt x="420556" y="26489"/>
                  <a:pt x="1052430" y="278535"/>
                  <a:pt x="1184901" y="305498"/>
                </a:cubicBezTo>
                <a:cubicBezTo>
                  <a:pt x="1317372" y="332461"/>
                  <a:pt x="1084083" y="243365"/>
                  <a:pt x="1206003" y="270328"/>
                </a:cubicBezTo>
                <a:cubicBezTo>
                  <a:pt x="1327923" y="297291"/>
                  <a:pt x="1833187" y="470793"/>
                  <a:pt x="1916421" y="467276"/>
                </a:cubicBezTo>
                <a:cubicBezTo>
                  <a:pt x="1999655" y="463759"/>
                  <a:pt x="1669065" y="262122"/>
                  <a:pt x="1705406" y="249227"/>
                </a:cubicBezTo>
                <a:cubicBezTo>
                  <a:pt x="1741747" y="236332"/>
                  <a:pt x="2007861" y="430935"/>
                  <a:pt x="2134470" y="389904"/>
                </a:cubicBezTo>
                <a:cubicBezTo>
                  <a:pt x="2261079" y="348873"/>
                  <a:pt x="2452166" y="-37989"/>
                  <a:pt x="2465061" y="3042"/>
                </a:cubicBezTo>
                <a:cubicBezTo>
                  <a:pt x="2477956" y="44073"/>
                  <a:pt x="2379483" y="432107"/>
                  <a:pt x="2211843" y="636088"/>
                </a:cubicBezTo>
                <a:cubicBezTo>
                  <a:pt x="2044203" y="840069"/>
                  <a:pt x="1726507" y="1108528"/>
                  <a:pt x="1459221" y="1226931"/>
                </a:cubicBezTo>
                <a:cubicBezTo>
                  <a:pt x="1191935" y="1345334"/>
                  <a:pt x="850794" y="1419190"/>
                  <a:pt x="608126" y="1346507"/>
                </a:cubicBezTo>
                <a:cubicBezTo>
                  <a:pt x="365458" y="1273824"/>
                  <a:pt x="-40160" y="834208"/>
                  <a:pt x="3215" y="790833"/>
                </a:cubicBezTo>
                <a:cubicBezTo>
                  <a:pt x="46590" y="747458"/>
                  <a:pt x="754664" y="1069842"/>
                  <a:pt x="868378" y="1086254"/>
                </a:cubicBezTo>
                <a:cubicBezTo>
                  <a:pt x="982092" y="1102666"/>
                  <a:pt x="549510" y="898685"/>
                  <a:pt x="685498" y="889307"/>
                </a:cubicBezTo>
                <a:cubicBezTo>
                  <a:pt x="821486" y="879929"/>
                  <a:pt x="1534249" y="1056947"/>
                  <a:pt x="1684304" y="1029984"/>
                </a:cubicBezTo>
                <a:cubicBezTo>
                  <a:pt x="1834359" y="1003021"/>
                  <a:pt x="1719473" y="811934"/>
                  <a:pt x="1585830" y="727528"/>
                </a:cubicBezTo>
                <a:cubicBezTo>
                  <a:pt x="1452187" y="643122"/>
                  <a:pt x="1028984" y="568095"/>
                  <a:pt x="882446" y="523547"/>
                </a:cubicBezTo>
                <a:cubicBezTo>
                  <a:pt x="735908" y="478999"/>
                  <a:pt x="665569" y="414522"/>
                  <a:pt x="706600" y="460242"/>
                </a:cubicBezTo>
                <a:cubicBezTo>
                  <a:pt x="747631" y="505962"/>
                  <a:pt x="1181384" y="850621"/>
                  <a:pt x="1128630" y="797867"/>
                </a:cubicBezTo>
                <a:cubicBezTo>
                  <a:pt x="1075876" y="745113"/>
                  <a:pt x="401800" y="190611"/>
                  <a:pt x="411178" y="108550"/>
                </a:cubicBezTo>
                <a:close/>
              </a:path>
            </a:pathLst>
          </a:custGeom>
          <a:solidFill>
            <a:srgbClr val="FFC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1" name="フリーフォーム 1440">
            <a:extLst>
              <a:ext uri="{FF2B5EF4-FFF2-40B4-BE49-F238E27FC236}">
                <a16:creationId xmlns:a16="http://schemas.microsoft.com/office/drawing/2014/main" id="{0FEC5EB6-ED13-C195-9429-D6BDE5A31A55}"/>
              </a:ext>
            </a:extLst>
          </p:cNvPr>
          <p:cNvSpPr/>
          <p:nvPr/>
        </p:nvSpPr>
        <p:spPr>
          <a:xfrm>
            <a:off x="4473405" y="2203673"/>
            <a:ext cx="1558139" cy="2016764"/>
          </a:xfrm>
          <a:custGeom>
            <a:avLst/>
            <a:gdLst>
              <a:gd name="connsiteX0" fmla="*/ 900453 w 1558139"/>
              <a:gd name="connsiteY0" fmla="*/ 4955 h 2016764"/>
              <a:gd name="connsiteX1" fmla="*/ 1399857 w 1558139"/>
              <a:gd name="connsiteY1" fmla="*/ 1411724 h 2016764"/>
              <a:gd name="connsiteX2" fmla="*/ 1350620 w 1558139"/>
              <a:gd name="connsiteY2" fmla="*/ 778678 h 2016764"/>
              <a:gd name="connsiteX3" fmla="*/ 1533500 w 1558139"/>
              <a:gd name="connsiteY3" fmla="*/ 1622739 h 2016764"/>
              <a:gd name="connsiteX4" fmla="*/ 717573 w 1558139"/>
              <a:gd name="connsiteY4" fmla="*/ 2016635 h 2016764"/>
              <a:gd name="connsiteX5" fmla="*/ 204103 w 1558139"/>
              <a:gd name="connsiteY5" fmla="*/ 1587570 h 2016764"/>
              <a:gd name="connsiteX6" fmla="*/ 703506 w 1558139"/>
              <a:gd name="connsiteY6" fmla="*/ 1805619 h 2016764"/>
              <a:gd name="connsiteX7" fmla="*/ 121 w 1558139"/>
              <a:gd name="connsiteY7" fmla="*/ 1235878 h 2016764"/>
              <a:gd name="connsiteX8" fmla="*/ 766810 w 1558139"/>
              <a:gd name="connsiteY8" fmla="*/ 1573502 h 2016764"/>
              <a:gd name="connsiteX9" fmla="*/ 1153672 w 1558139"/>
              <a:gd name="connsiteY9" fmla="*/ 1313250 h 2016764"/>
              <a:gd name="connsiteX10" fmla="*/ 1090367 w 1558139"/>
              <a:gd name="connsiteY10" fmla="*/ 1334352 h 2016764"/>
              <a:gd name="connsiteX11" fmla="*/ 956724 w 1558139"/>
              <a:gd name="connsiteY11" fmla="*/ 736475 h 2016764"/>
              <a:gd name="connsiteX12" fmla="*/ 1062232 w 1558139"/>
              <a:gd name="connsiteY12" fmla="*/ 898253 h 2016764"/>
              <a:gd name="connsiteX13" fmla="*/ 534693 w 1558139"/>
              <a:gd name="connsiteY13" fmla="*/ 820881 h 2016764"/>
              <a:gd name="connsiteX14" fmla="*/ 1034097 w 1558139"/>
              <a:gd name="connsiteY14" fmla="*/ 940456 h 2016764"/>
              <a:gd name="connsiteX15" fmla="*/ 900453 w 1558139"/>
              <a:gd name="connsiteY15" fmla="*/ 4955 h 201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58139" h="2016764">
                <a:moveTo>
                  <a:pt x="900453" y="4955"/>
                </a:moveTo>
                <a:cubicBezTo>
                  <a:pt x="961413" y="83500"/>
                  <a:pt x="1324829" y="1282770"/>
                  <a:pt x="1399857" y="1411724"/>
                </a:cubicBezTo>
                <a:cubicBezTo>
                  <a:pt x="1474885" y="1540678"/>
                  <a:pt x="1328346" y="743509"/>
                  <a:pt x="1350620" y="778678"/>
                </a:cubicBezTo>
                <a:cubicBezTo>
                  <a:pt x="1372894" y="813847"/>
                  <a:pt x="1639008" y="1416413"/>
                  <a:pt x="1533500" y="1622739"/>
                </a:cubicBezTo>
                <a:cubicBezTo>
                  <a:pt x="1427992" y="1829065"/>
                  <a:pt x="939139" y="2022496"/>
                  <a:pt x="717573" y="2016635"/>
                </a:cubicBezTo>
                <a:cubicBezTo>
                  <a:pt x="496007" y="2010774"/>
                  <a:pt x="206447" y="1622739"/>
                  <a:pt x="204103" y="1587570"/>
                </a:cubicBezTo>
                <a:cubicBezTo>
                  <a:pt x="201758" y="1552401"/>
                  <a:pt x="737503" y="1864234"/>
                  <a:pt x="703506" y="1805619"/>
                </a:cubicBezTo>
                <a:cubicBezTo>
                  <a:pt x="669509" y="1747004"/>
                  <a:pt x="-10430" y="1274564"/>
                  <a:pt x="121" y="1235878"/>
                </a:cubicBezTo>
                <a:cubicBezTo>
                  <a:pt x="10672" y="1197192"/>
                  <a:pt x="574552" y="1560607"/>
                  <a:pt x="766810" y="1573502"/>
                </a:cubicBezTo>
                <a:cubicBezTo>
                  <a:pt x="959068" y="1586397"/>
                  <a:pt x="1099746" y="1353108"/>
                  <a:pt x="1153672" y="1313250"/>
                </a:cubicBezTo>
                <a:cubicBezTo>
                  <a:pt x="1207598" y="1273392"/>
                  <a:pt x="1123192" y="1430481"/>
                  <a:pt x="1090367" y="1334352"/>
                </a:cubicBezTo>
                <a:cubicBezTo>
                  <a:pt x="1057542" y="1238223"/>
                  <a:pt x="961413" y="809158"/>
                  <a:pt x="956724" y="736475"/>
                </a:cubicBezTo>
                <a:cubicBezTo>
                  <a:pt x="952035" y="663792"/>
                  <a:pt x="1132570" y="884185"/>
                  <a:pt x="1062232" y="898253"/>
                </a:cubicBezTo>
                <a:cubicBezTo>
                  <a:pt x="991894" y="912321"/>
                  <a:pt x="539382" y="813847"/>
                  <a:pt x="534693" y="820881"/>
                </a:cubicBezTo>
                <a:cubicBezTo>
                  <a:pt x="530004" y="827915"/>
                  <a:pt x="970792" y="1075271"/>
                  <a:pt x="1034097" y="940456"/>
                </a:cubicBezTo>
                <a:cubicBezTo>
                  <a:pt x="1097402" y="805641"/>
                  <a:pt x="839493" y="-73590"/>
                  <a:pt x="900453" y="4955"/>
                </a:cubicBezTo>
                <a:close/>
              </a:path>
            </a:pathLst>
          </a:custGeom>
          <a:solidFill>
            <a:srgbClr val="92D05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2" name="フリーフォーム 1441">
            <a:extLst>
              <a:ext uri="{FF2B5EF4-FFF2-40B4-BE49-F238E27FC236}">
                <a16:creationId xmlns:a16="http://schemas.microsoft.com/office/drawing/2014/main" id="{C10EFCE7-23A4-F0DD-E874-7485A38E6AE1}"/>
              </a:ext>
            </a:extLst>
          </p:cNvPr>
          <p:cNvSpPr/>
          <p:nvPr/>
        </p:nvSpPr>
        <p:spPr>
          <a:xfrm>
            <a:off x="4696910" y="2728954"/>
            <a:ext cx="1143825" cy="456768"/>
          </a:xfrm>
          <a:custGeom>
            <a:avLst/>
            <a:gdLst>
              <a:gd name="connsiteX0" fmla="*/ 219748 w 1143825"/>
              <a:gd name="connsiteY0" fmla="*/ 178 h 456768"/>
              <a:gd name="connsiteX1" fmla="*/ 8733 w 1143825"/>
              <a:gd name="connsiteY1" fmla="*/ 394074 h 456768"/>
              <a:gd name="connsiteX2" fmla="*/ 163478 w 1143825"/>
              <a:gd name="connsiteY2" fmla="*/ 246363 h 456768"/>
              <a:gd name="connsiteX3" fmla="*/ 634745 w 1143825"/>
              <a:gd name="connsiteY3" fmla="*/ 56449 h 456768"/>
              <a:gd name="connsiteX4" fmla="*/ 430764 w 1143825"/>
              <a:gd name="connsiteY4" fmla="*/ 119754 h 456768"/>
              <a:gd name="connsiteX5" fmla="*/ 894998 w 1143825"/>
              <a:gd name="connsiteY5" fmla="*/ 225261 h 456768"/>
              <a:gd name="connsiteX6" fmla="*/ 1141182 w 1143825"/>
              <a:gd name="connsiteY6" fmla="*/ 358904 h 456768"/>
              <a:gd name="connsiteX7" fmla="*/ 747287 w 1143825"/>
              <a:gd name="connsiteY7" fmla="*/ 288566 h 456768"/>
              <a:gd name="connsiteX8" fmla="*/ 15767 w 1143825"/>
              <a:gd name="connsiteY8" fmla="*/ 450344 h 456768"/>
              <a:gd name="connsiteX9" fmla="*/ 219748 w 1143825"/>
              <a:gd name="connsiteY9" fmla="*/ 178 h 456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825" h="456768">
                <a:moveTo>
                  <a:pt x="219748" y="178"/>
                </a:moveTo>
                <a:cubicBezTo>
                  <a:pt x="218576" y="-9200"/>
                  <a:pt x="18111" y="353043"/>
                  <a:pt x="8733" y="394074"/>
                </a:cubicBezTo>
                <a:cubicBezTo>
                  <a:pt x="-645" y="435105"/>
                  <a:pt x="59143" y="302634"/>
                  <a:pt x="163478" y="246363"/>
                </a:cubicBezTo>
                <a:cubicBezTo>
                  <a:pt x="267813" y="190092"/>
                  <a:pt x="590197" y="77550"/>
                  <a:pt x="634745" y="56449"/>
                </a:cubicBezTo>
                <a:cubicBezTo>
                  <a:pt x="679293" y="35348"/>
                  <a:pt x="387389" y="91619"/>
                  <a:pt x="430764" y="119754"/>
                </a:cubicBezTo>
                <a:cubicBezTo>
                  <a:pt x="474140" y="147889"/>
                  <a:pt x="776595" y="185403"/>
                  <a:pt x="894998" y="225261"/>
                </a:cubicBezTo>
                <a:cubicBezTo>
                  <a:pt x="1013401" y="265119"/>
                  <a:pt x="1165800" y="348353"/>
                  <a:pt x="1141182" y="358904"/>
                </a:cubicBezTo>
                <a:cubicBezTo>
                  <a:pt x="1116564" y="369455"/>
                  <a:pt x="934856" y="273326"/>
                  <a:pt x="747287" y="288566"/>
                </a:cubicBezTo>
                <a:cubicBezTo>
                  <a:pt x="559718" y="303806"/>
                  <a:pt x="101345" y="493719"/>
                  <a:pt x="15767" y="450344"/>
                </a:cubicBezTo>
                <a:cubicBezTo>
                  <a:pt x="-69812" y="406969"/>
                  <a:pt x="220920" y="9556"/>
                  <a:pt x="219748" y="178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3" name="フリーフォーム 1442">
            <a:extLst>
              <a:ext uri="{FF2B5EF4-FFF2-40B4-BE49-F238E27FC236}">
                <a16:creationId xmlns:a16="http://schemas.microsoft.com/office/drawing/2014/main" id="{9BDC058A-969F-B93B-EC41-FDC2F5AFC3EB}"/>
              </a:ext>
            </a:extLst>
          </p:cNvPr>
          <p:cNvSpPr/>
          <p:nvPr/>
        </p:nvSpPr>
        <p:spPr>
          <a:xfrm>
            <a:off x="3146376" y="2895994"/>
            <a:ext cx="1158893" cy="355373"/>
          </a:xfrm>
          <a:custGeom>
            <a:avLst/>
            <a:gdLst>
              <a:gd name="connsiteX0" fmla="*/ 4787 w 1158893"/>
              <a:gd name="connsiteY0" fmla="*/ 262203 h 355373"/>
              <a:gd name="connsiteX1" fmla="*/ 532326 w 1158893"/>
              <a:gd name="connsiteY1" fmla="*/ 8984 h 355373"/>
              <a:gd name="connsiteX2" fmla="*/ 166566 w 1158893"/>
              <a:gd name="connsiteY2" fmla="*/ 58221 h 355373"/>
              <a:gd name="connsiteX3" fmla="*/ 532326 w 1158893"/>
              <a:gd name="connsiteY3" fmla="*/ 72289 h 355373"/>
              <a:gd name="connsiteX4" fmla="*/ 884018 w 1158893"/>
              <a:gd name="connsiteY4" fmla="*/ 170763 h 355373"/>
              <a:gd name="connsiteX5" fmla="*/ 687070 w 1158893"/>
              <a:gd name="connsiteY5" fmla="*/ 100424 h 355373"/>
              <a:gd name="connsiteX6" fmla="*/ 1151304 w 1158893"/>
              <a:gd name="connsiteY6" fmla="*/ 353643 h 355373"/>
              <a:gd name="connsiteX7" fmla="*/ 905119 w 1158893"/>
              <a:gd name="connsiteY7" fmla="*/ 212966 h 355373"/>
              <a:gd name="connsiteX8" fmla="*/ 4787 w 1158893"/>
              <a:gd name="connsiteY8" fmla="*/ 262203 h 355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8893" h="355373">
                <a:moveTo>
                  <a:pt x="4787" y="262203"/>
                </a:moveTo>
                <a:cubicBezTo>
                  <a:pt x="-57345" y="228206"/>
                  <a:pt x="505363" y="42981"/>
                  <a:pt x="532326" y="8984"/>
                </a:cubicBezTo>
                <a:cubicBezTo>
                  <a:pt x="559289" y="-25013"/>
                  <a:pt x="166566" y="47670"/>
                  <a:pt x="166566" y="58221"/>
                </a:cubicBezTo>
                <a:cubicBezTo>
                  <a:pt x="166566" y="68772"/>
                  <a:pt x="412751" y="53532"/>
                  <a:pt x="532326" y="72289"/>
                </a:cubicBezTo>
                <a:cubicBezTo>
                  <a:pt x="651901" y="91046"/>
                  <a:pt x="858227" y="166074"/>
                  <a:pt x="884018" y="170763"/>
                </a:cubicBezTo>
                <a:cubicBezTo>
                  <a:pt x="909809" y="175452"/>
                  <a:pt x="642522" y="69944"/>
                  <a:pt x="687070" y="100424"/>
                </a:cubicBezTo>
                <a:cubicBezTo>
                  <a:pt x="731618" y="130904"/>
                  <a:pt x="1114963" y="334886"/>
                  <a:pt x="1151304" y="353643"/>
                </a:cubicBezTo>
                <a:cubicBezTo>
                  <a:pt x="1187645" y="372400"/>
                  <a:pt x="1091516" y="232895"/>
                  <a:pt x="905119" y="212966"/>
                </a:cubicBezTo>
                <a:cubicBezTo>
                  <a:pt x="718722" y="193037"/>
                  <a:pt x="66919" y="296200"/>
                  <a:pt x="4787" y="262203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5" name="フリーフォーム 1444">
            <a:extLst>
              <a:ext uri="{FF2B5EF4-FFF2-40B4-BE49-F238E27FC236}">
                <a16:creationId xmlns:a16="http://schemas.microsoft.com/office/drawing/2014/main" id="{CF57E30F-E287-F0F9-751E-474E9D0CDF74}"/>
              </a:ext>
            </a:extLst>
          </p:cNvPr>
          <p:cNvSpPr/>
          <p:nvPr/>
        </p:nvSpPr>
        <p:spPr>
          <a:xfrm>
            <a:off x="2557488" y="3214506"/>
            <a:ext cx="451726" cy="1899182"/>
          </a:xfrm>
          <a:custGeom>
            <a:avLst/>
            <a:gdLst>
              <a:gd name="connsiteX0" fmla="*/ 178678 w 451726"/>
              <a:gd name="connsiteY0" fmla="*/ 14029 h 1899182"/>
              <a:gd name="connsiteX1" fmla="*/ 38001 w 451726"/>
              <a:gd name="connsiteY1" fmla="*/ 421992 h 1899182"/>
              <a:gd name="connsiteX2" fmla="*/ 23934 w 451726"/>
              <a:gd name="connsiteY2" fmla="*/ 956565 h 1899182"/>
              <a:gd name="connsiteX3" fmla="*/ 9866 w 451726"/>
              <a:gd name="connsiteY3" fmla="*/ 759617 h 1899182"/>
              <a:gd name="connsiteX4" fmla="*/ 185712 w 451726"/>
              <a:gd name="connsiteY4" fmla="*/ 1315291 h 1899182"/>
              <a:gd name="connsiteX5" fmla="*/ 157577 w 451726"/>
              <a:gd name="connsiteY5" fmla="*/ 1139445 h 1899182"/>
              <a:gd name="connsiteX6" fmla="*/ 438930 w 451726"/>
              <a:gd name="connsiteY6" fmla="*/ 1885032 h 1899182"/>
              <a:gd name="connsiteX7" fmla="*/ 389694 w 451726"/>
              <a:gd name="connsiteY7" fmla="*/ 1547408 h 1899182"/>
              <a:gd name="connsiteX8" fmla="*/ 263084 w 451726"/>
              <a:gd name="connsiteY8" fmla="*/ 576737 h 1899182"/>
              <a:gd name="connsiteX9" fmla="*/ 256050 w 451726"/>
              <a:gd name="connsiteY9" fmla="*/ 942497 h 1899182"/>
              <a:gd name="connsiteX10" fmla="*/ 178678 w 451726"/>
              <a:gd name="connsiteY10" fmla="*/ 14029 h 1899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1726" h="1899182">
                <a:moveTo>
                  <a:pt x="178678" y="14029"/>
                </a:moveTo>
                <a:cubicBezTo>
                  <a:pt x="142336" y="-72722"/>
                  <a:pt x="63792" y="264903"/>
                  <a:pt x="38001" y="421992"/>
                </a:cubicBezTo>
                <a:cubicBezTo>
                  <a:pt x="12210" y="579081"/>
                  <a:pt x="28623" y="900294"/>
                  <a:pt x="23934" y="956565"/>
                </a:cubicBezTo>
                <a:cubicBezTo>
                  <a:pt x="19245" y="1012836"/>
                  <a:pt x="-17097" y="699829"/>
                  <a:pt x="9866" y="759617"/>
                </a:cubicBezTo>
                <a:cubicBezTo>
                  <a:pt x="36829" y="819405"/>
                  <a:pt x="161094" y="1251986"/>
                  <a:pt x="185712" y="1315291"/>
                </a:cubicBezTo>
                <a:cubicBezTo>
                  <a:pt x="210330" y="1378596"/>
                  <a:pt x="115374" y="1044488"/>
                  <a:pt x="157577" y="1139445"/>
                </a:cubicBezTo>
                <a:cubicBezTo>
                  <a:pt x="199780" y="1234402"/>
                  <a:pt x="400244" y="1817038"/>
                  <a:pt x="438930" y="1885032"/>
                </a:cubicBezTo>
                <a:cubicBezTo>
                  <a:pt x="477616" y="1953026"/>
                  <a:pt x="419002" y="1765457"/>
                  <a:pt x="389694" y="1547408"/>
                </a:cubicBezTo>
                <a:cubicBezTo>
                  <a:pt x="360386" y="1329359"/>
                  <a:pt x="285358" y="677555"/>
                  <a:pt x="263084" y="576737"/>
                </a:cubicBezTo>
                <a:cubicBezTo>
                  <a:pt x="240810" y="475919"/>
                  <a:pt x="267773" y="1031592"/>
                  <a:pt x="256050" y="942497"/>
                </a:cubicBezTo>
                <a:cubicBezTo>
                  <a:pt x="244327" y="853402"/>
                  <a:pt x="215020" y="100780"/>
                  <a:pt x="178678" y="14029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6" name="フリーフォーム 1445">
            <a:extLst>
              <a:ext uri="{FF2B5EF4-FFF2-40B4-BE49-F238E27FC236}">
                <a16:creationId xmlns:a16="http://schemas.microsoft.com/office/drawing/2014/main" id="{6AC69434-0525-2B8F-4637-FC771E719E59}"/>
              </a:ext>
            </a:extLst>
          </p:cNvPr>
          <p:cNvSpPr/>
          <p:nvPr/>
        </p:nvSpPr>
        <p:spPr>
          <a:xfrm>
            <a:off x="5992824" y="2989303"/>
            <a:ext cx="721687" cy="2806693"/>
          </a:xfrm>
          <a:custGeom>
            <a:avLst/>
            <a:gdLst>
              <a:gd name="connsiteX0" fmla="*/ 626025 w 721687"/>
              <a:gd name="connsiteY0" fmla="*/ 82 h 2806693"/>
              <a:gd name="connsiteX1" fmla="*/ 49250 w 721687"/>
              <a:gd name="connsiteY1" fmla="*/ 1174734 h 2806693"/>
              <a:gd name="connsiteX2" fmla="*/ 84419 w 721687"/>
              <a:gd name="connsiteY2" fmla="*/ 633128 h 2806693"/>
              <a:gd name="connsiteX3" fmla="*/ 13 w 721687"/>
              <a:gd name="connsiteY3" fmla="*/ 2412691 h 2806693"/>
              <a:gd name="connsiteX4" fmla="*/ 91453 w 721687"/>
              <a:gd name="connsiteY4" fmla="*/ 2145405 h 2806693"/>
              <a:gd name="connsiteX5" fmla="*/ 42216 w 721687"/>
              <a:gd name="connsiteY5" fmla="*/ 2806586 h 2806693"/>
              <a:gd name="connsiteX6" fmla="*/ 316536 w 721687"/>
              <a:gd name="connsiteY6" fmla="*/ 2089134 h 2806693"/>
              <a:gd name="connsiteX7" fmla="*/ 703398 w 721687"/>
              <a:gd name="connsiteY7" fmla="*/ 1505325 h 2806693"/>
              <a:gd name="connsiteX8" fmla="*/ 647127 w 721687"/>
              <a:gd name="connsiteY8" fmla="*/ 710500 h 2806693"/>
              <a:gd name="connsiteX9" fmla="*/ 541619 w 721687"/>
              <a:gd name="connsiteY9" fmla="*/ 1111429 h 2806693"/>
              <a:gd name="connsiteX10" fmla="*/ 626025 w 721687"/>
              <a:gd name="connsiteY10" fmla="*/ 82 h 2806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1687" h="2806693">
                <a:moveTo>
                  <a:pt x="626025" y="82"/>
                </a:moveTo>
                <a:cubicBezTo>
                  <a:pt x="543964" y="10633"/>
                  <a:pt x="139518" y="1069226"/>
                  <a:pt x="49250" y="1174734"/>
                </a:cubicBezTo>
                <a:cubicBezTo>
                  <a:pt x="-41018" y="1280242"/>
                  <a:pt x="92625" y="426802"/>
                  <a:pt x="84419" y="633128"/>
                </a:cubicBezTo>
                <a:cubicBezTo>
                  <a:pt x="76213" y="839454"/>
                  <a:pt x="-1159" y="2160645"/>
                  <a:pt x="13" y="2412691"/>
                </a:cubicBezTo>
                <a:cubicBezTo>
                  <a:pt x="1185" y="2664737"/>
                  <a:pt x="84419" y="2079756"/>
                  <a:pt x="91453" y="2145405"/>
                </a:cubicBezTo>
                <a:cubicBezTo>
                  <a:pt x="98487" y="2211054"/>
                  <a:pt x="4702" y="2815965"/>
                  <a:pt x="42216" y="2806586"/>
                </a:cubicBezTo>
                <a:cubicBezTo>
                  <a:pt x="79730" y="2797208"/>
                  <a:pt x="206339" y="2306011"/>
                  <a:pt x="316536" y="2089134"/>
                </a:cubicBezTo>
                <a:cubicBezTo>
                  <a:pt x="426733" y="1872257"/>
                  <a:pt x="648300" y="1735097"/>
                  <a:pt x="703398" y="1505325"/>
                </a:cubicBezTo>
                <a:cubicBezTo>
                  <a:pt x="758496" y="1275553"/>
                  <a:pt x="674090" y="776149"/>
                  <a:pt x="647127" y="710500"/>
                </a:cubicBezTo>
                <a:cubicBezTo>
                  <a:pt x="620164" y="644851"/>
                  <a:pt x="543964" y="1223970"/>
                  <a:pt x="541619" y="1111429"/>
                </a:cubicBezTo>
                <a:cubicBezTo>
                  <a:pt x="539274" y="998888"/>
                  <a:pt x="708086" y="-10469"/>
                  <a:pt x="626025" y="8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7" name="フリーフォーム 1446">
            <a:extLst>
              <a:ext uri="{FF2B5EF4-FFF2-40B4-BE49-F238E27FC236}">
                <a16:creationId xmlns:a16="http://schemas.microsoft.com/office/drawing/2014/main" id="{4DF1CFA7-9D0A-DE6F-45E7-884BB24C5F8F}"/>
              </a:ext>
            </a:extLst>
          </p:cNvPr>
          <p:cNvSpPr/>
          <p:nvPr/>
        </p:nvSpPr>
        <p:spPr>
          <a:xfrm>
            <a:off x="6006843" y="4598539"/>
            <a:ext cx="291285" cy="1301911"/>
          </a:xfrm>
          <a:custGeom>
            <a:avLst/>
            <a:gdLst>
              <a:gd name="connsiteX0" fmla="*/ 189975 w 291285"/>
              <a:gd name="connsiteY0" fmla="*/ 22698 h 1301911"/>
              <a:gd name="connsiteX1" fmla="*/ 175908 w 291285"/>
              <a:gd name="connsiteY1" fmla="*/ 508033 h 1301911"/>
              <a:gd name="connsiteX2" fmla="*/ 225145 w 291285"/>
              <a:gd name="connsiteY2" fmla="*/ 360323 h 1301911"/>
              <a:gd name="connsiteX3" fmla="*/ 112603 w 291285"/>
              <a:gd name="connsiteY3" fmla="*/ 817523 h 1301911"/>
              <a:gd name="connsiteX4" fmla="*/ 211077 w 291285"/>
              <a:gd name="connsiteY4" fmla="*/ 620575 h 1301911"/>
              <a:gd name="connsiteX5" fmla="*/ 62 w 291285"/>
              <a:gd name="connsiteY5" fmla="*/ 1295824 h 1301911"/>
              <a:gd name="connsiteX6" fmla="*/ 189975 w 291285"/>
              <a:gd name="connsiteY6" fmla="*/ 930064 h 1301911"/>
              <a:gd name="connsiteX7" fmla="*/ 288449 w 291285"/>
              <a:gd name="connsiteY7" fmla="*/ 529135 h 1301911"/>
              <a:gd name="connsiteX8" fmla="*/ 84468 w 291285"/>
              <a:gd name="connsiteY8" fmla="*/ 915996 h 1301911"/>
              <a:gd name="connsiteX9" fmla="*/ 211077 w 291285"/>
              <a:gd name="connsiteY9" fmla="*/ 500999 h 1301911"/>
              <a:gd name="connsiteX10" fmla="*/ 204043 w 291285"/>
              <a:gd name="connsiteY10" fmla="*/ 121172 h 1301911"/>
              <a:gd name="connsiteX11" fmla="*/ 189975 w 291285"/>
              <a:gd name="connsiteY11" fmla="*/ 22698 h 1301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1285" h="1301911">
                <a:moveTo>
                  <a:pt x="189975" y="22698"/>
                </a:moveTo>
                <a:cubicBezTo>
                  <a:pt x="185286" y="87175"/>
                  <a:pt x="170046" y="451762"/>
                  <a:pt x="175908" y="508033"/>
                </a:cubicBezTo>
                <a:cubicBezTo>
                  <a:pt x="181770" y="564304"/>
                  <a:pt x="235696" y="308741"/>
                  <a:pt x="225145" y="360323"/>
                </a:cubicBezTo>
                <a:cubicBezTo>
                  <a:pt x="214594" y="411905"/>
                  <a:pt x="114948" y="774148"/>
                  <a:pt x="112603" y="817523"/>
                </a:cubicBezTo>
                <a:cubicBezTo>
                  <a:pt x="110258" y="860898"/>
                  <a:pt x="229834" y="540858"/>
                  <a:pt x="211077" y="620575"/>
                </a:cubicBezTo>
                <a:cubicBezTo>
                  <a:pt x="192320" y="700292"/>
                  <a:pt x="3579" y="1244243"/>
                  <a:pt x="62" y="1295824"/>
                </a:cubicBezTo>
                <a:cubicBezTo>
                  <a:pt x="-3455" y="1347405"/>
                  <a:pt x="141911" y="1057845"/>
                  <a:pt x="189975" y="930064"/>
                </a:cubicBezTo>
                <a:cubicBezTo>
                  <a:pt x="238039" y="802283"/>
                  <a:pt x="306033" y="531480"/>
                  <a:pt x="288449" y="529135"/>
                </a:cubicBezTo>
                <a:cubicBezTo>
                  <a:pt x="270865" y="526790"/>
                  <a:pt x="97363" y="920685"/>
                  <a:pt x="84468" y="915996"/>
                </a:cubicBezTo>
                <a:cubicBezTo>
                  <a:pt x="71573" y="911307"/>
                  <a:pt x="191148" y="633470"/>
                  <a:pt x="211077" y="500999"/>
                </a:cubicBezTo>
                <a:cubicBezTo>
                  <a:pt x="231006" y="368528"/>
                  <a:pt x="207560" y="198544"/>
                  <a:pt x="204043" y="121172"/>
                </a:cubicBezTo>
                <a:cubicBezTo>
                  <a:pt x="200526" y="43800"/>
                  <a:pt x="194664" y="-41779"/>
                  <a:pt x="189975" y="2269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8" name="フリーフォーム 1447">
            <a:extLst>
              <a:ext uri="{FF2B5EF4-FFF2-40B4-BE49-F238E27FC236}">
                <a16:creationId xmlns:a16="http://schemas.microsoft.com/office/drawing/2014/main" id="{1AA03F33-8155-CD93-7362-A314194A409D}"/>
              </a:ext>
            </a:extLst>
          </p:cNvPr>
          <p:cNvSpPr/>
          <p:nvPr/>
        </p:nvSpPr>
        <p:spPr>
          <a:xfrm>
            <a:off x="3164840" y="4859109"/>
            <a:ext cx="256561" cy="620772"/>
          </a:xfrm>
          <a:custGeom>
            <a:avLst/>
            <a:gdLst>
              <a:gd name="connsiteX0" fmla="*/ 391 w 256561"/>
              <a:gd name="connsiteY0" fmla="*/ 1279 h 620772"/>
              <a:gd name="connsiteX1" fmla="*/ 246575 w 256561"/>
              <a:gd name="connsiteY1" fmla="*/ 599156 h 620772"/>
              <a:gd name="connsiteX2" fmla="*/ 190305 w 256561"/>
              <a:gd name="connsiteY2" fmla="*/ 444411 h 620772"/>
              <a:gd name="connsiteX3" fmla="*/ 391 w 256561"/>
              <a:gd name="connsiteY3" fmla="*/ 1279 h 62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561" h="620772">
                <a:moveTo>
                  <a:pt x="391" y="1279"/>
                </a:moveTo>
                <a:cubicBezTo>
                  <a:pt x="9769" y="27070"/>
                  <a:pt x="214923" y="525301"/>
                  <a:pt x="246575" y="599156"/>
                </a:cubicBezTo>
                <a:cubicBezTo>
                  <a:pt x="278227" y="673011"/>
                  <a:pt x="227819" y="541713"/>
                  <a:pt x="190305" y="444411"/>
                </a:cubicBezTo>
                <a:cubicBezTo>
                  <a:pt x="152791" y="347109"/>
                  <a:pt x="-8987" y="-24512"/>
                  <a:pt x="391" y="127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9" name="フリーフォーム 1448">
            <a:extLst>
              <a:ext uri="{FF2B5EF4-FFF2-40B4-BE49-F238E27FC236}">
                <a16:creationId xmlns:a16="http://schemas.microsoft.com/office/drawing/2014/main" id="{F5E39960-09E2-2D68-2592-15CB294F14A7}"/>
              </a:ext>
            </a:extLst>
          </p:cNvPr>
          <p:cNvSpPr/>
          <p:nvPr/>
        </p:nvSpPr>
        <p:spPr>
          <a:xfrm>
            <a:off x="5633978" y="5518891"/>
            <a:ext cx="49391" cy="1107860"/>
          </a:xfrm>
          <a:custGeom>
            <a:avLst/>
            <a:gdLst>
              <a:gd name="connsiteX0" fmla="*/ 133 w 49391"/>
              <a:gd name="connsiteY0" fmla="*/ 2678 h 1107860"/>
              <a:gd name="connsiteX1" fmla="*/ 35302 w 49391"/>
              <a:gd name="connsiteY1" fmla="*/ 1071823 h 1107860"/>
              <a:gd name="connsiteX2" fmla="*/ 49370 w 49391"/>
              <a:gd name="connsiteY2" fmla="*/ 776401 h 1107860"/>
              <a:gd name="connsiteX3" fmla="*/ 133 w 49391"/>
              <a:gd name="connsiteY3" fmla="*/ 2678 h 1107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391" h="1107860">
                <a:moveTo>
                  <a:pt x="133" y="2678"/>
                </a:moveTo>
                <a:cubicBezTo>
                  <a:pt x="-2212" y="51915"/>
                  <a:pt x="27096" y="942869"/>
                  <a:pt x="35302" y="1071823"/>
                </a:cubicBezTo>
                <a:cubicBezTo>
                  <a:pt x="43508" y="1200777"/>
                  <a:pt x="48198" y="955764"/>
                  <a:pt x="49370" y="776401"/>
                </a:cubicBezTo>
                <a:cubicBezTo>
                  <a:pt x="50542" y="597038"/>
                  <a:pt x="2478" y="-46559"/>
                  <a:pt x="133" y="267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0" name="フリーフォーム 1449">
            <a:extLst>
              <a:ext uri="{FF2B5EF4-FFF2-40B4-BE49-F238E27FC236}">
                <a16:creationId xmlns:a16="http://schemas.microsoft.com/office/drawing/2014/main" id="{B2BA8776-65B5-72EF-DBBA-AEF2B6871C4C}"/>
              </a:ext>
            </a:extLst>
          </p:cNvPr>
          <p:cNvSpPr/>
          <p:nvPr/>
        </p:nvSpPr>
        <p:spPr>
          <a:xfrm>
            <a:off x="3453454" y="5470237"/>
            <a:ext cx="239922" cy="1333638"/>
          </a:xfrm>
          <a:custGeom>
            <a:avLst/>
            <a:gdLst>
              <a:gd name="connsiteX0" fmla="*/ 133808 w 239922"/>
              <a:gd name="connsiteY0" fmla="*/ 23197 h 1333638"/>
              <a:gd name="connsiteX1" fmla="*/ 239315 w 239922"/>
              <a:gd name="connsiteY1" fmla="*/ 1303357 h 1333638"/>
              <a:gd name="connsiteX2" fmla="*/ 168977 w 239922"/>
              <a:gd name="connsiteY2" fmla="*/ 874292 h 1333638"/>
              <a:gd name="connsiteX3" fmla="*/ 7198 w 239922"/>
              <a:gd name="connsiteY3" fmla="*/ 234212 h 1333638"/>
              <a:gd name="connsiteX4" fmla="*/ 28300 w 239922"/>
              <a:gd name="connsiteY4" fmla="*/ 487431 h 1333638"/>
              <a:gd name="connsiteX5" fmla="*/ 28300 w 239922"/>
              <a:gd name="connsiteY5" fmla="*/ 16163 h 1333638"/>
              <a:gd name="connsiteX6" fmla="*/ 28300 w 239922"/>
              <a:gd name="connsiteY6" fmla="*/ 445228 h 1333638"/>
              <a:gd name="connsiteX7" fmla="*/ 133808 w 239922"/>
              <a:gd name="connsiteY7" fmla="*/ 23197 h 1333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922" h="1333638">
                <a:moveTo>
                  <a:pt x="133808" y="23197"/>
                </a:moveTo>
                <a:cubicBezTo>
                  <a:pt x="168977" y="166218"/>
                  <a:pt x="233454" y="1161508"/>
                  <a:pt x="239315" y="1303357"/>
                </a:cubicBezTo>
                <a:cubicBezTo>
                  <a:pt x="245177" y="1445206"/>
                  <a:pt x="207663" y="1052483"/>
                  <a:pt x="168977" y="874292"/>
                </a:cubicBezTo>
                <a:cubicBezTo>
                  <a:pt x="130291" y="696101"/>
                  <a:pt x="30644" y="298689"/>
                  <a:pt x="7198" y="234212"/>
                </a:cubicBezTo>
                <a:cubicBezTo>
                  <a:pt x="-16248" y="169735"/>
                  <a:pt x="24783" y="523772"/>
                  <a:pt x="28300" y="487431"/>
                </a:cubicBezTo>
                <a:cubicBezTo>
                  <a:pt x="31817" y="451090"/>
                  <a:pt x="28300" y="16163"/>
                  <a:pt x="28300" y="16163"/>
                </a:cubicBezTo>
                <a:cubicBezTo>
                  <a:pt x="28300" y="9129"/>
                  <a:pt x="17749" y="445228"/>
                  <a:pt x="28300" y="445228"/>
                </a:cubicBezTo>
                <a:cubicBezTo>
                  <a:pt x="38851" y="445228"/>
                  <a:pt x="98639" y="-119824"/>
                  <a:pt x="133808" y="2319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2" name="フリーフォーム 1451">
            <a:extLst>
              <a:ext uri="{FF2B5EF4-FFF2-40B4-BE49-F238E27FC236}">
                <a16:creationId xmlns:a16="http://schemas.microsoft.com/office/drawing/2014/main" id="{B2A294B0-D22F-BB5B-279B-28FFA16438D3}"/>
              </a:ext>
            </a:extLst>
          </p:cNvPr>
          <p:cNvSpPr/>
          <p:nvPr/>
        </p:nvSpPr>
        <p:spPr>
          <a:xfrm>
            <a:off x="5631045" y="5273692"/>
            <a:ext cx="179918" cy="1099129"/>
          </a:xfrm>
          <a:custGeom>
            <a:avLst/>
            <a:gdLst>
              <a:gd name="connsiteX0" fmla="*/ 178912 w 179918"/>
              <a:gd name="connsiteY0" fmla="*/ 57963 h 1099129"/>
              <a:gd name="connsiteX1" fmla="*/ 136709 w 179918"/>
              <a:gd name="connsiteY1" fmla="*/ 599570 h 1099129"/>
              <a:gd name="connsiteX2" fmla="*/ 143743 w 179918"/>
              <a:gd name="connsiteY2" fmla="*/ 508130 h 1099129"/>
              <a:gd name="connsiteX3" fmla="*/ 164844 w 179918"/>
              <a:gd name="connsiteY3" fmla="*/ 1098973 h 1099129"/>
              <a:gd name="connsiteX4" fmla="*/ 108573 w 179918"/>
              <a:gd name="connsiteY4" fmla="*/ 564400 h 1099129"/>
              <a:gd name="connsiteX5" fmla="*/ 66370 w 179918"/>
              <a:gd name="connsiteY5" fmla="*/ 318216 h 1099129"/>
              <a:gd name="connsiteX6" fmla="*/ 59337 w 179918"/>
              <a:gd name="connsiteY6" fmla="*/ 620671 h 1099129"/>
              <a:gd name="connsiteX7" fmla="*/ 3066 w 179918"/>
              <a:gd name="connsiteY7" fmla="*/ 247877 h 1099129"/>
              <a:gd name="connsiteX8" fmla="*/ 164844 w 179918"/>
              <a:gd name="connsiteY8" fmla="*/ 1693 h 1099129"/>
              <a:gd name="connsiteX9" fmla="*/ 164844 w 179918"/>
              <a:gd name="connsiteY9" fmla="*/ 135336 h 1099129"/>
              <a:gd name="connsiteX10" fmla="*/ 178912 w 179918"/>
              <a:gd name="connsiteY10" fmla="*/ 57963 h 1099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9918" h="1099129">
                <a:moveTo>
                  <a:pt x="178912" y="57963"/>
                </a:moveTo>
                <a:cubicBezTo>
                  <a:pt x="174223" y="135335"/>
                  <a:pt x="142570" y="524542"/>
                  <a:pt x="136709" y="599570"/>
                </a:cubicBezTo>
                <a:cubicBezTo>
                  <a:pt x="130847" y="674598"/>
                  <a:pt x="139054" y="424896"/>
                  <a:pt x="143743" y="508130"/>
                </a:cubicBezTo>
                <a:cubicBezTo>
                  <a:pt x="148432" y="591364"/>
                  <a:pt x="170706" y="1089595"/>
                  <a:pt x="164844" y="1098973"/>
                </a:cubicBezTo>
                <a:cubicBezTo>
                  <a:pt x="158982" y="1108351"/>
                  <a:pt x="124985" y="694526"/>
                  <a:pt x="108573" y="564400"/>
                </a:cubicBezTo>
                <a:cubicBezTo>
                  <a:pt x="92161" y="434274"/>
                  <a:pt x="74576" y="308838"/>
                  <a:pt x="66370" y="318216"/>
                </a:cubicBezTo>
                <a:cubicBezTo>
                  <a:pt x="58164" y="327594"/>
                  <a:pt x="69888" y="632394"/>
                  <a:pt x="59337" y="620671"/>
                </a:cubicBezTo>
                <a:cubicBezTo>
                  <a:pt x="48786" y="608948"/>
                  <a:pt x="-14518" y="351040"/>
                  <a:pt x="3066" y="247877"/>
                </a:cubicBezTo>
                <a:cubicBezTo>
                  <a:pt x="20650" y="144714"/>
                  <a:pt x="137881" y="20450"/>
                  <a:pt x="164844" y="1693"/>
                </a:cubicBezTo>
                <a:cubicBezTo>
                  <a:pt x="191807" y="-17064"/>
                  <a:pt x="158982" y="125958"/>
                  <a:pt x="164844" y="135336"/>
                </a:cubicBezTo>
                <a:cubicBezTo>
                  <a:pt x="170705" y="144714"/>
                  <a:pt x="183601" y="-19409"/>
                  <a:pt x="178912" y="5796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3" name="フリーフォーム 1452">
            <a:extLst>
              <a:ext uri="{FF2B5EF4-FFF2-40B4-BE49-F238E27FC236}">
                <a16:creationId xmlns:a16="http://schemas.microsoft.com/office/drawing/2014/main" id="{897734B9-FCE7-A039-CF99-86D32C90B53E}"/>
              </a:ext>
            </a:extLst>
          </p:cNvPr>
          <p:cNvSpPr/>
          <p:nvPr/>
        </p:nvSpPr>
        <p:spPr>
          <a:xfrm>
            <a:off x="4112302" y="5261160"/>
            <a:ext cx="513126" cy="95720"/>
          </a:xfrm>
          <a:custGeom>
            <a:avLst/>
            <a:gdLst>
              <a:gd name="connsiteX0" fmla="*/ 2498 w 513126"/>
              <a:gd name="connsiteY0" fmla="*/ 157 h 95720"/>
              <a:gd name="connsiteX1" fmla="*/ 501901 w 513126"/>
              <a:gd name="connsiteY1" fmla="*/ 91597 h 95720"/>
              <a:gd name="connsiteX2" fmla="*/ 319021 w 513126"/>
              <a:gd name="connsiteY2" fmla="*/ 70495 h 95720"/>
              <a:gd name="connsiteX3" fmla="*/ 2498 w 513126"/>
              <a:gd name="connsiteY3" fmla="*/ 157 h 95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126" h="95720">
                <a:moveTo>
                  <a:pt x="2498" y="157"/>
                </a:moveTo>
                <a:cubicBezTo>
                  <a:pt x="32978" y="3674"/>
                  <a:pt x="449147" y="79874"/>
                  <a:pt x="501901" y="91597"/>
                </a:cubicBezTo>
                <a:cubicBezTo>
                  <a:pt x="554655" y="103320"/>
                  <a:pt x="409289" y="88080"/>
                  <a:pt x="319021" y="70495"/>
                </a:cubicBezTo>
                <a:cubicBezTo>
                  <a:pt x="228753" y="52910"/>
                  <a:pt x="-27982" y="-3360"/>
                  <a:pt x="2498" y="15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4" name="フリーフォーム 1453">
            <a:extLst>
              <a:ext uri="{FF2B5EF4-FFF2-40B4-BE49-F238E27FC236}">
                <a16:creationId xmlns:a16="http://schemas.microsoft.com/office/drawing/2014/main" id="{057FCB9A-378D-A5B9-F206-0BAE225E9916}"/>
              </a:ext>
            </a:extLst>
          </p:cNvPr>
          <p:cNvSpPr/>
          <p:nvPr/>
        </p:nvSpPr>
        <p:spPr>
          <a:xfrm>
            <a:off x="3798222" y="4213122"/>
            <a:ext cx="725932" cy="726244"/>
          </a:xfrm>
          <a:custGeom>
            <a:avLst/>
            <a:gdLst>
              <a:gd name="connsiteX0" fmla="*/ 55 w 725932"/>
              <a:gd name="connsiteY0" fmla="*/ 152 h 726244"/>
              <a:gd name="connsiteX1" fmla="*/ 612000 w 725932"/>
              <a:gd name="connsiteY1" fmla="*/ 415149 h 726244"/>
              <a:gd name="connsiteX2" fmla="*/ 612000 w 725932"/>
              <a:gd name="connsiteY2" fmla="*/ 583961 h 726244"/>
              <a:gd name="connsiteX3" fmla="*/ 710473 w 725932"/>
              <a:gd name="connsiteY3" fmla="*/ 485487 h 726244"/>
              <a:gd name="connsiteX4" fmla="*/ 654203 w 725932"/>
              <a:gd name="connsiteY4" fmla="*/ 724638 h 726244"/>
              <a:gd name="connsiteX5" fmla="*/ 724541 w 725932"/>
              <a:gd name="connsiteY5" fmla="*/ 583961 h 726244"/>
              <a:gd name="connsiteX6" fmla="*/ 576830 w 725932"/>
              <a:gd name="connsiteY6" fmla="*/ 464386 h 726244"/>
              <a:gd name="connsiteX7" fmla="*/ 55 w 725932"/>
              <a:gd name="connsiteY7" fmla="*/ 152 h 72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5932" h="726244">
                <a:moveTo>
                  <a:pt x="55" y="152"/>
                </a:moveTo>
                <a:cubicBezTo>
                  <a:pt x="5917" y="-8054"/>
                  <a:pt x="510009" y="317848"/>
                  <a:pt x="612000" y="415149"/>
                </a:cubicBezTo>
                <a:cubicBezTo>
                  <a:pt x="713991" y="512450"/>
                  <a:pt x="595588" y="572238"/>
                  <a:pt x="612000" y="583961"/>
                </a:cubicBezTo>
                <a:cubicBezTo>
                  <a:pt x="628412" y="595684"/>
                  <a:pt x="703439" y="462041"/>
                  <a:pt x="710473" y="485487"/>
                </a:cubicBezTo>
                <a:cubicBezTo>
                  <a:pt x="717507" y="508933"/>
                  <a:pt x="651858" y="708226"/>
                  <a:pt x="654203" y="724638"/>
                </a:cubicBezTo>
                <a:cubicBezTo>
                  <a:pt x="656548" y="741050"/>
                  <a:pt x="737436" y="627336"/>
                  <a:pt x="724541" y="583961"/>
                </a:cubicBezTo>
                <a:cubicBezTo>
                  <a:pt x="711646" y="540586"/>
                  <a:pt x="701095" y="558171"/>
                  <a:pt x="576830" y="464386"/>
                </a:cubicBezTo>
                <a:cubicBezTo>
                  <a:pt x="452565" y="370601"/>
                  <a:pt x="-5807" y="8358"/>
                  <a:pt x="55" y="152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5" name="フリーフォーム 1454">
            <a:extLst>
              <a:ext uri="{FF2B5EF4-FFF2-40B4-BE49-F238E27FC236}">
                <a16:creationId xmlns:a16="http://schemas.microsoft.com/office/drawing/2014/main" id="{3CBEF832-881A-C0D8-5BAB-9F5F71F4054E}"/>
              </a:ext>
            </a:extLst>
          </p:cNvPr>
          <p:cNvSpPr/>
          <p:nvPr/>
        </p:nvSpPr>
        <p:spPr>
          <a:xfrm>
            <a:off x="4396319" y="4486979"/>
            <a:ext cx="141846" cy="544277"/>
          </a:xfrm>
          <a:custGeom>
            <a:avLst/>
            <a:gdLst>
              <a:gd name="connsiteX0" fmla="*/ 6869 w 141846"/>
              <a:gd name="connsiteY0" fmla="*/ 615 h 544277"/>
              <a:gd name="connsiteX1" fmla="*/ 20936 w 141846"/>
              <a:gd name="connsiteY1" fmla="*/ 289003 h 544277"/>
              <a:gd name="connsiteX2" fmla="*/ 35004 w 141846"/>
              <a:gd name="connsiteY2" fmla="*/ 429679 h 544277"/>
              <a:gd name="connsiteX3" fmla="*/ 70173 w 141846"/>
              <a:gd name="connsiteY3" fmla="*/ 464849 h 544277"/>
              <a:gd name="connsiteX4" fmla="*/ 84241 w 141846"/>
              <a:gd name="connsiteY4" fmla="*/ 542221 h 544277"/>
              <a:gd name="connsiteX5" fmla="*/ 140512 w 141846"/>
              <a:gd name="connsiteY5" fmla="*/ 373409 h 544277"/>
              <a:gd name="connsiteX6" fmla="*/ 6869 w 141846"/>
              <a:gd name="connsiteY6" fmla="*/ 615 h 544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846" h="544277">
                <a:moveTo>
                  <a:pt x="6869" y="615"/>
                </a:moveTo>
                <a:cubicBezTo>
                  <a:pt x="-13060" y="-13453"/>
                  <a:pt x="16247" y="217492"/>
                  <a:pt x="20936" y="289003"/>
                </a:cubicBezTo>
                <a:cubicBezTo>
                  <a:pt x="25625" y="360514"/>
                  <a:pt x="26798" y="400371"/>
                  <a:pt x="35004" y="429679"/>
                </a:cubicBezTo>
                <a:cubicBezTo>
                  <a:pt x="43210" y="458987"/>
                  <a:pt x="61967" y="446092"/>
                  <a:pt x="70173" y="464849"/>
                </a:cubicBezTo>
                <a:cubicBezTo>
                  <a:pt x="78379" y="483606"/>
                  <a:pt x="72518" y="557461"/>
                  <a:pt x="84241" y="542221"/>
                </a:cubicBezTo>
                <a:cubicBezTo>
                  <a:pt x="95964" y="526981"/>
                  <a:pt x="151063" y="456643"/>
                  <a:pt x="140512" y="373409"/>
                </a:cubicBezTo>
                <a:cubicBezTo>
                  <a:pt x="129961" y="290175"/>
                  <a:pt x="26798" y="14683"/>
                  <a:pt x="6869" y="615"/>
                </a:cubicBezTo>
                <a:close/>
              </a:path>
            </a:pathLst>
          </a:custGeom>
          <a:solidFill>
            <a:schemeClr val="accent5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6" name="フリーフォーム 1455">
            <a:extLst>
              <a:ext uri="{FF2B5EF4-FFF2-40B4-BE49-F238E27FC236}">
                <a16:creationId xmlns:a16="http://schemas.microsoft.com/office/drawing/2014/main" id="{83D75510-CF9F-A23B-0B2B-2572CC73CD05}"/>
              </a:ext>
            </a:extLst>
          </p:cNvPr>
          <p:cNvSpPr/>
          <p:nvPr/>
        </p:nvSpPr>
        <p:spPr>
          <a:xfrm>
            <a:off x="3514683" y="4114713"/>
            <a:ext cx="2325833" cy="1630243"/>
          </a:xfrm>
          <a:custGeom>
            <a:avLst/>
            <a:gdLst>
              <a:gd name="connsiteX0" fmla="*/ 9274 w 2325833"/>
              <a:gd name="connsiteY0" fmla="*/ 87 h 1630243"/>
              <a:gd name="connsiteX1" fmla="*/ 937742 w 2325833"/>
              <a:gd name="connsiteY1" fmla="*/ 478389 h 1630243"/>
              <a:gd name="connsiteX2" fmla="*/ 719692 w 2325833"/>
              <a:gd name="connsiteY2" fmla="*/ 386949 h 1630243"/>
              <a:gd name="connsiteX3" fmla="*/ 1366806 w 2325833"/>
              <a:gd name="connsiteY3" fmla="*/ 393982 h 1630243"/>
              <a:gd name="connsiteX4" fmla="*/ 1197994 w 2325833"/>
              <a:gd name="connsiteY4" fmla="*/ 295509 h 1630243"/>
              <a:gd name="connsiteX5" fmla="*/ 2013920 w 2325833"/>
              <a:gd name="connsiteY5" fmla="*/ 647201 h 1630243"/>
              <a:gd name="connsiteX6" fmla="*/ 1802905 w 2325833"/>
              <a:gd name="connsiteY6" fmla="*/ 668302 h 1630243"/>
              <a:gd name="connsiteX7" fmla="*/ 2281206 w 2325833"/>
              <a:gd name="connsiteY7" fmla="*/ 647201 h 1630243"/>
              <a:gd name="connsiteX8" fmla="*/ 2154597 w 2325833"/>
              <a:gd name="connsiteY8" fmla="*/ 844149 h 1630243"/>
              <a:gd name="connsiteX9" fmla="*/ 951809 w 2325833"/>
              <a:gd name="connsiteY9" fmla="*/ 1624905 h 1630243"/>
              <a:gd name="connsiteX10" fmla="*/ 1394942 w 2325833"/>
              <a:gd name="connsiteY10" fmla="*/ 1174739 h 1630243"/>
              <a:gd name="connsiteX11" fmla="*/ 1641126 w 2325833"/>
              <a:gd name="connsiteY11" fmla="*/ 914487 h 1630243"/>
              <a:gd name="connsiteX12" fmla="*/ 1106554 w 2325833"/>
              <a:gd name="connsiteY12" fmla="*/ 830081 h 1630243"/>
              <a:gd name="connsiteX13" fmla="*/ 339865 w 2325833"/>
              <a:gd name="connsiteY13" fmla="*/ 808979 h 1630243"/>
              <a:gd name="connsiteX14" fmla="*/ 431305 w 2325833"/>
              <a:gd name="connsiteY14" fmla="*/ 590930 h 1630243"/>
              <a:gd name="connsiteX15" fmla="*/ 459440 w 2325833"/>
              <a:gd name="connsiteY15" fmla="*/ 520592 h 1630243"/>
              <a:gd name="connsiteX16" fmla="*/ 9274 w 2325833"/>
              <a:gd name="connsiteY16" fmla="*/ 87 h 163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25833" h="1630243">
                <a:moveTo>
                  <a:pt x="9274" y="87"/>
                </a:moveTo>
                <a:cubicBezTo>
                  <a:pt x="88991" y="-6947"/>
                  <a:pt x="819339" y="413912"/>
                  <a:pt x="937742" y="478389"/>
                </a:cubicBezTo>
                <a:cubicBezTo>
                  <a:pt x="1056145" y="542866"/>
                  <a:pt x="648181" y="401017"/>
                  <a:pt x="719692" y="386949"/>
                </a:cubicBezTo>
                <a:cubicBezTo>
                  <a:pt x="791203" y="372881"/>
                  <a:pt x="1287089" y="409222"/>
                  <a:pt x="1366806" y="393982"/>
                </a:cubicBezTo>
                <a:cubicBezTo>
                  <a:pt x="1446523" y="378742"/>
                  <a:pt x="1090142" y="253306"/>
                  <a:pt x="1197994" y="295509"/>
                </a:cubicBezTo>
                <a:cubicBezTo>
                  <a:pt x="1305846" y="337712"/>
                  <a:pt x="1913102" y="585069"/>
                  <a:pt x="2013920" y="647201"/>
                </a:cubicBezTo>
                <a:cubicBezTo>
                  <a:pt x="2114739" y="709333"/>
                  <a:pt x="1758357" y="668302"/>
                  <a:pt x="1802905" y="668302"/>
                </a:cubicBezTo>
                <a:cubicBezTo>
                  <a:pt x="1847453" y="668302"/>
                  <a:pt x="2222591" y="617893"/>
                  <a:pt x="2281206" y="647201"/>
                </a:cubicBezTo>
                <a:cubicBezTo>
                  <a:pt x="2339821" y="676509"/>
                  <a:pt x="2376163" y="681198"/>
                  <a:pt x="2154597" y="844149"/>
                </a:cubicBezTo>
                <a:cubicBezTo>
                  <a:pt x="1933031" y="1007100"/>
                  <a:pt x="1078418" y="1569807"/>
                  <a:pt x="951809" y="1624905"/>
                </a:cubicBezTo>
                <a:cubicBezTo>
                  <a:pt x="825200" y="1680003"/>
                  <a:pt x="1280056" y="1293142"/>
                  <a:pt x="1394942" y="1174739"/>
                </a:cubicBezTo>
                <a:cubicBezTo>
                  <a:pt x="1509828" y="1056336"/>
                  <a:pt x="1689191" y="971930"/>
                  <a:pt x="1641126" y="914487"/>
                </a:cubicBezTo>
                <a:cubicBezTo>
                  <a:pt x="1593061" y="857044"/>
                  <a:pt x="1323431" y="847666"/>
                  <a:pt x="1106554" y="830081"/>
                </a:cubicBezTo>
                <a:cubicBezTo>
                  <a:pt x="889677" y="812496"/>
                  <a:pt x="452406" y="848837"/>
                  <a:pt x="339865" y="808979"/>
                </a:cubicBezTo>
                <a:cubicBezTo>
                  <a:pt x="227324" y="769121"/>
                  <a:pt x="411376" y="638994"/>
                  <a:pt x="431305" y="590930"/>
                </a:cubicBezTo>
                <a:cubicBezTo>
                  <a:pt x="451234" y="542866"/>
                  <a:pt x="530951" y="617894"/>
                  <a:pt x="459440" y="520592"/>
                </a:cubicBezTo>
                <a:cubicBezTo>
                  <a:pt x="387929" y="423290"/>
                  <a:pt x="-70443" y="7121"/>
                  <a:pt x="9274" y="87"/>
                </a:cubicBezTo>
                <a:close/>
              </a:path>
            </a:pathLst>
          </a:custGeom>
          <a:solidFill>
            <a:srgbClr val="FF8AD8">
              <a:alpha val="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7" name="フリーフォーム 1456">
            <a:extLst>
              <a:ext uri="{FF2B5EF4-FFF2-40B4-BE49-F238E27FC236}">
                <a16:creationId xmlns:a16="http://schemas.microsoft.com/office/drawing/2014/main" id="{976777E6-8200-84DF-D892-7F1898663158}"/>
              </a:ext>
            </a:extLst>
          </p:cNvPr>
          <p:cNvSpPr/>
          <p:nvPr/>
        </p:nvSpPr>
        <p:spPr>
          <a:xfrm>
            <a:off x="5704233" y="2876123"/>
            <a:ext cx="176425" cy="770376"/>
          </a:xfrm>
          <a:custGeom>
            <a:avLst/>
            <a:gdLst>
              <a:gd name="connsiteX0" fmla="*/ 216 w 176425"/>
              <a:gd name="connsiteY0" fmla="*/ 720 h 770376"/>
              <a:gd name="connsiteX1" fmla="*/ 169029 w 176425"/>
              <a:gd name="connsiteY1" fmla="*/ 732240 h 770376"/>
              <a:gd name="connsiteX2" fmla="*/ 133859 w 176425"/>
              <a:gd name="connsiteY2" fmla="*/ 598597 h 770376"/>
              <a:gd name="connsiteX3" fmla="*/ 216 w 176425"/>
              <a:gd name="connsiteY3" fmla="*/ 720 h 770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25" h="770376">
                <a:moveTo>
                  <a:pt x="216" y="720"/>
                </a:moveTo>
                <a:cubicBezTo>
                  <a:pt x="6078" y="22994"/>
                  <a:pt x="146755" y="632594"/>
                  <a:pt x="169029" y="732240"/>
                </a:cubicBezTo>
                <a:cubicBezTo>
                  <a:pt x="191303" y="831886"/>
                  <a:pt x="158477" y="718172"/>
                  <a:pt x="133859" y="598597"/>
                </a:cubicBezTo>
                <a:cubicBezTo>
                  <a:pt x="109241" y="479022"/>
                  <a:pt x="-5646" y="-21554"/>
                  <a:pt x="216" y="7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8" name="フリーフォーム 1457">
            <a:extLst>
              <a:ext uri="{FF2B5EF4-FFF2-40B4-BE49-F238E27FC236}">
                <a16:creationId xmlns:a16="http://schemas.microsoft.com/office/drawing/2014/main" id="{01E5E277-51C3-B206-4D74-9BAA09576D9E}"/>
              </a:ext>
            </a:extLst>
          </p:cNvPr>
          <p:cNvSpPr/>
          <p:nvPr/>
        </p:nvSpPr>
        <p:spPr>
          <a:xfrm>
            <a:off x="5556732" y="2771071"/>
            <a:ext cx="332918" cy="887775"/>
          </a:xfrm>
          <a:custGeom>
            <a:avLst/>
            <a:gdLst>
              <a:gd name="connsiteX0" fmla="*/ 6 w 332918"/>
              <a:gd name="connsiteY0" fmla="*/ 264 h 887775"/>
              <a:gd name="connsiteX1" fmla="*/ 211022 w 332918"/>
              <a:gd name="connsiteY1" fmla="*/ 366024 h 887775"/>
              <a:gd name="connsiteX2" fmla="*/ 330597 w 332918"/>
              <a:gd name="connsiteY2" fmla="*/ 879495 h 887775"/>
              <a:gd name="connsiteX3" fmla="*/ 288394 w 332918"/>
              <a:gd name="connsiteY3" fmla="*/ 668480 h 887775"/>
              <a:gd name="connsiteX4" fmla="*/ 267293 w 332918"/>
              <a:gd name="connsiteY4" fmla="*/ 471532 h 887775"/>
              <a:gd name="connsiteX5" fmla="*/ 218056 w 332918"/>
              <a:gd name="connsiteY5" fmla="*/ 309754 h 887775"/>
              <a:gd name="connsiteX6" fmla="*/ 6 w 332918"/>
              <a:gd name="connsiteY6" fmla="*/ 264 h 88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918" h="887775">
                <a:moveTo>
                  <a:pt x="6" y="264"/>
                </a:moveTo>
                <a:cubicBezTo>
                  <a:pt x="-1166" y="9642"/>
                  <a:pt x="155924" y="219486"/>
                  <a:pt x="211022" y="366024"/>
                </a:cubicBezTo>
                <a:cubicBezTo>
                  <a:pt x="266121" y="512563"/>
                  <a:pt x="317702" y="829086"/>
                  <a:pt x="330597" y="879495"/>
                </a:cubicBezTo>
                <a:cubicBezTo>
                  <a:pt x="343492" y="929904"/>
                  <a:pt x="298945" y="736474"/>
                  <a:pt x="288394" y="668480"/>
                </a:cubicBezTo>
                <a:cubicBezTo>
                  <a:pt x="277843" y="600486"/>
                  <a:pt x="279016" y="531320"/>
                  <a:pt x="267293" y="471532"/>
                </a:cubicBezTo>
                <a:cubicBezTo>
                  <a:pt x="255570" y="411744"/>
                  <a:pt x="261432" y="385954"/>
                  <a:pt x="218056" y="309754"/>
                </a:cubicBezTo>
                <a:cubicBezTo>
                  <a:pt x="174681" y="233554"/>
                  <a:pt x="1178" y="-9114"/>
                  <a:pt x="6" y="26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9" name="フリーフォーム 1458">
            <a:extLst>
              <a:ext uri="{FF2B5EF4-FFF2-40B4-BE49-F238E27FC236}">
                <a16:creationId xmlns:a16="http://schemas.microsoft.com/office/drawing/2014/main" id="{4B8DA53E-12F8-8B54-F938-F5E6059E28CD}"/>
              </a:ext>
            </a:extLst>
          </p:cNvPr>
          <p:cNvSpPr/>
          <p:nvPr/>
        </p:nvSpPr>
        <p:spPr>
          <a:xfrm>
            <a:off x="5144229" y="2150520"/>
            <a:ext cx="341142" cy="533766"/>
          </a:xfrm>
          <a:custGeom>
            <a:avLst/>
            <a:gdLst>
              <a:gd name="connsiteX0" fmla="*/ 4546 w 341142"/>
              <a:gd name="connsiteY0" fmla="*/ 8871 h 533766"/>
              <a:gd name="connsiteX1" fmla="*/ 328103 w 341142"/>
              <a:gd name="connsiteY1" fmla="*/ 515308 h 533766"/>
              <a:gd name="connsiteX2" fmla="*/ 264799 w 341142"/>
              <a:gd name="connsiteY2" fmla="*/ 402766 h 533766"/>
              <a:gd name="connsiteX3" fmla="*/ 145223 w 341142"/>
              <a:gd name="connsiteY3" fmla="*/ 205818 h 533766"/>
              <a:gd name="connsiteX4" fmla="*/ 4546 w 341142"/>
              <a:gd name="connsiteY4" fmla="*/ 8871 h 533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142" h="533766">
                <a:moveTo>
                  <a:pt x="4546" y="8871"/>
                </a:moveTo>
                <a:cubicBezTo>
                  <a:pt x="35026" y="60453"/>
                  <a:pt x="284728" y="449659"/>
                  <a:pt x="328103" y="515308"/>
                </a:cubicBezTo>
                <a:cubicBezTo>
                  <a:pt x="371478" y="580957"/>
                  <a:pt x="295279" y="454348"/>
                  <a:pt x="264799" y="402766"/>
                </a:cubicBezTo>
                <a:cubicBezTo>
                  <a:pt x="234319" y="351184"/>
                  <a:pt x="185081" y="266778"/>
                  <a:pt x="145223" y="205818"/>
                </a:cubicBezTo>
                <a:cubicBezTo>
                  <a:pt x="105365" y="144858"/>
                  <a:pt x="-25934" y="-42711"/>
                  <a:pt x="4546" y="887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0" name="フリーフォーム 1459">
            <a:extLst>
              <a:ext uri="{FF2B5EF4-FFF2-40B4-BE49-F238E27FC236}">
                <a16:creationId xmlns:a16="http://schemas.microsoft.com/office/drawing/2014/main" id="{5F1D2FCD-93CD-6F5D-5754-F9627984B67E}"/>
              </a:ext>
            </a:extLst>
          </p:cNvPr>
          <p:cNvSpPr/>
          <p:nvPr/>
        </p:nvSpPr>
        <p:spPr>
          <a:xfrm>
            <a:off x="3574449" y="2165528"/>
            <a:ext cx="343655" cy="371828"/>
          </a:xfrm>
          <a:custGeom>
            <a:avLst/>
            <a:gdLst>
              <a:gd name="connsiteX0" fmla="*/ 343403 w 343655"/>
              <a:gd name="connsiteY0" fmla="*/ 897 h 371828"/>
              <a:gd name="connsiteX1" fmla="*/ 5779 w 343655"/>
              <a:gd name="connsiteY1" fmla="*/ 366657 h 371828"/>
              <a:gd name="connsiteX2" fmla="*/ 125354 w 343655"/>
              <a:gd name="connsiteY2" fmla="*/ 218946 h 371828"/>
              <a:gd name="connsiteX3" fmla="*/ 62049 w 343655"/>
              <a:gd name="connsiteY3" fmla="*/ 261149 h 371828"/>
              <a:gd name="connsiteX4" fmla="*/ 343403 w 343655"/>
              <a:gd name="connsiteY4" fmla="*/ 897 h 371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655" h="371828">
                <a:moveTo>
                  <a:pt x="343403" y="897"/>
                </a:moveTo>
                <a:cubicBezTo>
                  <a:pt x="334025" y="18482"/>
                  <a:pt x="42120" y="330316"/>
                  <a:pt x="5779" y="366657"/>
                </a:cubicBezTo>
                <a:cubicBezTo>
                  <a:pt x="-30562" y="402998"/>
                  <a:pt x="115976" y="236531"/>
                  <a:pt x="125354" y="218946"/>
                </a:cubicBezTo>
                <a:cubicBezTo>
                  <a:pt x="134732" y="201361"/>
                  <a:pt x="25707" y="292801"/>
                  <a:pt x="62049" y="261149"/>
                </a:cubicBezTo>
                <a:cubicBezTo>
                  <a:pt x="98391" y="229497"/>
                  <a:pt x="352781" y="-16688"/>
                  <a:pt x="343403" y="897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1" name="フリーフォーム 1460">
            <a:extLst>
              <a:ext uri="{FF2B5EF4-FFF2-40B4-BE49-F238E27FC236}">
                <a16:creationId xmlns:a16="http://schemas.microsoft.com/office/drawing/2014/main" id="{BB1A497D-22A7-1E2F-7969-0FD5FDAEEA44}"/>
              </a:ext>
            </a:extLst>
          </p:cNvPr>
          <p:cNvSpPr/>
          <p:nvPr/>
        </p:nvSpPr>
        <p:spPr>
          <a:xfrm>
            <a:off x="4859311" y="2052258"/>
            <a:ext cx="355508" cy="434276"/>
          </a:xfrm>
          <a:custGeom>
            <a:avLst/>
            <a:gdLst>
              <a:gd name="connsiteX0" fmla="*/ 1077 w 355508"/>
              <a:gd name="connsiteY0" fmla="*/ 1625 h 434276"/>
              <a:gd name="connsiteX1" fmla="*/ 345735 w 355508"/>
              <a:gd name="connsiteY1" fmla="*/ 423656 h 434276"/>
              <a:gd name="connsiteX2" fmla="*/ 240227 w 355508"/>
              <a:gd name="connsiteY2" fmla="*/ 282979 h 434276"/>
              <a:gd name="connsiteX3" fmla="*/ 1077 w 355508"/>
              <a:gd name="connsiteY3" fmla="*/ 1625 h 434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508" h="434276">
                <a:moveTo>
                  <a:pt x="1077" y="1625"/>
                </a:moveTo>
                <a:cubicBezTo>
                  <a:pt x="18662" y="25071"/>
                  <a:pt x="305877" y="376764"/>
                  <a:pt x="345735" y="423656"/>
                </a:cubicBezTo>
                <a:cubicBezTo>
                  <a:pt x="385593" y="470548"/>
                  <a:pt x="294153" y="350973"/>
                  <a:pt x="240227" y="282979"/>
                </a:cubicBezTo>
                <a:cubicBezTo>
                  <a:pt x="186301" y="214985"/>
                  <a:pt x="-16508" y="-21821"/>
                  <a:pt x="1077" y="162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2" name="フリーフォーム 1461">
            <a:extLst>
              <a:ext uri="{FF2B5EF4-FFF2-40B4-BE49-F238E27FC236}">
                <a16:creationId xmlns:a16="http://schemas.microsoft.com/office/drawing/2014/main" id="{B059866F-98F2-16C6-9B21-5AC8964590B6}"/>
              </a:ext>
            </a:extLst>
          </p:cNvPr>
          <p:cNvSpPr/>
          <p:nvPr/>
        </p:nvSpPr>
        <p:spPr>
          <a:xfrm>
            <a:off x="3474137" y="5448361"/>
            <a:ext cx="2199374" cy="1388063"/>
          </a:xfrm>
          <a:custGeom>
            <a:avLst/>
            <a:gdLst>
              <a:gd name="connsiteX0" fmla="*/ 281937 w 2199374"/>
              <a:gd name="connsiteY0" fmla="*/ 45073 h 1388063"/>
              <a:gd name="connsiteX1" fmla="*/ 401512 w 2199374"/>
              <a:gd name="connsiteY1" fmla="*/ 143547 h 1388063"/>
              <a:gd name="connsiteX2" fmla="*/ 1463623 w 2199374"/>
              <a:gd name="connsiteY2" fmla="*/ 572611 h 1388063"/>
              <a:gd name="connsiteX3" fmla="*/ 1027525 w 2199374"/>
              <a:gd name="connsiteY3" fmla="*/ 649984 h 1388063"/>
              <a:gd name="connsiteX4" fmla="*/ 2188109 w 2199374"/>
              <a:gd name="connsiteY4" fmla="*/ 298291 h 1388063"/>
              <a:gd name="connsiteX5" fmla="*/ 1576165 w 2199374"/>
              <a:gd name="connsiteY5" fmla="*/ 713288 h 1388063"/>
              <a:gd name="connsiteX6" fmla="*/ 900915 w 2199374"/>
              <a:gd name="connsiteY6" fmla="*/ 1381504 h 1388063"/>
              <a:gd name="connsiteX7" fmla="*/ 570325 w 2199374"/>
              <a:gd name="connsiteY7" fmla="*/ 1029811 h 1388063"/>
              <a:gd name="connsiteX8" fmla="*/ 583 w 2199374"/>
              <a:gd name="connsiteY8" fmla="*/ 628882 h 1388063"/>
              <a:gd name="connsiteX9" fmla="*/ 682866 w 2199374"/>
              <a:gd name="connsiteY9" fmla="*/ 1107184 h 1388063"/>
              <a:gd name="connsiteX10" fmla="*/ 288971 w 2199374"/>
              <a:gd name="connsiteY10" fmla="*/ 551510 h 1388063"/>
              <a:gd name="connsiteX11" fmla="*/ 570325 w 2199374"/>
              <a:gd name="connsiteY11" fmla="*/ 818796 h 1388063"/>
              <a:gd name="connsiteX12" fmla="*/ 281937 w 2199374"/>
              <a:gd name="connsiteY12" fmla="*/ 45073 h 1388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9374" h="1388063">
                <a:moveTo>
                  <a:pt x="281937" y="45073"/>
                </a:moveTo>
                <a:cubicBezTo>
                  <a:pt x="253802" y="-67468"/>
                  <a:pt x="204564" y="55624"/>
                  <a:pt x="401512" y="143547"/>
                </a:cubicBezTo>
                <a:cubicBezTo>
                  <a:pt x="598460" y="231470"/>
                  <a:pt x="1359287" y="488205"/>
                  <a:pt x="1463623" y="572611"/>
                </a:cubicBezTo>
                <a:cubicBezTo>
                  <a:pt x="1567959" y="657017"/>
                  <a:pt x="906777" y="695704"/>
                  <a:pt x="1027525" y="649984"/>
                </a:cubicBezTo>
                <a:cubicBezTo>
                  <a:pt x="1148273" y="604264"/>
                  <a:pt x="2096669" y="287740"/>
                  <a:pt x="2188109" y="298291"/>
                </a:cubicBezTo>
                <a:cubicBezTo>
                  <a:pt x="2279549" y="308842"/>
                  <a:pt x="1790697" y="532753"/>
                  <a:pt x="1576165" y="713288"/>
                </a:cubicBezTo>
                <a:cubicBezTo>
                  <a:pt x="1361633" y="893824"/>
                  <a:pt x="1068555" y="1328750"/>
                  <a:pt x="900915" y="1381504"/>
                </a:cubicBezTo>
                <a:cubicBezTo>
                  <a:pt x="733275" y="1434258"/>
                  <a:pt x="720380" y="1155248"/>
                  <a:pt x="570325" y="1029811"/>
                </a:cubicBezTo>
                <a:cubicBezTo>
                  <a:pt x="420270" y="904374"/>
                  <a:pt x="-18174" y="615987"/>
                  <a:pt x="583" y="628882"/>
                </a:cubicBezTo>
                <a:cubicBezTo>
                  <a:pt x="19340" y="641777"/>
                  <a:pt x="634801" y="1120079"/>
                  <a:pt x="682866" y="1107184"/>
                </a:cubicBezTo>
                <a:cubicBezTo>
                  <a:pt x="730931" y="1094289"/>
                  <a:pt x="307728" y="599575"/>
                  <a:pt x="288971" y="551510"/>
                </a:cubicBezTo>
                <a:cubicBezTo>
                  <a:pt x="270214" y="503445"/>
                  <a:pt x="576187" y="899685"/>
                  <a:pt x="570325" y="818796"/>
                </a:cubicBezTo>
                <a:cubicBezTo>
                  <a:pt x="564463" y="737907"/>
                  <a:pt x="310072" y="157614"/>
                  <a:pt x="281937" y="4507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3" name="フリーフォーム 1462">
            <a:extLst>
              <a:ext uri="{FF2B5EF4-FFF2-40B4-BE49-F238E27FC236}">
                <a16:creationId xmlns:a16="http://schemas.microsoft.com/office/drawing/2014/main" id="{EED2A050-583F-626A-7B14-9BE28DD574EF}"/>
              </a:ext>
            </a:extLst>
          </p:cNvPr>
          <p:cNvSpPr/>
          <p:nvPr/>
        </p:nvSpPr>
        <p:spPr>
          <a:xfrm>
            <a:off x="3297041" y="5224826"/>
            <a:ext cx="2657320" cy="2340597"/>
          </a:xfrm>
          <a:custGeom>
            <a:avLst/>
            <a:gdLst>
              <a:gd name="connsiteX0" fmla="*/ 219882 w 2657320"/>
              <a:gd name="connsiteY0" fmla="*/ 212337 h 2340597"/>
              <a:gd name="connsiteX1" fmla="*/ 297254 w 2657320"/>
              <a:gd name="connsiteY1" fmla="*/ 261574 h 2340597"/>
              <a:gd name="connsiteX2" fmla="*/ 1493008 w 2657320"/>
              <a:gd name="connsiteY2" fmla="*/ 599199 h 2340597"/>
              <a:gd name="connsiteX3" fmla="*/ 2111987 w 2657320"/>
              <a:gd name="connsiteY3" fmla="*/ 360048 h 2340597"/>
              <a:gd name="connsiteX4" fmla="*/ 1809531 w 2657320"/>
              <a:gd name="connsiteY4" fmla="*/ 514792 h 2340597"/>
              <a:gd name="connsiteX5" fmla="*/ 2639525 w 2657320"/>
              <a:gd name="connsiteY5" fmla="*/ 1322 h 2340597"/>
              <a:gd name="connsiteX6" fmla="*/ 2393341 w 2657320"/>
              <a:gd name="connsiteY6" fmla="*/ 395217 h 2340597"/>
              <a:gd name="connsiteX7" fmla="*/ 2576221 w 2657320"/>
              <a:gd name="connsiteY7" fmla="*/ 1232245 h 2340597"/>
              <a:gd name="connsiteX8" fmla="*/ 1141316 w 2657320"/>
              <a:gd name="connsiteY8" fmla="*/ 2252152 h 2340597"/>
              <a:gd name="connsiteX9" fmla="*/ 1753261 w 2657320"/>
              <a:gd name="connsiteY9" fmla="*/ 2195882 h 2340597"/>
              <a:gd name="connsiteX10" fmla="*/ 255051 w 2657320"/>
              <a:gd name="connsiteY10" fmla="*/ 1443260 h 2340597"/>
              <a:gd name="connsiteX11" fmla="*/ 8867 w 2657320"/>
              <a:gd name="connsiteY11" fmla="*/ 1267414 h 2340597"/>
              <a:gd name="connsiteX12" fmla="*/ 346491 w 2657320"/>
              <a:gd name="connsiteY12" fmla="*/ 1499531 h 2340597"/>
              <a:gd name="connsiteX13" fmla="*/ 233950 w 2657320"/>
              <a:gd name="connsiteY13" fmla="*/ 979026 h 2340597"/>
              <a:gd name="connsiteX14" fmla="*/ 290221 w 2657320"/>
              <a:gd name="connsiteY14" fmla="*/ 1084534 h 2340597"/>
              <a:gd name="connsiteX15" fmla="*/ 219882 w 2657320"/>
              <a:gd name="connsiteY15" fmla="*/ 212337 h 234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57320" h="2340597">
                <a:moveTo>
                  <a:pt x="219882" y="212337"/>
                </a:moveTo>
                <a:cubicBezTo>
                  <a:pt x="221054" y="75177"/>
                  <a:pt x="85066" y="197097"/>
                  <a:pt x="297254" y="261574"/>
                </a:cubicBezTo>
                <a:cubicBezTo>
                  <a:pt x="509442" y="326051"/>
                  <a:pt x="1190552" y="582787"/>
                  <a:pt x="1493008" y="599199"/>
                </a:cubicBezTo>
                <a:cubicBezTo>
                  <a:pt x="1795464" y="615611"/>
                  <a:pt x="2059233" y="374116"/>
                  <a:pt x="2111987" y="360048"/>
                </a:cubicBezTo>
                <a:cubicBezTo>
                  <a:pt x="2164741" y="345980"/>
                  <a:pt x="1721608" y="574580"/>
                  <a:pt x="1809531" y="514792"/>
                </a:cubicBezTo>
                <a:cubicBezTo>
                  <a:pt x="1897454" y="455004"/>
                  <a:pt x="2542223" y="21251"/>
                  <a:pt x="2639525" y="1322"/>
                </a:cubicBezTo>
                <a:cubicBezTo>
                  <a:pt x="2736827" y="-18607"/>
                  <a:pt x="2403892" y="190063"/>
                  <a:pt x="2393341" y="395217"/>
                </a:cubicBezTo>
                <a:cubicBezTo>
                  <a:pt x="2382790" y="600371"/>
                  <a:pt x="2784892" y="922756"/>
                  <a:pt x="2576221" y="1232245"/>
                </a:cubicBezTo>
                <a:cubicBezTo>
                  <a:pt x="2367550" y="1541734"/>
                  <a:pt x="1278476" y="2091546"/>
                  <a:pt x="1141316" y="2252152"/>
                </a:cubicBezTo>
                <a:cubicBezTo>
                  <a:pt x="1004156" y="2412758"/>
                  <a:pt x="1900972" y="2330697"/>
                  <a:pt x="1753261" y="2195882"/>
                </a:cubicBezTo>
                <a:cubicBezTo>
                  <a:pt x="1605550" y="2061067"/>
                  <a:pt x="545783" y="1598005"/>
                  <a:pt x="255051" y="1443260"/>
                </a:cubicBezTo>
                <a:cubicBezTo>
                  <a:pt x="-35681" y="1288515"/>
                  <a:pt x="-6373" y="1258036"/>
                  <a:pt x="8867" y="1267414"/>
                </a:cubicBezTo>
                <a:cubicBezTo>
                  <a:pt x="24107" y="1276792"/>
                  <a:pt x="308977" y="1547596"/>
                  <a:pt x="346491" y="1499531"/>
                </a:cubicBezTo>
                <a:cubicBezTo>
                  <a:pt x="384005" y="1451466"/>
                  <a:pt x="243328" y="1048192"/>
                  <a:pt x="233950" y="979026"/>
                </a:cubicBezTo>
                <a:cubicBezTo>
                  <a:pt x="224572" y="909860"/>
                  <a:pt x="289049" y="1207626"/>
                  <a:pt x="290221" y="1084534"/>
                </a:cubicBezTo>
                <a:cubicBezTo>
                  <a:pt x="291393" y="961442"/>
                  <a:pt x="218710" y="349497"/>
                  <a:pt x="219882" y="212337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4" name="フリーフォーム 1463">
            <a:extLst>
              <a:ext uri="{FF2B5EF4-FFF2-40B4-BE49-F238E27FC236}">
                <a16:creationId xmlns:a16="http://schemas.microsoft.com/office/drawing/2014/main" id="{98C78214-00B8-AE0C-A8D3-F776DFBE9E8F}"/>
              </a:ext>
            </a:extLst>
          </p:cNvPr>
          <p:cNvSpPr/>
          <p:nvPr/>
        </p:nvSpPr>
        <p:spPr>
          <a:xfrm>
            <a:off x="4044437" y="1764121"/>
            <a:ext cx="1871082" cy="2985237"/>
          </a:xfrm>
          <a:custGeom>
            <a:avLst/>
            <a:gdLst>
              <a:gd name="connsiteX0" fmla="*/ 654172 w 1871082"/>
              <a:gd name="connsiteY0" fmla="*/ 15442 h 2985237"/>
              <a:gd name="connsiteX1" fmla="*/ 717477 w 1871082"/>
              <a:gd name="connsiteY1" fmla="*/ 92814 h 2985237"/>
              <a:gd name="connsiteX2" fmla="*/ 1301286 w 1871082"/>
              <a:gd name="connsiteY2" fmla="*/ 592217 h 2985237"/>
              <a:gd name="connsiteX3" fmla="*/ 1104338 w 1871082"/>
              <a:gd name="connsiteY3" fmla="*/ 746962 h 2985237"/>
              <a:gd name="connsiteX4" fmla="*/ 1871028 w 1871082"/>
              <a:gd name="connsiteY4" fmla="*/ 1014248 h 2985237"/>
              <a:gd name="connsiteX5" fmla="*/ 1062135 w 1871082"/>
              <a:gd name="connsiteY5" fmla="*/ 1112722 h 2985237"/>
              <a:gd name="connsiteX6" fmla="*/ 400954 w 1871082"/>
              <a:gd name="connsiteY6" fmla="*/ 1893479 h 2985237"/>
              <a:gd name="connsiteX7" fmla="*/ 766714 w 1871082"/>
              <a:gd name="connsiteY7" fmla="*/ 1731701 h 2985237"/>
              <a:gd name="connsiteX8" fmla="*/ 1083237 w 1871082"/>
              <a:gd name="connsiteY8" fmla="*/ 2983725 h 2985237"/>
              <a:gd name="connsiteX9" fmla="*/ 450191 w 1871082"/>
              <a:gd name="connsiteY9" fmla="*/ 2006021 h 2985237"/>
              <a:gd name="connsiteX10" fmla="*/ 344683 w 1871082"/>
              <a:gd name="connsiteY10" fmla="*/ 2878217 h 2985237"/>
              <a:gd name="connsiteX11" fmla="*/ 196972 w 1871082"/>
              <a:gd name="connsiteY11" fmla="*/ 1977885 h 2985237"/>
              <a:gd name="connsiteX12" fmla="*/ 49261 w 1871082"/>
              <a:gd name="connsiteY12" fmla="*/ 1190094 h 2985237"/>
              <a:gd name="connsiteX13" fmla="*/ 168837 w 1871082"/>
              <a:gd name="connsiteY13" fmla="*/ 1492550 h 2985237"/>
              <a:gd name="connsiteX14" fmla="*/ 25 w 1871082"/>
              <a:gd name="connsiteY14" fmla="*/ 240525 h 2985237"/>
              <a:gd name="connsiteX15" fmla="*/ 182905 w 1871082"/>
              <a:gd name="connsiteY15" fmla="*/ 550014 h 2985237"/>
              <a:gd name="connsiteX16" fmla="*/ 253243 w 1871082"/>
              <a:gd name="connsiteY16" fmla="*/ 113916 h 2985237"/>
              <a:gd name="connsiteX17" fmla="*/ 569766 w 1871082"/>
              <a:gd name="connsiteY17" fmla="*/ 458574 h 2985237"/>
              <a:gd name="connsiteX18" fmla="*/ 633071 w 1871082"/>
              <a:gd name="connsiteY18" fmla="*/ 282728 h 2985237"/>
              <a:gd name="connsiteX19" fmla="*/ 654172 w 1871082"/>
              <a:gd name="connsiteY19" fmla="*/ 15442 h 2985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71082" h="2985237">
                <a:moveTo>
                  <a:pt x="654172" y="15442"/>
                </a:moveTo>
                <a:cubicBezTo>
                  <a:pt x="668240" y="-16210"/>
                  <a:pt x="609625" y="-3315"/>
                  <a:pt x="717477" y="92814"/>
                </a:cubicBezTo>
                <a:cubicBezTo>
                  <a:pt x="825329" y="188943"/>
                  <a:pt x="1236809" y="483192"/>
                  <a:pt x="1301286" y="592217"/>
                </a:cubicBezTo>
                <a:cubicBezTo>
                  <a:pt x="1365763" y="701242"/>
                  <a:pt x="1009381" y="676624"/>
                  <a:pt x="1104338" y="746962"/>
                </a:cubicBezTo>
                <a:cubicBezTo>
                  <a:pt x="1199295" y="817300"/>
                  <a:pt x="1878062" y="953288"/>
                  <a:pt x="1871028" y="1014248"/>
                </a:cubicBezTo>
                <a:cubicBezTo>
                  <a:pt x="1863994" y="1075208"/>
                  <a:pt x="1307147" y="966184"/>
                  <a:pt x="1062135" y="1112722"/>
                </a:cubicBezTo>
                <a:cubicBezTo>
                  <a:pt x="817123" y="1259260"/>
                  <a:pt x="450191" y="1790316"/>
                  <a:pt x="400954" y="1893479"/>
                </a:cubicBezTo>
                <a:cubicBezTo>
                  <a:pt x="351717" y="1996642"/>
                  <a:pt x="653000" y="1549993"/>
                  <a:pt x="766714" y="1731701"/>
                </a:cubicBezTo>
                <a:cubicBezTo>
                  <a:pt x="880428" y="1913409"/>
                  <a:pt x="1135991" y="2938005"/>
                  <a:pt x="1083237" y="2983725"/>
                </a:cubicBezTo>
                <a:cubicBezTo>
                  <a:pt x="1030483" y="3029445"/>
                  <a:pt x="573283" y="2023606"/>
                  <a:pt x="450191" y="2006021"/>
                </a:cubicBezTo>
                <a:cubicBezTo>
                  <a:pt x="327099" y="1988436"/>
                  <a:pt x="386886" y="2882906"/>
                  <a:pt x="344683" y="2878217"/>
                </a:cubicBezTo>
                <a:cubicBezTo>
                  <a:pt x="302480" y="2873528"/>
                  <a:pt x="246209" y="2259239"/>
                  <a:pt x="196972" y="1977885"/>
                </a:cubicBezTo>
                <a:cubicBezTo>
                  <a:pt x="147735" y="1696531"/>
                  <a:pt x="53950" y="1270983"/>
                  <a:pt x="49261" y="1190094"/>
                </a:cubicBezTo>
                <a:cubicBezTo>
                  <a:pt x="44572" y="1109205"/>
                  <a:pt x="177043" y="1650812"/>
                  <a:pt x="168837" y="1492550"/>
                </a:cubicBezTo>
                <a:cubicBezTo>
                  <a:pt x="160631" y="1334289"/>
                  <a:pt x="-2320" y="397614"/>
                  <a:pt x="25" y="240525"/>
                </a:cubicBezTo>
                <a:cubicBezTo>
                  <a:pt x="2370" y="83436"/>
                  <a:pt x="140702" y="571115"/>
                  <a:pt x="182905" y="550014"/>
                </a:cubicBezTo>
                <a:cubicBezTo>
                  <a:pt x="225108" y="528913"/>
                  <a:pt x="188766" y="129156"/>
                  <a:pt x="253243" y="113916"/>
                </a:cubicBezTo>
                <a:cubicBezTo>
                  <a:pt x="317720" y="98676"/>
                  <a:pt x="506461" y="430439"/>
                  <a:pt x="569766" y="458574"/>
                </a:cubicBezTo>
                <a:cubicBezTo>
                  <a:pt x="633071" y="486709"/>
                  <a:pt x="615486" y="355411"/>
                  <a:pt x="633071" y="282728"/>
                </a:cubicBezTo>
                <a:cubicBezTo>
                  <a:pt x="650656" y="210045"/>
                  <a:pt x="640104" y="47094"/>
                  <a:pt x="654172" y="15442"/>
                </a:cubicBezTo>
                <a:close/>
              </a:path>
            </a:pathLst>
          </a:custGeom>
          <a:solidFill>
            <a:srgbClr val="FFC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5" name="フリーフォーム 1464">
            <a:extLst>
              <a:ext uri="{FF2B5EF4-FFF2-40B4-BE49-F238E27FC236}">
                <a16:creationId xmlns:a16="http://schemas.microsoft.com/office/drawing/2014/main" id="{5AF35443-7DE3-909C-70FF-FB7F7FF94E58}"/>
              </a:ext>
            </a:extLst>
          </p:cNvPr>
          <p:cNvSpPr/>
          <p:nvPr/>
        </p:nvSpPr>
        <p:spPr>
          <a:xfrm>
            <a:off x="4759306" y="3066295"/>
            <a:ext cx="1305353" cy="999654"/>
          </a:xfrm>
          <a:custGeom>
            <a:avLst/>
            <a:gdLst>
              <a:gd name="connsiteX0" fmla="*/ 790399 w 1305353"/>
              <a:gd name="connsiteY0" fmla="*/ 462 h 999654"/>
              <a:gd name="connsiteX1" fmla="*/ 1043617 w 1305353"/>
              <a:gd name="connsiteY1" fmla="*/ 281816 h 999654"/>
              <a:gd name="connsiteX2" fmla="*/ 593451 w 1305353"/>
              <a:gd name="connsiteY2" fmla="*/ 471730 h 999654"/>
              <a:gd name="connsiteX3" fmla="*/ 94048 w 1305353"/>
              <a:gd name="connsiteY3" fmla="*/ 520967 h 999654"/>
              <a:gd name="connsiteX4" fmla="*/ 537180 w 1305353"/>
              <a:gd name="connsiteY4" fmla="*/ 640542 h 999654"/>
              <a:gd name="connsiteX5" fmla="*/ 101082 w 1305353"/>
              <a:gd name="connsiteY5" fmla="*/ 703847 h 999654"/>
              <a:gd name="connsiteX6" fmla="*/ 333199 w 1305353"/>
              <a:gd name="connsiteY6" fmla="*/ 795287 h 999654"/>
              <a:gd name="connsiteX7" fmla="*/ 30743 w 1305353"/>
              <a:gd name="connsiteY7" fmla="*/ 999268 h 999654"/>
              <a:gd name="connsiteX8" fmla="*/ 1226497 w 1305353"/>
              <a:gd name="connsiteY8" fmla="*/ 739016 h 999654"/>
              <a:gd name="connsiteX9" fmla="*/ 1198362 w 1305353"/>
              <a:gd name="connsiteY9" fmla="*/ 183342 h 999654"/>
              <a:gd name="connsiteX10" fmla="*/ 1254632 w 1305353"/>
              <a:gd name="connsiteY10" fmla="*/ 352154 h 999654"/>
              <a:gd name="connsiteX11" fmla="*/ 790399 w 1305353"/>
              <a:gd name="connsiteY11" fmla="*/ 462 h 999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05353" h="999654">
                <a:moveTo>
                  <a:pt x="790399" y="462"/>
                </a:moveTo>
                <a:cubicBezTo>
                  <a:pt x="755230" y="-11261"/>
                  <a:pt x="1076442" y="203271"/>
                  <a:pt x="1043617" y="281816"/>
                </a:cubicBezTo>
                <a:cubicBezTo>
                  <a:pt x="1010792" y="360361"/>
                  <a:pt x="751712" y="431872"/>
                  <a:pt x="593451" y="471730"/>
                </a:cubicBezTo>
                <a:cubicBezTo>
                  <a:pt x="435190" y="511588"/>
                  <a:pt x="103427" y="492832"/>
                  <a:pt x="94048" y="520967"/>
                </a:cubicBezTo>
                <a:cubicBezTo>
                  <a:pt x="84669" y="549102"/>
                  <a:pt x="536008" y="610062"/>
                  <a:pt x="537180" y="640542"/>
                </a:cubicBezTo>
                <a:cubicBezTo>
                  <a:pt x="538352" y="671022"/>
                  <a:pt x="135079" y="678056"/>
                  <a:pt x="101082" y="703847"/>
                </a:cubicBezTo>
                <a:cubicBezTo>
                  <a:pt x="67085" y="729638"/>
                  <a:pt x="344922" y="746050"/>
                  <a:pt x="333199" y="795287"/>
                </a:cubicBezTo>
                <a:cubicBezTo>
                  <a:pt x="321476" y="844524"/>
                  <a:pt x="-118140" y="1008647"/>
                  <a:pt x="30743" y="999268"/>
                </a:cubicBezTo>
                <a:cubicBezTo>
                  <a:pt x="179626" y="989889"/>
                  <a:pt x="1031894" y="875004"/>
                  <a:pt x="1226497" y="739016"/>
                </a:cubicBezTo>
                <a:cubicBezTo>
                  <a:pt x="1421100" y="603028"/>
                  <a:pt x="1193673" y="247819"/>
                  <a:pt x="1198362" y="183342"/>
                </a:cubicBezTo>
                <a:cubicBezTo>
                  <a:pt x="1203051" y="118865"/>
                  <a:pt x="1317937" y="380289"/>
                  <a:pt x="1254632" y="352154"/>
                </a:cubicBezTo>
                <a:cubicBezTo>
                  <a:pt x="1191327" y="324019"/>
                  <a:pt x="825568" y="12185"/>
                  <a:pt x="790399" y="462"/>
                </a:cubicBezTo>
                <a:close/>
              </a:path>
            </a:pathLst>
          </a:custGeom>
          <a:solidFill>
            <a:srgbClr val="92D05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6" name="フリーフォーム 1465">
            <a:extLst>
              <a:ext uri="{FF2B5EF4-FFF2-40B4-BE49-F238E27FC236}">
                <a16:creationId xmlns:a16="http://schemas.microsoft.com/office/drawing/2014/main" id="{56E1165C-C23D-77CF-D292-5E98B0298D8B}"/>
              </a:ext>
            </a:extLst>
          </p:cNvPr>
          <p:cNvSpPr/>
          <p:nvPr/>
        </p:nvSpPr>
        <p:spPr>
          <a:xfrm>
            <a:off x="3588080" y="4467271"/>
            <a:ext cx="2370871" cy="1294772"/>
          </a:xfrm>
          <a:custGeom>
            <a:avLst/>
            <a:gdLst>
              <a:gd name="connsiteX0" fmla="*/ 477483 w 2370871"/>
              <a:gd name="connsiteY0" fmla="*/ 69560 h 1294772"/>
              <a:gd name="connsiteX1" fmla="*/ 1673237 w 2370871"/>
              <a:gd name="connsiteY1" fmla="*/ 6255 h 1294772"/>
              <a:gd name="connsiteX2" fmla="*/ 1462222 w 2370871"/>
              <a:gd name="connsiteY2" fmla="*/ 13289 h 1294772"/>
              <a:gd name="connsiteX3" fmla="*/ 2355520 w 2370871"/>
              <a:gd name="connsiteY3" fmla="*/ 13289 h 1294772"/>
              <a:gd name="connsiteX4" fmla="*/ 2038997 w 2370871"/>
              <a:gd name="connsiteY4" fmla="*/ 196169 h 1294772"/>
              <a:gd name="connsiteX5" fmla="*/ 2193742 w 2370871"/>
              <a:gd name="connsiteY5" fmla="*/ 386083 h 1294772"/>
              <a:gd name="connsiteX6" fmla="*/ 1567729 w 2370871"/>
              <a:gd name="connsiteY6" fmla="*/ 920655 h 1294772"/>
              <a:gd name="connsiteX7" fmla="*/ 772905 w 2370871"/>
              <a:gd name="connsiteY7" fmla="*/ 1286415 h 1294772"/>
              <a:gd name="connsiteX8" fmla="*/ 1652135 w 2370871"/>
              <a:gd name="connsiteY8" fmla="*/ 561929 h 1294772"/>
              <a:gd name="connsiteX9" fmla="*/ 1159766 w 2370871"/>
              <a:gd name="connsiteY9" fmla="*/ 477523 h 1294772"/>
              <a:gd name="connsiteX10" fmla="*/ 6215 w 2370871"/>
              <a:gd name="connsiteY10" fmla="*/ 372015 h 1294772"/>
              <a:gd name="connsiteX11" fmla="*/ 688498 w 2370871"/>
              <a:gd name="connsiteY11" fmla="*/ 407184 h 1294772"/>
              <a:gd name="connsiteX12" fmla="*/ 477483 w 2370871"/>
              <a:gd name="connsiteY12" fmla="*/ 69560 h 129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0871" h="1294772">
                <a:moveTo>
                  <a:pt x="477483" y="69560"/>
                </a:moveTo>
                <a:cubicBezTo>
                  <a:pt x="641606" y="2738"/>
                  <a:pt x="1509114" y="15633"/>
                  <a:pt x="1673237" y="6255"/>
                </a:cubicBezTo>
                <a:cubicBezTo>
                  <a:pt x="1837360" y="-3124"/>
                  <a:pt x="1348508" y="12117"/>
                  <a:pt x="1462222" y="13289"/>
                </a:cubicBezTo>
                <a:cubicBezTo>
                  <a:pt x="1575936" y="14461"/>
                  <a:pt x="2259391" y="-17191"/>
                  <a:pt x="2355520" y="13289"/>
                </a:cubicBezTo>
                <a:cubicBezTo>
                  <a:pt x="2451649" y="43769"/>
                  <a:pt x="2065960" y="134037"/>
                  <a:pt x="2038997" y="196169"/>
                </a:cubicBezTo>
                <a:cubicBezTo>
                  <a:pt x="2012034" y="258301"/>
                  <a:pt x="2272287" y="265335"/>
                  <a:pt x="2193742" y="386083"/>
                </a:cubicBezTo>
                <a:cubicBezTo>
                  <a:pt x="2115197" y="506831"/>
                  <a:pt x="1804535" y="770600"/>
                  <a:pt x="1567729" y="920655"/>
                </a:cubicBezTo>
                <a:cubicBezTo>
                  <a:pt x="1330923" y="1070710"/>
                  <a:pt x="758837" y="1346203"/>
                  <a:pt x="772905" y="1286415"/>
                </a:cubicBezTo>
                <a:cubicBezTo>
                  <a:pt x="786973" y="1226627"/>
                  <a:pt x="1587658" y="696744"/>
                  <a:pt x="1652135" y="561929"/>
                </a:cubicBezTo>
                <a:cubicBezTo>
                  <a:pt x="1716612" y="427114"/>
                  <a:pt x="1434086" y="509175"/>
                  <a:pt x="1159766" y="477523"/>
                </a:cubicBezTo>
                <a:cubicBezTo>
                  <a:pt x="885446" y="445871"/>
                  <a:pt x="84759" y="383738"/>
                  <a:pt x="6215" y="372015"/>
                </a:cubicBezTo>
                <a:cubicBezTo>
                  <a:pt x="-72329" y="360292"/>
                  <a:pt x="618160" y="457593"/>
                  <a:pt x="688498" y="407184"/>
                </a:cubicBezTo>
                <a:cubicBezTo>
                  <a:pt x="758836" y="356775"/>
                  <a:pt x="313360" y="136382"/>
                  <a:pt x="477483" y="69560"/>
                </a:cubicBezTo>
                <a:close/>
              </a:path>
            </a:pathLst>
          </a:custGeom>
          <a:solidFill>
            <a:srgbClr val="FFC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7" name="フリーフォーム 1466">
            <a:extLst>
              <a:ext uri="{FF2B5EF4-FFF2-40B4-BE49-F238E27FC236}">
                <a16:creationId xmlns:a16="http://schemas.microsoft.com/office/drawing/2014/main" id="{B7777556-C1B9-A5F7-A5F7-DFB66196E037}"/>
              </a:ext>
            </a:extLst>
          </p:cNvPr>
          <p:cNvSpPr/>
          <p:nvPr/>
        </p:nvSpPr>
        <p:spPr>
          <a:xfrm>
            <a:off x="3108572" y="2971310"/>
            <a:ext cx="1095685" cy="1794398"/>
          </a:xfrm>
          <a:custGeom>
            <a:avLst/>
            <a:gdLst>
              <a:gd name="connsiteX0" fmla="*/ 105896 w 1095685"/>
              <a:gd name="connsiteY0" fmla="*/ 11041 h 1794398"/>
              <a:gd name="connsiteX1" fmla="*/ 260640 w 1095685"/>
              <a:gd name="connsiteY1" fmla="*/ 88413 h 1794398"/>
              <a:gd name="connsiteX2" fmla="*/ 1041397 w 1095685"/>
              <a:gd name="connsiteY2" fmla="*/ 355699 h 1794398"/>
              <a:gd name="connsiteX3" fmla="*/ 1020296 w 1095685"/>
              <a:gd name="connsiteY3" fmla="*/ 637053 h 1794398"/>
              <a:gd name="connsiteX4" fmla="*/ 949957 w 1095685"/>
              <a:gd name="connsiteY4" fmla="*/ 1762468 h 1794398"/>
              <a:gd name="connsiteX5" fmla="*/ 823348 w 1095685"/>
              <a:gd name="connsiteY5" fmla="*/ 1431878 h 1794398"/>
              <a:gd name="connsiteX6" fmla="*/ 21490 w 1095685"/>
              <a:gd name="connsiteY6" fmla="*/ 862136 h 1794398"/>
              <a:gd name="connsiteX7" fmla="*/ 232505 w 1095685"/>
              <a:gd name="connsiteY7" fmla="*/ 1108321 h 1794398"/>
              <a:gd name="connsiteX8" fmla="*/ 260640 w 1095685"/>
              <a:gd name="connsiteY8" fmla="*/ 320530 h 1794398"/>
              <a:gd name="connsiteX9" fmla="*/ 738942 w 1095685"/>
              <a:gd name="connsiteY9" fmla="*/ 299428 h 1794398"/>
              <a:gd name="connsiteX10" fmla="*/ 105896 w 1095685"/>
              <a:gd name="connsiteY10" fmla="*/ 11041 h 1794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95685" h="1794398">
                <a:moveTo>
                  <a:pt x="105896" y="11041"/>
                </a:moveTo>
                <a:cubicBezTo>
                  <a:pt x="26179" y="-24128"/>
                  <a:pt x="104723" y="30970"/>
                  <a:pt x="260640" y="88413"/>
                </a:cubicBezTo>
                <a:cubicBezTo>
                  <a:pt x="416557" y="145856"/>
                  <a:pt x="914788" y="264259"/>
                  <a:pt x="1041397" y="355699"/>
                </a:cubicBezTo>
                <a:cubicBezTo>
                  <a:pt x="1168006" y="447139"/>
                  <a:pt x="1035536" y="402592"/>
                  <a:pt x="1020296" y="637053"/>
                </a:cubicBezTo>
                <a:cubicBezTo>
                  <a:pt x="1005056" y="871514"/>
                  <a:pt x="982782" y="1629997"/>
                  <a:pt x="949957" y="1762468"/>
                </a:cubicBezTo>
                <a:cubicBezTo>
                  <a:pt x="917132" y="1894939"/>
                  <a:pt x="978092" y="1581933"/>
                  <a:pt x="823348" y="1431878"/>
                </a:cubicBezTo>
                <a:cubicBezTo>
                  <a:pt x="668604" y="1281823"/>
                  <a:pt x="119964" y="916062"/>
                  <a:pt x="21490" y="862136"/>
                </a:cubicBezTo>
                <a:cubicBezTo>
                  <a:pt x="-76984" y="808210"/>
                  <a:pt x="192647" y="1198589"/>
                  <a:pt x="232505" y="1108321"/>
                </a:cubicBezTo>
                <a:cubicBezTo>
                  <a:pt x="272363" y="1018053"/>
                  <a:pt x="176234" y="455346"/>
                  <a:pt x="260640" y="320530"/>
                </a:cubicBezTo>
                <a:cubicBezTo>
                  <a:pt x="345046" y="185714"/>
                  <a:pt x="771766" y="352182"/>
                  <a:pt x="738942" y="299428"/>
                </a:cubicBezTo>
                <a:cubicBezTo>
                  <a:pt x="706118" y="246674"/>
                  <a:pt x="185613" y="46210"/>
                  <a:pt x="105896" y="11041"/>
                </a:cubicBezTo>
                <a:close/>
              </a:path>
            </a:pathLst>
          </a:custGeom>
          <a:solidFill>
            <a:srgbClr val="FFC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8" name="フリーフォーム 1467">
            <a:extLst>
              <a:ext uri="{FF2B5EF4-FFF2-40B4-BE49-F238E27FC236}">
                <a16:creationId xmlns:a16="http://schemas.microsoft.com/office/drawing/2014/main" id="{CB870F56-E356-EAE2-837E-9A564786747F}"/>
              </a:ext>
            </a:extLst>
          </p:cNvPr>
          <p:cNvSpPr/>
          <p:nvPr/>
        </p:nvSpPr>
        <p:spPr>
          <a:xfrm>
            <a:off x="4608378" y="3009663"/>
            <a:ext cx="1436733" cy="1573095"/>
          </a:xfrm>
          <a:custGeom>
            <a:avLst/>
            <a:gdLst>
              <a:gd name="connsiteX0" fmla="*/ 19893 w 1436733"/>
              <a:gd name="connsiteY0" fmla="*/ 458023 h 1573095"/>
              <a:gd name="connsiteX1" fmla="*/ 906157 w 1436733"/>
              <a:gd name="connsiteY1" fmla="*/ 662005 h 1573095"/>
              <a:gd name="connsiteX2" fmla="*/ 793616 w 1436733"/>
              <a:gd name="connsiteY2" fmla="*/ 633869 h 1573095"/>
              <a:gd name="connsiteX3" fmla="*/ 1110139 w 1436733"/>
              <a:gd name="connsiteY3" fmla="*/ 366583 h 1573095"/>
              <a:gd name="connsiteX4" fmla="*/ 709210 w 1436733"/>
              <a:gd name="connsiteY4" fmla="*/ 190737 h 1573095"/>
              <a:gd name="connsiteX5" fmla="*/ 885056 w 1436733"/>
              <a:gd name="connsiteY5" fmla="*/ 823 h 1573095"/>
              <a:gd name="connsiteX6" fmla="*/ 1335222 w 1436733"/>
              <a:gd name="connsiteY6" fmla="*/ 268109 h 1573095"/>
              <a:gd name="connsiteX7" fmla="*/ 1377425 w 1436733"/>
              <a:gd name="connsiteY7" fmla="*/ 880054 h 1573095"/>
              <a:gd name="connsiteX8" fmla="*/ 638871 w 1436733"/>
              <a:gd name="connsiteY8" fmla="*/ 1062934 h 1573095"/>
              <a:gd name="connsiteX9" fmla="*/ 878022 w 1436733"/>
              <a:gd name="connsiteY9" fmla="*/ 1210645 h 1573095"/>
              <a:gd name="connsiteX10" fmla="*/ 1053868 w 1436733"/>
              <a:gd name="connsiteY10" fmla="*/ 1168442 h 1573095"/>
              <a:gd name="connsiteX11" fmla="*/ 1053868 w 1436733"/>
              <a:gd name="connsiteY11" fmla="*/ 1569371 h 1573095"/>
              <a:gd name="connsiteX12" fmla="*/ 463025 w 1436733"/>
              <a:gd name="connsiteY12" fmla="*/ 1344288 h 1573095"/>
              <a:gd name="connsiteX13" fmla="*/ 188705 w 1436733"/>
              <a:gd name="connsiteY13" fmla="*/ 943359 h 1573095"/>
              <a:gd name="connsiteX14" fmla="*/ 280145 w 1436733"/>
              <a:gd name="connsiteY14" fmla="*/ 1077002 h 1573095"/>
              <a:gd name="connsiteX15" fmla="*/ 19893 w 1436733"/>
              <a:gd name="connsiteY15" fmla="*/ 458023 h 1573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36733" h="1573095">
                <a:moveTo>
                  <a:pt x="19893" y="458023"/>
                </a:moveTo>
                <a:cubicBezTo>
                  <a:pt x="124228" y="388857"/>
                  <a:pt x="777203" y="632697"/>
                  <a:pt x="906157" y="662005"/>
                </a:cubicBezTo>
                <a:cubicBezTo>
                  <a:pt x="1035111" y="691313"/>
                  <a:pt x="759619" y="683106"/>
                  <a:pt x="793616" y="633869"/>
                </a:cubicBezTo>
                <a:cubicBezTo>
                  <a:pt x="827613" y="584632"/>
                  <a:pt x="1124207" y="440438"/>
                  <a:pt x="1110139" y="366583"/>
                </a:cubicBezTo>
                <a:cubicBezTo>
                  <a:pt x="1096071" y="292728"/>
                  <a:pt x="746724" y="251697"/>
                  <a:pt x="709210" y="190737"/>
                </a:cubicBezTo>
                <a:cubicBezTo>
                  <a:pt x="671696" y="129777"/>
                  <a:pt x="780721" y="-12072"/>
                  <a:pt x="885056" y="823"/>
                </a:cubicBezTo>
                <a:cubicBezTo>
                  <a:pt x="989391" y="13718"/>
                  <a:pt x="1253161" y="121571"/>
                  <a:pt x="1335222" y="268109"/>
                </a:cubicBezTo>
                <a:cubicBezTo>
                  <a:pt x="1417283" y="414647"/>
                  <a:pt x="1493484" y="747583"/>
                  <a:pt x="1377425" y="880054"/>
                </a:cubicBezTo>
                <a:cubicBezTo>
                  <a:pt x="1261367" y="1012525"/>
                  <a:pt x="722105" y="1007836"/>
                  <a:pt x="638871" y="1062934"/>
                </a:cubicBezTo>
                <a:cubicBezTo>
                  <a:pt x="555637" y="1118032"/>
                  <a:pt x="808856" y="1193060"/>
                  <a:pt x="878022" y="1210645"/>
                </a:cubicBezTo>
                <a:cubicBezTo>
                  <a:pt x="947188" y="1228230"/>
                  <a:pt x="1024560" y="1108654"/>
                  <a:pt x="1053868" y="1168442"/>
                </a:cubicBezTo>
                <a:cubicBezTo>
                  <a:pt x="1083176" y="1228230"/>
                  <a:pt x="1152342" y="1540063"/>
                  <a:pt x="1053868" y="1569371"/>
                </a:cubicBezTo>
                <a:cubicBezTo>
                  <a:pt x="955394" y="1598679"/>
                  <a:pt x="607219" y="1448623"/>
                  <a:pt x="463025" y="1344288"/>
                </a:cubicBezTo>
                <a:cubicBezTo>
                  <a:pt x="318831" y="1239953"/>
                  <a:pt x="188705" y="943359"/>
                  <a:pt x="188705" y="943359"/>
                </a:cubicBezTo>
                <a:cubicBezTo>
                  <a:pt x="158225" y="898811"/>
                  <a:pt x="305936" y="1155547"/>
                  <a:pt x="280145" y="1077002"/>
                </a:cubicBezTo>
                <a:cubicBezTo>
                  <a:pt x="254354" y="998457"/>
                  <a:pt x="-84442" y="527189"/>
                  <a:pt x="19893" y="458023"/>
                </a:cubicBezTo>
                <a:close/>
              </a:path>
            </a:pathLst>
          </a:custGeom>
          <a:solidFill>
            <a:srgbClr val="FF8AD8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9" name="フリーフォーム 1468">
            <a:extLst>
              <a:ext uri="{FF2B5EF4-FFF2-40B4-BE49-F238E27FC236}">
                <a16:creationId xmlns:a16="http://schemas.microsoft.com/office/drawing/2014/main" id="{E763E19D-493A-3924-0473-975CAE0B0689}"/>
              </a:ext>
            </a:extLst>
          </p:cNvPr>
          <p:cNvSpPr/>
          <p:nvPr/>
        </p:nvSpPr>
        <p:spPr>
          <a:xfrm>
            <a:off x="3757471" y="1636393"/>
            <a:ext cx="2038651" cy="2350277"/>
          </a:xfrm>
          <a:custGeom>
            <a:avLst/>
            <a:gdLst>
              <a:gd name="connsiteX0" fmla="*/ 1180289 w 2038651"/>
              <a:gd name="connsiteY0" fmla="*/ 2493 h 2350277"/>
              <a:gd name="connsiteX1" fmla="*/ 898935 w 2038651"/>
              <a:gd name="connsiteY1" fmla="*/ 635539 h 2350277"/>
              <a:gd name="connsiteX2" fmla="*/ 1306898 w 2038651"/>
              <a:gd name="connsiteY2" fmla="*/ 607404 h 2350277"/>
              <a:gd name="connsiteX3" fmla="*/ 1405372 w 2038651"/>
              <a:gd name="connsiteY3" fmla="*/ 839521 h 2350277"/>
              <a:gd name="connsiteX4" fmla="*/ 2038418 w 2038651"/>
              <a:gd name="connsiteY4" fmla="*/ 1085705 h 2350277"/>
              <a:gd name="connsiteX5" fmla="*/ 1328000 w 2038651"/>
              <a:gd name="connsiteY5" fmla="*/ 1268585 h 2350277"/>
              <a:gd name="connsiteX6" fmla="*/ 716055 w 2038651"/>
              <a:gd name="connsiteY6" fmla="*/ 1922733 h 2350277"/>
              <a:gd name="connsiteX7" fmla="*/ 631649 w 2038651"/>
              <a:gd name="connsiteY7" fmla="*/ 2344764 h 2350277"/>
              <a:gd name="connsiteX8" fmla="*/ 392498 w 2038651"/>
              <a:gd name="connsiteY8" fmla="*/ 1627312 h 2350277"/>
              <a:gd name="connsiteX9" fmla="*/ 364363 w 2038651"/>
              <a:gd name="connsiteY9" fmla="*/ 1120875 h 2350277"/>
              <a:gd name="connsiteX10" fmla="*/ 202584 w 2038651"/>
              <a:gd name="connsiteY10" fmla="*/ 537065 h 2350277"/>
              <a:gd name="connsiteX11" fmla="*/ 12671 w 2038651"/>
              <a:gd name="connsiteY11" fmla="*/ 966130 h 2350277"/>
              <a:gd name="connsiteX12" fmla="*/ 547243 w 2038651"/>
              <a:gd name="connsiteY12" fmla="*/ 283847 h 2350277"/>
              <a:gd name="connsiteX13" fmla="*/ 12671 w 2038651"/>
              <a:gd name="connsiteY13" fmla="*/ 410456 h 2350277"/>
              <a:gd name="connsiteX14" fmla="*/ 1180289 w 2038651"/>
              <a:gd name="connsiteY14" fmla="*/ 2493 h 235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38651" h="2350277">
                <a:moveTo>
                  <a:pt x="1180289" y="2493"/>
                </a:moveTo>
                <a:cubicBezTo>
                  <a:pt x="1328000" y="40007"/>
                  <a:pt x="877833" y="534721"/>
                  <a:pt x="898935" y="635539"/>
                </a:cubicBezTo>
                <a:cubicBezTo>
                  <a:pt x="920036" y="736358"/>
                  <a:pt x="1222492" y="573407"/>
                  <a:pt x="1306898" y="607404"/>
                </a:cubicBezTo>
                <a:cubicBezTo>
                  <a:pt x="1391304" y="641401"/>
                  <a:pt x="1283452" y="759804"/>
                  <a:pt x="1405372" y="839521"/>
                </a:cubicBezTo>
                <a:cubicBezTo>
                  <a:pt x="1527292" y="919238"/>
                  <a:pt x="2051313" y="1014194"/>
                  <a:pt x="2038418" y="1085705"/>
                </a:cubicBezTo>
                <a:cubicBezTo>
                  <a:pt x="2025523" y="1157216"/>
                  <a:pt x="1548394" y="1129080"/>
                  <a:pt x="1328000" y="1268585"/>
                </a:cubicBezTo>
                <a:cubicBezTo>
                  <a:pt x="1107606" y="1408090"/>
                  <a:pt x="832113" y="1743370"/>
                  <a:pt x="716055" y="1922733"/>
                </a:cubicBezTo>
                <a:cubicBezTo>
                  <a:pt x="599996" y="2102096"/>
                  <a:pt x="685575" y="2394001"/>
                  <a:pt x="631649" y="2344764"/>
                </a:cubicBezTo>
                <a:cubicBezTo>
                  <a:pt x="577723" y="2295527"/>
                  <a:pt x="437046" y="1831294"/>
                  <a:pt x="392498" y="1627312"/>
                </a:cubicBezTo>
                <a:cubicBezTo>
                  <a:pt x="347950" y="1423331"/>
                  <a:pt x="396015" y="1302583"/>
                  <a:pt x="364363" y="1120875"/>
                </a:cubicBezTo>
                <a:cubicBezTo>
                  <a:pt x="332711" y="939167"/>
                  <a:pt x="261199" y="562856"/>
                  <a:pt x="202584" y="537065"/>
                </a:cubicBezTo>
                <a:cubicBezTo>
                  <a:pt x="143969" y="511274"/>
                  <a:pt x="-44772" y="1008333"/>
                  <a:pt x="12671" y="966130"/>
                </a:cubicBezTo>
                <a:cubicBezTo>
                  <a:pt x="70114" y="923927"/>
                  <a:pt x="547243" y="376459"/>
                  <a:pt x="547243" y="283847"/>
                </a:cubicBezTo>
                <a:cubicBezTo>
                  <a:pt x="547243" y="191235"/>
                  <a:pt x="-97526" y="458521"/>
                  <a:pt x="12671" y="410456"/>
                </a:cubicBezTo>
                <a:cubicBezTo>
                  <a:pt x="122868" y="362391"/>
                  <a:pt x="1032578" y="-35021"/>
                  <a:pt x="1180289" y="2493"/>
                </a:cubicBezTo>
                <a:close/>
              </a:path>
            </a:pathLst>
          </a:custGeom>
          <a:solidFill>
            <a:srgbClr val="FF8AD8">
              <a:alpha val="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0" name="フリーフォーム 1469">
            <a:extLst>
              <a:ext uri="{FF2B5EF4-FFF2-40B4-BE49-F238E27FC236}">
                <a16:creationId xmlns:a16="http://schemas.microsoft.com/office/drawing/2014/main" id="{779CE1EF-B63E-7326-1D2F-E837ADCDFD05}"/>
              </a:ext>
            </a:extLst>
          </p:cNvPr>
          <p:cNvSpPr/>
          <p:nvPr/>
        </p:nvSpPr>
        <p:spPr>
          <a:xfrm>
            <a:off x="3570002" y="5543156"/>
            <a:ext cx="2206253" cy="2405659"/>
          </a:xfrm>
          <a:custGeom>
            <a:avLst/>
            <a:gdLst>
              <a:gd name="connsiteX0" fmla="*/ 73530 w 2206253"/>
              <a:gd name="connsiteY0" fmla="*/ 62819 h 2405659"/>
              <a:gd name="connsiteX1" fmla="*/ 136835 w 2206253"/>
              <a:gd name="connsiteY1" fmla="*/ 105022 h 2405659"/>
              <a:gd name="connsiteX2" fmla="*/ 1107506 w 2206253"/>
              <a:gd name="connsiteY2" fmla="*/ 351207 h 2405659"/>
              <a:gd name="connsiteX3" fmla="*/ 1874195 w 2206253"/>
              <a:gd name="connsiteY3" fmla="*/ 203496 h 2405659"/>
              <a:gd name="connsiteX4" fmla="*/ 1839026 w 2206253"/>
              <a:gd name="connsiteY4" fmla="*/ 323072 h 2405659"/>
              <a:gd name="connsiteX5" fmla="*/ 2197752 w 2206253"/>
              <a:gd name="connsiteY5" fmla="*/ 196462 h 2405659"/>
              <a:gd name="connsiteX6" fmla="*/ 1424029 w 2206253"/>
              <a:gd name="connsiteY6" fmla="*/ 1321878 h 2405659"/>
              <a:gd name="connsiteX7" fmla="*/ 1001998 w 2206253"/>
              <a:gd name="connsiteY7" fmla="*/ 2383989 h 2405659"/>
              <a:gd name="connsiteX8" fmla="*/ 987930 w 2206253"/>
              <a:gd name="connsiteY8" fmla="*/ 1976026 h 2405659"/>
              <a:gd name="connsiteX9" fmla="*/ 157936 w 2206253"/>
              <a:gd name="connsiteY9" fmla="*/ 1251539 h 2405659"/>
              <a:gd name="connsiteX10" fmla="*/ 368952 w 2206253"/>
              <a:gd name="connsiteY10" fmla="*/ 1729841 h 2405659"/>
              <a:gd name="connsiteX11" fmla="*/ 10226 w 2206253"/>
              <a:gd name="connsiteY11" fmla="*/ 583324 h 2405659"/>
              <a:gd name="connsiteX12" fmla="*/ 94632 w 2206253"/>
              <a:gd name="connsiteY12" fmla="*/ 956118 h 2405659"/>
              <a:gd name="connsiteX13" fmla="*/ 73530 w 2206253"/>
              <a:gd name="connsiteY13" fmla="*/ 62819 h 2405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6253" h="2405659">
                <a:moveTo>
                  <a:pt x="73530" y="62819"/>
                </a:moveTo>
                <a:cubicBezTo>
                  <a:pt x="80564" y="-79030"/>
                  <a:pt x="-35494" y="56957"/>
                  <a:pt x="136835" y="105022"/>
                </a:cubicBezTo>
                <a:cubicBezTo>
                  <a:pt x="309164" y="153087"/>
                  <a:pt x="817946" y="334795"/>
                  <a:pt x="1107506" y="351207"/>
                </a:cubicBezTo>
                <a:cubicBezTo>
                  <a:pt x="1397066" y="367619"/>
                  <a:pt x="1752275" y="208185"/>
                  <a:pt x="1874195" y="203496"/>
                </a:cubicBezTo>
                <a:cubicBezTo>
                  <a:pt x="1996115" y="198807"/>
                  <a:pt x="1785100" y="324244"/>
                  <a:pt x="1839026" y="323072"/>
                </a:cubicBezTo>
                <a:cubicBezTo>
                  <a:pt x="1892952" y="321900"/>
                  <a:pt x="2266918" y="29994"/>
                  <a:pt x="2197752" y="196462"/>
                </a:cubicBezTo>
                <a:cubicBezTo>
                  <a:pt x="2128586" y="362930"/>
                  <a:pt x="1623321" y="957290"/>
                  <a:pt x="1424029" y="1321878"/>
                </a:cubicBezTo>
                <a:cubicBezTo>
                  <a:pt x="1224737" y="1686466"/>
                  <a:pt x="1074681" y="2274964"/>
                  <a:pt x="1001998" y="2383989"/>
                </a:cubicBezTo>
                <a:cubicBezTo>
                  <a:pt x="929315" y="2493014"/>
                  <a:pt x="1128607" y="2164768"/>
                  <a:pt x="987930" y="1976026"/>
                </a:cubicBezTo>
                <a:cubicBezTo>
                  <a:pt x="847253" y="1787284"/>
                  <a:pt x="261099" y="1292570"/>
                  <a:pt x="157936" y="1251539"/>
                </a:cubicBezTo>
                <a:cubicBezTo>
                  <a:pt x="54773" y="1210508"/>
                  <a:pt x="393570" y="1841210"/>
                  <a:pt x="368952" y="1729841"/>
                </a:cubicBezTo>
                <a:cubicBezTo>
                  <a:pt x="344334" y="1618472"/>
                  <a:pt x="55946" y="712278"/>
                  <a:pt x="10226" y="583324"/>
                </a:cubicBezTo>
                <a:cubicBezTo>
                  <a:pt x="-35494" y="454370"/>
                  <a:pt x="86426" y="1041697"/>
                  <a:pt x="94632" y="956118"/>
                </a:cubicBezTo>
                <a:cubicBezTo>
                  <a:pt x="102838" y="870540"/>
                  <a:pt x="66496" y="204668"/>
                  <a:pt x="73530" y="62819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1" name="円/楕円 1470">
            <a:extLst>
              <a:ext uri="{FF2B5EF4-FFF2-40B4-BE49-F238E27FC236}">
                <a16:creationId xmlns:a16="http://schemas.microsoft.com/office/drawing/2014/main" id="{1A84C315-2BA3-6E47-30D5-6A8D6419E12D}"/>
              </a:ext>
            </a:extLst>
          </p:cNvPr>
          <p:cNvSpPr/>
          <p:nvPr/>
        </p:nvSpPr>
        <p:spPr>
          <a:xfrm>
            <a:off x="3696790" y="3476451"/>
            <a:ext cx="67450" cy="674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2" name="円/楕円 1471">
            <a:extLst>
              <a:ext uri="{FF2B5EF4-FFF2-40B4-BE49-F238E27FC236}">
                <a16:creationId xmlns:a16="http://schemas.microsoft.com/office/drawing/2014/main" id="{50E6A898-280B-31F2-075D-628CC3EA2AFE}"/>
              </a:ext>
            </a:extLst>
          </p:cNvPr>
          <p:cNvSpPr/>
          <p:nvPr/>
        </p:nvSpPr>
        <p:spPr>
          <a:xfrm>
            <a:off x="5125200" y="3345025"/>
            <a:ext cx="67450" cy="674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3" name="フリーフォーム 1472">
            <a:extLst>
              <a:ext uri="{FF2B5EF4-FFF2-40B4-BE49-F238E27FC236}">
                <a16:creationId xmlns:a16="http://schemas.microsoft.com/office/drawing/2014/main" id="{44436E8D-54B5-5963-142E-09EB38D30E3E}"/>
              </a:ext>
            </a:extLst>
          </p:cNvPr>
          <p:cNvSpPr/>
          <p:nvPr/>
        </p:nvSpPr>
        <p:spPr>
          <a:xfrm>
            <a:off x="4647187" y="4876419"/>
            <a:ext cx="367219" cy="42240"/>
          </a:xfrm>
          <a:custGeom>
            <a:avLst/>
            <a:gdLst>
              <a:gd name="connsiteX0" fmla="*/ 1013 w 367219"/>
              <a:gd name="connsiteY0" fmla="*/ 381 h 42240"/>
              <a:gd name="connsiteX1" fmla="*/ 356613 w 367219"/>
              <a:gd name="connsiteY1" fmla="*/ 41656 h 42240"/>
              <a:gd name="connsiteX2" fmla="*/ 251838 w 367219"/>
              <a:gd name="connsiteY2" fmla="*/ 22606 h 42240"/>
              <a:gd name="connsiteX3" fmla="*/ 1013 w 367219"/>
              <a:gd name="connsiteY3" fmla="*/ 381 h 4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219" h="42240">
                <a:moveTo>
                  <a:pt x="1013" y="381"/>
                </a:moveTo>
                <a:cubicBezTo>
                  <a:pt x="18476" y="3556"/>
                  <a:pt x="314809" y="37952"/>
                  <a:pt x="356613" y="41656"/>
                </a:cubicBezTo>
                <a:cubicBezTo>
                  <a:pt x="398417" y="45360"/>
                  <a:pt x="306871" y="30543"/>
                  <a:pt x="251838" y="22606"/>
                </a:cubicBezTo>
                <a:cubicBezTo>
                  <a:pt x="196805" y="14669"/>
                  <a:pt x="-16450" y="-2794"/>
                  <a:pt x="1013" y="38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7" name="フリーフォーム 1426">
            <a:extLst>
              <a:ext uri="{FF2B5EF4-FFF2-40B4-BE49-F238E27FC236}">
                <a16:creationId xmlns:a16="http://schemas.microsoft.com/office/drawing/2014/main" id="{0B79B549-AAE0-75EE-E73D-C7FBD1953CF1}"/>
              </a:ext>
            </a:extLst>
          </p:cNvPr>
          <p:cNvSpPr/>
          <p:nvPr/>
        </p:nvSpPr>
        <p:spPr>
          <a:xfrm>
            <a:off x="5595099" y="3743451"/>
            <a:ext cx="167346" cy="877300"/>
          </a:xfrm>
          <a:custGeom>
            <a:avLst/>
            <a:gdLst>
              <a:gd name="connsiteX0" fmla="*/ 167346 w 167346"/>
              <a:gd name="connsiteY0" fmla="*/ 413 h 877300"/>
              <a:gd name="connsiteX1" fmla="*/ 132841 w 167346"/>
              <a:gd name="connsiteY1" fmla="*/ 546753 h 877300"/>
              <a:gd name="connsiteX2" fmla="*/ 569 w 167346"/>
              <a:gd name="connsiteY2" fmla="*/ 874557 h 877300"/>
              <a:gd name="connsiteX3" fmla="*/ 86833 w 167346"/>
              <a:gd name="connsiteY3" fmla="*/ 690526 h 877300"/>
              <a:gd name="connsiteX4" fmla="*/ 132841 w 167346"/>
              <a:gd name="connsiteY4" fmla="*/ 460489 h 877300"/>
              <a:gd name="connsiteX5" fmla="*/ 167346 w 167346"/>
              <a:gd name="connsiteY5" fmla="*/ 413 h 87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346" h="877300">
                <a:moveTo>
                  <a:pt x="167346" y="413"/>
                </a:moveTo>
                <a:cubicBezTo>
                  <a:pt x="167346" y="14790"/>
                  <a:pt x="160637" y="401062"/>
                  <a:pt x="132841" y="546753"/>
                </a:cubicBezTo>
                <a:cubicBezTo>
                  <a:pt x="105045" y="692444"/>
                  <a:pt x="8237" y="850595"/>
                  <a:pt x="569" y="874557"/>
                </a:cubicBezTo>
                <a:cubicBezTo>
                  <a:pt x="-7099" y="898519"/>
                  <a:pt x="64788" y="759537"/>
                  <a:pt x="86833" y="690526"/>
                </a:cubicBezTo>
                <a:cubicBezTo>
                  <a:pt x="108878" y="621515"/>
                  <a:pt x="118464" y="570715"/>
                  <a:pt x="132841" y="460489"/>
                </a:cubicBezTo>
                <a:cubicBezTo>
                  <a:pt x="147218" y="350263"/>
                  <a:pt x="167346" y="-13964"/>
                  <a:pt x="167346" y="413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2" name="フリーフォーム 1431">
            <a:extLst>
              <a:ext uri="{FF2B5EF4-FFF2-40B4-BE49-F238E27FC236}">
                <a16:creationId xmlns:a16="http://schemas.microsoft.com/office/drawing/2014/main" id="{05D56AD7-3BDA-201C-9A17-A3E70C51AA41}"/>
              </a:ext>
            </a:extLst>
          </p:cNvPr>
          <p:cNvSpPr/>
          <p:nvPr/>
        </p:nvSpPr>
        <p:spPr>
          <a:xfrm>
            <a:off x="3243459" y="3628298"/>
            <a:ext cx="23150" cy="575647"/>
          </a:xfrm>
          <a:custGeom>
            <a:avLst/>
            <a:gdLst>
              <a:gd name="connsiteX0" fmla="*/ 17326 w 23150"/>
              <a:gd name="connsiteY0" fmla="*/ 547 h 575647"/>
              <a:gd name="connsiteX1" fmla="*/ 5824 w 23150"/>
              <a:gd name="connsiteY1" fmla="*/ 408864 h 575647"/>
              <a:gd name="connsiteX2" fmla="*/ 23077 w 23150"/>
              <a:gd name="connsiteY2" fmla="*/ 575642 h 575647"/>
              <a:gd name="connsiteX3" fmla="*/ 11575 w 23150"/>
              <a:gd name="connsiteY3" fmla="*/ 414615 h 575647"/>
              <a:gd name="connsiteX4" fmla="*/ 73 w 23150"/>
              <a:gd name="connsiteY4" fmla="*/ 322600 h 575647"/>
              <a:gd name="connsiteX5" fmla="*/ 17326 w 23150"/>
              <a:gd name="connsiteY5" fmla="*/ 547 h 57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50" h="575647">
                <a:moveTo>
                  <a:pt x="17326" y="547"/>
                </a:moveTo>
                <a:cubicBezTo>
                  <a:pt x="18284" y="14924"/>
                  <a:pt x="4865" y="313015"/>
                  <a:pt x="5824" y="408864"/>
                </a:cubicBezTo>
                <a:cubicBezTo>
                  <a:pt x="6782" y="504713"/>
                  <a:pt x="22119" y="574684"/>
                  <a:pt x="23077" y="575642"/>
                </a:cubicBezTo>
                <a:cubicBezTo>
                  <a:pt x="24035" y="576600"/>
                  <a:pt x="15409" y="456789"/>
                  <a:pt x="11575" y="414615"/>
                </a:cubicBezTo>
                <a:cubicBezTo>
                  <a:pt x="7741" y="372441"/>
                  <a:pt x="-885" y="385860"/>
                  <a:pt x="73" y="322600"/>
                </a:cubicBezTo>
                <a:cubicBezTo>
                  <a:pt x="1031" y="259340"/>
                  <a:pt x="16368" y="-13830"/>
                  <a:pt x="17326" y="547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8" name="フリーフォーム 1437">
            <a:extLst>
              <a:ext uri="{FF2B5EF4-FFF2-40B4-BE49-F238E27FC236}">
                <a16:creationId xmlns:a16="http://schemas.microsoft.com/office/drawing/2014/main" id="{4CE81DCA-17F0-7240-70C8-DE1A0A6F5CF4}"/>
              </a:ext>
            </a:extLst>
          </p:cNvPr>
          <p:cNvSpPr/>
          <p:nvPr/>
        </p:nvSpPr>
        <p:spPr>
          <a:xfrm>
            <a:off x="3582775" y="4129177"/>
            <a:ext cx="151963" cy="218536"/>
          </a:xfrm>
          <a:custGeom>
            <a:avLst/>
            <a:gdLst>
              <a:gd name="connsiteX0" fmla="*/ 63 w 151963"/>
              <a:gd name="connsiteY0" fmla="*/ 0 h 218536"/>
              <a:gd name="connsiteX1" fmla="*/ 132334 w 151963"/>
              <a:gd name="connsiteY1" fmla="*/ 155276 h 218536"/>
              <a:gd name="connsiteX2" fmla="*/ 149587 w 151963"/>
              <a:gd name="connsiteY2" fmla="*/ 218536 h 218536"/>
              <a:gd name="connsiteX3" fmla="*/ 115082 w 151963"/>
              <a:gd name="connsiteY3" fmla="*/ 155276 h 218536"/>
              <a:gd name="connsiteX4" fmla="*/ 63 w 151963"/>
              <a:gd name="connsiteY4" fmla="*/ 0 h 218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963" h="218536">
                <a:moveTo>
                  <a:pt x="63" y="0"/>
                </a:moveTo>
                <a:cubicBezTo>
                  <a:pt x="2938" y="0"/>
                  <a:pt x="107413" y="118853"/>
                  <a:pt x="132334" y="155276"/>
                </a:cubicBezTo>
                <a:cubicBezTo>
                  <a:pt x="157255" y="191699"/>
                  <a:pt x="152462" y="218536"/>
                  <a:pt x="149587" y="218536"/>
                </a:cubicBezTo>
                <a:cubicBezTo>
                  <a:pt x="146712" y="218536"/>
                  <a:pt x="137127" y="185948"/>
                  <a:pt x="115082" y="155276"/>
                </a:cubicBezTo>
                <a:cubicBezTo>
                  <a:pt x="93037" y="124604"/>
                  <a:pt x="-2812" y="0"/>
                  <a:pt x="63" y="0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4" name="フリーフォーム 1443">
            <a:extLst>
              <a:ext uri="{FF2B5EF4-FFF2-40B4-BE49-F238E27FC236}">
                <a16:creationId xmlns:a16="http://schemas.microsoft.com/office/drawing/2014/main" id="{FB7824AF-6221-F118-B2C3-3A62C98B00F6}"/>
              </a:ext>
            </a:extLst>
          </p:cNvPr>
          <p:cNvSpPr/>
          <p:nvPr/>
        </p:nvSpPr>
        <p:spPr>
          <a:xfrm>
            <a:off x="5004776" y="3945141"/>
            <a:ext cx="79108" cy="201315"/>
          </a:xfrm>
          <a:custGeom>
            <a:avLst/>
            <a:gdLst>
              <a:gd name="connsiteX0" fmla="*/ 79058 w 79108"/>
              <a:gd name="connsiteY0" fmla="*/ 6 h 201315"/>
              <a:gd name="connsiteX1" fmla="*/ 15798 w 79108"/>
              <a:gd name="connsiteY1" fmla="*/ 143780 h 201315"/>
              <a:gd name="connsiteX2" fmla="*/ 4296 w 79108"/>
              <a:gd name="connsiteY2" fmla="*/ 201289 h 201315"/>
              <a:gd name="connsiteX3" fmla="*/ 4296 w 79108"/>
              <a:gd name="connsiteY3" fmla="*/ 138029 h 201315"/>
              <a:gd name="connsiteX4" fmla="*/ 79058 w 79108"/>
              <a:gd name="connsiteY4" fmla="*/ 6 h 20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08" h="201315">
                <a:moveTo>
                  <a:pt x="79058" y="6"/>
                </a:moveTo>
                <a:cubicBezTo>
                  <a:pt x="80975" y="965"/>
                  <a:pt x="28258" y="110233"/>
                  <a:pt x="15798" y="143780"/>
                </a:cubicBezTo>
                <a:cubicBezTo>
                  <a:pt x="3338" y="177327"/>
                  <a:pt x="6213" y="202248"/>
                  <a:pt x="4296" y="201289"/>
                </a:cubicBezTo>
                <a:cubicBezTo>
                  <a:pt x="2379" y="200330"/>
                  <a:pt x="-4330" y="165825"/>
                  <a:pt x="4296" y="138029"/>
                </a:cubicBezTo>
                <a:cubicBezTo>
                  <a:pt x="12922" y="110233"/>
                  <a:pt x="77141" y="-953"/>
                  <a:pt x="79058" y="6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1" name="フリーフォーム 1450">
            <a:extLst>
              <a:ext uri="{FF2B5EF4-FFF2-40B4-BE49-F238E27FC236}">
                <a16:creationId xmlns:a16="http://schemas.microsoft.com/office/drawing/2014/main" id="{AEF75E8C-6E32-2884-E500-90611BEFD0BA}"/>
              </a:ext>
            </a:extLst>
          </p:cNvPr>
          <p:cNvSpPr/>
          <p:nvPr/>
        </p:nvSpPr>
        <p:spPr>
          <a:xfrm>
            <a:off x="4028503" y="2817182"/>
            <a:ext cx="77790" cy="153062"/>
          </a:xfrm>
          <a:custGeom>
            <a:avLst/>
            <a:gdLst>
              <a:gd name="connsiteX0" fmla="*/ 77671 w 77790"/>
              <a:gd name="connsiteY0" fmla="*/ 780 h 153062"/>
              <a:gd name="connsiteX1" fmla="*/ 2908 w 77790"/>
              <a:gd name="connsiteY1" fmla="*/ 150305 h 153062"/>
              <a:gd name="connsiteX2" fmla="*/ 20161 w 77790"/>
              <a:gd name="connsiteY2" fmla="*/ 92795 h 153062"/>
              <a:gd name="connsiteX3" fmla="*/ 77671 w 77790"/>
              <a:gd name="connsiteY3" fmla="*/ 780 h 15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790" h="153062">
                <a:moveTo>
                  <a:pt x="77671" y="780"/>
                </a:moveTo>
                <a:cubicBezTo>
                  <a:pt x="74796" y="10365"/>
                  <a:pt x="12493" y="134969"/>
                  <a:pt x="2908" y="150305"/>
                </a:cubicBezTo>
                <a:cubicBezTo>
                  <a:pt x="-6677" y="165641"/>
                  <a:pt x="9618" y="112923"/>
                  <a:pt x="20161" y="92795"/>
                </a:cubicBezTo>
                <a:cubicBezTo>
                  <a:pt x="30704" y="72667"/>
                  <a:pt x="80546" y="-8805"/>
                  <a:pt x="77671" y="780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4" name="フリーフォーム 1473">
            <a:extLst>
              <a:ext uri="{FF2B5EF4-FFF2-40B4-BE49-F238E27FC236}">
                <a16:creationId xmlns:a16="http://schemas.microsoft.com/office/drawing/2014/main" id="{9D386D1A-55E0-E272-5D03-FD6AF3A13005}"/>
              </a:ext>
            </a:extLst>
          </p:cNvPr>
          <p:cNvSpPr/>
          <p:nvPr/>
        </p:nvSpPr>
        <p:spPr>
          <a:xfrm>
            <a:off x="5232606" y="2535501"/>
            <a:ext cx="218960" cy="147607"/>
          </a:xfrm>
          <a:custGeom>
            <a:avLst/>
            <a:gdLst>
              <a:gd name="connsiteX0" fmla="*/ 752 w 218960"/>
              <a:gd name="connsiteY0" fmla="*/ 665 h 147607"/>
              <a:gd name="connsiteX1" fmla="*/ 213537 w 218960"/>
              <a:gd name="connsiteY1" fmla="*/ 144439 h 147607"/>
              <a:gd name="connsiteX2" fmla="*/ 144526 w 218960"/>
              <a:gd name="connsiteY2" fmla="*/ 92680 h 147607"/>
              <a:gd name="connsiteX3" fmla="*/ 752 w 218960"/>
              <a:gd name="connsiteY3" fmla="*/ 665 h 147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960" h="147607">
                <a:moveTo>
                  <a:pt x="752" y="665"/>
                </a:moveTo>
                <a:cubicBezTo>
                  <a:pt x="12254" y="9291"/>
                  <a:pt x="189575" y="129103"/>
                  <a:pt x="213537" y="144439"/>
                </a:cubicBezTo>
                <a:cubicBezTo>
                  <a:pt x="237499" y="159775"/>
                  <a:pt x="176156" y="115684"/>
                  <a:pt x="144526" y="92680"/>
                </a:cubicBezTo>
                <a:cubicBezTo>
                  <a:pt x="112896" y="69676"/>
                  <a:pt x="-10750" y="-7961"/>
                  <a:pt x="752" y="66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5" name="フリーフォーム 1474">
            <a:extLst>
              <a:ext uri="{FF2B5EF4-FFF2-40B4-BE49-F238E27FC236}">
                <a16:creationId xmlns:a16="http://schemas.microsoft.com/office/drawing/2014/main" id="{D7FAC6EC-28CF-13F8-6406-BA65E180745B}"/>
              </a:ext>
            </a:extLst>
          </p:cNvPr>
          <p:cNvSpPr/>
          <p:nvPr/>
        </p:nvSpPr>
        <p:spPr>
          <a:xfrm>
            <a:off x="3463428" y="2495603"/>
            <a:ext cx="205849" cy="166992"/>
          </a:xfrm>
          <a:custGeom>
            <a:avLst/>
            <a:gdLst>
              <a:gd name="connsiteX0" fmla="*/ 205674 w 205849"/>
              <a:gd name="connsiteY0" fmla="*/ 306 h 166992"/>
              <a:gd name="connsiteX1" fmla="*/ 10142 w 205849"/>
              <a:gd name="connsiteY1" fmla="*/ 161333 h 166992"/>
              <a:gd name="connsiteX2" fmla="*/ 44647 w 205849"/>
              <a:gd name="connsiteY2" fmla="*/ 121076 h 166992"/>
              <a:gd name="connsiteX3" fmla="*/ 205674 w 205849"/>
              <a:gd name="connsiteY3" fmla="*/ 306 h 166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849" h="166992">
                <a:moveTo>
                  <a:pt x="205674" y="306"/>
                </a:moveTo>
                <a:cubicBezTo>
                  <a:pt x="199923" y="7015"/>
                  <a:pt x="36980" y="141205"/>
                  <a:pt x="10142" y="161333"/>
                </a:cubicBezTo>
                <a:cubicBezTo>
                  <a:pt x="-16696" y="181461"/>
                  <a:pt x="14934" y="143121"/>
                  <a:pt x="44647" y="121076"/>
                </a:cubicBezTo>
                <a:cubicBezTo>
                  <a:pt x="74360" y="99031"/>
                  <a:pt x="211425" y="-6403"/>
                  <a:pt x="205674" y="30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6" name="フリーフォーム 1475">
            <a:extLst>
              <a:ext uri="{FF2B5EF4-FFF2-40B4-BE49-F238E27FC236}">
                <a16:creationId xmlns:a16="http://schemas.microsoft.com/office/drawing/2014/main" id="{BBB38DA0-FDFC-D21B-275F-F9D15E863C4D}"/>
              </a:ext>
            </a:extLst>
          </p:cNvPr>
          <p:cNvSpPr/>
          <p:nvPr/>
        </p:nvSpPr>
        <p:spPr>
          <a:xfrm>
            <a:off x="5434548" y="4888033"/>
            <a:ext cx="116325" cy="184652"/>
          </a:xfrm>
          <a:custGeom>
            <a:avLst/>
            <a:gdLst>
              <a:gd name="connsiteX0" fmla="*/ 115112 w 116325"/>
              <a:gd name="connsiteY0" fmla="*/ 269 h 184652"/>
              <a:gd name="connsiteX1" fmla="*/ 97860 w 116325"/>
              <a:gd name="connsiteY1" fmla="*/ 86533 h 184652"/>
              <a:gd name="connsiteX2" fmla="*/ 94 w 116325"/>
              <a:gd name="connsiteY2" fmla="*/ 184299 h 184652"/>
              <a:gd name="connsiteX3" fmla="*/ 80607 w 116325"/>
              <a:gd name="connsiteY3" fmla="*/ 115288 h 184652"/>
              <a:gd name="connsiteX4" fmla="*/ 115112 w 116325"/>
              <a:gd name="connsiteY4" fmla="*/ 269 h 184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325" h="184652">
                <a:moveTo>
                  <a:pt x="115112" y="269"/>
                </a:moveTo>
                <a:cubicBezTo>
                  <a:pt x="117987" y="-4523"/>
                  <a:pt x="117030" y="55861"/>
                  <a:pt x="97860" y="86533"/>
                </a:cubicBezTo>
                <a:cubicBezTo>
                  <a:pt x="78690" y="117205"/>
                  <a:pt x="2969" y="179507"/>
                  <a:pt x="94" y="184299"/>
                </a:cubicBezTo>
                <a:cubicBezTo>
                  <a:pt x="-2781" y="189091"/>
                  <a:pt x="60479" y="144043"/>
                  <a:pt x="80607" y="115288"/>
                </a:cubicBezTo>
                <a:cubicBezTo>
                  <a:pt x="100735" y="86533"/>
                  <a:pt x="112237" y="5061"/>
                  <a:pt x="115112" y="26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7" name="フリーフォーム 1476">
            <a:extLst>
              <a:ext uri="{FF2B5EF4-FFF2-40B4-BE49-F238E27FC236}">
                <a16:creationId xmlns:a16="http://schemas.microsoft.com/office/drawing/2014/main" id="{255CA012-05D5-7D8A-DB26-83C690A74B23}"/>
              </a:ext>
            </a:extLst>
          </p:cNvPr>
          <p:cNvSpPr/>
          <p:nvPr/>
        </p:nvSpPr>
        <p:spPr>
          <a:xfrm>
            <a:off x="3450558" y="4744470"/>
            <a:ext cx="149564" cy="253209"/>
          </a:xfrm>
          <a:custGeom>
            <a:avLst/>
            <a:gdLst>
              <a:gd name="connsiteX0" fmla="*/ 8 w 149564"/>
              <a:gd name="connsiteY0" fmla="*/ 58 h 253209"/>
              <a:gd name="connsiteX1" fmla="*/ 103525 w 149564"/>
              <a:gd name="connsiteY1" fmla="*/ 143832 h 253209"/>
              <a:gd name="connsiteX2" fmla="*/ 149533 w 149564"/>
              <a:gd name="connsiteY2" fmla="*/ 253100 h 253209"/>
              <a:gd name="connsiteX3" fmla="*/ 109276 w 149564"/>
              <a:gd name="connsiteY3" fmla="*/ 161085 h 253209"/>
              <a:gd name="connsiteX4" fmla="*/ 8 w 149564"/>
              <a:gd name="connsiteY4" fmla="*/ 58 h 253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564" h="253209">
                <a:moveTo>
                  <a:pt x="8" y="58"/>
                </a:moveTo>
                <a:cubicBezTo>
                  <a:pt x="-951" y="-2818"/>
                  <a:pt x="78604" y="101658"/>
                  <a:pt x="103525" y="143832"/>
                </a:cubicBezTo>
                <a:cubicBezTo>
                  <a:pt x="128446" y="186006"/>
                  <a:pt x="148575" y="250225"/>
                  <a:pt x="149533" y="253100"/>
                </a:cubicBezTo>
                <a:cubicBezTo>
                  <a:pt x="150492" y="255976"/>
                  <a:pt x="129404" y="201342"/>
                  <a:pt x="109276" y="161085"/>
                </a:cubicBezTo>
                <a:cubicBezTo>
                  <a:pt x="89148" y="120828"/>
                  <a:pt x="967" y="2934"/>
                  <a:pt x="8" y="5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9" name="フリーフォーム 1478">
            <a:extLst>
              <a:ext uri="{FF2B5EF4-FFF2-40B4-BE49-F238E27FC236}">
                <a16:creationId xmlns:a16="http://schemas.microsoft.com/office/drawing/2014/main" id="{A628ACCB-E83D-231B-9E84-0B8BFBFC00EA}"/>
              </a:ext>
            </a:extLst>
          </p:cNvPr>
          <p:cNvSpPr/>
          <p:nvPr/>
        </p:nvSpPr>
        <p:spPr>
          <a:xfrm>
            <a:off x="3623996" y="2126660"/>
            <a:ext cx="408781" cy="319483"/>
          </a:xfrm>
          <a:custGeom>
            <a:avLst/>
            <a:gdLst>
              <a:gd name="connsiteX0" fmla="*/ 407415 w 408781"/>
              <a:gd name="connsiteY0" fmla="*/ 1189 h 319483"/>
              <a:gd name="connsiteX1" fmla="*/ 10600 w 408781"/>
              <a:gd name="connsiteY1" fmla="*/ 311740 h 319483"/>
              <a:gd name="connsiteX2" fmla="*/ 137121 w 408781"/>
              <a:gd name="connsiteY2" fmla="*/ 208223 h 319483"/>
              <a:gd name="connsiteX3" fmla="*/ 407415 w 408781"/>
              <a:gd name="connsiteY3" fmla="*/ 1189 h 319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8781" h="319483">
                <a:moveTo>
                  <a:pt x="407415" y="1189"/>
                </a:moveTo>
                <a:cubicBezTo>
                  <a:pt x="386328" y="18442"/>
                  <a:pt x="55649" y="277234"/>
                  <a:pt x="10600" y="311740"/>
                </a:cubicBezTo>
                <a:cubicBezTo>
                  <a:pt x="-34449" y="346246"/>
                  <a:pt x="74819" y="257106"/>
                  <a:pt x="137121" y="208223"/>
                </a:cubicBezTo>
                <a:cubicBezTo>
                  <a:pt x="199423" y="159340"/>
                  <a:pt x="428502" y="-16064"/>
                  <a:pt x="407415" y="118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0" name="フリーフォーム 1479">
            <a:extLst>
              <a:ext uri="{FF2B5EF4-FFF2-40B4-BE49-F238E27FC236}">
                <a16:creationId xmlns:a16="http://schemas.microsoft.com/office/drawing/2014/main" id="{3D7CA4D9-0E68-E8BF-2481-9F6CF5E02BF6}"/>
              </a:ext>
            </a:extLst>
          </p:cNvPr>
          <p:cNvSpPr/>
          <p:nvPr/>
        </p:nvSpPr>
        <p:spPr>
          <a:xfrm>
            <a:off x="3600037" y="2121356"/>
            <a:ext cx="474714" cy="317429"/>
          </a:xfrm>
          <a:custGeom>
            <a:avLst/>
            <a:gdLst>
              <a:gd name="connsiteX0" fmla="*/ 471631 w 474714"/>
              <a:gd name="connsiteY0" fmla="*/ 742 h 317429"/>
              <a:gd name="connsiteX1" fmla="*/ 293352 w 474714"/>
              <a:gd name="connsiteY1" fmla="*/ 138765 h 317429"/>
              <a:gd name="connsiteX2" fmla="*/ 109321 w 474714"/>
              <a:gd name="connsiteY2" fmla="*/ 265286 h 317429"/>
              <a:gd name="connsiteX3" fmla="*/ 126574 w 474714"/>
              <a:gd name="connsiteY3" fmla="*/ 253784 h 317429"/>
              <a:gd name="connsiteX4" fmla="*/ 54 w 474714"/>
              <a:gd name="connsiteY4" fmla="*/ 317044 h 317429"/>
              <a:gd name="connsiteX5" fmla="*/ 143827 w 474714"/>
              <a:gd name="connsiteY5" fmla="*/ 219278 h 317429"/>
              <a:gd name="connsiteX6" fmla="*/ 235842 w 474714"/>
              <a:gd name="connsiteY6" fmla="*/ 138765 h 317429"/>
              <a:gd name="connsiteX7" fmla="*/ 138076 w 474714"/>
              <a:gd name="connsiteY7" fmla="*/ 202025 h 317429"/>
              <a:gd name="connsiteX8" fmla="*/ 471631 w 474714"/>
              <a:gd name="connsiteY8" fmla="*/ 742 h 317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4714" h="317429">
                <a:moveTo>
                  <a:pt x="471631" y="742"/>
                </a:moveTo>
                <a:cubicBezTo>
                  <a:pt x="497510" y="-9801"/>
                  <a:pt x="353737" y="94674"/>
                  <a:pt x="293352" y="138765"/>
                </a:cubicBezTo>
                <a:cubicBezTo>
                  <a:pt x="232967" y="182856"/>
                  <a:pt x="109321" y="265286"/>
                  <a:pt x="109321" y="265286"/>
                </a:cubicBezTo>
                <a:cubicBezTo>
                  <a:pt x="81525" y="284456"/>
                  <a:pt x="144785" y="245158"/>
                  <a:pt x="126574" y="253784"/>
                </a:cubicBezTo>
                <a:cubicBezTo>
                  <a:pt x="108363" y="262410"/>
                  <a:pt x="-2821" y="322795"/>
                  <a:pt x="54" y="317044"/>
                </a:cubicBezTo>
                <a:cubicBezTo>
                  <a:pt x="2929" y="311293"/>
                  <a:pt x="104529" y="248991"/>
                  <a:pt x="143827" y="219278"/>
                </a:cubicBezTo>
                <a:cubicBezTo>
                  <a:pt x="183125" y="189565"/>
                  <a:pt x="236800" y="141641"/>
                  <a:pt x="235842" y="138765"/>
                </a:cubicBezTo>
                <a:cubicBezTo>
                  <a:pt x="234883" y="135890"/>
                  <a:pt x="104529" y="222153"/>
                  <a:pt x="138076" y="202025"/>
                </a:cubicBezTo>
                <a:cubicBezTo>
                  <a:pt x="171623" y="181897"/>
                  <a:pt x="445752" y="11285"/>
                  <a:pt x="471631" y="742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2" name="フリーフォーム 1481">
            <a:extLst>
              <a:ext uri="{FF2B5EF4-FFF2-40B4-BE49-F238E27FC236}">
                <a16:creationId xmlns:a16="http://schemas.microsoft.com/office/drawing/2014/main" id="{CD7E3F89-F4A0-CE6C-A410-19550C808E81}"/>
              </a:ext>
            </a:extLst>
          </p:cNvPr>
          <p:cNvSpPr/>
          <p:nvPr/>
        </p:nvSpPr>
        <p:spPr>
          <a:xfrm>
            <a:off x="4715589" y="2104792"/>
            <a:ext cx="331912" cy="232184"/>
          </a:xfrm>
          <a:custGeom>
            <a:avLst/>
            <a:gdLst>
              <a:gd name="connsiteX0" fmla="*/ 185 w 331912"/>
              <a:gd name="connsiteY0" fmla="*/ 53 h 232184"/>
              <a:gd name="connsiteX1" fmla="*/ 178464 w 331912"/>
              <a:gd name="connsiteY1" fmla="*/ 86317 h 232184"/>
              <a:gd name="connsiteX2" fmla="*/ 327988 w 331912"/>
              <a:gd name="connsiteY2" fmla="*/ 230091 h 232184"/>
              <a:gd name="connsiteX3" fmla="*/ 281981 w 331912"/>
              <a:gd name="connsiteY3" fmla="*/ 166831 h 232184"/>
              <a:gd name="connsiteX4" fmla="*/ 212969 w 331912"/>
              <a:gd name="connsiteY4" fmla="*/ 97819 h 232184"/>
              <a:gd name="connsiteX5" fmla="*/ 185 w 331912"/>
              <a:gd name="connsiteY5" fmla="*/ 53 h 232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912" h="232184">
                <a:moveTo>
                  <a:pt x="185" y="53"/>
                </a:moveTo>
                <a:cubicBezTo>
                  <a:pt x="-5566" y="-1864"/>
                  <a:pt x="123830" y="47977"/>
                  <a:pt x="178464" y="86317"/>
                </a:cubicBezTo>
                <a:cubicBezTo>
                  <a:pt x="233098" y="124657"/>
                  <a:pt x="310735" y="216672"/>
                  <a:pt x="327988" y="230091"/>
                </a:cubicBezTo>
                <a:cubicBezTo>
                  <a:pt x="345241" y="243510"/>
                  <a:pt x="301151" y="188876"/>
                  <a:pt x="281981" y="166831"/>
                </a:cubicBezTo>
                <a:cubicBezTo>
                  <a:pt x="262811" y="144786"/>
                  <a:pt x="253226" y="122740"/>
                  <a:pt x="212969" y="97819"/>
                </a:cubicBezTo>
                <a:cubicBezTo>
                  <a:pt x="172712" y="72898"/>
                  <a:pt x="5936" y="1970"/>
                  <a:pt x="185" y="53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3" name="フリーフォーム 1482">
            <a:extLst>
              <a:ext uri="{FF2B5EF4-FFF2-40B4-BE49-F238E27FC236}">
                <a16:creationId xmlns:a16="http://schemas.microsoft.com/office/drawing/2014/main" id="{58A5B235-7BD2-449E-4FCA-7DCE9E659234}"/>
              </a:ext>
            </a:extLst>
          </p:cNvPr>
          <p:cNvSpPr/>
          <p:nvPr/>
        </p:nvSpPr>
        <p:spPr>
          <a:xfrm>
            <a:off x="3484976" y="4336211"/>
            <a:ext cx="98766" cy="132272"/>
          </a:xfrm>
          <a:custGeom>
            <a:avLst/>
            <a:gdLst>
              <a:gd name="connsiteX0" fmla="*/ 96 w 98766"/>
              <a:gd name="connsiteY0" fmla="*/ 0 h 132272"/>
              <a:gd name="connsiteX1" fmla="*/ 74858 w 98766"/>
              <a:gd name="connsiteY1" fmla="*/ 80514 h 132272"/>
              <a:gd name="connsiteX2" fmla="*/ 92111 w 98766"/>
              <a:gd name="connsiteY2" fmla="*/ 132272 h 132272"/>
              <a:gd name="connsiteX3" fmla="*/ 92111 w 98766"/>
              <a:gd name="connsiteY3" fmla="*/ 80514 h 132272"/>
              <a:gd name="connsiteX4" fmla="*/ 96 w 98766"/>
              <a:gd name="connsiteY4" fmla="*/ 0 h 13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766" h="132272">
                <a:moveTo>
                  <a:pt x="96" y="0"/>
                </a:moveTo>
                <a:cubicBezTo>
                  <a:pt x="-2779" y="0"/>
                  <a:pt x="59522" y="58469"/>
                  <a:pt x="74858" y="80514"/>
                </a:cubicBezTo>
                <a:cubicBezTo>
                  <a:pt x="90194" y="102559"/>
                  <a:pt x="89236" y="132272"/>
                  <a:pt x="92111" y="132272"/>
                </a:cubicBezTo>
                <a:cubicBezTo>
                  <a:pt x="94986" y="132272"/>
                  <a:pt x="105530" y="98725"/>
                  <a:pt x="92111" y="80514"/>
                </a:cubicBezTo>
                <a:cubicBezTo>
                  <a:pt x="78692" y="62303"/>
                  <a:pt x="2971" y="0"/>
                  <a:pt x="96" y="0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4" name="フリーフォーム 1483">
            <a:extLst>
              <a:ext uri="{FF2B5EF4-FFF2-40B4-BE49-F238E27FC236}">
                <a16:creationId xmlns:a16="http://schemas.microsoft.com/office/drawing/2014/main" id="{0A1E60AC-4607-92FD-C73E-BD385B77B878}"/>
              </a:ext>
            </a:extLst>
          </p:cNvPr>
          <p:cNvSpPr/>
          <p:nvPr/>
        </p:nvSpPr>
        <p:spPr>
          <a:xfrm>
            <a:off x="5014716" y="4428217"/>
            <a:ext cx="230210" cy="120844"/>
          </a:xfrm>
          <a:custGeom>
            <a:avLst/>
            <a:gdLst>
              <a:gd name="connsiteX0" fmla="*/ 107 w 230210"/>
              <a:gd name="connsiteY0" fmla="*/ 9 h 120844"/>
              <a:gd name="connsiteX1" fmla="*/ 103624 w 230210"/>
              <a:gd name="connsiteY1" fmla="*/ 92025 h 120844"/>
              <a:gd name="connsiteX2" fmla="*/ 230144 w 230210"/>
              <a:gd name="connsiteY2" fmla="*/ 120779 h 120844"/>
              <a:gd name="connsiteX3" fmla="*/ 86371 w 230210"/>
              <a:gd name="connsiteY3" fmla="*/ 86274 h 120844"/>
              <a:gd name="connsiteX4" fmla="*/ 107 w 230210"/>
              <a:gd name="connsiteY4" fmla="*/ 9 h 12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210" h="120844">
                <a:moveTo>
                  <a:pt x="107" y="9"/>
                </a:moveTo>
                <a:cubicBezTo>
                  <a:pt x="2983" y="968"/>
                  <a:pt x="65285" y="71897"/>
                  <a:pt x="103624" y="92025"/>
                </a:cubicBezTo>
                <a:cubicBezTo>
                  <a:pt x="141963" y="112153"/>
                  <a:pt x="233020" y="121738"/>
                  <a:pt x="230144" y="120779"/>
                </a:cubicBezTo>
                <a:cubicBezTo>
                  <a:pt x="227269" y="119821"/>
                  <a:pt x="119918" y="103527"/>
                  <a:pt x="86371" y="86274"/>
                </a:cubicBezTo>
                <a:cubicBezTo>
                  <a:pt x="52824" y="69021"/>
                  <a:pt x="-2769" y="-950"/>
                  <a:pt x="107" y="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5" name="フリーフォーム 1484">
            <a:extLst>
              <a:ext uri="{FF2B5EF4-FFF2-40B4-BE49-F238E27FC236}">
                <a16:creationId xmlns:a16="http://schemas.microsoft.com/office/drawing/2014/main" id="{5DF1C615-A402-0E63-95BC-8997A11EC6BB}"/>
              </a:ext>
            </a:extLst>
          </p:cNvPr>
          <p:cNvSpPr/>
          <p:nvPr/>
        </p:nvSpPr>
        <p:spPr>
          <a:xfrm>
            <a:off x="5227456" y="4111814"/>
            <a:ext cx="155461" cy="82960"/>
          </a:xfrm>
          <a:custGeom>
            <a:avLst/>
            <a:gdLst>
              <a:gd name="connsiteX0" fmla="*/ 152 w 155461"/>
              <a:gd name="connsiteY0" fmla="*/ 111 h 82960"/>
              <a:gd name="connsiteX1" fmla="*/ 40408 w 155461"/>
              <a:gd name="connsiteY1" fmla="*/ 63371 h 82960"/>
              <a:gd name="connsiteX2" fmla="*/ 155427 w 155461"/>
              <a:gd name="connsiteY2" fmla="*/ 74873 h 82960"/>
              <a:gd name="connsiteX3" fmla="*/ 51910 w 155461"/>
              <a:gd name="connsiteY3" fmla="*/ 80624 h 82960"/>
              <a:gd name="connsiteX4" fmla="*/ 152 w 155461"/>
              <a:gd name="connsiteY4" fmla="*/ 111 h 8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461" h="82960">
                <a:moveTo>
                  <a:pt x="152" y="111"/>
                </a:moveTo>
                <a:cubicBezTo>
                  <a:pt x="-1765" y="-2764"/>
                  <a:pt x="14529" y="50911"/>
                  <a:pt x="40408" y="63371"/>
                </a:cubicBezTo>
                <a:cubicBezTo>
                  <a:pt x="66287" y="75831"/>
                  <a:pt x="153510" y="71998"/>
                  <a:pt x="155427" y="74873"/>
                </a:cubicBezTo>
                <a:cubicBezTo>
                  <a:pt x="157344" y="77748"/>
                  <a:pt x="78748" y="87333"/>
                  <a:pt x="51910" y="80624"/>
                </a:cubicBezTo>
                <a:cubicBezTo>
                  <a:pt x="25072" y="73915"/>
                  <a:pt x="2069" y="2986"/>
                  <a:pt x="152" y="111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6" name="フリーフォーム 1485">
            <a:extLst>
              <a:ext uri="{FF2B5EF4-FFF2-40B4-BE49-F238E27FC236}">
                <a16:creationId xmlns:a16="http://schemas.microsoft.com/office/drawing/2014/main" id="{78883B57-F798-DA87-ABA6-01E60C2A8E39}"/>
              </a:ext>
            </a:extLst>
          </p:cNvPr>
          <p:cNvSpPr/>
          <p:nvPr/>
        </p:nvSpPr>
        <p:spPr>
          <a:xfrm>
            <a:off x="5543899" y="3772342"/>
            <a:ext cx="81844" cy="219322"/>
          </a:xfrm>
          <a:custGeom>
            <a:avLst/>
            <a:gdLst>
              <a:gd name="connsiteX0" fmla="*/ 10 w 81844"/>
              <a:gd name="connsiteY0" fmla="*/ 277 h 219322"/>
              <a:gd name="connsiteX1" fmla="*/ 80524 w 81844"/>
              <a:gd name="connsiteY1" fmla="*/ 144050 h 219322"/>
              <a:gd name="connsiteX2" fmla="*/ 51769 w 81844"/>
              <a:gd name="connsiteY2" fmla="*/ 218813 h 219322"/>
              <a:gd name="connsiteX3" fmla="*/ 74773 w 81844"/>
              <a:gd name="connsiteY3" fmla="*/ 109545 h 219322"/>
              <a:gd name="connsiteX4" fmla="*/ 10 w 81844"/>
              <a:gd name="connsiteY4" fmla="*/ 277 h 219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4" h="219322">
                <a:moveTo>
                  <a:pt x="10" y="277"/>
                </a:moveTo>
                <a:cubicBezTo>
                  <a:pt x="968" y="6028"/>
                  <a:pt x="71898" y="107627"/>
                  <a:pt x="80524" y="144050"/>
                </a:cubicBezTo>
                <a:cubicBezTo>
                  <a:pt x="89151" y="180473"/>
                  <a:pt x="52727" y="224564"/>
                  <a:pt x="51769" y="218813"/>
                </a:cubicBezTo>
                <a:cubicBezTo>
                  <a:pt x="50811" y="213062"/>
                  <a:pt x="83399" y="139258"/>
                  <a:pt x="74773" y="109545"/>
                </a:cubicBezTo>
                <a:cubicBezTo>
                  <a:pt x="66147" y="79832"/>
                  <a:pt x="-948" y="-5474"/>
                  <a:pt x="10" y="277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7" name="フリーフォーム 1486">
            <a:extLst>
              <a:ext uri="{FF2B5EF4-FFF2-40B4-BE49-F238E27FC236}">
                <a16:creationId xmlns:a16="http://schemas.microsoft.com/office/drawing/2014/main" id="{3CC574DA-C17C-3E12-0F3E-E00E40F3CB91}"/>
              </a:ext>
            </a:extLst>
          </p:cNvPr>
          <p:cNvSpPr/>
          <p:nvPr/>
        </p:nvSpPr>
        <p:spPr>
          <a:xfrm>
            <a:off x="5635894" y="3272259"/>
            <a:ext cx="112031" cy="189905"/>
          </a:xfrm>
          <a:custGeom>
            <a:avLst/>
            <a:gdLst>
              <a:gd name="connsiteX0" fmla="*/ 31 w 112031"/>
              <a:gd name="connsiteY0" fmla="*/ 28 h 189905"/>
              <a:gd name="connsiteX1" fmla="*/ 97797 w 112031"/>
              <a:gd name="connsiteY1" fmla="*/ 126549 h 189905"/>
              <a:gd name="connsiteX2" fmla="*/ 80544 w 112031"/>
              <a:gd name="connsiteY2" fmla="*/ 189809 h 189905"/>
              <a:gd name="connsiteX3" fmla="*/ 109298 w 112031"/>
              <a:gd name="connsiteY3" fmla="*/ 138050 h 189905"/>
              <a:gd name="connsiteX4" fmla="*/ 31 w 112031"/>
              <a:gd name="connsiteY4" fmla="*/ 28 h 18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031" h="189905">
                <a:moveTo>
                  <a:pt x="31" y="28"/>
                </a:moveTo>
                <a:cubicBezTo>
                  <a:pt x="-1886" y="-1889"/>
                  <a:pt x="84378" y="94919"/>
                  <a:pt x="97797" y="126549"/>
                </a:cubicBezTo>
                <a:cubicBezTo>
                  <a:pt x="111216" y="158179"/>
                  <a:pt x="78627" y="187892"/>
                  <a:pt x="80544" y="189809"/>
                </a:cubicBezTo>
                <a:cubicBezTo>
                  <a:pt x="82461" y="191726"/>
                  <a:pt x="122717" y="164888"/>
                  <a:pt x="109298" y="138050"/>
                </a:cubicBezTo>
                <a:cubicBezTo>
                  <a:pt x="95879" y="111212"/>
                  <a:pt x="1948" y="1945"/>
                  <a:pt x="31" y="2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8" name="フリーフォーム 1487">
            <a:extLst>
              <a:ext uri="{FF2B5EF4-FFF2-40B4-BE49-F238E27FC236}">
                <a16:creationId xmlns:a16="http://schemas.microsoft.com/office/drawing/2014/main" id="{DA6361E5-E10A-D594-04E6-F50A6946A26E}"/>
              </a:ext>
            </a:extLst>
          </p:cNvPr>
          <p:cNvSpPr/>
          <p:nvPr/>
        </p:nvSpPr>
        <p:spPr>
          <a:xfrm>
            <a:off x="3956549" y="2439615"/>
            <a:ext cx="1811068" cy="988532"/>
          </a:xfrm>
          <a:custGeom>
            <a:avLst/>
            <a:gdLst>
              <a:gd name="connsiteX0" fmla="*/ 47126 w 1811068"/>
              <a:gd name="connsiteY0" fmla="*/ 487735 h 988532"/>
              <a:gd name="connsiteX1" fmla="*/ 1028201 w 1811068"/>
              <a:gd name="connsiteY1" fmla="*/ 36885 h 988532"/>
              <a:gd name="connsiteX2" fmla="*/ 1005976 w 1811068"/>
              <a:gd name="connsiteY2" fmla="*/ 52760 h 988532"/>
              <a:gd name="connsiteX3" fmla="*/ 1634626 w 1811068"/>
              <a:gd name="connsiteY3" fmla="*/ 265485 h 988532"/>
              <a:gd name="connsiteX4" fmla="*/ 1780676 w 1811068"/>
              <a:gd name="connsiteY4" fmla="*/ 363910 h 988532"/>
              <a:gd name="connsiteX5" fmla="*/ 1136151 w 1811068"/>
              <a:gd name="connsiteY5" fmla="*/ 443285 h 988532"/>
              <a:gd name="connsiteX6" fmla="*/ 1180601 w 1811068"/>
              <a:gd name="connsiteY6" fmla="*/ 532185 h 988532"/>
              <a:gd name="connsiteX7" fmla="*/ 536076 w 1811068"/>
              <a:gd name="connsiteY7" fmla="*/ 973510 h 988532"/>
              <a:gd name="connsiteX8" fmla="*/ 361451 w 1811068"/>
              <a:gd name="connsiteY8" fmla="*/ 856035 h 988532"/>
              <a:gd name="connsiteX9" fmla="*/ 2676 w 1811068"/>
              <a:gd name="connsiteY9" fmla="*/ 567110 h 988532"/>
              <a:gd name="connsiteX10" fmla="*/ 190001 w 1811068"/>
              <a:gd name="connsiteY10" fmla="*/ 690935 h 988532"/>
              <a:gd name="connsiteX11" fmla="*/ 47126 w 1811068"/>
              <a:gd name="connsiteY11" fmla="*/ 487735 h 988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11068" h="988532">
                <a:moveTo>
                  <a:pt x="47126" y="487735"/>
                </a:moveTo>
                <a:cubicBezTo>
                  <a:pt x="186826" y="378727"/>
                  <a:pt x="868393" y="109381"/>
                  <a:pt x="1028201" y="36885"/>
                </a:cubicBezTo>
                <a:cubicBezTo>
                  <a:pt x="1188009" y="-35611"/>
                  <a:pt x="904905" y="14660"/>
                  <a:pt x="1005976" y="52760"/>
                </a:cubicBezTo>
                <a:cubicBezTo>
                  <a:pt x="1107047" y="90860"/>
                  <a:pt x="1505509" y="213627"/>
                  <a:pt x="1634626" y="265485"/>
                </a:cubicBezTo>
                <a:cubicBezTo>
                  <a:pt x="1763743" y="317343"/>
                  <a:pt x="1863755" y="334277"/>
                  <a:pt x="1780676" y="363910"/>
                </a:cubicBezTo>
                <a:cubicBezTo>
                  <a:pt x="1697597" y="393543"/>
                  <a:pt x="1236163" y="415239"/>
                  <a:pt x="1136151" y="443285"/>
                </a:cubicBezTo>
                <a:cubicBezTo>
                  <a:pt x="1036139" y="471331"/>
                  <a:pt x="1280613" y="443814"/>
                  <a:pt x="1180601" y="532185"/>
                </a:cubicBezTo>
                <a:cubicBezTo>
                  <a:pt x="1080589" y="620556"/>
                  <a:pt x="672601" y="919535"/>
                  <a:pt x="536076" y="973510"/>
                </a:cubicBezTo>
                <a:cubicBezTo>
                  <a:pt x="399551" y="1027485"/>
                  <a:pt x="450351" y="923768"/>
                  <a:pt x="361451" y="856035"/>
                </a:cubicBezTo>
                <a:cubicBezTo>
                  <a:pt x="272551" y="788302"/>
                  <a:pt x="31251" y="594627"/>
                  <a:pt x="2676" y="567110"/>
                </a:cubicBezTo>
                <a:cubicBezTo>
                  <a:pt x="-25899" y="539593"/>
                  <a:pt x="183651" y="699931"/>
                  <a:pt x="190001" y="690935"/>
                </a:cubicBezTo>
                <a:cubicBezTo>
                  <a:pt x="196351" y="681939"/>
                  <a:pt x="-92574" y="596743"/>
                  <a:pt x="47126" y="487735"/>
                </a:cubicBezTo>
                <a:close/>
              </a:path>
            </a:pathLst>
          </a:custGeom>
          <a:solidFill>
            <a:srgbClr val="FFC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9" name="フリーフォーム 1488">
            <a:extLst>
              <a:ext uri="{FF2B5EF4-FFF2-40B4-BE49-F238E27FC236}">
                <a16:creationId xmlns:a16="http://schemas.microsoft.com/office/drawing/2014/main" id="{DD4D4793-E010-85DB-F564-1BC768EBD55E}"/>
              </a:ext>
            </a:extLst>
          </p:cNvPr>
          <p:cNvSpPr/>
          <p:nvPr/>
        </p:nvSpPr>
        <p:spPr>
          <a:xfrm>
            <a:off x="3553824" y="1537494"/>
            <a:ext cx="1932726" cy="1533454"/>
          </a:xfrm>
          <a:custGeom>
            <a:avLst/>
            <a:gdLst>
              <a:gd name="connsiteX0" fmla="*/ 837201 w 1932726"/>
              <a:gd name="connsiteY0" fmla="*/ 34131 h 1533454"/>
              <a:gd name="connsiteX1" fmla="*/ 1027701 w 1932726"/>
              <a:gd name="connsiteY1" fmla="*/ 119856 h 1533454"/>
              <a:gd name="connsiteX2" fmla="*/ 1932576 w 1932726"/>
              <a:gd name="connsiteY2" fmla="*/ 840581 h 1533454"/>
              <a:gd name="connsiteX3" fmla="*/ 1094376 w 1932726"/>
              <a:gd name="connsiteY3" fmla="*/ 1088231 h 1533454"/>
              <a:gd name="connsiteX4" fmla="*/ 475251 w 1932726"/>
              <a:gd name="connsiteY4" fmla="*/ 1450181 h 1533454"/>
              <a:gd name="connsiteX5" fmla="*/ 389526 w 1932726"/>
              <a:gd name="connsiteY5" fmla="*/ 1532731 h 1533454"/>
              <a:gd name="connsiteX6" fmla="*/ 2176 w 1932726"/>
              <a:gd name="connsiteY6" fmla="*/ 1424781 h 1533454"/>
              <a:gd name="connsiteX7" fmla="*/ 224426 w 1932726"/>
              <a:gd name="connsiteY7" fmla="*/ 1412081 h 1533454"/>
              <a:gd name="connsiteX8" fmla="*/ 46626 w 1932726"/>
              <a:gd name="connsiteY8" fmla="*/ 1069181 h 1533454"/>
              <a:gd name="connsiteX9" fmla="*/ 186326 w 1932726"/>
              <a:gd name="connsiteY9" fmla="*/ 1100931 h 1533454"/>
              <a:gd name="connsiteX10" fmla="*/ 329201 w 1932726"/>
              <a:gd name="connsiteY10" fmla="*/ 592931 h 1533454"/>
              <a:gd name="connsiteX11" fmla="*/ 516526 w 1932726"/>
              <a:gd name="connsiteY11" fmla="*/ 691356 h 1533454"/>
              <a:gd name="connsiteX12" fmla="*/ 888001 w 1932726"/>
              <a:gd name="connsiteY12" fmla="*/ 491331 h 1533454"/>
              <a:gd name="connsiteX13" fmla="*/ 897526 w 1932726"/>
              <a:gd name="connsiteY13" fmla="*/ 472281 h 1533454"/>
              <a:gd name="connsiteX14" fmla="*/ 837201 w 1932726"/>
              <a:gd name="connsiteY14" fmla="*/ 34131 h 1533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32726" h="1533454">
                <a:moveTo>
                  <a:pt x="837201" y="34131"/>
                </a:moveTo>
                <a:cubicBezTo>
                  <a:pt x="858897" y="-24606"/>
                  <a:pt x="845139" y="-14552"/>
                  <a:pt x="1027701" y="119856"/>
                </a:cubicBezTo>
                <a:cubicBezTo>
                  <a:pt x="1210263" y="254264"/>
                  <a:pt x="1921464" y="679185"/>
                  <a:pt x="1932576" y="840581"/>
                </a:cubicBezTo>
                <a:cubicBezTo>
                  <a:pt x="1943688" y="1001977"/>
                  <a:pt x="1337263" y="986631"/>
                  <a:pt x="1094376" y="1088231"/>
                </a:cubicBezTo>
                <a:cubicBezTo>
                  <a:pt x="851489" y="1189831"/>
                  <a:pt x="592726" y="1376098"/>
                  <a:pt x="475251" y="1450181"/>
                </a:cubicBezTo>
                <a:cubicBezTo>
                  <a:pt x="357776" y="1524264"/>
                  <a:pt x="468372" y="1536964"/>
                  <a:pt x="389526" y="1532731"/>
                </a:cubicBezTo>
                <a:cubicBezTo>
                  <a:pt x="310680" y="1528498"/>
                  <a:pt x="29693" y="1444889"/>
                  <a:pt x="2176" y="1424781"/>
                </a:cubicBezTo>
                <a:cubicBezTo>
                  <a:pt x="-25341" y="1404673"/>
                  <a:pt x="217018" y="1471348"/>
                  <a:pt x="224426" y="1412081"/>
                </a:cubicBezTo>
                <a:cubicBezTo>
                  <a:pt x="231834" y="1352814"/>
                  <a:pt x="52976" y="1121039"/>
                  <a:pt x="46626" y="1069181"/>
                </a:cubicBezTo>
                <a:cubicBezTo>
                  <a:pt x="40276" y="1017323"/>
                  <a:pt x="139230" y="1180306"/>
                  <a:pt x="186326" y="1100931"/>
                </a:cubicBezTo>
                <a:cubicBezTo>
                  <a:pt x="233422" y="1021556"/>
                  <a:pt x="274168" y="661194"/>
                  <a:pt x="329201" y="592931"/>
                </a:cubicBezTo>
                <a:cubicBezTo>
                  <a:pt x="384234" y="524669"/>
                  <a:pt x="423393" y="708289"/>
                  <a:pt x="516526" y="691356"/>
                </a:cubicBezTo>
                <a:cubicBezTo>
                  <a:pt x="609659" y="674423"/>
                  <a:pt x="824501" y="527843"/>
                  <a:pt x="888001" y="491331"/>
                </a:cubicBezTo>
                <a:cubicBezTo>
                  <a:pt x="951501" y="454819"/>
                  <a:pt x="903876" y="546893"/>
                  <a:pt x="897526" y="472281"/>
                </a:cubicBezTo>
                <a:cubicBezTo>
                  <a:pt x="891176" y="397669"/>
                  <a:pt x="815505" y="92868"/>
                  <a:pt x="837201" y="34131"/>
                </a:cubicBezTo>
                <a:close/>
              </a:path>
            </a:pathLst>
          </a:custGeom>
          <a:solidFill>
            <a:srgbClr val="FFC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0" name="フリーフォーム 1489">
            <a:extLst>
              <a:ext uri="{FF2B5EF4-FFF2-40B4-BE49-F238E27FC236}">
                <a16:creationId xmlns:a16="http://schemas.microsoft.com/office/drawing/2014/main" id="{E6CE1BAF-11F8-E74D-150E-D7BDDFD0ACEB}"/>
              </a:ext>
            </a:extLst>
          </p:cNvPr>
          <p:cNvSpPr/>
          <p:nvPr/>
        </p:nvSpPr>
        <p:spPr>
          <a:xfrm>
            <a:off x="3093574" y="2281758"/>
            <a:ext cx="1437798" cy="1537594"/>
          </a:xfrm>
          <a:custGeom>
            <a:avLst/>
            <a:gdLst>
              <a:gd name="connsiteX0" fmla="*/ 322726 w 1437798"/>
              <a:gd name="connsiteY0" fmla="*/ 42342 h 1537594"/>
              <a:gd name="connsiteX1" fmla="*/ 364001 w 1437798"/>
              <a:gd name="connsiteY1" fmla="*/ 115367 h 1537594"/>
              <a:gd name="connsiteX2" fmla="*/ 992651 w 1437798"/>
              <a:gd name="connsiteY2" fmla="*/ 702742 h 1537594"/>
              <a:gd name="connsiteX3" fmla="*/ 741826 w 1437798"/>
              <a:gd name="connsiteY3" fmla="*/ 658292 h 1537594"/>
              <a:gd name="connsiteX4" fmla="*/ 1437151 w 1437798"/>
              <a:gd name="connsiteY4" fmla="*/ 1191692 h 1537594"/>
              <a:gd name="connsiteX5" fmla="*/ 856126 w 1437798"/>
              <a:gd name="connsiteY5" fmla="*/ 829742 h 1537594"/>
              <a:gd name="connsiteX6" fmla="*/ 275101 w 1437798"/>
              <a:gd name="connsiteY6" fmla="*/ 731317 h 1537594"/>
              <a:gd name="connsiteX7" fmla="*/ 84601 w 1437798"/>
              <a:gd name="connsiteY7" fmla="*/ 924992 h 1537594"/>
              <a:gd name="connsiteX8" fmla="*/ 281451 w 1437798"/>
              <a:gd name="connsiteY8" fmla="*/ 851967 h 1537594"/>
              <a:gd name="connsiteX9" fmla="*/ 14751 w 1437798"/>
              <a:gd name="connsiteY9" fmla="*/ 1534592 h 1537594"/>
              <a:gd name="connsiteX10" fmla="*/ 40151 w 1437798"/>
              <a:gd name="connsiteY10" fmla="*/ 1071042 h 1537594"/>
              <a:gd name="connsiteX11" fmla="*/ 87776 w 1437798"/>
              <a:gd name="connsiteY11" fmla="*/ 363017 h 1537594"/>
              <a:gd name="connsiteX12" fmla="*/ 84601 w 1437798"/>
              <a:gd name="connsiteY12" fmla="*/ 610667 h 1537594"/>
              <a:gd name="connsiteX13" fmla="*/ 322726 w 1437798"/>
              <a:gd name="connsiteY13" fmla="*/ 42342 h 1537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37798" h="1537594">
                <a:moveTo>
                  <a:pt x="322726" y="42342"/>
                </a:moveTo>
                <a:cubicBezTo>
                  <a:pt x="369293" y="-40208"/>
                  <a:pt x="252347" y="5300"/>
                  <a:pt x="364001" y="115367"/>
                </a:cubicBezTo>
                <a:cubicBezTo>
                  <a:pt x="475655" y="225434"/>
                  <a:pt x="929680" y="612255"/>
                  <a:pt x="992651" y="702742"/>
                </a:cubicBezTo>
                <a:cubicBezTo>
                  <a:pt x="1055622" y="793230"/>
                  <a:pt x="667743" y="576800"/>
                  <a:pt x="741826" y="658292"/>
                </a:cubicBezTo>
                <a:cubicBezTo>
                  <a:pt x="815909" y="739784"/>
                  <a:pt x="1418101" y="1163117"/>
                  <a:pt x="1437151" y="1191692"/>
                </a:cubicBezTo>
                <a:cubicBezTo>
                  <a:pt x="1456201" y="1220267"/>
                  <a:pt x="1049801" y="906471"/>
                  <a:pt x="856126" y="829742"/>
                </a:cubicBezTo>
                <a:cubicBezTo>
                  <a:pt x="662451" y="753013"/>
                  <a:pt x="403688" y="715442"/>
                  <a:pt x="275101" y="731317"/>
                </a:cubicBezTo>
                <a:cubicBezTo>
                  <a:pt x="146514" y="747192"/>
                  <a:pt x="83543" y="904884"/>
                  <a:pt x="84601" y="924992"/>
                </a:cubicBezTo>
                <a:cubicBezTo>
                  <a:pt x="85659" y="945100"/>
                  <a:pt x="293093" y="750367"/>
                  <a:pt x="281451" y="851967"/>
                </a:cubicBezTo>
                <a:cubicBezTo>
                  <a:pt x="269809" y="953567"/>
                  <a:pt x="54968" y="1498080"/>
                  <a:pt x="14751" y="1534592"/>
                </a:cubicBezTo>
                <a:cubicBezTo>
                  <a:pt x="-25466" y="1571105"/>
                  <a:pt x="27980" y="1266304"/>
                  <a:pt x="40151" y="1071042"/>
                </a:cubicBezTo>
                <a:cubicBezTo>
                  <a:pt x="52322" y="875780"/>
                  <a:pt x="80368" y="439746"/>
                  <a:pt x="87776" y="363017"/>
                </a:cubicBezTo>
                <a:cubicBezTo>
                  <a:pt x="95184" y="286288"/>
                  <a:pt x="48618" y="661996"/>
                  <a:pt x="84601" y="610667"/>
                </a:cubicBezTo>
                <a:cubicBezTo>
                  <a:pt x="120584" y="559338"/>
                  <a:pt x="276159" y="124892"/>
                  <a:pt x="322726" y="42342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0" name="フリーフォーム 1429">
            <a:extLst>
              <a:ext uri="{FF2B5EF4-FFF2-40B4-BE49-F238E27FC236}">
                <a16:creationId xmlns:a16="http://schemas.microsoft.com/office/drawing/2014/main" id="{B33C7392-AB00-A645-9841-1286264229E9}"/>
              </a:ext>
            </a:extLst>
          </p:cNvPr>
          <p:cNvSpPr/>
          <p:nvPr/>
        </p:nvSpPr>
        <p:spPr>
          <a:xfrm>
            <a:off x="3899035" y="5100990"/>
            <a:ext cx="274883" cy="196001"/>
          </a:xfrm>
          <a:custGeom>
            <a:avLst/>
            <a:gdLst>
              <a:gd name="connsiteX0" fmla="*/ 228 w 274883"/>
              <a:gd name="connsiteY0" fmla="*/ 56 h 196001"/>
              <a:gd name="connsiteX1" fmla="*/ 261485 w 274883"/>
              <a:gd name="connsiteY1" fmla="*/ 182936 h 196001"/>
              <a:gd name="connsiteX2" fmla="*/ 215765 w 274883"/>
              <a:gd name="connsiteY2" fmla="*/ 163341 h 196001"/>
              <a:gd name="connsiteX3" fmla="*/ 228 w 274883"/>
              <a:gd name="connsiteY3" fmla="*/ 56 h 19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883" h="196001">
                <a:moveTo>
                  <a:pt x="228" y="56"/>
                </a:moveTo>
                <a:cubicBezTo>
                  <a:pt x="7848" y="3322"/>
                  <a:pt x="225562" y="155722"/>
                  <a:pt x="261485" y="182936"/>
                </a:cubicBezTo>
                <a:cubicBezTo>
                  <a:pt x="297408" y="210150"/>
                  <a:pt x="253865" y="190555"/>
                  <a:pt x="215765" y="163341"/>
                </a:cubicBezTo>
                <a:cubicBezTo>
                  <a:pt x="177665" y="136127"/>
                  <a:pt x="-7392" y="-3210"/>
                  <a:pt x="228" y="5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1" name="フリーフォーム 1480">
            <a:extLst>
              <a:ext uri="{FF2B5EF4-FFF2-40B4-BE49-F238E27FC236}">
                <a16:creationId xmlns:a16="http://schemas.microsoft.com/office/drawing/2014/main" id="{D51A59FB-E98D-1787-FA3B-234398AF4B74}"/>
              </a:ext>
            </a:extLst>
          </p:cNvPr>
          <p:cNvSpPr/>
          <p:nvPr/>
        </p:nvSpPr>
        <p:spPr>
          <a:xfrm>
            <a:off x="4047733" y="4832319"/>
            <a:ext cx="234285" cy="6450"/>
          </a:xfrm>
          <a:custGeom>
            <a:avLst/>
            <a:gdLst>
              <a:gd name="connsiteX0" fmla="*/ 392 w 234285"/>
              <a:gd name="connsiteY0" fmla="*/ 6381 h 6450"/>
              <a:gd name="connsiteX1" fmla="*/ 225817 w 234285"/>
              <a:gd name="connsiteY1" fmla="*/ 3206 h 6450"/>
              <a:gd name="connsiteX2" fmla="*/ 171842 w 234285"/>
              <a:gd name="connsiteY2" fmla="*/ 31 h 6450"/>
              <a:gd name="connsiteX3" fmla="*/ 392 w 234285"/>
              <a:gd name="connsiteY3" fmla="*/ 6381 h 6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85" h="6450">
                <a:moveTo>
                  <a:pt x="392" y="6381"/>
                </a:moveTo>
                <a:cubicBezTo>
                  <a:pt x="9388" y="6910"/>
                  <a:pt x="197242" y="4264"/>
                  <a:pt x="225817" y="3206"/>
                </a:cubicBezTo>
                <a:cubicBezTo>
                  <a:pt x="254392" y="2148"/>
                  <a:pt x="204121" y="560"/>
                  <a:pt x="171842" y="31"/>
                </a:cubicBezTo>
                <a:cubicBezTo>
                  <a:pt x="139563" y="-498"/>
                  <a:pt x="-8604" y="5852"/>
                  <a:pt x="392" y="6381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2" name="フリーフォーム 1491">
            <a:extLst>
              <a:ext uri="{FF2B5EF4-FFF2-40B4-BE49-F238E27FC236}">
                <a16:creationId xmlns:a16="http://schemas.microsoft.com/office/drawing/2014/main" id="{E189ECAC-4D3B-427D-E442-854920392F60}"/>
              </a:ext>
            </a:extLst>
          </p:cNvPr>
          <p:cNvSpPr/>
          <p:nvPr/>
        </p:nvSpPr>
        <p:spPr>
          <a:xfrm>
            <a:off x="4629150" y="4686290"/>
            <a:ext cx="161925" cy="104871"/>
          </a:xfrm>
          <a:custGeom>
            <a:avLst/>
            <a:gdLst>
              <a:gd name="connsiteX0" fmla="*/ 0 w 161925"/>
              <a:gd name="connsiteY0" fmla="*/ 10 h 104871"/>
              <a:gd name="connsiteX1" fmla="*/ 76200 w 161925"/>
              <a:gd name="connsiteY1" fmla="*/ 95260 h 104871"/>
              <a:gd name="connsiteX2" fmla="*/ 6350 w 161925"/>
              <a:gd name="connsiteY2" fmla="*/ 95260 h 104871"/>
              <a:gd name="connsiteX3" fmla="*/ 76200 w 161925"/>
              <a:gd name="connsiteY3" fmla="*/ 95260 h 104871"/>
              <a:gd name="connsiteX4" fmla="*/ 161925 w 161925"/>
              <a:gd name="connsiteY4" fmla="*/ 104785 h 104871"/>
              <a:gd name="connsiteX5" fmla="*/ 76200 w 161925"/>
              <a:gd name="connsiteY5" fmla="*/ 88910 h 104871"/>
              <a:gd name="connsiteX6" fmla="*/ 0 w 161925"/>
              <a:gd name="connsiteY6" fmla="*/ 10 h 104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925" h="104871">
                <a:moveTo>
                  <a:pt x="0" y="10"/>
                </a:moveTo>
                <a:cubicBezTo>
                  <a:pt x="0" y="1068"/>
                  <a:pt x="75142" y="79385"/>
                  <a:pt x="76200" y="95260"/>
                </a:cubicBezTo>
                <a:cubicBezTo>
                  <a:pt x="77258" y="111135"/>
                  <a:pt x="6350" y="95260"/>
                  <a:pt x="6350" y="95260"/>
                </a:cubicBezTo>
                <a:cubicBezTo>
                  <a:pt x="6350" y="95260"/>
                  <a:pt x="50271" y="93673"/>
                  <a:pt x="76200" y="95260"/>
                </a:cubicBezTo>
                <a:cubicBezTo>
                  <a:pt x="102129" y="96848"/>
                  <a:pt x="161925" y="105843"/>
                  <a:pt x="161925" y="104785"/>
                </a:cubicBezTo>
                <a:cubicBezTo>
                  <a:pt x="161925" y="103727"/>
                  <a:pt x="100012" y="102668"/>
                  <a:pt x="76200" y="88910"/>
                </a:cubicBezTo>
                <a:cubicBezTo>
                  <a:pt x="52388" y="75152"/>
                  <a:pt x="0" y="-1048"/>
                  <a:pt x="0" y="10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8" name="フリーフォーム 1477">
            <a:extLst>
              <a:ext uri="{FF2B5EF4-FFF2-40B4-BE49-F238E27FC236}">
                <a16:creationId xmlns:a16="http://schemas.microsoft.com/office/drawing/2014/main" id="{A0291E41-0A2C-EF36-7F41-CFA4335F06C5}"/>
              </a:ext>
            </a:extLst>
          </p:cNvPr>
          <p:cNvSpPr/>
          <p:nvPr/>
        </p:nvSpPr>
        <p:spPr>
          <a:xfrm>
            <a:off x="5711252" y="3814727"/>
            <a:ext cx="60552" cy="547449"/>
          </a:xfrm>
          <a:custGeom>
            <a:avLst/>
            <a:gdLst>
              <a:gd name="connsiteX0" fmla="*/ 59961 w 60552"/>
              <a:gd name="connsiteY0" fmla="*/ 270 h 547449"/>
              <a:gd name="connsiteX1" fmla="*/ 44971 w 60552"/>
              <a:gd name="connsiteY1" fmla="*/ 405004 h 547449"/>
              <a:gd name="connsiteX2" fmla="*/ 52466 w 60552"/>
              <a:gd name="connsiteY2" fmla="*/ 330053 h 547449"/>
              <a:gd name="connsiteX3" fmla="*/ 0 w 60552"/>
              <a:gd name="connsiteY3" fmla="*/ 547411 h 547449"/>
              <a:gd name="connsiteX4" fmla="*/ 52466 w 60552"/>
              <a:gd name="connsiteY4" fmla="*/ 345043 h 547449"/>
              <a:gd name="connsiteX5" fmla="*/ 59961 w 60552"/>
              <a:gd name="connsiteY5" fmla="*/ 270 h 547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552" h="547449">
                <a:moveTo>
                  <a:pt x="59961" y="270"/>
                </a:moveTo>
                <a:cubicBezTo>
                  <a:pt x="58712" y="10264"/>
                  <a:pt x="46220" y="350040"/>
                  <a:pt x="44971" y="405004"/>
                </a:cubicBezTo>
                <a:cubicBezTo>
                  <a:pt x="43722" y="459968"/>
                  <a:pt x="59961" y="306319"/>
                  <a:pt x="52466" y="330053"/>
                </a:cubicBezTo>
                <a:cubicBezTo>
                  <a:pt x="44971" y="353787"/>
                  <a:pt x="0" y="544913"/>
                  <a:pt x="0" y="547411"/>
                </a:cubicBezTo>
                <a:cubicBezTo>
                  <a:pt x="0" y="549909"/>
                  <a:pt x="43722" y="429987"/>
                  <a:pt x="52466" y="345043"/>
                </a:cubicBezTo>
                <a:cubicBezTo>
                  <a:pt x="61210" y="260099"/>
                  <a:pt x="61210" y="-9724"/>
                  <a:pt x="59961" y="27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1" name="フリーフォーム 1490">
            <a:extLst>
              <a:ext uri="{FF2B5EF4-FFF2-40B4-BE49-F238E27FC236}">
                <a16:creationId xmlns:a16="http://schemas.microsoft.com/office/drawing/2014/main" id="{2D5934A1-8E43-BAED-F994-97E812670141}"/>
              </a:ext>
            </a:extLst>
          </p:cNvPr>
          <p:cNvSpPr/>
          <p:nvPr/>
        </p:nvSpPr>
        <p:spPr>
          <a:xfrm>
            <a:off x="3215327" y="3957374"/>
            <a:ext cx="82544" cy="382325"/>
          </a:xfrm>
          <a:custGeom>
            <a:avLst/>
            <a:gdLst>
              <a:gd name="connsiteX0" fmla="*/ 63 w 82544"/>
              <a:gd name="connsiteY0" fmla="*/ 29 h 382325"/>
              <a:gd name="connsiteX1" fmla="*/ 30043 w 82544"/>
              <a:gd name="connsiteY1" fmla="*/ 217387 h 382325"/>
              <a:gd name="connsiteX2" fmla="*/ 82509 w 82544"/>
              <a:gd name="connsiteY2" fmla="*/ 382278 h 382325"/>
              <a:gd name="connsiteX3" fmla="*/ 37539 w 82544"/>
              <a:gd name="connsiteY3" fmla="*/ 232377 h 382325"/>
              <a:gd name="connsiteX4" fmla="*/ 63 w 82544"/>
              <a:gd name="connsiteY4" fmla="*/ 29 h 382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544" h="382325">
                <a:moveTo>
                  <a:pt x="63" y="29"/>
                </a:moveTo>
                <a:cubicBezTo>
                  <a:pt x="-1186" y="-2469"/>
                  <a:pt x="16302" y="153679"/>
                  <a:pt x="30043" y="217387"/>
                </a:cubicBezTo>
                <a:cubicBezTo>
                  <a:pt x="43784" y="281095"/>
                  <a:pt x="81260" y="379780"/>
                  <a:pt x="82509" y="382278"/>
                </a:cubicBezTo>
                <a:cubicBezTo>
                  <a:pt x="83758" y="384776"/>
                  <a:pt x="51280" y="288590"/>
                  <a:pt x="37539" y="232377"/>
                </a:cubicBezTo>
                <a:cubicBezTo>
                  <a:pt x="23798" y="176164"/>
                  <a:pt x="1312" y="2527"/>
                  <a:pt x="63" y="2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3" name="フリーフォーム 1492">
            <a:extLst>
              <a:ext uri="{FF2B5EF4-FFF2-40B4-BE49-F238E27FC236}">
                <a16:creationId xmlns:a16="http://schemas.microsoft.com/office/drawing/2014/main" id="{7E423261-EAEA-EE24-2240-DE5A99EB4FA5}"/>
              </a:ext>
            </a:extLst>
          </p:cNvPr>
          <p:cNvSpPr/>
          <p:nvPr/>
        </p:nvSpPr>
        <p:spPr>
          <a:xfrm>
            <a:off x="3417757" y="4122295"/>
            <a:ext cx="157510" cy="67456"/>
          </a:xfrm>
          <a:custGeom>
            <a:avLst/>
            <a:gdLst>
              <a:gd name="connsiteX0" fmla="*/ 0 w 157510"/>
              <a:gd name="connsiteY0" fmla="*/ 0 h 67456"/>
              <a:gd name="connsiteX1" fmla="*/ 157397 w 157510"/>
              <a:gd name="connsiteY1" fmla="*/ 67456 h 67456"/>
              <a:gd name="connsiteX2" fmla="*/ 0 w 157510"/>
              <a:gd name="connsiteY2" fmla="*/ 0 h 67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510" h="67456">
                <a:moveTo>
                  <a:pt x="0" y="0"/>
                </a:moveTo>
                <a:cubicBezTo>
                  <a:pt x="0" y="0"/>
                  <a:pt x="152400" y="67456"/>
                  <a:pt x="157397" y="67456"/>
                </a:cubicBezTo>
                <a:cubicBezTo>
                  <a:pt x="162394" y="67456"/>
                  <a:pt x="0" y="0"/>
                  <a:pt x="0" y="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4" name="フリーフォーム 1493">
            <a:extLst>
              <a:ext uri="{FF2B5EF4-FFF2-40B4-BE49-F238E27FC236}">
                <a16:creationId xmlns:a16="http://schemas.microsoft.com/office/drawing/2014/main" id="{F3479016-D2F6-ABFD-E15A-76787B52F31C}"/>
              </a:ext>
            </a:extLst>
          </p:cNvPr>
          <p:cNvSpPr/>
          <p:nvPr/>
        </p:nvSpPr>
        <p:spPr>
          <a:xfrm>
            <a:off x="5074170" y="3998654"/>
            <a:ext cx="269823" cy="116197"/>
          </a:xfrm>
          <a:custGeom>
            <a:avLst/>
            <a:gdLst>
              <a:gd name="connsiteX0" fmla="*/ 0 w 269823"/>
              <a:gd name="connsiteY0" fmla="*/ 116146 h 116197"/>
              <a:gd name="connsiteX1" fmla="*/ 209863 w 269823"/>
              <a:gd name="connsiteY1" fmla="*/ 3720 h 116197"/>
              <a:gd name="connsiteX2" fmla="*/ 269823 w 269823"/>
              <a:gd name="connsiteY2" fmla="*/ 26205 h 116197"/>
              <a:gd name="connsiteX3" fmla="*/ 209863 w 269823"/>
              <a:gd name="connsiteY3" fmla="*/ 18710 h 116197"/>
              <a:gd name="connsiteX4" fmla="*/ 0 w 269823"/>
              <a:gd name="connsiteY4" fmla="*/ 116146 h 11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823" h="116197">
                <a:moveTo>
                  <a:pt x="0" y="116146"/>
                </a:moveTo>
                <a:cubicBezTo>
                  <a:pt x="0" y="113648"/>
                  <a:pt x="164893" y="18710"/>
                  <a:pt x="209863" y="3720"/>
                </a:cubicBezTo>
                <a:cubicBezTo>
                  <a:pt x="254833" y="-11270"/>
                  <a:pt x="269823" y="23707"/>
                  <a:pt x="269823" y="26205"/>
                </a:cubicBezTo>
                <a:cubicBezTo>
                  <a:pt x="269823" y="28703"/>
                  <a:pt x="257332" y="8716"/>
                  <a:pt x="209863" y="18710"/>
                </a:cubicBezTo>
                <a:cubicBezTo>
                  <a:pt x="162394" y="28703"/>
                  <a:pt x="0" y="118644"/>
                  <a:pt x="0" y="116146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5" name="フリーフォーム 1494">
            <a:extLst>
              <a:ext uri="{FF2B5EF4-FFF2-40B4-BE49-F238E27FC236}">
                <a16:creationId xmlns:a16="http://schemas.microsoft.com/office/drawing/2014/main" id="{58CAAA01-1CCF-06D0-6C65-2DC99A03A566}"/>
              </a:ext>
            </a:extLst>
          </p:cNvPr>
          <p:cNvSpPr/>
          <p:nvPr/>
        </p:nvSpPr>
        <p:spPr>
          <a:xfrm>
            <a:off x="3776639" y="3999078"/>
            <a:ext cx="122544" cy="123610"/>
          </a:xfrm>
          <a:custGeom>
            <a:avLst/>
            <a:gdLst>
              <a:gd name="connsiteX0" fmla="*/ 882 w 122544"/>
              <a:gd name="connsiteY0" fmla="*/ 3296 h 123610"/>
              <a:gd name="connsiteX1" fmla="*/ 120804 w 122544"/>
              <a:gd name="connsiteY1" fmla="*/ 123217 h 123610"/>
              <a:gd name="connsiteX2" fmla="*/ 68338 w 122544"/>
              <a:gd name="connsiteY2" fmla="*/ 40771 h 123610"/>
              <a:gd name="connsiteX3" fmla="*/ 882 w 122544"/>
              <a:gd name="connsiteY3" fmla="*/ 3296 h 12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544" h="123610">
                <a:moveTo>
                  <a:pt x="882" y="3296"/>
                </a:moveTo>
                <a:cubicBezTo>
                  <a:pt x="9626" y="17037"/>
                  <a:pt x="109561" y="116971"/>
                  <a:pt x="120804" y="123217"/>
                </a:cubicBezTo>
                <a:cubicBezTo>
                  <a:pt x="132047" y="129463"/>
                  <a:pt x="85827" y="59509"/>
                  <a:pt x="68338" y="40771"/>
                </a:cubicBezTo>
                <a:cubicBezTo>
                  <a:pt x="50849" y="22033"/>
                  <a:pt x="-7862" y="-10445"/>
                  <a:pt x="882" y="3296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6" name="フリーフォーム 1495">
            <a:extLst>
              <a:ext uri="{FF2B5EF4-FFF2-40B4-BE49-F238E27FC236}">
                <a16:creationId xmlns:a16="http://schemas.microsoft.com/office/drawing/2014/main" id="{966EA150-A6BA-3CED-82B2-578CA5BE9E58}"/>
              </a:ext>
            </a:extLst>
          </p:cNvPr>
          <p:cNvSpPr/>
          <p:nvPr/>
        </p:nvSpPr>
        <p:spPr>
          <a:xfrm>
            <a:off x="4781862" y="3770026"/>
            <a:ext cx="157397" cy="203156"/>
          </a:xfrm>
          <a:custGeom>
            <a:avLst/>
            <a:gdLst>
              <a:gd name="connsiteX0" fmla="*/ 0 w 157397"/>
              <a:gd name="connsiteY0" fmla="*/ 0 h 203156"/>
              <a:gd name="connsiteX1" fmla="*/ 89941 w 157397"/>
              <a:gd name="connsiteY1" fmla="*/ 202367 h 203156"/>
              <a:gd name="connsiteX2" fmla="*/ 157397 w 157397"/>
              <a:gd name="connsiteY2" fmla="*/ 74951 h 203156"/>
              <a:gd name="connsiteX3" fmla="*/ 89941 w 157397"/>
              <a:gd name="connsiteY3" fmla="*/ 202367 h 203156"/>
              <a:gd name="connsiteX4" fmla="*/ 0 w 157397"/>
              <a:gd name="connsiteY4" fmla="*/ 0 h 203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397" h="203156">
                <a:moveTo>
                  <a:pt x="0" y="0"/>
                </a:moveTo>
                <a:cubicBezTo>
                  <a:pt x="0" y="0"/>
                  <a:pt x="63708" y="189875"/>
                  <a:pt x="89941" y="202367"/>
                </a:cubicBezTo>
                <a:cubicBezTo>
                  <a:pt x="116174" y="214859"/>
                  <a:pt x="157397" y="74951"/>
                  <a:pt x="157397" y="74951"/>
                </a:cubicBezTo>
                <a:cubicBezTo>
                  <a:pt x="157397" y="74951"/>
                  <a:pt x="113675" y="207364"/>
                  <a:pt x="89941" y="202367"/>
                </a:cubicBezTo>
                <a:cubicBezTo>
                  <a:pt x="66207" y="197370"/>
                  <a:pt x="0" y="0"/>
                  <a:pt x="0" y="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7" name="フリーフォーム 1496">
            <a:extLst>
              <a:ext uri="{FF2B5EF4-FFF2-40B4-BE49-F238E27FC236}">
                <a16:creationId xmlns:a16="http://schemas.microsoft.com/office/drawing/2014/main" id="{514E7859-3BC4-FD40-C3C9-5DFAC4965723}"/>
              </a:ext>
            </a:extLst>
          </p:cNvPr>
          <p:cNvSpPr/>
          <p:nvPr/>
        </p:nvSpPr>
        <p:spPr>
          <a:xfrm>
            <a:off x="4796832" y="3746691"/>
            <a:ext cx="187521" cy="233243"/>
          </a:xfrm>
          <a:custGeom>
            <a:avLst/>
            <a:gdLst>
              <a:gd name="connsiteX0" fmla="*/ 20 w 187521"/>
              <a:gd name="connsiteY0" fmla="*/ 850 h 233243"/>
              <a:gd name="connsiteX1" fmla="*/ 74971 w 187521"/>
              <a:gd name="connsiteY1" fmla="*/ 225702 h 233243"/>
              <a:gd name="connsiteX2" fmla="*/ 89961 w 187521"/>
              <a:gd name="connsiteY2" fmla="*/ 173237 h 233243"/>
              <a:gd name="connsiteX3" fmla="*/ 187398 w 187521"/>
              <a:gd name="connsiteY3" fmla="*/ 105781 h 233243"/>
              <a:gd name="connsiteX4" fmla="*/ 67476 w 187521"/>
              <a:gd name="connsiteY4" fmla="*/ 225702 h 233243"/>
              <a:gd name="connsiteX5" fmla="*/ 67476 w 187521"/>
              <a:gd name="connsiteY5" fmla="*/ 150752 h 233243"/>
              <a:gd name="connsiteX6" fmla="*/ 20 w 187521"/>
              <a:gd name="connsiteY6" fmla="*/ 850 h 233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521" h="233243">
                <a:moveTo>
                  <a:pt x="20" y="850"/>
                </a:moveTo>
                <a:cubicBezTo>
                  <a:pt x="1269" y="13342"/>
                  <a:pt x="59981" y="196971"/>
                  <a:pt x="74971" y="225702"/>
                </a:cubicBezTo>
                <a:cubicBezTo>
                  <a:pt x="89961" y="254433"/>
                  <a:pt x="71223" y="193224"/>
                  <a:pt x="89961" y="173237"/>
                </a:cubicBezTo>
                <a:cubicBezTo>
                  <a:pt x="108699" y="153250"/>
                  <a:pt x="191145" y="97037"/>
                  <a:pt x="187398" y="105781"/>
                </a:cubicBezTo>
                <a:cubicBezTo>
                  <a:pt x="183651" y="114525"/>
                  <a:pt x="87463" y="218207"/>
                  <a:pt x="67476" y="225702"/>
                </a:cubicBezTo>
                <a:cubicBezTo>
                  <a:pt x="47489" y="233197"/>
                  <a:pt x="81217" y="184480"/>
                  <a:pt x="67476" y="150752"/>
                </a:cubicBezTo>
                <a:cubicBezTo>
                  <a:pt x="53735" y="117024"/>
                  <a:pt x="-1229" y="-11642"/>
                  <a:pt x="20" y="850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8" name="フリーフォーム 1497">
            <a:extLst>
              <a:ext uri="{FF2B5EF4-FFF2-40B4-BE49-F238E27FC236}">
                <a16:creationId xmlns:a16="http://schemas.microsoft.com/office/drawing/2014/main" id="{61125918-073F-3AED-8A1C-A54DA4F22C95}"/>
              </a:ext>
            </a:extLst>
          </p:cNvPr>
          <p:cNvSpPr/>
          <p:nvPr/>
        </p:nvSpPr>
        <p:spPr>
          <a:xfrm>
            <a:off x="3402297" y="3972083"/>
            <a:ext cx="304283" cy="147577"/>
          </a:xfrm>
          <a:custGeom>
            <a:avLst/>
            <a:gdLst>
              <a:gd name="connsiteX0" fmla="*/ 470 w 304283"/>
              <a:gd name="connsiteY0" fmla="*/ 310 h 147577"/>
              <a:gd name="connsiteX1" fmla="*/ 292778 w 304283"/>
              <a:gd name="connsiteY1" fmla="*/ 142717 h 147577"/>
              <a:gd name="connsiteX2" fmla="*/ 225323 w 304283"/>
              <a:gd name="connsiteY2" fmla="*/ 105242 h 147577"/>
              <a:gd name="connsiteX3" fmla="*/ 470 w 304283"/>
              <a:gd name="connsiteY3" fmla="*/ 310 h 147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283" h="147577">
                <a:moveTo>
                  <a:pt x="470" y="310"/>
                </a:moveTo>
                <a:cubicBezTo>
                  <a:pt x="11712" y="6556"/>
                  <a:pt x="255303" y="125228"/>
                  <a:pt x="292778" y="142717"/>
                </a:cubicBezTo>
                <a:cubicBezTo>
                  <a:pt x="330254" y="160206"/>
                  <a:pt x="267795" y="126478"/>
                  <a:pt x="225323" y="105242"/>
                </a:cubicBezTo>
                <a:cubicBezTo>
                  <a:pt x="182851" y="84006"/>
                  <a:pt x="-10772" y="-5936"/>
                  <a:pt x="470" y="31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9" name="フリーフォーム 1498">
            <a:extLst>
              <a:ext uri="{FF2B5EF4-FFF2-40B4-BE49-F238E27FC236}">
                <a16:creationId xmlns:a16="http://schemas.microsoft.com/office/drawing/2014/main" id="{EE8FB073-E440-7CD8-6CDC-7A9CF2C90D76}"/>
              </a:ext>
            </a:extLst>
          </p:cNvPr>
          <p:cNvSpPr/>
          <p:nvPr/>
        </p:nvSpPr>
        <p:spPr>
          <a:xfrm>
            <a:off x="3350302" y="4264570"/>
            <a:ext cx="97436" cy="285393"/>
          </a:xfrm>
          <a:custGeom>
            <a:avLst/>
            <a:gdLst>
              <a:gd name="connsiteX0" fmla="*/ 0 w 97436"/>
              <a:gd name="connsiteY0" fmla="*/ 132 h 285393"/>
              <a:gd name="connsiteX1" fmla="*/ 29980 w 97436"/>
              <a:gd name="connsiteY1" fmla="*/ 180014 h 285393"/>
              <a:gd name="connsiteX2" fmla="*/ 97436 w 97436"/>
              <a:gd name="connsiteY2" fmla="*/ 284945 h 285393"/>
              <a:gd name="connsiteX3" fmla="*/ 29980 w 97436"/>
              <a:gd name="connsiteY3" fmla="*/ 209994 h 285393"/>
              <a:gd name="connsiteX4" fmla="*/ 0 w 97436"/>
              <a:gd name="connsiteY4" fmla="*/ 132 h 285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436" h="285393">
                <a:moveTo>
                  <a:pt x="0" y="132"/>
                </a:moveTo>
                <a:cubicBezTo>
                  <a:pt x="0" y="-4865"/>
                  <a:pt x="13741" y="132545"/>
                  <a:pt x="29980" y="180014"/>
                </a:cubicBezTo>
                <a:cubicBezTo>
                  <a:pt x="46219" y="227483"/>
                  <a:pt x="97436" y="279948"/>
                  <a:pt x="97436" y="284945"/>
                </a:cubicBezTo>
                <a:cubicBezTo>
                  <a:pt x="97436" y="289942"/>
                  <a:pt x="43721" y="252466"/>
                  <a:pt x="29980" y="209994"/>
                </a:cubicBezTo>
                <a:cubicBezTo>
                  <a:pt x="16239" y="167522"/>
                  <a:pt x="0" y="5129"/>
                  <a:pt x="0" y="132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0" name="フリーフォーム 1499">
            <a:extLst>
              <a:ext uri="{FF2B5EF4-FFF2-40B4-BE49-F238E27FC236}">
                <a16:creationId xmlns:a16="http://schemas.microsoft.com/office/drawing/2014/main" id="{A924B42F-593C-1DE7-CB8C-F4AABB60C2AC}"/>
              </a:ext>
            </a:extLst>
          </p:cNvPr>
          <p:cNvSpPr/>
          <p:nvPr/>
        </p:nvSpPr>
        <p:spPr>
          <a:xfrm>
            <a:off x="3978556" y="4724695"/>
            <a:ext cx="325098" cy="78698"/>
          </a:xfrm>
          <a:custGeom>
            <a:avLst/>
            <a:gdLst>
              <a:gd name="connsiteX0" fmla="*/ 1773 w 325098"/>
              <a:gd name="connsiteY0" fmla="*/ 78594 h 78698"/>
              <a:gd name="connsiteX1" fmla="*/ 319124 w 325098"/>
              <a:gd name="connsiteY1" fmla="*/ 3291 h 78698"/>
              <a:gd name="connsiteX2" fmla="*/ 195411 w 325098"/>
              <a:gd name="connsiteY2" fmla="*/ 19427 h 78698"/>
              <a:gd name="connsiteX3" fmla="*/ 1773 w 325098"/>
              <a:gd name="connsiteY3" fmla="*/ 78594 h 7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098" h="78698">
                <a:moveTo>
                  <a:pt x="1773" y="78594"/>
                </a:moveTo>
                <a:cubicBezTo>
                  <a:pt x="22392" y="75905"/>
                  <a:pt x="286851" y="13152"/>
                  <a:pt x="319124" y="3291"/>
                </a:cubicBezTo>
                <a:cubicBezTo>
                  <a:pt x="351397" y="-6570"/>
                  <a:pt x="244717" y="7773"/>
                  <a:pt x="195411" y="19427"/>
                </a:cubicBezTo>
                <a:cubicBezTo>
                  <a:pt x="146105" y="31081"/>
                  <a:pt x="-18846" y="81283"/>
                  <a:pt x="1773" y="78594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1" name="フリーフォーム 1500">
            <a:extLst>
              <a:ext uri="{FF2B5EF4-FFF2-40B4-BE49-F238E27FC236}">
                <a16:creationId xmlns:a16="http://schemas.microsoft.com/office/drawing/2014/main" id="{399BF642-DD21-D646-9865-B74661D6F6F0}"/>
              </a:ext>
            </a:extLst>
          </p:cNvPr>
          <p:cNvSpPr/>
          <p:nvPr/>
        </p:nvSpPr>
        <p:spPr>
          <a:xfrm>
            <a:off x="4701032" y="4609503"/>
            <a:ext cx="248269" cy="152742"/>
          </a:xfrm>
          <a:custGeom>
            <a:avLst/>
            <a:gdLst>
              <a:gd name="connsiteX0" fmla="*/ 60 w 248269"/>
              <a:gd name="connsiteY0" fmla="*/ 149 h 152742"/>
              <a:gd name="connsiteX1" fmla="*/ 204455 w 248269"/>
              <a:gd name="connsiteY1" fmla="*/ 96968 h 152742"/>
              <a:gd name="connsiteX2" fmla="*/ 172182 w 248269"/>
              <a:gd name="connsiteY2" fmla="*/ 48558 h 152742"/>
              <a:gd name="connsiteX3" fmla="*/ 247486 w 248269"/>
              <a:gd name="connsiteY3" fmla="*/ 150756 h 152742"/>
              <a:gd name="connsiteX4" fmla="*/ 209834 w 248269"/>
              <a:gd name="connsiteY4" fmla="*/ 113104 h 152742"/>
              <a:gd name="connsiteX5" fmla="*/ 182940 w 248269"/>
              <a:gd name="connsiteY5" fmla="*/ 75452 h 152742"/>
              <a:gd name="connsiteX6" fmla="*/ 60 w 248269"/>
              <a:gd name="connsiteY6" fmla="*/ 149 h 152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269" h="152742">
                <a:moveTo>
                  <a:pt x="60" y="149"/>
                </a:moveTo>
                <a:cubicBezTo>
                  <a:pt x="3646" y="3735"/>
                  <a:pt x="175768" y="88900"/>
                  <a:pt x="204455" y="96968"/>
                </a:cubicBezTo>
                <a:cubicBezTo>
                  <a:pt x="233142" y="105036"/>
                  <a:pt x="165010" y="39593"/>
                  <a:pt x="172182" y="48558"/>
                </a:cubicBezTo>
                <a:cubicBezTo>
                  <a:pt x="179354" y="57523"/>
                  <a:pt x="241211" y="139998"/>
                  <a:pt x="247486" y="150756"/>
                </a:cubicBezTo>
                <a:cubicBezTo>
                  <a:pt x="253761" y="161514"/>
                  <a:pt x="220592" y="125655"/>
                  <a:pt x="209834" y="113104"/>
                </a:cubicBezTo>
                <a:cubicBezTo>
                  <a:pt x="199076" y="100553"/>
                  <a:pt x="211627" y="92485"/>
                  <a:pt x="182940" y="75452"/>
                </a:cubicBezTo>
                <a:cubicBezTo>
                  <a:pt x="154253" y="58419"/>
                  <a:pt x="-3526" y="-3437"/>
                  <a:pt x="60" y="149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2" name="フリーフォーム 1501">
            <a:extLst>
              <a:ext uri="{FF2B5EF4-FFF2-40B4-BE49-F238E27FC236}">
                <a16:creationId xmlns:a16="http://schemas.microsoft.com/office/drawing/2014/main" id="{440D838B-F7B9-12BF-CC18-8313393F2218}"/>
              </a:ext>
            </a:extLst>
          </p:cNvPr>
          <p:cNvSpPr/>
          <p:nvPr/>
        </p:nvSpPr>
        <p:spPr>
          <a:xfrm>
            <a:off x="4679566" y="1930870"/>
            <a:ext cx="82892" cy="489639"/>
          </a:xfrm>
          <a:custGeom>
            <a:avLst/>
            <a:gdLst>
              <a:gd name="connsiteX0" fmla="*/ 48420 w 82892"/>
              <a:gd name="connsiteY0" fmla="*/ 128 h 489639"/>
              <a:gd name="connsiteX1" fmla="*/ 64556 w 82892"/>
              <a:gd name="connsiteY1" fmla="*/ 301342 h 489639"/>
              <a:gd name="connsiteX2" fmla="*/ 10 w 82892"/>
              <a:gd name="connsiteY2" fmla="*/ 489601 h 489639"/>
              <a:gd name="connsiteX3" fmla="*/ 69935 w 82892"/>
              <a:gd name="connsiteY3" fmla="*/ 317478 h 489639"/>
              <a:gd name="connsiteX4" fmla="*/ 80693 w 82892"/>
              <a:gd name="connsiteY4" fmla="*/ 263690 h 489639"/>
              <a:gd name="connsiteX5" fmla="*/ 48420 w 82892"/>
              <a:gd name="connsiteY5" fmla="*/ 128 h 489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892" h="489639">
                <a:moveTo>
                  <a:pt x="48420" y="128"/>
                </a:moveTo>
                <a:cubicBezTo>
                  <a:pt x="45731" y="6403"/>
                  <a:pt x="72624" y="219763"/>
                  <a:pt x="64556" y="301342"/>
                </a:cubicBezTo>
                <a:cubicBezTo>
                  <a:pt x="56488" y="382921"/>
                  <a:pt x="-887" y="486912"/>
                  <a:pt x="10" y="489601"/>
                </a:cubicBezTo>
                <a:cubicBezTo>
                  <a:pt x="906" y="492290"/>
                  <a:pt x="56488" y="355130"/>
                  <a:pt x="69935" y="317478"/>
                </a:cubicBezTo>
                <a:cubicBezTo>
                  <a:pt x="83382" y="279826"/>
                  <a:pt x="85175" y="308514"/>
                  <a:pt x="80693" y="263690"/>
                </a:cubicBezTo>
                <a:cubicBezTo>
                  <a:pt x="76211" y="218867"/>
                  <a:pt x="51109" y="-6147"/>
                  <a:pt x="48420" y="128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3" name="フリーフォーム 1502">
            <a:extLst>
              <a:ext uri="{FF2B5EF4-FFF2-40B4-BE49-F238E27FC236}">
                <a16:creationId xmlns:a16="http://schemas.microsoft.com/office/drawing/2014/main" id="{5089C69D-8EE8-D96A-5B86-D4544CFB87A0}"/>
              </a:ext>
            </a:extLst>
          </p:cNvPr>
          <p:cNvSpPr/>
          <p:nvPr/>
        </p:nvSpPr>
        <p:spPr>
          <a:xfrm>
            <a:off x="3150507" y="4010842"/>
            <a:ext cx="448480" cy="1131552"/>
          </a:xfrm>
          <a:custGeom>
            <a:avLst/>
            <a:gdLst>
              <a:gd name="connsiteX0" fmla="*/ 141333 w 448480"/>
              <a:gd name="connsiteY0" fmla="*/ 1760 h 1131552"/>
              <a:gd name="connsiteX1" fmla="*/ 178985 w 448480"/>
              <a:gd name="connsiteY1" fmla="*/ 464339 h 1131552"/>
              <a:gd name="connsiteX2" fmla="*/ 184364 w 448480"/>
              <a:gd name="connsiteY2" fmla="*/ 335247 h 1131552"/>
              <a:gd name="connsiteX3" fmla="*/ 447926 w 448480"/>
              <a:gd name="connsiteY3" fmla="*/ 1125934 h 1131552"/>
              <a:gd name="connsiteX4" fmla="*/ 254288 w 448480"/>
              <a:gd name="connsiteY4" fmla="*/ 695629 h 1131552"/>
              <a:gd name="connsiteX5" fmla="*/ 270425 w 448480"/>
              <a:gd name="connsiteY5" fmla="*/ 824720 h 1131552"/>
              <a:gd name="connsiteX6" fmla="*/ 6862 w 448480"/>
              <a:gd name="connsiteY6" fmla="*/ 120094 h 1131552"/>
              <a:gd name="connsiteX7" fmla="*/ 82166 w 448480"/>
              <a:gd name="connsiteY7" fmla="*/ 297596 h 1131552"/>
              <a:gd name="connsiteX8" fmla="*/ 141333 w 448480"/>
              <a:gd name="connsiteY8" fmla="*/ 1760 h 1131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8480" h="1131552">
                <a:moveTo>
                  <a:pt x="141333" y="1760"/>
                </a:moveTo>
                <a:cubicBezTo>
                  <a:pt x="157469" y="29550"/>
                  <a:pt x="171813" y="408758"/>
                  <a:pt x="178985" y="464339"/>
                </a:cubicBezTo>
                <a:cubicBezTo>
                  <a:pt x="186157" y="519920"/>
                  <a:pt x="139541" y="224981"/>
                  <a:pt x="184364" y="335247"/>
                </a:cubicBezTo>
                <a:cubicBezTo>
                  <a:pt x="229187" y="445513"/>
                  <a:pt x="436272" y="1065870"/>
                  <a:pt x="447926" y="1125934"/>
                </a:cubicBezTo>
                <a:cubicBezTo>
                  <a:pt x="459580" y="1185998"/>
                  <a:pt x="283871" y="745831"/>
                  <a:pt x="254288" y="695629"/>
                </a:cubicBezTo>
                <a:cubicBezTo>
                  <a:pt x="224705" y="645427"/>
                  <a:pt x="311663" y="920642"/>
                  <a:pt x="270425" y="824720"/>
                </a:cubicBezTo>
                <a:cubicBezTo>
                  <a:pt x="229187" y="728798"/>
                  <a:pt x="38238" y="207948"/>
                  <a:pt x="6862" y="120094"/>
                </a:cubicBezTo>
                <a:cubicBezTo>
                  <a:pt x="-24514" y="32240"/>
                  <a:pt x="60651" y="311043"/>
                  <a:pt x="82166" y="297596"/>
                </a:cubicBezTo>
                <a:cubicBezTo>
                  <a:pt x="103681" y="284149"/>
                  <a:pt x="125197" y="-26030"/>
                  <a:pt x="141333" y="1760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4" name="フリーフォーム 1503">
            <a:extLst>
              <a:ext uri="{FF2B5EF4-FFF2-40B4-BE49-F238E27FC236}">
                <a16:creationId xmlns:a16="http://schemas.microsoft.com/office/drawing/2014/main" id="{F1E8259F-8743-4C97-D573-0B78AAC57758}"/>
              </a:ext>
            </a:extLst>
          </p:cNvPr>
          <p:cNvSpPr/>
          <p:nvPr/>
        </p:nvSpPr>
        <p:spPr>
          <a:xfrm>
            <a:off x="5297086" y="4056470"/>
            <a:ext cx="612863" cy="1168212"/>
          </a:xfrm>
          <a:custGeom>
            <a:avLst/>
            <a:gdLst>
              <a:gd name="connsiteX0" fmla="*/ 603483 w 612863"/>
              <a:gd name="connsiteY0" fmla="*/ 4542 h 1168212"/>
              <a:gd name="connsiteX1" fmla="*/ 259239 w 612863"/>
              <a:gd name="connsiteY1" fmla="*/ 719925 h 1168212"/>
              <a:gd name="connsiteX2" fmla="*/ 307648 w 612863"/>
              <a:gd name="connsiteY2" fmla="*/ 633864 h 1168212"/>
              <a:gd name="connsiteX3" fmla="*/ 6434 w 612863"/>
              <a:gd name="connsiteY3" fmla="*/ 1160989 h 1168212"/>
              <a:gd name="connsiteX4" fmla="*/ 140905 w 612863"/>
              <a:gd name="connsiteY4" fmla="*/ 897426 h 1168212"/>
              <a:gd name="connsiteX5" fmla="*/ 587347 w 612863"/>
              <a:gd name="connsiteY5" fmla="*/ 305756 h 1168212"/>
              <a:gd name="connsiteX6" fmla="*/ 522801 w 612863"/>
              <a:gd name="connsiteY6" fmla="*/ 407954 h 1168212"/>
              <a:gd name="connsiteX7" fmla="*/ 603483 w 612863"/>
              <a:gd name="connsiteY7" fmla="*/ 4542 h 116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863" h="1168212">
                <a:moveTo>
                  <a:pt x="603483" y="4542"/>
                </a:moveTo>
                <a:cubicBezTo>
                  <a:pt x="559556" y="56537"/>
                  <a:pt x="308545" y="615038"/>
                  <a:pt x="259239" y="719925"/>
                </a:cubicBezTo>
                <a:cubicBezTo>
                  <a:pt x="209933" y="824812"/>
                  <a:pt x="307648" y="633864"/>
                  <a:pt x="307648" y="633864"/>
                </a:cubicBezTo>
                <a:cubicBezTo>
                  <a:pt x="265514" y="707375"/>
                  <a:pt x="34224" y="1117062"/>
                  <a:pt x="6434" y="1160989"/>
                </a:cubicBezTo>
                <a:cubicBezTo>
                  <a:pt x="-21357" y="1204916"/>
                  <a:pt x="44086" y="1039965"/>
                  <a:pt x="140905" y="897426"/>
                </a:cubicBezTo>
                <a:cubicBezTo>
                  <a:pt x="237724" y="754887"/>
                  <a:pt x="523698" y="387335"/>
                  <a:pt x="587347" y="305756"/>
                </a:cubicBezTo>
                <a:cubicBezTo>
                  <a:pt x="650996" y="224177"/>
                  <a:pt x="522801" y="452777"/>
                  <a:pt x="522801" y="407954"/>
                </a:cubicBezTo>
                <a:cubicBezTo>
                  <a:pt x="522801" y="363131"/>
                  <a:pt x="647410" y="-47453"/>
                  <a:pt x="603483" y="4542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5" name="フリーフォーム 1504">
            <a:extLst>
              <a:ext uri="{FF2B5EF4-FFF2-40B4-BE49-F238E27FC236}">
                <a16:creationId xmlns:a16="http://schemas.microsoft.com/office/drawing/2014/main" id="{CCFFC659-7BA3-A084-5855-6EA5794485E1}"/>
              </a:ext>
            </a:extLst>
          </p:cNvPr>
          <p:cNvSpPr/>
          <p:nvPr/>
        </p:nvSpPr>
        <p:spPr>
          <a:xfrm>
            <a:off x="3496721" y="2060065"/>
            <a:ext cx="796403" cy="678424"/>
          </a:xfrm>
          <a:custGeom>
            <a:avLst/>
            <a:gdLst>
              <a:gd name="connsiteX0" fmla="*/ 795580 w 796403"/>
              <a:gd name="connsiteY0" fmla="*/ 24 h 678424"/>
              <a:gd name="connsiteX1" fmla="*/ 306107 w 796403"/>
              <a:gd name="connsiteY1" fmla="*/ 462603 h 678424"/>
              <a:gd name="connsiteX2" fmla="*/ 376032 w 796403"/>
              <a:gd name="connsiteY2" fmla="*/ 392679 h 678424"/>
              <a:gd name="connsiteX3" fmla="*/ 4893 w 796403"/>
              <a:gd name="connsiteY3" fmla="*/ 677756 h 678424"/>
              <a:gd name="connsiteX4" fmla="*/ 171637 w 796403"/>
              <a:gd name="connsiteY4" fmla="*/ 467982 h 678424"/>
              <a:gd name="connsiteX5" fmla="*/ 289971 w 796403"/>
              <a:gd name="connsiteY5" fmla="*/ 349648 h 678424"/>
              <a:gd name="connsiteX6" fmla="*/ 171637 w 796403"/>
              <a:gd name="connsiteY6" fmla="*/ 441088 h 678424"/>
              <a:gd name="connsiteX7" fmla="*/ 795580 w 796403"/>
              <a:gd name="connsiteY7" fmla="*/ 24 h 678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6403" h="678424">
                <a:moveTo>
                  <a:pt x="795580" y="24"/>
                </a:moveTo>
                <a:cubicBezTo>
                  <a:pt x="817992" y="3610"/>
                  <a:pt x="376031" y="397161"/>
                  <a:pt x="306107" y="462603"/>
                </a:cubicBezTo>
                <a:cubicBezTo>
                  <a:pt x="236183" y="528045"/>
                  <a:pt x="426234" y="356820"/>
                  <a:pt x="376032" y="392679"/>
                </a:cubicBezTo>
                <a:cubicBezTo>
                  <a:pt x="325830" y="428538"/>
                  <a:pt x="38959" y="665206"/>
                  <a:pt x="4893" y="677756"/>
                </a:cubicBezTo>
                <a:cubicBezTo>
                  <a:pt x="-29173" y="690306"/>
                  <a:pt x="124124" y="522667"/>
                  <a:pt x="171637" y="467982"/>
                </a:cubicBezTo>
                <a:cubicBezTo>
                  <a:pt x="219150" y="413297"/>
                  <a:pt x="289971" y="354130"/>
                  <a:pt x="289971" y="349648"/>
                </a:cubicBezTo>
                <a:cubicBezTo>
                  <a:pt x="289971" y="345166"/>
                  <a:pt x="91851" y="496669"/>
                  <a:pt x="171637" y="441088"/>
                </a:cubicBezTo>
                <a:cubicBezTo>
                  <a:pt x="251423" y="385507"/>
                  <a:pt x="773168" y="-3562"/>
                  <a:pt x="795580" y="24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6" name="フリーフォーム 1505">
            <a:extLst>
              <a:ext uri="{FF2B5EF4-FFF2-40B4-BE49-F238E27FC236}">
                <a16:creationId xmlns:a16="http://schemas.microsoft.com/office/drawing/2014/main" id="{EB7B2A65-CC56-B436-D55A-CB2464D9A5EF}"/>
              </a:ext>
            </a:extLst>
          </p:cNvPr>
          <p:cNvSpPr/>
          <p:nvPr/>
        </p:nvSpPr>
        <p:spPr>
          <a:xfrm>
            <a:off x="4936846" y="2220251"/>
            <a:ext cx="527048" cy="603970"/>
          </a:xfrm>
          <a:custGeom>
            <a:avLst/>
            <a:gdLst>
              <a:gd name="connsiteX0" fmla="*/ 914 w 527048"/>
              <a:gd name="connsiteY0" fmla="*/ 71128 h 603970"/>
              <a:gd name="connsiteX1" fmla="*/ 398947 w 527048"/>
              <a:gd name="connsiteY1" fmla="*/ 361584 h 603970"/>
              <a:gd name="connsiteX2" fmla="*/ 361295 w 527048"/>
              <a:gd name="connsiteY2" fmla="*/ 313175 h 603970"/>
              <a:gd name="connsiteX3" fmla="*/ 522660 w 527048"/>
              <a:gd name="connsiteY3" fmla="*/ 598253 h 603970"/>
              <a:gd name="connsiteX4" fmla="*/ 156900 w 527048"/>
              <a:gd name="connsiteY4" fmla="*/ 11961 h 603970"/>
              <a:gd name="connsiteX5" fmla="*/ 285992 w 527048"/>
              <a:gd name="connsiteY5" fmla="*/ 194841 h 603970"/>
              <a:gd name="connsiteX6" fmla="*/ 914 w 527048"/>
              <a:gd name="connsiteY6" fmla="*/ 71128 h 603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048" h="603970">
                <a:moveTo>
                  <a:pt x="914" y="71128"/>
                </a:moveTo>
                <a:cubicBezTo>
                  <a:pt x="19740" y="98918"/>
                  <a:pt x="338884" y="321243"/>
                  <a:pt x="398947" y="361584"/>
                </a:cubicBezTo>
                <a:cubicBezTo>
                  <a:pt x="459011" y="401925"/>
                  <a:pt x="340676" y="273730"/>
                  <a:pt x="361295" y="313175"/>
                </a:cubicBezTo>
                <a:cubicBezTo>
                  <a:pt x="381914" y="352620"/>
                  <a:pt x="556726" y="648455"/>
                  <a:pt x="522660" y="598253"/>
                </a:cubicBezTo>
                <a:cubicBezTo>
                  <a:pt x="488594" y="548051"/>
                  <a:pt x="196345" y="79196"/>
                  <a:pt x="156900" y="11961"/>
                </a:cubicBezTo>
                <a:cubicBezTo>
                  <a:pt x="117455" y="-55274"/>
                  <a:pt x="311990" y="182291"/>
                  <a:pt x="285992" y="194841"/>
                </a:cubicBezTo>
                <a:cubicBezTo>
                  <a:pt x="259994" y="207391"/>
                  <a:pt x="-17912" y="43338"/>
                  <a:pt x="914" y="71128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7" name="フリーフォーム 1506">
            <a:extLst>
              <a:ext uri="{FF2B5EF4-FFF2-40B4-BE49-F238E27FC236}">
                <a16:creationId xmlns:a16="http://schemas.microsoft.com/office/drawing/2014/main" id="{2745B5E6-96C0-E488-1733-0EF2596C08FC}"/>
              </a:ext>
            </a:extLst>
          </p:cNvPr>
          <p:cNvSpPr/>
          <p:nvPr/>
        </p:nvSpPr>
        <p:spPr>
          <a:xfrm>
            <a:off x="3114040" y="2839922"/>
            <a:ext cx="328621" cy="808087"/>
          </a:xfrm>
          <a:custGeom>
            <a:avLst/>
            <a:gdLst>
              <a:gd name="connsiteX0" fmla="*/ 328407 w 328621"/>
              <a:gd name="connsiteY0" fmla="*/ 97 h 808087"/>
              <a:gd name="connsiteX1" fmla="*/ 129391 w 328621"/>
              <a:gd name="connsiteY1" fmla="*/ 462676 h 808087"/>
              <a:gd name="connsiteX2" fmla="*/ 140148 w 328621"/>
              <a:gd name="connsiteY2" fmla="*/ 387372 h 808087"/>
              <a:gd name="connsiteX3" fmla="*/ 299 w 328621"/>
              <a:gd name="connsiteY3" fmla="*/ 806920 h 808087"/>
              <a:gd name="connsiteX4" fmla="*/ 102496 w 328621"/>
              <a:gd name="connsiteY4" fmla="*/ 236765 h 808087"/>
              <a:gd name="connsiteX5" fmla="*/ 86360 w 328621"/>
              <a:gd name="connsiteY5" fmla="*/ 419645 h 808087"/>
              <a:gd name="connsiteX6" fmla="*/ 328407 w 328621"/>
              <a:gd name="connsiteY6" fmla="*/ 97 h 80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621" h="808087">
                <a:moveTo>
                  <a:pt x="328407" y="97"/>
                </a:moveTo>
                <a:cubicBezTo>
                  <a:pt x="335579" y="7269"/>
                  <a:pt x="160767" y="398130"/>
                  <a:pt x="129391" y="462676"/>
                </a:cubicBezTo>
                <a:cubicBezTo>
                  <a:pt x="98015" y="527222"/>
                  <a:pt x="161663" y="329998"/>
                  <a:pt x="140148" y="387372"/>
                </a:cubicBezTo>
                <a:cubicBezTo>
                  <a:pt x="118633" y="444746"/>
                  <a:pt x="6574" y="832021"/>
                  <a:pt x="299" y="806920"/>
                </a:cubicBezTo>
                <a:cubicBezTo>
                  <a:pt x="-5976" y="781819"/>
                  <a:pt x="88152" y="301311"/>
                  <a:pt x="102496" y="236765"/>
                </a:cubicBezTo>
                <a:cubicBezTo>
                  <a:pt x="116839" y="172219"/>
                  <a:pt x="52294" y="457297"/>
                  <a:pt x="86360" y="419645"/>
                </a:cubicBezTo>
                <a:cubicBezTo>
                  <a:pt x="120426" y="381993"/>
                  <a:pt x="321235" y="-7075"/>
                  <a:pt x="328407" y="97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8" name="フリーフォーム 1507">
            <a:extLst>
              <a:ext uri="{FF2B5EF4-FFF2-40B4-BE49-F238E27FC236}">
                <a16:creationId xmlns:a16="http://schemas.microsoft.com/office/drawing/2014/main" id="{E8FD17D9-6181-5228-D409-FCC50C7A67AE}"/>
              </a:ext>
            </a:extLst>
          </p:cNvPr>
          <p:cNvSpPr/>
          <p:nvPr/>
        </p:nvSpPr>
        <p:spPr>
          <a:xfrm>
            <a:off x="5550325" y="2815121"/>
            <a:ext cx="296779" cy="829017"/>
          </a:xfrm>
          <a:custGeom>
            <a:avLst/>
            <a:gdLst>
              <a:gd name="connsiteX0" fmla="*/ 621 w 296779"/>
              <a:gd name="connsiteY0" fmla="*/ 14140 h 829017"/>
              <a:gd name="connsiteX1" fmla="*/ 231910 w 296779"/>
              <a:gd name="connsiteY1" fmla="*/ 815585 h 829017"/>
              <a:gd name="connsiteX2" fmla="*/ 205016 w 296779"/>
              <a:gd name="connsiteY2" fmla="*/ 530507 h 829017"/>
              <a:gd name="connsiteX3" fmla="*/ 296456 w 296779"/>
              <a:gd name="connsiteY3" fmla="*/ 718766 h 829017"/>
              <a:gd name="connsiteX4" fmla="*/ 167364 w 296779"/>
              <a:gd name="connsiteY4" fmla="*/ 331491 h 829017"/>
              <a:gd name="connsiteX5" fmla="*/ 621 w 296779"/>
              <a:gd name="connsiteY5" fmla="*/ 14140 h 829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779" h="829017">
                <a:moveTo>
                  <a:pt x="621" y="14140"/>
                </a:moveTo>
                <a:cubicBezTo>
                  <a:pt x="11379" y="94822"/>
                  <a:pt x="197844" y="729524"/>
                  <a:pt x="231910" y="815585"/>
                </a:cubicBezTo>
                <a:cubicBezTo>
                  <a:pt x="265976" y="901646"/>
                  <a:pt x="194258" y="546643"/>
                  <a:pt x="205016" y="530507"/>
                </a:cubicBezTo>
                <a:cubicBezTo>
                  <a:pt x="215774" y="514371"/>
                  <a:pt x="302731" y="751935"/>
                  <a:pt x="296456" y="718766"/>
                </a:cubicBezTo>
                <a:cubicBezTo>
                  <a:pt x="290181" y="685597"/>
                  <a:pt x="213084" y="443550"/>
                  <a:pt x="167364" y="331491"/>
                </a:cubicBezTo>
                <a:cubicBezTo>
                  <a:pt x="121644" y="219432"/>
                  <a:pt x="-10137" y="-66542"/>
                  <a:pt x="621" y="14140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9" name="フリーフォーム 1508">
            <a:extLst>
              <a:ext uri="{FF2B5EF4-FFF2-40B4-BE49-F238E27FC236}">
                <a16:creationId xmlns:a16="http://schemas.microsoft.com/office/drawing/2014/main" id="{10B27455-51B5-8912-70E9-40A9D5F5A6E8}"/>
              </a:ext>
            </a:extLst>
          </p:cNvPr>
          <p:cNvSpPr/>
          <p:nvPr/>
        </p:nvSpPr>
        <p:spPr>
          <a:xfrm>
            <a:off x="4748497" y="2732839"/>
            <a:ext cx="1149109" cy="451663"/>
          </a:xfrm>
          <a:custGeom>
            <a:avLst/>
            <a:gdLst>
              <a:gd name="connsiteX0" fmla="*/ 6383 w 1149109"/>
              <a:gd name="connsiteY0" fmla="*/ 252408 h 451663"/>
              <a:gd name="connsiteX1" fmla="*/ 560402 w 1149109"/>
              <a:gd name="connsiteY1" fmla="*/ 4982 h 451663"/>
              <a:gd name="connsiteX2" fmla="*/ 619569 w 1149109"/>
              <a:gd name="connsiteY2" fmla="*/ 91043 h 451663"/>
              <a:gd name="connsiteX3" fmla="*/ 813207 w 1149109"/>
              <a:gd name="connsiteY3" fmla="*/ 144832 h 451663"/>
              <a:gd name="connsiteX4" fmla="*/ 813207 w 1149109"/>
              <a:gd name="connsiteY4" fmla="*/ 177105 h 451663"/>
              <a:gd name="connsiteX5" fmla="*/ 1146694 w 1149109"/>
              <a:gd name="connsiteY5" fmla="*/ 397636 h 451663"/>
              <a:gd name="connsiteX6" fmla="*/ 915404 w 1149109"/>
              <a:gd name="connsiteY6" fmla="*/ 386879 h 451663"/>
              <a:gd name="connsiteX7" fmla="*/ 92444 w 1149109"/>
              <a:gd name="connsiteY7" fmla="*/ 451425 h 451663"/>
              <a:gd name="connsiteX8" fmla="*/ 248430 w 1149109"/>
              <a:gd name="connsiteY8" fmla="*/ 359985 h 451663"/>
              <a:gd name="connsiteX9" fmla="*/ 6383 w 1149109"/>
              <a:gd name="connsiteY9" fmla="*/ 252408 h 451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9109" h="451663">
                <a:moveTo>
                  <a:pt x="6383" y="252408"/>
                </a:moveTo>
                <a:cubicBezTo>
                  <a:pt x="58378" y="193241"/>
                  <a:pt x="458204" y="31876"/>
                  <a:pt x="560402" y="4982"/>
                </a:cubicBezTo>
                <a:cubicBezTo>
                  <a:pt x="662600" y="-21912"/>
                  <a:pt x="577435" y="67735"/>
                  <a:pt x="619569" y="91043"/>
                </a:cubicBezTo>
                <a:cubicBezTo>
                  <a:pt x="661703" y="114351"/>
                  <a:pt x="780934" y="130488"/>
                  <a:pt x="813207" y="144832"/>
                </a:cubicBezTo>
                <a:cubicBezTo>
                  <a:pt x="845480" y="159176"/>
                  <a:pt x="757626" y="134971"/>
                  <a:pt x="813207" y="177105"/>
                </a:cubicBezTo>
                <a:cubicBezTo>
                  <a:pt x="868788" y="219239"/>
                  <a:pt x="1129661" y="362674"/>
                  <a:pt x="1146694" y="397636"/>
                </a:cubicBezTo>
                <a:cubicBezTo>
                  <a:pt x="1163727" y="432598"/>
                  <a:pt x="1091112" y="377914"/>
                  <a:pt x="915404" y="386879"/>
                </a:cubicBezTo>
                <a:cubicBezTo>
                  <a:pt x="739696" y="395844"/>
                  <a:pt x="203606" y="455907"/>
                  <a:pt x="92444" y="451425"/>
                </a:cubicBezTo>
                <a:cubicBezTo>
                  <a:pt x="-18718" y="446943"/>
                  <a:pt x="260084" y="389569"/>
                  <a:pt x="248430" y="359985"/>
                </a:cubicBezTo>
                <a:cubicBezTo>
                  <a:pt x="236776" y="330401"/>
                  <a:pt x="-45612" y="311575"/>
                  <a:pt x="6383" y="252408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542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瑞穂”芳根京子「真犯人フラグ」涙の“クランクアップ”ショットが大反響！ | ポイント交換のPeX" hidden="1">
            <a:extLst>
              <a:ext uri="{FF2B5EF4-FFF2-40B4-BE49-F238E27FC236}">
                <a16:creationId xmlns:a16="http://schemas.microsoft.com/office/drawing/2014/main" id="{C8375A03-4DFD-CDE4-1093-F4D6DC6A9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25"/>
            <a:ext cx="9601200" cy="1257776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1C16DE86-F34B-35E1-1ACE-28E3E711E677}"/>
              </a:ext>
            </a:extLst>
          </p:cNvPr>
          <p:cNvSpPr/>
          <p:nvPr/>
        </p:nvSpPr>
        <p:spPr>
          <a:xfrm>
            <a:off x="4822603" y="3286885"/>
            <a:ext cx="214989" cy="238121"/>
          </a:xfrm>
          <a:custGeom>
            <a:avLst/>
            <a:gdLst>
              <a:gd name="connsiteX0" fmla="*/ 212947 w 214989"/>
              <a:gd name="connsiteY0" fmla="*/ 5590 h 238121"/>
              <a:gd name="connsiteX1" fmla="*/ 54197 w 214989"/>
              <a:gd name="connsiteY1" fmla="*/ 164340 h 238121"/>
              <a:gd name="connsiteX2" fmla="*/ 222 w 214989"/>
              <a:gd name="connsiteY2" fmla="*/ 237365 h 238121"/>
              <a:gd name="connsiteX3" fmla="*/ 70072 w 214989"/>
              <a:gd name="connsiteY3" fmla="*/ 123065 h 238121"/>
              <a:gd name="connsiteX4" fmla="*/ 139922 w 214989"/>
              <a:gd name="connsiteY4" fmla="*/ 43690 h 238121"/>
              <a:gd name="connsiteX5" fmla="*/ 212947 w 214989"/>
              <a:gd name="connsiteY5" fmla="*/ 5590 h 238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989" h="238121">
                <a:moveTo>
                  <a:pt x="212947" y="5590"/>
                </a:moveTo>
                <a:cubicBezTo>
                  <a:pt x="198660" y="25698"/>
                  <a:pt x="89651" y="125711"/>
                  <a:pt x="54197" y="164340"/>
                </a:cubicBezTo>
                <a:cubicBezTo>
                  <a:pt x="18743" y="202969"/>
                  <a:pt x="-2424" y="244244"/>
                  <a:pt x="222" y="237365"/>
                </a:cubicBezTo>
                <a:cubicBezTo>
                  <a:pt x="2868" y="230486"/>
                  <a:pt x="46789" y="155344"/>
                  <a:pt x="70072" y="123065"/>
                </a:cubicBezTo>
                <a:cubicBezTo>
                  <a:pt x="93355" y="90786"/>
                  <a:pt x="117168" y="62740"/>
                  <a:pt x="139922" y="43690"/>
                </a:cubicBezTo>
                <a:cubicBezTo>
                  <a:pt x="162676" y="24640"/>
                  <a:pt x="227234" y="-14518"/>
                  <a:pt x="212947" y="55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DBCD8E49-DC97-6683-9B7E-0700A4A9F8FE}"/>
              </a:ext>
            </a:extLst>
          </p:cNvPr>
          <p:cNvSpPr/>
          <p:nvPr/>
        </p:nvSpPr>
        <p:spPr>
          <a:xfrm>
            <a:off x="4926301" y="3105046"/>
            <a:ext cx="706149" cy="358879"/>
          </a:xfrm>
          <a:custGeom>
            <a:avLst/>
            <a:gdLst>
              <a:gd name="connsiteX0" fmla="*/ 652174 w 706149"/>
              <a:gd name="connsiteY0" fmla="*/ 308079 h 358879"/>
              <a:gd name="connsiteX1" fmla="*/ 528349 w 706149"/>
              <a:gd name="connsiteY1" fmla="*/ 231879 h 358879"/>
              <a:gd name="connsiteX2" fmla="*/ 521999 w 706149"/>
              <a:gd name="connsiteY2" fmla="*/ 206479 h 358879"/>
              <a:gd name="connsiteX3" fmla="*/ 537874 w 706149"/>
              <a:gd name="connsiteY3" fmla="*/ 235054 h 358879"/>
              <a:gd name="connsiteX4" fmla="*/ 429924 w 706149"/>
              <a:gd name="connsiteY4" fmla="*/ 168379 h 358879"/>
              <a:gd name="connsiteX5" fmla="*/ 445799 w 706149"/>
              <a:gd name="connsiteY5" fmla="*/ 79479 h 358879"/>
              <a:gd name="connsiteX6" fmla="*/ 375949 w 706149"/>
              <a:gd name="connsiteY6" fmla="*/ 149329 h 358879"/>
              <a:gd name="connsiteX7" fmla="*/ 369599 w 706149"/>
              <a:gd name="connsiteY7" fmla="*/ 50904 h 358879"/>
              <a:gd name="connsiteX8" fmla="*/ 369599 w 706149"/>
              <a:gd name="connsiteY8" fmla="*/ 133454 h 358879"/>
              <a:gd name="connsiteX9" fmla="*/ 331499 w 706149"/>
              <a:gd name="connsiteY9" fmla="*/ 114404 h 358879"/>
              <a:gd name="connsiteX10" fmla="*/ 261649 w 706149"/>
              <a:gd name="connsiteY10" fmla="*/ 111229 h 358879"/>
              <a:gd name="connsiteX11" fmla="*/ 245774 w 706149"/>
              <a:gd name="connsiteY11" fmla="*/ 104 h 358879"/>
              <a:gd name="connsiteX12" fmla="*/ 226724 w 706149"/>
              <a:gd name="connsiteY12" fmla="*/ 133454 h 358879"/>
              <a:gd name="connsiteX13" fmla="*/ 188624 w 706149"/>
              <a:gd name="connsiteY13" fmla="*/ 38204 h 358879"/>
              <a:gd name="connsiteX14" fmla="*/ 198149 w 706149"/>
              <a:gd name="connsiteY14" fmla="*/ 108054 h 358879"/>
              <a:gd name="connsiteX15" fmla="*/ 140999 w 706149"/>
              <a:gd name="connsiteY15" fmla="*/ 63604 h 358879"/>
              <a:gd name="connsiteX16" fmla="*/ 175924 w 706149"/>
              <a:gd name="connsiteY16" fmla="*/ 139804 h 358879"/>
              <a:gd name="connsiteX17" fmla="*/ 125124 w 706149"/>
              <a:gd name="connsiteY17" fmla="*/ 95354 h 358879"/>
              <a:gd name="connsiteX18" fmla="*/ 153699 w 706149"/>
              <a:gd name="connsiteY18" fmla="*/ 139804 h 358879"/>
              <a:gd name="connsiteX19" fmla="*/ 58449 w 706149"/>
              <a:gd name="connsiteY19" fmla="*/ 89004 h 358879"/>
              <a:gd name="connsiteX20" fmla="*/ 115599 w 706149"/>
              <a:gd name="connsiteY20" fmla="*/ 139804 h 358879"/>
              <a:gd name="connsiteX21" fmla="*/ 90199 w 706149"/>
              <a:gd name="connsiteY21" fmla="*/ 171554 h 358879"/>
              <a:gd name="connsiteX22" fmla="*/ 23524 w 706149"/>
              <a:gd name="connsiteY22" fmla="*/ 196954 h 358879"/>
              <a:gd name="connsiteX23" fmla="*/ 83849 w 706149"/>
              <a:gd name="connsiteY23" fmla="*/ 133454 h 358879"/>
              <a:gd name="connsiteX24" fmla="*/ 1299 w 706149"/>
              <a:gd name="connsiteY24" fmla="*/ 187429 h 358879"/>
              <a:gd name="connsiteX25" fmla="*/ 163224 w 706149"/>
              <a:gd name="connsiteY25" fmla="*/ 149329 h 358879"/>
              <a:gd name="connsiteX26" fmla="*/ 296574 w 706149"/>
              <a:gd name="connsiteY26" fmla="*/ 162029 h 358879"/>
              <a:gd name="connsiteX27" fmla="*/ 290224 w 706149"/>
              <a:gd name="connsiteY27" fmla="*/ 133454 h 358879"/>
              <a:gd name="connsiteX28" fmla="*/ 426749 w 706149"/>
              <a:gd name="connsiteY28" fmla="*/ 219179 h 358879"/>
              <a:gd name="connsiteX29" fmla="*/ 401349 w 706149"/>
              <a:gd name="connsiteY29" fmla="*/ 187429 h 358879"/>
              <a:gd name="connsiteX30" fmla="*/ 493424 w 706149"/>
              <a:gd name="connsiteY30" fmla="*/ 301729 h 358879"/>
              <a:gd name="connsiteX31" fmla="*/ 477549 w 706149"/>
              <a:gd name="connsiteY31" fmla="*/ 263629 h 358879"/>
              <a:gd name="connsiteX32" fmla="*/ 512474 w 706149"/>
              <a:gd name="connsiteY32" fmla="*/ 298554 h 358879"/>
              <a:gd name="connsiteX33" fmla="*/ 493424 w 706149"/>
              <a:gd name="connsiteY33" fmla="*/ 266804 h 358879"/>
              <a:gd name="connsiteX34" fmla="*/ 553749 w 706149"/>
              <a:gd name="connsiteY34" fmla="*/ 301729 h 358879"/>
              <a:gd name="connsiteX35" fmla="*/ 706149 w 706149"/>
              <a:gd name="connsiteY35" fmla="*/ 358879 h 358879"/>
              <a:gd name="connsiteX36" fmla="*/ 652174 w 706149"/>
              <a:gd name="connsiteY36" fmla="*/ 308079 h 358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706149" h="358879">
                <a:moveTo>
                  <a:pt x="652174" y="308079"/>
                </a:moveTo>
                <a:cubicBezTo>
                  <a:pt x="601109" y="278445"/>
                  <a:pt x="550045" y="248812"/>
                  <a:pt x="528349" y="231879"/>
                </a:cubicBezTo>
                <a:cubicBezTo>
                  <a:pt x="506653" y="214946"/>
                  <a:pt x="520412" y="205950"/>
                  <a:pt x="521999" y="206479"/>
                </a:cubicBezTo>
                <a:cubicBezTo>
                  <a:pt x="523586" y="207008"/>
                  <a:pt x="553220" y="241404"/>
                  <a:pt x="537874" y="235054"/>
                </a:cubicBezTo>
                <a:cubicBezTo>
                  <a:pt x="522528" y="228704"/>
                  <a:pt x="445270" y="194308"/>
                  <a:pt x="429924" y="168379"/>
                </a:cubicBezTo>
                <a:cubicBezTo>
                  <a:pt x="414578" y="142450"/>
                  <a:pt x="454795" y="82654"/>
                  <a:pt x="445799" y="79479"/>
                </a:cubicBezTo>
                <a:cubicBezTo>
                  <a:pt x="436803" y="76304"/>
                  <a:pt x="388649" y="154092"/>
                  <a:pt x="375949" y="149329"/>
                </a:cubicBezTo>
                <a:cubicBezTo>
                  <a:pt x="363249" y="144566"/>
                  <a:pt x="370657" y="53550"/>
                  <a:pt x="369599" y="50904"/>
                </a:cubicBezTo>
                <a:cubicBezTo>
                  <a:pt x="368541" y="48258"/>
                  <a:pt x="375949" y="122871"/>
                  <a:pt x="369599" y="133454"/>
                </a:cubicBezTo>
                <a:cubicBezTo>
                  <a:pt x="363249" y="144037"/>
                  <a:pt x="349491" y="118108"/>
                  <a:pt x="331499" y="114404"/>
                </a:cubicBezTo>
                <a:cubicBezTo>
                  <a:pt x="313507" y="110700"/>
                  <a:pt x="275936" y="130279"/>
                  <a:pt x="261649" y="111229"/>
                </a:cubicBezTo>
                <a:cubicBezTo>
                  <a:pt x="247361" y="92179"/>
                  <a:pt x="251595" y="-3600"/>
                  <a:pt x="245774" y="104"/>
                </a:cubicBezTo>
                <a:cubicBezTo>
                  <a:pt x="239953" y="3808"/>
                  <a:pt x="236249" y="127104"/>
                  <a:pt x="226724" y="133454"/>
                </a:cubicBezTo>
                <a:cubicBezTo>
                  <a:pt x="217199" y="139804"/>
                  <a:pt x="193386" y="42437"/>
                  <a:pt x="188624" y="38204"/>
                </a:cubicBezTo>
                <a:cubicBezTo>
                  <a:pt x="183862" y="33971"/>
                  <a:pt x="206086" y="103821"/>
                  <a:pt x="198149" y="108054"/>
                </a:cubicBezTo>
                <a:cubicBezTo>
                  <a:pt x="190212" y="112287"/>
                  <a:pt x="144703" y="58312"/>
                  <a:pt x="140999" y="63604"/>
                </a:cubicBezTo>
                <a:cubicBezTo>
                  <a:pt x="137295" y="68896"/>
                  <a:pt x="178570" y="134512"/>
                  <a:pt x="175924" y="139804"/>
                </a:cubicBezTo>
                <a:cubicBezTo>
                  <a:pt x="173278" y="145096"/>
                  <a:pt x="128828" y="95354"/>
                  <a:pt x="125124" y="95354"/>
                </a:cubicBezTo>
                <a:cubicBezTo>
                  <a:pt x="121420" y="95354"/>
                  <a:pt x="164811" y="140862"/>
                  <a:pt x="153699" y="139804"/>
                </a:cubicBezTo>
                <a:cubicBezTo>
                  <a:pt x="142587" y="138746"/>
                  <a:pt x="64799" y="89004"/>
                  <a:pt x="58449" y="89004"/>
                </a:cubicBezTo>
                <a:cubicBezTo>
                  <a:pt x="52099" y="89004"/>
                  <a:pt x="110307" y="126046"/>
                  <a:pt x="115599" y="139804"/>
                </a:cubicBezTo>
                <a:cubicBezTo>
                  <a:pt x="120891" y="153562"/>
                  <a:pt x="105545" y="162029"/>
                  <a:pt x="90199" y="171554"/>
                </a:cubicBezTo>
                <a:cubicBezTo>
                  <a:pt x="74853" y="181079"/>
                  <a:pt x="24582" y="203304"/>
                  <a:pt x="23524" y="196954"/>
                </a:cubicBezTo>
                <a:cubicBezTo>
                  <a:pt x="22466" y="190604"/>
                  <a:pt x="87553" y="135041"/>
                  <a:pt x="83849" y="133454"/>
                </a:cubicBezTo>
                <a:cubicBezTo>
                  <a:pt x="80145" y="131867"/>
                  <a:pt x="-11930" y="184783"/>
                  <a:pt x="1299" y="187429"/>
                </a:cubicBezTo>
                <a:cubicBezTo>
                  <a:pt x="14528" y="190075"/>
                  <a:pt x="114011" y="153562"/>
                  <a:pt x="163224" y="149329"/>
                </a:cubicBezTo>
                <a:cubicBezTo>
                  <a:pt x="212436" y="145096"/>
                  <a:pt x="275407" y="164675"/>
                  <a:pt x="296574" y="162029"/>
                </a:cubicBezTo>
                <a:cubicBezTo>
                  <a:pt x="317741" y="159383"/>
                  <a:pt x="268528" y="123929"/>
                  <a:pt x="290224" y="133454"/>
                </a:cubicBezTo>
                <a:cubicBezTo>
                  <a:pt x="311920" y="142979"/>
                  <a:pt x="408228" y="210183"/>
                  <a:pt x="426749" y="219179"/>
                </a:cubicBezTo>
                <a:cubicBezTo>
                  <a:pt x="445270" y="228175"/>
                  <a:pt x="401349" y="187429"/>
                  <a:pt x="401349" y="187429"/>
                </a:cubicBezTo>
                <a:cubicBezTo>
                  <a:pt x="412462" y="201187"/>
                  <a:pt x="480724" y="289029"/>
                  <a:pt x="493424" y="301729"/>
                </a:cubicBezTo>
                <a:cubicBezTo>
                  <a:pt x="506124" y="314429"/>
                  <a:pt x="474374" y="264158"/>
                  <a:pt x="477549" y="263629"/>
                </a:cubicBezTo>
                <a:cubicBezTo>
                  <a:pt x="480724" y="263100"/>
                  <a:pt x="509828" y="298025"/>
                  <a:pt x="512474" y="298554"/>
                </a:cubicBezTo>
                <a:cubicBezTo>
                  <a:pt x="515120" y="299083"/>
                  <a:pt x="486545" y="266275"/>
                  <a:pt x="493424" y="266804"/>
                </a:cubicBezTo>
                <a:cubicBezTo>
                  <a:pt x="500303" y="267333"/>
                  <a:pt x="518295" y="286383"/>
                  <a:pt x="553749" y="301729"/>
                </a:cubicBezTo>
                <a:cubicBezTo>
                  <a:pt x="589203" y="317075"/>
                  <a:pt x="706149" y="358879"/>
                  <a:pt x="706149" y="358879"/>
                </a:cubicBezTo>
                <a:lnTo>
                  <a:pt x="652174" y="30807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4D94BAA0-2B8B-A91A-D771-E763AD5692B2}"/>
              </a:ext>
            </a:extLst>
          </p:cNvPr>
          <p:cNvSpPr/>
          <p:nvPr/>
        </p:nvSpPr>
        <p:spPr>
          <a:xfrm>
            <a:off x="4809948" y="3235273"/>
            <a:ext cx="179268" cy="266765"/>
          </a:xfrm>
          <a:custGeom>
            <a:avLst/>
            <a:gdLst>
              <a:gd name="connsiteX0" fmla="*/ 177 w 179268"/>
              <a:gd name="connsiteY0" fmla="*/ 266752 h 266765"/>
              <a:gd name="connsiteX1" fmla="*/ 117652 w 179268"/>
              <a:gd name="connsiteY1" fmla="*/ 85777 h 266765"/>
              <a:gd name="connsiteX2" fmla="*/ 177977 w 179268"/>
              <a:gd name="connsiteY2" fmla="*/ 52 h 266765"/>
              <a:gd name="connsiteX3" fmla="*/ 146227 w 179268"/>
              <a:gd name="connsiteY3" fmla="*/ 76252 h 266765"/>
              <a:gd name="connsiteX4" fmla="*/ 177 w 179268"/>
              <a:gd name="connsiteY4" fmla="*/ 266752 h 266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268" h="266765">
                <a:moveTo>
                  <a:pt x="177" y="266752"/>
                </a:moveTo>
                <a:cubicBezTo>
                  <a:pt x="-4585" y="268339"/>
                  <a:pt x="88019" y="130227"/>
                  <a:pt x="117652" y="85777"/>
                </a:cubicBezTo>
                <a:cubicBezTo>
                  <a:pt x="147285" y="41327"/>
                  <a:pt x="173215" y="1639"/>
                  <a:pt x="177977" y="52"/>
                </a:cubicBezTo>
                <a:cubicBezTo>
                  <a:pt x="182739" y="-1535"/>
                  <a:pt x="174802" y="33390"/>
                  <a:pt x="146227" y="76252"/>
                </a:cubicBezTo>
                <a:cubicBezTo>
                  <a:pt x="117652" y="119114"/>
                  <a:pt x="4939" y="265165"/>
                  <a:pt x="177" y="266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7A31A975-5F99-20DA-EFD8-D2FF1E7EEBC7}"/>
              </a:ext>
            </a:extLst>
          </p:cNvPr>
          <p:cNvSpPr/>
          <p:nvPr/>
        </p:nvSpPr>
        <p:spPr>
          <a:xfrm>
            <a:off x="4971920" y="3200323"/>
            <a:ext cx="345700" cy="69930"/>
          </a:xfrm>
          <a:custGeom>
            <a:avLst/>
            <a:gdLst>
              <a:gd name="connsiteX0" fmla="*/ 3305 w 345700"/>
              <a:gd name="connsiteY0" fmla="*/ 69927 h 69930"/>
              <a:gd name="connsiteX1" fmla="*/ 263655 w 345700"/>
              <a:gd name="connsiteY1" fmla="*/ 6427 h 69930"/>
              <a:gd name="connsiteX2" fmla="*/ 343030 w 345700"/>
              <a:gd name="connsiteY2" fmla="*/ 15952 h 69930"/>
              <a:gd name="connsiteX3" fmla="*/ 308105 w 345700"/>
              <a:gd name="connsiteY3" fmla="*/ 77 h 69930"/>
              <a:gd name="connsiteX4" fmla="*/ 130305 w 345700"/>
              <a:gd name="connsiteY4" fmla="*/ 9602 h 69930"/>
              <a:gd name="connsiteX5" fmla="*/ 193805 w 345700"/>
              <a:gd name="connsiteY5" fmla="*/ 3252 h 69930"/>
              <a:gd name="connsiteX6" fmla="*/ 120780 w 345700"/>
              <a:gd name="connsiteY6" fmla="*/ 9602 h 69930"/>
              <a:gd name="connsiteX7" fmla="*/ 3305 w 345700"/>
              <a:gd name="connsiteY7" fmla="*/ 69927 h 6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700" h="69930">
                <a:moveTo>
                  <a:pt x="3305" y="69927"/>
                </a:moveTo>
                <a:cubicBezTo>
                  <a:pt x="27117" y="69398"/>
                  <a:pt x="207034" y="15423"/>
                  <a:pt x="263655" y="6427"/>
                </a:cubicBezTo>
                <a:cubicBezTo>
                  <a:pt x="320276" y="-2569"/>
                  <a:pt x="335622" y="17010"/>
                  <a:pt x="343030" y="15952"/>
                </a:cubicBezTo>
                <a:cubicBezTo>
                  <a:pt x="350438" y="14894"/>
                  <a:pt x="343559" y="1135"/>
                  <a:pt x="308105" y="77"/>
                </a:cubicBezTo>
                <a:cubicBezTo>
                  <a:pt x="272651" y="-981"/>
                  <a:pt x="149355" y="9073"/>
                  <a:pt x="130305" y="9602"/>
                </a:cubicBezTo>
                <a:cubicBezTo>
                  <a:pt x="111255" y="10131"/>
                  <a:pt x="195392" y="3252"/>
                  <a:pt x="193805" y="3252"/>
                </a:cubicBezTo>
                <a:cubicBezTo>
                  <a:pt x="192218" y="3252"/>
                  <a:pt x="150413" y="1665"/>
                  <a:pt x="120780" y="9602"/>
                </a:cubicBezTo>
                <a:cubicBezTo>
                  <a:pt x="91147" y="17539"/>
                  <a:pt x="-20507" y="70456"/>
                  <a:pt x="3305" y="69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C442AF6E-1508-4BDA-C89B-40F513773596}"/>
              </a:ext>
            </a:extLst>
          </p:cNvPr>
          <p:cNvSpPr/>
          <p:nvPr/>
        </p:nvSpPr>
        <p:spPr>
          <a:xfrm>
            <a:off x="5210152" y="3212300"/>
            <a:ext cx="333231" cy="119657"/>
          </a:xfrm>
          <a:custGeom>
            <a:avLst/>
            <a:gdLst>
              <a:gd name="connsiteX0" fmla="*/ 23 w 333231"/>
              <a:gd name="connsiteY0" fmla="*/ 10325 h 119657"/>
              <a:gd name="connsiteX1" fmla="*/ 120673 w 333231"/>
              <a:gd name="connsiteY1" fmla="*/ 7150 h 119657"/>
              <a:gd name="connsiteX2" fmla="*/ 327048 w 333231"/>
              <a:gd name="connsiteY2" fmla="*/ 118275 h 119657"/>
              <a:gd name="connsiteX3" fmla="*/ 273073 w 333231"/>
              <a:gd name="connsiteY3" fmla="*/ 67475 h 119657"/>
              <a:gd name="connsiteX4" fmla="*/ 209573 w 333231"/>
              <a:gd name="connsiteY4" fmla="*/ 38900 h 119657"/>
              <a:gd name="connsiteX5" fmla="*/ 111148 w 333231"/>
              <a:gd name="connsiteY5" fmla="*/ 3975 h 119657"/>
              <a:gd name="connsiteX6" fmla="*/ 23 w 333231"/>
              <a:gd name="connsiteY6" fmla="*/ 10325 h 11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231" h="119657">
                <a:moveTo>
                  <a:pt x="23" y="10325"/>
                </a:moveTo>
                <a:cubicBezTo>
                  <a:pt x="1610" y="10854"/>
                  <a:pt x="66169" y="-10842"/>
                  <a:pt x="120673" y="7150"/>
                </a:cubicBezTo>
                <a:cubicBezTo>
                  <a:pt x="175177" y="25142"/>
                  <a:pt x="301648" y="108221"/>
                  <a:pt x="327048" y="118275"/>
                </a:cubicBezTo>
                <a:cubicBezTo>
                  <a:pt x="352448" y="128329"/>
                  <a:pt x="292652" y="80704"/>
                  <a:pt x="273073" y="67475"/>
                </a:cubicBezTo>
                <a:cubicBezTo>
                  <a:pt x="253494" y="54246"/>
                  <a:pt x="236560" y="49483"/>
                  <a:pt x="209573" y="38900"/>
                </a:cubicBezTo>
                <a:cubicBezTo>
                  <a:pt x="182586" y="28317"/>
                  <a:pt x="142898" y="9796"/>
                  <a:pt x="111148" y="3975"/>
                </a:cubicBezTo>
                <a:cubicBezTo>
                  <a:pt x="79398" y="-1846"/>
                  <a:pt x="-1564" y="9796"/>
                  <a:pt x="23" y="10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D50DD273-7E59-E79B-ECE8-1A23A478EC6D}"/>
              </a:ext>
            </a:extLst>
          </p:cNvPr>
          <p:cNvSpPr/>
          <p:nvPr/>
        </p:nvSpPr>
        <p:spPr>
          <a:xfrm>
            <a:off x="5140277" y="3136811"/>
            <a:ext cx="435029" cy="193945"/>
          </a:xfrm>
          <a:custGeom>
            <a:avLst/>
            <a:gdLst>
              <a:gd name="connsiteX0" fmla="*/ 48 w 435029"/>
              <a:gd name="connsiteY0" fmla="*/ 54064 h 193945"/>
              <a:gd name="connsiteX1" fmla="*/ 117523 w 435029"/>
              <a:gd name="connsiteY1" fmla="*/ 50889 h 193945"/>
              <a:gd name="connsiteX2" fmla="*/ 76248 w 435029"/>
              <a:gd name="connsiteY2" fmla="*/ 57239 h 193945"/>
              <a:gd name="connsiteX3" fmla="*/ 88948 w 435029"/>
              <a:gd name="connsiteY3" fmla="*/ 89 h 193945"/>
              <a:gd name="connsiteX4" fmla="*/ 114348 w 435029"/>
              <a:gd name="connsiteY4" fmla="*/ 44539 h 193945"/>
              <a:gd name="connsiteX5" fmla="*/ 228648 w 435029"/>
              <a:gd name="connsiteY5" fmla="*/ 63589 h 193945"/>
              <a:gd name="connsiteX6" fmla="*/ 177848 w 435029"/>
              <a:gd name="connsiteY6" fmla="*/ 57239 h 193945"/>
              <a:gd name="connsiteX7" fmla="*/ 311198 w 435029"/>
              <a:gd name="connsiteY7" fmla="*/ 111214 h 193945"/>
              <a:gd name="connsiteX8" fmla="*/ 292148 w 435029"/>
              <a:gd name="connsiteY8" fmla="*/ 88989 h 193945"/>
              <a:gd name="connsiteX9" fmla="*/ 377873 w 435029"/>
              <a:gd name="connsiteY9" fmla="*/ 139789 h 193945"/>
              <a:gd name="connsiteX10" fmla="*/ 435023 w 435029"/>
              <a:gd name="connsiteY10" fmla="*/ 193764 h 193945"/>
              <a:gd name="connsiteX11" fmla="*/ 374698 w 435029"/>
              <a:gd name="connsiteY11" fmla="*/ 155664 h 193945"/>
              <a:gd name="connsiteX12" fmla="*/ 263573 w 435029"/>
              <a:gd name="connsiteY12" fmla="*/ 111214 h 193945"/>
              <a:gd name="connsiteX13" fmla="*/ 133398 w 435029"/>
              <a:gd name="connsiteY13" fmla="*/ 63589 h 193945"/>
              <a:gd name="connsiteX14" fmla="*/ 48 w 435029"/>
              <a:gd name="connsiteY14" fmla="*/ 54064 h 193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5029" h="193945">
                <a:moveTo>
                  <a:pt x="48" y="54064"/>
                </a:moveTo>
                <a:cubicBezTo>
                  <a:pt x="-2598" y="51947"/>
                  <a:pt x="104823" y="50360"/>
                  <a:pt x="117523" y="50889"/>
                </a:cubicBezTo>
                <a:cubicBezTo>
                  <a:pt x="130223" y="51418"/>
                  <a:pt x="81011" y="65706"/>
                  <a:pt x="76248" y="57239"/>
                </a:cubicBezTo>
                <a:cubicBezTo>
                  <a:pt x="71485" y="48772"/>
                  <a:pt x="82598" y="2206"/>
                  <a:pt x="88948" y="89"/>
                </a:cubicBezTo>
                <a:cubicBezTo>
                  <a:pt x="95298" y="-2028"/>
                  <a:pt x="91065" y="33956"/>
                  <a:pt x="114348" y="44539"/>
                </a:cubicBezTo>
                <a:cubicBezTo>
                  <a:pt x="137631" y="55122"/>
                  <a:pt x="218065" y="61472"/>
                  <a:pt x="228648" y="63589"/>
                </a:cubicBezTo>
                <a:cubicBezTo>
                  <a:pt x="239231" y="65706"/>
                  <a:pt x="164090" y="49301"/>
                  <a:pt x="177848" y="57239"/>
                </a:cubicBezTo>
                <a:cubicBezTo>
                  <a:pt x="191606" y="65177"/>
                  <a:pt x="292148" y="105922"/>
                  <a:pt x="311198" y="111214"/>
                </a:cubicBezTo>
                <a:cubicBezTo>
                  <a:pt x="330248" y="116506"/>
                  <a:pt x="281036" y="84227"/>
                  <a:pt x="292148" y="88989"/>
                </a:cubicBezTo>
                <a:cubicBezTo>
                  <a:pt x="303260" y="93751"/>
                  <a:pt x="354061" y="122327"/>
                  <a:pt x="377873" y="139789"/>
                </a:cubicBezTo>
                <a:cubicBezTo>
                  <a:pt x="401685" y="157251"/>
                  <a:pt x="435552" y="191118"/>
                  <a:pt x="435023" y="193764"/>
                </a:cubicBezTo>
                <a:cubicBezTo>
                  <a:pt x="434494" y="196410"/>
                  <a:pt x="403273" y="169422"/>
                  <a:pt x="374698" y="155664"/>
                </a:cubicBezTo>
                <a:cubicBezTo>
                  <a:pt x="346123" y="141906"/>
                  <a:pt x="303790" y="126560"/>
                  <a:pt x="263573" y="111214"/>
                </a:cubicBezTo>
                <a:cubicBezTo>
                  <a:pt x="223356" y="95868"/>
                  <a:pt x="174144" y="71526"/>
                  <a:pt x="133398" y="63589"/>
                </a:cubicBezTo>
                <a:cubicBezTo>
                  <a:pt x="92652" y="55652"/>
                  <a:pt x="2694" y="56181"/>
                  <a:pt x="48" y="54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FC6EFF5F-3D14-1BDA-EEAC-1CC52FDD37E3}"/>
              </a:ext>
            </a:extLst>
          </p:cNvPr>
          <p:cNvSpPr/>
          <p:nvPr/>
        </p:nvSpPr>
        <p:spPr>
          <a:xfrm>
            <a:off x="5264100" y="3390823"/>
            <a:ext cx="209602" cy="155680"/>
          </a:xfrm>
          <a:custGeom>
            <a:avLst/>
            <a:gdLst>
              <a:gd name="connsiteX0" fmla="*/ 209600 w 209602"/>
              <a:gd name="connsiteY0" fmla="*/ 77 h 155680"/>
              <a:gd name="connsiteX1" fmla="*/ 98475 w 209602"/>
              <a:gd name="connsiteY1" fmla="*/ 101677 h 155680"/>
              <a:gd name="connsiteX2" fmla="*/ 50 w 209602"/>
              <a:gd name="connsiteY2" fmla="*/ 155652 h 155680"/>
              <a:gd name="connsiteX3" fmla="*/ 111175 w 209602"/>
              <a:gd name="connsiteY3" fmla="*/ 95327 h 155680"/>
              <a:gd name="connsiteX4" fmla="*/ 9575 w 209602"/>
              <a:gd name="connsiteY4" fmla="*/ 139777 h 155680"/>
              <a:gd name="connsiteX5" fmla="*/ 101650 w 209602"/>
              <a:gd name="connsiteY5" fmla="*/ 85802 h 155680"/>
              <a:gd name="connsiteX6" fmla="*/ 209600 w 209602"/>
              <a:gd name="connsiteY6" fmla="*/ 77 h 15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602" h="155680">
                <a:moveTo>
                  <a:pt x="209600" y="77"/>
                </a:moveTo>
                <a:cubicBezTo>
                  <a:pt x="209071" y="2723"/>
                  <a:pt x="133400" y="75748"/>
                  <a:pt x="98475" y="101677"/>
                </a:cubicBezTo>
                <a:cubicBezTo>
                  <a:pt x="63550" y="127606"/>
                  <a:pt x="-2067" y="156710"/>
                  <a:pt x="50" y="155652"/>
                </a:cubicBezTo>
                <a:cubicBezTo>
                  <a:pt x="2167" y="154594"/>
                  <a:pt x="109587" y="97973"/>
                  <a:pt x="111175" y="95327"/>
                </a:cubicBezTo>
                <a:cubicBezTo>
                  <a:pt x="112762" y="92681"/>
                  <a:pt x="11162" y="141364"/>
                  <a:pt x="9575" y="139777"/>
                </a:cubicBezTo>
                <a:cubicBezTo>
                  <a:pt x="7988" y="138190"/>
                  <a:pt x="67254" y="108027"/>
                  <a:pt x="101650" y="85802"/>
                </a:cubicBezTo>
                <a:cubicBezTo>
                  <a:pt x="136046" y="63577"/>
                  <a:pt x="210129" y="-2569"/>
                  <a:pt x="209600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76DC0782-E5B7-47D7-0572-C3B1D190843F}"/>
              </a:ext>
            </a:extLst>
          </p:cNvPr>
          <p:cNvSpPr/>
          <p:nvPr/>
        </p:nvSpPr>
        <p:spPr>
          <a:xfrm>
            <a:off x="4900235" y="3362325"/>
            <a:ext cx="62367" cy="194158"/>
          </a:xfrm>
          <a:custGeom>
            <a:avLst/>
            <a:gdLst>
              <a:gd name="connsiteX0" fmla="*/ 14665 w 62367"/>
              <a:gd name="connsiteY0" fmla="*/ 0 h 194158"/>
              <a:gd name="connsiteX1" fmla="*/ 1965 w 62367"/>
              <a:gd name="connsiteY1" fmla="*/ 127000 h 194158"/>
              <a:gd name="connsiteX2" fmla="*/ 62290 w 62367"/>
              <a:gd name="connsiteY2" fmla="*/ 193675 h 194158"/>
              <a:gd name="connsiteX3" fmla="*/ 14665 w 62367"/>
              <a:gd name="connsiteY3" fmla="*/ 155575 h 194158"/>
              <a:gd name="connsiteX4" fmla="*/ 14665 w 62367"/>
              <a:gd name="connsiteY4" fmla="*/ 127000 h 194158"/>
              <a:gd name="connsiteX5" fmla="*/ 14665 w 62367"/>
              <a:gd name="connsiteY5" fmla="*/ 0 h 19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367" h="194158">
                <a:moveTo>
                  <a:pt x="14665" y="0"/>
                </a:moveTo>
                <a:cubicBezTo>
                  <a:pt x="12548" y="0"/>
                  <a:pt x="-5972" y="94721"/>
                  <a:pt x="1965" y="127000"/>
                </a:cubicBezTo>
                <a:cubicBezTo>
                  <a:pt x="9902" y="159279"/>
                  <a:pt x="60173" y="188913"/>
                  <a:pt x="62290" y="193675"/>
                </a:cubicBezTo>
                <a:cubicBezTo>
                  <a:pt x="64407" y="198437"/>
                  <a:pt x="22603" y="166688"/>
                  <a:pt x="14665" y="155575"/>
                </a:cubicBezTo>
                <a:cubicBezTo>
                  <a:pt x="6727" y="144463"/>
                  <a:pt x="16252" y="148167"/>
                  <a:pt x="14665" y="127000"/>
                </a:cubicBezTo>
                <a:cubicBezTo>
                  <a:pt x="13078" y="105833"/>
                  <a:pt x="16782" y="0"/>
                  <a:pt x="1466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471645D5-4008-02BE-DDC8-CCA685CB366C}"/>
              </a:ext>
            </a:extLst>
          </p:cNvPr>
          <p:cNvSpPr/>
          <p:nvPr/>
        </p:nvSpPr>
        <p:spPr>
          <a:xfrm>
            <a:off x="4819011" y="3482959"/>
            <a:ext cx="126716" cy="20248"/>
          </a:xfrm>
          <a:custGeom>
            <a:avLst/>
            <a:gdLst>
              <a:gd name="connsiteX0" fmla="*/ 639 w 126716"/>
              <a:gd name="connsiteY0" fmla="*/ 19066 h 20248"/>
              <a:gd name="connsiteX1" fmla="*/ 124464 w 126716"/>
              <a:gd name="connsiteY1" fmla="*/ 16 h 20248"/>
              <a:gd name="connsiteX2" fmla="*/ 76839 w 126716"/>
              <a:gd name="connsiteY2" fmla="*/ 15891 h 20248"/>
              <a:gd name="connsiteX3" fmla="*/ 639 w 126716"/>
              <a:gd name="connsiteY3" fmla="*/ 19066 h 20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716" h="20248">
                <a:moveTo>
                  <a:pt x="639" y="19066"/>
                </a:moveTo>
                <a:cubicBezTo>
                  <a:pt x="8576" y="16420"/>
                  <a:pt x="111764" y="545"/>
                  <a:pt x="124464" y="16"/>
                </a:cubicBezTo>
                <a:cubicBezTo>
                  <a:pt x="137164" y="-513"/>
                  <a:pt x="92714" y="12187"/>
                  <a:pt x="76839" y="15891"/>
                </a:cubicBezTo>
                <a:cubicBezTo>
                  <a:pt x="60964" y="19595"/>
                  <a:pt x="-7298" y="21712"/>
                  <a:pt x="639" y="19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8056D4A8-5BF0-1847-606C-321E31D131E3}"/>
              </a:ext>
            </a:extLst>
          </p:cNvPr>
          <p:cNvSpPr/>
          <p:nvPr/>
        </p:nvSpPr>
        <p:spPr>
          <a:xfrm>
            <a:off x="4871676" y="3416179"/>
            <a:ext cx="433088" cy="131475"/>
          </a:xfrm>
          <a:custGeom>
            <a:avLst/>
            <a:gdLst>
              <a:gd name="connsiteX0" fmla="*/ 17824 w 433088"/>
              <a:gd name="connsiteY0" fmla="*/ 121 h 131475"/>
              <a:gd name="connsiteX1" fmla="*/ 1949 w 433088"/>
              <a:gd name="connsiteY1" fmla="*/ 114421 h 131475"/>
              <a:gd name="connsiteX2" fmla="*/ 68624 w 433088"/>
              <a:gd name="connsiteY2" fmla="*/ 130296 h 131475"/>
              <a:gd name="connsiteX3" fmla="*/ 40049 w 433088"/>
              <a:gd name="connsiteY3" fmla="*/ 108071 h 131475"/>
              <a:gd name="connsiteX4" fmla="*/ 167049 w 433088"/>
              <a:gd name="connsiteY4" fmla="*/ 130296 h 131475"/>
              <a:gd name="connsiteX5" fmla="*/ 424224 w 433088"/>
              <a:gd name="connsiteY5" fmla="*/ 127121 h 131475"/>
              <a:gd name="connsiteX6" fmla="*/ 351199 w 433088"/>
              <a:gd name="connsiteY6" fmla="*/ 117596 h 131475"/>
              <a:gd name="connsiteX7" fmla="*/ 132124 w 433088"/>
              <a:gd name="connsiteY7" fmla="*/ 130296 h 131475"/>
              <a:gd name="connsiteX8" fmla="*/ 33699 w 433088"/>
              <a:gd name="connsiteY8" fmla="*/ 117596 h 131475"/>
              <a:gd name="connsiteX9" fmla="*/ 17824 w 433088"/>
              <a:gd name="connsiteY9" fmla="*/ 92196 h 131475"/>
              <a:gd name="connsiteX10" fmla="*/ 17824 w 433088"/>
              <a:gd name="connsiteY10" fmla="*/ 121 h 13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3088" h="131475">
                <a:moveTo>
                  <a:pt x="17824" y="121"/>
                </a:moveTo>
                <a:cubicBezTo>
                  <a:pt x="15178" y="3825"/>
                  <a:pt x="-6518" y="92725"/>
                  <a:pt x="1949" y="114421"/>
                </a:cubicBezTo>
                <a:cubicBezTo>
                  <a:pt x="10416" y="136117"/>
                  <a:pt x="62274" y="131354"/>
                  <a:pt x="68624" y="130296"/>
                </a:cubicBezTo>
                <a:cubicBezTo>
                  <a:pt x="74974" y="129238"/>
                  <a:pt x="23645" y="108071"/>
                  <a:pt x="40049" y="108071"/>
                </a:cubicBezTo>
                <a:cubicBezTo>
                  <a:pt x="56453" y="108071"/>
                  <a:pt x="103020" y="127121"/>
                  <a:pt x="167049" y="130296"/>
                </a:cubicBezTo>
                <a:cubicBezTo>
                  <a:pt x="231078" y="133471"/>
                  <a:pt x="393532" y="129238"/>
                  <a:pt x="424224" y="127121"/>
                </a:cubicBezTo>
                <a:cubicBezTo>
                  <a:pt x="454916" y="125004"/>
                  <a:pt x="399882" y="117067"/>
                  <a:pt x="351199" y="117596"/>
                </a:cubicBezTo>
                <a:cubicBezTo>
                  <a:pt x="302516" y="118125"/>
                  <a:pt x="185041" y="130296"/>
                  <a:pt x="132124" y="130296"/>
                </a:cubicBezTo>
                <a:cubicBezTo>
                  <a:pt x="79207" y="130296"/>
                  <a:pt x="52749" y="123946"/>
                  <a:pt x="33699" y="117596"/>
                </a:cubicBezTo>
                <a:cubicBezTo>
                  <a:pt x="14649" y="111246"/>
                  <a:pt x="21528" y="105954"/>
                  <a:pt x="17824" y="92196"/>
                </a:cubicBezTo>
                <a:cubicBezTo>
                  <a:pt x="14120" y="78438"/>
                  <a:pt x="20470" y="-3583"/>
                  <a:pt x="17824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7E83FBA7-7F4A-98D1-2E6C-36626AE42D15}"/>
              </a:ext>
            </a:extLst>
          </p:cNvPr>
          <p:cNvSpPr/>
          <p:nvPr/>
        </p:nvSpPr>
        <p:spPr>
          <a:xfrm>
            <a:off x="4941772" y="3403573"/>
            <a:ext cx="589315" cy="247832"/>
          </a:xfrm>
          <a:custGeom>
            <a:avLst/>
            <a:gdLst>
              <a:gd name="connsiteX0" fmla="*/ 582728 w 589315"/>
              <a:gd name="connsiteY0" fmla="*/ 27 h 247832"/>
              <a:gd name="connsiteX1" fmla="*/ 490653 w 589315"/>
              <a:gd name="connsiteY1" fmla="*/ 79402 h 247832"/>
              <a:gd name="connsiteX2" fmla="*/ 589078 w 589315"/>
              <a:gd name="connsiteY2" fmla="*/ 73052 h 247832"/>
              <a:gd name="connsiteX3" fmla="*/ 455728 w 589315"/>
              <a:gd name="connsiteY3" fmla="*/ 111152 h 247832"/>
              <a:gd name="connsiteX4" fmla="*/ 516053 w 589315"/>
              <a:gd name="connsiteY4" fmla="*/ 117502 h 247832"/>
              <a:gd name="connsiteX5" fmla="*/ 458903 w 589315"/>
              <a:gd name="connsiteY5" fmla="*/ 142902 h 247832"/>
              <a:gd name="connsiteX6" fmla="*/ 249353 w 589315"/>
              <a:gd name="connsiteY6" fmla="*/ 196877 h 247832"/>
              <a:gd name="connsiteX7" fmla="*/ 208078 w 589315"/>
              <a:gd name="connsiteY7" fmla="*/ 238152 h 247832"/>
              <a:gd name="connsiteX8" fmla="*/ 220778 w 589315"/>
              <a:gd name="connsiteY8" fmla="*/ 212752 h 247832"/>
              <a:gd name="connsiteX9" fmla="*/ 122353 w 589315"/>
              <a:gd name="connsiteY9" fmla="*/ 247677 h 247832"/>
              <a:gd name="connsiteX10" fmla="*/ 138228 w 589315"/>
              <a:gd name="connsiteY10" fmla="*/ 225452 h 247832"/>
              <a:gd name="connsiteX11" fmla="*/ 100128 w 589315"/>
              <a:gd name="connsiteY11" fmla="*/ 222277 h 247832"/>
              <a:gd name="connsiteX12" fmla="*/ 4878 w 589315"/>
              <a:gd name="connsiteY12" fmla="*/ 181002 h 247832"/>
              <a:gd name="connsiteX13" fmla="*/ 268403 w 589315"/>
              <a:gd name="connsiteY13" fmla="*/ 193702 h 247832"/>
              <a:gd name="connsiteX14" fmla="*/ 423978 w 589315"/>
              <a:gd name="connsiteY14" fmla="*/ 193702 h 247832"/>
              <a:gd name="connsiteX15" fmla="*/ 398578 w 589315"/>
              <a:gd name="connsiteY15" fmla="*/ 165127 h 247832"/>
              <a:gd name="connsiteX16" fmla="*/ 490653 w 589315"/>
              <a:gd name="connsiteY16" fmla="*/ 130202 h 247832"/>
              <a:gd name="connsiteX17" fmla="*/ 487478 w 589315"/>
              <a:gd name="connsiteY17" fmla="*/ 88927 h 247832"/>
              <a:gd name="connsiteX18" fmla="*/ 582728 w 589315"/>
              <a:gd name="connsiteY18" fmla="*/ 27 h 24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89315" h="247832">
                <a:moveTo>
                  <a:pt x="582728" y="27"/>
                </a:moveTo>
                <a:cubicBezTo>
                  <a:pt x="583257" y="-1560"/>
                  <a:pt x="489595" y="67231"/>
                  <a:pt x="490653" y="79402"/>
                </a:cubicBezTo>
                <a:cubicBezTo>
                  <a:pt x="491711" y="91573"/>
                  <a:pt x="594899" y="67760"/>
                  <a:pt x="589078" y="73052"/>
                </a:cubicBezTo>
                <a:cubicBezTo>
                  <a:pt x="583257" y="78344"/>
                  <a:pt x="467899" y="103744"/>
                  <a:pt x="455728" y="111152"/>
                </a:cubicBezTo>
                <a:cubicBezTo>
                  <a:pt x="443557" y="118560"/>
                  <a:pt x="515524" y="112210"/>
                  <a:pt x="516053" y="117502"/>
                </a:cubicBezTo>
                <a:cubicBezTo>
                  <a:pt x="516582" y="122794"/>
                  <a:pt x="503353" y="129673"/>
                  <a:pt x="458903" y="142902"/>
                </a:cubicBezTo>
                <a:cubicBezTo>
                  <a:pt x="414453" y="156131"/>
                  <a:pt x="291157" y="181002"/>
                  <a:pt x="249353" y="196877"/>
                </a:cubicBezTo>
                <a:cubicBezTo>
                  <a:pt x="207549" y="212752"/>
                  <a:pt x="212840" y="235506"/>
                  <a:pt x="208078" y="238152"/>
                </a:cubicBezTo>
                <a:cubicBezTo>
                  <a:pt x="203316" y="240798"/>
                  <a:pt x="235065" y="211165"/>
                  <a:pt x="220778" y="212752"/>
                </a:cubicBezTo>
                <a:cubicBezTo>
                  <a:pt x="206491" y="214339"/>
                  <a:pt x="136111" y="245560"/>
                  <a:pt x="122353" y="247677"/>
                </a:cubicBezTo>
                <a:cubicBezTo>
                  <a:pt x="108595" y="249794"/>
                  <a:pt x="141932" y="229685"/>
                  <a:pt x="138228" y="225452"/>
                </a:cubicBezTo>
                <a:cubicBezTo>
                  <a:pt x="134524" y="221219"/>
                  <a:pt x="122353" y="229685"/>
                  <a:pt x="100128" y="222277"/>
                </a:cubicBezTo>
                <a:cubicBezTo>
                  <a:pt x="77903" y="214869"/>
                  <a:pt x="-23168" y="185764"/>
                  <a:pt x="4878" y="181002"/>
                </a:cubicBezTo>
                <a:cubicBezTo>
                  <a:pt x="32924" y="176240"/>
                  <a:pt x="198553" y="191585"/>
                  <a:pt x="268403" y="193702"/>
                </a:cubicBezTo>
                <a:cubicBezTo>
                  <a:pt x="338253" y="195819"/>
                  <a:pt x="402282" y="198464"/>
                  <a:pt x="423978" y="193702"/>
                </a:cubicBezTo>
                <a:cubicBezTo>
                  <a:pt x="445674" y="188940"/>
                  <a:pt x="387466" y="175710"/>
                  <a:pt x="398578" y="165127"/>
                </a:cubicBezTo>
                <a:cubicBezTo>
                  <a:pt x="409690" y="154544"/>
                  <a:pt x="475836" y="142902"/>
                  <a:pt x="490653" y="130202"/>
                </a:cubicBezTo>
                <a:cubicBezTo>
                  <a:pt x="505470" y="117502"/>
                  <a:pt x="471074" y="111152"/>
                  <a:pt x="487478" y="88927"/>
                </a:cubicBezTo>
                <a:cubicBezTo>
                  <a:pt x="503882" y="66702"/>
                  <a:pt x="582199" y="1614"/>
                  <a:pt x="582728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4E5B7222-71D2-3FF3-7BA4-8503CFEC39FE}"/>
              </a:ext>
            </a:extLst>
          </p:cNvPr>
          <p:cNvSpPr/>
          <p:nvPr/>
        </p:nvSpPr>
        <p:spPr>
          <a:xfrm>
            <a:off x="4848225" y="3559175"/>
            <a:ext cx="481168" cy="9525"/>
          </a:xfrm>
          <a:custGeom>
            <a:avLst/>
            <a:gdLst>
              <a:gd name="connsiteX0" fmla="*/ 0 w 481168"/>
              <a:gd name="connsiteY0" fmla="*/ 0 h 9525"/>
              <a:gd name="connsiteX1" fmla="*/ 466725 w 481168"/>
              <a:gd name="connsiteY1" fmla="*/ 0 h 9525"/>
              <a:gd name="connsiteX2" fmla="*/ 371475 w 481168"/>
              <a:gd name="connsiteY2" fmla="*/ 9525 h 9525"/>
              <a:gd name="connsiteX3" fmla="*/ 0 w 481168"/>
              <a:gd name="connsiteY3" fmla="*/ 0 h 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168" h="9525">
                <a:moveTo>
                  <a:pt x="0" y="0"/>
                </a:moveTo>
                <a:lnTo>
                  <a:pt x="466725" y="0"/>
                </a:lnTo>
                <a:cubicBezTo>
                  <a:pt x="528637" y="1587"/>
                  <a:pt x="371475" y="9525"/>
                  <a:pt x="371475" y="95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0E71EAC2-893A-F33A-C3EF-4B7B9CB295A2}"/>
              </a:ext>
            </a:extLst>
          </p:cNvPr>
          <p:cNvSpPr/>
          <p:nvPr/>
        </p:nvSpPr>
        <p:spPr>
          <a:xfrm>
            <a:off x="4892544" y="3587719"/>
            <a:ext cx="639503" cy="112067"/>
          </a:xfrm>
          <a:custGeom>
            <a:avLst/>
            <a:gdLst>
              <a:gd name="connsiteX0" fmla="*/ 131 w 639503"/>
              <a:gd name="connsiteY0" fmla="*/ 31 h 112067"/>
              <a:gd name="connsiteX1" fmla="*/ 206506 w 639503"/>
              <a:gd name="connsiteY1" fmla="*/ 76231 h 112067"/>
              <a:gd name="connsiteX2" fmla="*/ 139831 w 639503"/>
              <a:gd name="connsiteY2" fmla="*/ 54006 h 112067"/>
              <a:gd name="connsiteX3" fmla="*/ 295406 w 639503"/>
              <a:gd name="connsiteY3" fmla="*/ 111156 h 112067"/>
              <a:gd name="connsiteX4" fmla="*/ 235081 w 639503"/>
              <a:gd name="connsiteY4" fmla="*/ 88931 h 112067"/>
              <a:gd name="connsiteX5" fmla="*/ 422406 w 639503"/>
              <a:gd name="connsiteY5" fmla="*/ 85756 h 112067"/>
              <a:gd name="connsiteX6" fmla="*/ 381131 w 639503"/>
              <a:gd name="connsiteY6" fmla="*/ 82581 h 112067"/>
              <a:gd name="connsiteX7" fmla="*/ 524006 w 639503"/>
              <a:gd name="connsiteY7" fmla="*/ 54006 h 112067"/>
              <a:gd name="connsiteX8" fmla="*/ 638306 w 639503"/>
              <a:gd name="connsiteY8" fmla="*/ 9556 h 112067"/>
              <a:gd name="connsiteX9" fmla="*/ 450981 w 639503"/>
              <a:gd name="connsiteY9" fmla="*/ 60356 h 112067"/>
              <a:gd name="connsiteX10" fmla="*/ 241431 w 639503"/>
              <a:gd name="connsiteY10" fmla="*/ 66706 h 112067"/>
              <a:gd name="connsiteX11" fmla="*/ 131 w 639503"/>
              <a:gd name="connsiteY11" fmla="*/ 31 h 11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9503" h="112067">
                <a:moveTo>
                  <a:pt x="131" y="31"/>
                </a:moveTo>
                <a:cubicBezTo>
                  <a:pt x="-5690" y="1619"/>
                  <a:pt x="183223" y="67235"/>
                  <a:pt x="206506" y="76231"/>
                </a:cubicBezTo>
                <a:cubicBezTo>
                  <a:pt x="229789" y="85227"/>
                  <a:pt x="125014" y="48185"/>
                  <a:pt x="139831" y="54006"/>
                </a:cubicBezTo>
                <a:cubicBezTo>
                  <a:pt x="154648" y="59827"/>
                  <a:pt x="295406" y="111156"/>
                  <a:pt x="295406" y="111156"/>
                </a:cubicBezTo>
                <a:cubicBezTo>
                  <a:pt x="311281" y="116977"/>
                  <a:pt x="213914" y="93164"/>
                  <a:pt x="235081" y="88931"/>
                </a:cubicBezTo>
                <a:cubicBezTo>
                  <a:pt x="256248" y="84698"/>
                  <a:pt x="398064" y="86814"/>
                  <a:pt x="422406" y="85756"/>
                </a:cubicBezTo>
                <a:cubicBezTo>
                  <a:pt x="446748" y="84698"/>
                  <a:pt x="364198" y="87873"/>
                  <a:pt x="381131" y="82581"/>
                </a:cubicBezTo>
                <a:cubicBezTo>
                  <a:pt x="398064" y="77289"/>
                  <a:pt x="481144" y="66177"/>
                  <a:pt x="524006" y="54006"/>
                </a:cubicBezTo>
                <a:cubicBezTo>
                  <a:pt x="566868" y="41835"/>
                  <a:pt x="650477" y="8498"/>
                  <a:pt x="638306" y="9556"/>
                </a:cubicBezTo>
                <a:cubicBezTo>
                  <a:pt x="626135" y="10614"/>
                  <a:pt x="517127" y="50831"/>
                  <a:pt x="450981" y="60356"/>
                </a:cubicBezTo>
                <a:cubicBezTo>
                  <a:pt x="384835" y="69881"/>
                  <a:pt x="310223" y="75702"/>
                  <a:pt x="241431" y="66706"/>
                </a:cubicBezTo>
                <a:cubicBezTo>
                  <a:pt x="172639" y="57710"/>
                  <a:pt x="5952" y="-1557"/>
                  <a:pt x="131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3EB7C9DA-268D-86E1-7E08-E4AC5FBFABA3}"/>
              </a:ext>
            </a:extLst>
          </p:cNvPr>
          <p:cNvSpPr/>
          <p:nvPr/>
        </p:nvSpPr>
        <p:spPr>
          <a:xfrm>
            <a:off x="4980424" y="3208446"/>
            <a:ext cx="336306" cy="333442"/>
          </a:xfrm>
          <a:custGeom>
            <a:avLst/>
            <a:gdLst>
              <a:gd name="connsiteX0" fmla="*/ 280551 w 336306"/>
              <a:gd name="connsiteY0" fmla="*/ 7829 h 333442"/>
              <a:gd name="connsiteX1" fmla="*/ 334526 w 336306"/>
              <a:gd name="connsiteY1" fmla="*/ 147529 h 333442"/>
              <a:gd name="connsiteX2" fmla="*/ 315476 w 336306"/>
              <a:gd name="connsiteY2" fmla="*/ 255479 h 333442"/>
              <a:gd name="connsiteX3" fmla="*/ 239276 w 336306"/>
              <a:gd name="connsiteY3" fmla="*/ 322154 h 333442"/>
              <a:gd name="connsiteX4" fmla="*/ 178951 w 336306"/>
              <a:gd name="connsiteY4" fmla="*/ 331679 h 333442"/>
              <a:gd name="connsiteX5" fmla="*/ 90051 w 336306"/>
              <a:gd name="connsiteY5" fmla="*/ 303104 h 333442"/>
              <a:gd name="connsiteX6" fmla="*/ 51951 w 336306"/>
              <a:gd name="connsiteY6" fmla="*/ 258654 h 333442"/>
              <a:gd name="connsiteX7" fmla="*/ 23376 w 336306"/>
              <a:gd name="connsiteY7" fmla="*/ 182454 h 333442"/>
              <a:gd name="connsiteX8" fmla="*/ 42426 w 336306"/>
              <a:gd name="connsiteY8" fmla="*/ 112604 h 333442"/>
              <a:gd name="connsiteX9" fmla="*/ 1151 w 336306"/>
              <a:gd name="connsiteY9" fmla="*/ 80854 h 333442"/>
              <a:gd name="connsiteX10" fmla="*/ 96401 w 336306"/>
              <a:gd name="connsiteY10" fmla="*/ 23704 h 333442"/>
              <a:gd name="connsiteX11" fmla="*/ 210701 w 336306"/>
              <a:gd name="connsiteY11" fmla="*/ 17354 h 333442"/>
              <a:gd name="connsiteX12" fmla="*/ 280551 w 336306"/>
              <a:gd name="connsiteY12" fmla="*/ 7829 h 333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6306" h="333442">
                <a:moveTo>
                  <a:pt x="280551" y="7829"/>
                </a:moveTo>
                <a:cubicBezTo>
                  <a:pt x="301189" y="29525"/>
                  <a:pt x="328705" y="106254"/>
                  <a:pt x="334526" y="147529"/>
                </a:cubicBezTo>
                <a:cubicBezTo>
                  <a:pt x="340347" y="188804"/>
                  <a:pt x="331351" y="226375"/>
                  <a:pt x="315476" y="255479"/>
                </a:cubicBezTo>
                <a:cubicBezTo>
                  <a:pt x="299601" y="284583"/>
                  <a:pt x="262030" y="309454"/>
                  <a:pt x="239276" y="322154"/>
                </a:cubicBezTo>
                <a:cubicBezTo>
                  <a:pt x="216522" y="334854"/>
                  <a:pt x="203822" y="334854"/>
                  <a:pt x="178951" y="331679"/>
                </a:cubicBezTo>
                <a:cubicBezTo>
                  <a:pt x="154080" y="328504"/>
                  <a:pt x="111218" y="315275"/>
                  <a:pt x="90051" y="303104"/>
                </a:cubicBezTo>
                <a:cubicBezTo>
                  <a:pt x="68884" y="290933"/>
                  <a:pt x="63063" y="278762"/>
                  <a:pt x="51951" y="258654"/>
                </a:cubicBezTo>
                <a:cubicBezTo>
                  <a:pt x="40839" y="238546"/>
                  <a:pt x="24963" y="206796"/>
                  <a:pt x="23376" y="182454"/>
                </a:cubicBezTo>
                <a:cubicBezTo>
                  <a:pt x="21788" y="158112"/>
                  <a:pt x="46130" y="129537"/>
                  <a:pt x="42426" y="112604"/>
                </a:cubicBezTo>
                <a:cubicBezTo>
                  <a:pt x="38722" y="95671"/>
                  <a:pt x="-7845" y="95671"/>
                  <a:pt x="1151" y="80854"/>
                </a:cubicBezTo>
                <a:cubicBezTo>
                  <a:pt x="10147" y="66037"/>
                  <a:pt x="61476" y="34287"/>
                  <a:pt x="96401" y="23704"/>
                </a:cubicBezTo>
                <a:cubicBezTo>
                  <a:pt x="131326" y="13121"/>
                  <a:pt x="182655" y="18412"/>
                  <a:pt x="210701" y="17354"/>
                </a:cubicBezTo>
                <a:cubicBezTo>
                  <a:pt x="238747" y="16296"/>
                  <a:pt x="259913" y="-13867"/>
                  <a:pt x="280551" y="78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626AF1F3-1CEE-C3D0-9CF2-59A83B155F42}"/>
              </a:ext>
            </a:extLst>
          </p:cNvPr>
          <p:cNvSpPr/>
          <p:nvPr/>
        </p:nvSpPr>
        <p:spPr>
          <a:xfrm>
            <a:off x="5102012" y="3327526"/>
            <a:ext cx="123823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D5E43A4C-1558-D81C-C11E-CDAD3F737B0F}"/>
              </a:ext>
            </a:extLst>
          </p:cNvPr>
          <p:cNvSpPr/>
          <p:nvPr/>
        </p:nvSpPr>
        <p:spPr>
          <a:xfrm>
            <a:off x="4819577" y="3529977"/>
            <a:ext cx="104051" cy="90882"/>
          </a:xfrm>
          <a:custGeom>
            <a:avLst/>
            <a:gdLst>
              <a:gd name="connsiteX0" fmla="*/ 73 w 104051"/>
              <a:gd name="connsiteY0" fmla="*/ 623 h 90882"/>
              <a:gd name="connsiteX1" fmla="*/ 98498 w 104051"/>
              <a:gd name="connsiteY1" fmla="*/ 89523 h 90882"/>
              <a:gd name="connsiteX2" fmla="*/ 82623 w 104051"/>
              <a:gd name="connsiteY2" fmla="*/ 51423 h 90882"/>
              <a:gd name="connsiteX3" fmla="*/ 73 w 104051"/>
              <a:gd name="connsiteY3" fmla="*/ 623 h 90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051" h="90882">
                <a:moveTo>
                  <a:pt x="73" y="623"/>
                </a:moveTo>
                <a:cubicBezTo>
                  <a:pt x="2719" y="6973"/>
                  <a:pt x="84740" y="81056"/>
                  <a:pt x="98498" y="89523"/>
                </a:cubicBezTo>
                <a:cubicBezTo>
                  <a:pt x="112256" y="97990"/>
                  <a:pt x="97969" y="64652"/>
                  <a:pt x="82623" y="51423"/>
                </a:cubicBezTo>
                <a:cubicBezTo>
                  <a:pt x="67277" y="38194"/>
                  <a:pt x="-2573" y="-5727"/>
                  <a:pt x="73" y="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21AF1C03-8B0A-D8B9-3F79-53D1C1160E10}"/>
              </a:ext>
            </a:extLst>
          </p:cNvPr>
          <p:cNvSpPr/>
          <p:nvPr/>
        </p:nvSpPr>
        <p:spPr>
          <a:xfrm>
            <a:off x="4730161" y="2927148"/>
            <a:ext cx="128461" cy="229522"/>
          </a:xfrm>
          <a:custGeom>
            <a:avLst/>
            <a:gdLst>
              <a:gd name="connsiteX0" fmla="*/ 10114 w 128461"/>
              <a:gd name="connsiteY0" fmla="*/ 202 h 229522"/>
              <a:gd name="connsiteX1" fmla="*/ 589 w 128461"/>
              <a:gd name="connsiteY1" fmla="*/ 124027 h 229522"/>
              <a:gd name="connsiteX2" fmla="*/ 29164 w 128461"/>
              <a:gd name="connsiteY2" fmla="*/ 174827 h 229522"/>
              <a:gd name="connsiteX3" fmla="*/ 13289 w 128461"/>
              <a:gd name="connsiteY3" fmla="*/ 171652 h 229522"/>
              <a:gd name="connsiteX4" fmla="*/ 127589 w 128461"/>
              <a:gd name="connsiteY4" fmla="*/ 228802 h 229522"/>
              <a:gd name="connsiteX5" fmla="*/ 64089 w 128461"/>
              <a:gd name="connsiteY5" fmla="*/ 203402 h 229522"/>
              <a:gd name="connsiteX6" fmla="*/ 29164 w 128461"/>
              <a:gd name="connsiteY6" fmla="*/ 197052 h 229522"/>
              <a:gd name="connsiteX7" fmla="*/ 13289 w 128461"/>
              <a:gd name="connsiteY7" fmla="*/ 155777 h 229522"/>
              <a:gd name="connsiteX8" fmla="*/ 10114 w 128461"/>
              <a:gd name="connsiteY8" fmla="*/ 202 h 229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461" h="229522">
                <a:moveTo>
                  <a:pt x="10114" y="202"/>
                </a:moveTo>
                <a:cubicBezTo>
                  <a:pt x="7997" y="-5090"/>
                  <a:pt x="-2586" y="94923"/>
                  <a:pt x="589" y="124027"/>
                </a:cubicBezTo>
                <a:cubicBezTo>
                  <a:pt x="3764" y="153131"/>
                  <a:pt x="29164" y="174827"/>
                  <a:pt x="29164" y="174827"/>
                </a:cubicBezTo>
                <a:cubicBezTo>
                  <a:pt x="31281" y="182764"/>
                  <a:pt x="-3115" y="162656"/>
                  <a:pt x="13289" y="171652"/>
                </a:cubicBezTo>
                <a:cubicBezTo>
                  <a:pt x="29693" y="180648"/>
                  <a:pt x="119122" y="223510"/>
                  <a:pt x="127589" y="228802"/>
                </a:cubicBezTo>
                <a:cubicBezTo>
                  <a:pt x="136056" y="234094"/>
                  <a:pt x="80493" y="208694"/>
                  <a:pt x="64089" y="203402"/>
                </a:cubicBezTo>
                <a:cubicBezTo>
                  <a:pt x="47685" y="198110"/>
                  <a:pt x="37631" y="204990"/>
                  <a:pt x="29164" y="197052"/>
                </a:cubicBezTo>
                <a:cubicBezTo>
                  <a:pt x="20697" y="189115"/>
                  <a:pt x="15935" y="188585"/>
                  <a:pt x="13289" y="155777"/>
                </a:cubicBezTo>
                <a:cubicBezTo>
                  <a:pt x="10643" y="122969"/>
                  <a:pt x="12231" y="5494"/>
                  <a:pt x="10114" y="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BD38EF45-FF85-8B55-437A-C2F3E4082AF4}"/>
              </a:ext>
            </a:extLst>
          </p:cNvPr>
          <p:cNvSpPr/>
          <p:nvPr/>
        </p:nvSpPr>
        <p:spPr>
          <a:xfrm>
            <a:off x="4848213" y="2994002"/>
            <a:ext cx="191090" cy="136631"/>
          </a:xfrm>
          <a:custGeom>
            <a:avLst/>
            <a:gdLst>
              <a:gd name="connsiteX0" fmla="*/ 12 w 191090"/>
              <a:gd name="connsiteY0" fmla="*/ 136548 h 136631"/>
              <a:gd name="connsiteX1" fmla="*/ 177812 w 191090"/>
              <a:gd name="connsiteY1" fmla="*/ 66698 h 136631"/>
              <a:gd name="connsiteX2" fmla="*/ 146062 w 191090"/>
              <a:gd name="connsiteY2" fmla="*/ 66698 h 136631"/>
              <a:gd name="connsiteX3" fmla="*/ 184162 w 191090"/>
              <a:gd name="connsiteY3" fmla="*/ 44473 h 136631"/>
              <a:gd name="connsiteX4" fmla="*/ 139712 w 191090"/>
              <a:gd name="connsiteY4" fmla="*/ 23 h 136631"/>
              <a:gd name="connsiteX5" fmla="*/ 187337 w 191090"/>
              <a:gd name="connsiteY5" fmla="*/ 50823 h 136631"/>
              <a:gd name="connsiteX6" fmla="*/ 12 w 191090"/>
              <a:gd name="connsiteY6" fmla="*/ 136548 h 136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090" h="136631">
                <a:moveTo>
                  <a:pt x="12" y="136548"/>
                </a:moveTo>
                <a:cubicBezTo>
                  <a:pt x="-1576" y="139194"/>
                  <a:pt x="153470" y="78340"/>
                  <a:pt x="177812" y="66698"/>
                </a:cubicBezTo>
                <a:cubicBezTo>
                  <a:pt x="202154" y="55056"/>
                  <a:pt x="145004" y="70402"/>
                  <a:pt x="146062" y="66698"/>
                </a:cubicBezTo>
                <a:cubicBezTo>
                  <a:pt x="147120" y="62994"/>
                  <a:pt x="185220" y="55585"/>
                  <a:pt x="184162" y="44473"/>
                </a:cubicBezTo>
                <a:cubicBezTo>
                  <a:pt x="183104" y="33361"/>
                  <a:pt x="139183" y="-1035"/>
                  <a:pt x="139712" y="23"/>
                </a:cubicBezTo>
                <a:cubicBezTo>
                  <a:pt x="140241" y="1081"/>
                  <a:pt x="207445" y="30715"/>
                  <a:pt x="187337" y="50823"/>
                </a:cubicBezTo>
                <a:cubicBezTo>
                  <a:pt x="167229" y="70931"/>
                  <a:pt x="1600" y="133902"/>
                  <a:pt x="12" y="136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A980480F-FC44-232E-7A07-6884F67EAB7D}"/>
              </a:ext>
            </a:extLst>
          </p:cNvPr>
          <p:cNvSpPr/>
          <p:nvPr/>
        </p:nvSpPr>
        <p:spPr>
          <a:xfrm>
            <a:off x="4784725" y="2924172"/>
            <a:ext cx="85741" cy="177978"/>
          </a:xfrm>
          <a:custGeom>
            <a:avLst/>
            <a:gdLst>
              <a:gd name="connsiteX0" fmla="*/ 85725 w 85741"/>
              <a:gd name="connsiteY0" fmla="*/ 3 h 177978"/>
              <a:gd name="connsiteX1" fmla="*/ 25400 w 85741"/>
              <a:gd name="connsiteY1" fmla="*/ 82553 h 177978"/>
              <a:gd name="connsiteX2" fmla="*/ 12700 w 85741"/>
              <a:gd name="connsiteY2" fmla="*/ 155578 h 177978"/>
              <a:gd name="connsiteX3" fmla="*/ 19050 w 85741"/>
              <a:gd name="connsiteY3" fmla="*/ 104778 h 177978"/>
              <a:gd name="connsiteX4" fmla="*/ 0 w 85741"/>
              <a:gd name="connsiteY4" fmla="*/ 177803 h 177978"/>
              <a:gd name="connsiteX5" fmla="*/ 19050 w 85741"/>
              <a:gd name="connsiteY5" fmla="*/ 79378 h 177978"/>
              <a:gd name="connsiteX6" fmla="*/ 85725 w 85741"/>
              <a:gd name="connsiteY6" fmla="*/ 3 h 177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741" h="177978">
                <a:moveTo>
                  <a:pt x="85725" y="3"/>
                </a:moveTo>
                <a:cubicBezTo>
                  <a:pt x="86783" y="532"/>
                  <a:pt x="37571" y="56624"/>
                  <a:pt x="25400" y="82553"/>
                </a:cubicBezTo>
                <a:cubicBezTo>
                  <a:pt x="13229" y="108482"/>
                  <a:pt x="13758" y="151874"/>
                  <a:pt x="12700" y="155578"/>
                </a:cubicBezTo>
                <a:cubicBezTo>
                  <a:pt x="11642" y="159282"/>
                  <a:pt x="21167" y="101074"/>
                  <a:pt x="19050" y="104778"/>
                </a:cubicBezTo>
                <a:cubicBezTo>
                  <a:pt x="16933" y="108482"/>
                  <a:pt x="0" y="182036"/>
                  <a:pt x="0" y="177803"/>
                </a:cubicBezTo>
                <a:cubicBezTo>
                  <a:pt x="0" y="173570"/>
                  <a:pt x="5292" y="105836"/>
                  <a:pt x="19050" y="79378"/>
                </a:cubicBezTo>
                <a:cubicBezTo>
                  <a:pt x="32808" y="52920"/>
                  <a:pt x="84667" y="-526"/>
                  <a:pt x="8572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6955AF7C-3375-6920-24D8-5FEDBFB78FC4}"/>
              </a:ext>
            </a:extLst>
          </p:cNvPr>
          <p:cNvSpPr/>
          <p:nvPr/>
        </p:nvSpPr>
        <p:spPr>
          <a:xfrm>
            <a:off x="4825604" y="2844777"/>
            <a:ext cx="406895" cy="235022"/>
          </a:xfrm>
          <a:custGeom>
            <a:avLst/>
            <a:gdLst>
              <a:gd name="connsiteX0" fmla="*/ 396 w 406895"/>
              <a:gd name="connsiteY0" fmla="*/ 234973 h 235022"/>
              <a:gd name="connsiteX1" fmla="*/ 105171 w 406895"/>
              <a:gd name="connsiteY1" fmla="*/ 101623 h 235022"/>
              <a:gd name="connsiteX2" fmla="*/ 238521 w 406895"/>
              <a:gd name="connsiteY2" fmla="*/ 38123 h 235022"/>
              <a:gd name="connsiteX3" fmla="*/ 184546 w 406895"/>
              <a:gd name="connsiteY3" fmla="*/ 44473 h 235022"/>
              <a:gd name="connsiteX4" fmla="*/ 340121 w 406895"/>
              <a:gd name="connsiteY4" fmla="*/ 38123 h 235022"/>
              <a:gd name="connsiteX5" fmla="*/ 273446 w 406895"/>
              <a:gd name="connsiteY5" fmla="*/ 25423 h 235022"/>
              <a:gd name="connsiteX6" fmla="*/ 406796 w 406895"/>
              <a:gd name="connsiteY6" fmla="*/ 23 h 235022"/>
              <a:gd name="connsiteX7" fmla="*/ 292496 w 406895"/>
              <a:gd name="connsiteY7" fmla="*/ 22248 h 235022"/>
              <a:gd name="connsiteX8" fmla="*/ 143271 w 406895"/>
              <a:gd name="connsiteY8" fmla="*/ 85748 h 235022"/>
              <a:gd name="connsiteX9" fmla="*/ 396 w 406895"/>
              <a:gd name="connsiteY9" fmla="*/ 234973 h 235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6895" h="235022">
                <a:moveTo>
                  <a:pt x="396" y="234973"/>
                </a:moveTo>
                <a:cubicBezTo>
                  <a:pt x="-5954" y="237619"/>
                  <a:pt x="65483" y="134431"/>
                  <a:pt x="105171" y="101623"/>
                </a:cubicBezTo>
                <a:cubicBezTo>
                  <a:pt x="144859" y="68815"/>
                  <a:pt x="225292" y="47648"/>
                  <a:pt x="238521" y="38123"/>
                </a:cubicBezTo>
                <a:cubicBezTo>
                  <a:pt x="251750" y="28598"/>
                  <a:pt x="167613" y="44473"/>
                  <a:pt x="184546" y="44473"/>
                </a:cubicBezTo>
                <a:cubicBezTo>
                  <a:pt x="201479" y="44473"/>
                  <a:pt x="325304" y="41298"/>
                  <a:pt x="340121" y="38123"/>
                </a:cubicBezTo>
                <a:cubicBezTo>
                  <a:pt x="354938" y="34948"/>
                  <a:pt x="262334" y="31773"/>
                  <a:pt x="273446" y="25423"/>
                </a:cubicBezTo>
                <a:cubicBezTo>
                  <a:pt x="284558" y="19073"/>
                  <a:pt x="403621" y="552"/>
                  <a:pt x="406796" y="23"/>
                </a:cubicBezTo>
                <a:cubicBezTo>
                  <a:pt x="409971" y="-506"/>
                  <a:pt x="336417" y="7961"/>
                  <a:pt x="292496" y="22248"/>
                </a:cubicBezTo>
                <a:cubicBezTo>
                  <a:pt x="248575" y="36535"/>
                  <a:pt x="190367" y="53469"/>
                  <a:pt x="143271" y="85748"/>
                </a:cubicBezTo>
                <a:cubicBezTo>
                  <a:pt x="96175" y="118027"/>
                  <a:pt x="6746" y="232327"/>
                  <a:pt x="396" y="2349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E58CC1D6-CD35-3A26-FC68-9D8AFA31A8C0}"/>
              </a:ext>
            </a:extLst>
          </p:cNvPr>
          <p:cNvSpPr/>
          <p:nvPr/>
        </p:nvSpPr>
        <p:spPr>
          <a:xfrm>
            <a:off x="5029164" y="2997130"/>
            <a:ext cx="407778" cy="50930"/>
          </a:xfrm>
          <a:custGeom>
            <a:avLst/>
            <a:gdLst>
              <a:gd name="connsiteX0" fmla="*/ 36 w 407778"/>
              <a:gd name="connsiteY0" fmla="*/ 47695 h 50930"/>
              <a:gd name="connsiteX1" fmla="*/ 231811 w 407778"/>
              <a:gd name="connsiteY1" fmla="*/ 28645 h 50930"/>
              <a:gd name="connsiteX2" fmla="*/ 196886 w 407778"/>
              <a:gd name="connsiteY2" fmla="*/ 12770 h 50930"/>
              <a:gd name="connsiteX3" fmla="*/ 406436 w 407778"/>
              <a:gd name="connsiteY3" fmla="*/ 50870 h 50930"/>
              <a:gd name="connsiteX4" fmla="*/ 292136 w 407778"/>
              <a:gd name="connsiteY4" fmla="*/ 22295 h 50930"/>
              <a:gd name="connsiteX5" fmla="*/ 203236 w 407778"/>
              <a:gd name="connsiteY5" fmla="*/ 70 h 50930"/>
              <a:gd name="connsiteX6" fmla="*/ 250861 w 407778"/>
              <a:gd name="connsiteY6" fmla="*/ 15945 h 50930"/>
              <a:gd name="connsiteX7" fmla="*/ 36 w 407778"/>
              <a:gd name="connsiteY7" fmla="*/ 47695 h 50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7778" h="50930">
                <a:moveTo>
                  <a:pt x="36" y="47695"/>
                </a:moveTo>
                <a:cubicBezTo>
                  <a:pt x="-3139" y="49812"/>
                  <a:pt x="199003" y="34466"/>
                  <a:pt x="231811" y="28645"/>
                </a:cubicBezTo>
                <a:cubicBezTo>
                  <a:pt x="264619" y="22824"/>
                  <a:pt x="167782" y="9066"/>
                  <a:pt x="196886" y="12770"/>
                </a:cubicBezTo>
                <a:cubicBezTo>
                  <a:pt x="225990" y="16474"/>
                  <a:pt x="390561" y="49283"/>
                  <a:pt x="406436" y="50870"/>
                </a:cubicBezTo>
                <a:cubicBezTo>
                  <a:pt x="422311" y="52458"/>
                  <a:pt x="292136" y="22295"/>
                  <a:pt x="292136" y="22295"/>
                </a:cubicBezTo>
                <a:lnTo>
                  <a:pt x="203236" y="70"/>
                </a:lnTo>
                <a:cubicBezTo>
                  <a:pt x="196357" y="-988"/>
                  <a:pt x="282611" y="10124"/>
                  <a:pt x="250861" y="15945"/>
                </a:cubicBezTo>
                <a:cubicBezTo>
                  <a:pt x="219111" y="21766"/>
                  <a:pt x="3211" y="45578"/>
                  <a:pt x="36" y="47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C645A626-48A1-1FC4-97B5-67FC18FC6148}"/>
              </a:ext>
            </a:extLst>
          </p:cNvPr>
          <p:cNvSpPr/>
          <p:nvPr/>
        </p:nvSpPr>
        <p:spPr>
          <a:xfrm>
            <a:off x="5176211" y="2817371"/>
            <a:ext cx="392986" cy="170600"/>
          </a:xfrm>
          <a:custGeom>
            <a:avLst/>
            <a:gdLst>
              <a:gd name="connsiteX0" fmla="*/ 2214 w 392986"/>
              <a:gd name="connsiteY0" fmla="*/ 56004 h 170600"/>
              <a:gd name="connsiteX1" fmla="*/ 205414 w 392986"/>
              <a:gd name="connsiteY1" fmla="*/ 56004 h 170600"/>
              <a:gd name="connsiteX2" fmla="*/ 170489 w 392986"/>
              <a:gd name="connsiteY2" fmla="*/ 21079 h 170600"/>
              <a:gd name="connsiteX3" fmla="*/ 275264 w 392986"/>
              <a:gd name="connsiteY3" fmla="*/ 103629 h 170600"/>
              <a:gd name="connsiteX4" fmla="*/ 392739 w 392986"/>
              <a:gd name="connsiteY4" fmla="*/ 170304 h 170600"/>
              <a:gd name="connsiteX5" fmla="*/ 300664 w 392986"/>
              <a:gd name="connsiteY5" fmla="*/ 122679 h 170600"/>
              <a:gd name="connsiteX6" fmla="*/ 119689 w 392986"/>
              <a:gd name="connsiteY6" fmla="*/ 2029 h 170600"/>
              <a:gd name="connsiteX7" fmla="*/ 173664 w 392986"/>
              <a:gd name="connsiteY7" fmla="*/ 46479 h 170600"/>
              <a:gd name="connsiteX8" fmla="*/ 103814 w 392986"/>
              <a:gd name="connsiteY8" fmla="*/ 40129 h 170600"/>
              <a:gd name="connsiteX9" fmla="*/ 2214 w 392986"/>
              <a:gd name="connsiteY9" fmla="*/ 56004 h 17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2986" h="170600">
                <a:moveTo>
                  <a:pt x="2214" y="56004"/>
                </a:moveTo>
                <a:cubicBezTo>
                  <a:pt x="19147" y="58650"/>
                  <a:pt x="177368" y="61825"/>
                  <a:pt x="205414" y="56004"/>
                </a:cubicBezTo>
                <a:cubicBezTo>
                  <a:pt x="233460" y="50183"/>
                  <a:pt x="158847" y="13141"/>
                  <a:pt x="170489" y="21079"/>
                </a:cubicBezTo>
                <a:cubicBezTo>
                  <a:pt x="182131" y="29016"/>
                  <a:pt x="238222" y="78758"/>
                  <a:pt x="275264" y="103629"/>
                </a:cubicBezTo>
                <a:cubicBezTo>
                  <a:pt x="312306" y="128500"/>
                  <a:pt x="388506" y="167129"/>
                  <a:pt x="392739" y="170304"/>
                </a:cubicBezTo>
                <a:cubicBezTo>
                  <a:pt x="396972" y="173479"/>
                  <a:pt x="346172" y="150725"/>
                  <a:pt x="300664" y="122679"/>
                </a:cubicBezTo>
                <a:cubicBezTo>
                  <a:pt x="255156" y="94633"/>
                  <a:pt x="140856" y="14729"/>
                  <a:pt x="119689" y="2029"/>
                </a:cubicBezTo>
                <a:cubicBezTo>
                  <a:pt x="98522" y="-10671"/>
                  <a:pt x="176310" y="40129"/>
                  <a:pt x="173664" y="46479"/>
                </a:cubicBezTo>
                <a:cubicBezTo>
                  <a:pt x="171018" y="52829"/>
                  <a:pt x="137681" y="39071"/>
                  <a:pt x="103814" y="40129"/>
                </a:cubicBezTo>
                <a:cubicBezTo>
                  <a:pt x="69947" y="41187"/>
                  <a:pt x="-14719" y="53358"/>
                  <a:pt x="2214" y="560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2F5C1DD6-5CCB-83C0-9CC8-4EDC75C12102}"/>
              </a:ext>
            </a:extLst>
          </p:cNvPr>
          <p:cNvSpPr/>
          <p:nvPr/>
        </p:nvSpPr>
        <p:spPr>
          <a:xfrm>
            <a:off x="5237806" y="2969285"/>
            <a:ext cx="512990" cy="150492"/>
          </a:xfrm>
          <a:custGeom>
            <a:avLst/>
            <a:gdLst>
              <a:gd name="connsiteX0" fmla="*/ 13644 w 512990"/>
              <a:gd name="connsiteY0" fmla="*/ 2515 h 150492"/>
              <a:gd name="connsiteX1" fmla="*/ 299394 w 512990"/>
              <a:gd name="connsiteY1" fmla="*/ 72365 h 150492"/>
              <a:gd name="connsiteX2" fmla="*/ 286694 w 512990"/>
              <a:gd name="connsiteY2" fmla="*/ 50140 h 150492"/>
              <a:gd name="connsiteX3" fmla="*/ 505769 w 512990"/>
              <a:gd name="connsiteY3" fmla="*/ 148565 h 150492"/>
              <a:gd name="connsiteX4" fmla="*/ 442269 w 512990"/>
              <a:gd name="connsiteY4" fmla="*/ 110465 h 150492"/>
              <a:gd name="connsiteX5" fmla="*/ 264469 w 512990"/>
              <a:gd name="connsiteY5" fmla="*/ 50140 h 150492"/>
              <a:gd name="connsiteX6" fmla="*/ 197794 w 512990"/>
              <a:gd name="connsiteY6" fmla="*/ 21565 h 150492"/>
              <a:gd name="connsiteX7" fmla="*/ 258119 w 512990"/>
              <a:gd name="connsiteY7" fmla="*/ 62840 h 150492"/>
              <a:gd name="connsiteX8" fmla="*/ 64444 w 512990"/>
              <a:gd name="connsiteY8" fmla="*/ 18390 h 150492"/>
              <a:gd name="connsiteX9" fmla="*/ 13644 w 512990"/>
              <a:gd name="connsiteY9" fmla="*/ 2515 h 15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2990" h="150492">
                <a:moveTo>
                  <a:pt x="13644" y="2515"/>
                </a:moveTo>
                <a:cubicBezTo>
                  <a:pt x="52802" y="11511"/>
                  <a:pt x="253886" y="64428"/>
                  <a:pt x="299394" y="72365"/>
                </a:cubicBezTo>
                <a:cubicBezTo>
                  <a:pt x="344902" y="80302"/>
                  <a:pt x="252298" y="37440"/>
                  <a:pt x="286694" y="50140"/>
                </a:cubicBezTo>
                <a:cubicBezTo>
                  <a:pt x="321090" y="62840"/>
                  <a:pt x="479840" y="138511"/>
                  <a:pt x="505769" y="148565"/>
                </a:cubicBezTo>
                <a:cubicBezTo>
                  <a:pt x="531698" y="158619"/>
                  <a:pt x="482486" y="126869"/>
                  <a:pt x="442269" y="110465"/>
                </a:cubicBezTo>
                <a:cubicBezTo>
                  <a:pt x="402052" y="94061"/>
                  <a:pt x="305215" y="64957"/>
                  <a:pt x="264469" y="50140"/>
                </a:cubicBezTo>
                <a:cubicBezTo>
                  <a:pt x="223723" y="35323"/>
                  <a:pt x="198852" y="19448"/>
                  <a:pt x="197794" y="21565"/>
                </a:cubicBezTo>
                <a:cubicBezTo>
                  <a:pt x="196736" y="23682"/>
                  <a:pt x="280344" y="63369"/>
                  <a:pt x="258119" y="62840"/>
                </a:cubicBezTo>
                <a:cubicBezTo>
                  <a:pt x="235894" y="62311"/>
                  <a:pt x="100427" y="25798"/>
                  <a:pt x="64444" y="18390"/>
                </a:cubicBezTo>
                <a:cubicBezTo>
                  <a:pt x="28461" y="10982"/>
                  <a:pt x="-25514" y="-6481"/>
                  <a:pt x="13644" y="2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32007228-2330-AAA1-7BCA-D7AC8A8802EE}"/>
              </a:ext>
            </a:extLst>
          </p:cNvPr>
          <p:cNvSpPr/>
          <p:nvPr/>
        </p:nvSpPr>
        <p:spPr>
          <a:xfrm>
            <a:off x="5422750" y="2869952"/>
            <a:ext cx="229334" cy="141106"/>
          </a:xfrm>
          <a:custGeom>
            <a:avLst/>
            <a:gdLst>
              <a:gd name="connsiteX0" fmla="*/ 150 w 229334"/>
              <a:gd name="connsiteY0" fmla="*/ 248 h 141106"/>
              <a:gd name="connsiteX1" fmla="*/ 158900 w 229334"/>
              <a:gd name="connsiteY1" fmla="*/ 105023 h 141106"/>
              <a:gd name="connsiteX2" fmla="*/ 133500 w 229334"/>
              <a:gd name="connsiteY2" fmla="*/ 82798 h 141106"/>
              <a:gd name="connsiteX3" fmla="*/ 228750 w 229334"/>
              <a:gd name="connsiteY3" fmla="*/ 139948 h 141106"/>
              <a:gd name="connsiteX4" fmla="*/ 171600 w 229334"/>
              <a:gd name="connsiteY4" fmla="*/ 117723 h 141106"/>
              <a:gd name="connsiteX5" fmla="*/ 130325 w 229334"/>
              <a:gd name="connsiteY5" fmla="*/ 76448 h 141106"/>
              <a:gd name="connsiteX6" fmla="*/ 150 w 229334"/>
              <a:gd name="connsiteY6" fmla="*/ 248 h 141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334" h="141106">
                <a:moveTo>
                  <a:pt x="150" y="248"/>
                </a:moveTo>
                <a:cubicBezTo>
                  <a:pt x="4912" y="5010"/>
                  <a:pt x="136675" y="91265"/>
                  <a:pt x="158900" y="105023"/>
                </a:cubicBezTo>
                <a:cubicBezTo>
                  <a:pt x="181125" y="118781"/>
                  <a:pt x="121858" y="76977"/>
                  <a:pt x="133500" y="82798"/>
                </a:cubicBezTo>
                <a:cubicBezTo>
                  <a:pt x="145142" y="88619"/>
                  <a:pt x="222400" y="134127"/>
                  <a:pt x="228750" y="139948"/>
                </a:cubicBezTo>
                <a:cubicBezTo>
                  <a:pt x="235100" y="145769"/>
                  <a:pt x="188004" y="128306"/>
                  <a:pt x="171600" y="117723"/>
                </a:cubicBezTo>
                <a:cubicBezTo>
                  <a:pt x="155196" y="107140"/>
                  <a:pt x="155725" y="92323"/>
                  <a:pt x="130325" y="76448"/>
                </a:cubicBezTo>
                <a:cubicBezTo>
                  <a:pt x="104925" y="60573"/>
                  <a:pt x="-4612" y="-4514"/>
                  <a:pt x="150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509A033F-1CE8-2260-AB9A-564329B8509F}"/>
              </a:ext>
            </a:extLst>
          </p:cNvPr>
          <p:cNvSpPr/>
          <p:nvPr/>
        </p:nvSpPr>
        <p:spPr>
          <a:xfrm>
            <a:off x="5537188" y="2879415"/>
            <a:ext cx="258067" cy="279742"/>
          </a:xfrm>
          <a:custGeom>
            <a:avLst/>
            <a:gdLst>
              <a:gd name="connsiteX0" fmla="*/ 12 w 258067"/>
              <a:gd name="connsiteY0" fmla="*/ 310 h 279742"/>
              <a:gd name="connsiteX1" fmla="*/ 165112 w 258067"/>
              <a:gd name="connsiteY1" fmla="*/ 117785 h 279742"/>
              <a:gd name="connsiteX2" fmla="*/ 133362 w 258067"/>
              <a:gd name="connsiteY2" fmla="*/ 89210 h 279742"/>
              <a:gd name="connsiteX3" fmla="*/ 203212 w 258067"/>
              <a:gd name="connsiteY3" fmla="*/ 174935 h 279742"/>
              <a:gd name="connsiteX4" fmla="*/ 254012 w 258067"/>
              <a:gd name="connsiteY4" fmla="*/ 276535 h 279742"/>
              <a:gd name="connsiteX5" fmla="*/ 244487 w 258067"/>
              <a:gd name="connsiteY5" fmla="*/ 244785 h 279742"/>
              <a:gd name="connsiteX6" fmla="*/ 161937 w 258067"/>
              <a:gd name="connsiteY6" fmla="*/ 149535 h 279742"/>
              <a:gd name="connsiteX7" fmla="*/ 206387 w 258067"/>
              <a:gd name="connsiteY7" fmla="*/ 225735 h 279742"/>
              <a:gd name="connsiteX8" fmla="*/ 174637 w 258067"/>
              <a:gd name="connsiteY8" fmla="*/ 159060 h 279742"/>
              <a:gd name="connsiteX9" fmla="*/ 12 w 258067"/>
              <a:gd name="connsiteY9" fmla="*/ 310 h 27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8067" h="279742">
                <a:moveTo>
                  <a:pt x="12" y="310"/>
                </a:moveTo>
                <a:cubicBezTo>
                  <a:pt x="-1575" y="-6569"/>
                  <a:pt x="142887" y="102968"/>
                  <a:pt x="165112" y="117785"/>
                </a:cubicBezTo>
                <a:cubicBezTo>
                  <a:pt x="187337" y="132602"/>
                  <a:pt x="127012" y="79685"/>
                  <a:pt x="133362" y="89210"/>
                </a:cubicBezTo>
                <a:cubicBezTo>
                  <a:pt x="139712" y="98735"/>
                  <a:pt x="183104" y="143714"/>
                  <a:pt x="203212" y="174935"/>
                </a:cubicBezTo>
                <a:cubicBezTo>
                  <a:pt x="223320" y="206156"/>
                  <a:pt x="247133" y="264893"/>
                  <a:pt x="254012" y="276535"/>
                </a:cubicBezTo>
                <a:cubicBezTo>
                  <a:pt x="260891" y="288177"/>
                  <a:pt x="259833" y="265952"/>
                  <a:pt x="244487" y="244785"/>
                </a:cubicBezTo>
                <a:cubicBezTo>
                  <a:pt x="229141" y="223618"/>
                  <a:pt x="168287" y="152710"/>
                  <a:pt x="161937" y="149535"/>
                </a:cubicBezTo>
                <a:cubicBezTo>
                  <a:pt x="155587" y="146360"/>
                  <a:pt x="204270" y="224147"/>
                  <a:pt x="206387" y="225735"/>
                </a:cubicBezTo>
                <a:cubicBezTo>
                  <a:pt x="208504" y="227323"/>
                  <a:pt x="206387" y="192927"/>
                  <a:pt x="174637" y="159060"/>
                </a:cubicBezTo>
                <a:cubicBezTo>
                  <a:pt x="142887" y="125193"/>
                  <a:pt x="1599" y="7189"/>
                  <a:pt x="12" y="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2C109549-71C8-0864-B581-297C648677F2}"/>
              </a:ext>
            </a:extLst>
          </p:cNvPr>
          <p:cNvSpPr/>
          <p:nvPr/>
        </p:nvSpPr>
        <p:spPr>
          <a:xfrm>
            <a:off x="3162299" y="3247947"/>
            <a:ext cx="488956" cy="419284"/>
          </a:xfrm>
          <a:custGeom>
            <a:avLst/>
            <a:gdLst>
              <a:gd name="connsiteX0" fmla="*/ 1 w 488956"/>
              <a:gd name="connsiteY0" fmla="*/ 419178 h 419284"/>
              <a:gd name="connsiteX1" fmla="*/ 206376 w 488956"/>
              <a:gd name="connsiteY1" fmla="*/ 368378 h 419284"/>
              <a:gd name="connsiteX2" fmla="*/ 177801 w 488956"/>
              <a:gd name="connsiteY2" fmla="*/ 384253 h 419284"/>
              <a:gd name="connsiteX3" fmla="*/ 257176 w 488956"/>
              <a:gd name="connsiteY3" fmla="*/ 308053 h 419284"/>
              <a:gd name="connsiteX4" fmla="*/ 266701 w 488956"/>
              <a:gd name="connsiteY4" fmla="*/ 355678 h 419284"/>
              <a:gd name="connsiteX5" fmla="*/ 317501 w 488956"/>
              <a:gd name="connsiteY5" fmla="*/ 244553 h 419284"/>
              <a:gd name="connsiteX6" fmla="*/ 387351 w 488956"/>
              <a:gd name="connsiteY6" fmla="*/ 174703 h 419284"/>
              <a:gd name="connsiteX7" fmla="*/ 428626 w 488956"/>
              <a:gd name="connsiteY7" fmla="*/ 158828 h 419284"/>
              <a:gd name="connsiteX8" fmla="*/ 488951 w 488956"/>
              <a:gd name="connsiteY8" fmla="*/ 78 h 419284"/>
              <a:gd name="connsiteX9" fmla="*/ 431801 w 488956"/>
              <a:gd name="connsiteY9" fmla="*/ 136603 h 419284"/>
              <a:gd name="connsiteX10" fmla="*/ 384176 w 488956"/>
              <a:gd name="connsiteY10" fmla="*/ 66753 h 419284"/>
              <a:gd name="connsiteX11" fmla="*/ 415926 w 488956"/>
              <a:gd name="connsiteY11" fmla="*/ 146128 h 419284"/>
              <a:gd name="connsiteX12" fmla="*/ 307976 w 488956"/>
              <a:gd name="connsiteY12" fmla="*/ 66753 h 419284"/>
              <a:gd name="connsiteX13" fmla="*/ 384176 w 488956"/>
              <a:gd name="connsiteY13" fmla="*/ 155653 h 419284"/>
              <a:gd name="connsiteX14" fmla="*/ 365126 w 488956"/>
              <a:gd name="connsiteY14" fmla="*/ 174703 h 419284"/>
              <a:gd name="connsiteX15" fmla="*/ 225426 w 488956"/>
              <a:gd name="connsiteY15" fmla="*/ 88978 h 419284"/>
              <a:gd name="connsiteX16" fmla="*/ 320676 w 488956"/>
              <a:gd name="connsiteY16" fmla="*/ 177878 h 419284"/>
              <a:gd name="connsiteX17" fmla="*/ 276226 w 488956"/>
              <a:gd name="connsiteY17" fmla="*/ 215978 h 419284"/>
              <a:gd name="connsiteX18" fmla="*/ 184151 w 488956"/>
              <a:gd name="connsiteY18" fmla="*/ 203278 h 419284"/>
              <a:gd name="connsiteX19" fmla="*/ 219076 w 488956"/>
              <a:gd name="connsiteY19" fmla="*/ 244553 h 419284"/>
              <a:gd name="connsiteX20" fmla="*/ 196851 w 488956"/>
              <a:gd name="connsiteY20" fmla="*/ 279478 h 419284"/>
              <a:gd name="connsiteX21" fmla="*/ 133351 w 488956"/>
              <a:gd name="connsiteY21" fmla="*/ 269953 h 419284"/>
              <a:gd name="connsiteX22" fmla="*/ 165101 w 488956"/>
              <a:gd name="connsiteY22" fmla="*/ 285828 h 419284"/>
              <a:gd name="connsiteX23" fmla="*/ 142876 w 488956"/>
              <a:gd name="connsiteY23" fmla="*/ 333453 h 419284"/>
              <a:gd name="connsiteX24" fmla="*/ 104776 w 488956"/>
              <a:gd name="connsiteY24" fmla="*/ 365203 h 419284"/>
              <a:gd name="connsiteX25" fmla="*/ 206376 w 488956"/>
              <a:gd name="connsiteY25" fmla="*/ 327103 h 419284"/>
              <a:gd name="connsiteX26" fmla="*/ 203201 w 488956"/>
              <a:gd name="connsiteY26" fmla="*/ 352503 h 419284"/>
              <a:gd name="connsiteX27" fmla="*/ 1 w 488956"/>
              <a:gd name="connsiteY27" fmla="*/ 419178 h 41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88956" h="419284">
                <a:moveTo>
                  <a:pt x="1" y="419178"/>
                </a:moveTo>
                <a:cubicBezTo>
                  <a:pt x="530" y="421824"/>
                  <a:pt x="176743" y="374199"/>
                  <a:pt x="206376" y="368378"/>
                </a:cubicBezTo>
                <a:cubicBezTo>
                  <a:pt x="236009" y="362557"/>
                  <a:pt x="169334" y="394307"/>
                  <a:pt x="177801" y="384253"/>
                </a:cubicBezTo>
                <a:cubicBezTo>
                  <a:pt x="186268" y="374199"/>
                  <a:pt x="242359" y="312816"/>
                  <a:pt x="257176" y="308053"/>
                </a:cubicBezTo>
                <a:cubicBezTo>
                  <a:pt x="271993" y="303290"/>
                  <a:pt x="256647" y="366261"/>
                  <a:pt x="266701" y="355678"/>
                </a:cubicBezTo>
                <a:cubicBezTo>
                  <a:pt x="276755" y="345095"/>
                  <a:pt x="297393" y="274716"/>
                  <a:pt x="317501" y="244553"/>
                </a:cubicBezTo>
                <a:cubicBezTo>
                  <a:pt x="337609" y="214390"/>
                  <a:pt x="368830" y="188990"/>
                  <a:pt x="387351" y="174703"/>
                </a:cubicBezTo>
                <a:cubicBezTo>
                  <a:pt x="405872" y="160416"/>
                  <a:pt x="411693" y="187932"/>
                  <a:pt x="428626" y="158828"/>
                </a:cubicBezTo>
                <a:cubicBezTo>
                  <a:pt x="445559" y="129724"/>
                  <a:pt x="488422" y="3782"/>
                  <a:pt x="488951" y="78"/>
                </a:cubicBezTo>
                <a:cubicBezTo>
                  <a:pt x="489480" y="-3626"/>
                  <a:pt x="449263" y="125491"/>
                  <a:pt x="431801" y="136603"/>
                </a:cubicBezTo>
                <a:cubicBezTo>
                  <a:pt x="414339" y="147715"/>
                  <a:pt x="386822" y="65165"/>
                  <a:pt x="384176" y="66753"/>
                </a:cubicBezTo>
                <a:cubicBezTo>
                  <a:pt x="381530" y="68340"/>
                  <a:pt x="428626" y="146128"/>
                  <a:pt x="415926" y="146128"/>
                </a:cubicBezTo>
                <a:cubicBezTo>
                  <a:pt x="403226" y="146128"/>
                  <a:pt x="313268" y="65166"/>
                  <a:pt x="307976" y="66753"/>
                </a:cubicBezTo>
                <a:cubicBezTo>
                  <a:pt x="302684" y="68340"/>
                  <a:pt x="374651" y="137661"/>
                  <a:pt x="384176" y="155653"/>
                </a:cubicBezTo>
                <a:cubicBezTo>
                  <a:pt x="393701" y="173645"/>
                  <a:pt x="391584" y="185815"/>
                  <a:pt x="365126" y="174703"/>
                </a:cubicBezTo>
                <a:cubicBezTo>
                  <a:pt x="338668" y="163590"/>
                  <a:pt x="232834" y="88449"/>
                  <a:pt x="225426" y="88978"/>
                </a:cubicBezTo>
                <a:cubicBezTo>
                  <a:pt x="218018" y="89507"/>
                  <a:pt x="312209" y="156711"/>
                  <a:pt x="320676" y="177878"/>
                </a:cubicBezTo>
                <a:cubicBezTo>
                  <a:pt x="329143" y="199045"/>
                  <a:pt x="298980" y="211745"/>
                  <a:pt x="276226" y="215978"/>
                </a:cubicBezTo>
                <a:cubicBezTo>
                  <a:pt x="253472" y="220211"/>
                  <a:pt x="193676" y="198515"/>
                  <a:pt x="184151" y="203278"/>
                </a:cubicBezTo>
                <a:cubicBezTo>
                  <a:pt x="174626" y="208041"/>
                  <a:pt x="216959" y="231853"/>
                  <a:pt x="219076" y="244553"/>
                </a:cubicBezTo>
                <a:cubicBezTo>
                  <a:pt x="221193" y="257253"/>
                  <a:pt x="211138" y="275245"/>
                  <a:pt x="196851" y="279478"/>
                </a:cubicBezTo>
                <a:cubicBezTo>
                  <a:pt x="182564" y="283711"/>
                  <a:pt x="138642" y="268895"/>
                  <a:pt x="133351" y="269953"/>
                </a:cubicBezTo>
                <a:cubicBezTo>
                  <a:pt x="128060" y="271011"/>
                  <a:pt x="163514" y="275245"/>
                  <a:pt x="165101" y="285828"/>
                </a:cubicBezTo>
                <a:cubicBezTo>
                  <a:pt x="166689" y="296411"/>
                  <a:pt x="152930" y="320224"/>
                  <a:pt x="142876" y="333453"/>
                </a:cubicBezTo>
                <a:cubicBezTo>
                  <a:pt x="132822" y="346682"/>
                  <a:pt x="94193" y="366261"/>
                  <a:pt x="104776" y="365203"/>
                </a:cubicBezTo>
                <a:cubicBezTo>
                  <a:pt x="115359" y="364145"/>
                  <a:pt x="189972" y="329220"/>
                  <a:pt x="206376" y="327103"/>
                </a:cubicBezTo>
                <a:cubicBezTo>
                  <a:pt x="222780" y="324986"/>
                  <a:pt x="233363" y="339274"/>
                  <a:pt x="203201" y="352503"/>
                </a:cubicBezTo>
                <a:cubicBezTo>
                  <a:pt x="173039" y="365732"/>
                  <a:pt x="-528" y="416532"/>
                  <a:pt x="1" y="419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D5C776E7-8B11-70F8-324B-ACEB08538FF8}"/>
              </a:ext>
            </a:extLst>
          </p:cNvPr>
          <p:cNvSpPr/>
          <p:nvPr/>
        </p:nvSpPr>
        <p:spPr>
          <a:xfrm>
            <a:off x="3310823" y="3369879"/>
            <a:ext cx="380623" cy="186196"/>
          </a:xfrm>
          <a:custGeom>
            <a:avLst/>
            <a:gdLst>
              <a:gd name="connsiteX0" fmla="*/ 702 w 380623"/>
              <a:gd name="connsiteY0" fmla="*/ 186121 h 186196"/>
              <a:gd name="connsiteX1" fmla="*/ 168977 w 380623"/>
              <a:gd name="connsiteY1" fmla="*/ 49596 h 186196"/>
              <a:gd name="connsiteX2" fmla="*/ 321377 w 380623"/>
              <a:gd name="connsiteY2" fmla="*/ 1971 h 186196"/>
              <a:gd name="connsiteX3" fmla="*/ 127702 w 380623"/>
              <a:gd name="connsiteY3" fmla="*/ 106746 h 186196"/>
              <a:gd name="connsiteX4" fmla="*/ 346777 w 380623"/>
              <a:gd name="connsiteY4" fmla="*/ 11496 h 186196"/>
              <a:gd name="connsiteX5" fmla="*/ 365827 w 380623"/>
              <a:gd name="connsiteY5" fmla="*/ 5146 h 186196"/>
              <a:gd name="connsiteX6" fmla="*/ 207077 w 380623"/>
              <a:gd name="connsiteY6" fmla="*/ 33721 h 186196"/>
              <a:gd name="connsiteX7" fmla="*/ 111827 w 380623"/>
              <a:gd name="connsiteY7" fmla="*/ 68646 h 186196"/>
              <a:gd name="connsiteX8" fmla="*/ 702 w 380623"/>
              <a:gd name="connsiteY8" fmla="*/ 186121 h 18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0623" h="186196">
                <a:moveTo>
                  <a:pt x="702" y="186121"/>
                </a:moveTo>
                <a:cubicBezTo>
                  <a:pt x="10227" y="182946"/>
                  <a:pt x="115531" y="80288"/>
                  <a:pt x="168977" y="49596"/>
                </a:cubicBezTo>
                <a:cubicBezTo>
                  <a:pt x="222423" y="18904"/>
                  <a:pt x="328256" y="-7554"/>
                  <a:pt x="321377" y="1971"/>
                </a:cubicBezTo>
                <a:cubicBezTo>
                  <a:pt x="314498" y="11496"/>
                  <a:pt x="123469" y="105159"/>
                  <a:pt x="127702" y="106746"/>
                </a:cubicBezTo>
                <a:cubicBezTo>
                  <a:pt x="131935" y="108333"/>
                  <a:pt x="307090" y="28429"/>
                  <a:pt x="346777" y="11496"/>
                </a:cubicBezTo>
                <a:cubicBezTo>
                  <a:pt x="386464" y="-5437"/>
                  <a:pt x="389110" y="1442"/>
                  <a:pt x="365827" y="5146"/>
                </a:cubicBezTo>
                <a:cubicBezTo>
                  <a:pt x="342544" y="8850"/>
                  <a:pt x="249410" y="23138"/>
                  <a:pt x="207077" y="33721"/>
                </a:cubicBezTo>
                <a:cubicBezTo>
                  <a:pt x="164744" y="44304"/>
                  <a:pt x="142519" y="45363"/>
                  <a:pt x="111827" y="68646"/>
                </a:cubicBezTo>
                <a:cubicBezTo>
                  <a:pt x="81135" y="91929"/>
                  <a:pt x="-8823" y="189296"/>
                  <a:pt x="702" y="186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779C9812-4A2A-4F0C-5584-7F8989DAE840}"/>
              </a:ext>
            </a:extLst>
          </p:cNvPr>
          <p:cNvSpPr/>
          <p:nvPr/>
        </p:nvSpPr>
        <p:spPr>
          <a:xfrm>
            <a:off x="3598377" y="3256866"/>
            <a:ext cx="59223" cy="141039"/>
          </a:xfrm>
          <a:custGeom>
            <a:avLst/>
            <a:gdLst>
              <a:gd name="connsiteX0" fmla="*/ 59223 w 59223"/>
              <a:gd name="connsiteY0" fmla="*/ 684 h 141039"/>
              <a:gd name="connsiteX1" fmla="*/ 5248 w 59223"/>
              <a:gd name="connsiteY1" fmla="*/ 114984 h 141039"/>
              <a:gd name="connsiteX2" fmla="*/ 2073 w 59223"/>
              <a:gd name="connsiteY2" fmla="*/ 140384 h 141039"/>
              <a:gd name="connsiteX3" fmla="*/ 5248 w 59223"/>
              <a:gd name="connsiteY3" fmla="*/ 99109 h 141039"/>
              <a:gd name="connsiteX4" fmla="*/ 5248 w 59223"/>
              <a:gd name="connsiteY4" fmla="*/ 67359 h 141039"/>
              <a:gd name="connsiteX5" fmla="*/ 59223 w 59223"/>
              <a:gd name="connsiteY5" fmla="*/ 684 h 141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23" h="141039">
                <a:moveTo>
                  <a:pt x="59223" y="684"/>
                </a:moveTo>
                <a:cubicBezTo>
                  <a:pt x="59223" y="8621"/>
                  <a:pt x="14773" y="91701"/>
                  <a:pt x="5248" y="114984"/>
                </a:cubicBezTo>
                <a:cubicBezTo>
                  <a:pt x="-4277" y="138267"/>
                  <a:pt x="2073" y="143030"/>
                  <a:pt x="2073" y="140384"/>
                </a:cubicBezTo>
                <a:cubicBezTo>
                  <a:pt x="2073" y="137738"/>
                  <a:pt x="4719" y="111280"/>
                  <a:pt x="5248" y="99109"/>
                </a:cubicBezTo>
                <a:cubicBezTo>
                  <a:pt x="5777" y="86938"/>
                  <a:pt x="-1102" y="78471"/>
                  <a:pt x="5248" y="67359"/>
                </a:cubicBezTo>
                <a:cubicBezTo>
                  <a:pt x="11598" y="56247"/>
                  <a:pt x="59223" y="-7253"/>
                  <a:pt x="59223" y="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1E56D605-3420-0810-8502-7A8171B1BED8}"/>
              </a:ext>
            </a:extLst>
          </p:cNvPr>
          <p:cNvSpPr/>
          <p:nvPr/>
        </p:nvSpPr>
        <p:spPr>
          <a:xfrm>
            <a:off x="3242911" y="3304758"/>
            <a:ext cx="516270" cy="248669"/>
          </a:xfrm>
          <a:custGeom>
            <a:avLst/>
            <a:gdLst>
              <a:gd name="connsiteX0" fmla="*/ 1939 w 516270"/>
              <a:gd name="connsiteY0" fmla="*/ 248067 h 248669"/>
              <a:gd name="connsiteX1" fmla="*/ 221014 w 516270"/>
              <a:gd name="connsiteY1" fmla="*/ 79792 h 248669"/>
              <a:gd name="connsiteX2" fmla="*/ 179739 w 516270"/>
              <a:gd name="connsiteY2" fmla="*/ 108367 h 248669"/>
              <a:gd name="connsiteX3" fmla="*/ 386114 w 516270"/>
              <a:gd name="connsiteY3" fmla="*/ 32167 h 248669"/>
              <a:gd name="connsiteX4" fmla="*/ 322614 w 516270"/>
              <a:gd name="connsiteY4" fmla="*/ 48042 h 248669"/>
              <a:gd name="connsiteX5" fmla="*/ 513114 w 516270"/>
              <a:gd name="connsiteY5" fmla="*/ 89317 h 248669"/>
              <a:gd name="connsiteX6" fmla="*/ 446439 w 516270"/>
              <a:gd name="connsiteY6" fmla="*/ 60742 h 248669"/>
              <a:gd name="connsiteX7" fmla="*/ 294039 w 516270"/>
              <a:gd name="connsiteY7" fmla="*/ 417 h 248669"/>
              <a:gd name="connsiteX8" fmla="*/ 354364 w 516270"/>
              <a:gd name="connsiteY8" fmla="*/ 35342 h 248669"/>
              <a:gd name="connsiteX9" fmla="*/ 217839 w 516270"/>
              <a:gd name="connsiteY9" fmla="*/ 60742 h 248669"/>
              <a:gd name="connsiteX10" fmla="*/ 179739 w 516270"/>
              <a:gd name="connsiteY10" fmla="*/ 63917 h 248669"/>
              <a:gd name="connsiteX11" fmla="*/ 249589 w 516270"/>
              <a:gd name="connsiteY11" fmla="*/ 57567 h 248669"/>
              <a:gd name="connsiteX12" fmla="*/ 125764 w 516270"/>
              <a:gd name="connsiteY12" fmla="*/ 127417 h 248669"/>
              <a:gd name="connsiteX13" fmla="*/ 113064 w 516270"/>
              <a:gd name="connsiteY13" fmla="*/ 136942 h 248669"/>
              <a:gd name="connsiteX14" fmla="*/ 1939 w 516270"/>
              <a:gd name="connsiteY14" fmla="*/ 248067 h 24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6270" h="248669">
                <a:moveTo>
                  <a:pt x="1939" y="248067"/>
                </a:moveTo>
                <a:cubicBezTo>
                  <a:pt x="19931" y="238542"/>
                  <a:pt x="191381" y="103075"/>
                  <a:pt x="221014" y="79792"/>
                </a:cubicBezTo>
                <a:cubicBezTo>
                  <a:pt x="250647" y="56509"/>
                  <a:pt x="152223" y="116304"/>
                  <a:pt x="179739" y="108367"/>
                </a:cubicBezTo>
                <a:cubicBezTo>
                  <a:pt x="207255" y="100430"/>
                  <a:pt x="362302" y="42221"/>
                  <a:pt x="386114" y="32167"/>
                </a:cubicBezTo>
                <a:cubicBezTo>
                  <a:pt x="409926" y="22113"/>
                  <a:pt x="301447" y="38517"/>
                  <a:pt x="322614" y="48042"/>
                </a:cubicBezTo>
                <a:cubicBezTo>
                  <a:pt x="343781" y="57567"/>
                  <a:pt x="492477" y="87200"/>
                  <a:pt x="513114" y="89317"/>
                </a:cubicBezTo>
                <a:cubicBezTo>
                  <a:pt x="533751" y="91434"/>
                  <a:pt x="446439" y="60742"/>
                  <a:pt x="446439" y="60742"/>
                </a:cubicBezTo>
                <a:cubicBezTo>
                  <a:pt x="409927" y="45925"/>
                  <a:pt x="309385" y="4650"/>
                  <a:pt x="294039" y="417"/>
                </a:cubicBezTo>
                <a:cubicBezTo>
                  <a:pt x="278693" y="-3816"/>
                  <a:pt x="367064" y="25288"/>
                  <a:pt x="354364" y="35342"/>
                </a:cubicBezTo>
                <a:cubicBezTo>
                  <a:pt x="341664" y="45396"/>
                  <a:pt x="246943" y="55980"/>
                  <a:pt x="217839" y="60742"/>
                </a:cubicBezTo>
                <a:cubicBezTo>
                  <a:pt x="188735" y="65504"/>
                  <a:pt x="179739" y="63917"/>
                  <a:pt x="179739" y="63917"/>
                </a:cubicBezTo>
                <a:cubicBezTo>
                  <a:pt x="185031" y="63388"/>
                  <a:pt x="258585" y="46984"/>
                  <a:pt x="249589" y="57567"/>
                </a:cubicBezTo>
                <a:cubicBezTo>
                  <a:pt x="240593" y="68150"/>
                  <a:pt x="148518" y="114188"/>
                  <a:pt x="125764" y="127417"/>
                </a:cubicBezTo>
                <a:cubicBezTo>
                  <a:pt x="103010" y="140646"/>
                  <a:pt x="129468" y="122654"/>
                  <a:pt x="113064" y="136942"/>
                </a:cubicBezTo>
                <a:cubicBezTo>
                  <a:pt x="96660" y="151230"/>
                  <a:pt x="-16053" y="257592"/>
                  <a:pt x="1939" y="248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DE629D49-72C1-D668-C850-E96ACEE69E69}"/>
              </a:ext>
            </a:extLst>
          </p:cNvPr>
          <p:cNvSpPr/>
          <p:nvPr/>
        </p:nvSpPr>
        <p:spPr>
          <a:xfrm>
            <a:off x="3507640" y="3305146"/>
            <a:ext cx="525439" cy="323984"/>
          </a:xfrm>
          <a:custGeom>
            <a:avLst/>
            <a:gdLst>
              <a:gd name="connsiteX0" fmla="*/ 118210 w 525439"/>
              <a:gd name="connsiteY0" fmla="*/ 29 h 323984"/>
              <a:gd name="connsiteX1" fmla="*/ 308710 w 525439"/>
              <a:gd name="connsiteY1" fmla="*/ 82579 h 323984"/>
              <a:gd name="connsiteX2" fmla="*/ 299185 w 525439"/>
              <a:gd name="connsiteY2" fmla="*/ 57179 h 323984"/>
              <a:gd name="connsiteX3" fmla="*/ 413485 w 525439"/>
              <a:gd name="connsiteY3" fmla="*/ 127029 h 323984"/>
              <a:gd name="connsiteX4" fmla="*/ 375385 w 525439"/>
              <a:gd name="connsiteY4" fmla="*/ 88929 h 323984"/>
              <a:gd name="connsiteX5" fmla="*/ 502385 w 525439"/>
              <a:gd name="connsiteY5" fmla="*/ 279429 h 323984"/>
              <a:gd name="connsiteX6" fmla="*/ 521435 w 525439"/>
              <a:gd name="connsiteY6" fmla="*/ 323879 h 323984"/>
              <a:gd name="connsiteX7" fmla="*/ 454760 w 525439"/>
              <a:gd name="connsiteY7" fmla="*/ 273079 h 323984"/>
              <a:gd name="connsiteX8" fmla="*/ 381735 w 525439"/>
              <a:gd name="connsiteY8" fmla="*/ 168304 h 323984"/>
              <a:gd name="connsiteX9" fmla="*/ 435710 w 525439"/>
              <a:gd name="connsiteY9" fmla="*/ 254029 h 323984"/>
              <a:gd name="connsiteX10" fmla="*/ 327760 w 525439"/>
              <a:gd name="connsiteY10" fmla="*/ 155604 h 323984"/>
              <a:gd name="connsiteX11" fmla="*/ 276960 w 525439"/>
              <a:gd name="connsiteY11" fmla="*/ 92104 h 323984"/>
              <a:gd name="connsiteX12" fmla="*/ 299185 w 525439"/>
              <a:gd name="connsiteY12" fmla="*/ 111154 h 323984"/>
              <a:gd name="connsiteX13" fmla="*/ 267435 w 525439"/>
              <a:gd name="connsiteY13" fmla="*/ 123854 h 323984"/>
              <a:gd name="connsiteX14" fmla="*/ 210285 w 525439"/>
              <a:gd name="connsiteY14" fmla="*/ 69879 h 323984"/>
              <a:gd name="connsiteX15" fmla="*/ 735 w 525439"/>
              <a:gd name="connsiteY15" fmla="*/ 107979 h 323984"/>
              <a:gd name="connsiteX16" fmla="*/ 140435 w 525439"/>
              <a:gd name="connsiteY16" fmla="*/ 73054 h 323984"/>
              <a:gd name="connsiteX17" fmla="*/ 118210 w 525439"/>
              <a:gd name="connsiteY17" fmla="*/ 29 h 32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25439" h="323984">
                <a:moveTo>
                  <a:pt x="118210" y="29"/>
                </a:moveTo>
                <a:cubicBezTo>
                  <a:pt x="146256" y="1616"/>
                  <a:pt x="278548" y="73054"/>
                  <a:pt x="308710" y="82579"/>
                </a:cubicBezTo>
                <a:cubicBezTo>
                  <a:pt x="338872" y="92104"/>
                  <a:pt x="281723" y="49771"/>
                  <a:pt x="299185" y="57179"/>
                </a:cubicBezTo>
                <a:cubicBezTo>
                  <a:pt x="316647" y="64587"/>
                  <a:pt x="400785" y="121737"/>
                  <a:pt x="413485" y="127029"/>
                </a:cubicBezTo>
                <a:cubicBezTo>
                  <a:pt x="426185" y="132321"/>
                  <a:pt x="360568" y="63529"/>
                  <a:pt x="375385" y="88929"/>
                </a:cubicBezTo>
                <a:cubicBezTo>
                  <a:pt x="390202" y="114329"/>
                  <a:pt x="478043" y="240271"/>
                  <a:pt x="502385" y="279429"/>
                </a:cubicBezTo>
                <a:cubicBezTo>
                  <a:pt x="526727" y="318587"/>
                  <a:pt x="529372" y="324937"/>
                  <a:pt x="521435" y="323879"/>
                </a:cubicBezTo>
                <a:cubicBezTo>
                  <a:pt x="513498" y="322821"/>
                  <a:pt x="478043" y="299008"/>
                  <a:pt x="454760" y="273079"/>
                </a:cubicBezTo>
                <a:cubicBezTo>
                  <a:pt x="431477" y="247150"/>
                  <a:pt x="384910" y="171479"/>
                  <a:pt x="381735" y="168304"/>
                </a:cubicBezTo>
                <a:cubicBezTo>
                  <a:pt x="378560" y="165129"/>
                  <a:pt x="444706" y="256146"/>
                  <a:pt x="435710" y="254029"/>
                </a:cubicBezTo>
                <a:cubicBezTo>
                  <a:pt x="426714" y="251912"/>
                  <a:pt x="354218" y="182592"/>
                  <a:pt x="327760" y="155604"/>
                </a:cubicBezTo>
                <a:cubicBezTo>
                  <a:pt x="301302" y="128616"/>
                  <a:pt x="281723" y="99512"/>
                  <a:pt x="276960" y="92104"/>
                </a:cubicBezTo>
                <a:cubicBezTo>
                  <a:pt x="272198" y="84696"/>
                  <a:pt x="300772" y="105862"/>
                  <a:pt x="299185" y="111154"/>
                </a:cubicBezTo>
                <a:cubicBezTo>
                  <a:pt x="297598" y="116446"/>
                  <a:pt x="282252" y="130733"/>
                  <a:pt x="267435" y="123854"/>
                </a:cubicBezTo>
                <a:cubicBezTo>
                  <a:pt x="252618" y="116975"/>
                  <a:pt x="254735" y="72525"/>
                  <a:pt x="210285" y="69879"/>
                </a:cubicBezTo>
                <a:cubicBezTo>
                  <a:pt x="165835" y="67233"/>
                  <a:pt x="12377" y="107450"/>
                  <a:pt x="735" y="107979"/>
                </a:cubicBezTo>
                <a:cubicBezTo>
                  <a:pt x="-10907" y="108508"/>
                  <a:pt x="119268" y="85754"/>
                  <a:pt x="140435" y="73054"/>
                </a:cubicBezTo>
                <a:cubicBezTo>
                  <a:pt x="161602" y="60354"/>
                  <a:pt x="90164" y="-1558"/>
                  <a:pt x="118210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D7B1D30B-F6CA-692C-8EC8-9E161D318DD8}"/>
              </a:ext>
            </a:extLst>
          </p:cNvPr>
          <p:cNvSpPr/>
          <p:nvPr/>
        </p:nvSpPr>
        <p:spPr>
          <a:xfrm>
            <a:off x="3656571" y="3318161"/>
            <a:ext cx="353561" cy="231975"/>
          </a:xfrm>
          <a:custGeom>
            <a:avLst/>
            <a:gdLst>
              <a:gd name="connsiteX0" fmla="*/ 1029 w 353561"/>
              <a:gd name="connsiteY0" fmla="*/ 2889 h 231975"/>
              <a:gd name="connsiteX1" fmla="*/ 182004 w 353561"/>
              <a:gd name="connsiteY1" fmla="*/ 50514 h 231975"/>
              <a:gd name="connsiteX2" fmla="*/ 280429 w 353561"/>
              <a:gd name="connsiteY2" fmla="*/ 120364 h 231975"/>
              <a:gd name="connsiteX3" fmla="*/ 258204 w 353561"/>
              <a:gd name="connsiteY3" fmla="*/ 94964 h 231975"/>
              <a:gd name="connsiteX4" fmla="*/ 353454 w 353561"/>
              <a:gd name="connsiteY4" fmla="*/ 231489 h 231975"/>
              <a:gd name="connsiteX5" fmla="*/ 270904 w 353561"/>
              <a:gd name="connsiteY5" fmla="*/ 136239 h 231975"/>
              <a:gd name="connsiteX6" fmla="*/ 1029 w 353561"/>
              <a:gd name="connsiteY6" fmla="*/ 2889 h 23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3561" h="231975">
                <a:moveTo>
                  <a:pt x="1029" y="2889"/>
                </a:moveTo>
                <a:cubicBezTo>
                  <a:pt x="-13788" y="-11398"/>
                  <a:pt x="135437" y="30935"/>
                  <a:pt x="182004" y="50514"/>
                </a:cubicBezTo>
                <a:cubicBezTo>
                  <a:pt x="228571" y="70093"/>
                  <a:pt x="267729" y="112956"/>
                  <a:pt x="280429" y="120364"/>
                </a:cubicBezTo>
                <a:cubicBezTo>
                  <a:pt x="293129" y="127772"/>
                  <a:pt x="246033" y="76443"/>
                  <a:pt x="258204" y="94964"/>
                </a:cubicBezTo>
                <a:cubicBezTo>
                  <a:pt x="270375" y="113485"/>
                  <a:pt x="351337" y="224610"/>
                  <a:pt x="353454" y="231489"/>
                </a:cubicBezTo>
                <a:cubicBezTo>
                  <a:pt x="355571" y="238368"/>
                  <a:pt x="326466" y="170635"/>
                  <a:pt x="270904" y="136239"/>
                </a:cubicBezTo>
                <a:cubicBezTo>
                  <a:pt x="215342" y="101843"/>
                  <a:pt x="15846" y="17176"/>
                  <a:pt x="1029" y="2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7A1EA379-3DBB-E819-AA6C-86CC7A4ECA31}"/>
              </a:ext>
            </a:extLst>
          </p:cNvPr>
          <p:cNvSpPr/>
          <p:nvPr/>
        </p:nvSpPr>
        <p:spPr>
          <a:xfrm>
            <a:off x="3279768" y="3333369"/>
            <a:ext cx="339820" cy="149629"/>
          </a:xfrm>
          <a:custGeom>
            <a:avLst/>
            <a:gdLst>
              <a:gd name="connsiteX0" fmla="*/ 7 w 339820"/>
              <a:gd name="connsiteY0" fmla="*/ 149606 h 149629"/>
              <a:gd name="connsiteX1" fmla="*/ 168282 w 339820"/>
              <a:gd name="connsiteY1" fmla="*/ 48006 h 149629"/>
              <a:gd name="connsiteX2" fmla="*/ 339732 w 339820"/>
              <a:gd name="connsiteY2" fmla="*/ 381 h 149629"/>
              <a:gd name="connsiteX3" fmla="*/ 190507 w 339820"/>
              <a:gd name="connsiteY3" fmla="*/ 25781 h 149629"/>
              <a:gd name="connsiteX4" fmla="*/ 101607 w 339820"/>
              <a:gd name="connsiteY4" fmla="*/ 28956 h 149629"/>
              <a:gd name="connsiteX5" fmla="*/ 174632 w 339820"/>
              <a:gd name="connsiteY5" fmla="*/ 38481 h 149629"/>
              <a:gd name="connsiteX6" fmla="*/ 7 w 339820"/>
              <a:gd name="connsiteY6" fmla="*/ 149606 h 14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820" h="149629">
                <a:moveTo>
                  <a:pt x="7" y="149606"/>
                </a:moveTo>
                <a:cubicBezTo>
                  <a:pt x="-1051" y="151194"/>
                  <a:pt x="111661" y="72877"/>
                  <a:pt x="168282" y="48006"/>
                </a:cubicBezTo>
                <a:cubicBezTo>
                  <a:pt x="224903" y="23135"/>
                  <a:pt x="336028" y="4085"/>
                  <a:pt x="339732" y="381"/>
                </a:cubicBezTo>
                <a:cubicBezTo>
                  <a:pt x="343436" y="-3323"/>
                  <a:pt x="230195" y="21018"/>
                  <a:pt x="190507" y="25781"/>
                </a:cubicBezTo>
                <a:cubicBezTo>
                  <a:pt x="150820" y="30543"/>
                  <a:pt x="104253" y="26839"/>
                  <a:pt x="101607" y="28956"/>
                </a:cubicBezTo>
                <a:cubicBezTo>
                  <a:pt x="98961" y="31073"/>
                  <a:pt x="193153" y="16785"/>
                  <a:pt x="174632" y="38481"/>
                </a:cubicBezTo>
                <a:cubicBezTo>
                  <a:pt x="156111" y="60177"/>
                  <a:pt x="1065" y="148018"/>
                  <a:pt x="7" y="1496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56A45452-2932-D6CB-438F-A4B13F96EBE5}"/>
              </a:ext>
            </a:extLst>
          </p:cNvPr>
          <p:cNvSpPr/>
          <p:nvPr/>
        </p:nvSpPr>
        <p:spPr>
          <a:xfrm>
            <a:off x="3889360" y="3470241"/>
            <a:ext cx="114342" cy="200186"/>
          </a:xfrm>
          <a:custGeom>
            <a:avLst/>
            <a:gdLst>
              <a:gd name="connsiteX0" fmla="*/ 15 w 114342"/>
              <a:gd name="connsiteY0" fmla="*/ 34 h 200186"/>
              <a:gd name="connsiteX1" fmla="*/ 60340 w 114342"/>
              <a:gd name="connsiteY1" fmla="*/ 130209 h 200186"/>
              <a:gd name="connsiteX2" fmla="*/ 41290 w 114342"/>
              <a:gd name="connsiteY2" fmla="*/ 200059 h 200186"/>
              <a:gd name="connsiteX3" fmla="*/ 73040 w 114342"/>
              <a:gd name="connsiteY3" fmla="*/ 114334 h 200186"/>
              <a:gd name="connsiteX4" fmla="*/ 114315 w 114342"/>
              <a:gd name="connsiteY4" fmla="*/ 158784 h 200186"/>
              <a:gd name="connsiteX5" fmla="*/ 66690 w 114342"/>
              <a:gd name="connsiteY5" fmla="*/ 117509 h 200186"/>
              <a:gd name="connsiteX6" fmla="*/ 15 w 114342"/>
              <a:gd name="connsiteY6" fmla="*/ 34 h 200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342" h="200186">
                <a:moveTo>
                  <a:pt x="15" y="34"/>
                </a:moveTo>
                <a:cubicBezTo>
                  <a:pt x="-1043" y="2151"/>
                  <a:pt x="53461" y="96871"/>
                  <a:pt x="60340" y="130209"/>
                </a:cubicBezTo>
                <a:cubicBezTo>
                  <a:pt x="67219" y="163547"/>
                  <a:pt x="39173" y="202705"/>
                  <a:pt x="41290" y="200059"/>
                </a:cubicBezTo>
                <a:cubicBezTo>
                  <a:pt x="43407" y="197413"/>
                  <a:pt x="60869" y="121213"/>
                  <a:pt x="73040" y="114334"/>
                </a:cubicBezTo>
                <a:cubicBezTo>
                  <a:pt x="85211" y="107455"/>
                  <a:pt x="115373" y="158255"/>
                  <a:pt x="114315" y="158784"/>
                </a:cubicBezTo>
                <a:cubicBezTo>
                  <a:pt x="113257" y="159313"/>
                  <a:pt x="81507" y="139734"/>
                  <a:pt x="66690" y="117509"/>
                </a:cubicBezTo>
                <a:cubicBezTo>
                  <a:pt x="51873" y="95284"/>
                  <a:pt x="1073" y="-2083"/>
                  <a:pt x="15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131D6DBD-E858-F82E-B610-0E6599E3B1F2}"/>
              </a:ext>
            </a:extLst>
          </p:cNvPr>
          <p:cNvSpPr/>
          <p:nvPr/>
        </p:nvSpPr>
        <p:spPr>
          <a:xfrm>
            <a:off x="3403580" y="3571872"/>
            <a:ext cx="286565" cy="125407"/>
          </a:xfrm>
          <a:custGeom>
            <a:avLst/>
            <a:gdLst>
              <a:gd name="connsiteX0" fmla="*/ 20 w 286565"/>
              <a:gd name="connsiteY0" fmla="*/ 3 h 125407"/>
              <a:gd name="connsiteX1" fmla="*/ 130195 w 286565"/>
              <a:gd name="connsiteY1" fmla="*/ 85728 h 125407"/>
              <a:gd name="connsiteX2" fmla="*/ 200045 w 286565"/>
              <a:gd name="connsiteY2" fmla="*/ 104778 h 125407"/>
              <a:gd name="connsiteX3" fmla="*/ 165120 w 286565"/>
              <a:gd name="connsiteY3" fmla="*/ 76203 h 125407"/>
              <a:gd name="connsiteX4" fmla="*/ 285770 w 286565"/>
              <a:gd name="connsiteY4" fmla="*/ 123828 h 125407"/>
              <a:gd name="connsiteX5" fmla="*/ 212745 w 286565"/>
              <a:gd name="connsiteY5" fmla="*/ 111128 h 125407"/>
              <a:gd name="connsiteX6" fmla="*/ 120670 w 286565"/>
              <a:gd name="connsiteY6" fmla="*/ 82553 h 125407"/>
              <a:gd name="connsiteX7" fmla="*/ 20 w 286565"/>
              <a:gd name="connsiteY7" fmla="*/ 3 h 125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6565" h="125407">
                <a:moveTo>
                  <a:pt x="20" y="3"/>
                </a:moveTo>
                <a:cubicBezTo>
                  <a:pt x="1607" y="532"/>
                  <a:pt x="96858" y="68266"/>
                  <a:pt x="130195" y="85728"/>
                </a:cubicBezTo>
                <a:cubicBezTo>
                  <a:pt x="163532" y="103190"/>
                  <a:pt x="194224" y="106366"/>
                  <a:pt x="200045" y="104778"/>
                </a:cubicBezTo>
                <a:cubicBezTo>
                  <a:pt x="205866" y="103191"/>
                  <a:pt x="150833" y="73028"/>
                  <a:pt x="165120" y="76203"/>
                </a:cubicBezTo>
                <a:cubicBezTo>
                  <a:pt x="179407" y="79378"/>
                  <a:pt x="277833" y="118007"/>
                  <a:pt x="285770" y="123828"/>
                </a:cubicBezTo>
                <a:cubicBezTo>
                  <a:pt x="293707" y="129649"/>
                  <a:pt x="240262" y="118007"/>
                  <a:pt x="212745" y="111128"/>
                </a:cubicBezTo>
                <a:cubicBezTo>
                  <a:pt x="185228" y="104249"/>
                  <a:pt x="150303" y="96841"/>
                  <a:pt x="120670" y="82553"/>
                </a:cubicBezTo>
                <a:cubicBezTo>
                  <a:pt x="91037" y="68265"/>
                  <a:pt x="-1567" y="-526"/>
                  <a:pt x="20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036FE3A4-1940-78A0-CA24-BBFEC8860959}"/>
              </a:ext>
            </a:extLst>
          </p:cNvPr>
          <p:cNvSpPr/>
          <p:nvPr/>
        </p:nvSpPr>
        <p:spPr>
          <a:xfrm>
            <a:off x="3670190" y="3621652"/>
            <a:ext cx="333500" cy="90003"/>
          </a:xfrm>
          <a:custGeom>
            <a:avLst/>
            <a:gdLst>
              <a:gd name="connsiteX0" fmla="*/ 110 w 333500"/>
              <a:gd name="connsiteY0" fmla="*/ 89923 h 90003"/>
              <a:gd name="connsiteX1" fmla="*/ 225535 w 333500"/>
              <a:gd name="connsiteY1" fmla="*/ 61348 h 90003"/>
              <a:gd name="connsiteX2" fmla="*/ 263635 w 333500"/>
              <a:gd name="connsiteY2" fmla="*/ 29598 h 90003"/>
              <a:gd name="connsiteX3" fmla="*/ 333485 w 333500"/>
              <a:gd name="connsiteY3" fmla="*/ 1023 h 90003"/>
              <a:gd name="connsiteX4" fmla="*/ 257285 w 333500"/>
              <a:gd name="connsiteY4" fmla="*/ 67698 h 90003"/>
              <a:gd name="connsiteX5" fmla="*/ 110 w 333500"/>
              <a:gd name="connsiteY5" fmla="*/ 89923 h 9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500" h="90003">
                <a:moveTo>
                  <a:pt x="110" y="89923"/>
                </a:moveTo>
                <a:cubicBezTo>
                  <a:pt x="-5181" y="88865"/>
                  <a:pt x="181614" y="71402"/>
                  <a:pt x="225535" y="61348"/>
                </a:cubicBezTo>
                <a:cubicBezTo>
                  <a:pt x="269456" y="51294"/>
                  <a:pt x="245643" y="39652"/>
                  <a:pt x="263635" y="29598"/>
                </a:cubicBezTo>
                <a:cubicBezTo>
                  <a:pt x="281627" y="19544"/>
                  <a:pt x="334543" y="-5327"/>
                  <a:pt x="333485" y="1023"/>
                </a:cubicBezTo>
                <a:cubicBezTo>
                  <a:pt x="332427" y="7373"/>
                  <a:pt x="310731" y="53940"/>
                  <a:pt x="257285" y="67698"/>
                </a:cubicBezTo>
                <a:cubicBezTo>
                  <a:pt x="203839" y="81456"/>
                  <a:pt x="5401" y="90981"/>
                  <a:pt x="110" y="89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F0D110D6-2663-EDE0-1EED-E2256040C33E}"/>
              </a:ext>
            </a:extLst>
          </p:cNvPr>
          <p:cNvSpPr/>
          <p:nvPr/>
        </p:nvSpPr>
        <p:spPr>
          <a:xfrm>
            <a:off x="3346413" y="3603623"/>
            <a:ext cx="365818" cy="140733"/>
          </a:xfrm>
          <a:custGeom>
            <a:avLst/>
            <a:gdLst>
              <a:gd name="connsiteX0" fmla="*/ 37 w 365818"/>
              <a:gd name="connsiteY0" fmla="*/ 2 h 140733"/>
              <a:gd name="connsiteX1" fmla="*/ 231812 w 365818"/>
              <a:gd name="connsiteY1" fmla="*/ 117477 h 140733"/>
              <a:gd name="connsiteX2" fmla="*/ 203237 w 365818"/>
              <a:gd name="connsiteY2" fmla="*/ 88902 h 140733"/>
              <a:gd name="connsiteX3" fmla="*/ 358812 w 365818"/>
              <a:gd name="connsiteY3" fmla="*/ 139702 h 140733"/>
              <a:gd name="connsiteX4" fmla="*/ 311187 w 365818"/>
              <a:gd name="connsiteY4" fmla="*/ 120652 h 140733"/>
              <a:gd name="connsiteX5" fmla="*/ 66712 w 365818"/>
              <a:gd name="connsiteY5" fmla="*/ 92077 h 140733"/>
              <a:gd name="connsiteX6" fmla="*/ 250862 w 365818"/>
              <a:gd name="connsiteY6" fmla="*/ 120652 h 140733"/>
              <a:gd name="connsiteX7" fmla="*/ 37 w 365818"/>
              <a:gd name="connsiteY7" fmla="*/ 2 h 140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818" h="140733">
                <a:moveTo>
                  <a:pt x="37" y="2"/>
                </a:moveTo>
                <a:cubicBezTo>
                  <a:pt x="-3138" y="-527"/>
                  <a:pt x="197945" y="102660"/>
                  <a:pt x="231812" y="117477"/>
                </a:cubicBezTo>
                <a:cubicBezTo>
                  <a:pt x="265679" y="132294"/>
                  <a:pt x="182070" y="85198"/>
                  <a:pt x="203237" y="88902"/>
                </a:cubicBezTo>
                <a:cubicBezTo>
                  <a:pt x="224404" y="92606"/>
                  <a:pt x="340820" y="134410"/>
                  <a:pt x="358812" y="139702"/>
                </a:cubicBezTo>
                <a:cubicBezTo>
                  <a:pt x="376804" y="144994"/>
                  <a:pt x="359870" y="128589"/>
                  <a:pt x="311187" y="120652"/>
                </a:cubicBezTo>
                <a:cubicBezTo>
                  <a:pt x="262504" y="112715"/>
                  <a:pt x="76766" y="92077"/>
                  <a:pt x="66712" y="92077"/>
                </a:cubicBezTo>
                <a:cubicBezTo>
                  <a:pt x="56658" y="92077"/>
                  <a:pt x="256154" y="134410"/>
                  <a:pt x="250862" y="120652"/>
                </a:cubicBezTo>
                <a:cubicBezTo>
                  <a:pt x="245570" y="106894"/>
                  <a:pt x="3212" y="531"/>
                  <a:pt x="37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79198535-5244-80FB-3F51-36BEE7FBFFA4}"/>
              </a:ext>
            </a:extLst>
          </p:cNvPr>
          <p:cNvSpPr/>
          <p:nvPr/>
        </p:nvSpPr>
        <p:spPr>
          <a:xfrm>
            <a:off x="3696445" y="3629001"/>
            <a:ext cx="345539" cy="112508"/>
          </a:xfrm>
          <a:custGeom>
            <a:avLst/>
            <a:gdLst>
              <a:gd name="connsiteX0" fmla="*/ 2430 w 345539"/>
              <a:gd name="connsiteY0" fmla="*/ 101624 h 112508"/>
              <a:gd name="connsiteX1" fmla="*/ 161180 w 345539"/>
              <a:gd name="connsiteY1" fmla="*/ 92099 h 112508"/>
              <a:gd name="connsiteX2" fmla="*/ 294530 w 345539"/>
              <a:gd name="connsiteY2" fmla="*/ 47649 h 112508"/>
              <a:gd name="connsiteX3" fmla="*/ 345330 w 345539"/>
              <a:gd name="connsiteY3" fmla="*/ 24 h 112508"/>
              <a:gd name="connsiteX4" fmla="*/ 278655 w 345539"/>
              <a:gd name="connsiteY4" fmla="*/ 53999 h 112508"/>
              <a:gd name="connsiteX5" fmla="*/ 234205 w 345539"/>
              <a:gd name="connsiteY5" fmla="*/ 79399 h 112508"/>
              <a:gd name="connsiteX6" fmla="*/ 75455 w 345539"/>
              <a:gd name="connsiteY6" fmla="*/ 111149 h 112508"/>
              <a:gd name="connsiteX7" fmla="*/ 2430 w 345539"/>
              <a:gd name="connsiteY7" fmla="*/ 101624 h 11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539" h="112508">
                <a:moveTo>
                  <a:pt x="2430" y="101624"/>
                </a:moveTo>
                <a:cubicBezTo>
                  <a:pt x="16717" y="98449"/>
                  <a:pt x="112497" y="101095"/>
                  <a:pt x="161180" y="92099"/>
                </a:cubicBezTo>
                <a:cubicBezTo>
                  <a:pt x="209863" y="83103"/>
                  <a:pt x="263838" y="62995"/>
                  <a:pt x="294530" y="47649"/>
                </a:cubicBezTo>
                <a:cubicBezTo>
                  <a:pt x="325222" y="32303"/>
                  <a:pt x="347976" y="-1034"/>
                  <a:pt x="345330" y="24"/>
                </a:cubicBezTo>
                <a:cubicBezTo>
                  <a:pt x="342684" y="1082"/>
                  <a:pt x="297176" y="40770"/>
                  <a:pt x="278655" y="53999"/>
                </a:cubicBezTo>
                <a:cubicBezTo>
                  <a:pt x="260134" y="67228"/>
                  <a:pt x="268072" y="69874"/>
                  <a:pt x="234205" y="79399"/>
                </a:cubicBezTo>
                <a:cubicBezTo>
                  <a:pt x="200338" y="88924"/>
                  <a:pt x="110909" y="105857"/>
                  <a:pt x="75455" y="111149"/>
                </a:cubicBezTo>
                <a:cubicBezTo>
                  <a:pt x="40001" y="116441"/>
                  <a:pt x="-11857" y="104799"/>
                  <a:pt x="2430" y="101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19A76D73-86B0-DD42-A7FA-8F022B536CD2}"/>
              </a:ext>
            </a:extLst>
          </p:cNvPr>
          <p:cNvSpPr/>
          <p:nvPr/>
        </p:nvSpPr>
        <p:spPr>
          <a:xfrm>
            <a:off x="3444218" y="3368248"/>
            <a:ext cx="407476" cy="287940"/>
          </a:xfrm>
          <a:custGeom>
            <a:avLst/>
            <a:gdLst>
              <a:gd name="connsiteX0" fmla="*/ 384832 w 407476"/>
              <a:gd name="connsiteY0" fmla="*/ 19477 h 287940"/>
              <a:gd name="connsiteX1" fmla="*/ 407057 w 407476"/>
              <a:gd name="connsiteY1" fmla="*/ 130602 h 287940"/>
              <a:gd name="connsiteX2" fmla="*/ 394357 w 407476"/>
              <a:gd name="connsiteY2" fmla="*/ 209977 h 287940"/>
              <a:gd name="connsiteX3" fmla="*/ 337207 w 407476"/>
              <a:gd name="connsiteY3" fmla="*/ 276652 h 287940"/>
              <a:gd name="connsiteX4" fmla="*/ 251482 w 407476"/>
              <a:gd name="connsiteY4" fmla="*/ 286177 h 287940"/>
              <a:gd name="connsiteX5" fmla="*/ 143532 w 407476"/>
              <a:gd name="connsiteY5" fmla="*/ 257602 h 287940"/>
              <a:gd name="connsiteX6" fmla="*/ 111782 w 407476"/>
              <a:gd name="connsiteY6" fmla="*/ 203627 h 287940"/>
              <a:gd name="connsiteX7" fmla="*/ 108607 w 407476"/>
              <a:gd name="connsiteY7" fmla="*/ 156002 h 287940"/>
              <a:gd name="connsiteX8" fmla="*/ 105432 w 407476"/>
              <a:gd name="connsiteY8" fmla="*/ 89327 h 287940"/>
              <a:gd name="connsiteX9" fmla="*/ 105432 w 407476"/>
              <a:gd name="connsiteY9" fmla="*/ 60752 h 287940"/>
              <a:gd name="connsiteX10" fmla="*/ 657 w 407476"/>
              <a:gd name="connsiteY10" fmla="*/ 57577 h 287940"/>
              <a:gd name="connsiteX11" fmla="*/ 162582 w 407476"/>
              <a:gd name="connsiteY11" fmla="*/ 6777 h 287940"/>
              <a:gd name="connsiteX12" fmla="*/ 334032 w 407476"/>
              <a:gd name="connsiteY12" fmla="*/ 3602 h 287940"/>
              <a:gd name="connsiteX13" fmla="*/ 384832 w 407476"/>
              <a:gd name="connsiteY13" fmla="*/ 19477 h 28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7476" h="287940">
                <a:moveTo>
                  <a:pt x="384832" y="19477"/>
                </a:moveTo>
                <a:cubicBezTo>
                  <a:pt x="397003" y="40644"/>
                  <a:pt x="405469" y="98852"/>
                  <a:pt x="407057" y="130602"/>
                </a:cubicBezTo>
                <a:cubicBezTo>
                  <a:pt x="408645" y="162352"/>
                  <a:pt x="405999" y="185635"/>
                  <a:pt x="394357" y="209977"/>
                </a:cubicBezTo>
                <a:cubicBezTo>
                  <a:pt x="382715" y="234319"/>
                  <a:pt x="361019" y="263952"/>
                  <a:pt x="337207" y="276652"/>
                </a:cubicBezTo>
                <a:cubicBezTo>
                  <a:pt x="313394" y="289352"/>
                  <a:pt x="283761" y="289352"/>
                  <a:pt x="251482" y="286177"/>
                </a:cubicBezTo>
                <a:cubicBezTo>
                  <a:pt x="219203" y="283002"/>
                  <a:pt x="166815" y="271360"/>
                  <a:pt x="143532" y="257602"/>
                </a:cubicBezTo>
                <a:cubicBezTo>
                  <a:pt x="120249" y="243844"/>
                  <a:pt x="117603" y="220560"/>
                  <a:pt x="111782" y="203627"/>
                </a:cubicBezTo>
                <a:cubicBezTo>
                  <a:pt x="105961" y="186694"/>
                  <a:pt x="109665" y="175052"/>
                  <a:pt x="108607" y="156002"/>
                </a:cubicBezTo>
                <a:cubicBezTo>
                  <a:pt x="107549" y="136952"/>
                  <a:pt x="105961" y="105202"/>
                  <a:pt x="105432" y="89327"/>
                </a:cubicBezTo>
                <a:cubicBezTo>
                  <a:pt x="104903" y="73452"/>
                  <a:pt x="122894" y="66044"/>
                  <a:pt x="105432" y="60752"/>
                </a:cubicBezTo>
                <a:cubicBezTo>
                  <a:pt x="87970" y="55460"/>
                  <a:pt x="-8868" y="66573"/>
                  <a:pt x="657" y="57577"/>
                </a:cubicBezTo>
                <a:cubicBezTo>
                  <a:pt x="10182" y="48581"/>
                  <a:pt x="107020" y="15773"/>
                  <a:pt x="162582" y="6777"/>
                </a:cubicBezTo>
                <a:cubicBezTo>
                  <a:pt x="218144" y="-2219"/>
                  <a:pt x="296990" y="-1160"/>
                  <a:pt x="334032" y="3602"/>
                </a:cubicBezTo>
                <a:cubicBezTo>
                  <a:pt x="371074" y="8364"/>
                  <a:pt x="372661" y="-1690"/>
                  <a:pt x="384832" y="19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/楕円 39">
            <a:extLst>
              <a:ext uri="{FF2B5EF4-FFF2-40B4-BE49-F238E27FC236}">
                <a16:creationId xmlns:a16="http://schemas.microsoft.com/office/drawing/2014/main" id="{1E2CDCFD-81D4-2A02-4FE4-BC42BC40AF81}"/>
              </a:ext>
            </a:extLst>
          </p:cNvPr>
          <p:cNvSpPr/>
          <p:nvPr/>
        </p:nvSpPr>
        <p:spPr>
          <a:xfrm rot="21233822">
            <a:off x="3651601" y="3451161"/>
            <a:ext cx="123823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EB28D3E5-A479-3E34-5E0F-0B9BA04AC58B}"/>
              </a:ext>
            </a:extLst>
          </p:cNvPr>
          <p:cNvSpPr/>
          <p:nvPr/>
        </p:nvSpPr>
        <p:spPr>
          <a:xfrm>
            <a:off x="3473182" y="3654676"/>
            <a:ext cx="591474" cy="101877"/>
          </a:xfrm>
          <a:custGeom>
            <a:avLst/>
            <a:gdLst>
              <a:gd name="connsiteX0" fmla="*/ 268 w 591474"/>
              <a:gd name="connsiteY0" fmla="*/ 91824 h 101877"/>
              <a:gd name="connsiteX1" fmla="*/ 305068 w 591474"/>
              <a:gd name="connsiteY1" fmla="*/ 101349 h 101877"/>
              <a:gd name="connsiteX2" fmla="*/ 406668 w 591474"/>
              <a:gd name="connsiteY2" fmla="*/ 75949 h 101877"/>
              <a:gd name="connsiteX3" fmla="*/ 543193 w 591474"/>
              <a:gd name="connsiteY3" fmla="*/ 6099 h 101877"/>
              <a:gd name="connsiteX4" fmla="*/ 590818 w 591474"/>
              <a:gd name="connsiteY4" fmla="*/ 6099 h 101877"/>
              <a:gd name="connsiteX5" fmla="*/ 514618 w 591474"/>
              <a:gd name="connsiteY5" fmla="*/ 28324 h 101877"/>
              <a:gd name="connsiteX6" fmla="*/ 530493 w 591474"/>
              <a:gd name="connsiteY6" fmla="*/ 94999 h 101877"/>
              <a:gd name="connsiteX7" fmla="*/ 520968 w 591474"/>
              <a:gd name="connsiteY7" fmla="*/ 44199 h 101877"/>
              <a:gd name="connsiteX8" fmla="*/ 362218 w 591474"/>
              <a:gd name="connsiteY8" fmla="*/ 75949 h 101877"/>
              <a:gd name="connsiteX9" fmla="*/ 268 w 591474"/>
              <a:gd name="connsiteY9" fmla="*/ 91824 h 10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1474" h="101877">
                <a:moveTo>
                  <a:pt x="268" y="91824"/>
                </a:moveTo>
                <a:cubicBezTo>
                  <a:pt x="-9257" y="96057"/>
                  <a:pt x="237335" y="103995"/>
                  <a:pt x="305068" y="101349"/>
                </a:cubicBezTo>
                <a:cubicBezTo>
                  <a:pt x="372801" y="98703"/>
                  <a:pt x="366981" y="91824"/>
                  <a:pt x="406668" y="75949"/>
                </a:cubicBezTo>
                <a:cubicBezTo>
                  <a:pt x="446355" y="60074"/>
                  <a:pt x="512501" y="17741"/>
                  <a:pt x="543193" y="6099"/>
                </a:cubicBezTo>
                <a:cubicBezTo>
                  <a:pt x="573885" y="-5543"/>
                  <a:pt x="595580" y="2395"/>
                  <a:pt x="590818" y="6099"/>
                </a:cubicBezTo>
                <a:cubicBezTo>
                  <a:pt x="586056" y="9803"/>
                  <a:pt x="524672" y="13507"/>
                  <a:pt x="514618" y="28324"/>
                </a:cubicBezTo>
                <a:cubicBezTo>
                  <a:pt x="504564" y="43141"/>
                  <a:pt x="529435" y="92353"/>
                  <a:pt x="530493" y="94999"/>
                </a:cubicBezTo>
                <a:cubicBezTo>
                  <a:pt x="531551" y="97645"/>
                  <a:pt x="549014" y="47374"/>
                  <a:pt x="520968" y="44199"/>
                </a:cubicBezTo>
                <a:cubicBezTo>
                  <a:pt x="492922" y="41024"/>
                  <a:pt x="450060" y="68011"/>
                  <a:pt x="362218" y="75949"/>
                </a:cubicBezTo>
                <a:cubicBezTo>
                  <a:pt x="274376" y="83886"/>
                  <a:pt x="9793" y="87591"/>
                  <a:pt x="268" y="91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BDCF2D4D-C1AF-5899-A3E0-59BB004A354C}"/>
              </a:ext>
            </a:extLst>
          </p:cNvPr>
          <p:cNvSpPr/>
          <p:nvPr/>
        </p:nvSpPr>
        <p:spPr>
          <a:xfrm>
            <a:off x="3298737" y="3708043"/>
            <a:ext cx="706214" cy="109365"/>
          </a:xfrm>
          <a:custGeom>
            <a:avLst/>
            <a:gdLst>
              <a:gd name="connsiteX0" fmla="*/ 88 w 706214"/>
              <a:gd name="connsiteY0" fmla="*/ 57507 h 109365"/>
              <a:gd name="connsiteX1" fmla="*/ 330288 w 706214"/>
              <a:gd name="connsiteY1" fmla="*/ 98782 h 109365"/>
              <a:gd name="connsiteX2" fmla="*/ 276313 w 706214"/>
              <a:gd name="connsiteY2" fmla="*/ 89257 h 109365"/>
              <a:gd name="connsiteX3" fmla="*/ 498563 w 706214"/>
              <a:gd name="connsiteY3" fmla="*/ 57507 h 109365"/>
              <a:gd name="connsiteX4" fmla="*/ 444588 w 706214"/>
              <a:gd name="connsiteY4" fmla="*/ 73382 h 109365"/>
              <a:gd name="connsiteX5" fmla="*/ 704938 w 706214"/>
              <a:gd name="connsiteY5" fmla="*/ 357 h 109365"/>
              <a:gd name="connsiteX6" fmla="*/ 536663 w 706214"/>
              <a:gd name="connsiteY6" fmla="*/ 47982 h 109365"/>
              <a:gd name="connsiteX7" fmla="*/ 365213 w 706214"/>
              <a:gd name="connsiteY7" fmla="*/ 105132 h 109365"/>
              <a:gd name="connsiteX8" fmla="*/ 447763 w 706214"/>
              <a:gd name="connsiteY8" fmla="*/ 105132 h 109365"/>
              <a:gd name="connsiteX9" fmla="*/ 298538 w 706214"/>
              <a:gd name="connsiteY9" fmla="*/ 105132 h 109365"/>
              <a:gd name="connsiteX10" fmla="*/ 88 w 706214"/>
              <a:gd name="connsiteY10" fmla="*/ 57507 h 109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6214" h="109365">
                <a:moveTo>
                  <a:pt x="88" y="57507"/>
                </a:moveTo>
                <a:cubicBezTo>
                  <a:pt x="5379" y="56449"/>
                  <a:pt x="284251" y="93490"/>
                  <a:pt x="330288" y="98782"/>
                </a:cubicBezTo>
                <a:cubicBezTo>
                  <a:pt x="376326" y="104074"/>
                  <a:pt x="248267" y="96136"/>
                  <a:pt x="276313" y="89257"/>
                </a:cubicBezTo>
                <a:cubicBezTo>
                  <a:pt x="304359" y="82378"/>
                  <a:pt x="470517" y="60153"/>
                  <a:pt x="498563" y="57507"/>
                </a:cubicBezTo>
                <a:cubicBezTo>
                  <a:pt x="526609" y="54861"/>
                  <a:pt x="444588" y="73382"/>
                  <a:pt x="444588" y="73382"/>
                </a:cubicBezTo>
                <a:lnTo>
                  <a:pt x="704938" y="357"/>
                </a:lnTo>
                <a:cubicBezTo>
                  <a:pt x="720284" y="-3876"/>
                  <a:pt x="593284" y="30520"/>
                  <a:pt x="536663" y="47982"/>
                </a:cubicBezTo>
                <a:cubicBezTo>
                  <a:pt x="480042" y="65444"/>
                  <a:pt x="380030" y="95607"/>
                  <a:pt x="365213" y="105132"/>
                </a:cubicBezTo>
                <a:cubicBezTo>
                  <a:pt x="350396" y="114657"/>
                  <a:pt x="447763" y="105132"/>
                  <a:pt x="447763" y="105132"/>
                </a:cubicBezTo>
                <a:cubicBezTo>
                  <a:pt x="436651" y="105132"/>
                  <a:pt x="369975" y="114128"/>
                  <a:pt x="298538" y="105132"/>
                </a:cubicBezTo>
                <a:cubicBezTo>
                  <a:pt x="227101" y="96136"/>
                  <a:pt x="-5203" y="58565"/>
                  <a:pt x="88" y="57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A77D7E3C-CAE1-8D2B-43FA-EDC3B3930677}"/>
              </a:ext>
            </a:extLst>
          </p:cNvPr>
          <p:cNvSpPr/>
          <p:nvPr/>
        </p:nvSpPr>
        <p:spPr>
          <a:xfrm>
            <a:off x="3417948" y="3416245"/>
            <a:ext cx="183268" cy="228773"/>
          </a:xfrm>
          <a:custGeom>
            <a:avLst/>
            <a:gdLst>
              <a:gd name="connsiteX0" fmla="*/ 182502 w 183268"/>
              <a:gd name="connsiteY0" fmla="*/ 55 h 228773"/>
              <a:gd name="connsiteX1" fmla="*/ 68202 w 183268"/>
              <a:gd name="connsiteY1" fmla="*/ 114355 h 228773"/>
              <a:gd name="connsiteX2" fmla="*/ 45977 w 183268"/>
              <a:gd name="connsiteY2" fmla="*/ 149280 h 228773"/>
              <a:gd name="connsiteX3" fmla="*/ 80902 w 183268"/>
              <a:gd name="connsiteY3" fmla="*/ 228655 h 228773"/>
              <a:gd name="connsiteX4" fmla="*/ 36452 w 183268"/>
              <a:gd name="connsiteY4" fmla="*/ 165155 h 228773"/>
              <a:gd name="connsiteX5" fmla="*/ 33277 w 183268"/>
              <a:gd name="connsiteY5" fmla="*/ 85780 h 228773"/>
              <a:gd name="connsiteX6" fmla="*/ 4702 w 183268"/>
              <a:gd name="connsiteY6" fmla="*/ 130230 h 228773"/>
              <a:gd name="connsiteX7" fmla="*/ 182502 w 183268"/>
              <a:gd name="connsiteY7" fmla="*/ 55 h 228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268" h="228773">
                <a:moveTo>
                  <a:pt x="182502" y="55"/>
                </a:moveTo>
                <a:cubicBezTo>
                  <a:pt x="193085" y="-2591"/>
                  <a:pt x="90956" y="89484"/>
                  <a:pt x="68202" y="114355"/>
                </a:cubicBezTo>
                <a:cubicBezTo>
                  <a:pt x="45448" y="139226"/>
                  <a:pt x="43860" y="130230"/>
                  <a:pt x="45977" y="149280"/>
                </a:cubicBezTo>
                <a:cubicBezTo>
                  <a:pt x="48094" y="168330"/>
                  <a:pt x="82489" y="226009"/>
                  <a:pt x="80902" y="228655"/>
                </a:cubicBezTo>
                <a:cubicBezTo>
                  <a:pt x="79314" y="231301"/>
                  <a:pt x="44389" y="188968"/>
                  <a:pt x="36452" y="165155"/>
                </a:cubicBezTo>
                <a:cubicBezTo>
                  <a:pt x="28514" y="141343"/>
                  <a:pt x="38569" y="91601"/>
                  <a:pt x="33277" y="85780"/>
                </a:cubicBezTo>
                <a:cubicBezTo>
                  <a:pt x="27985" y="79959"/>
                  <a:pt x="-13819" y="146634"/>
                  <a:pt x="4702" y="130230"/>
                </a:cubicBezTo>
                <a:cubicBezTo>
                  <a:pt x="23223" y="113826"/>
                  <a:pt x="171919" y="2701"/>
                  <a:pt x="182502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BBB41F13-DBAC-3D4B-9BF2-CEF9CB59A50A}"/>
              </a:ext>
            </a:extLst>
          </p:cNvPr>
          <p:cNvSpPr/>
          <p:nvPr/>
        </p:nvSpPr>
        <p:spPr>
          <a:xfrm>
            <a:off x="3230999" y="3317506"/>
            <a:ext cx="349651" cy="185760"/>
          </a:xfrm>
          <a:custGeom>
            <a:avLst/>
            <a:gdLst>
              <a:gd name="connsiteX0" fmla="*/ 1151 w 349651"/>
              <a:gd name="connsiteY0" fmla="*/ 184519 h 185760"/>
              <a:gd name="connsiteX1" fmla="*/ 185301 w 349651"/>
              <a:gd name="connsiteY1" fmla="*/ 63869 h 185760"/>
              <a:gd name="connsiteX2" fmla="*/ 347226 w 349651"/>
              <a:gd name="connsiteY2" fmla="*/ 369 h 185760"/>
              <a:gd name="connsiteX3" fmla="*/ 271026 w 349651"/>
              <a:gd name="connsiteY3" fmla="*/ 41644 h 185760"/>
              <a:gd name="connsiteX4" fmla="*/ 115451 w 349651"/>
              <a:gd name="connsiteY4" fmla="*/ 121019 h 185760"/>
              <a:gd name="connsiteX5" fmla="*/ 1151 w 349651"/>
              <a:gd name="connsiteY5" fmla="*/ 184519 h 18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651" h="185760">
                <a:moveTo>
                  <a:pt x="1151" y="184519"/>
                </a:moveTo>
                <a:cubicBezTo>
                  <a:pt x="12793" y="174994"/>
                  <a:pt x="127622" y="94561"/>
                  <a:pt x="185301" y="63869"/>
                </a:cubicBezTo>
                <a:cubicBezTo>
                  <a:pt x="242980" y="33177"/>
                  <a:pt x="332939" y="4073"/>
                  <a:pt x="347226" y="369"/>
                </a:cubicBezTo>
                <a:cubicBezTo>
                  <a:pt x="361513" y="-3335"/>
                  <a:pt x="309655" y="21536"/>
                  <a:pt x="271026" y="41644"/>
                </a:cubicBezTo>
                <a:cubicBezTo>
                  <a:pt x="232397" y="61752"/>
                  <a:pt x="162018" y="95619"/>
                  <a:pt x="115451" y="121019"/>
                </a:cubicBezTo>
                <a:cubicBezTo>
                  <a:pt x="68884" y="146419"/>
                  <a:pt x="-10491" y="194044"/>
                  <a:pt x="1151" y="184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181B529A-0A78-195F-4134-D75E0DFF4B21}"/>
              </a:ext>
            </a:extLst>
          </p:cNvPr>
          <p:cNvSpPr/>
          <p:nvPr/>
        </p:nvSpPr>
        <p:spPr>
          <a:xfrm>
            <a:off x="3916203" y="3412321"/>
            <a:ext cx="110896" cy="235803"/>
          </a:xfrm>
          <a:custGeom>
            <a:avLst/>
            <a:gdLst>
              <a:gd name="connsiteX0" fmla="*/ 8097 w 110896"/>
              <a:gd name="connsiteY0" fmla="*/ 804 h 235803"/>
              <a:gd name="connsiteX1" fmla="*/ 103347 w 110896"/>
              <a:gd name="connsiteY1" fmla="*/ 181779 h 235803"/>
              <a:gd name="connsiteX2" fmla="*/ 103347 w 110896"/>
              <a:gd name="connsiteY2" fmla="*/ 235754 h 235803"/>
              <a:gd name="connsiteX3" fmla="*/ 90647 w 110896"/>
              <a:gd name="connsiteY3" fmla="*/ 175429 h 235803"/>
              <a:gd name="connsiteX4" fmla="*/ 1747 w 110896"/>
              <a:gd name="connsiteY4" fmla="*/ 67479 h 235803"/>
              <a:gd name="connsiteX5" fmla="*/ 30322 w 110896"/>
              <a:gd name="connsiteY5" fmla="*/ 111929 h 235803"/>
              <a:gd name="connsiteX6" fmla="*/ 8097 w 110896"/>
              <a:gd name="connsiteY6" fmla="*/ 804 h 235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896" h="235803">
                <a:moveTo>
                  <a:pt x="8097" y="804"/>
                </a:moveTo>
                <a:cubicBezTo>
                  <a:pt x="20268" y="12446"/>
                  <a:pt x="87472" y="142621"/>
                  <a:pt x="103347" y="181779"/>
                </a:cubicBezTo>
                <a:cubicBezTo>
                  <a:pt x="119222" y="220937"/>
                  <a:pt x="105464" y="236812"/>
                  <a:pt x="103347" y="235754"/>
                </a:cubicBezTo>
                <a:cubicBezTo>
                  <a:pt x="101230" y="234696"/>
                  <a:pt x="107580" y="203475"/>
                  <a:pt x="90647" y="175429"/>
                </a:cubicBezTo>
                <a:cubicBezTo>
                  <a:pt x="73714" y="147383"/>
                  <a:pt x="11801" y="78062"/>
                  <a:pt x="1747" y="67479"/>
                </a:cubicBezTo>
                <a:cubicBezTo>
                  <a:pt x="-8307" y="56896"/>
                  <a:pt x="28205" y="116162"/>
                  <a:pt x="30322" y="111929"/>
                </a:cubicBezTo>
                <a:cubicBezTo>
                  <a:pt x="32439" y="107696"/>
                  <a:pt x="-4074" y="-10838"/>
                  <a:pt x="8097" y="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A46288FE-B5FC-3C04-64BC-CC576DA97FB2}"/>
              </a:ext>
            </a:extLst>
          </p:cNvPr>
          <p:cNvSpPr/>
          <p:nvPr/>
        </p:nvSpPr>
        <p:spPr>
          <a:xfrm>
            <a:off x="3055085" y="2986744"/>
            <a:ext cx="282345" cy="289931"/>
          </a:xfrm>
          <a:custGeom>
            <a:avLst/>
            <a:gdLst>
              <a:gd name="connsiteX0" fmla="*/ 281840 w 282345"/>
              <a:gd name="connsiteY0" fmla="*/ 931 h 289931"/>
              <a:gd name="connsiteX1" fmla="*/ 2440 w 282345"/>
              <a:gd name="connsiteY1" fmla="*/ 229531 h 289931"/>
              <a:gd name="connsiteX2" fmla="*/ 138965 w 282345"/>
              <a:gd name="connsiteY2" fmla="*/ 150156 h 289931"/>
              <a:gd name="connsiteX3" fmla="*/ 15140 w 282345"/>
              <a:gd name="connsiteY3" fmla="*/ 289856 h 289931"/>
              <a:gd name="connsiteX4" fmla="*/ 129440 w 282345"/>
              <a:gd name="connsiteY4" fmla="*/ 127931 h 289931"/>
              <a:gd name="connsiteX5" fmla="*/ 72290 w 282345"/>
              <a:gd name="connsiteY5" fmla="*/ 146981 h 289931"/>
              <a:gd name="connsiteX6" fmla="*/ 281840 w 282345"/>
              <a:gd name="connsiteY6" fmla="*/ 931 h 28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345" h="289931">
                <a:moveTo>
                  <a:pt x="281840" y="931"/>
                </a:moveTo>
                <a:cubicBezTo>
                  <a:pt x="270198" y="14689"/>
                  <a:pt x="26252" y="204660"/>
                  <a:pt x="2440" y="229531"/>
                </a:cubicBezTo>
                <a:cubicBezTo>
                  <a:pt x="-21372" y="254402"/>
                  <a:pt x="136848" y="140102"/>
                  <a:pt x="138965" y="150156"/>
                </a:cubicBezTo>
                <a:cubicBezTo>
                  <a:pt x="141082" y="160210"/>
                  <a:pt x="16727" y="293560"/>
                  <a:pt x="15140" y="289856"/>
                </a:cubicBezTo>
                <a:cubicBezTo>
                  <a:pt x="13553" y="286152"/>
                  <a:pt x="119915" y="151744"/>
                  <a:pt x="129440" y="127931"/>
                </a:cubicBezTo>
                <a:cubicBezTo>
                  <a:pt x="138965" y="104119"/>
                  <a:pt x="44244" y="163914"/>
                  <a:pt x="72290" y="146981"/>
                </a:cubicBezTo>
                <a:cubicBezTo>
                  <a:pt x="100336" y="130048"/>
                  <a:pt x="293482" y="-12827"/>
                  <a:pt x="281840" y="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3450502D-94E3-95C5-BCAD-702F24A81FFF}"/>
              </a:ext>
            </a:extLst>
          </p:cNvPr>
          <p:cNvSpPr/>
          <p:nvPr/>
        </p:nvSpPr>
        <p:spPr>
          <a:xfrm>
            <a:off x="3207240" y="2941968"/>
            <a:ext cx="347968" cy="250290"/>
          </a:xfrm>
          <a:custGeom>
            <a:avLst/>
            <a:gdLst>
              <a:gd name="connsiteX0" fmla="*/ 2685 w 347968"/>
              <a:gd name="connsiteY0" fmla="*/ 248907 h 250290"/>
              <a:gd name="connsiteX1" fmla="*/ 332885 w 347968"/>
              <a:gd name="connsiteY1" fmla="*/ 10782 h 250290"/>
              <a:gd name="connsiteX2" fmla="*/ 275735 w 347968"/>
              <a:gd name="connsiteY2" fmla="*/ 48882 h 250290"/>
              <a:gd name="connsiteX3" fmla="*/ 129685 w 347968"/>
              <a:gd name="connsiteY3" fmla="*/ 121907 h 250290"/>
              <a:gd name="connsiteX4" fmla="*/ 174135 w 347968"/>
              <a:gd name="connsiteY4" fmla="*/ 109207 h 250290"/>
              <a:gd name="connsiteX5" fmla="*/ 2685 w 347968"/>
              <a:gd name="connsiteY5" fmla="*/ 248907 h 25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968" h="250290">
                <a:moveTo>
                  <a:pt x="2685" y="248907"/>
                </a:moveTo>
                <a:cubicBezTo>
                  <a:pt x="29143" y="232503"/>
                  <a:pt x="287377" y="44119"/>
                  <a:pt x="332885" y="10782"/>
                </a:cubicBezTo>
                <a:cubicBezTo>
                  <a:pt x="378393" y="-22555"/>
                  <a:pt x="309602" y="30361"/>
                  <a:pt x="275735" y="48882"/>
                </a:cubicBezTo>
                <a:cubicBezTo>
                  <a:pt x="241868" y="67403"/>
                  <a:pt x="146618" y="111853"/>
                  <a:pt x="129685" y="121907"/>
                </a:cubicBezTo>
                <a:cubicBezTo>
                  <a:pt x="112752" y="131961"/>
                  <a:pt x="194773" y="87511"/>
                  <a:pt x="174135" y="109207"/>
                </a:cubicBezTo>
                <a:cubicBezTo>
                  <a:pt x="153498" y="130903"/>
                  <a:pt x="-23773" y="265311"/>
                  <a:pt x="2685" y="248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637D1F1A-F27B-B4BC-31BA-CE0BA779B830}"/>
              </a:ext>
            </a:extLst>
          </p:cNvPr>
          <p:cNvSpPr/>
          <p:nvPr/>
        </p:nvSpPr>
        <p:spPr>
          <a:xfrm>
            <a:off x="3320165" y="3108010"/>
            <a:ext cx="454968" cy="89215"/>
          </a:xfrm>
          <a:custGeom>
            <a:avLst/>
            <a:gdLst>
              <a:gd name="connsiteX0" fmla="*/ 885 w 454968"/>
              <a:gd name="connsiteY0" fmla="*/ 89215 h 89215"/>
              <a:gd name="connsiteX1" fmla="*/ 331085 w 454968"/>
              <a:gd name="connsiteY1" fmla="*/ 3490 h 89215"/>
              <a:gd name="connsiteX2" fmla="*/ 283460 w 454968"/>
              <a:gd name="connsiteY2" fmla="*/ 19365 h 89215"/>
              <a:gd name="connsiteX3" fmla="*/ 448560 w 454968"/>
              <a:gd name="connsiteY3" fmla="*/ 44765 h 89215"/>
              <a:gd name="connsiteX4" fmla="*/ 283460 w 454968"/>
              <a:gd name="connsiteY4" fmla="*/ 70165 h 89215"/>
              <a:gd name="connsiteX5" fmla="*/ 454910 w 454968"/>
              <a:gd name="connsiteY5" fmla="*/ 25715 h 89215"/>
              <a:gd name="connsiteX6" fmla="*/ 261235 w 454968"/>
              <a:gd name="connsiteY6" fmla="*/ 16190 h 89215"/>
              <a:gd name="connsiteX7" fmla="*/ 86610 w 454968"/>
              <a:gd name="connsiteY7" fmla="*/ 16190 h 89215"/>
              <a:gd name="connsiteX8" fmla="*/ 229485 w 454968"/>
              <a:gd name="connsiteY8" fmla="*/ 3490 h 89215"/>
              <a:gd name="connsiteX9" fmla="*/ 885 w 454968"/>
              <a:gd name="connsiteY9" fmla="*/ 89215 h 89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4968" h="89215">
                <a:moveTo>
                  <a:pt x="885" y="89215"/>
                </a:moveTo>
                <a:cubicBezTo>
                  <a:pt x="17818" y="89215"/>
                  <a:pt x="283989" y="15132"/>
                  <a:pt x="331085" y="3490"/>
                </a:cubicBezTo>
                <a:cubicBezTo>
                  <a:pt x="378181" y="-8152"/>
                  <a:pt x="263881" y="12486"/>
                  <a:pt x="283460" y="19365"/>
                </a:cubicBezTo>
                <a:cubicBezTo>
                  <a:pt x="303039" y="26244"/>
                  <a:pt x="448560" y="36298"/>
                  <a:pt x="448560" y="44765"/>
                </a:cubicBezTo>
                <a:cubicBezTo>
                  <a:pt x="448560" y="53232"/>
                  <a:pt x="282402" y="73340"/>
                  <a:pt x="283460" y="70165"/>
                </a:cubicBezTo>
                <a:cubicBezTo>
                  <a:pt x="284518" y="66990"/>
                  <a:pt x="458614" y="34711"/>
                  <a:pt x="454910" y="25715"/>
                </a:cubicBezTo>
                <a:cubicBezTo>
                  <a:pt x="451206" y="16719"/>
                  <a:pt x="322618" y="17777"/>
                  <a:pt x="261235" y="16190"/>
                </a:cubicBezTo>
                <a:cubicBezTo>
                  <a:pt x="199852" y="14603"/>
                  <a:pt x="91902" y="18307"/>
                  <a:pt x="86610" y="16190"/>
                </a:cubicBezTo>
                <a:cubicBezTo>
                  <a:pt x="81318" y="14073"/>
                  <a:pt x="243773" y="-7093"/>
                  <a:pt x="229485" y="3490"/>
                </a:cubicBezTo>
                <a:cubicBezTo>
                  <a:pt x="215198" y="14073"/>
                  <a:pt x="-16048" y="89215"/>
                  <a:pt x="885" y="89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258D1176-A13C-2E1E-EAA3-209A8ED61C6F}"/>
              </a:ext>
            </a:extLst>
          </p:cNvPr>
          <p:cNvSpPr/>
          <p:nvPr/>
        </p:nvSpPr>
        <p:spPr>
          <a:xfrm>
            <a:off x="3343240" y="2984402"/>
            <a:ext cx="634132" cy="114409"/>
          </a:xfrm>
          <a:custGeom>
            <a:avLst/>
            <a:gdLst>
              <a:gd name="connsiteX0" fmla="*/ 35 w 634132"/>
              <a:gd name="connsiteY0" fmla="*/ 114398 h 114409"/>
              <a:gd name="connsiteX1" fmla="*/ 365160 w 634132"/>
              <a:gd name="connsiteY1" fmla="*/ 25498 h 114409"/>
              <a:gd name="connsiteX2" fmla="*/ 342935 w 634132"/>
              <a:gd name="connsiteY2" fmla="*/ 98 h 114409"/>
              <a:gd name="connsiteX3" fmla="*/ 517560 w 634132"/>
              <a:gd name="connsiteY3" fmla="*/ 31848 h 114409"/>
              <a:gd name="connsiteX4" fmla="*/ 454060 w 634132"/>
              <a:gd name="connsiteY4" fmla="*/ 35023 h 114409"/>
              <a:gd name="connsiteX5" fmla="*/ 631860 w 634132"/>
              <a:gd name="connsiteY5" fmla="*/ 88998 h 114409"/>
              <a:gd name="connsiteX6" fmla="*/ 542960 w 634132"/>
              <a:gd name="connsiteY6" fmla="*/ 54073 h 114409"/>
              <a:gd name="connsiteX7" fmla="*/ 374685 w 634132"/>
              <a:gd name="connsiteY7" fmla="*/ 3273 h 114409"/>
              <a:gd name="connsiteX8" fmla="*/ 342935 w 634132"/>
              <a:gd name="connsiteY8" fmla="*/ 19148 h 114409"/>
              <a:gd name="connsiteX9" fmla="*/ 35 w 634132"/>
              <a:gd name="connsiteY9" fmla="*/ 114398 h 114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4132" h="114409">
                <a:moveTo>
                  <a:pt x="35" y="114398"/>
                </a:moveTo>
                <a:cubicBezTo>
                  <a:pt x="3739" y="115456"/>
                  <a:pt x="308010" y="44548"/>
                  <a:pt x="365160" y="25498"/>
                </a:cubicBezTo>
                <a:cubicBezTo>
                  <a:pt x="422310" y="6448"/>
                  <a:pt x="317535" y="-960"/>
                  <a:pt x="342935" y="98"/>
                </a:cubicBezTo>
                <a:cubicBezTo>
                  <a:pt x="368335" y="1156"/>
                  <a:pt x="499039" y="26027"/>
                  <a:pt x="517560" y="31848"/>
                </a:cubicBezTo>
                <a:cubicBezTo>
                  <a:pt x="536081" y="37669"/>
                  <a:pt x="435010" y="25498"/>
                  <a:pt x="454060" y="35023"/>
                </a:cubicBezTo>
                <a:cubicBezTo>
                  <a:pt x="473110" y="44548"/>
                  <a:pt x="617043" y="85823"/>
                  <a:pt x="631860" y="88998"/>
                </a:cubicBezTo>
                <a:cubicBezTo>
                  <a:pt x="646677" y="92173"/>
                  <a:pt x="585822" y="68360"/>
                  <a:pt x="542960" y="54073"/>
                </a:cubicBezTo>
                <a:cubicBezTo>
                  <a:pt x="500098" y="39786"/>
                  <a:pt x="408022" y="9094"/>
                  <a:pt x="374685" y="3273"/>
                </a:cubicBezTo>
                <a:cubicBezTo>
                  <a:pt x="341348" y="-2548"/>
                  <a:pt x="399556" y="4331"/>
                  <a:pt x="342935" y="19148"/>
                </a:cubicBezTo>
                <a:cubicBezTo>
                  <a:pt x="286314" y="33965"/>
                  <a:pt x="-3669" y="113340"/>
                  <a:pt x="35" y="114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07B2755A-E16D-7C79-1F5C-D77BB221B5C5}"/>
              </a:ext>
            </a:extLst>
          </p:cNvPr>
          <p:cNvSpPr/>
          <p:nvPr/>
        </p:nvSpPr>
        <p:spPr>
          <a:xfrm>
            <a:off x="3257506" y="2962232"/>
            <a:ext cx="393781" cy="234997"/>
          </a:xfrm>
          <a:custGeom>
            <a:avLst/>
            <a:gdLst>
              <a:gd name="connsiteX0" fmla="*/ 393744 w 393781"/>
              <a:gd name="connsiteY0" fmla="*/ 43 h 234997"/>
              <a:gd name="connsiteX1" fmla="*/ 149269 w 393781"/>
              <a:gd name="connsiteY1" fmla="*/ 95293 h 234997"/>
              <a:gd name="connsiteX2" fmla="*/ 155619 w 393781"/>
              <a:gd name="connsiteY2" fmla="*/ 111168 h 234997"/>
              <a:gd name="connsiteX3" fmla="*/ 98469 w 393781"/>
              <a:gd name="connsiteY3" fmla="*/ 158793 h 234997"/>
              <a:gd name="connsiteX4" fmla="*/ 44 w 393781"/>
              <a:gd name="connsiteY4" fmla="*/ 234993 h 234997"/>
              <a:gd name="connsiteX5" fmla="*/ 111169 w 393781"/>
              <a:gd name="connsiteY5" fmla="*/ 161968 h 234997"/>
              <a:gd name="connsiteX6" fmla="*/ 241344 w 393781"/>
              <a:gd name="connsiteY6" fmla="*/ 69893 h 234997"/>
              <a:gd name="connsiteX7" fmla="*/ 168319 w 393781"/>
              <a:gd name="connsiteY7" fmla="*/ 82593 h 234997"/>
              <a:gd name="connsiteX8" fmla="*/ 393744 w 393781"/>
              <a:gd name="connsiteY8" fmla="*/ 43 h 234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3781" h="234997">
                <a:moveTo>
                  <a:pt x="393744" y="43"/>
                </a:moveTo>
                <a:cubicBezTo>
                  <a:pt x="390569" y="2160"/>
                  <a:pt x="188956" y="76772"/>
                  <a:pt x="149269" y="95293"/>
                </a:cubicBezTo>
                <a:cubicBezTo>
                  <a:pt x="109582" y="113814"/>
                  <a:pt x="164086" y="100585"/>
                  <a:pt x="155619" y="111168"/>
                </a:cubicBezTo>
                <a:cubicBezTo>
                  <a:pt x="147152" y="121751"/>
                  <a:pt x="124398" y="138156"/>
                  <a:pt x="98469" y="158793"/>
                </a:cubicBezTo>
                <a:cubicBezTo>
                  <a:pt x="72540" y="179431"/>
                  <a:pt x="-2073" y="234464"/>
                  <a:pt x="44" y="234993"/>
                </a:cubicBezTo>
                <a:cubicBezTo>
                  <a:pt x="2161" y="235522"/>
                  <a:pt x="70952" y="189485"/>
                  <a:pt x="111169" y="161968"/>
                </a:cubicBezTo>
                <a:cubicBezTo>
                  <a:pt x="151386" y="134451"/>
                  <a:pt x="231819" y="83122"/>
                  <a:pt x="241344" y="69893"/>
                </a:cubicBezTo>
                <a:cubicBezTo>
                  <a:pt x="250869" y="56664"/>
                  <a:pt x="141332" y="92118"/>
                  <a:pt x="168319" y="82593"/>
                </a:cubicBezTo>
                <a:cubicBezTo>
                  <a:pt x="195306" y="73068"/>
                  <a:pt x="396919" y="-2074"/>
                  <a:pt x="393744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0C75C348-EA1C-40C8-37E4-C0EEF1C49660}"/>
              </a:ext>
            </a:extLst>
          </p:cNvPr>
          <p:cNvSpPr/>
          <p:nvPr/>
        </p:nvSpPr>
        <p:spPr>
          <a:xfrm>
            <a:off x="3790228" y="3075296"/>
            <a:ext cx="344397" cy="118757"/>
          </a:xfrm>
          <a:custGeom>
            <a:avLst/>
            <a:gdLst>
              <a:gd name="connsiteX0" fmla="*/ 3897 w 344397"/>
              <a:gd name="connsiteY0" fmla="*/ 10804 h 118757"/>
              <a:gd name="connsiteX1" fmla="*/ 172172 w 344397"/>
              <a:gd name="connsiteY1" fmla="*/ 33029 h 118757"/>
              <a:gd name="connsiteX2" fmla="*/ 178522 w 344397"/>
              <a:gd name="connsiteY2" fmla="*/ 118754 h 118757"/>
              <a:gd name="connsiteX3" fmla="*/ 235672 w 344397"/>
              <a:gd name="connsiteY3" fmla="*/ 29854 h 118757"/>
              <a:gd name="connsiteX4" fmla="*/ 343622 w 344397"/>
              <a:gd name="connsiteY4" fmla="*/ 1279 h 118757"/>
              <a:gd name="connsiteX5" fmla="*/ 175347 w 344397"/>
              <a:gd name="connsiteY5" fmla="*/ 64779 h 118757"/>
              <a:gd name="connsiteX6" fmla="*/ 137247 w 344397"/>
              <a:gd name="connsiteY6" fmla="*/ 36204 h 118757"/>
              <a:gd name="connsiteX7" fmla="*/ 57872 w 344397"/>
              <a:gd name="connsiteY7" fmla="*/ 7629 h 118757"/>
              <a:gd name="connsiteX8" fmla="*/ 3897 w 344397"/>
              <a:gd name="connsiteY8" fmla="*/ 10804 h 118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4397" h="118757">
                <a:moveTo>
                  <a:pt x="3897" y="10804"/>
                </a:moveTo>
                <a:cubicBezTo>
                  <a:pt x="22947" y="15037"/>
                  <a:pt x="143068" y="15037"/>
                  <a:pt x="172172" y="33029"/>
                </a:cubicBezTo>
                <a:cubicBezTo>
                  <a:pt x="201276" y="51021"/>
                  <a:pt x="167939" y="119283"/>
                  <a:pt x="178522" y="118754"/>
                </a:cubicBezTo>
                <a:cubicBezTo>
                  <a:pt x="189105" y="118225"/>
                  <a:pt x="208155" y="49433"/>
                  <a:pt x="235672" y="29854"/>
                </a:cubicBezTo>
                <a:cubicBezTo>
                  <a:pt x="263189" y="10275"/>
                  <a:pt x="353676" y="-4542"/>
                  <a:pt x="343622" y="1279"/>
                </a:cubicBezTo>
                <a:cubicBezTo>
                  <a:pt x="333568" y="7100"/>
                  <a:pt x="209743" y="58958"/>
                  <a:pt x="175347" y="64779"/>
                </a:cubicBezTo>
                <a:cubicBezTo>
                  <a:pt x="140951" y="70600"/>
                  <a:pt x="156826" y="45729"/>
                  <a:pt x="137247" y="36204"/>
                </a:cubicBezTo>
                <a:cubicBezTo>
                  <a:pt x="117668" y="26679"/>
                  <a:pt x="74805" y="12391"/>
                  <a:pt x="57872" y="7629"/>
                </a:cubicBezTo>
                <a:cubicBezTo>
                  <a:pt x="40939" y="2867"/>
                  <a:pt x="-15153" y="6571"/>
                  <a:pt x="3897" y="10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C6E65644-2CF2-C598-753C-B7CF88F89CB2}"/>
              </a:ext>
            </a:extLst>
          </p:cNvPr>
          <p:cNvSpPr/>
          <p:nvPr/>
        </p:nvSpPr>
        <p:spPr>
          <a:xfrm>
            <a:off x="3647868" y="3136604"/>
            <a:ext cx="383812" cy="104201"/>
          </a:xfrm>
          <a:custGeom>
            <a:avLst/>
            <a:gdLst>
              <a:gd name="connsiteX0" fmla="*/ 207 w 383812"/>
              <a:gd name="connsiteY0" fmla="*/ 66971 h 104201"/>
              <a:gd name="connsiteX1" fmla="*/ 206582 w 383812"/>
              <a:gd name="connsiteY1" fmla="*/ 66971 h 104201"/>
              <a:gd name="connsiteX2" fmla="*/ 247857 w 383812"/>
              <a:gd name="connsiteY2" fmla="*/ 95546 h 104201"/>
              <a:gd name="connsiteX3" fmla="*/ 200232 w 383812"/>
              <a:gd name="connsiteY3" fmla="*/ 101896 h 104201"/>
              <a:gd name="connsiteX4" fmla="*/ 381207 w 383812"/>
              <a:gd name="connsiteY4" fmla="*/ 60621 h 104201"/>
              <a:gd name="connsiteX5" fmla="*/ 298657 w 383812"/>
              <a:gd name="connsiteY5" fmla="*/ 73321 h 104201"/>
              <a:gd name="connsiteX6" fmla="*/ 178007 w 383812"/>
              <a:gd name="connsiteY6" fmla="*/ 296 h 104201"/>
              <a:gd name="connsiteX7" fmla="*/ 244682 w 383812"/>
              <a:gd name="connsiteY7" fmla="*/ 47921 h 104201"/>
              <a:gd name="connsiteX8" fmla="*/ 168482 w 383812"/>
              <a:gd name="connsiteY8" fmla="*/ 57446 h 104201"/>
              <a:gd name="connsiteX9" fmla="*/ 207 w 383812"/>
              <a:gd name="connsiteY9" fmla="*/ 66971 h 104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3812" h="104201">
                <a:moveTo>
                  <a:pt x="207" y="66971"/>
                </a:moveTo>
                <a:cubicBezTo>
                  <a:pt x="6557" y="68559"/>
                  <a:pt x="165307" y="62209"/>
                  <a:pt x="206582" y="66971"/>
                </a:cubicBezTo>
                <a:cubicBezTo>
                  <a:pt x="247857" y="71733"/>
                  <a:pt x="248915" y="89725"/>
                  <a:pt x="247857" y="95546"/>
                </a:cubicBezTo>
                <a:cubicBezTo>
                  <a:pt x="246799" y="101367"/>
                  <a:pt x="178007" y="107717"/>
                  <a:pt x="200232" y="101896"/>
                </a:cubicBezTo>
                <a:cubicBezTo>
                  <a:pt x="222457" y="96075"/>
                  <a:pt x="364803" y="65384"/>
                  <a:pt x="381207" y="60621"/>
                </a:cubicBezTo>
                <a:cubicBezTo>
                  <a:pt x="397611" y="55858"/>
                  <a:pt x="332524" y="83375"/>
                  <a:pt x="298657" y="73321"/>
                </a:cubicBezTo>
                <a:cubicBezTo>
                  <a:pt x="264790" y="63267"/>
                  <a:pt x="187003" y="4529"/>
                  <a:pt x="178007" y="296"/>
                </a:cubicBezTo>
                <a:cubicBezTo>
                  <a:pt x="169011" y="-3937"/>
                  <a:pt x="246270" y="38396"/>
                  <a:pt x="244682" y="47921"/>
                </a:cubicBezTo>
                <a:cubicBezTo>
                  <a:pt x="243095" y="57446"/>
                  <a:pt x="201820" y="54800"/>
                  <a:pt x="168482" y="57446"/>
                </a:cubicBezTo>
                <a:cubicBezTo>
                  <a:pt x="135145" y="60092"/>
                  <a:pt x="-6143" y="65383"/>
                  <a:pt x="207" y="66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DF272EE9-D69C-1E4C-579D-F6F281BB3E1D}"/>
              </a:ext>
            </a:extLst>
          </p:cNvPr>
          <p:cNvSpPr/>
          <p:nvPr/>
        </p:nvSpPr>
        <p:spPr>
          <a:xfrm>
            <a:off x="4162338" y="3178174"/>
            <a:ext cx="197452" cy="547280"/>
          </a:xfrm>
          <a:custGeom>
            <a:avLst/>
            <a:gdLst>
              <a:gd name="connsiteX0" fmla="*/ 87 w 197452"/>
              <a:gd name="connsiteY0" fmla="*/ 1 h 547280"/>
              <a:gd name="connsiteX1" fmla="*/ 168362 w 197452"/>
              <a:gd name="connsiteY1" fmla="*/ 155576 h 547280"/>
              <a:gd name="connsiteX2" fmla="*/ 127087 w 197452"/>
              <a:gd name="connsiteY2" fmla="*/ 222251 h 547280"/>
              <a:gd name="connsiteX3" fmla="*/ 136612 w 197452"/>
              <a:gd name="connsiteY3" fmla="*/ 384176 h 547280"/>
              <a:gd name="connsiteX4" fmla="*/ 120737 w 197452"/>
              <a:gd name="connsiteY4" fmla="*/ 298451 h 547280"/>
              <a:gd name="connsiteX5" fmla="*/ 171537 w 197452"/>
              <a:gd name="connsiteY5" fmla="*/ 546101 h 547280"/>
              <a:gd name="connsiteX6" fmla="*/ 136612 w 197452"/>
              <a:gd name="connsiteY6" fmla="*/ 384176 h 547280"/>
              <a:gd name="connsiteX7" fmla="*/ 101687 w 197452"/>
              <a:gd name="connsiteY7" fmla="*/ 203201 h 547280"/>
              <a:gd name="connsiteX8" fmla="*/ 127087 w 197452"/>
              <a:gd name="connsiteY8" fmla="*/ 234951 h 547280"/>
              <a:gd name="connsiteX9" fmla="*/ 193762 w 197452"/>
              <a:gd name="connsiteY9" fmla="*/ 152401 h 547280"/>
              <a:gd name="connsiteX10" fmla="*/ 87 w 197452"/>
              <a:gd name="connsiteY10" fmla="*/ 1 h 54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452" h="547280">
                <a:moveTo>
                  <a:pt x="87" y="1"/>
                </a:moveTo>
                <a:cubicBezTo>
                  <a:pt x="-4146" y="530"/>
                  <a:pt x="147195" y="118534"/>
                  <a:pt x="168362" y="155576"/>
                </a:cubicBezTo>
                <a:cubicBezTo>
                  <a:pt x="189529" y="192618"/>
                  <a:pt x="132379" y="184151"/>
                  <a:pt x="127087" y="222251"/>
                </a:cubicBezTo>
                <a:cubicBezTo>
                  <a:pt x="121795" y="260351"/>
                  <a:pt x="137670" y="371476"/>
                  <a:pt x="136612" y="384176"/>
                </a:cubicBezTo>
                <a:cubicBezTo>
                  <a:pt x="135554" y="396876"/>
                  <a:pt x="114916" y="271463"/>
                  <a:pt x="120737" y="298451"/>
                </a:cubicBezTo>
                <a:cubicBezTo>
                  <a:pt x="126558" y="325439"/>
                  <a:pt x="168891" y="531814"/>
                  <a:pt x="171537" y="546101"/>
                </a:cubicBezTo>
                <a:cubicBezTo>
                  <a:pt x="174183" y="560388"/>
                  <a:pt x="148254" y="441326"/>
                  <a:pt x="136612" y="384176"/>
                </a:cubicBezTo>
                <a:cubicBezTo>
                  <a:pt x="124970" y="327026"/>
                  <a:pt x="103275" y="228072"/>
                  <a:pt x="101687" y="203201"/>
                </a:cubicBezTo>
                <a:cubicBezTo>
                  <a:pt x="100100" y="178330"/>
                  <a:pt x="111741" y="243418"/>
                  <a:pt x="127087" y="234951"/>
                </a:cubicBezTo>
                <a:cubicBezTo>
                  <a:pt x="142433" y="226484"/>
                  <a:pt x="214400" y="184680"/>
                  <a:pt x="193762" y="152401"/>
                </a:cubicBezTo>
                <a:cubicBezTo>
                  <a:pt x="173125" y="120122"/>
                  <a:pt x="4320" y="-528"/>
                  <a:pt x="87" y="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D7CE2DD9-A624-9CA6-040D-D2AFA15C1641}"/>
              </a:ext>
            </a:extLst>
          </p:cNvPr>
          <p:cNvSpPr/>
          <p:nvPr/>
        </p:nvSpPr>
        <p:spPr>
          <a:xfrm>
            <a:off x="4273290" y="3450179"/>
            <a:ext cx="137722" cy="567906"/>
          </a:xfrm>
          <a:custGeom>
            <a:avLst/>
            <a:gdLst>
              <a:gd name="connsiteX0" fmla="*/ 136785 w 137722"/>
              <a:gd name="connsiteY0" fmla="*/ 4221 h 567906"/>
              <a:gd name="connsiteX1" fmla="*/ 35185 w 137722"/>
              <a:gd name="connsiteY1" fmla="*/ 407446 h 567906"/>
              <a:gd name="connsiteX2" fmla="*/ 260 w 137722"/>
              <a:gd name="connsiteY2" fmla="*/ 566196 h 567906"/>
              <a:gd name="connsiteX3" fmla="*/ 22485 w 137722"/>
              <a:gd name="connsiteY3" fmla="*/ 474121 h 567906"/>
              <a:gd name="connsiteX4" fmla="*/ 79635 w 137722"/>
              <a:gd name="connsiteY4" fmla="*/ 213771 h 567906"/>
              <a:gd name="connsiteX5" fmla="*/ 136785 w 137722"/>
              <a:gd name="connsiteY5" fmla="*/ 4221 h 567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722" h="567906">
                <a:moveTo>
                  <a:pt x="136785" y="4221"/>
                </a:moveTo>
                <a:cubicBezTo>
                  <a:pt x="129377" y="36500"/>
                  <a:pt x="57939" y="313784"/>
                  <a:pt x="35185" y="407446"/>
                </a:cubicBezTo>
                <a:cubicBezTo>
                  <a:pt x="12431" y="501108"/>
                  <a:pt x="2377" y="555084"/>
                  <a:pt x="260" y="566196"/>
                </a:cubicBezTo>
                <a:cubicBezTo>
                  <a:pt x="-1857" y="577308"/>
                  <a:pt x="9256" y="532858"/>
                  <a:pt x="22485" y="474121"/>
                </a:cubicBezTo>
                <a:cubicBezTo>
                  <a:pt x="35714" y="415384"/>
                  <a:pt x="53177" y="294733"/>
                  <a:pt x="79635" y="213771"/>
                </a:cubicBezTo>
                <a:cubicBezTo>
                  <a:pt x="106093" y="132809"/>
                  <a:pt x="144193" y="-28058"/>
                  <a:pt x="136785" y="4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DDB48AFA-C887-C44C-6693-D7FF36858A98}"/>
              </a:ext>
            </a:extLst>
          </p:cNvPr>
          <p:cNvSpPr/>
          <p:nvPr/>
        </p:nvSpPr>
        <p:spPr>
          <a:xfrm>
            <a:off x="4394396" y="3416032"/>
            <a:ext cx="44331" cy="786056"/>
          </a:xfrm>
          <a:custGeom>
            <a:avLst/>
            <a:gdLst>
              <a:gd name="connsiteX0" fmla="*/ 44254 w 44331"/>
              <a:gd name="connsiteY0" fmla="*/ 268 h 786056"/>
              <a:gd name="connsiteX1" fmla="*/ 28379 w 44331"/>
              <a:gd name="connsiteY1" fmla="*/ 336818 h 786056"/>
              <a:gd name="connsiteX2" fmla="*/ 2979 w 44331"/>
              <a:gd name="connsiteY2" fmla="*/ 425718 h 786056"/>
              <a:gd name="connsiteX3" fmla="*/ 2979 w 44331"/>
              <a:gd name="connsiteY3" fmla="*/ 384443 h 786056"/>
              <a:gd name="connsiteX4" fmla="*/ 25204 w 44331"/>
              <a:gd name="connsiteY4" fmla="*/ 771793 h 786056"/>
              <a:gd name="connsiteX5" fmla="*/ 12504 w 44331"/>
              <a:gd name="connsiteY5" fmla="*/ 673368 h 786056"/>
              <a:gd name="connsiteX6" fmla="*/ 22029 w 44331"/>
              <a:gd name="connsiteY6" fmla="*/ 397143 h 786056"/>
              <a:gd name="connsiteX7" fmla="*/ 44254 w 44331"/>
              <a:gd name="connsiteY7" fmla="*/ 268 h 78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331" h="786056">
                <a:moveTo>
                  <a:pt x="44254" y="268"/>
                </a:moveTo>
                <a:cubicBezTo>
                  <a:pt x="45312" y="-9786"/>
                  <a:pt x="35258" y="265910"/>
                  <a:pt x="28379" y="336818"/>
                </a:cubicBezTo>
                <a:cubicBezTo>
                  <a:pt x="21500" y="407726"/>
                  <a:pt x="7212" y="417781"/>
                  <a:pt x="2979" y="425718"/>
                </a:cubicBezTo>
                <a:cubicBezTo>
                  <a:pt x="-1254" y="433655"/>
                  <a:pt x="-725" y="326764"/>
                  <a:pt x="2979" y="384443"/>
                </a:cubicBezTo>
                <a:cubicBezTo>
                  <a:pt x="6683" y="442122"/>
                  <a:pt x="23617" y="723639"/>
                  <a:pt x="25204" y="771793"/>
                </a:cubicBezTo>
                <a:cubicBezTo>
                  <a:pt x="26791" y="819947"/>
                  <a:pt x="13033" y="735810"/>
                  <a:pt x="12504" y="673368"/>
                </a:cubicBezTo>
                <a:cubicBezTo>
                  <a:pt x="11975" y="610926"/>
                  <a:pt x="17796" y="505622"/>
                  <a:pt x="22029" y="397143"/>
                </a:cubicBezTo>
                <a:cubicBezTo>
                  <a:pt x="26262" y="288664"/>
                  <a:pt x="43196" y="10322"/>
                  <a:pt x="44254" y="26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D486F2A4-9D20-A430-672E-2D1DC3AD61D3}"/>
              </a:ext>
            </a:extLst>
          </p:cNvPr>
          <p:cNvSpPr/>
          <p:nvPr/>
        </p:nvSpPr>
        <p:spPr>
          <a:xfrm>
            <a:off x="4457510" y="3489309"/>
            <a:ext cx="92308" cy="511575"/>
          </a:xfrm>
          <a:custGeom>
            <a:avLst/>
            <a:gdLst>
              <a:gd name="connsiteX0" fmla="*/ 190 w 92308"/>
              <a:gd name="connsiteY0" fmla="*/ 16 h 511575"/>
              <a:gd name="connsiteX1" fmla="*/ 79565 w 92308"/>
              <a:gd name="connsiteY1" fmla="*/ 279416 h 511575"/>
              <a:gd name="connsiteX2" fmla="*/ 89090 w 92308"/>
              <a:gd name="connsiteY2" fmla="*/ 234966 h 511575"/>
              <a:gd name="connsiteX3" fmla="*/ 47815 w 92308"/>
              <a:gd name="connsiteY3" fmla="*/ 406416 h 511575"/>
              <a:gd name="connsiteX4" fmla="*/ 70040 w 92308"/>
              <a:gd name="connsiteY4" fmla="*/ 511191 h 511575"/>
              <a:gd name="connsiteX5" fmla="*/ 63690 w 92308"/>
              <a:gd name="connsiteY5" fmla="*/ 434991 h 511575"/>
              <a:gd name="connsiteX6" fmla="*/ 57340 w 92308"/>
              <a:gd name="connsiteY6" fmla="*/ 266716 h 511575"/>
              <a:gd name="connsiteX7" fmla="*/ 190 w 92308"/>
              <a:gd name="connsiteY7" fmla="*/ 16 h 51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308" h="511575">
                <a:moveTo>
                  <a:pt x="190" y="16"/>
                </a:moveTo>
                <a:cubicBezTo>
                  <a:pt x="3894" y="2133"/>
                  <a:pt x="64748" y="240258"/>
                  <a:pt x="79565" y="279416"/>
                </a:cubicBezTo>
                <a:cubicBezTo>
                  <a:pt x="94382" y="318574"/>
                  <a:pt x="94382" y="213800"/>
                  <a:pt x="89090" y="234966"/>
                </a:cubicBezTo>
                <a:cubicBezTo>
                  <a:pt x="83798" y="256132"/>
                  <a:pt x="50990" y="360379"/>
                  <a:pt x="47815" y="406416"/>
                </a:cubicBezTo>
                <a:cubicBezTo>
                  <a:pt x="44640" y="452453"/>
                  <a:pt x="67394" y="506429"/>
                  <a:pt x="70040" y="511191"/>
                </a:cubicBezTo>
                <a:cubicBezTo>
                  <a:pt x="72686" y="515953"/>
                  <a:pt x="65807" y="475737"/>
                  <a:pt x="63690" y="434991"/>
                </a:cubicBezTo>
                <a:cubicBezTo>
                  <a:pt x="61573" y="394245"/>
                  <a:pt x="66865" y="334449"/>
                  <a:pt x="57340" y="266716"/>
                </a:cubicBezTo>
                <a:cubicBezTo>
                  <a:pt x="47815" y="198983"/>
                  <a:pt x="-3514" y="-2101"/>
                  <a:pt x="190" y="1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3596F0A7-CC42-B4E9-A540-CB798B898A20}"/>
              </a:ext>
            </a:extLst>
          </p:cNvPr>
          <p:cNvSpPr/>
          <p:nvPr/>
        </p:nvSpPr>
        <p:spPr>
          <a:xfrm>
            <a:off x="4216400" y="4083028"/>
            <a:ext cx="28969" cy="223423"/>
          </a:xfrm>
          <a:custGeom>
            <a:avLst/>
            <a:gdLst>
              <a:gd name="connsiteX0" fmla="*/ 22225 w 28969"/>
              <a:gd name="connsiteY0" fmla="*/ 22 h 223423"/>
              <a:gd name="connsiteX1" fmla="*/ 6350 w 28969"/>
              <a:gd name="connsiteY1" fmla="*/ 111147 h 223423"/>
              <a:gd name="connsiteX2" fmla="*/ 28575 w 28969"/>
              <a:gd name="connsiteY2" fmla="*/ 222272 h 223423"/>
              <a:gd name="connsiteX3" fmla="*/ 19050 w 28969"/>
              <a:gd name="connsiteY3" fmla="*/ 165122 h 223423"/>
              <a:gd name="connsiteX4" fmla="*/ 0 w 28969"/>
              <a:gd name="connsiteY4" fmla="*/ 101622 h 223423"/>
              <a:gd name="connsiteX5" fmla="*/ 22225 w 28969"/>
              <a:gd name="connsiteY5" fmla="*/ 22 h 223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69" h="223423">
                <a:moveTo>
                  <a:pt x="22225" y="22"/>
                </a:moveTo>
                <a:cubicBezTo>
                  <a:pt x="23283" y="1610"/>
                  <a:pt x="5292" y="74105"/>
                  <a:pt x="6350" y="111147"/>
                </a:cubicBezTo>
                <a:cubicBezTo>
                  <a:pt x="7408" y="148189"/>
                  <a:pt x="26458" y="213276"/>
                  <a:pt x="28575" y="222272"/>
                </a:cubicBezTo>
                <a:cubicBezTo>
                  <a:pt x="30692" y="231268"/>
                  <a:pt x="23812" y="185230"/>
                  <a:pt x="19050" y="165122"/>
                </a:cubicBezTo>
                <a:cubicBezTo>
                  <a:pt x="14288" y="145014"/>
                  <a:pt x="0" y="123318"/>
                  <a:pt x="0" y="101622"/>
                </a:cubicBezTo>
                <a:cubicBezTo>
                  <a:pt x="0" y="79926"/>
                  <a:pt x="21167" y="-1566"/>
                  <a:pt x="22225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56D3D55F-55E0-E722-8B2E-DEADF4DC073C}"/>
              </a:ext>
            </a:extLst>
          </p:cNvPr>
          <p:cNvSpPr/>
          <p:nvPr/>
        </p:nvSpPr>
        <p:spPr>
          <a:xfrm>
            <a:off x="4314720" y="4236035"/>
            <a:ext cx="232607" cy="56647"/>
          </a:xfrm>
          <a:custGeom>
            <a:avLst/>
            <a:gdLst>
              <a:gd name="connsiteX0" fmla="*/ 105 w 232607"/>
              <a:gd name="connsiteY0" fmla="*/ 56565 h 56647"/>
              <a:gd name="connsiteX1" fmla="*/ 130280 w 232607"/>
              <a:gd name="connsiteY1" fmla="*/ 15290 h 56647"/>
              <a:gd name="connsiteX2" fmla="*/ 231880 w 232607"/>
              <a:gd name="connsiteY2" fmla="*/ 31165 h 56647"/>
              <a:gd name="connsiteX3" fmla="*/ 174730 w 232607"/>
              <a:gd name="connsiteY3" fmla="*/ 8940 h 56647"/>
              <a:gd name="connsiteX4" fmla="*/ 152505 w 232607"/>
              <a:gd name="connsiteY4" fmla="*/ 2590 h 56647"/>
              <a:gd name="connsiteX5" fmla="*/ 105 w 232607"/>
              <a:gd name="connsiteY5" fmla="*/ 56565 h 56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607" h="56647">
                <a:moveTo>
                  <a:pt x="105" y="56565"/>
                </a:moveTo>
                <a:cubicBezTo>
                  <a:pt x="-3599" y="58682"/>
                  <a:pt x="91651" y="19523"/>
                  <a:pt x="130280" y="15290"/>
                </a:cubicBezTo>
                <a:cubicBezTo>
                  <a:pt x="168909" y="11057"/>
                  <a:pt x="224472" y="32223"/>
                  <a:pt x="231880" y="31165"/>
                </a:cubicBezTo>
                <a:cubicBezTo>
                  <a:pt x="239288" y="30107"/>
                  <a:pt x="187959" y="13702"/>
                  <a:pt x="174730" y="8940"/>
                </a:cubicBezTo>
                <a:cubicBezTo>
                  <a:pt x="161501" y="4178"/>
                  <a:pt x="183197" y="-4289"/>
                  <a:pt x="152505" y="2590"/>
                </a:cubicBezTo>
                <a:cubicBezTo>
                  <a:pt x="121813" y="9469"/>
                  <a:pt x="3809" y="54448"/>
                  <a:pt x="105" y="56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93617FE9-7E27-D852-FC48-56FFD2A1BDB5}"/>
              </a:ext>
            </a:extLst>
          </p:cNvPr>
          <p:cNvSpPr/>
          <p:nvPr/>
        </p:nvSpPr>
        <p:spPr>
          <a:xfrm>
            <a:off x="4549548" y="3993370"/>
            <a:ext cx="189884" cy="170586"/>
          </a:xfrm>
          <a:custGeom>
            <a:avLst/>
            <a:gdLst>
              <a:gd name="connsiteX0" fmla="*/ 227 w 189884"/>
              <a:gd name="connsiteY0" fmla="*/ 80155 h 170586"/>
              <a:gd name="connsiteX1" fmla="*/ 114527 w 189884"/>
              <a:gd name="connsiteY1" fmla="*/ 89680 h 170586"/>
              <a:gd name="connsiteX2" fmla="*/ 184377 w 189884"/>
              <a:gd name="connsiteY2" fmla="*/ 169055 h 170586"/>
              <a:gd name="connsiteX3" fmla="*/ 165327 w 189884"/>
              <a:gd name="connsiteY3" fmla="*/ 130955 h 170586"/>
              <a:gd name="connsiteX4" fmla="*/ 6577 w 189884"/>
              <a:gd name="connsiteY4" fmla="*/ 780 h 170586"/>
              <a:gd name="connsiteX5" fmla="*/ 82777 w 189884"/>
              <a:gd name="connsiteY5" fmla="*/ 76980 h 170586"/>
              <a:gd name="connsiteX6" fmla="*/ 227 w 189884"/>
              <a:gd name="connsiteY6" fmla="*/ 80155 h 170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884" h="170586">
                <a:moveTo>
                  <a:pt x="227" y="80155"/>
                </a:moveTo>
                <a:cubicBezTo>
                  <a:pt x="5519" y="82272"/>
                  <a:pt x="83835" y="74863"/>
                  <a:pt x="114527" y="89680"/>
                </a:cubicBezTo>
                <a:cubicBezTo>
                  <a:pt x="145219" y="104497"/>
                  <a:pt x="175910" y="162176"/>
                  <a:pt x="184377" y="169055"/>
                </a:cubicBezTo>
                <a:cubicBezTo>
                  <a:pt x="192844" y="175934"/>
                  <a:pt x="194960" y="159001"/>
                  <a:pt x="165327" y="130955"/>
                </a:cubicBezTo>
                <a:cubicBezTo>
                  <a:pt x="135694" y="102909"/>
                  <a:pt x="20335" y="9776"/>
                  <a:pt x="6577" y="780"/>
                </a:cubicBezTo>
                <a:cubicBezTo>
                  <a:pt x="-7181" y="-8216"/>
                  <a:pt x="81719" y="63222"/>
                  <a:pt x="82777" y="76980"/>
                </a:cubicBezTo>
                <a:cubicBezTo>
                  <a:pt x="83835" y="90738"/>
                  <a:pt x="-5065" y="78038"/>
                  <a:pt x="227" y="80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11E1B319-6959-2F79-BC14-92040BF32CFF}"/>
              </a:ext>
            </a:extLst>
          </p:cNvPr>
          <p:cNvSpPr/>
          <p:nvPr/>
        </p:nvSpPr>
        <p:spPr>
          <a:xfrm>
            <a:off x="4165527" y="4016373"/>
            <a:ext cx="63601" cy="225429"/>
          </a:xfrm>
          <a:custGeom>
            <a:avLst/>
            <a:gdLst>
              <a:gd name="connsiteX0" fmla="*/ 63573 w 63601"/>
              <a:gd name="connsiteY0" fmla="*/ 2 h 225429"/>
              <a:gd name="connsiteX1" fmla="*/ 25473 w 63601"/>
              <a:gd name="connsiteY1" fmla="*/ 114302 h 225429"/>
              <a:gd name="connsiteX2" fmla="*/ 73 w 63601"/>
              <a:gd name="connsiteY2" fmla="*/ 225427 h 225429"/>
              <a:gd name="connsiteX3" fmla="*/ 19123 w 63601"/>
              <a:gd name="connsiteY3" fmla="*/ 111127 h 225429"/>
              <a:gd name="connsiteX4" fmla="*/ 63573 w 63601"/>
              <a:gd name="connsiteY4" fmla="*/ 2 h 225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601" h="225429">
                <a:moveTo>
                  <a:pt x="63573" y="2"/>
                </a:moveTo>
                <a:cubicBezTo>
                  <a:pt x="64631" y="531"/>
                  <a:pt x="36056" y="76731"/>
                  <a:pt x="25473" y="114302"/>
                </a:cubicBezTo>
                <a:cubicBezTo>
                  <a:pt x="14890" y="151873"/>
                  <a:pt x="1131" y="225956"/>
                  <a:pt x="73" y="225427"/>
                </a:cubicBezTo>
                <a:cubicBezTo>
                  <a:pt x="-985" y="224898"/>
                  <a:pt x="9598" y="141289"/>
                  <a:pt x="19123" y="111127"/>
                </a:cubicBezTo>
                <a:cubicBezTo>
                  <a:pt x="28648" y="80965"/>
                  <a:pt x="62515" y="-527"/>
                  <a:pt x="6357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70D63079-F450-D024-3095-060F21DAAE9D}"/>
              </a:ext>
            </a:extLst>
          </p:cNvPr>
          <p:cNvSpPr/>
          <p:nvPr/>
        </p:nvSpPr>
        <p:spPr>
          <a:xfrm>
            <a:off x="4349054" y="3861875"/>
            <a:ext cx="29378" cy="331493"/>
          </a:xfrm>
          <a:custGeom>
            <a:avLst/>
            <a:gdLst>
              <a:gd name="connsiteX0" fmla="*/ 696 w 29378"/>
              <a:gd name="connsiteY0" fmla="*/ 2100 h 331493"/>
              <a:gd name="connsiteX1" fmla="*/ 29271 w 29378"/>
              <a:gd name="connsiteY1" fmla="*/ 325950 h 331493"/>
              <a:gd name="connsiteX2" fmla="*/ 10221 w 29378"/>
              <a:gd name="connsiteY2" fmla="*/ 192600 h 331493"/>
              <a:gd name="connsiteX3" fmla="*/ 696 w 29378"/>
              <a:gd name="connsiteY3" fmla="*/ 2100 h 33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78" h="331493">
                <a:moveTo>
                  <a:pt x="696" y="2100"/>
                </a:moveTo>
                <a:cubicBezTo>
                  <a:pt x="3871" y="24325"/>
                  <a:pt x="27683" y="294200"/>
                  <a:pt x="29271" y="325950"/>
                </a:cubicBezTo>
                <a:cubicBezTo>
                  <a:pt x="30859" y="357700"/>
                  <a:pt x="14454" y="244987"/>
                  <a:pt x="10221" y="192600"/>
                </a:cubicBezTo>
                <a:cubicBezTo>
                  <a:pt x="5988" y="140213"/>
                  <a:pt x="-2479" y="-20125"/>
                  <a:pt x="696" y="210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6D2F8187-6E55-CF13-3773-B0C04C6BABB1}"/>
              </a:ext>
            </a:extLst>
          </p:cNvPr>
          <p:cNvSpPr/>
          <p:nvPr/>
        </p:nvSpPr>
        <p:spPr>
          <a:xfrm>
            <a:off x="4244645" y="4300860"/>
            <a:ext cx="104686" cy="155652"/>
          </a:xfrm>
          <a:custGeom>
            <a:avLst/>
            <a:gdLst>
              <a:gd name="connsiteX0" fmla="*/ 330 w 104686"/>
              <a:gd name="connsiteY0" fmla="*/ 1265 h 155652"/>
              <a:gd name="connsiteX1" fmla="*/ 101930 w 104686"/>
              <a:gd name="connsiteY1" fmla="*/ 153665 h 155652"/>
              <a:gd name="connsiteX2" fmla="*/ 70180 w 104686"/>
              <a:gd name="connsiteY2" fmla="*/ 83815 h 155652"/>
              <a:gd name="connsiteX3" fmla="*/ 330 w 104686"/>
              <a:gd name="connsiteY3" fmla="*/ 1265 h 15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686" h="155652">
                <a:moveTo>
                  <a:pt x="330" y="1265"/>
                </a:moveTo>
                <a:cubicBezTo>
                  <a:pt x="5622" y="12907"/>
                  <a:pt x="90288" y="139907"/>
                  <a:pt x="101930" y="153665"/>
                </a:cubicBezTo>
                <a:cubicBezTo>
                  <a:pt x="113572" y="167423"/>
                  <a:pt x="85526" y="106040"/>
                  <a:pt x="70180" y="83815"/>
                </a:cubicBezTo>
                <a:cubicBezTo>
                  <a:pt x="54834" y="61590"/>
                  <a:pt x="-4962" y="-10377"/>
                  <a:pt x="330" y="126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ADBC1EEE-BE77-9A0D-6DB9-CA4C248E6613}"/>
              </a:ext>
            </a:extLst>
          </p:cNvPr>
          <p:cNvSpPr/>
          <p:nvPr/>
        </p:nvSpPr>
        <p:spPr>
          <a:xfrm>
            <a:off x="4068085" y="4225844"/>
            <a:ext cx="72352" cy="278079"/>
          </a:xfrm>
          <a:custGeom>
            <a:avLst/>
            <a:gdLst>
              <a:gd name="connsiteX0" fmla="*/ 72115 w 72352"/>
              <a:gd name="connsiteY0" fmla="*/ 81 h 278079"/>
              <a:gd name="connsiteX1" fmla="*/ 24490 w 72352"/>
              <a:gd name="connsiteY1" fmla="*/ 120731 h 278079"/>
              <a:gd name="connsiteX2" fmla="*/ 8615 w 72352"/>
              <a:gd name="connsiteY2" fmla="*/ 196931 h 278079"/>
              <a:gd name="connsiteX3" fmla="*/ 21315 w 72352"/>
              <a:gd name="connsiteY3" fmla="*/ 276306 h 278079"/>
              <a:gd name="connsiteX4" fmla="*/ 2265 w 72352"/>
              <a:gd name="connsiteY4" fmla="*/ 238206 h 278079"/>
              <a:gd name="connsiteX5" fmla="*/ 11790 w 72352"/>
              <a:gd name="connsiteY5" fmla="*/ 85806 h 278079"/>
              <a:gd name="connsiteX6" fmla="*/ 2265 w 72352"/>
              <a:gd name="connsiteY6" fmla="*/ 139781 h 278079"/>
              <a:gd name="connsiteX7" fmla="*/ 72115 w 72352"/>
              <a:gd name="connsiteY7" fmla="*/ 81 h 278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352" h="278079">
                <a:moveTo>
                  <a:pt x="72115" y="81"/>
                </a:moveTo>
                <a:cubicBezTo>
                  <a:pt x="75819" y="-3094"/>
                  <a:pt x="35073" y="87923"/>
                  <a:pt x="24490" y="120731"/>
                </a:cubicBezTo>
                <a:cubicBezTo>
                  <a:pt x="13907" y="153539"/>
                  <a:pt x="9144" y="171002"/>
                  <a:pt x="8615" y="196931"/>
                </a:cubicBezTo>
                <a:cubicBezTo>
                  <a:pt x="8086" y="222860"/>
                  <a:pt x="22373" y="269427"/>
                  <a:pt x="21315" y="276306"/>
                </a:cubicBezTo>
                <a:cubicBezTo>
                  <a:pt x="20257" y="283185"/>
                  <a:pt x="3853" y="269956"/>
                  <a:pt x="2265" y="238206"/>
                </a:cubicBezTo>
                <a:cubicBezTo>
                  <a:pt x="677" y="206456"/>
                  <a:pt x="11790" y="102210"/>
                  <a:pt x="11790" y="85806"/>
                </a:cubicBezTo>
                <a:cubicBezTo>
                  <a:pt x="11790" y="69402"/>
                  <a:pt x="-6202" y="150893"/>
                  <a:pt x="2265" y="139781"/>
                </a:cubicBezTo>
                <a:cubicBezTo>
                  <a:pt x="10732" y="128669"/>
                  <a:pt x="68411" y="3256"/>
                  <a:pt x="72115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748D2E71-38D1-A464-53C0-1E07C62F50DF}"/>
              </a:ext>
            </a:extLst>
          </p:cNvPr>
          <p:cNvSpPr/>
          <p:nvPr/>
        </p:nvSpPr>
        <p:spPr>
          <a:xfrm>
            <a:off x="4403490" y="4184632"/>
            <a:ext cx="91459" cy="174882"/>
          </a:xfrm>
          <a:custGeom>
            <a:avLst/>
            <a:gdLst>
              <a:gd name="connsiteX0" fmla="*/ 66910 w 91459"/>
              <a:gd name="connsiteY0" fmla="*/ 18 h 174882"/>
              <a:gd name="connsiteX1" fmla="*/ 89135 w 91459"/>
              <a:gd name="connsiteY1" fmla="*/ 63518 h 174882"/>
              <a:gd name="connsiteX2" fmla="*/ 235 w 91459"/>
              <a:gd name="connsiteY2" fmla="*/ 174643 h 174882"/>
              <a:gd name="connsiteX3" fmla="*/ 63735 w 91459"/>
              <a:gd name="connsiteY3" fmla="*/ 92093 h 174882"/>
              <a:gd name="connsiteX4" fmla="*/ 82785 w 91459"/>
              <a:gd name="connsiteY4" fmla="*/ 57168 h 174882"/>
              <a:gd name="connsiteX5" fmla="*/ 66910 w 91459"/>
              <a:gd name="connsiteY5" fmla="*/ 18 h 174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59" h="174882">
                <a:moveTo>
                  <a:pt x="66910" y="18"/>
                </a:moveTo>
                <a:cubicBezTo>
                  <a:pt x="67968" y="1076"/>
                  <a:pt x="100248" y="34414"/>
                  <a:pt x="89135" y="63518"/>
                </a:cubicBezTo>
                <a:cubicBezTo>
                  <a:pt x="78023" y="92622"/>
                  <a:pt x="4468" y="169881"/>
                  <a:pt x="235" y="174643"/>
                </a:cubicBezTo>
                <a:cubicBezTo>
                  <a:pt x="-3998" y="179405"/>
                  <a:pt x="49977" y="111672"/>
                  <a:pt x="63735" y="92093"/>
                </a:cubicBezTo>
                <a:cubicBezTo>
                  <a:pt x="77493" y="72514"/>
                  <a:pt x="80139" y="70397"/>
                  <a:pt x="82785" y="57168"/>
                </a:cubicBezTo>
                <a:cubicBezTo>
                  <a:pt x="85431" y="43939"/>
                  <a:pt x="65852" y="-1040"/>
                  <a:pt x="66910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CCEAF4C1-5B22-E009-0182-2B6635E69D42}"/>
              </a:ext>
            </a:extLst>
          </p:cNvPr>
          <p:cNvSpPr/>
          <p:nvPr/>
        </p:nvSpPr>
        <p:spPr>
          <a:xfrm>
            <a:off x="4308439" y="4031013"/>
            <a:ext cx="28628" cy="245165"/>
          </a:xfrm>
          <a:custGeom>
            <a:avLst/>
            <a:gdLst>
              <a:gd name="connsiteX0" fmla="*/ 28611 w 28628"/>
              <a:gd name="connsiteY0" fmla="*/ 1237 h 245165"/>
              <a:gd name="connsiteX1" fmla="*/ 9561 w 28628"/>
              <a:gd name="connsiteY1" fmla="*/ 204437 h 245165"/>
              <a:gd name="connsiteX2" fmla="*/ 36 w 28628"/>
              <a:gd name="connsiteY2" fmla="*/ 239362 h 245165"/>
              <a:gd name="connsiteX3" fmla="*/ 12736 w 28628"/>
              <a:gd name="connsiteY3" fmla="*/ 125062 h 245165"/>
              <a:gd name="connsiteX4" fmla="*/ 28611 w 28628"/>
              <a:gd name="connsiteY4" fmla="*/ 1237 h 245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28" h="245165">
                <a:moveTo>
                  <a:pt x="28611" y="1237"/>
                </a:moveTo>
                <a:cubicBezTo>
                  <a:pt x="28082" y="14466"/>
                  <a:pt x="14323" y="164750"/>
                  <a:pt x="9561" y="204437"/>
                </a:cubicBezTo>
                <a:cubicBezTo>
                  <a:pt x="4798" y="244125"/>
                  <a:pt x="-493" y="252591"/>
                  <a:pt x="36" y="239362"/>
                </a:cubicBezTo>
                <a:cubicBezTo>
                  <a:pt x="565" y="226133"/>
                  <a:pt x="7974" y="165808"/>
                  <a:pt x="12736" y="125062"/>
                </a:cubicBezTo>
                <a:cubicBezTo>
                  <a:pt x="17498" y="84316"/>
                  <a:pt x="29140" y="-11992"/>
                  <a:pt x="28611" y="1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899C085F-8D2C-E80F-EB7E-6A62B7A399F8}"/>
              </a:ext>
            </a:extLst>
          </p:cNvPr>
          <p:cNvSpPr/>
          <p:nvPr/>
        </p:nvSpPr>
        <p:spPr>
          <a:xfrm>
            <a:off x="4479925" y="4260426"/>
            <a:ext cx="100909" cy="140711"/>
          </a:xfrm>
          <a:custGeom>
            <a:avLst/>
            <a:gdLst>
              <a:gd name="connsiteX0" fmla="*/ 85725 w 100909"/>
              <a:gd name="connsiteY0" fmla="*/ 424 h 140711"/>
              <a:gd name="connsiteX1" fmla="*/ 95250 w 100909"/>
              <a:gd name="connsiteY1" fmla="*/ 63924 h 140711"/>
              <a:gd name="connsiteX2" fmla="*/ 0 w 100909"/>
              <a:gd name="connsiteY2" fmla="*/ 140124 h 140711"/>
              <a:gd name="connsiteX3" fmla="*/ 95250 w 100909"/>
              <a:gd name="connsiteY3" fmla="*/ 95674 h 140711"/>
              <a:gd name="connsiteX4" fmla="*/ 85725 w 100909"/>
              <a:gd name="connsiteY4" fmla="*/ 424 h 140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909" h="140711">
                <a:moveTo>
                  <a:pt x="85725" y="424"/>
                </a:moveTo>
                <a:cubicBezTo>
                  <a:pt x="85725" y="-4868"/>
                  <a:pt x="109537" y="40641"/>
                  <a:pt x="95250" y="63924"/>
                </a:cubicBezTo>
                <a:cubicBezTo>
                  <a:pt x="80963" y="87207"/>
                  <a:pt x="0" y="134832"/>
                  <a:pt x="0" y="140124"/>
                </a:cubicBezTo>
                <a:cubicBezTo>
                  <a:pt x="0" y="145416"/>
                  <a:pt x="78317" y="113666"/>
                  <a:pt x="95250" y="95674"/>
                </a:cubicBezTo>
                <a:cubicBezTo>
                  <a:pt x="112183" y="77682"/>
                  <a:pt x="85725" y="5716"/>
                  <a:pt x="85725" y="42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7BE6A24B-6FA0-9434-1E7C-140D3BFF44C4}"/>
              </a:ext>
            </a:extLst>
          </p:cNvPr>
          <p:cNvSpPr/>
          <p:nvPr/>
        </p:nvSpPr>
        <p:spPr>
          <a:xfrm>
            <a:off x="4473473" y="4381472"/>
            <a:ext cx="67301" cy="92602"/>
          </a:xfrm>
          <a:custGeom>
            <a:avLst/>
            <a:gdLst>
              <a:gd name="connsiteX0" fmla="*/ 25502 w 67301"/>
              <a:gd name="connsiteY0" fmla="*/ 28 h 92602"/>
              <a:gd name="connsiteX1" fmla="*/ 50902 w 67301"/>
              <a:gd name="connsiteY1" fmla="*/ 79403 h 92602"/>
              <a:gd name="connsiteX2" fmla="*/ 102 w 67301"/>
              <a:gd name="connsiteY2" fmla="*/ 88928 h 92602"/>
              <a:gd name="connsiteX3" fmla="*/ 66777 w 67301"/>
              <a:gd name="connsiteY3" fmla="*/ 88928 h 92602"/>
              <a:gd name="connsiteX4" fmla="*/ 25502 w 67301"/>
              <a:gd name="connsiteY4" fmla="*/ 28 h 92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01" h="92602">
                <a:moveTo>
                  <a:pt x="25502" y="28"/>
                </a:moveTo>
                <a:cubicBezTo>
                  <a:pt x="22856" y="-1560"/>
                  <a:pt x="55135" y="64586"/>
                  <a:pt x="50902" y="79403"/>
                </a:cubicBezTo>
                <a:cubicBezTo>
                  <a:pt x="46669" y="94220"/>
                  <a:pt x="-2544" y="87341"/>
                  <a:pt x="102" y="88928"/>
                </a:cubicBezTo>
                <a:cubicBezTo>
                  <a:pt x="2748" y="90516"/>
                  <a:pt x="60956" y="96336"/>
                  <a:pt x="66777" y="88928"/>
                </a:cubicBezTo>
                <a:cubicBezTo>
                  <a:pt x="72598" y="81520"/>
                  <a:pt x="28148" y="1616"/>
                  <a:pt x="25502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BE4F30DA-2B4B-208C-046E-A8948F6483AA}"/>
              </a:ext>
            </a:extLst>
          </p:cNvPr>
          <p:cNvSpPr/>
          <p:nvPr/>
        </p:nvSpPr>
        <p:spPr>
          <a:xfrm>
            <a:off x="4571708" y="4197142"/>
            <a:ext cx="95785" cy="182450"/>
          </a:xfrm>
          <a:custGeom>
            <a:avLst/>
            <a:gdLst>
              <a:gd name="connsiteX0" fmla="*/ 3467 w 95785"/>
              <a:gd name="connsiteY0" fmla="*/ 208 h 182450"/>
              <a:gd name="connsiteX1" fmla="*/ 63792 w 95785"/>
              <a:gd name="connsiteY1" fmla="*/ 73233 h 182450"/>
              <a:gd name="connsiteX2" fmla="*/ 292 w 95785"/>
              <a:gd name="connsiteY2" fmla="*/ 181183 h 182450"/>
              <a:gd name="connsiteX3" fmla="*/ 95542 w 95785"/>
              <a:gd name="connsiteY3" fmla="*/ 133558 h 182450"/>
              <a:gd name="connsiteX4" fmla="*/ 28867 w 95785"/>
              <a:gd name="connsiteY4" fmla="*/ 152608 h 182450"/>
              <a:gd name="connsiteX5" fmla="*/ 66967 w 95785"/>
              <a:gd name="connsiteY5" fmla="*/ 95458 h 182450"/>
              <a:gd name="connsiteX6" fmla="*/ 3467 w 95785"/>
              <a:gd name="connsiteY6" fmla="*/ 208 h 18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785" h="182450">
                <a:moveTo>
                  <a:pt x="3467" y="208"/>
                </a:moveTo>
                <a:cubicBezTo>
                  <a:pt x="2938" y="-3496"/>
                  <a:pt x="64321" y="43071"/>
                  <a:pt x="63792" y="73233"/>
                </a:cubicBezTo>
                <a:cubicBezTo>
                  <a:pt x="63263" y="103396"/>
                  <a:pt x="-5000" y="171129"/>
                  <a:pt x="292" y="181183"/>
                </a:cubicBezTo>
                <a:cubicBezTo>
                  <a:pt x="5584" y="191237"/>
                  <a:pt x="90780" y="138320"/>
                  <a:pt x="95542" y="133558"/>
                </a:cubicBezTo>
                <a:cubicBezTo>
                  <a:pt x="100304" y="128796"/>
                  <a:pt x="33629" y="158958"/>
                  <a:pt x="28867" y="152608"/>
                </a:cubicBezTo>
                <a:cubicBezTo>
                  <a:pt x="24105" y="146258"/>
                  <a:pt x="67496" y="118212"/>
                  <a:pt x="66967" y="95458"/>
                </a:cubicBezTo>
                <a:cubicBezTo>
                  <a:pt x="66438" y="72704"/>
                  <a:pt x="3996" y="3912"/>
                  <a:pt x="3467" y="20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434303E1-35AB-F6B1-D1BE-92590E9AD286}"/>
              </a:ext>
            </a:extLst>
          </p:cNvPr>
          <p:cNvSpPr/>
          <p:nvPr/>
        </p:nvSpPr>
        <p:spPr>
          <a:xfrm>
            <a:off x="4768781" y="4213170"/>
            <a:ext cx="73124" cy="245273"/>
          </a:xfrm>
          <a:custGeom>
            <a:avLst/>
            <a:gdLst>
              <a:gd name="connsiteX0" fmla="*/ 69 w 73124"/>
              <a:gd name="connsiteY0" fmla="*/ 55 h 245273"/>
              <a:gd name="connsiteX1" fmla="*/ 41344 w 73124"/>
              <a:gd name="connsiteY1" fmla="*/ 98480 h 245273"/>
              <a:gd name="connsiteX2" fmla="*/ 60394 w 73124"/>
              <a:gd name="connsiteY2" fmla="*/ 168330 h 245273"/>
              <a:gd name="connsiteX3" fmla="*/ 57219 w 73124"/>
              <a:gd name="connsiteY3" fmla="*/ 120705 h 245273"/>
              <a:gd name="connsiteX4" fmla="*/ 73094 w 73124"/>
              <a:gd name="connsiteY4" fmla="*/ 244530 h 245273"/>
              <a:gd name="connsiteX5" fmla="*/ 60394 w 73124"/>
              <a:gd name="connsiteY5" fmla="*/ 168330 h 245273"/>
              <a:gd name="connsiteX6" fmla="*/ 31819 w 73124"/>
              <a:gd name="connsiteY6" fmla="*/ 85780 h 245273"/>
              <a:gd name="connsiteX7" fmla="*/ 69 w 73124"/>
              <a:gd name="connsiteY7" fmla="*/ 55 h 24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124" h="245273">
                <a:moveTo>
                  <a:pt x="69" y="55"/>
                </a:moveTo>
                <a:cubicBezTo>
                  <a:pt x="1657" y="2172"/>
                  <a:pt x="31290" y="70434"/>
                  <a:pt x="41344" y="98480"/>
                </a:cubicBezTo>
                <a:cubicBezTo>
                  <a:pt x="51398" y="126526"/>
                  <a:pt x="57748" y="164626"/>
                  <a:pt x="60394" y="168330"/>
                </a:cubicBezTo>
                <a:cubicBezTo>
                  <a:pt x="63040" y="172034"/>
                  <a:pt x="55102" y="108005"/>
                  <a:pt x="57219" y="120705"/>
                </a:cubicBezTo>
                <a:cubicBezTo>
                  <a:pt x="59336" y="133405"/>
                  <a:pt x="72565" y="236593"/>
                  <a:pt x="73094" y="244530"/>
                </a:cubicBezTo>
                <a:cubicBezTo>
                  <a:pt x="73623" y="252468"/>
                  <a:pt x="67273" y="194788"/>
                  <a:pt x="60394" y="168330"/>
                </a:cubicBezTo>
                <a:cubicBezTo>
                  <a:pt x="53515" y="141872"/>
                  <a:pt x="39227" y="114884"/>
                  <a:pt x="31819" y="85780"/>
                </a:cubicBezTo>
                <a:cubicBezTo>
                  <a:pt x="24411" y="56676"/>
                  <a:pt x="-1519" y="-2062"/>
                  <a:pt x="69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A099DA86-214C-70E3-E788-C40280DC7AA1}"/>
              </a:ext>
            </a:extLst>
          </p:cNvPr>
          <p:cNvSpPr/>
          <p:nvPr/>
        </p:nvSpPr>
        <p:spPr>
          <a:xfrm>
            <a:off x="4654514" y="4203696"/>
            <a:ext cx="101961" cy="115164"/>
          </a:xfrm>
          <a:custGeom>
            <a:avLst/>
            <a:gdLst>
              <a:gd name="connsiteX0" fmla="*/ 36 w 101961"/>
              <a:gd name="connsiteY0" fmla="*/ 4 h 115164"/>
              <a:gd name="connsiteX1" fmla="*/ 57186 w 101961"/>
              <a:gd name="connsiteY1" fmla="*/ 60329 h 115164"/>
              <a:gd name="connsiteX2" fmla="*/ 47661 w 101961"/>
              <a:gd name="connsiteY2" fmla="*/ 114304 h 115164"/>
              <a:gd name="connsiteX3" fmla="*/ 101636 w 101961"/>
              <a:gd name="connsiteY3" fmla="*/ 15879 h 115164"/>
              <a:gd name="connsiteX4" fmla="*/ 66711 w 101961"/>
              <a:gd name="connsiteY4" fmla="*/ 63504 h 115164"/>
              <a:gd name="connsiteX5" fmla="*/ 36 w 101961"/>
              <a:gd name="connsiteY5" fmla="*/ 4 h 11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961" h="115164">
                <a:moveTo>
                  <a:pt x="36" y="4"/>
                </a:moveTo>
                <a:cubicBezTo>
                  <a:pt x="-1551" y="-525"/>
                  <a:pt x="49249" y="41279"/>
                  <a:pt x="57186" y="60329"/>
                </a:cubicBezTo>
                <a:cubicBezTo>
                  <a:pt x="65123" y="79379"/>
                  <a:pt x="40253" y="121712"/>
                  <a:pt x="47661" y="114304"/>
                </a:cubicBezTo>
                <a:cubicBezTo>
                  <a:pt x="55069" y="106896"/>
                  <a:pt x="98461" y="24346"/>
                  <a:pt x="101636" y="15879"/>
                </a:cubicBezTo>
                <a:cubicBezTo>
                  <a:pt x="104811" y="7412"/>
                  <a:pt x="84173" y="69325"/>
                  <a:pt x="66711" y="63504"/>
                </a:cubicBezTo>
                <a:cubicBezTo>
                  <a:pt x="49249" y="57683"/>
                  <a:pt x="1623" y="533"/>
                  <a:pt x="3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E92768C1-313F-5479-BB96-ACAAB8E14BCC}"/>
              </a:ext>
            </a:extLst>
          </p:cNvPr>
          <p:cNvSpPr/>
          <p:nvPr/>
        </p:nvSpPr>
        <p:spPr>
          <a:xfrm>
            <a:off x="4654466" y="4389247"/>
            <a:ext cx="162266" cy="84328"/>
          </a:xfrm>
          <a:custGeom>
            <a:avLst/>
            <a:gdLst>
              <a:gd name="connsiteX0" fmla="*/ 84 w 162266"/>
              <a:gd name="connsiteY0" fmla="*/ 8128 h 84328"/>
              <a:gd name="connsiteX1" fmla="*/ 108034 w 162266"/>
              <a:gd name="connsiteY1" fmla="*/ 1778 h 84328"/>
              <a:gd name="connsiteX2" fmla="*/ 142959 w 162266"/>
              <a:gd name="connsiteY2" fmla="*/ 33528 h 84328"/>
              <a:gd name="connsiteX3" fmla="*/ 142959 w 162266"/>
              <a:gd name="connsiteY3" fmla="*/ 84328 h 84328"/>
              <a:gd name="connsiteX4" fmla="*/ 162009 w 162266"/>
              <a:gd name="connsiteY4" fmla="*/ 33528 h 84328"/>
              <a:gd name="connsiteX5" fmla="*/ 127084 w 162266"/>
              <a:gd name="connsiteY5" fmla="*/ 1778 h 84328"/>
              <a:gd name="connsiteX6" fmla="*/ 84 w 162266"/>
              <a:gd name="connsiteY6" fmla="*/ 8128 h 8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266" h="84328">
                <a:moveTo>
                  <a:pt x="84" y="8128"/>
                </a:moveTo>
                <a:cubicBezTo>
                  <a:pt x="-3091" y="8128"/>
                  <a:pt x="84222" y="-2455"/>
                  <a:pt x="108034" y="1778"/>
                </a:cubicBezTo>
                <a:cubicBezTo>
                  <a:pt x="131846" y="6011"/>
                  <a:pt x="137138" y="19770"/>
                  <a:pt x="142959" y="33528"/>
                </a:cubicBezTo>
                <a:cubicBezTo>
                  <a:pt x="148780" y="47286"/>
                  <a:pt x="139784" y="84328"/>
                  <a:pt x="142959" y="84328"/>
                </a:cubicBezTo>
                <a:cubicBezTo>
                  <a:pt x="146134" y="84328"/>
                  <a:pt x="164655" y="47286"/>
                  <a:pt x="162009" y="33528"/>
                </a:cubicBezTo>
                <a:cubicBezTo>
                  <a:pt x="159363" y="19770"/>
                  <a:pt x="152484" y="8128"/>
                  <a:pt x="127084" y="1778"/>
                </a:cubicBezTo>
                <a:cubicBezTo>
                  <a:pt x="101684" y="-4572"/>
                  <a:pt x="3259" y="8128"/>
                  <a:pt x="84" y="8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3DD57AD8-D095-0B4D-707E-315A3414BAAC}"/>
              </a:ext>
            </a:extLst>
          </p:cNvPr>
          <p:cNvSpPr/>
          <p:nvPr/>
        </p:nvSpPr>
        <p:spPr>
          <a:xfrm>
            <a:off x="4282171" y="3938690"/>
            <a:ext cx="48534" cy="282864"/>
          </a:xfrm>
          <a:custGeom>
            <a:avLst/>
            <a:gdLst>
              <a:gd name="connsiteX0" fmla="*/ 48529 w 48534"/>
              <a:gd name="connsiteY0" fmla="*/ 1485 h 282864"/>
              <a:gd name="connsiteX1" fmla="*/ 904 w 48534"/>
              <a:gd name="connsiteY1" fmla="*/ 277710 h 282864"/>
              <a:gd name="connsiteX2" fmla="*/ 16779 w 48534"/>
              <a:gd name="connsiteY2" fmla="*/ 179285 h 282864"/>
              <a:gd name="connsiteX3" fmla="*/ 10429 w 48534"/>
              <a:gd name="connsiteY3" fmla="*/ 150710 h 282864"/>
              <a:gd name="connsiteX4" fmla="*/ 4079 w 48534"/>
              <a:gd name="connsiteY4" fmla="*/ 166585 h 282864"/>
              <a:gd name="connsiteX5" fmla="*/ 48529 w 48534"/>
              <a:gd name="connsiteY5" fmla="*/ 1485 h 282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534" h="282864">
                <a:moveTo>
                  <a:pt x="48529" y="1485"/>
                </a:moveTo>
                <a:cubicBezTo>
                  <a:pt x="48000" y="20006"/>
                  <a:pt x="6196" y="248077"/>
                  <a:pt x="904" y="277710"/>
                </a:cubicBezTo>
                <a:cubicBezTo>
                  <a:pt x="-4388" y="307343"/>
                  <a:pt x="15192" y="200452"/>
                  <a:pt x="16779" y="179285"/>
                </a:cubicBezTo>
                <a:cubicBezTo>
                  <a:pt x="18366" y="158118"/>
                  <a:pt x="12546" y="152827"/>
                  <a:pt x="10429" y="150710"/>
                </a:cubicBezTo>
                <a:cubicBezTo>
                  <a:pt x="8312" y="148593"/>
                  <a:pt x="-2271" y="189868"/>
                  <a:pt x="4079" y="166585"/>
                </a:cubicBezTo>
                <a:cubicBezTo>
                  <a:pt x="10429" y="143302"/>
                  <a:pt x="49058" y="-17036"/>
                  <a:pt x="48529" y="148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AE7CEA2B-C180-2FB5-3E41-4DD13ACEA5A4}"/>
              </a:ext>
            </a:extLst>
          </p:cNvPr>
          <p:cNvSpPr/>
          <p:nvPr/>
        </p:nvSpPr>
        <p:spPr>
          <a:xfrm>
            <a:off x="4187640" y="4184650"/>
            <a:ext cx="32014" cy="212725"/>
          </a:xfrm>
          <a:custGeom>
            <a:avLst/>
            <a:gdLst>
              <a:gd name="connsiteX0" fmla="*/ 25585 w 32014"/>
              <a:gd name="connsiteY0" fmla="*/ 0 h 212725"/>
              <a:gd name="connsiteX1" fmla="*/ 9710 w 32014"/>
              <a:gd name="connsiteY1" fmla="*/ 123825 h 212725"/>
              <a:gd name="connsiteX2" fmla="*/ 31935 w 32014"/>
              <a:gd name="connsiteY2" fmla="*/ 212725 h 212725"/>
              <a:gd name="connsiteX3" fmla="*/ 185 w 32014"/>
              <a:gd name="connsiteY3" fmla="*/ 123825 h 212725"/>
              <a:gd name="connsiteX4" fmla="*/ 25585 w 32014"/>
              <a:gd name="connsiteY4" fmla="*/ 0 h 21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14" h="212725">
                <a:moveTo>
                  <a:pt x="25585" y="0"/>
                </a:moveTo>
                <a:cubicBezTo>
                  <a:pt x="27172" y="0"/>
                  <a:pt x="8652" y="88371"/>
                  <a:pt x="9710" y="123825"/>
                </a:cubicBezTo>
                <a:cubicBezTo>
                  <a:pt x="10768" y="159279"/>
                  <a:pt x="33522" y="212725"/>
                  <a:pt x="31935" y="212725"/>
                </a:cubicBezTo>
                <a:cubicBezTo>
                  <a:pt x="30348" y="212725"/>
                  <a:pt x="2831" y="153987"/>
                  <a:pt x="185" y="123825"/>
                </a:cubicBezTo>
                <a:cubicBezTo>
                  <a:pt x="-2461" y="93663"/>
                  <a:pt x="23998" y="0"/>
                  <a:pt x="25585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6AC409F2-822B-A199-D397-5A7F4640C053}"/>
              </a:ext>
            </a:extLst>
          </p:cNvPr>
          <p:cNvSpPr/>
          <p:nvPr/>
        </p:nvSpPr>
        <p:spPr>
          <a:xfrm>
            <a:off x="4127474" y="4292536"/>
            <a:ext cx="181010" cy="88983"/>
          </a:xfrm>
          <a:custGeom>
            <a:avLst/>
            <a:gdLst>
              <a:gd name="connsiteX0" fmla="*/ 181001 w 181010"/>
              <a:gd name="connsiteY0" fmla="*/ 64 h 88983"/>
              <a:gd name="connsiteX1" fmla="*/ 60351 w 181010"/>
              <a:gd name="connsiteY1" fmla="*/ 31814 h 88983"/>
              <a:gd name="connsiteX2" fmla="*/ 26 w 181010"/>
              <a:gd name="connsiteY2" fmla="*/ 88964 h 88983"/>
              <a:gd name="connsiteX3" fmla="*/ 66701 w 181010"/>
              <a:gd name="connsiteY3" fmla="*/ 25464 h 88983"/>
              <a:gd name="connsiteX4" fmla="*/ 181001 w 181010"/>
              <a:gd name="connsiteY4" fmla="*/ 64 h 88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010" h="88983">
                <a:moveTo>
                  <a:pt x="181001" y="64"/>
                </a:moveTo>
                <a:cubicBezTo>
                  <a:pt x="179943" y="1122"/>
                  <a:pt x="90513" y="16997"/>
                  <a:pt x="60351" y="31814"/>
                </a:cubicBezTo>
                <a:cubicBezTo>
                  <a:pt x="30189" y="46631"/>
                  <a:pt x="-1032" y="90022"/>
                  <a:pt x="26" y="88964"/>
                </a:cubicBezTo>
                <a:cubicBezTo>
                  <a:pt x="1084" y="87906"/>
                  <a:pt x="42889" y="39751"/>
                  <a:pt x="66701" y="25464"/>
                </a:cubicBezTo>
                <a:cubicBezTo>
                  <a:pt x="90513" y="11177"/>
                  <a:pt x="182059" y="-994"/>
                  <a:pt x="181001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5EB0779E-ED95-23A2-62AB-4086BD07EFFB}"/>
              </a:ext>
            </a:extLst>
          </p:cNvPr>
          <p:cNvSpPr/>
          <p:nvPr/>
        </p:nvSpPr>
        <p:spPr>
          <a:xfrm>
            <a:off x="4336301" y="4355177"/>
            <a:ext cx="164286" cy="115598"/>
          </a:xfrm>
          <a:custGeom>
            <a:avLst/>
            <a:gdLst>
              <a:gd name="connsiteX0" fmla="*/ 749 w 164286"/>
              <a:gd name="connsiteY0" fmla="*/ 923 h 115598"/>
              <a:gd name="connsiteX1" fmla="*/ 76949 w 164286"/>
              <a:gd name="connsiteY1" fmla="*/ 29498 h 115598"/>
              <a:gd name="connsiteX2" fmla="*/ 162674 w 164286"/>
              <a:gd name="connsiteY2" fmla="*/ 115223 h 115598"/>
              <a:gd name="connsiteX3" fmla="*/ 124574 w 164286"/>
              <a:gd name="connsiteY3" fmla="*/ 58073 h 115598"/>
              <a:gd name="connsiteX4" fmla="*/ 749 w 164286"/>
              <a:gd name="connsiteY4" fmla="*/ 923 h 11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286" h="115598">
                <a:moveTo>
                  <a:pt x="749" y="923"/>
                </a:moveTo>
                <a:cubicBezTo>
                  <a:pt x="-7189" y="-3840"/>
                  <a:pt x="49962" y="10448"/>
                  <a:pt x="76949" y="29498"/>
                </a:cubicBezTo>
                <a:cubicBezTo>
                  <a:pt x="103936" y="48548"/>
                  <a:pt x="154737" y="110461"/>
                  <a:pt x="162674" y="115223"/>
                </a:cubicBezTo>
                <a:cubicBezTo>
                  <a:pt x="170612" y="119986"/>
                  <a:pt x="147857" y="78181"/>
                  <a:pt x="124574" y="58073"/>
                </a:cubicBezTo>
                <a:cubicBezTo>
                  <a:pt x="101291" y="37965"/>
                  <a:pt x="8687" y="5686"/>
                  <a:pt x="749" y="92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8B439F33-19EB-0C64-621B-8D4A5166DEE9}"/>
              </a:ext>
            </a:extLst>
          </p:cNvPr>
          <p:cNvSpPr/>
          <p:nvPr/>
        </p:nvSpPr>
        <p:spPr>
          <a:xfrm>
            <a:off x="4155993" y="4424414"/>
            <a:ext cx="160789" cy="81753"/>
          </a:xfrm>
          <a:custGeom>
            <a:avLst/>
            <a:gdLst>
              <a:gd name="connsiteX0" fmla="*/ 82 w 160789"/>
              <a:gd name="connsiteY0" fmla="*/ 11061 h 81753"/>
              <a:gd name="connsiteX1" fmla="*/ 85807 w 160789"/>
              <a:gd name="connsiteY1" fmla="*/ 4711 h 81753"/>
              <a:gd name="connsiteX2" fmla="*/ 158832 w 160789"/>
              <a:gd name="connsiteY2" fmla="*/ 80911 h 81753"/>
              <a:gd name="connsiteX3" fmla="*/ 136607 w 160789"/>
              <a:gd name="connsiteY3" fmla="*/ 42811 h 81753"/>
              <a:gd name="connsiteX4" fmla="*/ 101682 w 160789"/>
              <a:gd name="connsiteY4" fmla="*/ 1536 h 81753"/>
              <a:gd name="connsiteX5" fmla="*/ 82 w 160789"/>
              <a:gd name="connsiteY5" fmla="*/ 11061 h 8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789" h="81753">
                <a:moveTo>
                  <a:pt x="82" y="11061"/>
                </a:moveTo>
                <a:cubicBezTo>
                  <a:pt x="-2564" y="11590"/>
                  <a:pt x="59349" y="-6931"/>
                  <a:pt x="85807" y="4711"/>
                </a:cubicBezTo>
                <a:cubicBezTo>
                  <a:pt x="112265" y="16353"/>
                  <a:pt x="150365" y="74561"/>
                  <a:pt x="158832" y="80911"/>
                </a:cubicBezTo>
                <a:cubicBezTo>
                  <a:pt x="167299" y="87261"/>
                  <a:pt x="146132" y="56040"/>
                  <a:pt x="136607" y="42811"/>
                </a:cubicBezTo>
                <a:cubicBezTo>
                  <a:pt x="127082" y="29582"/>
                  <a:pt x="119674" y="7886"/>
                  <a:pt x="101682" y="1536"/>
                </a:cubicBezTo>
                <a:cubicBezTo>
                  <a:pt x="83690" y="-4814"/>
                  <a:pt x="2728" y="10532"/>
                  <a:pt x="82" y="11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D4D9575D-7176-233A-2AC3-0FFE62FD02E7}"/>
              </a:ext>
            </a:extLst>
          </p:cNvPr>
          <p:cNvSpPr/>
          <p:nvPr/>
        </p:nvSpPr>
        <p:spPr>
          <a:xfrm>
            <a:off x="4323523" y="4457657"/>
            <a:ext cx="141485" cy="47720"/>
          </a:xfrm>
          <a:custGeom>
            <a:avLst/>
            <a:gdLst>
              <a:gd name="connsiteX0" fmla="*/ 827 w 141485"/>
              <a:gd name="connsiteY0" fmla="*/ 47668 h 47720"/>
              <a:gd name="connsiteX1" fmla="*/ 54802 w 141485"/>
              <a:gd name="connsiteY1" fmla="*/ 9568 h 47720"/>
              <a:gd name="connsiteX2" fmla="*/ 140527 w 141485"/>
              <a:gd name="connsiteY2" fmla="*/ 19093 h 47720"/>
              <a:gd name="connsiteX3" fmla="*/ 96077 w 141485"/>
              <a:gd name="connsiteY3" fmla="*/ 43 h 47720"/>
              <a:gd name="connsiteX4" fmla="*/ 827 w 141485"/>
              <a:gd name="connsiteY4" fmla="*/ 47668 h 4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485" h="47720">
                <a:moveTo>
                  <a:pt x="827" y="47668"/>
                </a:moveTo>
                <a:cubicBezTo>
                  <a:pt x="-6052" y="49255"/>
                  <a:pt x="31519" y="14330"/>
                  <a:pt x="54802" y="9568"/>
                </a:cubicBezTo>
                <a:cubicBezTo>
                  <a:pt x="78085" y="4805"/>
                  <a:pt x="133648" y="20680"/>
                  <a:pt x="140527" y="19093"/>
                </a:cubicBezTo>
                <a:cubicBezTo>
                  <a:pt x="147406" y="17506"/>
                  <a:pt x="115656" y="-1015"/>
                  <a:pt x="96077" y="43"/>
                </a:cubicBezTo>
                <a:cubicBezTo>
                  <a:pt x="76498" y="1101"/>
                  <a:pt x="7706" y="46081"/>
                  <a:pt x="827" y="47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329F9D1D-6C45-142F-AA4E-C914A28C17AD}"/>
              </a:ext>
            </a:extLst>
          </p:cNvPr>
          <p:cNvSpPr/>
          <p:nvPr/>
        </p:nvSpPr>
        <p:spPr>
          <a:xfrm>
            <a:off x="4499899" y="4394634"/>
            <a:ext cx="212301" cy="139836"/>
          </a:xfrm>
          <a:custGeom>
            <a:avLst/>
            <a:gdLst>
              <a:gd name="connsiteX0" fmla="*/ 2251 w 212301"/>
              <a:gd name="connsiteY0" fmla="*/ 139266 h 139836"/>
              <a:gd name="connsiteX1" fmla="*/ 49876 w 212301"/>
              <a:gd name="connsiteY1" fmla="*/ 53541 h 139836"/>
              <a:gd name="connsiteX2" fmla="*/ 119726 w 212301"/>
              <a:gd name="connsiteY2" fmla="*/ 40841 h 139836"/>
              <a:gd name="connsiteX3" fmla="*/ 97501 w 212301"/>
              <a:gd name="connsiteY3" fmla="*/ 21791 h 139836"/>
              <a:gd name="connsiteX4" fmla="*/ 211801 w 212301"/>
              <a:gd name="connsiteY4" fmla="*/ 21791 h 139836"/>
              <a:gd name="connsiteX5" fmla="*/ 141951 w 212301"/>
              <a:gd name="connsiteY5" fmla="*/ 15441 h 139836"/>
              <a:gd name="connsiteX6" fmla="*/ 78451 w 212301"/>
              <a:gd name="connsiteY6" fmla="*/ 9091 h 139836"/>
              <a:gd name="connsiteX7" fmla="*/ 122901 w 212301"/>
              <a:gd name="connsiteY7" fmla="*/ 5916 h 139836"/>
              <a:gd name="connsiteX8" fmla="*/ 2251 w 212301"/>
              <a:gd name="connsiteY8" fmla="*/ 139266 h 139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301" h="139836">
                <a:moveTo>
                  <a:pt x="2251" y="139266"/>
                </a:moveTo>
                <a:cubicBezTo>
                  <a:pt x="-9920" y="147203"/>
                  <a:pt x="30297" y="69945"/>
                  <a:pt x="49876" y="53541"/>
                </a:cubicBezTo>
                <a:cubicBezTo>
                  <a:pt x="69455" y="37137"/>
                  <a:pt x="111789" y="46133"/>
                  <a:pt x="119726" y="40841"/>
                </a:cubicBezTo>
                <a:cubicBezTo>
                  <a:pt x="127663" y="35549"/>
                  <a:pt x="82155" y="24966"/>
                  <a:pt x="97501" y="21791"/>
                </a:cubicBezTo>
                <a:cubicBezTo>
                  <a:pt x="112847" y="18616"/>
                  <a:pt x="204393" y="22849"/>
                  <a:pt x="211801" y="21791"/>
                </a:cubicBezTo>
                <a:cubicBezTo>
                  <a:pt x="219209" y="20733"/>
                  <a:pt x="141951" y="15441"/>
                  <a:pt x="141951" y="15441"/>
                </a:cubicBezTo>
                <a:cubicBezTo>
                  <a:pt x="119726" y="13324"/>
                  <a:pt x="81626" y="10678"/>
                  <a:pt x="78451" y="9091"/>
                </a:cubicBezTo>
                <a:cubicBezTo>
                  <a:pt x="75276" y="7504"/>
                  <a:pt x="132426" y="-8371"/>
                  <a:pt x="122901" y="5916"/>
                </a:cubicBezTo>
                <a:cubicBezTo>
                  <a:pt x="113376" y="20203"/>
                  <a:pt x="14422" y="131329"/>
                  <a:pt x="2251" y="139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A888E015-4D6F-F7F1-7539-0173F0A32674}"/>
              </a:ext>
            </a:extLst>
          </p:cNvPr>
          <p:cNvSpPr/>
          <p:nvPr/>
        </p:nvSpPr>
        <p:spPr>
          <a:xfrm>
            <a:off x="4479859" y="4676764"/>
            <a:ext cx="64363" cy="247669"/>
          </a:xfrm>
          <a:custGeom>
            <a:avLst/>
            <a:gdLst>
              <a:gd name="connsiteX0" fmla="*/ 22291 w 64363"/>
              <a:gd name="connsiteY0" fmla="*/ 11 h 247669"/>
              <a:gd name="connsiteX1" fmla="*/ 50866 w 64363"/>
              <a:gd name="connsiteY1" fmla="*/ 111136 h 247669"/>
              <a:gd name="connsiteX2" fmla="*/ 66 w 64363"/>
              <a:gd name="connsiteY2" fmla="*/ 247661 h 247669"/>
              <a:gd name="connsiteX3" fmla="*/ 63566 w 64363"/>
              <a:gd name="connsiteY3" fmla="*/ 104786 h 247669"/>
              <a:gd name="connsiteX4" fmla="*/ 22291 w 64363"/>
              <a:gd name="connsiteY4" fmla="*/ 11 h 247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63" h="247669">
                <a:moveTo>
                  <a:pt x="22291" y="11"/>
                </a:moveTo>
                <a:cubicBezTo>
                  <a:pt x="20174" y="1069"/>
                  <a:pt x="54570" y="69861"/>
                  <a:pt x="50866" y="111136"/>
                </a:cubicBezTo>
                <a:cubicBezTo>
                  <a:pt x="47162" y="152411"/>
                  <a:pt x="-2051" y="248719"/>
                  <a:pt x="66" y="247661"/>
                </a:cubicBezTo>
                <a:cubicBezTo>
                  <a:pt x="2183" y="246603"/>
                  <a:pt x="56158" y="140240"/>
                  <a:pt x="63566" y="104786"/>
                </a:cubicBezTo>
                <a:cubicBezTo>
                  <a:pt x="70974" y="69332"/>
                  <a:pt x="24408" y="-1047"/>
                  <a:pt x="22291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BCBDA707-F72A-210F-BBF0-EF7D92D962E3}"/>
              </a:ext>
            </a:extLst>
          </p:cNvPr>
          <p:cNvSpPr/>
          <p:nvPr/>
        </p:nvSpPr>
        <p:spPr>
          <a:xfrm>
            <a:off x="4403548" y="4695807"/>
            <a:ext cx="25695" cy="123864"/>
          </a:xfrm>
          <a:custGeom>
            <a:avLst/>
            <a:gdLst>
              <a:gd name="connsiteX0" fmla="*/ 25577 w 25695"/>
              <a:gd name="connsiteY0" fmla="*/ 18 h 123864"/>
              <a:gd name="connsiteX1" fmla="*/ 9702 w 25695"/>
              <a:gd name="connsiteY1" fmla="*/ 63518 h 123864"/>
              <a:gd name="connsiteX2" fmla="*/ 9702 w 25695"/>
              <a:gd name="connsiteY2" fmla="*/ 123843 h 123864"/>
              <a:gd name="connsiteX3" fmla="*/ 177 w 25695"/>
              <a:gd name="connsiteY3" fmla="*/ 69868 h 123864"/>
              <a:gd name="connsiteX4" fmla="*/ 25577 w 25695"/>
              <a:gd name="connsiteY4" fmla="*/ 18 h 12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95" h="123864">
                <a:moveTo>
                  <a:pt x="25577" y="18"/>
                </a:moveTo>
                <a:cubicBezTo>
                  <a:pt x="27165" y="-1040"/>
                  <a:pt x="12348" y="42881"/>
                  <a:pt x="9702" y="63518"/>
                </a:cubicBezTo>
                <a:cubicBezTo>
                  <a:pt x="7056" y="84155"/>
                  <a:pt x="11290" y="122785"/>
                  <a:pt x="9702" y="123843"/>
                </a:cubicBezTo>
                <a:cubicBezTo>
                  <a:pt x="8114" y="124901"/>
                  <a:pt x="-1411" y="85743"/>
                  <a:pt x="177" y="69868"/>
                </a:cubicBezTo>
                <a:cubicBezTo>
                  <a:pt x="1764" y="53993"/>
                  <a:pt x="23989" y="1076"/>
                  <a:pt x="25577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9672F57A-2A07-3F5E-E84A-14C046FB0F93}"/>
              </a:ext>
            </a:extLst>
          </p:cNvPr>
          <p:cNvSpPr/>
          <p:nvPr/>
        </p:nvSpPr>
        <p:spPr>
          <a:xfrm>
            <a:off x="3987720" y="4927540"/>
            <a:ext cx="481196" cy="130721"/>
          </a:xfrm>
          <a:custGeom>
            <a:avLst/>
            <a:gdLst>
              <a:gd name="connsiteX0" fmla="*/ 80 w 481196"/>
              <a:gd name="connsiteY0" fmla="*/ 130235 h 130721"/>
              <a:gd name="connsiteX1" fmla="*/ 184230 w 481196"/>
              <a:gd name="connsiteY1" fmla="*/ 76260 h 130721"/>
              <a:gd name="connsiteX2" fmla="*/ 152480 w 481196"/>
              <a:gd name="connsiteY2" fmla="*/ 60385 h 130721"/>
              <a:gd name="connsiteX3" fmla="*/ 241380 w 481196"/>
              <a:gd name="connsiteY3" fmla="*/ 50860 h 130721"/>
              <a:gd name="connsiteX4" fmla="*/ 222330 w 481196"/>
              <a:gd name="connsiteY4" fmla="*/ 28635 h 130721"/>
              <a:gd name="connsiteX5" fmla="*/ 403305 w 481196"/>
              <a:gd name="connsiteY5" fmla="*/ 31810 h 130721"/>
              <a:gd name="connsiteX6" fmla="*/ 368380 w 481196"/>
              <a:gd name="connsiteY6" fmla="*/ 9585 h 130721"/>
              <a:gd name="connsiteX7" fmla="*/ 479505 w 481196"/>
              <a:gd name="connsiteY7" fmla="*/ 31810 h 130721"/>
              <a:gd name="connsiteX8" fmla="*/ 428705 w 481196"/>
              <a:gd name="connsiteY8" fmla="*/ 22285 h 130721"/>
              <a:gd name="connsiteX9" fmla="*/ 336630 w 481196"/>
              <a:gd name="connsiteY9" fmla="*/ 60 h 130721"/>
              <a:gd name="connsiteX10" fmla="*/ 355680 w 481196"/>
              <a:gd name="connsiteY10" fmla="*/ 15935 h 130721"/>
              <a:gd name="connsiteX11" fmla="*/ 196930 w 481196"/>
              <a:gd name="connsiteY11" fmla="*/ 22285 h 130721"/>
              <a:gd name="connsiteX12" fmla="*/ 209630 w 481196"/>
              <a:gd name="connsiteY12" fmla="*/ 41335 h 130721"/>
              <a:gd name="connsiteX13" fmla="*/ 80 w 481196"/>
              <a:gd name="connsiteY13" fmla="*/ 130235 h 130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1196" h="130721">
                <a:moveTo>
                  <a:pt x="80" y="130235"/>
                </a:moveTo>
                <a:cubicBezTo>
                  <a:pt x="-4153" y="136056"/>
                  <a:pt x="158830" y="87902"/>
                  <a:pt x="184230" y="76260"/>
                </a:cubicBezTo>
                <a:cubicBezTo>
                  <a:pt x="209630" y="64618"/>
                  <a:pt x="142955" y="64618"/>
                  <a:pt x="152480" y="60385"/>
                </a:cubicBezTo>
                <a:cubicBezTo>
                  <a:pt x="162005" y="56152"/>
                  <a:pt x="229738" y="56152"/>
                  <a:pt x="241380" y="50860"/>
                </a:cubicBezTo>
                <a:cubicBezTo>
                  <a:pt x="253022" y="45568"/>
                  <a:pt x="195342" y="31810"/>
                  <a:pt x="222330" y="28635"/>
                </a:cubicBezTo>
                <a:cubicBezTo>
                  <a:pt x="249318" y="25460"/>
                  <a:pt x="378963" y="34985"/>
                  <a:pt x="403305" y="31810"/>
                </a:cubicBezTo>
                <a:cubicBezTo>
                  <a:pt x="427647" y="28635"/>
                  <a:pt x="355680" y="9585"/>
                  <a:pt x="368380" y="9585"/>
                </a:cubicBezTo>
                <a:cubicBezTo>
                  <a:pt x="381080" y="9585"/>
                  <a:pt x="469451" y="29693"/>
                  <a:pt x="479505" y="31810"/>
                </a:cubicBezTo>
                <a:cubicBezTo>
                  <a:pt x="489559" y="33927"/>
                  <a:pt x="452518" y="27577"/>
                  <a:pt x="428705" y="22285"/>
                </a:cubicBezTo>
                <a:cubicBezTo>
                  <a:pt x="404892" y="16993"/>
                  <a:pt x="336630" y="60"/>
                  <a:pt x="336630" y="60"/>
                </a:cubicBezTo>
                <a:cubicBezTo>
                  <a:pt x="324459" y="-998"/>
                  <a:pt x="378963" y="12231"/>
                  <a:pt x="355680" y="15935"/>
                </a:cubicBezTo>
                <a:cubicBezTo>
                  <a:pt x="332397" y="19639"/>
                  <a:pt x="196930" y="22285"/>
                  <a:pt x="196930" y="22285"/>
                </a:cubicBezTo>
                <a:cubicBezTo>
                  <a:pt x="172588" y="26518"/>
                  <a:pt x="242438" y="26518"/>
                  <a:pt x="209630" y="41335"/>
                </a:cubicBezTo>
                <a:cubicBezTo>
                  <a:pt x="176822" y="56152"/>
                  <a:pt x="4313" y="124414"/>
                  <a:pt x="80" y="130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8B151FEA-00B0-7612-1EDD-C0041C01F8B2}"/>
              </a:ext>
            </a:extLst>
          </p:cNvPr>
          <p:cNvSpPr/>
          <p:nvPr/>
        </p:nvSpPr>
        <p:spPr>
          <a:xfrm>
            <a:off x="4432079" y="4925599"/>
            <a:ext cx="736853" cy="78991"/>
          </a:xfrm>
          <a:custGeom>
            <a:avLst/>
            <a:gdLst>
              <a:gd name="connsiteX0" fmla="*/ 221 w 736853"/>
              <a:gd name="connsiteY0" fmla="*/ 46451 h 78991"/>
              <a:gd name="connsiteX1" fmla="*/ 203421 w 736853"/>
              <a:gd name="connsiteY1" fmla="*/ 24226 h 78991"/>
              <a:gd name="connsiteX2" fmla="*/ 190721 w 736853"/>
              <a:gd name="connsiteY2" fmla="*/ 2001 h 78991"/>
              <a:gd name="connsiteX3" fmla="*/ 393921 w 736853"/>
              <a:gd name="connsiteY3" fmla="*/ 78201 h 78991"/>
              <a:gd name="connsiteX4" fmla="*/ 336771 w 736853"/>
              <a:gd name="connsiteY4" fmla="*/ 43276 h 78991"/>
              <a:gd name="connsiteX5" fmla="*/ 447896 w 736853"/>
              <a:gd name="connsiteY5" fmla="*/ 68676 h 78991"/>
              <a:gd name="connsiteX6" fmla="*/ 451071 w 736853"/>
              <a:gd name="connsiteY6" fmla="*/ 55976 h 78991"/>
              <a:gd name="connsiteX7" fmla="*/ 597121 w 736853"/>
              <a:gd name="connsiteY7" fmla="*/ 40101 h 78991"/>
              <a:gd name="connsiteX8" fmla="*/ 657446 w 736853"/>
              <a:gd name="connsiteY8" fmla="*/ 14701 h 78991"/>
              <a:gd name="connsiteX9" fmla="*/ 622521 w 736853"/>
              <a:gd name="connsiteY9" fmla="*/ 17876 h 78991"/>
              <a:gd name="connsiteX10" fmla="*/ 736821 w 736853"/>
              <a:gd name="connsiteY10" fmla="*/ 17876 h 78991"/>
              <a:gd name="connsiteX11" fmla="*/ 632046 w 736853"/>
              <a:gd name="connsiteY11" fmla="*/ 27401 h 78991"/>
              <a:gd name="connsiteX12" fmla="*/ 435196 w 736853"/>
              <a:gd name="connsiteY12" fmla="*/ 55976 h 78991"/>
              <a:gd name="connsiteX13" fmla="*/ 374871 w 736853"/>
              <a:gd name="connsiteY13" fmla="*/ 46451 h 78991"/>
              <a:gd name="connsiteX14" fmla="*/ 251046 w 736853"/>
              <a:gd name="connsiteY14" fmla="*/ 33751 h 78991"/>
              <a:gd name="connsiteX15" fmla="*/ 165321 w 736853"/>
              <a:gd name="connsiteY15" fmla="*/ 8351 h 78991"/>
              <a:gd name="connsiteX16" fmla="*/ 221 w 736853"/>
              <a:gd name="connsiteY16" fmla="*/ 46451 h 78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36853" h="78991">
                <a:moveTo>
                  <a:pt x="221" y="46451"/>
                </a:moveTo>
                <a:cubicBezTo>
                  <a:pt x="6571" y="49097"/>
                  <a:pt x="171671" y="31634"/>
                  <a:pt x="203421" y="24226"/>
                </a:cubicBezTo>
                <a:cubicBezTo>
                  <a:pt x="235171" y="16818"/>
                  <a:pt x="158971" y="-6995"/>
                  <a:pt x="190721" y="2001"/>
                </a:cubicBezTo>
                <a:cubicBezTo>
                  <a:pt x="222471" y="10997"/>
                  <a:pt x="369579" y="71322"/>
                  <a:pt x="393921" y="78201"/>
                </a:cubicBezTo>
                <a:cubicBezTo>
                  <a:pt x="418263" y="85080"/>
                  <a:pt x="327775" y="44863"/>
                  <a:pt x="336771" y="43276"/>
                </a:cubicBezTo>
                <a:cubicBezTo>
                  <a:pt x="345767" y="41689"/>
                  <a:pt x="428846" y="66559"/>
                  <a:pt x="447896" y="68676"/>
                </a:cubicBezTo>
                <a:cubicBezTo>
                  <a:pt x="466946" y="70793"/>
                  <a:pt x="426200" y="60738"/>
                  <a:pt x="451071" y="55976"/>
                </a:cubicBezTo>
                <a:cubicBezTo>
                  <a:pt x="475942" y="51214"/>
                  <a:pt x="562725" y="46980"/>
                  <a:pt x="597121" y="40101"/>
                </a:cubicBezTo>
                <a:cubicBezTo>
                  <a:pt x="631517" y="33222"/>
                  <a:pt x="653213" y="18405"/>
                  <a:pt x="657446" y="14701"/>
                </a:cubicBezTo>
                <a:cubicBezTo>
                  <a:pt x="661679" y="10997"/>
                  <a:pt x="609292" y="17347"/>
                  <a:pt x="622521" y="17876"/>
                </a:cubicBezTo>
                <a:cubicBezTo>
                  <a:pt x="635750" y="18405"/>
                  <a:pt x="735234" y="16289"/>
                  <a:pt x="736821" y="17876"/>
                </a:cubicBezTo>
                <a:cubicBezTo>
                  <a:pt x="738408" y="19463"/>
                  <a:pt x="682317" y="21051"/>
                  <a:pt x="632046" y="27401"/>
                </a:cubicBezTo>
                <a:cubicBezTo>
                  <a:pt x="581775" y="33751"/>
                  <a:pt x="478058" y="52801"/>
                  <a:pt x="435196" y="55976"/>
                </a:cubicBezTo>
                <a:cubicBezTo>
                  <a:pt x="392334" y="59151"/>
                  <a:pt x="405563" y="50155"/>
                  <a:pt x="374871" y="46451"/>
                </a:cubicBezTo>
                <a:cubicBezTo>
                  <a:pt x="344179" y="42747"/>
                  <a:pt x="285971" y="40101"/>
                  <a:pt x="251046" y="33751"/>
                </a:cubicBezTo>
                <a:cubicBezTo>
                  <a:pt x="216121" y="27401"/>
                  <a:pt x="205008" y="6764"/>
                  <a:pt x="165321" y="8351"/>
                </a:cubicBezTo>
                <a:cubicBezTo>
                  <a:pt x="125634" y="9938"/>
                  <a:pt x="-6129" y="43805"/>
                  <a:pt x="221" y="46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29EF6976-7B1B-2950-74EB-89A43C74A90F}"/>
              </a:ext>
            </a:extLst>
          </p:cNvPr>
          <p:cNvSpPr/>
          <p:nvPr/>
        </p:nvSpPr>
        <p:spPr>
          <a:xfrm>
            <a:off x="4162198" y="4997412"/>
            <a:ext cx="338308" cy="32881"/>
          </a:xfrm>
          <a:custGeom>
            <a:avLst/>
            <a:gdLst>
              <a:gd name="connsiteX0" fmla="*/ 227 w 338308"/>
              <a:gd name="connsiteY0" fmla="*/ 15913 h 32881"/>
              <a:gd name="connsiteX1" fmla="*/ 320902 w 338308"/>
              <a:gd name="connsiteY1" fmla="*/ 31788 h 32881"/>
              <a:gd name="connsiteX2" fmla="*/ 292327 w 338308"/>
              <a:gd name="connsiteY2" fmla="*/ 6388 h 32881"/>
              <a:gd name="connsiteX3" fmla="*/ 336777 w 338308"/>
              <a:gd name="connsiteY3" fmla="*/ 31788 h 32881"/>
              <a:gd name="connsiteX4" fmla="*/ 225652 w 338308"/>
              <a:gd name="connsiteY4" fmla="*/ 25438 h 32881"/>
              <a:gd name="connsiteX5" fmla="*/ 127227 w 338308"/>
              <a:gd name="connsiteY5" fmla="*/ 38 h 32881"/>
              <a:gd name="connsiteX6" fmla="*/ 266927 w 338308"/>
              <a:gd name="connsiteY6" fmla="*/ 31788 h 32881"/>
              <a:gd name="connsiteX7" fmla="*/ 227 w 338308"/>
              <a:gd name="connsiteY7" fmla="*/ 15913 h 3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308" h="32881">
                <a:moveTo>
                  <a:pt x="227" y="15913"/>
                </a:moveTo>
                <a:cubicBezTo>
                  <a:pt x="9223" y="15913"/>
                  <a:pt x="272219" y="33375"/>
                  <a:pt x="320902" y="31788"/>
                </a:cubicBezTo>
                <a:cubicBezTo>
                  <a:pt x="369585" y="30201"/>
                  <a:pt x="289681" y="6388"/>
                  <a:pt x="292327" y="6388"/>
                </a:cubicBezTo>
                <a:cubicBezTo>
                  <a:pt x="294973" y="6388"/>
                  <a:pt x="347890" y="28613"/>
                  <a:pt x="336777" y="31788"/>
                </a:cubicBezTo>
                <a:cubicBezTo>
                  <a:pt x="325664" y="34963"/>
                  <a:pt x="260577" y="30730"/>
                  <a:pt x="225652" y="25438"/>
                </a:cubicBezTo>
                <a:cubicBezTo>
                  <a:pt x="190727" y="20146"/>
                  <a:pt x="120348" y="-1020"/>
                  <a:pt x="127227" y="38"/>
                </a:cubicBezTo>
                <a:cubicBezTo>
                  <a:pt x="134106" y="1096"/>
                  <a:pt x="282273" y="31788"/>
                  <a:pt x="266927" y="31788"/>
                </a:cubicBezTo>
                <a:cubicBezTo>
                  <a:pt x="251581" y="31788"/>
                  <a:pt x="-8769" y="15913"/>
                  <a:pt x="227" y="159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FE198B8C-86FF-4A10-94C0-09047D363ED3}"/>
              </a:ext>
            </a:extLst>
          </p:cNvPr>
          <p:cNvSpPr/>
          <p:nvPr/>
        </p:nvSpPr>
        <p:spPr>
          <a:xfrm>
            <a:off x="4433530" y="4997393"/>
            <a:ext cx="439803" cy="41452"/>
          </a:xfrm>
          <a:custGeom>
            <a:avLst/>
            <a:gdLst>
              <a:gd name="connsiteX0" fmla="*/ 1945 w 439803"/>
              <a:gd name="connsiteY0" fmla="*/ 41332 h 41452"/>
              <a:gd name="connsiteX1" fmla="*/ 290870 w 439803"/>
              <a:gd name="connsiteY1" fmla="*/ 57 h 41452"/>
              <a:gd name="connsiteX2" fmla="*/ 160695 w 439803"/>
              <a:gd name="connsiteY2" fmla="*/ 31807 h 41452"/>
              <a:gd name="connsiteX3" fmla="*/ 436920 w 439803"/>
              <a:gd name="connsiteY3" fmla="*/ 9582 h 41452"/>
              <a:gd name="connsiteX4" fmla="*/ 297220 w 439803"/>
              <a:gd name="connsiteY4" fmla="*/ 15932 h 41452"/>
              <a:gd name="connsiteX5" fmla="*/ 170220 w 439803"/>
              <a:gd name="connsiteY5" fmla="*/ 12757 h 41452"/>
              <a:gd name="connsiteX6" fmla="*/ 1945 w 439803"/>
              <a:gd name="connsiteY6" fmla="*/ 41332 h 4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803" h="41452">
                <a:moveTo>
                  <a:pt x="1945" y="41332"/>
                </a:moveTo>
                <a:cubicBezTo>
                  <a:pt x="22053" y="39215"/>
                  <a:pt x="264412" y="1644"/>
                  <a:pt x="290870" y="57"/>
                </a:cubicBezTo>
                <a:cubicBezTo>
                  <a:pt x="317328" y="-1531"/>
                  <a:pt x="136353" y="30219"/>
                  <a:pt x="160695" y="31807"/>
                </a:cubicBezTo>
                <a:cubicBezTo>
                  <a:pt x="185037" y="33394"/>
                  <a:pt x="414166" y="12228"/>
                  <a:pt x="436920" y="9582"/>
                </a:cubicBezTo>
                <a:cubicBezTo>
                  <a:pt x="459674" y="6936"/>
                  <a:pt x="341670" y="15403"/>
                  <a:pt x="297220" y="15932"/>
                </a:cubicBezTo>
                <a:cubicBezTo>
                  <a:pt x="252770" y="16461"/>
                  <a:pt x="217316" y="8524"/>
                  <a:pt x="170220" y="12757"/>
                </a:cubicBezTo>
                <a:cubicBezTo>
                  <a:pt x="123124" y="16990"/>
                  <a:pt x="-18163" y="43449"/>
                  <a:pt x="1945" y="41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D4389AE7-12EB-1D6D-D424-C842A9E2634B}"/>
              </a:ext>
            </a:extLst>
          </p:cNvPr>
          <p:cNvSpPr/>
          <p:nvPr/>
        </p:nvSpPr>
        <p:spPr>
          <a:xfrm>
            <a:off x="4425950" y="4940300"/>
            <a:ext cx="104794" cy="98425"/>
          </a:xfrm>
          <a:custGeom>
            <a:avLst/>
            <a:gdLst>
              <a:gd name="connsiteX0" fmla="*/ 0 w 104794"/>
              <a:gd name="connsiteY0" fmla="*/ 0 h 98425"/>
              <a:gd name="connsiteX1" fmla="*/ 47625 w 104794"/>
              <a:gd name="connsiteY1" fmla="*/ 79375 h 98425"/>
              <a:gd name="connsiteX2" fmla="*/ 53975 w 104794"/>
              <a:gd name="connsiteY2" fmla="*/ 98425 h 98425"/>
              <a:gd name="connsiteX3" fmla="*/ 53975 w 104794"/>
              <a:gd name="connsiteY3" fmla="*/ 79375 h 98425"/>
              <a:gd name="connsiteX4" fmla="*/ 104775 w 104794"/>
              <a:gd name="connsiteY4" fmla="*/ 9525 h 98425"/>
              <a:gd name="connsiteX5" fmla="*/ 47625 w 104794"/>
              <a:gd name="connsiteY5" fmla="*/ 79375 h 98425"/>
              <a:gd name="connsiteX6" fmla="*/ 0 w 104794"/>
              <a:gd name="connsiteY6" fmla="*/ 0 h 9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794" h="98425">
                <a:moveTo>
                  <a:pt x="0" y="0"/>
                </a:moveTo>
                <a:cubicBezTo>
                  <a:pt x="0" y="0"/>
                  <a:pt x="38629" y="62971"/>
                  <a:pt x="47625" y="79375"/>
                </a:cubicBezTo>
                <a:cubicBezTo>
                  <a:pt x="56621" y="95779"/>
                  <a:pt x="53975" y="98425"/>
                  <a:pt x="53975" y="98425"/>
                </a:cubicBezTo>
                <a:cubicBezTo>
                  <a:pt x="55033" y="98425"/>
                  <a:pt x="45508" y="94192"/>
                  <a:pt x="53975" y="79375"/>
                </a:cubicBezTo>
                <a:cubicBezTo>
                  <a:pt x="62442" y="64558"/>
                  <a:pt x="105833" y="9525"/>
                  <a:pt x="104775" y="9525"/>
                </a:cubicBezTo>
                <a:cubicBezTo>
                  <a:pt x="103717" y="9525"/>
                  <a:pt x="60325" y="75142"/>
                  <a:pt x="47625" y="79375"/>
                </a:cubicBezTo>
                <a:cubicBezTo>
                  <a:pt x="34925" y="83608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27D2E00A-9CFB-0AC5-7999-1D63E232EBEF}"/>
              </a:ext>
            </a:extLst>
          </p:cNvPr>
          <p:cNvSpPr/>
          <p:nvPr/>
        </p:nvSpPr>
        <p:spPr>
          <a:xfrm>
            <a:off x="4050676" y="5071647"/>
            <a:ext cx="423184" cy="49660"/>
          </a:xfrm>
          <a:custGeom>
            <a:avLst/>
            <a:gdLst>
              <a:gd name="connsiteX0" fmla="*/ 624 w 423184"/>
              <a:gd name="connsiteY0" fmla="*/ 49628 h 49660"/>
              <a:gd name="connsiteX1" fmla="*/ 276849 w 423184"/>
              <a:gd name="connsiteY1" fmla="*/ 21053 h 49660"/>
              <a:gd name="connsiteX2" fmla="*/ 422899 w 423184"/>
              <a:gd name="connsiteY2" fmla="*/ 21053 h 49660"/>
              <a:gd name="connsiteX3" fmla="*/ 311774 w 423184"/>
              <a:gd name="connsiteY3" fmla="*/ 2003 h 49660"/>
              <a:gd name="connsiteX4" fmla="*/ 229224 w 423184"/>
              <a:gd name="connsiteY4" fmla="*/ 2003 h 49660"/>
              <a:gd name="connsiteX5" fmla="*/ 286374 w 423184"/>
              <a:gd name="connsiteY5" fmla="*/ 14703 h 49660"/>
              <a:gd name="connsiteX6" fmla="*/ 203824 w 423184"/>
              <a:gd name="connsiteY6" fmla="*/ 14703 h 49660"/>
              <a:gd name="connsiteX7" fmla="*/ 624 w 423184"/>
              <a:gd name="connsiteY7" fmla="*/ 49628 h 4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3184" h="49660">
                <a:moveTo>
                  <a:pt x="624" y="49628"/>
                </a:moveTo>
                <a:cubicBezTo>
                  <a:pt x="12795" y="50686"/>
                  <a:pt x="206470" y="25815"/>
                  <a:pt x="276849" y="21053"/>
                </a:cubicBezTo>
                <a:cubicBezTo>
                  <a:pt x="347228" y="16291"/>
                  <a:pt x="417078" y="24228"/>
                  <a:pt x="422899" y="21053"/>
                </a:cubicBezTo>
                <a:cubicBezTo>
                  <a:pt x="428720" y="17878"/>
                  <a:pt x="344053" y="5178"/>
                  <a:pt x="311774" y="2003"/>
                </a:cubicBezTo>
                <a:cubicBezTo>
                  <a:pt x="279495" y="-1172"/>
                  <a:pt x="233457" y="-114"/>
                  <a:pt x="229224" y="2003"/>
                </a:cubicBezTo>
                <a:cubicBezTo>
                  <a:pt x="224991" y="4120"/>
                  <a:pt x="290607" y="12586"/>
                  <a:pt x="286374" y="14703"/>
                </a:cubicBezTo>
                <a:cubicBezTo>
                  <a:pt x="282141" y="16820"/>
                  <a:pt x="249862" y="10470"/>
                  <a:pt x="203824" y="14703"/>
                </a:cubicBezTo>
                <a:cubicBezTo>
                  <a:pt x="157787" y="18936"/>
                  <a:pt x="-11547" y="48570"/>
                  <a:pt x="624" y="49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619C4597-C6A4-E72F-0395-B6AE6423648E}"/>
              </a:ext>
            </a:extLst>
          </p:cNvPr>
          <p:cNvSpPr/>
          <p:nvPr/>
        </p:nvSpPr>
        <p:spPr>
          <a:xfrm>
            <a:off x="4403534" y="5053762"/>
            <a:ext cx="582320" cy="52136"/>
          </a:xfrm>
          <a:custGeom>
            <a:avLst/>
            <a:gdLst>
              <a:gd name="connsiteX0" fmla="*/ 191 w 582320"/>
              <a:gd name="connsiteY0" fmla="*/ 51638 h 52136"/>
              <a:gd name="connsiteX1" fmla="*/ 301816 w 582320"/>
              <a:gd name="connsiteY1" fmla="*/ 32588 h 52136"/>
              <a:gd name="connsiteX2" fmla="*/ 212916 w 582320"/>
              <a:gd name="connsiteY2" fmla="*/ 23063 h 52136"/>
              <a:gd name="connsiteX3" fmla="*/ 355791 w 582320"/>
              <a:gd name="connsiteY3" fmla="*/ 7188 h 52136"/>
              <a:gd name="connsiteX4" fmla="*/ 581216 w 582320"/>
              <a:gd name="connsiteY4" fmla="*/ 4013 h 52136"/>
              <a:gd name="connsiteX5" fmla="*/ 435166 w 582320"/>
              <a:gd name="connsiteY5" fmla="*/ 838 h 52136"/>
              <a:gd name="connsiteX6" fmla="*/ 279591 w 582320"/>
              <a:gd name="connsiteY6" fmla="*/ 838 h 52136"/>
              <a:gd name="connsiteX7" fmla="*/ 352616 w 582320"/>
              <a:gd name="connsiteY7" fmla="*/ 10363 h 52136"/>
              <a:gd name="connsiteX8" fmla="*/ 191 w 582320"/>
              <a:gd name="connsiteY8" fmla="*/ 51638 h 5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2320" h="52136">
                <a:moveTo>
                  <a:pt x="191" y="51638"/>
                </a:moveTo>
                <a:cubicBezTo>
                  <a:pt x="-8276" y="55342"/>
                  <a:pt x="266362" y="37350"/>
                  <a:pt x="301816" y="32588"/>
                </a:cubicBezTo>
                <a:cubicBezTo>
                  <a:pt x="337270" y="27826"/>
                  <a:pt x="203920" y="27296"/>
                  <a:pt x="212916" y="23063"/>
                </a:cubicBezTo>
                <a:cubicBezTo>
                  <a:pt x="221912" y="18830"/>
                  <a:pt x="294408" y="10363"/>
                  <a:pt x="355791" y="7188"/>
                </a:cubicBezTo>
                <a:cubicBezTo>
                  <a:pt x="417174" y="4013"/>
                  <a:pt x="567987" y="5071"/>
                  <a:pt x="581216" y="4013"/>
                </a:cubicBezTo>
                <a:cubicBezTo>
                  <a:pt x="594445" y="2955"/>
                  <a:pt x="485437" y="1367"/>
                  <a:pt x="435166" y="838"/>
                </a:cubicBezTo>
                <a:cubicBezTo>
                  <a:pt x="384895" y="309"/>
                  <a:pt x="293349" y="-749"/>
                  <a:pt x="279591" y="838"/>
                </a:cubicBezTo>
                <a:cubicBezTo>
                  <a:pt x="265833" y="2425"/>
                  <a:pt x="394949" y="1367"/>
                  <a:pt x="352616" y="10363"/>
                </a:cubicBezTo>
                <a:cubicBezTo>
                  <a:pt x="310283" y="19359"/>
                  <a:pt x="8658" y="47934"/>
                  <a:pt x="191" y="51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14AB23F1-3F24-8A99-B531-240372793F10}"/>
              </a:ext>
            </a:extLst>
          </p:cNvPr>
          <p:cNvSpPr/>
          <p:nvPr/>
        </p:nvSpPr>
        <p:spPr>
          <a:xfrm>
            <a:off x="4085373" y="5099024"/>
            <a:ext cx="404756" cy="130299"/>
          </a:xfrm>
          <a:custGeom>
            <a:avLst/>
            <a:gdLst>
              <a:gd name="connsiteX0" fmla="*/ 852 w 404756"/>
              <a:gd name="connsiteY0" fmla="*/ 26 h 130299"/>
              <a:gd name="connsiteX1" fmla="*/ 102452 w 404756"/>
              <a:gd name="connsiteY1" fmla="*/ 85751 h 130299"/>
              <a:gd name="connsiteX2" fmla="*/ 127852 w 404756"/>
              <a:gd name="connsiteY2" fmla="*/ 98451 h 130299"/>
              <a:gd name="connsiteX3" fmla="*/ 397727 w 404756"/>
              <a:gd name="connsiteY3" fmla="*/ 130201 h 130299"/>
              <a:gd name="connsiteX4" fmla="*/ 315177 w 404756"/>
              <a:gd name="connsiteY4" fmla="*/ 107976 h 130299"/>
              <a:gd name="connsiteX5" fmla="*/ 200877 w 404756"/>
              <a:gd name="connsiteY5" fmla="*/ 95276 h 130299"/>
              <a:gd name="connsiteX6" fmla="*/ 165952 w 404756"/>
              <a:gd name="connsiteY6" fmla="*/ 95276 h 130299"/>
              <a:gd name="connsiteX7" fmla="*/ 852 w 404756"/>
              <a:gd name="connsiteY7" fmla="*/ 26 h 130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4756" h="130299">
                <a:moveTo>
                  <a:pt x="852" y="26"/>
                </a:moveTo>
                <a:cubicBezTo>
                  <a:pt x="-9731" y="-1562"/>
                  <a:pt x="81285" y="69347"/>
                  <a:pt x="102452" y="85751"/>
                </a:cubicBezTo>
                <a:cubicBezTo>
                  <a:pt x="123619" y="102155"/>
                  <a:pt x="78640" y="91043"/>
                  <a:pt x="127852" y="98451"/>
                </a:cubicBezTo>
                <a:cubicBezTo>
                  <a:pt x="177064" y="105859"/>
                  <a:pt x="366506" y="128614"/>
                  <a:pt x="397727" y="130201"/>
                </a:cubicBezTo>
                <a:cubicBezTo>
                  <a:pt x="428948" y="131788"/>
                  <a:pt x="347985" y="113797"/>
                  <a:pt x="315177" y="107976"/>
                </a:cubicBezTo>
                <a:cubicBezTo>
                  <a:pt x="282369" y="102155"/>
                  <a:pt x="225748" y="97393"/>
                  <a:pt x="200877" y="95276"/>
                </a:cubicBezTo>
                <a:cubicBezTo>
                  <a:pt x="176006" y="93159"/>
                  <a:pt x="193998" y="109034"/>
                  <a:pt x="165952" y="95276"/>
                </a:cubicBezTo>
                <a:cubicBezTo>
                  <a:pt x="137906" y="81518"/>
                  <a:pt x="11435" y="1614"/>
                  <a:pt x="852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7CC0E855-198B-9E6E-EE0D-9BAE7F9567A9}"/>
              </a:ext>
            </a:extLst>
          </p:cNvPr>
          <p:cNvSpPr/>
          <p:nvPr/>
        </p:nvSpPr>
        <p:spPr>
          <a:xfrm>
            <a:off x="4421179" y="5051098"/>
            <a:ext cx="546664" cy="175013"/>
          </a:xfrm>
          <a:custGeom>
            <a:avLst/>
            <a:gdLst>
              <a:gd name="connsiteX0" fmla="*/ 1596 w 546664"/>
              <a:gd name="connsiteY0" fmla="*/ 174952 h 175013"/>
              <a:gd name="connsiteX1" fmla="*/ 360371 w 546664"/>
              <a:gd name="connsiteY1" fmla="*/ 95577 h 175013"/>
              <a:gd name="connsiteX2" fmla="*/ 255596 w 546664"/>
              <a:gd name="connsiteY2" fmla="*/ 105102 h 175013"/>
              <a:gd name="connsiteX3" fmla="*/ 544521 w 546664"/>
              <a:gd name="connsiteY3" fmla="*/ 327 h 175013"/>
              <a:gd name="connsiteX4" fmla="*/ 379421 w 546664"/>
              <a:gd name="connsiteY4" fmla="*/ 73352 h 175013"/>
              <a:gd name="connsiteX5" fmla="*/ 233371 w 546664"/>
              <a:gd name="connsiteY5" fmla="*/ 108277 h 175013"/>
              <a:gd name="connsiteX6" fmla="*/ 1596 w 546664"/>
              <a:gd name="connsiteY6" fmla="*/ 174952 h 1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664" h="175013">
                <a:moveTo>
                  <a:pt x="1596" y="174952"/>
                </a:moveTo>
                <a:cubicBezTo>
                  <a:pt x="22763" y="172835"/>
                  <a:pt x="318038" y="107219"/>
                  <a:pt x="360371" y="95577"/>
                </a:cubicBezTo>
                <a:cubicBezTo>
                  <a:pt x="402704" y="83935"/>
                  <a:pt x="224904" y="120977"/>
                  <a:pt x="255596" y="105102"/>
                </a:cubicBezTo>
                <a:cubicBezTo>
                  <a:pt x="286288" y="89227"/>
                  <a:pt x="523884" y="5619"/>
                  <a:pt x="544521" y="327"/>
                </a:cubicBezTo>
                <a:cubicBezTo>
                  <a:pt x="565158" y="-4965"/>
                  <a:pt x="431279" y="55360"/>
                  <a:pt x="379421" y="73352"/>
                </a:cubicBezTo>
                <a:cubicBezTo>
                  <a:pt x="327563" y="91344"/>
                  <a:pt x="291050" y="92931"/>
                  <a:pt x="233371" y="108277"/>
                </a:cubicBezTo>
                <a:cubicBezTo>
                  <a:pt x="175692" y="123623"/>
                  <a:pt x="-19571" y="177069"/>
                  <a:pt x="1596" y="174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D24ED70E-D051-1B41-EF34-5FC55E9DB6FA}"/>
              </a:ext>
            </a:extLst>
          </p:cNvPr>
          <p:cNvSpPr/>
          <p:nvPr/>
        </p:nvSpPr>
        <p:spPr>
          <a:xfrm>
            <a:off x="4457069" y="5088785"/>
            <a:ext cx="353693" cy="99192"/>
          </a:xfrm>
          <a:custGeom>
            <a:avLst/>
            <a:gdLst>
              <a:gd name="connsiteX0" fmla="*/ 631 w 353693"/>
              <a:gd name="connsiteY0" fmla="*/ 99165 h 99192"/>
              <a:gd name="connsiteX1" fmla="*/ 340356 w 353693"/>
              <a:gd name="connsiteY1" fmla="*/ 7090 h 99192"/>
              <a:gd name="connsiteX2" fmla="*/ 257806 w 353693"/>
              <a:gd name="connsiteY2" fmla="*/ 16615 h 99192"/>
              <a:gd name="connsiteX3" fmla="*/ 631 w 353693"/>
              <a:gd name="connsiteY3" fmla="*/ 99165 h 9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693" h="99192">
                <a:moveTo>
                  <a:pt x="631" y="99165"/>
                </a:moveTo>
                <a:cubicBezTo>
                  <a:pt x="14389" y="97578"/>
                  <a:pt x="297494" y="20848"/>
                  <a:pt x="340356" y="7090"/>
                </a:cubicBezTo>
                <a:cubicBezTo>
                  <a:pt x="383218" y="-6668"/>
                  <a:pt x="313898" y="1269"/>
                  <a:pt x="257806" y="16615"/>
                </a:cubicBezTo>
                <a:cubicBezTo>
                  <a:pt x="201714" y="31961"/>
                  <a:pt x="-13127" y="100752"/>
                  <a:pt x="631" y="99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ED901D77-6703-F1C7-4176-4C9B4A2E1DB3}"/>
              </a:ext>
            </a:extLst>
          </p:cNvPr>
          <p:cNvSpPr/>
          <p:nvPr/>
        </p:nvSpPr>
        <p:spPr>
          <a:xfrm>
            <a:off x="5127468" y="4740255"/>
            <a:ext cx="127398" cy="279745"/>
          </a:xfrm>
          <a:custGeom>
            <a:avLst/>
            <a:gdLst>
              <a:gd name="connsiteX0" fmla="*/ 157 w 127398"/>
              <a:gd name="connsiteY0" fmla="*/ 20 h 279745"/>
              <a:gd name="connsiteX1" fmla="*/ 95407 w 127398"/>
              <a:gd name="connsiteY1" fmla="*/ 136545 h 279745"/>
              <a:gd name="connsiteX2" fmla="*/ 101757 w 127398"/>
              <a:gd name="connsiteY2" fmla="*/ 276245 h 279745"/>
              <a:gd name="connsiteX3" fmla="*/ 114457 w 127398"/>
              <a:gd name="connsiteY3" fmla="*/ 228620 h 279745"/>
              <a:gd name="connsiteX4" fmla="*/ 120807 w 127398"/>
              <a:gd name="connsiteY4" fmla="*/ 130195 h 279745"/>
              <a:gd name="connsiteX5" fmla="*/ 120807 w 127398"/>
              <a:gd name="connsiteY5" fmla="*/ 146070 h 279745"/>
              <a:gd name="connsiteX6" fmla="*/ 157 w 127398"/>
              <a:gd name="connsiteY6" fmla="*/ 20 h 279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398" h="279745">
                <a:moveTo>
                  <a:pt x="157" y="20"/>
                </a:moveTo>
                <a:cubicBezTo>
                  <a:pt x="-4076" y="-1567"/>
                  <a:pt x="78474" y="90508"/>
                  <a:pt x="95407" y="136545"/>
                </a:cubicBezTo>
                <a:cubicBezTo>
                  <a:pt x="112340" y="182582"/>
                  <a:pt x="98582" y="260899"/>
                  <a:pt x="101757" y="276245"/>
                </a:cubicBezTo>
                <a:cubicBezTo>
                  <a:pt x="104932" y="291591"/>
                  <a:pt x="111282" y="252962"/>
                  <a:pt x="114457" y="228620"/>
                </a:cubicBezTo>
                <a:cubicBezTo>
                  <a:pt x="117632" y="204278"/>
                  <a:pt x="120807" y="130195"/>
                  <a:pt x="120807" y="130195"/>
                </a:cubicBezTo>
                <a:cubicBezTo>
                  <a:pt x="121865" y="116437"/>
                  <a:pt x="135094" y="163003"/>
                  <a:pt x="120807" y="146070"/>
                </a:cubicBezTo>
                <a:cubicBezTo>
                  <a:pt x="106520" y="129137"/>
                  <a:pt x="4390" y="1607"/>
                  <a:pt x="157" y="2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C3812369-FEB9-751D-8BB7-2C883AAD77C5}"/>
              </a:ext>
            </a:extLst>
          </p:cNvPr>
          <p:cNvSpPr/>
          <p:nvPr/>
        </p:nvSpPr>
        <p:spPr>
          <a:xfrm>
            <a:off x="3778092" y="4854513"/>
            <a:ext cx="58419" cy="266070"/>
          </a:xfrm>
          <a:custGeom>
            <a:avLst/>
            <a:gdLst>
              <a:gd name="connsiteX0" fmla="*/ 47783 w 58419"/>
              <a:gd name="connsiteY0" fmla="*/ 62 h 266070"/>
              <a:gd name="connsiteX1" fmla="*/ 6508 w 58419"/>
              <a:gd name="connsiteY1" fmla="*/ 158812 h 266070"/>
              <a:gd name="connsiteX2" fmla="*/ 57308 w 58419"/>
              <a:gd name="connsiteY2" fmla="*/ 263587 h 266070"/>
              <a:gd name="connsiteX3" fmla="*/ 38258 w 58419"/>
              <a:gd name="connsiteY3" fmla="*/ 228662 h 266070"/>
              <a:gd name="connsiteX4" fmla="*/ 158 w 58419"/>
              <a:gd name="connsiteY4" fmla="*/ 177862 h 266070"/>
              <a:gd name="connsiteX5" fmla="*/ 47783 w 58419"/>
              <a:gd name="connsiteY5" fmla="*/ 62 h 266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419" h="266070">
                <a:moveTo>
                  <a:pt x="47783" y="62"/>
                </a:moveTo>
                <a:cubicBezTo>
                  <a:pt x="48841" y="-3113"/>
                  <a:pt x="4921" y="114891"/>
                  <a:pt x="6508" y="158812"/>
                </a:cubicBezTo>
                <a:cubicBezTo>
                  <a:pt x="8095" y="202733"/>
                  <a:pt x="52016" y="251945"/>
                  <a:pt x="57308" y="263587"/>
                </a:cubicBezTo>
                <a:cubicBezTo>
                  <a:pt x="62600" y="275229"/>
                  <a:pt x="47783" y="242949"/>
                  <a:pt x="38258" y="228662"/>
                </a:cubicBezTo>
                <a:cubicBezTo>
                  <a:pt x="28733" y="214375"/>
                  <a:pt x="-2488" y="213316"/>
                  <a:pt x="158" y="177862"/>
                </a:cubicBezTo>
                <a:cubicBezTo>
                  <a:pt x="2804" y="142408"/>
                  <a:pt x="46725" y="3237"/>
                  <a:pt x="47783" y="6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D4CC0635-CFA3-CD3A-A813-B1FD1C4D0C6B}"/>
              </a:ext>
            </a:extLst>
          </p:cNvPr>
          <p:cNvSpPr/>
          <p:nvPr/>
        </p:nvSpPr>
        <p:spPr>
          <a:xfrm>
            <a:off x="5930887" y="3540076"/>
            <a:ext cx="95296" cy="627888"/>
          </a:xfrm>
          <a:custGeom>
            <a:avLst/>
            <a:gdLst>
              <a:gd name="connsiteX0" fmla="*/ 13 w 95296"/>
              <a:gd name="connsiteY0" fmla="*/ 49 h 627888"/>
              <a:gd name="connsiteX1" fmla="*/ 73038 w 95296"/>
              <a:gd name="connsiteY1" fmla="*/ 365174 h 627888"/>
              <a:gd name="connsiteX2" fmla="*/ 25413 w 95296"/>
              <a:gd name="connsiteY2" fmla="*/ 622349 h 627888"/>
              <a:gd name="connsiteX3" fmla="*/ 60338 w 95296"/>
              <a:gd name="connsiteY3" fmla="*/ 530274 h 627888"/>
              <a:gd name="connsiteX4" fmla="*/ 95263 w 95296"/>
              <a:gd name="connsiteY4" fmla="*/ 396924 h 627888"/>
              <a:gd name="connsiteX5" fmla="*/ 53988 w 95296"/>
              <a:gd name="connsiteY5" fmla="*/ 454074 h 627888"/>
              <a:gd name="connsiteX6" fmla="*/ 66688 w 95296"/>
              <a:gd name="connsiteY6" fmla="*/ 339774 h 627888"/>
              <a:gd name="connsiteX7" fmla="*/ 13 w 95296"/>
              <a:gd name="connsiteY7" fmla="*/ 49 h 62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296" h="627888">
                <a:moveTo>
                  <a:pt x="13" y="49"/>
                </a:moveTo>
                <a:cubicBezTo>
                  <a:pt x="1071" y="4282"/>
                  <a:pt x="68805" y="261457"/>
                  <a:pt x="73038" y="365174"/>
                </a:cubicBezTo>
                <a:cubicBezTo>
                  <a:pt x="77271" y="468891"/>
                  <a:pt x="27530" y="594832"/>
                  <a:pt x="25413" y="622349"/>
                </a:cubicBezTo>
                <a:cubicBezTo>
                  <a:pt x="23296" y="649866"/>
                  <a:pt x="48696" y="567845"/>
                  <a:pt x="60338" y="530274"/>
                </a:cubicBezTo>
                <a:cubicBezTo>
                  <a:pt x="71980" y="492703"/>
                  <a:pt x="96321" y="409624"/>
                  <a:pt x="95263" y="396924"/>
                </a:cubicBezTo>
                <a:cubicBezTo>
                  <a:pt x="94205" y="384224"/>
                  <a:pt x="58751" y="463599"/>
                  <a:pt x="53988" y="454074"/>
                </a:cubicBezTo>
                <a:cubicBezTo>
                  <a:pt x="49225" y="444549"/>
                  <a:pt x="73567" y="415445"/>
                  <a:pt x="66688" y="339774"/>
                </a:cubicBezTo>
                <a:cubicBezTo>
                  <a:pt x="59809" y="264103"/>
                  <a:pt x="-1045" y="-4184"/>
                  <a:pt x="13" y="4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5598EEDE-1D2D-49EB-C850-D6403D0F9294}"/>
              </a:ext>
            </a:extLst>
          </p:cNvPr>
          <p:cNvSpPr/>
          <p:nvPr/>
        </p:nvSpPr>
        <p:spPr>
          <a:xfrm>
            <a:off x="5879370" y="4550812"/>
            <a:ext cx="121762" cy="304385"/>
          </a:xfrm>
          <a:custGeom>
            <a:avLst/>
            <a:gdLst>
              <a:gd name="connsiteX0" fmla="*/ 121380 w 121762"/>
              <a:gd name="connsiteY0" fmla="*/ 2138 h 304385"/>
              <a:gd name="connsiteX1" fmla="*/ 3905 w 121762"/>
              <a:gd name="connsiteY1" fmla="*/ 294238 h 304385"/>
              <a:gd name="connsiteX2" fmla="*/ 29305 w 121762"/>
              <a:gd name="connsiteY2" fmla="*/ 230738 h 304385"/>
              <a:gd name="connsiteX3" fmla="*/ 42005 w 121762"/>
              <a:gd name="connsiteY3" fmla="*/ 164063 h 304385"/>
              <a:gd name="connsiteX4" fmla="*/ 121380 w 121762"/>
              <a:gd name="connsiteY4" fmla="*/ 2138 h 304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762" h="304385">
                <a:moveTo>
                  <a:pt x="121380" y="2138"/>
                </a:moveTo>
                <a:cubicBezTo>
                  <a:pt x="115030" y="23834"/>
                  <a:pt x="19251" y="256138"/>
                  <a:pt x="3905" y="294238"/>
                </a:cubicBezTo>
                <a:cubicBezTo>
                  <a:pt x="-11441" y="332338"/>
                  <a:pt x="22955" y="252434"/>
                  <a:pt x="29305" y="230738"/>
                </a:cubicBezTo>
                <a:cubicBezTo>
                  <a:pt x="35655" y="209042"/>
                  <a:pt x="30892" y="197930"/>
                  <a:pt x="42005" y="164063"/>
                </a:cubicBezTo>
                <a:cubicBezTo>
                  <a:pt x="53117" y="130196"/>
                  <a:pt x="127730" y="-19558"/>
                  <a:pt x="121380" y="21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60F28BAA-E972-1F07-34B4-0AD1D93982E8}"/>
              </a:ext>
            </a:extLst>
          </p:cNvPr>
          <p:cNvSpPr/>
          <p:nvPr/>
        </p:nvSpPr>
        <p:spPr>
          <a:xfrm>
            <a:off x="5553406" y="4962517"/>
            <a:ext cx="234682" cy="324990"/>
          </a:xfrm>
          <a:custGeom>
            <a:avLst/>
            <a:gdLst>
              <a:gd name="connsiteX0" fmla="*/ 234619 w 234682"/>
              <a:gd name="connsiteY0" fmla="*/ 8 h 324990"/>
              <a:gd name="connsiteX1" fmla="*/ 82219 w 234682"/>
              <a:gd name="connsiteY1" fmla="*/ 149233 h 324990"/>
              <a:gd name="connsiteX2" fmla="*/ 2844 w 234682"/>
              <a:gd name="connsiteY2" fmla="*/ 320683 h 324990"/>
              <a:gd name="connsiteX3" fmla="*/ 21894 w 234682"/>
              <a:gd name="connsiteY3" fmla="*/ 263533 h 324990"/>
              <a:gd name="connsiteX4" fmla="*/ 63169 w 234682"/>
              <a:gd name="connsiteY4" fmla="*/ 155583 h 324990"/>
              <a:gd name="connsiteX5" fmla="*/ 234619 w 234682"/>
              <a:gd name="connsiteY5" fmla="*/ 8 h 3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4682" h="324990">
                <a:moveTo>
                  <a:pt x="234619" y="8"/>
                </a:moveTo>
                <a:cubicBezTo>
                  <a:pt x="237794" y="-1050"/>
                  <a:pt x="120848" y="95787"/>
                  <a:pt x="82219" y="149233"/>
                </a:cubicBezTo>
                <a:cubicBezTo>
                  <a:pt x="43590" y="202679"/>
                  <a:pt x="12898" y="301633"/>
                  <a:pt x="2844" y="320683"/>
                </a:cubicBezTo>
                <a:cubicBezTo>
                  <a:pt x="-7210" y="339733"/>
                  <a:pt x="11840" y="291050"/>
                  <a:pt x="21894" y="263533"/>
                </a:cubicBezTo>
                <a:cubicBezTo>
                  <a:pt x="31948" y="236016"/>
                  <a:pt x="28773" y="194212"/>
                  <a:pt x="63169" y="155583"/>
                </a:cubicBezTo>
                <a:cubicBezTo>
                  <a:pt x="97565" y="116954"/>
                  <a:pt x="231444" y="1066"/>
                  <a:pt x="234619" y="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7E616FBE-4303-61FB-0919-CD117E1B7C07}"/>
              </a:ext>
            </a:extLst>
          </p:cNvPr>
          <p:cNvSpPr/>
          <p:nvPr/>
        </p:nvSpPr>
        <p:spPr>
          <a:xfrm>
            <a:off x="5045015" y="5502269"/>
            <a:ext cx="368425" cy="298468"/>
          </a:xfrm>
          <a:custGeom>
            <a:avLst/>
            <a:gdLst>
              <a:gd name="connsiteX0" fmla="*/ 368360 w 368425"/>
              <a:gd name="connsiteY0" fmla="*/ 6 h 298468"/>
              <a:gd name="connsiteX1" fmla="*/ 196910 w 368425"/>
              <a:gd name="connsiteY1" fmla="*/ 180981 h 298468"/>
              <a:gd name="connsiteX2" fmla="*/ 60 w 368425"/>
              <a:gd name="connsiteY2" fmla="*/ 298456 h 298468"/>
              <a:gd name="connsiteX3" fmla="*/ 177860 w 368425"/>
              <a:gd name="connsiteY3" fmla="*/ 187331 h 298468"/>
              <a:gd name="connsiteX4" fmla="*/ 368360 w 368425"/>
              <a:gd name="connsiteY4" fmla="*/ 6 h 298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425" h="298468">
                <a:moveTo>
                  <a:pt x="368360" y="6"/>
                </a:moveTo>
                <a:cubicBezTo>
                  <a:pt x="371535" y="-1052"/>
                  <a:pt x="258293" y="131239"/>
                  <a:pt x="196910" y="180981"/>
                </a:cubicBezTo>
                <a:cubicBezTo>
                  <a:pt x="135527" y="230723"/>
                  <a:pt x="3235" y="297398"/>
                  <a:pt x="60" y="298456"/>
                </a:cubicBezTo>
                <a:cubicBezTo>
                  <a:pt x="-3115" y="299514"/>
                  <a:pt x="118593" y="232310"/>
                  <a:pt x="177860" y="187331"/>
                </a:cubicBezTo>
                <a:cubicBezTo>
                  <a:pt x="237127" y="142352"/>
                  <a:pt x="365185" y="1064"/>
                  <a:pt x="368360" y="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D38F0566-9F83-86EE-D2B9-102A7FF4680E}"/>
              </a:ext>
            </a:extLst>
          </p:cNvPr>
          <p:cNvSpPr/>
          <p:nvPr/>
        </p:nvSpPr>
        <p:spPr>
          <a:xfrm>
            <a:off x="4186714" y="5679744"/>
            <a:ext cx="858386" cy="146062"/>
          </a:xfrm>
          <a:custGeom>
            <a:avLst/>
            <a:gdLst>
              <a:gd name="connsiteX0" fmla="*/ 1111 w 858386"/>
              <a:gd name="connsiteY0" fmla="*/ 331 h 146062"/>
              <a:gd name="connsiteX1" fmla="*/ 464661 w 858386"/>
              <a:gd name="connsiteY1" fmla="*/ 136856 h 146062"/>
              <a:gd name="connsiteX2" fmla="*/ 423386 w 858386"/>
              <a:gd name="connsiteY2" fmla="*/ 130506 h 146062"/>
              <a:gd name="connsiteX3" fmla="*/ 591661 w 858386"/>
              <a:gd name="connsiteY3" fmla="*/ 105106 h 146062"/>
              <a:gd name="connsiteX4" fmla="*/ 553561 w 858386"/>
              <a:gd name="connsiteY4" fmla="*/ 124156 h 146062"/>
              <a:gd name="connsiteX5" fmla="*/ 858361 w 858386"/>
              <a:gd name="connsiteY5" fmla="*/ 124156 h 146062"/>
              <a:gd name="connsiteX6" fmla="*/ 569436 w 858386"/>
              <a:gd name="connsiteY6" fmla="*/ 133681 h 146062"/>
              <a:gd name="connsiteX7" fmla="*/ 340836 w 858386"/>
              <a:gd name="connsiteY7" fmla="*/ 98756 h 146062"/>
              <a:gd name="connsiteX8" fmla="*/ 1111 w 858386"/>
              <a:gd name="connsiteY8" fmla="*/ 331 h 146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8386" h="146062">
                <a:moveTo>
                  <a:pt x="1111" y="331"/>
                </a:moveTo>
                <a:cubicBezTo>
                  <a:pt x="21748" y="6681"/>
                  <a:pt x="394282" y="115160"/>
                  <a:pt x="464661" y="136856"/>
                </a:cubicBezTo>
                <a:cubicBezTo>
                  <a:pt x="535040" y="158552"/>
                  <a:pt x="402220" y="135798"/>
                  <a:pt x="423386" y="130506"/>
                </a:cubicBezTo>
                <a:cubicBezTo>
                  <a:pt x="444552" y="125214"/>
                  <a:pt x="569965" y="106164"/>
                  <a:pt x="591661" y="105106"/>
                </a:cubicBezTo>
                <a:cubicBezTo>
                  <a:pt x="613357" y="104048"/>
                  <a:pt x="509111" y="120981"/>
                  <a:pt x="553561" y="124156"/>
                </a:cubicBezTo>
                <a:cubicBezTo>
                  <a:pt x="598011" y="127331"/>
                  <a:pt x="855715" y="122569"/>
                  <a:pt x="858361" y="124156"/>
                </a:cubicBezTo>
                <a:cubicBezTo>
                  <a:pt x="861007" y="125744"/>
                  <a:pt x="655690" y="137914"/>
                  <a:pt x="569436" y="133681"/>
                </a:cubicBezTo>
                <a:cubicBezTo>
                  <a:pt x="483182" y="129448"/>
                  <a:pt x="428678" y="116748"/>
                  <a:pt x="340836" y="98756"/>
                </a:cubicBezTo>
                <a:cubicBezTo>
                  <a:pt x="252994" y="80764"/>
                  <a:pt x="-19526" y="-6019"/>
                  <a:pt x="1111" y="3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F8959F53-BCD8-81A1-64C2-9E9A06BCC7DF}"/>
              </a:ext>
            </a:extLst>
          </p:cNvPr>
          <p:cNvSpPr/>
          <p:nvPr/>
        </p:nvSpPr>
        <p:spPr>
          <a:xfrm>
            <a:off x="3438493" y="4962255"/>
            <a:ext cx="590839" cy="723469"/>
          </a:xfrm>
          <a:custGeom>
            <a:avLst/>
            <a:gdLst>
              <a:gd name="connsiteX0" fmla="*/ 32 w 590839"/>
              <a:gd name="connsiteY0" fmla="*/ 270 h 723469"/>
              <a:gd name="connsiteX1" fmla="*/ 339757 w 590839"/>
              <a:gd name="connsiteY1" fmla="*/ 432070 h 723469"/>
              <a:gd name="connsiteX2" fmla="*/ 323882 w 590839"/>
              <a:gd name="connsiteY2" fmla="*/ 374920 h 723469"/>
              <a:gd name="connsiteX3" fmla="*/ 517557 w 590839"/>
              <a:gd name="connsiteY3" fmla="*/ 603520 h 723469"/>
              <a:gd name="connsiteX4" fmla="*/ 587407 w 590839"/>
              <a:gd name="connsiteY4" fmla="*/ 720995 h 723469"/>
              <a:gd name="connsiteX5" fmla="*/ 552482 w 590839"/>
              <a:gd name="connsiteY5" fmla="*/ 657495 h 723469"/>
              <a:gd name="connsiteX6" fmla="*/ 320707 w 590839"/>
              <a:gd name="connsiteY6" fmla="*/ 371745 h 723469"/>
              <a:gd name="connsiteX7" fmla="*/ 32 w 590839"/>
              <a:gd name="connsiteY7" fmla="*/ 270 h 723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0839" h="723469">
                <a:moveTo>
                  <a:pt x="32" y="270"/>
                </a:moveTo>
                <a:cubicBezTo>
                  <a:pt x="3207" y="10324"/>
                  <a:pt x="285782" y="369628"/>
                  <a:pt x="339757" y="432070"/>
                </a:cubicBezTo>
                <a:cubicBezTo>
                  <a:pt x="393732" y="494512"/>
                  <a:pt x="294249" y="346345"/>
                  <a:pt x="323882" y="374920"/>
                </a:cubicBezTo>
                <a:cubicBezTo>
                  <a:pt x="353515" y="403495"/>
                  <a:pt x="473636" y="545841"/>
                  <a:pt x="517557" y="603520"/>
                </a:cubicBezTo>
                <a:cubicBezTo>
                  <a:pt x="561478" y="661199"/>
                  <a:pt x="581586" y="711999"/>
                  <a:pt x="587407" y="720995"/>
                </a:cubicBezTo>
                <a:cubicBezTo>
                  <a:pt x="593228" y="729991"/>
                  <a:pt x="596932" y="715703"/>
                  <a:pt x="552482" y="657495"/>
                </a:cubicBezTo>
                <a:cubicBezTo>
                  <a:pt x="508032" y="599287"/>
                  <a:pt x="415957" y="480753"/>
                  <a:pt x="320707" y="371745"/>
                </a:cubicBezTo>
                <a:cubicBezTo>
                  <a:pt x="225457" y="262737"/>
                  <a:pt x="-3143" y="-9784"/>
                  <a:pt x="32" y="2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B942DDFF-E3A3-BDB3-AA24-DCA24B921E70}"/>
              </a:ext>
            </a:extLst>
          </p:cNvPr>
          <p:cNvSpPr/>
          <p:nvPr/>
        </p:nvSpPr>
        <p:spPr>
          <a:xfrm>
            <a:off x="3095530" y="3844856"/>
            <a:ext cx="67631" cy="548526"/>
          </a:xfrm>
          <a:custGeom>
            <a:avLst/>
            <a:gdLst>
              <a:gd name="connsiteX0" fmla="*/ 54070 w 67631"/>
              <a:gd name="connsiteY0" fmla="*/ 69 h 548526"/>
              <a:gd name="connsiteX1" fmla="*/ 22320 w 67631"/>
              <a:gd name="connsiteY1" fmla="*/ 285819 h 548526"/>
              <a:gd name="connsiteX2" fmla="*/ 66770 w 67631"/>
              <a:gd name="connsiteY2" fmla="*/ 536644 h 548526"/>
              <a:gd name="connsiteX3" fmla="*/ 47720 w 67631"/>
              <a:gd name="connsiteY3" fmla="*/ 482669 h 548526"/>
              <a:gd name="connsiteX4" fmla="*/ 95 w 67631"/>
              <a:gd name="connsiteY4" fmla="*/ 260419 h 548526"/>
              <a:gd name="connsiteX5" fmla="*/ 54070 w 67631"/>
              <a:gd name="connsiteY5" fmla="*/ 69 h 54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631" h="548526">
                <a:moveTo>
                  <a:pt x="54070" y="69"/>
                </a:moveTo>
                <a:cubicBezTo>
                  <a:pt x="57774" y="4302"/>
                  <a:pt x="20203" y="196390"/>
                  <a:pt x="22320" y="285819"/>
                </a:cubicBezTo>
                <a:cubicBezTo>
                  <a:pt x="24437" y="375248"/>
                  <a:pt x="62537" y="503836"/>
                  <a:pt x="66770" y="536644"/>
                </a:cubicBezTo>
                <a:cubicBezTo>
                  <a:pt x="71003" y="569452"/>
                  <a:pt x="58832" y="528706"/>
                  <a:pt x="47720" y="482669"/>
                </a:cubicBezTo>
                <a:cubicBezTo>
                  <a:pt x="36608" y="436632"/>
                  <a:pt x="2741" y="335031"/>
                  <a:pt x="95" y="260419"/>
                </a:cubicBezTo>
                <a:cubicBezTo>
                  <a:pt x="-2551" y="185807"/>
                  <a:pt x="50366" y="-4164"/>
                  <a:pt x="54070" y="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5CB26F02-AF75-B816-EBD1-2F7A1C687E06}"/>
              </a:ext>
            </a:extLst>
          </p:cNvPr>
          <p:cNvSpPr/>
          <p:nvPr/>
        </p:nvSpPr>
        <p:spPr>
          <a:xfrm>
            <a:off x="3311144" y="4562208"/>
            <a:ext cx="241208" cy="101615"/>
          </a:xfrm>
          <a:custGeom>
            <a:avLst/>
            <a:gdLst>
              <a:gd name="connsiteX0" fmla="*/ 381 w 241208"/>
              <a:gd name="connsiteY0" fmla="*/ 267 h 101615"/>
              <a:gd name="connsiteX1" fmla="*/ 232156 w 241208"/>
              <a:gd name="connsiteY1" fmla="*/ 98692 h 101615"/>
              <a:gd name="connsiteX2" fmla="*/ 178181 w 241208"/>
              <a:gd name="connsiteY2" fmla="*/ 70117 h 101615"/>
              <a:gd name="connsiteX3" fmla="*/ 381 w 241208"/>
              <a:gd name="connsiteY3" fmla="*/ 267 h 101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208" h="101615">
                <a:moveTo>
                  <a:pt x="381" y="267"/>
                </a:moveTo>
                <a:cubicBezTo>
                  <a:pt x="9377" y="5029"/>
                  <a:pt x="202523" y="87050"/>
                  <a:pt x="232156" y="98692"/>
                </a:cubicBezTo>
                <a:cubicBezTo>
                  <a:pt x="261789" y="110334"/>
                  <a:pt x="212048" y="84405"/>
                  <a:pt x="178181" y="70117"/>
                </a:cubicBezTo>
                <a:cubicBezTo>
                  <a:pt x="144314" y="55829"/>
                  <a:pt x="-8615" y="-4495"/>
                  <a:pt x="381" y="26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F0478FAE-3B77-1BD8-D954-957F638F716A}"/>
              </a:ext>
            </a:extLst>
          </p:cNvPr>
          <p:cNvSpPr/>
          <p:nvPr/>
        </p:nvSpPr>
        <p:spPr>
          <a:xfrm>
            <a:off x="5365405" y="2437813"/>
            <a:ext cx="296167" cy="370465"/>
          </a:xfrm>
          <a:custGeom>
            <a:avLst/>
            <a:gdLst>
              <a:gd name="connsiteX0" fmla="*/ 345 w 296167"/>
              <a:gd name="connsiteY0" fmla="*/ 587 h 370465"/>
              <a:gd name="connsiteX1" fmla="*/ 282920 w 296167"/>
              <a:gd name="connsiteY1" fmla="*/ 356187 h 370465"/>
              <a:gd name="connsiteX2" fmla="*/ 225770 w 296167"/>
              <a:gd name="connsiteY2" fmla="*/ 273637 h 370465"/>
              <a:gd name="connsiteX3" fmla="*/ 345 w 296167"/>
              <a:gd name="connsiteY3" fmla="*/ 587 h 370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167" h="370465">
                <a:moveTo>
                  <a:pt x="345" y="587"/>
                </a:moveTo>
                <a:cubicBezTo>
                  <a:pt x="9870" y="14345"/>
                  <a:pt x="245349" y="310679"/>
                  <a:pt x="282920" y="356187"/>
                </a:cubicBezTo>
                <a:cubicBezTo>
                  <a:pt x="320491" y="401695"/>
                  <a:pt x="270749" y="328670"/>
                  <a:pt x="225770" y="273637"/>
                </a:cubicBezTo>
                <a:cubicBezTo>
                  <a:pt x="180791" y="218604"/>
                  <a:pt x="-9180" y="-13171"/>
                  <a:pt x="345" y="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2184BD72-6A2F-8BDE-DF4C-3D35F06C3FB0}"/>
              </a:ext>
            </a:extLst>
          </p:cNvPr>
          <p:cNvSpPr/>
          <p:nvPr/>
        </p:nvSpPr>
        <p:spPr>
          <a:xfrm>
            <a:off x="3145468" y="3286123"/>
            <a:ext cx="96422" cy="244480"/>
          </a:xfrm>
          <a:custGeom>
            <a:avLst/>
            <a:gdLst>
              <a:gd name="connsiteX0" fmla="*/ 96207 w 96422"/>
              <a:gd name="connsiteY0" fmla="*/ 2 h 244480"/>
              <a:gd name="connsiteX1" fmla="*/ 39057 w 96422"/>
              <a:gd name="connsiteY1" fmla="*/ 142877 h 244480"/>
              <a:gd name="connsiteX2" fmla="*/ 957 w 96422"/>
              <a:gd name="connsiteY2" fmla="*/ 244477 h 244480"/>
              <a:gd name="connsiteX3" fmla="*/ 16832 w 96422"/>
              <a:gd name="connsiteY3" fmla="*/ 146052 h 244480"/>
              <a:gd name="connsiteX4" fmla="*/ 96207 w 96422"/>
              <a:gd name="connsiteY4" fmla="*/ 2 h 24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422" h="244480">
                <a:moveTo>
                  <a:pt x="96207" y="2"/>
                </a:moveTo>
                <a:cubicBezTo>
                  <a:pt x="99911" y="-527"/>
                  <a:pt x="54932" y="102131"/>
                  <a:pt x="39057" y="142877"/>
                </a:cubicBezTo>
                <a:cubicBezTo>
                  <a:pt x="23182" y="183623"/>
                  <a:pt x="4661" y="243948"/>
                  <a:pt x="957" y="244477"/>
                </a:cubicBezTo>
                <a:cubicBezTo>
                  <a:pt x="-2747" y="245006"/>
                  <a:pt x="4661" y="182564"/>
                  <a:pt x="16832" y="146052"/>
                </a:cubicBezTo>
                <a:cubicBezTo>
                  <a:pt x="29003" y="109540"/>
                  <a:pt x="92503" y="531"/>
                  <a:pt x="96207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DB2C2251-D65A-02E1-342D-63D90DE3A0AC}"/>
              </a:ext>
            </a:extLst>
          </p:cNvPr>
          <p:cNvSpPr/>
          <p:nvPr/>
        </p:nvSpPr>
        <p:spPr>
          <a:xfrm>
            <a:off x="3476621" y="2196754"/>
            <a:ext cx="244515" cy="359123"/>
          </a:xfrm>
          <a:custGeom>
            <a:avLst/>
            <a:gdLst>
              <a:gd name="connsiteX0" fmla="*/ 244479 w 244515"/>
              <a:gd name="connsiteY0" fmla="*/ 346 h 359123"/>
              <a:gd name="connsiteX1" fmla="*/ 60329 w 244515"/>
              <a:gd name="connsiteY1" fmla="*/ 251171 h 359123"/>
              <a:gd name="connsiteX2" fmla="*/ 4 w 244515"/>
              <a:gd name="connsiteY2" fmla="*/ 359121 h 359123"/>
              <a:gd name="connsiteX3" fmla="*/ 57154 w 244515"/>
              <a:gd name="connsiteY3" fmla="*/ 254346 h 359123"/>
              <a:gd name="connsiteX4" fmla="*/ 76204 w 244515"/>
              <a:gd name="connsiteY4" fmla="*/ 197196 h 359123"/>
              <a:gd name="connsiteX5" fmla="*/ 244479 w 244515"/>
              <a:gd name="connsiteY5" fmla="*/ 346 h 359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515" h="359123">
                <a:moveTo>
                  <a:pt x="244479" y="346"/>
                </a:moveTo>
                <a:cubicBezTo>
                  <a:pt x="241833" y="9342"/>
                  <a:pt x="101075" y="191375"/>
                  <a:pt x="60329" y="251171"/>
                </a:cubicBezTo>
                <a:cubicBezTo>
                  <a:pt x="19583" y="310967"/>
                  <a:pt x="533" y="358592"/>
                  <a:pt x="4" y="359121"/>
                </a:cubicBezTo>
                <a:cubicBezTo>
                  <a:pt x="-525" y="359650"/>
                  <a:pt x="44454" y="281333"/>
                  <a:pt x="57154" y="254346"/>
                </a:cubicBezTo>
                <a:cubicBezTo>
                  <a:pt x="69854" y="227359"/>
                  <a:pt x="48158" y="234238"/>
                  <a:pt x="76204" y="197196"/>
                </a:cubicBezTo>
                <a:cubicBezTo>
                  <a:pt x="104250" y="160154"/>
                  <a:pt x="247125" y="-8650"/>
                  <a:pt x="244479" y="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A7DF14F7-FDF9-DB05-8DFE-623EFFA4183C}"/>
              </a:ext>
            </a:extLst>
          </p:cNvPr>
          <p:cNvSpPr/>
          <p:nvPr/>
        </p:nvSpPr>
        <p:spPr>
          <a:xfrm>
            <a:off x="4762198" y="2082521"/>
            <a:ext cx="334477" cy="195770"/>
          </a:xfrm>
          <a:custGeom>
            <a:avLst/>
            <a:gdLst>
              <a:gd name="connsiteX0" fmla="*/ 302 w 334477"/>
              <a:gd name="connsiteY0" fmla="*/ 279 h 195770"/>
              <a:gd name="connsiteX1" fmla="*/ 317802 w 334477"/>
              <a:gd name="connsiteY1" fmla="*/ 187604 h 195770"/>
              <a:gd name="connsiteX2" fmla="*/ 260652 w 334477"/>
              <a:gd name="connsiteY2" fmla="*/ 146329 h 195770"/>
              <a:gd name="connsiteX3" fmla="*/ 302 w 334477"/>
              <a:gd name="connsiteY3" fmla="*/ 279 h 195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477" h="195770">
                <a:moveTo>
                  <a:pt x="302" y="279"/>
                </a:moveTo>
                <a:cubicBezTo>
                  <a:pt x="9827" y="7158"/>
                  <a:pt x="274410" y="163262"/>
                  <a:pt x="317802" y="187604"/>
                </a:cubicBezTo>
                <a:cubicBezTo>
                  <a:pt x="361194" y="211946"/>
                  <a:pt x="311981" y="177021"/>
                  <a:pt x="260652" y="146329"/>
                </a:cubicBezTo>
                <a:cubicBezTo>
                  <a:pt x="209323" y="115637"/>
                  <a:pt x="-9223" y="-6600"/>
                  <a:pt x="302" y="27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BEF1CA20-3D4B-49A3-80E2-73554589DF88}"/>
              </a:ext>
            </a:extLst>
          </p:cNvPr>
          <p:cNvSpPr/>
          <p:nvPr/>
        </p:nvSpPr>
        <p:spPr>
          <a:xfrm>
            <a:off x="5755915" y="4283690"/>
            <a:ext cx="224087" cy="265832"/>
          </a:xfrm>
          <a:custGeom>
            <a:avLst/>
            <a:gdLst>
              <a:gd name="connsiteX0" fmla="*/ 222610 w 224087"/>
              <a:gd name="connsiteY0" fmla="*/ 2560 h 265832"/>
              <a:gd name="connsiteX1" fmla="*/ 3535 w 224087"/>
              <a:gd name="connsiteY1" fmla="*/ 262910 h 265832"/>
              <a:gd name="connsiteX2" fmla="*/ 95610 w 224087"/>
              <a:gd name="connsiteY2" fmla="*/ 135910 h 265832"/>
              <a:gd name="connsiteX3" fmla="*/ 222610 w 224087"/>
              <a:gd name="connsiteY3" fmla="*/ 2560 h 26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087" h="265832">
                <a:moveTo>
                  <a:pt x="222610" y="2560"/>
                </a:moveTo>
                <a:cubicBezTo>
                  <a:pt x="207264" y="23727"/>
                  <a:pt x="24702" y="240685"/>
                  <a:pt x="3535" y="262910"/>
                </a:cubicBezTo>
                <a:cubicBezTo>
                  <a:pt x="-17632" y="285135"/>
                  <a:pt x="61743" y="174539"/>
                  <a:pt x="95610" y="135910"/>
                </a:cubicBezTo>
                <a:cubicBezTo>
                  <a:pt x="129477" y="97281"/>
                  <a:pt x="237956" y="-18607"/>
                  <a:pt x="222610" y="256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A4DC7EF7-C243-F7B8-BED7-BC9077F2DC3F}"/>
              </a:ext>
            </a:extLst>
          </p:cNvPr>
          <p:cNvSpPr/>
          <p:nvPr/>
        </p:nvSpPr>
        <p:spPr>
          <a:xfrm>
            <a:off x="6238578" y="3359132"/>
            <a:ext cx="282898" cy="362630"/>
          </a:xfrm>
          <a:custGeom>
            <a:avLst/>
            <a:gdLst>
              <a:gd name="connsiteX0" fmla="*/ 282872 w 282898"/>
              <a:gd name="connsiteY0" fmla="*/ 18 h 362630"/>
              <a:gd name="connsiteX1" fmla="*/ 114597 w 282898"/>
              <a:gd name="connsiteY1" fmla="*/ 76218 h 362630"/>
              <a:gd name="connsiteX2" fmla="*/ 297 w 282898"/>
              <a:gd name="connsiteY2" fmla="*/ 361968 h 362630"/>
              <a:gd name="connsiteX3" fmla="*/ 82847 w 282898"/>
              <a:gd name="connsiteY3" fmla="*/ 152418 h 362630"/>
              <a:gd name="connsiteX4" fmla="*/ 127297 w 282898"/>
              <a:gd name="connsiteY4" fmla="*/ 69868 h 362630"/>
              <a:gd name="connsiteX5" fmla="*/ 282872 w 282898"/>
              <a:gd name="connsiteY5" fmla="*/ 18 h 362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898" h="362630">
                <a:moveTo>
                  <a:pt x="282872" y="18"/>
                </a:moveTo>
                <a:cubicBezTo>
                  <a:pt x="280755" y="1076"/>
                  <a:pt x="161693" y="15893"/>
                  <a:pt x="114597" y="76218"/>
                </a:cubicBezTo>
                <a:cubicBezTo>
                  <a:pt x="67501" y="136543"/>
                  <a:pt x="5589" y="349268"/>
                  <a:pt x="297" y="361968"/>
                </a:cubicBezTo>
                <a:cubicBezTo>
                  <a:pt x="-4995" y="374668"/>
                  <a:pt x="61680" y="201101"/>
                  <a:pt x="82847" y="152418"/>
                </a:cubicBezTo>
                <a:cubicBezTo>
                  <a:pt x="104014" y="103735"/>
                  <a:pt x="97134" y="95268"/>
                  <a:pt x="127297" y="69868"/>
                </a:cubicBezTo>
                <a:cubicBezTo>
                  <a:pt x="157460" y="44468"/>
                  <a:pt x="284989" y="-1040"/>
                  <a:pt x="282872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68BA7D7D-DCD2-CB38-2A70-2F421F76735E}"/>
              </a:ext>
            </a:extLst>
          </p:cNvPr>
          <p:cNvSpPr/>
          <p:nvPr/>
        </p:nvSpPr>
        <p:spPr>
          <a:xfrm>
            <a:off x="6575380" y="3349531"/>
            <a:ext cx="58927" cy="441441"/>
          </a:xfrm>
          <a:custGeom>
            <a:avLst/>
            <a:gdLst>
              <a:gd name="connsiteX0" fmla="*/ 45 w 58927"/>
              <a:gd name="connsiteY0" fmla="*/ 94 h 441441"/>
              <a:gd name="connsiteX1" fmla="*/ 47670 w 58927"/>
              <a:gd name="connsiteY1" fmla="*/ 123919 h 441441"/>
              <a:gd name="connsiteX2" fmla="*/ 50845 w 58927"/>
              <a:gd name="connsiteY2" fmla="*/ 441419 h 441441"/>
              <a:gd name="connsiteX3" fmla="*/ 57195 w 58927"/>
              <a:gd name="connsiteY3" fmla="*/ 139794 h 441441"/>
              <a:gd name="connsiteX4" fmla="*/ 45 w 58927"/>
              <a:gd name="connsiteY4" fmla="*/ 94 h 44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927" h="441441">
                <a:moveTo>
                  <a:pt x="45" y="94"/>
                </a:moveTo>
                <a:cubicBezTo>
                  <a:pt x="-1543" y="-2552"/>
                  <a:pt x="39203" y="50365"/>
                  <a:pt x="47670" y="123919"/>
                </a:cubicBezTo>
                <a:cubicBezTo>
                  <a:pt x="56137" y="197473"/>
                  <a:pt x="49258" y="438773"/>
                  <a:pt x="50845" y="441419"/>
                </a:cubicBezTo>
                <a:cubicBezTo>
                  <a:pt x="52433" y="444065"/>
                  <a:pt x="63016" y="208586"/>
                  <a:pt x="57195" y="139794"/>
                </a:cubicBezTo>
                <a:cubicBezTo>
                  <a:pt x="51374" y="71002"/>
                  <a:pt x="1633" y="2740"/>
                  <a:pt x="45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85080EF9-8A53-A95A-6F07-3B04B3F82EAE}"/>
              </a:ext>
            </a:extLst>
          </p:cNvPr>
          <p:cNvSpPr/>
          <p:nvPr/>
        </p:nvSpPr>
        <p:spPr>
          <a:xfrm>
            <a:off x="6524081" y="3834354"/>
            <a:ext cx="105521" cy="379029"/>
          </a:xfrm>
          <a:custGeom>
            <a:avLst/>
            <a:gdLst>
              <a:gd name="connsiteX0" fmla="*/ 105319 w 105521"/>
              <a:gd name="connsiteY0" fmla="*/ 1046 h 379029"/>
              <a:gd name="connsiteX1" fmla="*/ 44994 w 105521"/>
              <a:gd name="connsiteY1" fmla="*/ 134396 h 379029"/>
              <a:gd name="connsiteX2" fmla="*/ 10069 w 105521"/>
              <a:gd name="connsiteY2" fmla="*/ 239171 h 379029"/>
              <a:gd name="connsiteX3" fmla="*/ 544 w 105521"/>
              <a:gd name="connsiteY3" fmla="*/ 378871 h 379029"/>
              <a:gd name="connsiteX4" fmla="*/ 22769 w 105521"/>
              <a:gd name="connsiteY4" fmla="*/ 210596 h 379029"/>
              <a:gd name="connsiteX5" fmla="*/ 105319 w 105521"/>
              <a:gd name="connsiteY5" fmla="*/ 1046 h 37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521" h="379029">
                <a:moveTo>
                  <a:pt x="105319" y="1046"/>
                </a:moveTo>
                <a:cubicBezTo>
                  <a:pt x="109023" y="-11654"/>
                  <a:pt x="60869" y="94709"/>
                  <a:pt x="44994" y="134396"/>
                </a:cubicBezTo>
                <a:cubicBezTo>
                  <a:pt x="29119" y="174083"/>
                  <a:pt x="17477" y="198425"/>
                  <a:pt x="10069" y="239171"/>
                </a:cubicBezTo>
                <a:cubicBezTo>
                  <a:pt x="2661" y="279917"/>
                  <a:pt x="-1573" y="383633"/>
                  <a:pt x="544" y="378871"/>
                </a:cubicBezTo>
                <a:cubicBezTo>
                  <a:pt x="2661" y="374109"/>
                  <a:pt x="5307" y="268804"/>
                  <a:pt x="22769" y="210596"/>
                </a:cubicBezTo>
                <a:cubicBezTo>
                  <a:pt x="40231" y="152388"/>
                  <a:pt x="101615" y="13746"/>
                  <a:pt x="105319" y="1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78431A5F-102D-CE72-2863-E9DAB4EA7419}"/>
              </a:ext>
            </a:extLst>
          </p:cNvPr>
          <p:cNvSpPr/>
          <p:nvPr/>
        </p:nvSpPr>
        <p:spPr>
          <a:xfrm>
            <a:off x="6378469" y="4283032"/>
            <a:ext cx="168597" cy="184266"/>
          </a:xfrm>
          <a:custGeom>
            <a:avLst/>
            <a:gdLst>
              <a:gd name="connsiteX0" fmla="*/ 168381 w 168597"/>
              <a:gd name="connsiteY0" fmla="*/ 43 h 184266"/>
              <a:gd name="connsiteX1" fmla="*/ 111231 w 168597"/>
              <a:gd name="connsiteY1" fmla="*/ 104818 h 184266"/>
              <a:gd name="connsiteX2" fmla="*/ 106 w 168597"/>
              <a:gd name="connsiteY2" fmla="*/ 184193 h 184266"/>
              <a:gd name="connsiteX3" fmla="*/ 92181 w 168597"/>
              <a:gd name="connsiteY3" fmla="*/ 117518 h 184266"/>
              <a:gd name="connsiteX4" fmla="*/ 168381 w 168597"/>
              <a:gd name="connsiteY4" fmla="*/ 43 h 184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597" h="184266">
                <a:moveTo>
                  <a:pt x="168381" y="43"/>
                </a:moveTo>
                <a:cubicBezTo>
                  <a:pt x="171556" y="-2074"/>
                  <a:pt x="139277" y="74126"/>
                  <a:pt x="111231" y="104818"/>
                </a:cubicBezTo>
                <a:cubicBezTo>
                  <a:pt x="83185" y="135510"/>
                  <a:pt x="3281" y="182076"/>
                  <a:pt x="106" y="184193"/>
                </a:cubicBezTo>
                <a:cubicBezTo>
                  <a:pt x="-3069" y="186310"/>
                  <a:pt x="65723" y="142389"/>
                  <a:pt x="92181" y="117518"/>
                </a:cubicBezTo>
                <a:cubicBezTo>
                  <a:pt x="118639" y="92647"/>
                  <a:pt x="165206" y="2160"/>
                  <a:pt x="168381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FA472D4F-7733-08AB-9308-8D1B716F62F2}"/>
              </a:ext>
            </a:extLst>
          </p:cNvPr>
          <p:cNvSpPr/>
          <p:nvPr/>
        </p:nvSpPr>
        <p:spPr>
          <a:xfrm>
            <a:off x="6526805" y="4114288"/>
            <a:ext cx="16889" cy="186492"/>
          </a:xfrm>
          <a:custGeom>
            <a:avLst/>
            <a:gdLst>
              <a:gd name="connsiteX0" fmla="*/ 4170 w 16889"/>
              <a:gd name="connsiteY0" fmla="*/ 512 h 186492"/>
              <a:gd name="connsiteX1" fmla="*/ 16870 w 16889"/>
              <a:gd name="connsiteY1" fmla="*/ 181487 h 186492"/>
              <a:gd name="connsiteX2" fmla="*/ 995 w 16889"/>
              <a:gd name="connsiteY2" fmla="*/ 127512 h 186492"/>
              <a:gd name="connsiteX3" fmla="*/ 4170 w 16889"/>
              <a:gd name="connsiteY3" fmla="*/ 512 h 186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89" h="186492">
                <a:moveTo>
                  <a:pt x="4170" y="512"/>
                </a:moveTo>
                <a:cubicBezTo>
                  <a:pt x="6816" y="9508"/>
                  <a:pt x="17399" y="160320"/>
                  <a:pt x="16870" y="181487"/>
                </a:cubicBezTo>
                <a:cubicBezTo>
                  <a:pt x="16341" y="202654"/>
                  <a:pt x="3641" y="151324"/>
                  <a:pt x="995" y="127512"/>
                </a:cubicBezTo>
                <a:cubicBezTo>
                  <a:pt x="-1651" y="103700"/>
                  <a:pt x="1524" y="-8484"/>
                  <a:pt x="4170" y="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338A52DD-4A26-A704-EC5E-2FDC6311DFCD}"/>
              </a:ext>
            </a:extLst>
          </p:cNvPr>
          <p:cNvSpPr/>
          <p:nvPr/>
        </p:nvSpPr>
        <p:spPr>
          <a:xfrm>
            <a:off x="6286311" y="3451219"/>
            <a:ext cx="263801" cy="317515"/>
          </a:xfrm>
          <a:custGeom>
            <a:avLst/>
            <a:gdLst>
              <a:gd name="connsiteX0" fmla="*/ 263714 w 263801"/>
              <a:gd name="connsiteY0" fmla="*/ 6 h 317515"/>
              <a:gd name="connsiteX1" fmla="*/ 108139 w 263801"/>
              <a:gd name="connsiteY1" fmla="*/ 177806 h 317515"/>
              <a:gd name="connsiteX2" fmla="*/ 189 w 263801"/>
              <a:gd name="connsiteY2" fmla="*/ 317506 h 317515"/>
              <a:gd name="connsiteX3" fmla="*/ 85914 w 263801"/>
              <a:gd name="connsiteY3" fmla="*/ 184156 h 317515"/>
              <a:gd name="connsiteX4" fmla="*/ 263714 w 263801"/>
              <a:gd name="connsiteY4" fmla="*/ 6 h 317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801" h="317515">
                <a:moveTo>
                  <a:pt x="263714" y="6"/>
                </a:moveTo>
                <a:cubicBezTo>
                  <a:pt x="267418" y="-1052"/>
                  <a:pt x="152060" y="124889"/>
                  <a:pt x="108139" y="177806"/>
                </a:cubicBezTo>
                <a:cubicBezTo>
                  <a:pt x="64218" y="230723"/>
                  <a:pt x="3893" y="316448"/>
                  <a:pt x="189" y="317506"/>
                </a:cubicBezTo>
                <a:cubicBezTo>
                  <a:pt x="-3515" y="318564"/>
                  <a:pt x="47814" y="232310"/>
                  <a:pt x="85914" y="184156"/>
                </a:cubicBezTo>
                <a:cubicBezTo>
                  <a:pt x="124014" y="136002"/>
                  <a:pt x="260010" y="1064"/>
                  <a:pt x="263714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53C2150D-0C9A-E3C6-BD63-BEA94F8039D4}"/>
              </a:ext>
            </a:extLst>
          </p:cNvPr>
          <p:cNvSpPr/>
          <p:nvPr/>
        </p:nvSpPr>
        <p:spPr>
          <a:xfrm>
            <a:off x="6568917" y="3452865"/>
            <a:ext cx="51318" cy="246576"/>
          </a:xfrm>
          <a:custGeom>
            <a:avLst/>
            <a:gdLst>
              <a:gd name="connsiteX0" fmla="*/ 158 w 51318"/>
              <a:gd name="connsiteY0" fmla="*/ 1535 h 246576"/>
              <a:gd name="connsiteX1" fmla="*/ 35083 w 51318"/>
              <a:gd name="connsiteY1" fmla="*/ 65035 h 246576"/>
              <a:gd name="connsiteX2" fmla="*/ 38258 w 51318"/>
              <a:gd name="connsiteY2" fmla="*/ 246010 h 246576"/>
              <a:gd name="connsiteX3" fmla="*/ 50958 w 51318"/>
              <a:gd name="connsiteY3" fmla="*/ 119010 h 246576"/>
              <a:gd name="connsiteX4" fmla="*/ 158 w 51318"/>
              <a:gd name="connsiteY4" fmla="*/ 1535 h 2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18" h="246576">
                <a:moveTo>
                  <a:pt x="158" y="1535"/>
                </a:moveTo>
                <a:cubicBezTo>
                  <a:pt x="-2488" y="-7461"/>
                  <a:pt x="28733" y="24289"/>
                  <a:pt x="35083" y="65035"/>
                </a:cubicBezTo>
                <a:cubicBezTo>
                  <a:pt x="41433" y="105781"/>
                  <a:pt x="35612" y="237014"/>
                  <a:pt x="38258" y="246010"/>
                </a:cubicBezTo>
                <a:cubicBezTo>
                  <a:pt x="40904" y="255006"/>
                  <a:pt x="53604" y="154464"/>
                  <a:pt x="50958" y="119010"/>
                </a:cubicBezTo>
                <a:cubicBezTo>
                  <a:pt x="48312" y="83556"/>
                  <a:pt x="2804" y="10531"/>
                  <a:pt x="158" y="1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392BE3B3-853D-3E4E-3574-99E17A1665EF}"/>
              </a:ext>
            </a:extLst>
          </p:cNvPr>
          <p:cNvSpPr/>
          <p:nvPr/>
        </p:nvSpPr>
        <p:spPr>
          <a:xfrm>
            <a:off x="6359453" y="3777921"/>
            <a:ext cx="130687" cy="434036"/>
          </a:xfrm>
          <a:custGeom>
            <a:avLst/>
            <a:gdLst>
              <a:gd name="connsiteX0" fmla="*/ 72 w 130687"/>
              <a:gd name="connsiteY0" fmla="*/ 329 h 434036"/>
              <a:gd name="connsiteX1" fmla="*/ 101672 w 130687"/>
              <a:gd name="connsiteY1" fmla="*/ 130504 h 434036"/>
              <a:gd name="connsiteX2" fmla="*/ 117547 w 130687"/>
              <a:gd name="connsiteY2" fmla="*/ 292429 h 434036"/>
              <a:gd name="connsiteX3" fmla="*/ 120722 w 130687"/>
              <a:gd name="connsiteY3" fmla="*/ 432129 h 434036"/>
              <a:gd name="connsiteX4" fmla="*/ 130247 w 130687"/>
              <a:gd name="connsiteY4" fmla="*/ 187654 h 434036"/>
              <a:gd name="connsiteX5" fmla="*/ 104847 w 130687"/>
              <a:gd name="connsiteY5" fmla="*/ 127329 h 434036"/>
              <a:gd name="connsiteX6" fmla="*/ 117547 w 130687"/>
              <a:gd name="connsiteY6" fmla="*/ 95579 h 434036"/>
              <a:gd name="connsiteX7" fmla="*/ 85797 w 130687"/>
              <a:gd name="connsiteY7" fmla="*/ 92404 h 434036"/>
              <a:gd name="connsiteX8" fmla="*/ 72 w 130687"/>
              <a:gd name="connsiteY8" fmla="*/ 329 h 434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687" h="434036">
                <a:moveTo>
                  <a:pt x="72" y="329"/>
                </a:moveTo>
                <a:cubicBezTo>
                  <a:pt x="2718" y="6679"/>
                  <a:pt x="82093" y="81821"/>
                  <a:pt x="101672" y="130504"/>
                </a:cubicBezTo>
                <a:cubicBezTo>
                  <a:pt x="121251" y="179187"/>
                  <a:pt x="114372" y="242158"/>
                  <a:pt x="117547" y="292429"/>
                </a:cubicBezTo>
                <a:cubicBezTo>
                  <a:pt x="120722" y="342700"/>
                  <a:pt x="118605" y="449591"/>
                  <a:pt x="120722" y="432129"/>
                </a:cubicBezTo>
                <a:cubicBezTo>
                  <a:pt x="122839" y="414667"/>
                  <a:pt x="132893" y="238454"/>
                  <a:pt x="130247" y="187654"/>
                </a:cubicBezTo>
                <a:cubicBezTo>
                  <a:pt x="127601" y="136854"/>
                  <a:pt x="106964" y="142675"/>
                  <a:pt x="104847" y="127329"/>
                </a:cubicBezTo>
                <a:cubicBezTo>
                  <a:pt x="102730" y="111983"/>
                  <a:pt x="120722" y="101400"/>
                  <a:pt x="117547" y="95579"/>
                </a:cubicBezTo>
                <a:cubicBezTo>
                  <a:pt x="114372" y="89758"/>
                  <a:pt x="103259" y="103516"/>
                  <a:pt x="85797" y="92404"/>
                </a:cubicBezTo>
                <a:cubicBezTo>
                  <a:pt x="68335" y="81292"/>
                  <a:pt x="-2574" y="-6021"/>
                  <a:pt x="72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35607CD8-C0CD-8027-BD53-707AECBAE3EB}"/>
              </a:ext>
            </a:extLst>
          </p:cNvPr>
          <p:cNvSpPr/>
          <p:nvPr/>
        </p:nvSpPr>
        <p:spPr>
          <a:xfrm>
            <a:off x="6332632" y="3760485"/>
            <a:ext cx="129633" cy="116947"/>
          </a:xfrm>
          <a:custGeom>
            <a:avLst/>
            <a:gdLst>
              <a:gd name="connsiteX0" fmla="*/ 1493 w 129633"/>
              <a:gd name="connsiteY0" fmla="*/ 1890 h 116947"/>
              <a:gd name="connsiteX1" fmla="*/ 128493 w 129633"/>
              <a:gd name="connsiteY1" fmla="*/ 116190 h 116947"/>
              <a:gd name="connsiteX2" fmla="*/ 61818 w 129633"/>
              <a:gd name="connsiteY2" fmla="*/ 49515 h 116947"/>
              <a:gd name="connsiteX3" fmla="*/ 1493 w 129633"/>
              <a:gd name="connsiteY3" fmla="*/ 1890 h 116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633" h="116947">
                <a:moveTo>
                  <a:pt x="1493" y="1890"/>
                </a:moveTo>
                <a:cubicBezTo>
                  <a:pt x="12605" y="13002"/>
                  <a:pt x="118439" y="108253"/>
                  <a:pt x="128493" y="116190"/>
                </a:cubicBezTo>
                <a:cubicBezTo>
                  <a:pt x="138547" y="124127"/>
                  <a:pt x="79280" y="67507"/>
                  <a:pt x="61818" y="49515"/>
                </a:cubicBezTo>
                <a:cubicBezTo>
                  <a:pt x="44356" y="31523"/>
                  <a:pt x="-9619" y="-9222"/>
                  <a:pt x="1493" y="1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DDAF83AD-0D4C-F6B8-49DB-80F9014EEC6E}"/>
              </a:ext>
            </a:extLst>
          </p:cNvPr>
          <p:cNvSpPr/>
          <p:nvPr/>
        </p:nvSpPr>
        <p:spPr>
          <a:xfrm>
            <a:off x="6343647" y="3794017"/>
            <a:ext cx="111531" cy="342036"/>
          </a:xfrm>
          <a:custGeom>
            <a:avLst/>
            <a:gdLst>
              <a:gd name="connsiteX0" fmla="*/ 3 w 111531"/>
              <a:gd name="connsiteY0" fmla="*/ 108 h 342036"/>
              <a:gd name="connsiteX1" fmla="*/ 76203 w 111531"/>
              <a:gd name="connsiteY1" fmla="*/ 162033 h 342036"/>
              <a:gd name="connsiteX2" fmla="*/ 92078 w 111531"/>
              <a:gd name="connsiteY2" fmla="*/ 269983 h 342036"/>
              <a:gd name="connsiteX3" fmla="*/ 111128 w 111531"/>
              <a:gd name="connsiteY3" fmla="*/ 339833 h 342036"/>
              <a:gd name="connsiteX4" fmla="*/ 73028 w 111531"/>
              <a:gd name="connsiteY4" fmla="*/ 187433 h 342036"/>
              <a:gd name="connsiteX5" fmla="*/ 3 w 111531"/>
              <a:gd name="connsiteY5" fmla="*/ 108 h 342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531" h="342036">
                <a:moveTo>
                  <a:pt x="3" y="108"/>
                </a:moveTo>
                <a:cubicBezTo>
                  <a:pt x="532" y="-4125"/>
                  <a:pt x="60857" y="117054"/>
                  <a:pt x="76203" y="162033"/>
                </a:cubicBezTo>
                <a:cubicBezTo>
                  <a:pt x="91549" y="207012"/>
                  <a:pt x="86257" y="240350"/>
                  <a:pt x="92078" y="269983"/>
                </a:cubicBezTo>
                <a:cubicBezTo>
                  <a:pt x="97899" y="299616"/>
                  <a:pt x="114303" y="353591"/>
                  <a:pt x="111128" y="339833"/>
                </a:cubicBezTo>
                <a:cubicBezTo>
                  <a:pt x="107953" y="326075"/>
                  <a:pt x="88374" y="237704"/>
                  <a:pt x="73028" y="187433"/>
                </a:cubicBezTo>
                <a:cubicBezTo>
                  <a:pt x="57682" y="137162"/>
                  <a:pt x="-526" y="4341"/>
                  <a:pt x="3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6A2E282E-C743-D972-9BCC-8B4CD3FADE02}"/>
              </a:ext>
            </a:extLst>
          </p:cNvPr>
          <p:cNvSpPr/>
          <p:nvPr/>
        </p:nvSpPr>
        <p:spPr>
          <a:xfrm>
            <a:off x="6346763" y="4222750"/>
            <a:ext cx="152462" cy="120650"/>
          </a:xfrm>
          <a:custGeom>
            <a:avLst/>
            <a:gdLst>
              <a:gd name="connsiteX0" fmla="*/ 152462 w 152462"/>
              <a:gd name="connsiteY0" fmla="*/ 0 h 120650"/>
              <a:gd name="connsiteX1" fmla="*/ 95312 w 152462"/>
              <a:gd name="connsiteY1" fmla="*/ 63500 h 120650"/>
              <a:gd name="connsiteX2" fmla="*/ 62 w 152462"/>
              <a:gd name="connsiteY2" fmla="*/ 120650 h 120650"/>
              <a:gd name="connsiteX3" fmla="*/ 79437 w 152462"/>
              <a:gd name="connsiteY3" fmla="*/ 63500 h 120650"/>
              <a:gd name="connsiteX4" fmla="*/ 152462 w 152462"/>
              <a:gd name="connsiteY4" fmla="*/ 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62" h="120650">
                <a:moveTo>
                  <a:pt x="152462" y="0"/>
                </a:moveTo>
                <a:cubicBezTo>
                  <a:pt x="136587" y="21696"/>
                  <a:pt x="120712" y="43392"/>
                  <a:pt x="95312" y="63500"/>
                </a:cubicBezTo>
                <a:cubicBezTo>
                  <a:pt x="69912" y="83608"/>
                  <a:pt x="2708" y="120650"/>
                  <a:pt x="62" y="120650"/>
                </a:cubicBezTo>
                <a:cubicBezTo>
                  <a:pt x="-2584" y="120650"/>
                  <a:pt x="79437" y="63500"/>
                  <a:pt x="79437" y="63500"/>
                </a:cubicBezTo>
                <a:lnTo>
                  <a:pt x="15246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25AE3D6A-782B-ECF2-F8FD-3BA64D1655CC}"/>
              </a:ext>
            </a:extLst>
          </p:cNvPr>
          <p:cNvSpPr/>
          <p:nvPr/>
        </p:nvSpPr>
        <p:spPr>
          <a:xfrm>
            <a:off x="6138969" y="3951661"/>
            <a:ext cx="113177" cy="673873"/>
          </a:xfrm>
          <a:custGeom>
            <a:avLst/>
            <a:gdLst>
              <a:gd name="connsiteX0" fmla="*/ 112606 w 113177"/>
              <a:gd name="connsiteY0" fmla="*/ 1214 h 673873"/>
              <a:gd name="connsiteX1" fmla="*/ 45931 w 113177"/>
              <a:gd name="connsiteY1" fmla="*/ 217114 h 673873"/>
              <a:gd name="connsiteX2" fmla="*/ 14181 w 113177"/>
              <a:gd name="connsiteY2" fmla="*/ 347289 h 673873"/>
              <a:gd name="connsiteX3" fmla="*/ 17356 w 113177"/>
              <a:gd name="connsiteY3" fmla="*/ 477464 h 673873"/>
              <a:gd name="connsiteX4" fmla="*/ 20531 w 113177"/>
              <a:gd name="connsiteY4" fmla="*/ 671139 h 673873"/>
              <a:gd name="connsiteX5" fmla="*/ 4656 w 113177"/>
              <a:gd name="connsiteY5" fmla="*/ 321889 h 673873"/>
              <a:gd name="connsiteX6" fmla="*/ 112606 w 113177"/>
              <a:gd name="connsiteY6" fmla="*/ 1214 h 673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177" h="673873">
                <a:moveTo>
                  <a:pt x="112606" y="1214"/>
                </a:moveTo>
                <a:cubicBezTo>
                  <a:pt x="119485" y="-16248"/>
                  <a:pt x="62335" y="159435"/>
                  <a:pt x="45931" y="217114"/>
                </a:cubicBezTo>
                <a:cubicBezTo>
                  <a:pt x="29527" y="274793"/>
                  <a:pt x="18943" y="303897"/>
                  <a:pt x="14181" y="347289"/>
                </a:cubicBezTo>
                <a:cubicBezTo>
                  <a:pt x="9418" y="390681"/>
                  <a:pt x="16298" y="423489"/>
                  <a:pt x="17356" y="477464"/>
                </a:cubicBezTo>
                <a:cubicBezTo>
                  <a:pt x="18414" y="531439"/>
                  <a:pt x="22648" y="697068"/>
                  <a:pt x="20531" y="671139"/>
                </a:cubicBezTo>
                <a:cubicBezTo>
                  <a:pt x="18414" y="645210"/>
                  <a:pt x="-11219" y="428252"/>
                  <a:pt x="4656" y="321889"/>
                </a:cubicBezTo>
                <a:cubicBezTo>
                  <a:pt x="20531" y="215527"/>
                  <a:pt x="105727" y="18676"/>
                  <a:pt x="112606" y="1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46B68761-EDDD-9C54-D5D6-EA18D93CD2C3}"/>
              </a:ext>
            </a:extLst>
          </p:cNvPr>
          <p:cNvSpPr/>
          <p:nvPr/>
        </p:nvSpPr>
        <p:spPr>
          <a:xfrm>
            <a:off x="6181725" y="4215891"/>
            <a:ext cx="107957" cy="10034"/>
          </a:xfrm>
          <a:custGeom>
            <a:avLst/>
            <a:gdLst>
              <a:gd name="connsiteX0" fmla="*/ 0 w 107957"/>
              <a:gd name="connsiteY0" fmla="*/ 10034 h 10034"/>
              <a:gd name="connsiteX1" fmla="*/ 107950 w 107957"/>
              <a:gd name="connsiteY1" fmla="*/ 509 h 10034"/>
              <a:gd name="connsiteX2" fmla="*/ 0 w 107957"/>
              <a:gd name="connsiteY2" fmla="*/ 10034 h 10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957" h="10034">
                <a:moveTo>
                  <a:pt x="0" y="10034"/>
                </a:moveTo>
                <a:cubicBezTo>
                  <a:pt x="0" y="10034"/>
                  <a:pt x="109008" y="-2666"/>
                  <a:pt x="107950" y="509"/>
                </a:cubicBezTo>
                <a:cubicBezTo>
                  <a:pt x="106892" y="3684"/>
                  <a:pt x="0" y="10034"/>
                  <a:pt x="0" y="10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62EFABCA-1B1E-D132-2C0F-71277D92119A}"/>
              </a:ext>
            </a:extLst>
          </p:cNvPr>
          <p:cNvSpPr/>
          <p:nvPr/>
        </p:nvSpPr>
        <p:spPr>
          <a:xfrm>
            <a:off x="6181498" y="4250024"/>
            <a:ext cx="114969" cy="144200"/>
          </a:xfrm>
          <a:custGeom>
            <a:avLst/>
            <a:gdLst>
              <a:gd name="connsiteX0" fmla="*/ 227 w 114969"/>
              <a:gd name="connsiteY0" fmla="*/ 1301 h 144200"/>
              <a:gd name="connsiteX1" fmla="*/ 82777 w 114969"/>
              <a:gd name="connsiteY1" fmla="*/ 14001 h 144200"/>
              <a:gd name="connsiteX2" fmla="*/ 95477 w 114969"/>
              <a:gd name="connsiteY2" fmla="*/ 36226 h 144200"/>
              <a:gd name="connsiteX3" fmla="*/ 98652 w 114969"/>
              <a:gd name="connsiteY3" fmla="*/ 144176 h 144200"/>
              <a:gd name="connsiteX4" fmla="*/ 111352 w 114969"/>
              <a:gd name="connsiteY4" fmla="*/ 45751 h 144200"/>
              <a:gd name="connsiteX5" fmla="*/ 227 w 114969"/>
              <a:gd name="connsiteY5" fmla="*/ 1301 h 14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969" h="144200">
                <a:moveTo>
                  <a:pt x="227" y="1301"/>
                </a:moveTo>
                <a:cubicBezTo>
                  <a:pt x="-4536" y="-3991"/>
                  <a:pt x="66902" y="8180"/>
                  <a:pt x="82777" y="14001"/>
                </a:cubicBezTo>
                <a:cubicBezTo>
                  <a:pt x="98652" y="19822"/>
                  <a:pt x="92831" y="14530"/>
                  <a:pt x="95477" y="36226"/>
                </a:cubicBezTo>
                <a:cubicBezTo>
                  <a:pt x="98123" y="57922"/>
                  <a:pt x="96006" y="142589"/>
                  <a:pt x="98652" y="144176"/>
                </a:cubicBezTo>
                <a:cubicBezTo>
                  <a:pt x="101298" y="145764"/>
                  <a:pt x="123523" y="70622"/>
                  <a:pt x="111352" y="45751"/>
                </a:cubicBezTo>
                <a:cubicBezTo>
                  <a:pt x="99181" y="20880"/>
                  <a:pt x="4990" y="6593"/>
                  <a:pt x="227" y="1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837C909C-8D8E-8F61-C49C-09D0EF1041AB}"/>
              </a:ext>
            </a:extLst>
          </p:cNvPr>
          <p:cNvSpPr/>
          <p:nvPr/>
        </p:nvSpPr>
        <p:spPr>
          <a:xfrm>
            <a:off x="6140299" y="4279483"/>
            <a:ext cx="128439" cy="114797"/>
          </a:xfrm>
          <a:custGeom>
            <a:avLst/>
            <a:gdLst>
              <a:gd name="connsiteX0" fmla="*/ 151 w 128439"/>
              <a:gd name="connsiteY0" fmla="*/ 16292 h 114797"/>
              <a:gd name="connsiteX1" fmla="*/ 123976 w 128439"/>
              <a:gd name="connsiteY1" fmla="*/ 417 h 114797"/>
              <a:gd name="connsiteX2" fmla="*/ 101751 w 128439"/>
              <a:gd name="connsiteY2" fmla="*/ 35342 h 114797"/>
              <a:gd name="connsiteX3" fmla="*/ 108101 w 128439"/>
              <a:gd name="connsiteY3" fmla="*/ 114717 h 114797"/>
              <a:gd name="connsiteX4" fmla="*/ 98576 w 128439"/>
              <a:gd name="connsiteY4" fmla="*/ 19467 h 114797"/>
              <a:gd name="connsiteX5" fmla="*/ 151 w 128439"/>
              <a:gd name="connsiteY5" fmla="*/ 16292 h 114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439" h="114797">
                <a:moveTo>
                  <a:pt x="151" y="16292"/>
                </a:moveTo>
                <a:cubicBezTo>
                  <a:pt x="4384" y="13117"/>
                  <a:pt x="107043" y="-2758"/>
                  <a:pt x="123976" y="417"/>
                </a:cubicBezTo>
                <a:cubicBezTo>
                  <a:pt x="140909" y="3592"/>
                  <a:pt x="104397" y="16292"/>
                  <a:pt x="101751" y="35342"/>
                </a:cubicBezTo>
                <a:cubicBezTo>
                  <a:pt x="99105" y="54392"/>
                  <a:pt x="108630" y="117363"/>
                  <a:pt x="108101" y="114717"/>
                </a:cubicBezTo>
                <a:cubicBezTo>
                  <a:pt x="107572" y="112071"/>
                  <a:pt x="115509" y="35871"/>
                  <a:pt x="98576" y="19467"/>
                </a:cubicBezTo>
                <a:cubicBezTo>
                  <a:pt x="81643" y="3063"/>
                  <a:pt x="-4082" y="19467"/>
                  <a:pt x="151" y="16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EE7CF861-E6C0-88A9-8A69-EDE29FF1ABCA}"/>
              </a:ext>
            </a:extLst>
          </p:cNvPr>
          <p:cNvSpPr/>
          <p:nvPr/>
        </p:nvSpPr>
        <p:spPr>
          <a:xfrm>
            <a:off x="6311076" y="4197067"/>
            <a:ext cx="166157" cy="52253"/>
          </a:xfrm>
          <a:custGeom>
            <a:avLst/>
            <a:gdLst>
              <a:gd name="connsiteX0" fmla="*/ 824 w 166157"/>
              <a:gd name="connsiteY0" fmla="*/ 51083 h 52253"/>
              <a:gd name="connsiteX1" fmla="*/ 162749 w 166157"/>
              <a:gd name="connsiteY1" fmla="*/ 283 h 52253"/>
              <a:gd name="connsiteX2" fmla="*/ 102424 w 166157"/>
              <a:gd name="connsiteY2" fmla="*/ 32033 h 52253"/>
              <a:gd name="connsiteX3" fmla="*/ 824 w 166157"/>
              <a:gd name="connsiteY3" fmla="*/ 51083 h 52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57" h="52253">
                <a:moveTo>
                  <a:pt x="824" y="51083"/>
                </a:moveTo>
                <a:cubicBezTo>
                  <a:pt x="10878" y="45791"/>
                  <a:pt x="145816" y="3458"/>
                  <a:pt x="162749" y="283"/>
                </a:cubicBezTo>
                <a:cubicBezTo>
                  <a:pt x="179682" y="-2892"/>
                  <a:pt x="129411" y="21450"/>
                  <a:pt x="102424" y="32033"/>
                </a:cubicBezTo>
                <a:cubicBezTo>
                  <a:pt x="75437" y="42616"/>
                  <a:pt x="-9230" y="56375"/>
                  <a:pt x="824" y="51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DE296CA7-A220-4B6A-A2C1-9360AB04115B}"/>
              </a:ext>
            </a:extLst>
          </p:cNvPr>
          <p:cNvSpPr/>
          <p:nvPr/>
        </p:nvSpPr>
        <p:spPr>
          <a:xfrm>
            <a:off x="6190461" y="4168775"/>
            <a:ext cx="139812" cy="25624"/>
          </a:xfrm>
          <a:custGeom>
            <a:avLst/>
            <a:gdLst>
              <a:gd name="connsiteX0" fmla="*/ 789 w 139812"/>
              <a:gd name="connsiteY0" fmla="*/ 22225 h 25624"/>
              <a:gd name="connsiteX1" fmla="*/ 137314 w 139812"/>
              <a:gd name="connsiteY1" fmla="*/ 0 h 25624"/>
              <a:gd name="connsiteX2" fmla="*/ 83339 w 139812"/>
              <a:gd name="connsiteY2" fmla="*/ 22225 h 25624"/>
              <a:gd name="connsiteX3" fmla="*/ 789 w 139812"/>
              <a:gd name="connsiteY3" fmla="*/ 22225 h 25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812" h="25624">
                <a:moveTo>
                  <a:pt x="789" y="22225"/>
                </a:moveTo>
                <a:cubicBezTo>
                  <a:pt x="9785" y="18521"/>
                  <a:pt x="123556" y="0"/>
                  <a:pt x="137314" y="0"/>
                </a:cubicBezTo>
                <a:cubicBezTo>
                  <a:pt x="151072" y="0"/>
                  <a:pt x="104505" y="16933"/>
                  <a:pt x="83339" y="22225"/>
                </a:cubicBezTo>
                <a:cubicBezTo>
                  <a:pt x="62173" y="27517"/>
                  <a:pt x="-8207" y="25929"/>
                  <a:pt x="789" y="22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899020E9-AFFC-458F-5661-717560E41F6C}"/>
              </a:ext>
            </a:extLst>
          </p:cNvPr>
          <p:cNvSpPr/>
          <p:nvPr/>
        </p:nvSpPr>
        <p:spPr>
          <a:xfrm>
            <a:off x="6299162" y="3806333"/>
            <a:ext cx="124264" cy="359147"/>
          </a:xfrm>
          <a:custGeom>
            <a:avLst/>
            <a:gdLst>
              <a:gd name="connsiteX0" fmla="*/ 38 w 124264"/>
              <a:gd name="connsiteY0" fmla="*/ 492 h 359147"/>
              <a:gd name="connsiteX1" fmla="*/ 111163 w 124264"/>
              <a:gd name="connsiteY1" fmla="*/ 289417 h 359147"/>
              <a:gd name="connsiteX2" fmla="*/ 120688 w 124264"/>
              <a:gd name="connsiteY2" fmla="*/ 356092 h 359147"/>
              <a:gd name="connsiteX3" fmla="*/ 98463 w 124264"/>
              <a:gd name="connsiteY3" fmla="*/ 222742 h 359147"/>
              <a:gd name="connsiteX4" fmla="*/ 38 w 124264"/>
              <a:gd name="connsiteY4" fmla="*/ 492 h 359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264" h="359147">
                <a:moveTo>
                  <a:pt x="38" y="492"/>
                </a:moveTo>
                <a:cubicBezTo>
                  <a:pt x="2155" y="11604"/>
                  <a:pt x="91055" y="230150"/>
                  <a:pt x="111163" y="289417"/>
                </a:cubicBezTo>
                <a:cubicBezTo>
                  <a:pt x="131271" y="348684"/>
                  <a:pt x="122805" y="367204"/>
                  <a:pt x="120688" y="356092"/>
                </a:cubicBezTo>
                <a:cubicBezTo>
                  <a:pt x="118571" y="344980"/>
                  <a:pt x="113809" y="276188"/>
                  <a:pt x="98463" y="222742"/>
                </a:cubicBezTo>
                <a:cubicBezTo>
                  <a:pt x="83117" y="169296"/>
                  <a:pt x="-2079" y="-10620"/>
                  <a:pt x="38" y="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1277D152-BD5B-58D0-AF1C-70F0CF8A4A07}"/>
              </a:ext>
            </a:extLst>
          </p:cNvPr>
          <p:cNvSpPr/>
          <p:nvPr/>
        </p:nvSpPr>
        <p:spPr>
          <a:xfrm>
            <a:off x="2533960" y="3562344"/>
            <a:ext cx="200539" cy="168351"/>
          </a:xfrm>
          <a:custGeom>
            <a:avLst/>
            <a:gdLst>
              <a:gd name="connsiteX0" fmla="*/ 2865 w 200539"/>
              <a:gd name="connsiteY0" fmla="*/ 142881 h 168351"/>
              <a:gd name="connsiteX1" fmla="*/ 28265 w 200539"/>
              <a:gd name="connsiteY1" fmla="*/ 60331 h 168351"/>
              <a:gd name="connsiteX2" fmla="*/ 98115 w 200539"/>
              <a:gd name="connsiteY2" fmla="*/ 6 h 168351"/>
              <a:gd name="connsiteX3" fmla="*/ 193365 w 200539"/>
              <a:gd name="connsiteY3" fmla="*/ 57156 h 168351"/>
              <a:gd name="connsiteX4" fmla="*/ 193365 w 200539"/>
              <a:gd name="connsiteY4" fmla="*/ 168281 h 168351"/>
              <a:gd name="connsiteX5" fmla="*/ 190190 w 200539"/>
              <a:gd name="connsiteY5" fmla="*/ 73031 h 168351"/>
              <a:gd name="connsiteX6" fmla="*/ 126690 w 200539"/>
              <a:gd name="connsiteY6" fmla="*/ 19056 h 168351"/>
              <a:gd name="connsiteX7" fmla="*/ 91765 w 200539"/>
              <a:gd name="connsiteY7" fmla="*/ 22231 h 168351"/>
              <a:gd name="connsiteX8" fmla="*/ 12390 w 200539"/>
              <a:gd name="connsiteY8" fmla="*/ 73031 h 168351"/>
              <a:gd name="connsiteX9" fmla="*/ 2865 w 200539"/>
              <a:gd name="connsiteY9" fmla="*/ 142881 h 168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0539" h="168351">
                <a:moveTo>
                  <a:pt x="2865" y="142881"/>
                </a:moveTo>
                <a:cubicBezTo>
                  <a:pt x="5511" y="140764"/>
                  <a:pt x="12390" y="84143"/>
                  <a:pt x="28265" y="60331"/>
                </a:cubicBezTo>
                <a:cubicBezTo>
                  <a:pt x="44140" y="36518"/>
                  <a:pt x="70598" y="535"/>
                  <a:pt x="98115" y="6"/>
                </a:cubicBezTo>
                <a:cubicBezTo>
                  <a:pt x="125632" y="-523"/>
                  <a:pt x="177490" y="29110"/>
                  <a:pt x="193365" y="57156"/>
                </a:cubicBezTo>
                <a:cubicBezTo>
                  <a:pt x="209240" y="85202"/>
                  <a:pt x="193894" y="165635"/>
                  <a:pt x="193365" y="168281"/>
                </a:cubicBezTo>
                <a:cubicBezTo>
                  <a:pt x="192836" y="170927"/>
                  <a:pt x="201302" y="97902"/>
                  <a:pt x="190190" y="73031"/>
                </a:cubicBezTo>
                <a:cubicBezTo>
                  <a:pt x="179078" y="48160"/>
                  <a:pt x="143094" y="27523"/>
                  <a:pt x="126690" y="19056"/>
                </a:cubicBezTo>
                <a:cubicBezTo>
                  <a:pt x="110286" y="10589"/>
                  <a:pt x="110815" y="13235"/>
                  <a:pt x="91765" y="22231"/>
                </a:cubicBezTo>
                <a:cubicBezTo>
                  <a:pt x="72715" y="31227"/>
                  <a:pt x="29852" y="51864"/>
                  <a:pt x="12390" y="73031"/>
                </a:cubicBezTo>
                <a:cubicBezTo>
                  <a:pt x="-5072" y="94198"/>
                  <a:pt x="219" y="144998"/>
                  <a:pt x="2865" y="142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573CEF5B-EB00-DE67-6ED8-0F61135428D7}"/>
              </a:ext>
            </a:extLst>
          </p:cNvPr>
          <p:cNvSpPr/>
          <p:nvPr/>
        </p:nvSpPr>
        <p:spPr>
          <a:xfrm>
            <a:off x="2520328" y="3661877"/>
            <a:ext cx="193003" cy="336508"/>
          </a:xfrm>
          <a:custGeom>
            <a:avLst/>
            <a:gdLst>
              <a:gd name="connsiteX0" fmla="*/ 622 w 193003"/>
              <a:gd name="connsiteY0" fmla="*/ 24298 h 336508"/>
              <a:gd name="connsiteX1" fmla="*/ 111747 w 193003"/>
              <a:gd name="connsiteY1" fmla="*/ 2073 h 336508"/>
              <a:gd name="connsiteX2" fmla="*/ 175247 w 193003"/>
              <a:gd name="connsiteY2" fmla="*/ 84623 h 336508"/>
              <a:gd name="connsiteX3" fmla="*/ 191122 w 193003"/>
              <a:gd name="connsiteY3" fmla="*/ 303698 h 336508"/>
              <a:gd name="connsiteX4" fmla="*/ 191122 w 193003"/>
              <a:gd name="connsiteY4" fmla="*/ 335448 h 336508"/>
              <a:gd name="connsiteX5" fmla="*/ 191122 w 193003"/>
              <a:gd name="connsiteY5" fmla="*/ 113198 h 336508"/>
              <a:gd name="connsiteX6" fmla="*/ 165722 w 193003"/>
              <a:gd name="connsiteY6" fmla="*/ 17948 h 336508"/>
              <a:gd name="connsiteX7" fmla="*/ 622 w 193003"/>
              <a:gd name="connsiteY7" fmla="*/ 24298 h 336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003" h="336508">
                <a:moveTo>
                  <a:pt x="622" y="24298"/>
                </a:moveTo>
                <a:cubicBezTo>
                  <a:pt x="-8374" y="21652"/>
                  <a:pt x="82643" y="-7981"/>
                  <a:pt x="111747" y="2073"/>
                </a:cubicBezTo>
                <a:cubicBezTo>
                  <a:pt x="140851" y="12127"/>
                  <a:pt x="162018" y="34352"/>
                  <a:pt x="175247" y="84623"/>
                </a:cubicBezTo>
                <a:cubicBezTo>
                  <a:pt x="188476" y="134894"/>
                  <a:pt x="188476" y="261894"/>
                  <a:pt x="191122" y="303698"/>
                </a:cubicBezTo>
                <a:cubicBezTo>
                  <a:pt x="193768" y="345502"/>
                  <a:pt x="191122" y="335448"/>
                  <a:pt x="191122" y="335448"/>
                </a:cubicBezTo>
                <a:cubicBezTo>
                  <a:pt x="191122" y="303698"/>
                  <a:pt x="195355" y="166115"/>
                  <a:pt x="191122" y="113198"/>
                </a:cubicBezTo>
                <a:cubicBezTo>
                  <a:pt x="186889" y="60281"/>
                  <a:pt x="190593" y="34881"/>
                  <a:pt x="165722" y="17948"/>
                </a:cubicBezTo>
                <a:cubicBezTo>
                  <a:pt x="140851" y="1015"/>
                  <a:pt x="9618" y="26944"/>
                  <a:pt x="622" y="24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1C013EEB-D314-A3E8-B27E-749C8A5DEE44}"/>
              </a:ext>
            </a:extLst>
          </p:cNvPr>
          <p:cNvSpPr/>
          <p:nvPr/>
        </p:nvSpPr>
        <p:spPr>
          <a:xfrm>
            <a:off x="2536173" y="3725958"/>
            <a:ext cx="125150" cy="526015"/>
          </a:xfrm>
          <a:custGeom>
            <a:avLst/>
            <a:gdLst>
              <a:gd name="connsiteX0" fmla="*/ 652 w 125150"/>
              <a:gd name="connsiteY0" fmla="*/ 1492 h 526015"/>
              <a:gd name="connsiteX1" fmla="*/ 22877 w 125150"/>
              <a:gd name="connsiteY1" fmla="*/ 245967 h 526015"/>
              <a:gd name="connsiteX2" fmla="*/ 80027 w 125150"/>
              <a:gd name="connsiteY2" fmla="*/ 458692 h 526015"/>
              <a:gd name="connsiteX3" fmla="*/ 124477 w 125150"/>
              <a:gd name="connsiteY3" fmla="*/ 522192 h 526015"/>
              <a:gd name="connsiteX4" fmla="*/ 45102 w 125150"/>
              <a:gd name="connsiteY4" fmla="*/ 366617 h 526015"/>
              <a:gd name="connsiteX5" fmla="*/ 652 w 125150"/>
              <a:gd name="connsiteY5" fmla="*/ 1492 h 526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150" h="526015">
                <a:moveTo>
                  <a:pt x="652" y="1492"/>
                </a:moveTo>
                <a:cubicBezTo>
                  <a:pt x="-3052" y="-18616"/>
                  <a:pt x="9648" y="169767"/>
                  <a:pt x="22877" y="245967"/>
                </a:cubicBezTo>
                <a:cubicBezTo>
                  <a:pt x="36106" y="322167"/>
                  <a:pt x="63094" y="412655"/>
                  <a:pt x="80027" y="458692"/>
                </a:cubicBezTo>
                <a:cubicBezTo>
                  <a:pt x="96960" y="504729"/>
                  <a:pt x="130298" y="537538"/>
                  <a:pt x="124477" y="522192"/>
                </a:cubicBezTo>
                <a:cubicBezTo>
                  <a:pt x="118656" y="506846"/>
                  <a:pt x="63623" y="450225"/>
                  <a:pt x="45102" y="366617"/>
                </a:cubicBezTo>
                <a:cubicBezTo>
                  <a:pt x="26581" y="283009"/>
                  <a:pt x="4356" y="21600"/>
                  <a:pt x="652" y="1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6288F40C-FD38-4210-8A0B-C8A6B2C03F43}"/>
              </a:ext>
            </a:extLst>
          </p:cNvPr>
          <p:cNvSpPr/>
          <p:nvPr/>
        </p:nvSpPr>
        <p:spPr>
          <a:xfrm>
            <a:off x="2673033" y="4244600"/>
            <a:ext cx="247519" cy="427876"/>
          </a:xfrm>
          <a:custGeom>
            <a:avLst/>
            <a:gdLst>
              <a:gd name="connsiteX0" fmla="*/ 317 w 247519"/>
              <a:gd name="connsiteY0" fmla="*/ 375 h 427876"/>
              <a:gd name="connsiteX1" fmla="*/ 86042 w 247519"/>
              <a:gd name="connsiteY1" fmla="*/ 235325 h 427876"/>
              <a:gd name="connsiteX2" fmla="*/ 244792 w 247519"/>
              <a:gd name="connsiteY2" fmla="*/ 422650 h 427876"/>
              <a:gd name="connsiteX3" fmla="*/ 181292 w 247519"/>
              <a:gd name="connsiteY3" fmla="*/ 368675 h 427876"/>
              <a:gd name="connsiteX4" fmla="*/ 114617 w 247519"/>
              <a:gd name="connsiteY4" fmla="*/ 292475 h 427876"/>
              <a:gd name="connsiteX5" fmla="*/ 317 w 247519"/>
              <a:gd name="connsiteY5" fmla="*/ 375 h 42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519" h="427876">
                <a:moveTo>
                  <a:pt x="317" y="375"/>
                </a:moveTo>
                <a:cubicBezTo>
                  <a:pt x="-4446" y="-9150"/>
                  <a:pt x="45296" y="164946"/>
                  <a:pt x="86042" y="235325"/>
                </a:cubicBezTo>
                <a:cubicBezTo>
                  <a:pt x="126788" y="305704"/>
                  <a:pt x="228917" y="400425"/>
                  <a:pt x="244792" y="422650"/>
                </a:cubicBezTo>
                <a:cubicBezTo>
                  <a:pt x="260667" y="444875"/>
                  <a:pt x="202988" y="390371"/>
                  <a:pt x="181292" y="368675"/>
                </a:cubicBezTo>
                <a:cubicBezTo>
                  <a:pt x="159596" y="346979"/>
                  <a:pt x="142663" y="349625"/>
                  <a:pt x="114617" y="292475"/>
                </a:cubicBezTo>
                <a:cubicBezTo>
                  <a:pt x="86571" y="235325"/>
                  <a:pt x="5080" y="9900"/>
                  <a:pt x="317" y="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57BF75A8-1F80-9487-7BC4-030F2429D23C}"/>
              </a:ext>
            </a:extLst>
          </p:cNvPr>
          <p:cNvSpPr/>
          <p:nvPr/>
        </p:nvSpPr>
        <p:spPr>
          <a:xfrm>
            <a:off x="2559991" y="3625843"/>
            <a:ext cx="105275" cy="616450"/>
          </a:xfrm>
          <a:custGeom>
            <a:avLst/>
            <a:gdLst>
              <a:gd name="connsiteX0" fmla="*/ 33984 w 105275"/>
              <a:gd name="connsiteY0" fmla="*/ 7 h 616450"/>
              <a:gd name="connsiteX1" fmla="*/ 14934 w 105275"/>
              <a:gd name="connsiteY1" fmla="*/ 139707 h 616450"/>
              <a:gd name="connsiteX2" fmla="*/ 5409 w 105275"/>
              <a:gd name="connsiteY2" fmla="*/ 292107 h 616450"/>
              <a:gd name="connsiteX3" fmla="*/ 72084 w 105275"/>
              <a:gd name="connsiteY3" fmla="*/ 530232 h 616450"/>
              <a:gd name="connsiteX4" fmla="*/ 103834 w 105275"/>
              <a:gd name="connsiteY4" fmla="*/ 609607 h 616450"/>
              <a:gd name="connsiteX5" fmla="*/ 27634 w 105275"/>
              <a:gd name="connsiteY5" fmla="*/ 374657 h 616450"/>
              <a:gd name="connsiteX6" fmla="*/ 5409 w 105275"/>
              <a:gd name="connsiteY6" fmla="*/ 206382 h 616450"/>
              <a:gd name="connsiteX7" fmla="*/ 2234 w 105275"/>
              <a:gd name="connsiteY7" fmla="*/ 133357 h 616450"/>
              <a:gd name="connsiteX8" fmla="*/ 33984 w 105275"/>
              <a:gd name="connsiteY8" fmla="*/ 7 h 616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275" h="616450">
                <a:moveTo>
                  <a:pt x="33984" y="7"/>
                </a:moveTo>
                <a:cubicBezTo>
                  <a:pt x="36101" y="1065"/>
                  <a:pt x="19696" y="91024"/>
                  <a:pt x="14934" y="139707"/>
                </a:cubicBezTo>
                <a:cubicBezTo>
                  <a:pt x="10171" y="188390"/>
                  <a:pt x="-4116" y="227020"/>
                  <a:pt x="5409" y="292107"/>
                </a:cubicBezTo>
                <a:cubicBezTo>
                  <a:pt x="14934" y="357194"/>
                  <a:pt x="55680" y="477315"/>
                  <a:pt x="72084" y="530232"/>
                </a:cubicBezTo>
                <a:cubicBezTo>
                  <a:pt x="88488" y="583149"/>
                  <a:pt x="111242" y="635536"/>
                  <a:pt x="103834" y="609607"/>
                </a:cubicBezTo>
                <a:cubicBezTo>
                  <a:pt x="96426" y="583678"/>
                  <a:pt x="44038" y="441861"/>
                  <a:pt x="27634" y="374657"/>
                </a:cubicBezTo>
                <a:cubicBezTo>
                  <a:pt x="11230" y="307453"/>
                  <a:pt x="9642" y="246599"/>
                  <a:pt x="5409" y="206382"/>
                </a:cubicBezTo>
                <a:cubicBezTo>
                  <a:pt x="1176" y="166165"/>
                  <a:pt x="-2529" y="163520"/>
                  <a:pt x="2234" y="133357"/>
                </a:cubicBezTo>
                <a:cubicBezTo>
                  <a:pt x="6996" y="103195"/>
                  <a:pt x="31867" y="-1051"/>
                  <a:pt x="33984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BE35E80F-CF5B-8E56-D427-A028AAD199C0}"/>
              </a:ext>
            </a:extLst>
          </p:cNvPr>
          <p:cNvSpPr/>
          <p:nvPr/>
        </p:nvSpPr>
        <p:spPr>
          <a:xfrm>
            <a:off x="2560825" y="3565475"/>
            <a:ext cx="109630" cy="139890"/>
          </a:xfrm>
          <a:custGeom>
            <a:avLst/>
            <a:gdLst>
              <a:gd name="connsiteX0" fmla="*/ 109350 w 109630"/>
              <a:gd name="connsiteY0" fmla="*/ 50 h 139890"/>
              <a:gd name="connsiteX1" fmla="*/ 39500 w 109630"/>
              <a:gd name="connsiteY1" fmla="*/ 85775 h 139890"/>
              <a:gd name="connsiteX2" fmla="*/ 4575 w 109630"/>
              <a:gd name="connsiteY2" fmla="*/ 139750 h 139890"/>
              <a:gd name="connsiteX3" fmla="*/ 10925 w 109630"/>
              <a:gd name="connsiteY3" fmla="*/ 98475 h 139890"/>
              <a:gd name="connsiteX4" fmla="*/ 109350 w 109630"/>
              <a:gd name="connsiteY4" fmla="*/ 50 h 139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630" h="139890">
                <a:moveTo>
                  <a:pt x="109350" y="50"/>
                </a:moveTo>
                <a:cubicBezTo>
                  <a:pt x="114112" y="-2067"/>
                  <a:pt x="56962" y="62492"/>
                  <a:pt x="39500" y="85775"/>
                </a:cubicBezTo>
                <a:cubicBezTo>
                  <a:pt x="22037" y="109058"/>
                  <a:pt x="9337" y="137633"/>
                  <a:pt x="4575" y="139750"/>
                </a:cubicBezTo>
                <a:cubicBezTo>
                  <a:pt x="-187" y="141867"/>
                  <a:pt x="-4950" y="119642"/>
                  <a:pt x="10925" y="98475"/>
                </a:cubicBezTo>
                <a:cubicBezTo>
                  <a:pt x="26800" y="77308"/>
                  <a:pt x="104588" y="2167"/>
                  <a:pt x="109350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E00B21D3-2789-D134-112E-E1027C9523FD}"/>
              </a:ext>
            </a:extLst>
          </p:cNvPr>
          <p:cNvSpPr/>
          <p:nvPr/>
        </p:nvSpPr>
        <p:spPr>
          <a:xfrm>
            <a:off x="2711093" y="3936991"/>
            <a:ext cx="38494" cy="412784"/>
          </a:xfrm>
          <a:custGeom>
            <a:avLst/>
            <a:gdLst>
              <a:gd name="connsiteX0" fmla="*/ 357 w 38494"/>
              <a:gd name="connsiteY0" fmla="*/ 9 h 412784"/>
              <a:gd name="connsiteX1" fmla="*/ 6707 w 38494"/>
              <a:gd name="connsiteY1" fmla="*/ 266709 h 412784"/>
              <a:gd name="connsiteX2" fmla="*/ 38457 w 38494"/>
              <a:gd name="connsiteY2" fmla="*/ 412759 h 412784"/>
              <a:gd name="connsiteX3" fmla="*/ 13057 w 38494"/>
              <a:gd name="connsiteY3" fmla="*/ 276234 h 412784"/>
              <a:gd name="connsiteX4" fmla="*/ 357 w 38494"/>
              <a:gd name="connsiteY4" fmla="*/ 9 h 412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94" h="412784">
                <a:moveTo>
                  <a:pt x="357" y="9"/>
                </a:moveTo>
                <a:cubicBezTo>
                  <a:pt x="-701" y="-1579"/>
                  <a:pt x="357" y="197917"/>
                  <a:pt x="6707" y="266709"/>
                </a:cubicBezTo>
                <a:cubicBezTo>
                  <a:pt x="13057" y="335501"/>
                  <a:pt x="37399" y="411171"/>
                  <a:pt x="38457" y="412759"/>
                </a:cubicBezTo>
                <a:cubicBezTo>
                  <a:pt x="39515" y="414347"/>
                  <a:pt x="17820" y="340263"/>
                  <a:pt x="13057" y="276234"/>
                </a:cubicBezTo>
                <a:cubicBezTo>
                  <a:pt x="8294" y="212205"/>
                  <a:pt x="1415" y="1597"/>
                  <a:pt x="357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B5791846-B529-13C4-1533-B1E18B2803EB}"/>
              </a:ext>
            </a:extLst>
          </p:cNvPr>
          <p:cNvSpPr/>
          <p:nvPr/>
        </p:nvSpPr>
        <p:spPr>
          <a:xfrm>
            <a:off x="2606671" y="3657547"/>
            <a:ext cx="73051" cy="579488"/>
          </a:xfrm>
          <a:custGeom>
            <a:avLst/>
            <a:gdLst>
              <a:gd name="connsiteX0" fmla="*/ 4 w 73051"/>
              <a:gd name="connsiteY0" fmla="*/ 53 h 579488"/>
              <a:gd name="connsiteX1" fmla="*/ 57154 w 73051"/>
              <a:gd name="connsiteY1" fmla="*/ 85778 h 579488"/>
              <a:gd name="connsiteX2" fmla="*/ 66679 w 73051"/>
              <a:gd name="connsiteY2" fmla="*/ 320728 h 579488"/>
              <a:gd name="connsiteX3" fmla="*/ 63504 w 73051"/>
              <a:gd name="connsiteY3" fmla="*/ 577903 h 579488"/>
              <a:gd name="connsiteX4" fmla="*/ 73029 w 73051"/>
              <a:gd name="connsiteY4" fmla="*/ 193728 h 579488"/>
              <a:gd name="connsiteX5" fmla="*/ 60329 w 73051"/>
              <a:gd name="connsiteY5" fmla="*/ 95303 h 579488"/>
              <a:gd name="connsiteX6" fmla="*/ 4 w 73051"/>
              <a:gd name="connsiteY6" fmla="*/ 53 h 57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051" h="579488">
                <a:moveTo>
                  <a:pt x="4" y="53"/>
                </a:moveTo>
                <a:cubicBezTo>
                  <a:pt x="-525" y="-1534"/>
                  <a:pt x="46042" y="32332"/>
                  <a:pt x="57154" y="85778"/>
                </a:cubicBezTo>
                <a:cubicBezTo>
                  <a:pt x="68267" y="139224"/>
                  <a:pt x="65621" y="238707"/>
                  <a:pt x="66679" y="320728"/>
                </a:cubicBezTo>
                <a:cubicBezTo>
                  <a:pt x="67737" y="402749"/>
                  <a:pt x="62446" y="599070"/>
                  <a:pt x="63504" y="577903"/>
                </a:cubicBezTo>
                <a:cubicBezTo>
                  <a:pt x="64562" y="556736"/>
                  <a:pt x="73558" y="274161"/>
                  <a:pt x="73029" y="193728"/>
                </a:cubicBezTo>
                <a:cubicBezTo>
                  <a:pt x="72500" y="113295"/>
                  <a:pt x="66150" y="124407"/>
                  <a:pt x="60329" y="95303"/>
                </a:cubicBezTo>
                <a:cubicBezTo>
                  <a:pt x="54508" y="66199"/>
                  <a:pt x="533" y="1640"/>
                  <a:pt x="4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DC9DC3B3-4F54-B8B6-AE13-D85974611618}"/>
              </a:ext>
            </a:extLst>
          </p:cNvPr>
          <p:cNvSpPr/>
          <p:nvPr/>
        </p:nvSpPr>
        <p:spPr>
          <a:xfrm>
            <a:off x="2720974" y="4327518"/>
            <a:ext cx="156637" cy="165254"/>
          </a:xfrm>
          <a:custGeom>
            <a:avLst/>
            <a:gdLst>
              <a:gd name="connsiteX0" fmla="*/ 1 w 156637"/>
              <a:gd name="connsiteY0" fmla="*/ 7 h 165254"/>
              <a:gd name="connsiteX1" fmla="*/ 136526 w 156637"/>
              <a:gd name="connsiteY1" fmla="*/ 133357 h 165254"/>
              <a:gd name="connsiteX2" fmla="*/ 155576 w 156637"/>
              <a:gd name="connsiteY2" fmla="*/ 165107 h 165254"/>
              <a:gd name="connsiteX3" fmla="*/ 133351 w 156637"/>
              <a:gd name="connsiteY3" fmla="*/ 139707 h 165254"/>
              <a:gd name="connsiteX4" fmla="*/ 1 w 156637"/>
              <a:gd name="connsiteY4" fmla="*/ 7 h 165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637" h="165254">
                <a:moveTo>
                  <a:pt x="1" y="7"/>
                </a:moveTo>
                <a:cubicBezTo>
                  <a:pt x="530" y="-1051"/>
                  <a:pt x="110597" y="105840"/>
                  <a:pt x="136526" y="133357"/>
                </a:cubicBezTo>
                <a:cubicBezTo>
                  <a:pt x="162455" y="160874"/>
                  <a:pt x="156105" y="164049"/>
                  <a:pt x="155576" y="165107"/>
                </a:cubicBezTo>
                <a:cubicBezTo>
                  <a:pt x="155047" y="166165"/>
                  <a:pt x="156634" y="161932"/>
                  <a:pt x="133351" y="139707"/>
                </a:cubicBezTo>
                <a:cubicBezTo>
                  <a:pt x="110068" y="117482"/>
                  <a:pt x="-528" y="1065"/>
                  <a:pt x="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36E57047-7485-62A6-A07F-82E888C56BC1}"/>
              </a:ext>
            </a:extLst>
          </p:cNvPr>
          <p:cNvSpPr/>
          <p:nvPr/>
        </p:nvSpPr>
        <p:spPr>
          <a:xfrm>
            <a:off x="2739553" y="3914657"/>
            <a:ext cx="86200" cy="403793"/>
          </a:xfrm>
          <a:custGeom>
            <a:avLst/>
            <a:gdLst>
              <a:gd name="connsiteX0" fmla="*/ 16347 w 86200"/>
              <a:gd name="connsiteY0" fmla="*/ 118 h 403793"/>
              <a:gd name="connsiteX1" fmla="*/ 13172 w 86200"/>
              <a:gd name="connsiteY1" fmla="*/ 114418 h 403793"/>
              <a:gd name="connsiteX2" fmla="*/ 9997 w 86200"/>
              <a:gd name="connsiteY2" fmla="*/ 203318 h 403793"/>
              <a:gd name="connsiteX3" fmla="*/ 86197 w 86200"/>
              <a:gd name="connsiteY3" fmla="*/ 403343 h 403793"/>
              <a:gd name="connsiteX4" fmla="*/ 13172 w 86200"/>
              <a:gd name="connsiteY4" fmla="*/ 254118 h 403793"/>
              <a:gd name="connsiteX5" fmla="*/ 472 w 86200"/>
              <a:gd name="connsiteY5" fmla="*/ 136643 h 403793"/>
              <a:gd name="connsiteX6" fmla="*/ 16347 w 86200"/>
              <a:gd name="connsiteY6" fmla="*/ 118 h 403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200" h="403793">
                <a:moveTo>
                  <a:pt x="16347" y="118"/>
                </a:moveTo>
                <a:cubicBezTo>
                  <a:pt x="18464" y="-3586"/>
                  <a:pt x="14230" y="80551"/>
                  <a:pt x="13172" y="114418"/>
                </a:cubicBezTo>
                <a:cubicBezTo>
                  <a:pt x="12114" y="148285"/>
                  <a:pt x="-2174" y="155164"/>
                  <a:pt x="9997" y="203318"/>
                </a:cubicBezTo>
                <a:cubicBezTo>
                  <a:pt x="22168" y="251472"/>
                  <a:pt x="85668" y="394876"/>
                  <a:pt x="86197" y="403343"/>
                </a:cubicBezTo>
                <a:cubicBezTo>
                  <a:pt x="86726" y="411810"/>
                  <a:pt x="27459" y="298568"/>
                  <a:pt x="13172" y="254118"/>
                </a:cubicBezTo>
                <a:cubicBezTo>
                  <a:pt x="-1115" y="209668"/>
                  <a:pt x="-586" y="177389"/>
                  <a:pt x="472" y="136643"/>
                </a:cubicBezTo>
                <a:cubicBezTo>
                  <a:pt x="1530" y="95897"/>
                  <a:pt x="14230" y="3822"/>
                  <a:pt x="16347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9917D9C6-E055-5C2D-5DE4-C0039B22E593}"/>
              </a:ext>
            </a:extLst>
          </p:cNvPr>
          <p:cNvSpPr/>
          <p:nvPr/>
        </p:nvSpPr>
        <p:spPr>
          <a:xfrm>
            <a:off x="2905105" y="4349639"/>
            <a:ext cx="57301" cy="317965"/>
          </a:xfrm>
          <a:custGeom>
            <a:avLst/>
            <a:gdLst>
              <a:gd name="connsiteX0" fmla="*/ 20 w 57301"/>
              <a:gd name="connsiteY0" fmla="*/ 111 h 317965"/>
              <a:gd name="connsiteX1" fmla="*/ 47645 w 57301"/>
              <a:gd name="connsiteY1" fmla="*/ 225536 h 317965"/>
              <a:gd name="connsiteX2" fmla="*/ 53995 w 57301"/>
              <a:gd name="connsiteY2" fmla="*/ 317611 h 317965"/>
              <a:gd name="connsiteX3" fmla="*/ 53995 w 57301"/>
              <a:gd name="connsiteY3" fmla="*/ 196961 h 317965"/>
              <a:gd name="connsiteX4" fmla="*/ 20 w 57301"/>
              <a:gd name="connsiteY4" fmla="*/ 111 h 317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01" h="317965">
                <a:moveTo>
                  <a:pt x="20" y="111"/>
                </a:moveTo>
                <a:cubicBezTo>
                  <a:pt x="-1038" y="4873"/>
                  <a:pt x="38649" y="172619"/>
                  <a:pt x="47645" y="225536"/>
                </a:cubicBezTo>
                <a:cubicBezTo>
                  <a:pt x="56641" y="278453"/>
                  <a:pt x="52937" y="322373"/>
                  <a:pt x="53995" y="317611"/>
                </a:cubicBezTo>
                <a:cubicBezTo>
                  <a:pt x="55053" y="312849"/>
                  <a:pt x="60874" y="249349"/>
                  <a:pt x="53995" y="196961"/>
                </a:cubicBezTo>
                <a:cubicBezTo>
                  <a:pt x="47116" y="144574"/>
                  <a:pt x="1078" y="-4651"/>
                  <a:pt x="20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A750B20E-9E18-7DCB-9769-18E94CE423D1}"/>
              </a:ext>
            </a:extLst>
          </p:cNvPr>
          <p:cNvSpPr/>
          <p:nvPr/>
        </p:nvSpPr>
        <p:spPr>
          <a:xfrm>
            <a:off x="2742779" y="4428873"/>
            <a:ext cx="187499" cy="219589"/>
          </a:xfrm>
          <a:custGeom>
            <a:avLst/>
            <a:gdLst>
              <a:gd name="connsiteX0" fmla="*/ 421 w 187499"/>
              <a:gd name="connsiteY0" fmla="*/ 252 h 219589"/>
              <a:gd name="connsiteX1" fmla="*/ 127421 w 187499"/>
              <a:gd name="connsiteY1" fmla="*/ 82802 h 219589"/>
              <a:gd name="connsiteX2" fmla="*/ 171871 w 187499"/>
              <a:gd name="connsiteY2" fmla="*/ 139952 h 219589"/>
              <a:gd name="connsiteX3" fmla="*/ 181396 w 187499"/>
              <a:gd name="connsiteY3" fmla="*/ 219327 h 219589"/>
              <a:gd name="connsiteX4" fmla="*/ 175046 w 187499"/>
              <a:gd name="connsiteY4" fmla="*/ 111377 h 219589"/>
              <a:gd name="connsiteX5" fmla="*/ 421 w 187499"/>
              <a:gd name="connsiteY5" fmla="*/ 252 h 219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499" h="219589">
                <a:moveTo>
                  <a:pt x="421" y="252"/>
                </a:moveTo>
                <a:cubicBezTo>
                  <a:pt x="-7517" y="-4511"/>
                  <a:pt x="98846" y="59519"/>
                  <a:pt x="127421" y="82802"/>
                </a:cubicBezTo>
                <a:cubicBezTo>
                  <a:pt x="155996" y="106085"/>
                  <a:pt x="162875" y="117198"/>
                  <a:pt x="171871" y="139952"/>
                </a:cubicBezTo>
                <a:cubicBezTo>
                  <a:pt x="180867" y="162706"/>
                  <a:pt x="180867" y="224090"/>
                  <a:pt x="181396" y="219327"/>
                </a:cubicBezTo>
                <a:cubicBezTo>
                  <a:pt x="181925" y="214565"/>
                  <a:pt x="198329" y="144185"/>
                  <a:pt x="175046" y="111377"/>
                </a:cubicBezTo>
                <a:cubicBezTo>
                  <a:pt x="151763" y="78569"/>
                  <a:pt x="8359" y="5015"/>
                  <a:pt x="421" y="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F0C16ACC-02C5-4A94-E57D-D65D0800D9C6}"/>
              </a:ext>
            </a:extLst>
          </p:cNvPr>
          <p:cNvSpPr/>
          <p:nvPr/>
        </p:nvSpPr>
        <p:spPr>
          <a:xfrm>
            <a:off x="2780294" y="4463526"/>
            <a:ext cx="134091" cy="179878"/>
          </a:xfrm>
          <a:custGeom>
            <a:avLst/>
            <a:gdLst>
              <a:gd name="connsiteX0" fmla="*/ 1006 w 134091"/>
              <a:gd name="connsiteY0" fmla="*/ 524 h 179878"/>
              <a:gd name="connsiteX1" fmla="*/ 61331 w 134091"/>
              <a:gd name="connsiteY1" fmla="*/ 95774 h 179878"/>
              <a:gd name="connsiteX2" fmla="*/ 131181 w 134091"/>
              <a:gd name="connsiteY2" fmla="*/ 178324 h 179878"/>
              <a:gd name="connsiteX3" fmla="*/ 112131 w 134091"/>
              <a:gd name="connsiteY3" fmla="*/ 140224 h 179878"/>
              <a:gd name="connsiteX4" fmla="*/ 1006 w 134091"/>
              <a:gd name="connsiteY4" fmla="*/ 524 h 179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091" h="179878">
                <a:moveTo>
                  <a:pt x="1006" y="524"/>
                </a:moveTo>
                <a:cubicBezTo>
                  <a:pt x="-7461" y="-6884"/>
                  <a:pt x="39635" y="66141"/>
                  <a:pt x="61331" y="95774"/>
                </a:cubicBezTo>
                <a:cubicBezTo>
                  <a:pt x="83027" y="125407"/>
                  <a:pt x="122714" y="170916"/>
                  <a:pt x="131181" y="178324"/>
                </a:cubicBezTo>
                <a:cubicBezTo>
                  <a:pt x="139648" y="185732"/>
                  <a:pt x="128535" y="165624"/>
                  <a:pt x="112131" y="140224"/>
                </a:cubicBezTo>
                <a:cubicBezTo>
                  <a:pt x="95727" y="114824"/>
                  <a:pt x="9473" y="7932"/>
                  <a:pt x="1006" y="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AFE5C136-A596-0B97-85ED-AFFBD793F737}"/>
              </a:ext>
            </a:extLst>
          </p:cNvPr>
          <p:cNvSpPr/>
          <p:nvPr/>
        </p:nvSpPr>
        <p:spPr>
          <a:xfrm>
            <a:off x="2894429" y="3436422"/>
            <a:ext cx="131519" cy="979708"/>
          </a:xfrm>
          <a:custGeom>
            <a:avLst/>
            <a:gdLst>
              <a:gd name="connsiteX0" fmla="*/ 61496 w 131519"/>
              <a:gd name="connsiteY0" fmla="*/ 2103 h 979708"/>
              <a:gd name="connsiteX1" fmla="*/ 13871 w 131519"/>
              <a:gd name="connsiteY1" fmla="*/ 427553 h 979708"/>
              <a:gd name="connsiteX2" fmla="*/ 131346 w 131519"/>
              <a:gd name="connsiteY2" fmla="*/ 976828 h 979708"/>
              <a:gd name="connsiteX3" fmla="*/ 39271 w 131519"/>
              <a:gd name="connsiteY3" fmla="*/ 633928 h 979708"/>
              <a:gd name="connsiteX4" fmla="*/ 1171 w 131519"/>
              <a:gd name="connsiteY4" fmla="*/ 411678 h 979708"/>
              <a:gd name="connsiteX5" fmla="*/ 13871 w 131519"/>
              <a:gd name="connsiteY5" fmla="*/ 268803 h 979708"/>
              <a:gd name="connsiteX6" fmla="*/ 61496 w 131519"/>
              <a:gd name="connsiteY6" fmla="*/ 2103 h 979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519" h="979708">
                <a:moveTo>
                  <a:pt x="61496" y="2103"/>
                </a:moveTo>
                <a:cubicBezTo>
                  <a:pt x="61496" y="28561"/>
                  <a:pt x="2229" y="265099"/>
                  <a:pt x="13871" y="427553"/>
                </a:cubicBezTo>
                <a:cubicBezTo>
                  <a:pt x="25513" y="590007"/>
                  <a:pt x="127113" y="942432"/>
                  <a:pt x="131346" y="976828"/>
                </a:cubicBezTo>
                <a:cubicBezTo>
                  <a:pt x="135579" y="1011224"/>
                  <a:pt x="60967" y="728120"/>
                  <a:pt x="39271" y="633928"/>
                </a:cubicBezTo>
                <a:cubicBezTo>
                  <a:pt x="17575" y="539736"/>
                  <a:pt x="5404" y="472532"/>
                  <a:pt x="1171" y="411678"/>
                </a:cubicBezTo>
                <a:cubicBezTo>
                  <a:pt x="-3062" y="350824"/>
                  <a:pt x="4875" y="331245"/>
                  <a:pt x="13871" y="268803"/>
                </a:cubicBezTo>
                <a:cubicBezTo>
                  <a:pt x="22867" y="206361"/>
                  <a:pt x="61496" y="-24355"/>
                  <a:pt x="61496" y="2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E1BD3934-5EF5-CD34-FB6E-19DA50439CC0}"/>
              </a:ext>
            </a:extLst>
          </p:cNvPr>
          <p:cNvSpPr/>
          <p:nvPr/>
        </p:nvSpPr>
        <p:spPr>
          <a:xfrm>
            <a:off x="3142835" y="4539890"/>
            <a:ext cx="143292" cy="397469"/>
          </a:xfrm>
          <a:custGeom>
            <a:avLst/>
            <a:gdLst>
              <a:gd name="connsiteX0" fmla="*/ 3590 w 143292"/>
              <a:gd name="connsiteY0" fmla="*/ 360 h 397469"/>
              <a:gd name="connsiteX1" fmla="*/ 16290 w 143292"/>
              <a:gd name="connsiteY1" fmla="*/ 152760 h 397469"/>
              <a:gd name="connsiteX2" fmla="*/ 143290 w 143292"/>
              <a:gd name="connsiteY2" fmla="*/ 397235 h 397469"/>
              <a:gd name="connsiteX3" fmla="*/ 13115 w 143292"/>
              <a:gd name="connsiteY3" fmla="*/ 194035 h 397469"/>
              <a:gd name="connsiteX4" fmla="*/ 3590 w 143292"/>
              <a:gd name="connsiteY4" fmla="*/ 360 h 39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292" h="397469">
                <a:moveTo>
                  <a:pt x="3590" y="360"/>
                </a:moveTo>
                <a:cubicBezTo>
                  <a:pt x="4119" y="-6519"/>
                  <a:pt x="-6993" y="86614"/>
                  <a:pt x="16290" y="152760"/>
                </a:cubicBezTo>
                <a:cubicBezTo>
                  <a:pt x="39573" y="218906"/>
                  <a:pt x="143819" y="390356"/>
                  <a:pt x="143290" y="397235"/>
                </a:cubicBezTo>
                <a:cubicBezTo>
                  <a:pt x="142761" y="404114"/>
                  <a:pt x="34811" y="257535"/>
                  <a:pt x="13115" y="194035"/>
                </a:cubicBezTo>
                <a:cubicBezTo>
                  <a:pt x="-8581" y="130535"/>
                  <a:pt x="3061" y="7239"/>
                  <a:pt x="3590" y="36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4C46BE96-EF14-3976-5541-9293BE1D3EF8}"/>
              </a:ext>
            </a:extLst>
          </p:cNvPr>
          <p:cNvSpPr/>
          <p:nvPr/>
        </p:nvSpPr>
        <p:spPr>
          <a:xfrm>
            <a:off x="3759135" y="5524492"/>
            <a:ext cx="425705" cy="400105"/>
          </a:xfrm>
          <a:custGeom>
            <a:avLst/>
            <a:gdLst>
              <a:gd name="connsiteX0" fmla="*/ 65 w 425705"/>
              <a:gd name="connsiteY0" fmla="*/ 8 h 400105"/>
              <a:gd name="connsiteX1" fmla="*/ 269940 w 425705"/>
              <a:gd name="connsiteY1" fmla="*/ 292108 h 400105"/>
              <a:gd name="connsiteX2" fmla="*/ 425515 w 425705"/>
              <a:gd name="connsiteY2" fmla="*/ 400058 h 400105"/>
              <a:gd name="connsiteX3" fmla="*/ 295340 w 425705"/>
              <a:gd name="connsiteY3" fmla="*/ 301633 h 400105"/>
              <a:gd name="connsiteX4" fmla="*/ 65 w 425705"/>
              <a:gd name="connsiteY4" fmla="*/ 8 h 40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705" h="400105">
                <a:moveTo>
                  <a:pt x="65" y="8"/>
                </a:moveTo>
                <a:cubicBezTo>
                  <a:pt x="-4168" y="-1579"/>
                  <a:pt x="199032" y="225433"/>
                  <a:pt x="269940" y="292108"/>
                </a:cubicBezTo>
                <a:cubicBezTo>
                  <a:pt x="340848" y="358783"/>
                  <a:pt x="421282" y="398471"/>
                  <a:pt x="425515" y="400058"/>
                </a:cubicBezTo>
                <a:cubicBezTo>
                  <a:pt x="429748" y="401645"/>
                  <a:pt x="362544" y="363545"/>
                  <a:pt x="295340" y="301633"/>
                </a:cubicBezTo>
                <a:cubicBezTo>
                  <a:pt x="228136" y="239721"/>
                  <a:pt x="4298" y="1595"/>
                  <a:pt x="65" y="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61E0C958-8771-7B1B-9A79-8C19CD769A73}"/>
              </a:ext>
            </a:extLst>
          </p:cNvPr>
          <p:cNvSpPr/>
          <p:nvPr/>
        </p:nvSpPr>
        <p:spPr>
          <a:xfrm>
            <a:off x="4781311" y="5657788"/>
            <a:ext cx="645052" cy="292566"/>
          </a:xfrm>
          <a:custGeom>
            <a:avLst/>
            <a:gdLst>
              <a:gd name="connsiteX0" fmla="*/ 644764 w 645052"/>
              <a:gd name="connsiteY0" fmla="*/ 62 h 292566"/>
              <a:gd name="connsiteX1" fmla="*/ 317739 w 645052"/>
              <a:gd name="connsiteY1" fmla="*/ 225487 h 292566"/>
              <a:gd name="connsiteX2" fmla="*/ 239 w 645052"/>
              <a:gd name="connsiteY2" fmla="*/ 292162 h 292566"/>
              <a:gd name="connsiteX3" fmla="*/ 368539 w 645052"/>
              <a:gd name="connsiteY3" fmla="*/ 203262 h 292566"/>
              <a:gd name="connsiteX4" fmla="*/ 644764 w 645052"/>
              <a:gd name="connsiteY4" fmla="*/ 62 h 292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5052" h="292566">
                <a:moveTo>
                  <a:pt x="644764" y="62"/>
                </a:moveTo>
                <a:cubicBezTo>
                  <a:pt x="636297" y="3766"/>
                  <a:pt x="425160" y="176804"/>
                  <a:pt x="317739" y="225487"/>
                </a:cubicBezTo>
                <a:cubicBezTo>
                  <a:pt x="210318" y="274170"/>
                  <a:pt x="-8228" y="295866"/>
                  <a:pt x="239" y="292162"/>
                </a:cubicBezTo>
                <a:cubicBezTo>
                  <a:pt x="8706" y="288458"/>
                  <a:pt x="263764" y="249300"/>
                  <a:pt x="368539" y="203262"/>
                </a:cubicBezTo>
                <a:cubicBezTo>
                  <a:pt x="473314" y="157225"/>
                  <a:pt x="653231" y="-3642"/>
                  <a:pt x="644764" y="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3C6D349B-77AE-6BC9-CC66-F222A1238791}"/>
              </a:ext>
            </a:extLst>
          </p:cNvPr>
          <p:cNvSpPr/>
          <p:nvPr/>
        </p:nvSpPr>
        <p:spPr>
          <a:xfrm>
            <a:off x="5689540" y="4867275"/>
            <a:ext cx="342998" cy="542927"/>
          </a:xfrm>
          <a:custGeom>
            <a:avLst/>
            <a:gdLst>
              <a:gd name="connsiteX0" fmla="*/ 342960 w 342998"/>
              <a:gd name="connsiteY0" fmla="*/ 0 h 542927"/>
              <a:gd name="connsiteX1" fmla="*/ 155635 w 342998"/>
              <a:gd name="connsiteY1" fmla="*/ 349250 h 542927"/>
              <a:gd name="connsiteX2" fmla="*/ 60 w 342998"/>
              <a:gd name="connsiteY2" fmla="*/ 542925 h 542927"/>
              <a:gd name="connsiteX3" fmla="*/ 139760 w 342998"/>
              <a:gd name="connsiteY3" fmla="*/ 346075 h 542927"/>
              <a:gd name="connsiteX4" fmla="*/ 342960 w 342998"/>
              <a:gd name="connsiteY4" fmla="*/ 0 h 54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98" h="542927">
                <a:moveTo>
                  <a:pt x="342960" y="0"/>
                </a:moveTo>
                <a:cubicBezTo>
                  <a:pt x="345606" y="529"/>
                  <a:pt x="212785" y="258763"/>
                  <a:pt x="155635" y="349250"/>
                </a:cubicBezTo>
                <a:cubicBezTo>
                  <a:pt x="98485" y="439737"/>
                  <a:pt x="2706" y="543454"/>
                  <a:pt x="60" y="542925"/>
                </a:cubicBezTo>
                <a:cubicBezTo>
                  <a:pt x="-2586" y="542396"/>
                  <a:pt x="81552" y="433388"/>
                  <a:pt x="139760" y="346075"/>
                </a:cubicBezTo>
                <a:cubicBezTo>
                  <a:pt x="197968" y="258763"/>
                  <a:pt x="340314" y="-529"/>
                  <a:pt x="34296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109059BB-D2CF-2632-E836-37570D7774EA}"/>
              </a:ext>
            </a:extLst>
          </p:cNvPr>
          <p:cNvSpPr/>
          <p:nvPr/>
        </p:nvSpPr>
        <p:spPr>
          <a:xfrm>
            <a:off x="5437868" y="5392472"/>
            <a:ext cx="214706" cy="249829"/>
          </a:xfrm>
          <a:custGeom>
            <a:avLst/>
            <a:gdLst>
              <a:gd name="connsiteX0" fmla="*/ 213632 w 214706"/>
              <a:gd name="connsiteY0" fmla="*/ 1853 h 249829"/>
              <a:gd name="connsiteX1" fmla="*/ 4082 w 214706"/>
              <a:gd name="connsiteY1" fmla="*/ 246328 h 249829"/>
              <a:gd name="connsiteX2" fmla="*/ 83457 w 214706"/>
              <a:gd name="connsiteY2" fmla="*/ 138378 h 249829"/>
              <a:gd name="connsiteX3" fmla="*/ 213632 w 214706"/>
              <a:gd name="connsiteY3" fmla="*/ 1853 h 249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706" h="249829">
                <a:moveTo>
                  <a:pt x="213632" y="1853"/>
                </a:moveTo>
                <a:cubicBezTo>
                  <a:pt x="200403" y="19845"/>
                  <a:pt x="25778" y="223574"/>
                  <a:pt x="4082" y="246328"/>
                </a:cubicBezTo>
                <a:cubicBezTo>
                  <a:pt x="-17614" y="269082"/>
                  <a:pt x="52765" y="174891"/>
                  <a:pt x="83457" y="138378"/>
                </a:cubicBezTo>
                <a:cubicBezTo>
                  <a:pt x="114149" y="101866"/>
                  <a:pt x="226861" y="-16139"/>
                  <a:pt x="213632" y="1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EB3DC774-CD64-E423-7DA8-DAFBE7D5409F}"/>
              </a:ext>
            </a:extLst>
          </p:cNvPr>
          <p:cNvSpPr/>
          <p:nvPr/>
        </p:nvSpPr>
        <p:spPr>
          <a:xfrm>
            <a:off x="6049913" y="4206220"/>
            <a:ext cx="62038" cy="562709"/>
          </a:xfrm>
          <a:custGeom>
            <a:avLst/>
            <a:gdLst>
              <a:gd name="connsiteX0" fmla="*/ 61962 w 62038"/>
              <a:gd name="connsiteY0" fmla="*/ 655 h 562709"/>
              <a:gd name="connsiteX1" fmla="*/ 14337 w 62038"/>
              <a:gd name="connsiteY1" fmla="*/ 175280 h 562709"/>
              <a:gd name="connsiteX2" fmla="*/ 17512 w 62038"/>
              <a:gd name="connsiteY2" fmla="*/ 391180 h 562709"/>
              <a:gd name="connsiteX3" fmla="*/ 7987 w 62038"/>
              <a:gd name="connsiteY3" fmla="*/ 559455 h 562709"/>
              <a:gd name="connsiteX4" fmla="*/ 1637 w 62038"/>
              <a:gd name="connsiteY4" fmla="*/ 238780 h 562709"/>
              <a:gd name="connsiteX5" fmla="*/ 61962 w 62038"/>
              <a:gd name="connsiteY5" fmla="*/ 655 h 56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038" h="562709">
                <a:moveTo>
                  <a:pt x="61962" y="655"/>
                </a:moveTo>
                <a:cubicBezTo>
                  <a:pt x="64079" y="-9928"/>
                  <a:pt x="21745" y="110193"/>
                  <a:pt x="14337" y="175280"/>
                </a:cubicBezTo>
                <a:cubicBezTo>
                  <a:pt x="6929" y="240367"/>
                  <a:pt x="18570" y="327151"/>
                  <a:pt x="17512" y="391180"/>
                </a:cubicBezTo>
                <a:cubicBezTo>
                  <a:pt x="16454" y="455209"/>
                  <a:pt x="10633" y="584855"/>
                  <a:pt x="7987" y="559455"/>
                </a:cubicBezTo>
                <a:cubicBezTo>
                  <a:pt x="5341" y="534055"/>
                  <a:pt x="-3655" y="324505"/>
                  <a:pt x="1637" y="238780"/>
                </a:cubicBezTo>
                <a:cubicBezTo>
                  <a:pt x="6929" y="153055"/>
                  <a:pt x="59845" y="11238"/>
                  <a:pt x="61962" y="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BBAB3724-BA86-EED7-4305-CE2ECFB684A0}"/>
              </a:ext>
            </a:extLst>
          </p:cNvPr>
          <p:cNvSpPr/>
          <p:nvPr/>
        </p:nvSpPr>
        <p:spPr>
          <a:xfrm>
            <a:off x="6042025" y="3615515"/>
            <a:ext cx="41860" cy="532415"/>
          </a:xfrm>
          <a:custGeom>
            <a:avLst/>
            <a:gdLst>
              <a:gd name="connsiteX0" fmla="*/ 0 w 41860"/>
              <a:gd name="connsiteY0" fmla="*/ 810 h 532415"/>
              <a:gd name="connsiteX1" fmla="*/ 41275 w 41860"/>
              <a:gd name="connsiteY1" fmla="*/ 350060 h 532415"/>
              <a:gd name="connsiteX2" fmla="*/ 25400 w 41860"/>
              <a:gd name="connsiteY2" fmla="*/ 531035 h 532415"/>
              <a:gd name="connsiteX3" fmla="*/ 41275 w 41860"/>
              <a:gd name="connsiteY3" fmla="*/ 261160 h 532415"/>
              <a:gd name="connsiteX4" fmla="*/ 0 w 41860"/>
              <a:gd name="connsiteY4" fmla="*/ 810 h 53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60" h="532415">
                <a:moveTo>
                  <a:pt x="0" y="810"/>
                </a:moveTo>
                <a:cubicBezTo>
                  <a:pt x="0" y="15627"/>
                  <a:pt x="37042" y="261689"/>
                  <a:pt x="41275" y="350060"/>
                </a:cubicBezTo>
                <a:cubicBezTo>
                  <a:pt x="45508" y="438431"/>
                  <a:pt x="25400" y="545852"/>
                  <a:pt x="25400" y="531035"/>
                </a:cubicBezTo>
                <a:cubicBezTo>
                  <a:pt x="25400" y="516218"/>
                  <a:pt x="43921" y="344239"/>
                  <a:pt x="41275" y="261160"/>
                </a:cubicBezTo>
                <a:cubicBezTo>
                  <a:pt x="38629" y="178081"/>
                  <a:pt x="0" y="-14007"/>
                  <a:pt x="0" y="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31AD82D8-9DCB-3EF3-FA0B-453645B9D07E}"/>
              </a:ext>
            </a:extLst>
          </p:cNvPr>
          <p:cNvSpPr/>
          <p:nvPr/>
        </p:nvSpPr>
        <p:spPr>
          <a:xfrm>
            <a:off x="3227194" y="2572322"/>
            <a:ext cx="194853" cy="433466"/>
          </a:xfrm>
          <a:custGeom>
            <a:avLst/>
            <a:gdLst>
              <a:gd name="connsiteX0" fmla="*/ 192281 w 194853"/>
              <a:gd name="connsiteY0" fmla="*/ 8953 h 433466"/>
              <a:gd name="connsiteX1" fmla="*/ 1781 w 194853"/>
              <a:gd name="connsiteY1" fmla="*/ 431228 h 433466"/>
              <a:gd name="connsiteX2" fmla="*/ 103381 w 194853"/>
              <a:gd name="connsiteY2" fmla="*/ 167703 h 433466"/>
              <a:gd name="connsiteX3" fmla="*/ 192281 w 194853"/>
              <a:gd name="connsiteY3" fmla="*/ 8953 h 433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853" h="433466">
                <a:moveTo>
                  <a:pt x="192281" y="8953"/>
                </a:moveTo>
                <a:cubicBezTo>
                  <a:pt x="175348" y="52874"/>
                  <a:pt x="16598" y="404770"/>
                  <a:pt x="1781" y="431228"/>
                </a:cubicBezTo>
                <a:cubicBezTo>
                  <a:pt x="-13036" y="457686"/>
                  <a:pt x="68456" y="242315"/>
                  <a:pt x="103381" y="167703"/>
                </a:cubicBezTo>
                <a:cubicBezTo>
                  <a:pt x="138306" y="93091"/>
                  <a:pt x="209214" y="-34968"/>
                  <a:pt x="192281" y="8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C2EC02DB-A02B-8AFA-CE73-CAF2737F6904}"/>
              </a:ext>
            </a:extLst>
          </p:cNvPr>
          <p:cNvSpPr/>
          <p:nvPr/>
        </p:nvSpPr>
        <p:spPr>
          <a:xfrm>
            <a:off x="4044950" y="2047875"/>
            <a:ext cx="651085" cy="98425"/>
          </a:xfrm>
          <a:custGeom>
            <a:avLst/>
            <a:gdLst>
              <a:gd name="connsiteX0" fmla="*/ 0 w 651085"/>
              <a:gd name="connsiteY0" fmla="*/ 98425 h 98425"/>
              <a:gd name="connsiteX1" fmla="*/ 460375 w 651085"/>
              <a:gd name="connsiteY1" fmla="*/ 28575 h 98425"/>
              <a:gd name="connsiteX2" fmla="*/ 650875 w 651085"/>
              <a:gd name="connsiteY2" fmla="*/ 0 h 98425"/>
              <a:gd name="connsiteX3" fmla="*/ 485775 w 651085"/>
              <a:gd name="connsiteY3" fmla="*/ 34925 h 98425"/>
              <a:gd name="connsiteX4" fmla="*/ 0 w 651085"/>
              <a:gd name="connsiteY4" fmla="*/ 98425 h 9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1085" h="98425">
                <a:moveTo>
                  <a:pt x="0" y="98425"/>
                </a:moveTo>
                <a:lnTo>
                  <a:pt x="460375" y="28575"/>
                </a:lnTo>
                <a:lnTo>
                  <a:pt x="650875" y="0"/>
                </a:lnTo>
                <a:cubicBezTo>
                  <a:pt x="655108" y="1058"/>
                  <a:pt x="595312" y="17992"/>
                  <a:pt x="485775" y="34925"/>
                </a:cubicBezTo>
                <a:cubicBezTo>
                  <a:pt x="376238" y="51858"/>
                  <a:pt x="184944" y="76729"/>
                  <a:pt x="0" y="9842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896471F2-10AA-A818-7C83-52BC2A61FACA}"/>
              </a:ext>
            </a:extLst>
          </p:cNvPr>
          <p:cNvSpPr/>
          <p:nvPr/>
        </p:nvSpPr>
        <p:spPr>
          <a:xfrm>
            <a:off x="3239270" y="5015801"/>
            <a:ext cx="447867" cy="614293"/>
          </a:xfrm>
          <a:custGeom>
            <a:avLst/>
            <a:gdLst>
              <a:gd name="connsiteX0" fmla="*/ 2405 w 447867"/>
              <a:gd name="connsiteY0" fmla="*/ 3874 h 614293"/>
              <a:gd name="connsiteX1" fmla="*/ 196080 w 447867"/>
              <a:gd name="connsiteY1" fmla="*/ 321374 h 614293"/>
              <a:gd name="connsiteX2" fmla="*/ 446905 w 447867"/>
              <a:gd name="connsiteY2" fmla="*/ 613474 h 614293"/>
              <a:gd name="connsiteX3" fmla="*/ 275455 w 447867"/>
              <a:gd name="connsiteY3" fmla="*/ 400749 h 614293"/>
              <a:gd name="connsiteX4" fmla="*/ 97655 w 447867"/>
              <a:gd name="connsiteY4" fmla="*/ 159449 h 614293"/>
              <a:gd name="connsiteX5" fmla="*/ 2405 w 447867"/>
              <a:gd name="connsiteY5" fmla="*/ 3874 h 614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867" h="614293">
                <a:moveTo>
                  <a:pt x="2405" y="3874"/>
                </a:moveTo>
                <a:cubicBezTo>
                  <a:pt x="18809" y="30861"/>
                  <a:pt x="121997" y="219774"/>
                  <a:pt x="196080" y="321374"/>
                </a:cubicBezTo>
                <a:cubicBezTo>
                  <a:pt x="270163" y="422974"/>
                  <a:pt x="433676" y="600245"/>
                  <a:pt x="446905" y="613474"/>
                </a:cubicBezTo>
                <a:cubicBezTo>
                  <a:pt x="460134" y="626703"/>
                  <a:pt x="333663" y="476420"/>
                  <a:pt x="275455" y="400749"/>
                </a:cubicBezTo>
                <a:cubicBezTo>
                  <a:pt x="217247" y="325078"/>
                  <a:pt x="137872" y="221361"/>
                  <a:pt x="97655" y="159449"/>
                </a:cubicBezTo>
                <a:cubicBezTo>
                  <a:pt x="57438" y="97537"/>
                  <a:pt x="-13999" y="-23113"/>
                  <a:pt x="2405" y="3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E3DBB7C9-3164-0636-3681-0ADCDFB1A46A}"/>
              </a:ext>
            </a:extLst>
          </p:cNvPr>
          <p:cNvSpPr/>
          <p:nvPr/>
        </p:nvSpPr>
        <p:spPr>
          <a:xfrm>
            <a:off x="3851275" y="5778500"/>
            <a:ext cx="263909" cy="150104"/>
          </a:xfrm>
          <a:custGeom>
            <a:avLst/>
            <a:gdLst>
              <a:gd name="connsiteX0" fmla="*/ 0 w 263909"/>
              <a:gd name="connsiteY0" fmla="*/ 0 h 150104"/>
              <a:gd name="connsiteX1" fmla="*/ 174625 w 263909"/>
              <a:gd name="connsiteY1" fmla="*/ 117475 h 150104"/>
              <a:gd name="connsiteX2" fmla="*/ 263525 w 263909"/>
              <a:gd name="connsiteY2" fmla="*/ 149225 h 150104"/>
              <a:gd name="connsiteX3" fmla="*/ 142875 w 263909"/>
              <a:gd name="connsiteY3" fmla="*/ 92075 h 150104"/>
              <a:gd name="connsiteX4" fmla="*/ 0 w 263909"/>
              <a:gd name="connsiteY4" fmla="*/ 0 h 150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909" h="150104">
                <a:moveTo>
                  <a:pt x="0" y="0"/>
                </a:moveTo>
                <a:cubicBezTo>
                  <a:pt x="65352" y="46302"/>
                  <a:pt x="130704" y="92604"/>
                  <a:pt x="174625" y="117475"/>
                </a:cubicBezTo>
                <a:cubicBezTo>
                  <a:pt x="218546" y="142346"/>
                  <a:pt x="268817" y="153458"/>
                  <a:pt x="263525" y="149225"/>
                </a:cubicBezTo>
                <a:cubicBezTo>
                  <a:pt x="258233" y="144992"/>
                  <a:pt x="142875" y="92075"/>
                  <a:pt x="142875" y="920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93582E14-C0C6-B431-B7D3-4F4F615E54BE}"/>
              </a:ext>
            </a:extLst>
          </p:cNvPr>
          <p:cNvSpPr/>
          <p:nvPr/>
        </p:nvSpPr>
        <p:spPr>
          <a:xfrm>
            <a:off x="3355476" y="2942239"/>
            <a:ext cx="160684" cy="71434"/>
          </a:xfrm>
          <a:custGeom>
            <a:avLst/>
            <a:gdLst>
              <a:gd name="connsiteX0" fmla="*/ 499 w 160684"/>
              <a:gd name="connsiteY0" fmla="*/ 70836 h 71434"/>
              <a:gd name="connsiteX1" fmla="*/ 156074 w 160684"/>
              <a:gd name="connsiteY1" fmla="*/ 986 h 71434"/>
              <a:gd name="connsiteX2" fmla="*/ 108449 w 160684"/>
              <a:gd name="connsiteY2" fmla="*/ 32736 h 71434"/>
              <a:gd name="connsiteX3" fmla="*/ 499 w 160684"/>
              <a:gd name="connsiteY3" fmla="*/ 70836 h 71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684" h="71434">
                <a:moveTo>
                  <a:pt x="499" y="70836"/>
                </a:moveTo>
                <a:cubicBezTo>
                  <a:pt x="8436" y="65544"/>
                  <a:pt x="138082" y="7336"/>
                  <a:pt x="156074" y="986"/>
                </a:cubicBezTo>
                <a:cubicBezTo>
                  <a:pt x="174066" y="-5364"/>
                  <a:pt x="135437" y="20565"/>
                  <a:pt x="108449" y="32736"/>
                </a:cubicBezTo>
                <a:cubicBezTo>
                  <a:pt x="81462" y="44907"/>
                  <a:pt x="-7438" y="76128"/>
                  <a:pt x="499" y="70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3F7A6013-70F7-084F-4F5A-683720E48CFC}"/>
              </a:ext>
            </a:extLst>
          </p:cNvPr>
          <p:cNvSpPr/>
          <p:nvPr/>
        </p:nvSpPr>
        <p:spPr>
          <a:xfrm>
            <a:off x="4481415" y="3082612"/>
            <a:ext cx="55664" cy="235497"/>
          </a:xfrm>
          <a:custGeom>
            <a:avLst/>
            <a:gdLst>
              <a:gd name="connsiteX0" fmla="*/ 55660 w 55664"/>
              <a:gd name="connsiteY0" fmla="*/ 313 h 235497"/>
              <a:gd name="connsiteX1" fmla="*/ 4860 w 55664"/>
              <a:gd name="connsiteY1" fmla="*/ 146363 h 235497"/>
              <a:gd name="connsiteX2" fmla="*/ 1685 w 55664"/>
              <a:gd name="connsiteY2" fmla="*/ 235263 h 235497"/>
              <a:gd name="connsiteX3" fmla="*/ 1685 w 55664"/>
              <a:gd name="connsiteY3" fmla="*/ 120963 h 235497"/>
              <a:gd name="connsiteX4" fmla="*/ 14385 w 55664"/>
              <a:gd name="connsiteY4" fmla="*/ 47938 h 235497"/>
              <a:gd name="connsiteX5" fmla="*/ 8035 w 55664"/>
              <a:gd name="connsiteY5" fmla="*/ 105088 h 235497"/>
              <a:gd name="connsiteX6" fmla="*/ 55660 w 55664"/>
              <a:gd name="connsiteY6" fmla="*/ 313 h 23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664" h="235497">
                <a:moveTo>
                  <a:pt x="55660" y="313"/>
                </a:moveTo>
                <a:cubicBezTo>
                  <a:pt x="55131" y="7192"/>
                  <a:pt x="13856" y="107205"/>
                  <a:pt x="4860" y="146363"/>
                </a:cubicBezTo>
                <a:cubicBezTo>
                  <a:pt x="-4136" y="185521"/>
                  <a:pt x="2214" y="239496"/>
                  <a:pt x="1685" y="235263"/>
                </a:cubicBezTo>
                <a:cubicBezTo>
                  <a:pt x="1156" y="231030"/>
                  <a:pt x="-432" y="152184"/>
                  <a:pt x="1685" y="120963"/>
                </a:cubicBezTo>
                <a:cubicBezTo>
                  <a:pt x="3802" y="89742"/>
                  <a:pt x="13327" y="50584"/>
                  <a:pt x="14385" y="47938"/>
                </a:cubicBezTo>
                <a:cubicBezTo>
                  <a:pt x="15443" y="45292"/>
                  <a:pt x="4331" y="108263"/>
                  <a:pt x="8035" y="105088"/>
                </a:cubicBezTo>
                <a:cubicBezTo>
                  <a:pt x="11739" y="101913"/>
                  <a:pt x="56189" y="-6566"/>
                  <a:pt x="55660" y="31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8AA86343-0BBD-D8BD-233E-F9EAEFCD43D3}"/>
              </a:ext>
            </a:extLst>
          </p:cNvPr>
          <p:cNvSpPr/>
          <p:nvPr/>
        </p:nvSpPr>
        <p:spPr>
          <a:xfrm>
            <a:off x="3432162" y="2873375"/>
            <a:ext cx="419213" cy="28752"/>
          </a:xfrm>
          <a:custGeom>
            <a:avLst/>
            <a:gdLst>
              <a:gd name="connsiteX0" fmla="*/ 13 w 419213"/>
              <a:gd name="connsiteY0" fmla="*/ 28575 h 28752"/>
              <a:gd name="connsiteX1" fmla="*/ 314338 w 419213"/>
              <a:gd name="connsiteY1" fmla="*/ 0 h 28752"/>
              <a:gd name="connsiteX2" fmla="*/ 419113 w 419213"/>
              <a:gd name="connsiteY2" fmla="*/ 28575 h 28752"/>
              <a:gd name="connsiteX3" fmla="*/ 327038 w 419213"/>
              <a:gd name="connsiteY3" fmla="*/ 12700 h 28752"/>
              <a:gd name="connsiteX4" fmla="*/ 13 w 419213"/>
              <a:gd name="connsiteY4" fmla="*/ 28575 h 2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213" h="28752">
                <a:moveTo>
                  <a:pt x="13" y="28575"/>
                </a:moveTo>
                <a:cubicBezTo>
                  <a:pt x="-2104" y="26458"/>
                  <a:pt x="244488" y="0"/>
                  <a:pt x="314338" y="0"/>
                </a:cubicBezTo>
                <a:cubicBezTo>
                  <a:pt x="384188" y="0"/>
                  <a:pt x="416996" y="26458"/>
                  <a:pt x="419113" y="28575"/>
                </a:cubicBezTo>
                <a:cubicBezTo>
                  <a:pt x="421230" y="30692"/>
                  <a:pt x="390009" y="13229"/>
                  <a:pt x="327038" y="12700"/>
                </a:cubicBezTo>
                <a:cubicBezTo>
                  <a:pt x="264067" y="12171"/>
                  <a:pt x="2130" y="30692"/>
                  <a:pt x="13" y="2857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CE3FE2A6-8B6D-98A6-4E77-00E540DA04A0}"/>
              </a:ext>
            </a:extLst>
          </p:cNvPr>
          <p:cNvSpPr/>
          <p:nvPr/>
        </p:nvSpPr>
        <p:spPr>
          <a:xfrm>
            <a:off x="4359266" y="2924138"/>
            <a:ext cx="212750" cy="92301"/>
          </a:xfrm>
          <a:custGeom>
            <a:avLst/>
            <a:gdLst>
              <a:gd name="connsiteX0" fmla="*/ 9 w 212750"/>
              <a:gd name="connsiteY0" fmla="*/ 37 h 92301"/>
              <a:gd name="connsiteX1" fmla="*/ 127009 w 212750"/>
              <a:gd name="connsiteY1" fmla="*/ 69887 h 92301"/>
              <a:gd name="connsiteX2" fmla="*/ 212734 w 212750"/>
              <a:gd name="connsiteY2" fmla="*/ 92112 h 92301"/>
              <a:gd name="connsiteX3" fmla="*/ 120659 w 212750"/>
              <a:gd name="connsiteY3" fmla="*/ 60362 h 92301"/>
              <a:gd name="connsiteX4" fmla="*/ 9 w 212750"/>
              <a:gd name="connsiteY4" fmla="*/ 37 h 9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50" h="92301">
                <a:moveTo>
                  <a:pt x="9" y="37"/>
                </a:moveTo>
                <a:cubicBezTo>
                  <a:pt x="1067" y="1625"/>
                  <a:pt x="91555" y="54541"/>
                  <a:pt x="127009" y="69887"/>
                </a:cubicBezTo>
                <a:cubicBezTo>
                  <a:pt x="162463" y="85233"/>
                  <a:pt x="213792" y="93700"/>
                  <a:pt x="212734" y="92112"/>
                </a:cubicBezTo>
                <a:cubicBezTo>
                  <a:pt x="211676" y="90524"/>
                  <a:pt x="151351" y="72533"/>
                  <a:pt x="120659" y="60362"/>
                </a:cubicBezTo>
                <a:cubicBezTo>
                  <a:pt x="89967" y="48191"/>
                  <a:pt x="-1049" y="-1551"/>
                  <a:pt x="9" y="3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BF3FAFDA-6F2A-32EB-70F3-D92899E51972}"/>
              </a:ext>
            </a:extLst>
          </p:cNvPr>
          <p:cNvSpPr/>
          <p:nvPr/>
        </p:nvSpPr>
        <p:spPr>
          <a:xfrm>
            <a:off x="4148990" y="2894593"/>
            <a:ext cx="159488" cy="87555"/>
          </a:xfrm>
          <a:custGeom>
            <a:avLst/>
            <a:gdLst>
              <a:gd name="connsiteX0" fmla="*/ 735 w 159488"/>
              <a:gd name="connsiteY0" fmla="*/ 86732 h 87555"/>
              <a:gd name="connsiteX1" fmla="*/ 156310 w 159488"/>
              <a:gd name="connsiteY1" fmla="*/ 1007 h 87555"/>
              <a:gd name="connsiteX2" fmla="*/ 99160 w 159488"/>
              <a:gd name="connsiteY2" fmla="*/ 42282 h 87555"/>
              <a:gd name="connsiteX3" fmla="*/ 735 w 159488"/>
              <a:gd name="connsiteY3" fmla="*/ 86732 h 87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488" h="87555">
                <a:moveTo>
                  <a:pt x="735" y="86732"/>
                </a:moveTo>
                <a:cubicBezTo>
                  <a:pt x="10260" y="79853"/>
                  <a:pt x="139906" y="8415"/>
                  <a:pt x="156310" y="1007"/>
                </a:cubicBezTo>
                <a:cubicBezTo>
                  <a:pt x="172714" y="-6401"/>
                  <a:pt x="121385" y="29053"/>
                  <a:pt x="99160" y="42282"/>
                </a:cubicBezTo>
                <a:cubicBezTo>
                  <a:pt x="76935" y="55511"/>
                  <a:pt x="-8790" y="93611"/>
                  <a:pt x="735" y="8673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26F41DE9-29DD-A9A4-329B-4369D3F96E56}"/>
              </a:ext>
            </a:extLst>
          </p:cNvPr>
          <p:cNvSpPr/>
          <p:nvPr/>
        </p:nvSpPr>
        <p:spPr>
          <a:xfrm>
            <a:off x="5181297" y="2773706"/>
            <a:ext cx="255978" cy="36169"/>
          </a:xfrm>
          <a:custGeom>
            <a:avLst/>
            <a:gdLst>
              <a:gd name="connsiteX0" fmla="*/ 303 w 255978"/>
              <a:gd name="connsiteY0" fmla="*/ 36169 h 36169"/>
              <a:gd name="connsiteX1" fmla="*/ 165403 w 255978"/>
              <a:gd name="connsiteY1" fmla="*/ 7594 h 36169"/>
              <a:gd name="connsiteX2" fmla="*/ 254303 w 255978"/>
              <a:gd name="connsiteY2" fmla="*/ 29819 h 36169"/>
              <a:gd name="connsiteX3" fmla="*/ 222553 w 255978"/>
              <a:gd name="connsiteY3" fmla="*/ 1244 h 36169"/>
              <a:gd name="connsiteX4" fmla="*/ 209853 w 255978"/>
              <a:gd name="connsiteY4" fmla="*/ 7594 h 36169"/>
              <a:gd name="connsiteX5" fmla="*/ 303 w 255978"/>
              <a:gd name="connsiteY5" fmla="*/ 36169 h 36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978" h="36169">
                <a:moveTo>
                  <a:pt x="303" y="36169"/>
                </a:moveTo>
                <a:cubicBezTo>
                  <a:pt x="-7105" y="36169"/>
                  <a:pt x="123070" y="8652"/>
                  <a:pt x="165403" y="7594"/>
                </a:cubicBezTo>
                <a:cubicBezTo>
                  <a:pt x="207736" y="6536"/>
                  <a:pt x="244778" y="30877"/>
                  <a:pt x="254303" y="29819"/>
                </a:cubicBezTo>
                <a:cubicBezTo>
                  <a:pt x="263828" y="28761"/>
                  <a:pt x="229961" y="4948"/>
                  <a:pt x="222553" y="1244"/>
                </a:cubicBezTo>
                <a:cubicBezTo>
                  <a:pt x="215145" y="-2460"/>
                  <a:pt x="244249" y="2832"/>
                  <a:pt x="209853" y="7594"/>
                </a:cubicBezTo>
                <a:lnTo>
                  <a:pt x="303" y="36169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2E48220B-3CA0-0503-C0E3-9701D0692678}"/>
              </a:ext>
            </a:extLst>
          </p:cNvPr>
          <p:cNvSpPr/>
          <p:nvPr/>
        </p:nvSpPr>
        <p:spPr>
          <a:xfrm>
            <a:off x="3973970" y="2269868"/>
            <a:ext cx="112497" cy="213388"/>
          </a:xfrm>
          <a:custGeom>
            <a:avLst/>
            <a:gdLst>
              <a:gd name="connsiteX0" fmla="*/ 112255 w 112497"/>
              <a:gd name="connsiteY0" fmla="*/ 257 h 213388"/>
              <a:gd name="connsiteX1" fmla="*/ 45580 w 112497"/>
              <a:gd name="connsiteY1" fmla="*/ 108207 h 213388"/>
              <a:gd name="connsiteX2" fmla="*/ 1130 w 112497"/>
              <a:gd name="connsiteY2" fmla="*/ 212982 h 213388"/>
              <a:gd name="connsiteX3" fmla="*/ 20180 w 112497"/>
              <a:gd name="connsiteY3" fmla="*/ 139957 h 213388"/>
              <a:gd name="connsiteX4" fmla="*/ 112255 w 112497"/>
              <a:gd name="connsiteY4" fmla="*/ 257 h 2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97" h="213388">
                <a:moveTo>
                  <a:pt x="112255" y="257"/>
                </a:moveTo>
                <a:cubicBezTo>
                  <a:pt x="116488" y="-5035"/>
                  <a:pt x="64101" y="72753"/>
                  <a:pt x="45580" y="108207"/>
                </a:cubicBezTo>
                <a:cubicBezTo>
                  <a:pt x="27059" y="143661"/>
                  <a:pt x="5363" y="207690"/>
                  <a:pt x="1130" y="212982"/>
                </a:cubicBezTo>
                <a:cubicBezTo>
                  <a:pt x="-3103" y="218274"/>
                  <a:pt x="4834" y="170649"/>
                  <a:pt x="20180" y="139957"/>
                </a:cubicBezTo>
                <a:cubicBezTo>
                  <a:pt x="35526" y="109265"/>
                  <a:pt x="108022" y="5549"/>
                  <a:pt x="112255" y="25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7704FEC8-34EB-9F8B-F5D7-61F90A8A1A72}"/>
              </a:ext>
            </a:extLst>
          </p:cNvPr>
          <p:cNvSpPr/>
          <p:nvPr/>
        </p:nvSpPr>
        <p:spPr>
          <a:xfrm>
            <a:off x="4606863" y="2374850"/>
            <a:ext cx="19168" cy="269955"/>
          </a:xfrm>
          <a:custGeom>
            <a:avLst/>
            <a:gdLst>
              <a:gd name="connsiteX0" fmla="*/ 19112 w 19168"/>
              <a:gd name="connsiteY0" fmla="*/ 50 h 269955"/>
              <a:gd name="connsiteX1" fmla="*/ 62 w 19168"/>
              <a:gd name="connsiteY1" fmla="*/ 117525 h 269955"/>
              <a:gd name="connsiteX2" fmla="*/ 12762 w 19168"/>
              <a:gd name="connsiteY2" fmla="*/ 269925 h 269955"/>
              <a:gd name="connsiteX3" fmla="*/ 6412 w 19168"/>
              <a:gd name="connsiteY3" fmla="*/ 104825 h 269955"/>
              <a:gd name="connsiteX4" fmla="*/ 19112 w 19168"/>
              <a:gd name="connsiteY4" fmla="*/ 50 h 269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68" h="269955">
                <a:moveTo>
                  <a:pt x="19112" y="50"/>
                </a:moveTo>
                <a:cubicBezTo>
                  <a:pt x="18054" y="2167"/>
                  <a:pt x="1120" y="72546"/>
                  <a:pt x="62" y="117525"/>
                </a:cubicBezTo>
                <a:cubicBezTo>
                  <a:pt x="-996" y="162504"/>
                  <a:pt x="11704" y="272042"/>
                  <a:pt x="12762" y="269925"/>
                </a:cubicBezTo>
                <a:cubicBezTo>
                  <a:pt x="13820" y="267808"/>
                  <a:pt x="6941" y="147158"/>
                  <a:pt x="6412" y="104825"/>
                </a:cubicBezTo>
                <a:cubicBezTo>
                  <a:pt x="5883" y="62492"/>
                  <a:pt x="20170" y="-2067"/>
                  <a:pt x="19112" y="5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00464E98-8DD4-34CB-1081-96BDC79050EA}"/>
              </a:ext>
            </a:extLst>
          </p:cNvPr>
          <p:cNvSpPr/>
          <p:nvPr/>
        </p:nvSpPr>
        <p:spPr>
          <a:xfrm>
            <a:off x="4517957" y="5159373"/>
            <a:ext cx="476381" cy="177809"/>
          </a:xfrm>
          <a:custGeom>
            <a:avLst/>
            <a:gdLst>
              <a:gd name="connsiteX0" fmla="*/ 476318 w 476381"/>
              <a:gd name="connsiteY0" fmla="*/ 2 h 177809"/>
              <a:gd name="connsiteX1" fmla="*/ 222318 w 476381"/>
              <a:gd name="connsiteY1" fmla="*/ 120652 h 177809"/>
              <a:gd name="connsiteX2" fmla="*/ 68 w 476381"/>
              <a:gd name="connsiteY2" fmla="*/ 177802 h 177809"/>
              <a:gd name="connsiteX3" fmla="*/ 244543 w 476381"/>
              <a:gd name="connsiteY3" fmla="*/ 123827 h 177809"/>
              <a:gd name="connsiteX4" fmla="*/ 476318 w 476381"/>
              <a:gd name="connsiteY4" fmla="*/ 2 h 177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381" h="177809">
                <a:moveTo>
                  <a:pt x="476318" y="2"/>
                </a:moveTo>
                <a:cubicBezTo>
                  <a:pt x="472614" y="-527"/>
                  <a:pt x="301693" y="91019"/>
                  <a:pt x="222318" y="120652"/>
                </a:cubicBezTo>
                <a:cubicBezTo>
                  <a:pt x="142943" y="150285"/>
                  <a:pt x="-3636" y="177273"/>
                  <a:pt x="68" y="177802"/>
                </a:cubicBezTo>
                <a:cubicBezTo>
                  <a:pt x="3772" y="178331"/>
                  <a:pt x="168343" y="150285"/>
                  <a:pt x="244543" y="123827"/>
                </a:cubicBezTo>
                <a:cubicBezTo>
                  <a:pt x="320743" y="97369"/>
                  <a:pt x="480022" y="531"/>
                  <a:pt x="476318" y="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88BA29D4-7E2A-D857-D27B-D85AF7D335EF}"/>
              </a:ext>
            </a:extLst>
          </p:cNvPr>
          <p:cNvSpPr/>
          <p:nvPr/>
        </p:nvSpPr>
        <p:spPr>
          <a:xfrm>
            <a:off x="3960576" y="5151567"/>
            <a:ext cx="279322" cy="175087"/>
          </a:xfrm>
          <a:custGeom>
            <a:avLst/>
            <a:gdLst>
              <a:gd name="connsiteX0" fmla="*/ 1824 w 279322"/>
              <a:gd name="connsiteY0" fmla="*/ 1458 h 175087"/>
              <a:gd name="connsiteX1" fmla="*/ 274874 w 279322"/>
              <a:gd name="connsiteY1" fmla="*/ 172908 h 175087"/>
              <a:gd name="connsiteX2" fmla="*/ 160574 w 279322"/>
              <a:gd name="connsiteY2" fmla="*/ 93533 h 175087"/>
              <a:gd name="connsiteX3" fmla="*/ 1824 w 279322"/>
              <a:gd name="connsiteY3" fmla="*/ 1458 h 175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322" h="175087">
                <a:moveTo>
                  <a:pt x="1824" y="1458"/>
                </a:moveTo>
                <a:cubicBezTo>
                  <a:pt x="20874" y="14687"/>
                  <a:pt x="248416" y="157562"/>
                  <a:pt x="274874" y="172908"/>
                </a:cubicBezTo>
                <a:cubicBezTo>
                  <a:pt x="301332" y="188254"/>
                  <a:pt x="202907" y="118404"/>
                  <a:pt x="160574" y="93533"/>
                </a:cubicBezTo>
                <a:cubicBezTo>
                  <a:pt x="118241" y="68662"/>
                  <a:pt x="-17226" y="-11771"/>
                  <a:pt x="1824" y="145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A8EBC70C-1DF5-1269-91FF-9D1C8C8C6B22}"/>
              </a:ext>
            </a:extLst>
          </p:cNvPr>
          <p:cNvSpPr/>
          <p:nvPr/>
        </p:nvSpPr>
        <p:spPr>
          <a:xfrm>
            <a:off x="4228031" y="5200022"/>
            <a:ext cx="414965" cy="74366"/>
          </a:xfrm>
          <a:custGeom>
            <a:avLst/>
            <a:gdLst>
              <a:gd name="connsiteX0" fmla="*/ 1069 w 414965"/>
              <a:gd name="connsiteY0" fmla="*/ 57778 h 74366"/>
              <a:gd name="connsiteX1" fmla="*/ 236019 w 414965"/>
              <a:gd name="connsiteY1" fmla="*/ 73653 h 74366"/>
              <a:gd name="connsiteX2" fmla="*/ 378894 w 414965"/>
              <a:gd name="connsiteY2" fmla="*/ 64128 h 74366"/>
              <a:gd name="connsiteX3" fmla="*/ 413819 w 414965"/>
              <a:gd name="connsiteY3" fmla="*/ 628 h 74366"/>
              <a:gd name="connsiteX4" fmla="*/ 404294 w 414965"/>
              <a:gd name="connsiteY4" fmla="*/ 32378 h 74366"/>
              <a:gd name="connsiteX5" fmla="*/ 382069 w 414965"/>
              <a:gd name="connsiteY5" fmla="*/ 45078 h 74366"/>
              <a:gd name="connsiteX6" fmla="*/ 337619 w 414965"/>
              <a:gd name="connsiteY6" fmla="*/ 73653 h 74366"/>
              <a:gd name="connsiteX7" fmla="*/ 1069 w 414965"/>
              <a:gd name="connsiteY7" fmla="*/ 57778 h 7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4965" h="74366">
                <a:moveTo>
                  <a:pt x="1069" y="57778"/>
                </a:moveTo>
                <a:cubicBezTo>
                  <a:pt x="-15864" y="57778"/>
                  <a:pt x="173048" y="72595"/>
                  <a:pt x="236019" y="73653"/>
                </a:cubicBezTo>
                <a:cubicBezTo>
                  <a:pt x="298990" y="74711"/>
                  <a:pt x="349261" y="76299"/>
                  <a:pt x="378894" y="64128"/>
                </a:cubicBezTo>
                <a:cubicBezTo>
                  <a:pt x="408527" y="51957"/>
                  <a:pt x="409586" y="5920"/>
                  <a:pt x="413819" y="628"/>
                </a:cubicBezTo>
                <a:cubicBezTo>
                  <a:pt x="418052" y="-4664"/>
                  <a:pt x="409586" y="24970"/>
                  <a:pt x="404294" y="32378"/>
                </a:cubicBezTo>
                <a:cubicBezTo>
                  <a:pt x="399002" y="39786"/>
                  <a:pt x="393181" y="38199"/>
                  <a:pt x="382069" y="45078"/>
                </a:cubicBezTo>
                <a:cubicBezTo>
                  <a:pt x="370957" y="51957"/>
                  <a:pt x="396357" y="68891"/>
                  <a:pt x="337619" y="73653"/>
                </a:cubicBezTo>
                <a:cubicBezTo>
                  <a:pt x="278882" y="78416"/>
                  <a:pt x="18002" y="57778"/>
                  <a:pt x="1069" y="57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C0EBADDF-A100-E752-9572-83CF21948F57}"/>
              </a:ext>
            </a:extLst>
          </p:cNvPr>
          <p:cNvSpPr/>
          <p:nvPr/>
        </p:nvSpPr>
        <p:spPr>
          <a:xfrm>
            <a:off x="4213214" y="4841119"/>
            <a:ext cx="228635" cy="38991"/>
          </a:xfrm>
          <a:custGeom>
            <a:avLst/>
            <a:gdLst>
              <a:gd name="connsiteX0" fmla="*/ 11 w 228635"/>
              <a:gd name="connsiteY0" fmla="*/ 13456 h 38991"/>
              <a:gd name="connsiteX1" fmla="*/ 196861 w 228635"/>
              <a:gd name="connsiteY1" fmla="*/ 756 h 38991"/>
              <a:gd name="connsiteX2" fmla="*/ 222261 w 228635"/>
              <a:gd name="connsiteY2" fmla="*/ 38856 h 38991"/>
              <a:gd name="connsiteX3" fmla="*/ 206386 w 228635"/>
              <a:gd name="connsiteY3" fmla="*/ 13456 h 38991"/>
              <a:gd name="connsiteX4" fmla="*/ 11 w 228635"/>
              <a:gd name="connsiteY4" fmla="*/ 13456 h 38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35" h="38991">
                <a:moveTo>
                  <a:pt x="11" y="13456"/>
                </a:moveTo>
                <a:cubicBezTo>
                  <a:pt x="-1577" y="11339"/>
                  <a:pt x="159819" y="-3477"/>
                  <a:pt x="196861" y="756"/>
                </a:cubicBezTo>
                <a:cubicBezTo>
                  <a:pt x="233903" y="4989"/>
                  <a:pt x="220673" y="36739"/>
                  <a:pt x="222261" y="38856"/>
                </a:cubicBezTo>
                <a:cubicBezTo>
                  <a:pt x="223849" y="40973"/>
                  <a:pt x="242899" y="17689"/>
                  <a:pt x="206386" y="13456"/>
                </a:cubicBezTo>
                <a:cubicBezTo>
                  <a:pt x="169874" y="9223"/>
                  <a:pt x="1599" y="15573"/>
                  <a:pt x="11" y="1345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1FDC3EB4-25FB-A1D3-1F32-F13B31E21698}"/>
              </a:ext>
            </a:extLst>
          </p:cNvPr>
          <p:cNvSpPr/>
          <p:nvPr/>
        </p:nvSpPr>
        <p:spPr>
          <a:xfrm>
            <a:off x="3988352" y="4853663"/>
            <a:ext cx="146366" cy="110112"/>
          </a:xfrm>
          <a:custGeom>
            <a:avLst/>
            <a:gdLst>
              <a:gd name="connsiteX0" fmla="*/ 145498 w 146366"/>
              <a:gd name="connsiteY0" fmla="*/ 912 h 110112"/>
              <a:gd name="connsiteX1" fmla="*/ 2623 w 146366"/>
              <a:gd name="connsiteY1" fmla="*/ 108862 h 110112"/>
              <a:gd name="connsiteX2" fmla="*/ 59773 w 146366"/>
              <a:gd name="connsiteY2" fmla="*/ 58062 h 110112"/>
              <a:gd name="connsiteX3" fmla="*/ 145498 w 146366"/>
              <a:gd name="connsiteY3" fmla="*/ 912 h 110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366" h="110112">
                <a:moveTo>
                  <a:pt x="145498" y="912"/>
                </a:moveTo>
                <a:cubicBezTo>
                  <a:pt x="135973" y="9379"/>
                  <a:pt x="16910" y="99337"/>
                  <a:pt x="2623" y="108862"/>
                </a:cubicBezTo>
                <a:cubicBezTo>
                  <a:pt x="-11664" y="118387"/>
                  <a:pt x="35960" y="70762"/>
                  <a:pt x="59773" y="58062"/>
                </a:cubicBezTo>
                <a:cubicBezTo>
                  <a:pt x="83585" y="45362"/>
                  <a:pt x="155023" y="-7555"/>
                  <a:pt x="145498" y="9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D3058208-9B86-F2E7-8EBB-11921B5490FC}"/>
              </a:ext>
            </a:extLst>
          </p:cNvPr>
          <p:cNvSpPr/>
          <p:nvPr/>
        </p:nvSpPr>
        <p:spPr>
          <a:xfrm>
            <a:off x="4819650" y="4222291"/>
            <a:ext cx="41933" cy="107264"/>
          </a:xfrm>
          <a:custGeom>
            <a:avLst/>
            <a:gdLst>
              <a:gd name="connsiteX0" fmla="*/ 0 w 41933"/>
              <a:gd name="connsiteY0" fmla="*/ 459 h 107264"/>
              <a:gd name="connsiteX1" fmla="*/ 38100 w 41933"/>
              <a:gd name="connsiteY1" fmla="*/ 105234 h 107264"/>
              <a:gd name="connsiteX2" fmla="*/ 38100 w 41933"/>
              <a:gd name="connsiteY2" fmla="*/ 67134 h 107264"/>
              <a:gd name="connsiteX3" fmla="*/ 0 w 41933"/>
              <a:gd name="connsiteY3" fmla="*/ 459 h 107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33" h="107264">
                <a:moveTo>
                  <a:pt x="0" y="459"/>
                </a:moveTo>
                <a:cubicBezTo>
                  <a:pt x="0" y="6809"/>
                  <a:pt x="31750" y="94122"/>
                  <a:pt x="38100" y="105234"/>
                </a:cubicBezTo>
                <a:cubicBezTo>
                  <a:pt x="44450" y="116346"/>
                  <a:pt x="41804" y="78776"/>
                  <a:pt x="38100" y="67134"/>
                </a:cubicBezTo>
                <a:cubicBezTo>
                  <a:pt x="34396" y="55492"/>
                  <a:pt x="0" y="-5891"/>
                  <a:pt x="0" y="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AF0C6C44-2186-1FAB-7E43-7E393122FE57}"/>
              </a:ext>
            </a:extLst>
          </p:cNvPr>
          <p:cNvSpPr/>
          <p:nvPr/>
        </p:nvSpPr>
        <p:spPr>
          <a:xfrm>
            <a:off x="4539699" y="4124159"/>
            <a:ext cx="95912" cy="92094"/>
          </a:xfrm>
          <a:custGeom>
            <a:avLst/>
            <a:gdLst>
              <a:gd name="connsiteX0" fmla="*/ 95801 w 95912"/>
              <a:gd name="connsiteY0" fmla="*/ 166 h 92094"/>
              <a:gd name="connsiteX1" fmla="*/ 3726 w 95912"/>
              <a:gd name="connsiteY1" fmla="*/ 89066 h 92094"/>
              <a:gd name="connsiteX2" fmla="*/ 22776 w 95912"/>
              <a:gd name="connsiteY2" fmla="*/ 66841 h 92094"/>
              <a:gd name="connsiteX3" fmla="*/ 95801 w 95912"/>
              <a:gd name="connsiteY3" fmla="*/ 166 h 9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912" h="92094">
                <a:moveTo>
                  <a:pt x="95801" y="166"/>
                </a:moveTo>
                <a:cubicBezTo>
                  <a:pt x="92626" y="3870"/>
                  <a:pt x="15897" y="77953"/>
                  <a:pt x="3726" y="89066"/>
                </a:cubicBezTo>
                <a:cubicBezTo>
                  <a:pt x="-8445" y="100179"/>
                  <a:pt x="12193" y="77953"/>
                  <a:pt x="22776" y="66841"/>
                </a:cubicBezTo>
                <a:cubicBezTo>
                  <a:pt x="33359" y="55729"/>
                  <a:pt x="98976" y="-3538"/>
                  <a:pt x="95801" y="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F8E63100-898E-CBDB-53E8-6534A4A2CD00}"/>
              </a:ext>
            </a:extLst>
          </p:cNvPr>
          <p:cNvSpPr/>
          <p:nvPr/>
        </p:nvSpPr>
        <p:spPr>
          <a:xfrm>
            <a:off x="4479918" y="3838206"/>
            <a:ext cx="63520" cy="392347"/>
          </a:xfrm>
          <a:custGeom>
            <a:avLst/>
            <a:gdLst>
              <a:gd name="connsiteX0" fmla="*/ 7 w 63520"/>
              <a:gd name="connsiteY0" fmla="*/ 369 h 392347"/>
              <a:gd name="connsiteX1" fmla="*/ 38107 w 63520"/>
              <a:gd name="connsiteY1" fmla="*/ 330569 h 392347"/>
              <a:gd name="connsiteX2" fmla="*/ 63507 w 63520"/>
              <a:gd name="connsiteY2" fmla="*/ 387719 h 392347"/>
              <a:gd name="connsiteX3" fmla="*/ 34932 w 63520"/>
              <a:gd name="connsiteY3" fmla="*/ 267069 h 392347"/>
              <a:gd name="connsiteX4" fmla="*/ 7 w 63520"/>
              <a:gd name="connsiteY4" fmla="*/ 369 h 392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20" h="392347">
                <a:moveTo>
                  <a:pt x="7" y="369"/>
                </a:moveTo>
                <a:cubicBezTo>
                  <a:pt x="536" y="10952"/>
                  <a:pt x="27524" y="266011"/>
                  <a:pt x="38107" y="330569"/>
                </a:cubicBezTo>
                <a:cubicBezTo>
                  <a:pt x="48690" y="395127"/>
                  <a:pt x="64036" y="398302"/>
                  <a:pt x="63507" y="387719"/>
                </a:cubicBezTo>
                <a:cubicBezTo>
                  <a:pt x="62978" y="377136"/>
                  <a:pt x="43399" y="324748"/>
                  <a:pt x="34932" y="267069"/>
                </a:cubicBezTo>
                <a:cubicBezTo>
                  <a:pt x="26465" y="209390"/>
                  <a:pt x="-522" y="-10214"/>
                  <a:pt x="7" y="36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AD16CD4C-2D35-2292-C604-03077E4A7437}"/>
              </a:ext>
            </a:extLst>
          </p:cNvPr>
          <p:cNvSpPr/>
          <p:nvPr/>
        </p:nvSpPr>
        <p:spPr>
          <a:xfrm>
            <a:off x="4229093" y="3371421"/>
            <a:ext cx="57179" cy="402195"/>
          </a:xfrm>
          <a:custGeom>
            <a:avLst/>
            <a:gdLst>
              <a:gd name="connsiteX0" fmla="*/ 7 w 57179"/>
              <a:gd name="connsiteY0" fmla="*/ 429 h 402195"/>
              <a:gd name="connsiteX1" fmla="*/ 38107 w 57179"/>
              <a:gd name="connsiteY1" fmla="*/ 305229 h 402195"/>
              <a:gd name="connsiteX2" fmla="*/ 57157 w 57179"/>
              <a:gd name="connsiteY2" fmla="*/ 400479 h 402195"/>
              <a:gd name="connsiteX3" fmla="*/ 41282 w 57179"/>
              <a:gd name="connsiteY3" fmla="*/ 241729 h 402195"/>
              <a:gd name="connsiteX4" fmla="*/ 7 w 57179"/>
              <a:gd name="connsiteY4" fmla="*/ 429 h 402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79" h="402195">
                <a:moveTo>
                  <a:pt x="7" y="429"/>
                </a:moveTo>
                <a:cubicBezTo>
                  <a:pt x="-522" y="11012"/>
                  <a:pt x="28582" y="238554"/>
                  <a:pt x="38107" y="305229"/>
                </a:cubicBezTo>
                <a:cubicBezTo>
                  <a:pt x="47632" y="371904"/>
                  <a:pt x="56628" y="411062"/>
                  <a:pt x="57157" y="400479"/>
                </a:cubicBezTo>
                <a:cubicBezTo>
                  <a:pt x="57686" y="389896"/>
                  <a:pt x="48690" y="305758"/>
                  <a:pt x="41282" y="241729"/>
                </a:cubicBezTo>
                <a:cubicBezTo>
                  <a:pt x="33874" y="177700"/>
                  <a:pt x="536" y="-10154"/>
                  <a:pt x="7" y="42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D15913C8-1993-E783-5B74-D744DC09B8FB}"/>
              </a:ext>
            </a:extLst>
          </p:cNvPr>
          <p:cNvSpPr/>
          <p:nvPr/>
        </p:nvSpPr>
        <p:spPr>
          <a:xfrm>
            <a:off x="4517941" y="3355975"/>
            <a:ext cx="88204" cy="333375"/>
          </a:xfrm>
          <a:custGeom>
            <a:avLst/>
            <a:gdLst>
              <a:gd name="connsiteX0" fmla="*/ 84 w 88204"/>
              <a:gd name="connsiteY0" fmla="*/ 0 h 333375"/>
              <a:gd name="connsiteX1" fmla="*/ 69934 w 88204"/>
              <a:gd name="connsiteY1" fmla="*/ 187325 h 333375"/>
              <a:gd name="connsiteX2" fmla="*/ 73109 w 88204"/>
              <a:gd name="connsiteY2" fmla="*/ 333375 h 333375"/>
              <a:gd name="connsiteX3" fmla="*/ 85809 w 88204"/>
              <a:gd name="connsiteY3" fmla="*/ 187325 h 333375"/>
              <a:gd name="connsiteX4" fmla="*/ 84 w 88204"/>
              <a:gd name="connsiteY4" fmla="*/ 0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04" h="333375">
                <a:moveTo>
                  <a:pt x="84" y="0"/>
                </a:moveTo>
                <a:cubicBezTo>
                  <a:pt x="-2562" y="0"/>
                  <a:pt x="57763" y="131763"/>
                  <a:pt x="69934" y="187325"/>
                </a:cubicBezTo>
                <a:cubicBezTo>
                  <a:pt x="82105" y="242887"/>
                  <a:pt x="70463" y="333375"/>
                  <a:pt x="73109" y="333375"/>
                </a:cubicBezTo>
                <a:cubicBezTo>
                  <a:pt x="75755" y="333375"/>
                  <a:pt x="94805" y="240242"/>
                  <a:pt x="85809" y="187325"/>
                </a:cubicBezTo>
                <a:cubicBezTo>
                  <a:pt x="76813" y="134408"/>
                  <a:pt x="2730" y="0"/>
                  <a:pt x="84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C1316BBA-00B5-88FF-B7B8-F3E6769CAB21}"/>
              </a:ext>
            </a:extLst>
          </p:cNvPr>
          <p:cNvSpPr/>
          <p:nvPr/>
        </p:nvSpPr>
        <p:spPr>
          <a:xfrm>
            <a:off x="4086161" y="3263785"/>
            <a:ext cx="118636" cy="155928"/>
          </a:xfrm>
          <a:custGeom>
            <a:avLst/>
            <a:gdLst>
              <a:gd name="connsiteX0" fmla="*/ 64 w 118636"/>
              <a:gd name="connsiteY0" fmla="*/ 115 h 155928"/>
              <a:gd name="connsiteX1" fmla="*/ 95314 w 118636"/>
              <a:gd name="connsiteY1" fmla="*/ 85840 h 155928"/>
              <a:gd name="connsiteX2" fmla="*/ 111189 w 118636"/>
              <a:gd name="connsiteY2" fmla="*/ 155690 h 155928"/>
              <a:gd name="connsiteX3" fmla="*/ 111189 w 118636"/>
              <a:gd name="connsiteY3" fmla="*/ 104890 h 155928"/>
              <a:gd name="connsiteX4" fmla="*/ 64 w 118636"/>
              <a:gd name="connsiteY4" fmla="*/ 115 h 155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636" h="155928">
                <a:moveTo>
                  <a:pt x="64" y="115"/>
                </a:moveTo>
                <a:cubicBezTo>
                  <a:pt x="-2582" y="-3060"/>
                  <a:pt x="76793" y="59911"/>
                  <a:pt x="95314" y="85840"/>
                </a:cubicBezTo>
                <a:cubicBezTo>
                  <a:pt x="113835" y="111769"/>
                  <a:pt x="108543" y="152515"/>
                  <a:pt x="111189" y="155690"/>
                </a:cubicBezTo>
                <a:cubicBezTo>
                  <a:pt x="113835" y="158865"/>
                  <a:pt x="126535" y="129761"/>
                  <a:pt x="111189" y="104890"/>
                </a:cubicBezTo>
                <a:cubicBezTo>
                  <a:pt x="95843" y="80019"/>
                  <a:pt x="2710" y="3290"/>
                  <a:pt x="64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BF1C4A3E-92D9-B9EB-B3A6-DEE66CBC88DC}"/>
              </a:ext>
            </a:extLst>
          </p:cNvPr>
          <p:cNvSpPr/>
          <p:nvPr/>
        </p:nvSpPr>
        <p:spPr>
          <a:xfrm>
            <a:off x="4598869" y="3159108"/>
            <a:ext cx="81094" cy="323884"/>
          </a:xfrm>
          <a:custGeom>
            <a:avLst/>
            <a:gdLst>
              <a:gd name="connsiteX0" fmla="*/ 81081 w 81094"/>
              <a:gd name="connsiteY0" fmla="*/ 17 h 323884"/>
              <a:gd name="connsiteX1" fmla="*/ 8056 w 81094"/>
              <a:gd name="connsiteY1" fmla="*/ 165117 h 323884"/>
              <a:gd name="connsiteX2" fmla="*/ 14406 w 81094"/>
              <a:gd name="connsiteY2" fmla="*/ 323867 h 323884"/>
              <a:gd name="connsiteX3" fmla="*/ 1706 w 81094"/>
              <a:gd name="connsiteY3" fmla="*/ 155592 h 323884"/>
              <a:gd name="connsiteX4" fmla="*/ 81081 w 81094"/>
              <a:gd name="connsiteY4" fmla="*/ 17 h 323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094" h="323884">
                <a:moveTo>
                  <a:pt x="81081" y="17"/>
                </a:moveTo>
                <a:cubicBezTo>
                  <a:pt x="82139" y="1605"/>
                  <a:pt x="19168" y="111142"/>
                  <a:pt x="8056" y="165117"/>
                </a:cubicBezTo>
                <a:cubicBezTo>
                  <a:pt x="-3056" y="219092"/>
                  <a:pt x="15464" y="325455"/>
                  <a:pt x="14406" y="323867"/>
                </a:cubicBezTo>
                <a:cubicBezTo>
                  <a:pt x="13348" y="322279"/>
                  <a:pt x="-5702" y="205334"/>
                  <a:pt x="1706" y="155592"/>
                </a:cubicBezTo>
                <a:cubicBezTo>
                  <a:pt x="9114" y="105850"/>
                  <a:pt x="80023" y="-1571"/>
                  <a:pt x="81081" y="1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3FBC617B-79D9-96C3-D96E-3182872C50C8}"/>
              </a:ext>
            </a:extLst>
          </p:cNvPr>
          <p:cNvSpPr/>
          <p:nvPr/>
        </p:nvSpPr>
        <p:spPr>
          <a:xfrm>
            <a:off x="4025749" y="3282873"/>
            <a:ext cx="159997" cy="193844"/>
          </a:xfrm>
          <a:custGeom>
            <a:avLst/>
            <a:gdLst>
              <a:gd name="connsiteX0" fmla="*/ 151 w 159997"/>
              <a:gd name="connsiteY0" fmla="*/ 77 h 193844"/>
              <a:gd name="connsiteX1" fmla="*/ 108101 w 159997"/>
              <a:gd name="connsiteY1" fmla="*/ 95327 h 193844"/>
              <a:gd name="connsiteX2" fmla="*/ 158901 w 159997"/>
              <a:gd name="connsiteY2" fmla="*/ 193752 h 193844"/>
              <a:gd name="connsiteX3" fmla="*/ 133501 w 159997"/>
              <a:gd name="connsiteY3" fmla="*/ 111202 h 193844"/>
              <a:gd name="connsiteX4" fmla="*/ 151 w 159997"/>
              <a:gd name="connsiteY4" fmla="*/ 77 h 193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997" h="193844">
                <a:moveTo>
                  <a:pt x="151" y="77"/>
                </a:moveTo>
                <a:cubicBezTo>
                  <a:pt x="-4082" y="-2569"/>
                  <a:pt x="81643" y="63048"/>
                  <a:pt x="108101" y="95327"/>
                </a:cubicBezTo>
                <a:cubicBezTo>
                  <a:pt x="134559" y="127606"/>
                  <a:pt x="154668" y="191106"/>
                  <a:pt x="158901" y="193752"/>
                </a:cubicBezTo>
                <a:cubicBezTo>
                  <a:pt x="163134" y="196398"/>
                  <a:pt x="155197" y="141364"/>
                  <a:pt x="133501" y="111202"/>
                </a:cubicBezTo>
                <a:cubicBezTo>
                  <a:pt x="111805" y="81040"/>
                  <a:pt x="4384" y="2723"/>
                  <a:pt x="151" y="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FE35E3C2-149F-97F2-F6DB-6B1C88B16BE6}"/>
              </a:ext>
            </a:extLst>
          </p:cNvPr>
          <p:cNvSpPr/>
          <p:nvPr/>
        </p:nvSpPr>
        <p:spPr>
          <a:xfrm>
            <a:off x="3399958" y="3262808"/>
            <a:ext cx="420275" cy="32849"/>
          </a:xfrm>
          <a:custGeom>
            <a:avLst/>
            <a:gdLst>
              <a:gd name="connsiteX0" fmla="*/ 467 w 420275"/>
              <a:gd name="connsiteY0" fmla="*/ 32842 h 32849"/>
              <a:gd name="connsiteX1" fmla="*/ 298917 w 420275"/>
              <a:gd name="connsiteY1" fmla="*/ 4267 h 32849"/>
              <a:gd name="connsiteX2" fmla="*/ 419567 w 420275"/>
              <a:gd name="connsiteY2" fmla="*/ 32842 h 32849"/>
              <a:gd name="connsiteX3" fmla="*/ 343367 w 420275"/>
              <a:gd name="connsiteY3" fmla="*/ 4267 h 32849"/>
              <a:gd name="connsiteX4" fmla="*/ 232242 w 420275"/>
              <a:gd name="connsiteY4" fmla="*/ 1092 h 32849"/>
              <a:gd name="connsiteX5" fmla="*/ 467 w 420275"/>
              <a:gd name="connsiteY5" fmla="*/ 32842 h 32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275" h="32849">
                <a:moveTo>
                  <a:pt x="467" y="32842"/>
                </a:moveTo>
                <a:cubicBezTo>
                  <a:pt x="11579" y="33371"/>
                  <a:pt x="229067" y="4267"/>
                  <a:pt x="298917" y="4267"/>
                </a:cubicBezTo>
                <a:cubicBezTo>
                  <a:pt x="368767" y="4267"/>
                  <a:pt x="412159" y="32842"/>
                  <a:pt x="419567" y="32842"/>
                </a:cubicBezTo>
                <a:cubicBezTo>
                  <a:pt x="426975" y="32842"/>
                  <a:pt x="374588" y="9559"/>
                  <a:pt x="343367" y="4267"/>
                </a:cubicBezTo>
                <a:cubicBezTo>
                  <a:pt x="312146" y="-1025"/>
                  <a:pt x="285159" y="-495"/>
                  <a:pt x="232242" y="1092"/>
                </a:cubicBezTo>
                <a:cubicBezTo>
                  <a:pt x="179325" y="2679"/>
                  <a:pt x="-10645" y="32313"/>
                  <a:pt x="467" y="328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FE64C8C3-96B5-8785-684C-426BA17596D1}"/>
              </a:ext>
            </a:extLst>
          </p:cNvPr>
          <p:cNvSpPr/>
          <p:nvPr/>
        </p:nvSpPr>
        <p:spPr>
          <a:xfrm>
            <a:off x="4930663" y="3141309"/>
            <a:ext cx="517871" cy="65572"/>
          </a:xfrm>
          <a:custGeom>
            <a:avLst/>
            <a:gdLst>
              <a:gd name="connsiteX0" fmla="*/ 112 w 517871"/>
              <a:gd name="connsiteY0" fmla="*/ 65441 h 65572"/>
              <a:gd name="connsiteX1" fmla="*/ 333487 w 517871"/>
              <a:gd name="connsiteY1" fmla="*/ 5116 h 65572"/>
              <a:gd name="connsiteX2" fmla="*/ 517637 w 517871"/>
              <a:gd name="connsiteY2" fmla="*/ 5116 h 65572"/>
              <a:gd name="connsiteX3" fmla="*/ 298562 w 517871"/>
              <a:gd name="connsiteY3" fmla="*/ 20991 h 65572"/>
              <a:gd name="connsiteX4" fmla="*/ 112 w 517871"/>
              <a:gd name="connsiteY4" fmla="*/ 65441 h 6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871" h="65572">
                <a:moveTo>
                  <a:pt x="112" y="65441"/>
                </a:moveTo>
                <a:cubicBezTo>
                  <a:pt x="5933" y="62795"/>
                  <a:pt x="247233" y="15170"/>
                  <a:pt x="333487" y="5116"/>
                </a:cubicBezTo>
                <a:cubicBezTo>
                  <a:pt x="419741" y="-4938"/>
                  <a:pt x="523458" y="2470"/>
                  <a:pt x="517637" y="5116"/>
                </a:cubicBezTo>
                <a:cubicBezTo>
                  <a:pt x="511816" y="7762"/>
                  <a:pt x="381112" y="11995"/>
                  <a:pt x="298562" y="20991"/>
                </a:cubicBezTo>
                <a:cubicBezTo>
                  <a:pt x="216012" y="29987"/>
                  <a:pt x="-5709" y="68087"/>
                  <a:pt x="112" y="65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2D3C4B9C-4998-A6A0-C89E-86752D903F1F}"/>
              </a:ext>
            </a:extLst>
          </p:cNvPr>
          <p:cNvSpPr/>
          <p:nvPr/>
        </p:nvSpPr>
        <p:spPr>
          <a:xfrm>
            <a:off x="4673437" y="3293854"/>
            <a:ext cx="89489" cy="345177"/>
          </a:xfrm>
          <a:custGeom>
            <a:avLst/>
            <a:gdLst>
              <a:gd name="connsiteX0" fmla="*/ 89063 w 89489"/>
              <a:gd name="connsiteY0" fmla="*/ 4971 h 345177"/>
              <a:gd name="connsiteX1" fmla="*/ 6513 w 89489"/>
              <a:gd name="connsiteY1" fmla="*/ 236746 h 345177"/>
              <a:gd name="connsiteX2" fmla="*/ 54138 w 89489"/>
              <a:gd name="connsiteY2" fmla="*/ 344696 h 345177"/>
              <a:gd name="connsiteX3" fmla="*/ 163 w 89489"/>
              <a:gd name="connsiteY3" fmla="*/ 268496 h 345177"/>
              <a:gd name="connsiteX4" fmla="*/ 38263 w 89489"/>
              <a:gd name="connsiteY4" fmla="*/ 90696 h 345177"/>
              <a:gd name="connsiteX5" fmla="*/ 89063 w 89489"/>
              <a:gd name="connsiteY5" fmla="*/ 4971 h 345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489" h="345177">
                <a:moveTo>
                  <a:pt x="89063" y="4971"/>
                </a:moveTo>
                <a:cubicBezTo>
                  <a:pt x="83771" y="29313"/>
                  <a:pt x="12334" y="180125"/>
                  <a:pt x="6513" y="236746"/>
                </a:cubicBezTo>
                <a:cubicBezTo>
                  <a:pt x="692" y="293367"/>
                  <a:pt x="55196" y="339405"/>
                  <a:pt x="54138" y="344696"/>
                </a:cubicBezTo>
                <a:cubicBezTo>
                  <a:pt x="53080" y="349987"/>
                  <a:pt x="2809" y="310829"/>
                  <a:pt x="163" y="268496"/>
                </a:cubicBezTo>
                <a:cubicBezTo>
                  <a:pt x="-2483" y="226163"/>
                  <a:pt x="27680" y="129854"/>
                  <a:pt x="38263" y="90696"/>
                </a:cubicBezTo>
                <a:cubicBezTo>
                  <a:pt x="48846" y="51538"/>
                  <a:pt x="94355" y="-19371"/>
                  <a:pt x="89063" y="497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3544020B-BC9B-C818-9E5D-B6BC4AC50509}"/>
              </a:ext>
            </a:extLst>
          </p:cNvPr>
          <p:cNvSpPr/>
          <p:nvPr/>
        </p:nvSpPr>
        <p:spPr>
          <a:xfrm>
            <a:off x="4784721" y="3362257"/>
            <a:ext cx="47677" cy="231916"/>
          </a:xfrm>
          <a:custGeom>
            <a:avLst/>
            <a:gdLst>
              <a:gd name="connsiteX0" fmla="*/ 47629 w 47677"/>
              <a:gd name="connsiteY0" fmla="*/ 68 h 231916"/>
              <a:gd name="connsiteX1" fmla="*/ 9529 w 47677"/>
              <a:gd name="connsiteY1" fmla="*/ 111193 h 231916"/>
              <a:gd name="connsiteX2" fmla="*/ 34929 w 47677"/>
              <a:gd name="connsiteY2" fmla="*/ 231843 h 231916"/>
              <a:gd name="connsiteX3" fmla="*/ 4 w 47677"/>
              <a:gd name="connsiteY3" fmla="*/ 127068 h 231916"/>
              <a:gd name="connsiteX4" fmla="*/ 47629 w 47677"/>
              <a:gd name="connsiteY4" fmla="*/ 68 h 23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77" h="231916">
                <a:moveTo>
                  <a:pt x="47629" y="68"/>
                </a:moveTo>
                <a:cubicBezTo>
                  <a:pt x="49217" y="-2578"/>
                  <a:pt x="11646" y="72564"/>
                  <a:pt x="9529" y="111193"/>
                </a:cubicBezTo>
                <a:cubicBezTo>
                  <a:pt x="7412" y="149822"/>
                  <a:pt x="36516" y="229197"/>
                  <a:pt x="34929" y="231843"/>
                </a:cubicBezTo>
                <a:cubicBezTo>
                  <a:pt x="33341" y="234489"/>
                  <a:pt x="533" y="164639"/>
                  <a:pt x="4" y="127068"/>
                </a:cubicBezTo>
                <a:cubicBezTo>
                  <a:pt x="-525" y="89497"/>
                  <a:pt x="46041" y="2714"/>
                  <a:pt x="47629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9284BAC4-858B-8515-36B5-82FC97C8B408}"/>
              </a:ext>
            </a:extLst>
          </p:cNvPr>
          <p:cNvSpPr/>
          <p:nvPr/>
        </p:nvSpPr>
        <p:spPr>
          <a:xfrm>
            <a:off x="5303594" y="3740605"/>
            <a:ext cx="390874" cy="159284"/>
          </a:xfrm>
          <a:custGeom>
            <a:avLst/>
            <a:gdLst>
              <a:gd name="connsiteX0" fmla="*/ 1831 w 390874"/>
              <a:gd name="connsiteY0" fmla="*/ 158295 h 159284"/>
              <a:gd name="connsiteX1" fmla="*/ 382831 w 390874"/>
              <a:gd name="connsiteY1" fmla="*/ 2720 h 159284"/>
              <a:gd name="connsiteX2" fmla="*/ 243131 w 390874"/>
              <a:gd name="connsiteY2" fmla="*/ 66220 h 159284"/>
              <a:gd name="connsiteX3" fmla="*/ 1831 w 390874"/>
              <a:gd name="connsiteY3" fmla="*/ 158295 h 15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874" h="159284">
                <a:moveTo>
                  <a:pt x="1831" y="158295"/>
                </a:moveTo>
                <a:cubicBezTo>
                  <a:pt x="25114" y="147712"/>
                  <a:pt x="342614" y="18066"/>
                  <a:pt x="382831" y="2720"/>
                </a:cubicBezTo>
                <a:cubicBezTo>
                  <a:pt x="423048" y="-12626"/>
                  <a:pt x="302398" y="40820"/>
                  <a:pt x="243131" y="66220"/>
                </a:cubicBezTo>
                <a:cubicBezTo>
                  <a:pt x="183864" y="91620"/>
                  <a:pt x="-21452" y="168878"/>
                  <a:pt x="1831" y="15829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DF3A612D-F550-C1E1-BED1-846A842DC81F}"/>
              </a:ext>
            </a:extLst>
          </p:cNvPr>
          <p:cNvSpPr/>
          <p:nvPr/>
        </p:nvSpPr>
        <p:spPr>
          <a:xfrm>
            <a:off x="5708569" y="3848090"/>
            <a:ext cx="58628" cy="203225"/>
          </a:xfrm>
          <a:custGeom>
            <a:avLst/>
            <a:gdLst>
              <a:gd name="connsiteX0" fmla="*/ 81 w 58628"/>
              <a:gd name="connsiteY0" fmla="*/ 10 h 203225"/>
              <a:gd name="connsiteX1" fmla="*/ 44531 w 58628"/>
              <a:gd name="connsiteY1" fmla="*/ 114310 h 203225"/>
              <a:gd name="connsiteX2" fmla="*/ 41356 w 58628"/>
              <a:gd name="connsiteY2" fmla="*/ 203210 h 203225"/>
              <a:gd name="connsiteX3" fmla="*/ 57231 w 58628"/>
              <a:gd name="connsiteY3" fmla="*/ 120660 h 203225"/>
              <a:gd name="connsiteX4" fmla="*/ 81 w 58628"/>
              <a:gd name="connsiteY4" fmla="*/ 10 h 20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628" h="203225">
                <a:moveTo>
                  <a:pt x="81" y="10"/>
                </a:moveTo>
                <a:cubicBezTo>
                  <a:pt x="-2036" y="-1048"/>
                  <a:pt x="37652" y="80443"/>
                  <a:pt x="44531" y="114310"/>
                </a:cubicBezTo>
                <a:cubicBezTo>
                  <a:pt x="51410" y="148177"/>
                  <a:pt x="39239" y="202152"/>
                  <a:pt x="41356" y="203210"/>
                </a:cubicBezTo>
                <a:cubicBezTo>
                  <a:pt x="43473" y="204268"/>
                  <a:pt x="64110" y="149235"/>
                  <a:pt x="57231" y="120660"/>
                </a:cubicBezTo>
                <a:cubicBezTo>
                  <a:pt x="50352" y="92085"/>
                  <a:pt x="2198" y="1068"/>
                  <a:pt x="81" y="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E1634C37-E02C-52BE-813D-FE9CFBFCC81E}"/>
              </a:ext>
            </a:extLst>
          </p:cNvPr>
          <p:cNvSpPr/>
          <p:nvPr/>
        </p:nvSpPr>
        <p:spPr>
          <a:xfrm>
            <a:off x="5266319" y="4219575"/>
            <a:ext cx="369337" cy="74574"/>
          </a:xfrm>
          <a:custGeom>
            <a:avLst/>
            <a:gdLst>
              <a:gd name="connsiteX0" fmla="*/ 1006 w 369337"/>
              <a:gd name="connsiteY0" fmla="*/ 0 h 74574"/>
              <a:gd name="connsiteX1" fmla="*/ 169281 w 369337"/>
              <a:gd name="connsiteY1" fmla="*/ 57150 h 74574"/>
              <a:gd name="connsiteX2" fmla="*/ 245481 w 369337"/>
              <a:gd name="connsiteY2" fmla="*/ 73025 h 74574"/>
              <a:gd name="connsiteX3" fmla="*/ 369306 w 369337"/>
              <a:gd name="connsiteY3" fmla="*/ 25400 h 74574"/>
              <a:gd name="connsiteX4" fmla="*/ 255006 w 369337"/>
              <a:gd name="connsiteY4" fmla="*/ 57150 h 74574"/>
              <a:gd name="connsiteX5" fmla="*/ 1006 w 369337"/>
              <a:gd name="connsiteY5" fmla="*/ 0 h 74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337" h="74574">
                <a:moveTo>
                  <a:pt x="1006" y="0"/>
                </a:moveTo>
                <a:cubicBezTo>
                  <a:pt x="-13281" y="0"/>
                  <a:pt x="128535" y="44979"/>
                  <a:pt x="169281" y="57150"/>
                </a:cubicBezTo>
                <a:cubicBezTo>
                  <a:pt x="210027" y="69321"/>
                  <a:pt x="212144" y="78317"/>
                  <a:pt x="245481" y="73025"/>
                </a:cubicBezTo>
                <a:cubicBezTo>
                  <a:pt x="278818" y="67733"/>
                  <a:pt x="367719" y="28046"/>
                  <a:pt x="369306" y="25400"/>
                </a:cubicBezTo>
                <a:cubicBezTo>
                  <a:pt x="370894" y="22754"/>
                  <a:pt x="311627" y="59267"/>
                  <a:pt x="255006" y="57150"/>
                </a:cubicBezTo>
                <a:cubicBezTo>
                  <a:pt x="198385" y="55033"/>
                  <a:pt x="15293" y="0"/>
                  <a:pt x="1006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0776D762-5AB6-F8F0-E8A0-B641BED55FB7}"/>
              </a:ext>
            </a:extLst>
          </p:cNvPr>
          <p:cNvSpPr/>
          <p:nvPr/>
        </p:nvSpPr>
        <p:spPr>
          <a:xfrm>
            <a:off x="4403384" y="5483216"/>
            <a:ext cx="430015" cy="25514"/>
          </a:xfrm>
          <a:custGeom>
            <a:avLst/>
            <a:gdLst>
              <a:gd name="connsiteX0" fmla="*/ 341 w 430015"/>
              <a:gd name="connsiteY0" fmla="*/ 22234 h 25514"/>
              <a:gd name="connsiteX1" fmla="*/ 254341 w 430015"/>
              <a:gd name="connsiteY1" fmla="*/ 9 h 25514"/>
              <a:gd name="connsiteX2" fmla="*/ 428966 w 430015"/>
              <a:gd name="connsiteY2" fmla="*/ 25409 h 25514"/>
              <a:gd name="connsiteX3" fmla="*/ 311491 w 430015"/>
              <a:gd name="connsiteY3" fmla="*/ 9534 h 25514"/>
              <a:gd name="connsiteX4" fmla="*/ 341 w 430015"/>
              <a:gd name="connsiteY4" fmla="*/ 22234 h 25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015" h="25514">
                <a:moveTo>
                  <a:pt x="341" y="22234"/>
                </a:moveTo>
                <a:cubicBezTo>
                  <a:pt x="-9184" y="20646"/>
                  <a:pt x="182904" y="-520"/>
                  <a:pt x="254341" y="9"/>
                </a:cubicBezTo>
                <a:cubicBezTo>
                  <a:pt x="325779" y="538"/>
                  <a:pt x="419441" y="23822"/>
                  <a:pt x="428966" y="25409"/>
                </a:cubicBezTo>
                <a:cubicBezTo>
                  <a:pt x="438491" y="26997"/>
                  <a:pt x="381870" y="10063"/>
                  <a:pt x="311491" y="9534"/>
                </a:cubicBezTo>
                <a:cubicBezTo>
                  <a:pt x="241112" y="9005"/>
                  <a:pt x="9866" y="23822"/>
                  <a:pt x="341" y="2223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5FF7F728-0210-354E-BD09-DB7FC4B20C42}"/>
              </a:ext>
            </a:extLst>
          </p:cNvPr>
          <p:cNvSpPr/>
          <p:nvPr/>
        </p:nvSpPr>
        <p:spPr>
          <a:xfrm>
            <a:off x="4835465" y="5562325"/>
            <a:ext cx="79584" cy="98824"/>
          </a:xfrm>
          <a:custGeom>
            <a:avLst/>
            <a:gdLst>
              <a:gd name="connsiteX0" fmla="*/ 60 w 79584"/>
              <a:gd name="connsiteY0" fmla="*/ 275 h 98824"/>
              <a:gd name="connsiteX1" fmla="*/ 63560 w 79584"/>
              <a:gd name="connsiteY1" fmla="*/ 44725 h 98824"/>
              <a:gd name="connsiteX2" fmla="*/ 69910 w 79584"/>
              <a:gd name="connsiteY2" fmla="*/ 98700 h 98824"/>
              <a:gd name="connsiteX3" fmla="*/ 76260 w 79584"/>
              <a:gd name="connsiteY3" fmla="*/ 28850 h 98824"/>
              <a:gd name="connsiteX4" fmla="*/ 60 w 79584"/>
              <a:gd name="connsiteY4" fmla="*/ 275 h 9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584" h="98824">
                <a:moveTo>
                  <a:pt x="60" y="275"/>
                </a:moveTo>
                <a:cubicBezTo>
                  <a:pt x="-2057" y="2921"/>
                  <a:pt x="51918" y="28321"/>
                  <a:pt x="63560" y="44725"/>
                </a:cubicBezTo>
                <a:cubicBezTo>
                  <a:pt x="75202" y="61129"/>
                  <a:pt x="67793" y="101346"/>
                  <a:pt x="69910" y="98700"/>
                </a:cubicBezTo>
                <a:cubicBezTo>
                  <a:pt x="72027" y="96054"/>
                  <a:pt x="85785" y="43137"/>
                  <a:pt x="76260" y="28850"/>
                </a:cubicBezTo>
                <a:cubicBezTo>
                  <a:pt x="66735" y="14563"/>
                  <a:pt x="2177" y="-2371"/>
                  <a:pt x="60" y="27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0E60108C-F56B-E7DC-9ADC-626EB5207CC5}"/>
              </a:ext>
            </a:extLst>
          </p:cNvPr>
          <p:cNvSpPr/>
          <p:nvPr/>
        </p:nvSpPr>
        <p:spPr>
          <a:xfrm>
            <a:off x="5317076" y="5059721"/>
            <a:ext cx="93391" cy="196532"/>
          </a:xfrm>
          <a:custGeom>
            <a:avLst/>
            <a:gdLst>
              <a:gd name="connsiteX0" fmla="*/ 7399 w 93391"/>
              <a:gd name="connsiteY0" fmla="*/ 1229 h 196532"/>
              <a:gd name="connsiteX1" fmla="*/ 7399 w 93391"/>
              <a:gd name="connsiteY1" fmla="*/ 77429 h 196532"/>
              <a:gd name="connsiteX2" fmla="*/ 93124 w 93391"/>
              <a:gd name="connsiteY2" fmla="*/ 194904 h 196532"/>
              <a:gd name="connsiteX3" fmla="*/ 32799 w 93391"/>
              <a:gd name="connsiteY3" fmla="*/ 137754 h 196532"/>
              <a:gd name="connsiteX4" fmla="*/ 7399 w 93391"/>
              <a:gd name="connsiteY4" fmla="*/ 1229 h 196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391" h="196532">
                <a:moveTo>
                  <a:pt x="7399" y="1229"/>
                </a:moveTo>
                <a:cubicBezTo>
                  <a:pt x="3166" y="-8825"/>
                  <a:pt x="-6889" y="45150"/>
                  <a:pt x="7399" y="77429"/>
                </a:cubicBezTo>
                <a:cubicBezTo>
                  <a:pt x="21687" y="109708"/>
                  <a:pt x="88891" y="184850"/>
                  <a:pt x="93124" y="194904"/>
                </a:cubicBezTo>
                <a:cubicBezTo>
                  <a:pt x="97357" y="204958"/>
                  <a:pt x="50261" y="166329"/>
                  <a:pt x="32799" y="137754"/>
                </a:cubicBezTo>
                <a:cubicBezTo>
                  <a:pt x="15337" y="109179"/>
                  <a:pt x="11632" y="11283"/>
                  <a:pt x="7399" y="122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0CC1AE78-66E0-A278-5D6F-E44EFF5AB5A4}"/>
              </a:ext>
            </a:extLst>
          </p:cNvPr>
          <p:cNvSpPr/>
          <p:nvPr/>
        </p:nvSpPr>
        <p:spPr>
          <a:xfrm>
            <a:off x="5308600" y="4556125"/>
            <a:ext cx="247820" cy="158395"/>
          </a:xfrm>
          <a:custGeom>
            <a:avLst/>
            <a:gdLst>
              <a:gd name="connsiteX0" fmla="*/ 0 w 247820"/>
              <a:gd name="connsiteY0" fmla="*/ 0 h 158395"/>
              <a:gd name="connsiteX1" fmla="*/ 136525 w 247820"/>
              <a:gd name="connsiteY1" fmla="*/ 73025 h 158395"/>
              <a:gd name="connsiteX2" fmla="*/ 203200 w 247820"/>
              <a:gd name="connsiteY2" fmla="*/ 155575 h 158395"/>
              <a:gd name="connsiteX3" fmla="*/ 203200 w 247820"/>
              <a:gd name="connsiteY3" fmla="*/ 133350 h 158395"/>
              <a:gd name="connsiteX4" fmla="*/ 247650 w 247820"/>
              <a:gd name="connsiteY4" fmla="*/ 76200 h 158395"/>
              <a:gd name="connsiteX5" fmla="*/ 215900 w 247820"/>
              <a:gd name="connsiteY5" fmla="*/ 114300 h 158395"/>
              <a:gd name="connsiteX6" fmla="*/ 152400 w 247820"/>
              <a:gd name="connsiteY6" fmla="*/ 82550 h 158395"/>
              <a:gd name="connsiteX7" fmla="*/ 0 w 247820"/>
              <a:gd name="connsiteY7" fmla="*/ 0 h 158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820" h="158395">
                <a:moveTo>
                  <a:pt x="0" y="0"/>
                </a:moveTo>
                <a:cubicBezTo>
                  <a:pt x="51329" y="23548"/>
                  <a:pt x="102658" y="47096"/>
                  <a:pt x="136525" y="73025"/>
                </a:cubicBezTo>
                <a:cubicBezTo>
                  <a:pt x="170392" y="98954"/>
                  <a:pt x="192088" y="145521"/>
                  <a:pt x="203200" y="155575"/>
                </a:cubicBezTo>
                <a:cubicBezTo>
                  <a:pt x="214312" y="165629"/>
                  <a:pt x="195792" y="146579"/>
                  <a:pt x="203200" y="133350"/>
                </a:cubicBezTo>
                <a:cubicBezTo>
                  <a:pt x="210608" y="120121"/>
                  <a:pt x="245533" y="79375"/>
                  <a:pt x="247650" y="76200"/>
                </a:cubicBezTo>
                <a:cubicBezTo>
                  <a:pt x="249767" y="73025"/>
                  <a:pt x="231775" y="113242"/>
                  <a:pt x="215900" y="114300"/>
                </a:cubicBezTo>
                <a:cubicBezTo>
                  <a:pt x="200025" y="115358"/>
                  <a:pt x="152400" y="82550"/>
                  <a:pt x="152400" y="8255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A43487EE-95C2-E7D8-A9EF-A9FB0FE36734}"/>
              </a:ext>
            </a:extLst>
          </p:cNvPr>
          <p:cNvSpPr/>
          <p:nvPr/>
        </p:nvSpPr>
        <p:spPr>
          <a:xfrm>
            <a:off x="3601557" y="1654175"/>
            <a:ext cx="932343" cy="553313"/>
          </a:xfrm>
          <a:custGeom>
            <a:avLst/>
            <a:gdLst>
              <a:gd name="connsiteX0" fmla="*/ 932343 w 932343"/>
              <a:gd name="connsiteY0" fmla="*/ 0 h 553313"/>
              <a:gd name="connsiteX1" fmla="*/ 519593 w 932343"/>
              <a:gd name="connsiteY1" fmla="*/ 282575 h 553313"/>
              <a:gd name="connsiteX2" fmla="*/ 579918 w 932343"/>
              <a:gd name="connsiteY2" fmla="*/ 247650 h 553313"/>
              <a:gd name="connsiteX3" fmla="*/ 2068 w 932343"/>
              <a:gd name="connsiteY3" fmla="*/ 552450 h 553313"/>
              <a:gd name="connsiteX4" fmla="*/ 373543 w 932343"/>
              <a:gd name="connsiteY4" fmla="*/ 346075 h 553313"/>
              <a:gd name="connsiteX5" fmla="*/ 532293 w 932343"/>
              <a:gd name="connsiteY5" fmla="*/ 257175 h 553313"/>
              <a:gd name="connsiteX6" fmla="*/ 586268 w 932343"/>
              <a:gd name="connsiteY6" fmla="*/ 222250 h 553313"/>
              <a:gd name="connsiteX7" fmla="*/ 932343 w 932343"/>
              <a:gd name="connsiteY7" fmla="*/ 0 h 553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2343" h="553313">
                <a:moveTo>
                  <a:pt x="932343" y="0"/>
                </a:moveTo>
                <a:lnTo>
                  <a:pt x="519593" y="282575"/>
                </a:lnTo>
                <a:cubicBezTo>
                  <a:pt x="460856" y="323850"/>
                  <a:pt x="579918" y="247650"/>
                  <a:pt x="579918" y="247650"/>
                </a:cubicBezTo>
                <a:lnTo>
                  <a:pt x="2068" y="552450"/>
                </a:lnTo>
                <a:cubicBezTo>
                  <a:pt x="-32328" y="568854"/>
                  <a:pt x="373543" y="346075"/>
                  <a:pt x="373543" y="346075"/>
                </a:cubicBezTo>
                <a:lnTo>
                  <a:pt x="532293" y="257175"/>
                </a:lnTo>
                <a:cubicBezTo>
                  <a:pt x="567747" y="236537"/>
                  <a:pt x="586268" y="222250"/>
                  <a:pt x="586268" y="222250"/>
                </a:cubicBezTo>
                <a:lnTo>
                  <a:pt x="9323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420895A9-48EC-C3EC-2CF7-0E1D5F395FD9}"/>
              </a:ext>
            </a:extLst>
          </p:cNvPr>
          <p:cNvSpPr/>
          <p:nvPr/>
        </p:nvSpPr>
        <p:spPr>
          <a:xfrm>
            <a:off x="3360423" y="1656426"/>
            <a:ext cx="704381" cy="694055"/>
          </a:xfrm>
          <a:custGeom>
            <a:avLst/>
            <a:gdLst>
              <a:gd name="connsiteX0" fmla="*/ 703577 w 704381"/>
              <a:gd name="connsiteY0" fmla="*/ 924 h 694055"/>
              <a:gd name="connsiteX1" fmla="*/ 316227 w 704381"/>
              <a:gd name="connsiteY1" fmla="*/ 305724 h 694055"/>
              <a:gd name="connsiteX2" fmla="*/ 1902 w 704381"/>
              <a:gd name="connsiteY2" fmla="*/ 693074 h 694055"/>
              <a:gd name="connsiteX3" fmla="*/ 208277 w 704381"/>
              <a:gd name="connsiteY3" fmla="*/ 404149 h 694055"/>
              <a:gd name="connsiteX4" fmla="*/ 703577 w 704381"/>
              <a:gd name="connsiteY4" fmla="*/ 924 h 694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381" h="694055">
                <a:moveTo>
                  <a:pt x="703577" y="924"/>
                </a:moveTo>
                <a:cubicBezTo>
                  <a:pt x="721569" y="-15480"/>
                  <a:pt x="433173" y="190366"/>
                  <a:pt x="316227" y="305724"/>
                </a:cubicBezTo>
                <a:cubicBezTo>
                  <a:pt x="199281" y="421082"/>
                  <a:pt x="19894" y="676670"/>
                  <a:pt x="1902" y="693074"/>
                </a:cubicBezTo>
                <a:cubicBezTo>
                  <a:pt x="-16090" y="709478"/>
                  <a:pt x="96623" y="516332"/>
                  <a:pt x="208277" y="404149"/>
                </a:cubicBezTo>
                <a:cubicBezTo>
                  <a:pt x="319931" y="291966"/>
                  <a:pt x="685585" y="17328"/>
                  <a:pt x="703577" y="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627478A9-FB03-A921-8321-F3F7A04D1053}"/>
              </a:ext>
            </a:extLst>
          </p:cNvPr>
          <p:cNvSpPr/>
          <p:nvPr/>
        </p:nvSpPr>
        <p:spPr>
          <a:xfrm>
            <a:off x="3158001" y="2209602"/>
            <a:ext cx="414025" cy="896611"/>
          </a:xfrm>
          <a:custGeom>
            <a:avLst/>
            <a:gdLst>
              <a:gd name="connsiteX0" fmla="*/ 413874 w 414025"/>
              <a:gd name="connsiteY0" fmla="*/ 198 h 896611"/>
              <a:gd name="connsiteX1" fmla="*/ 229724 w 414025"/>
              <a:gd name="connsiteY1" fmla="*/ 270073 h 896611"/>
              <a:gd name="connsiteX2" fmla="*/ 86849 w 414025"/>
              <a:gd name="connsiteY2" fmla="*/ 619323 h 896611"/>
              <a:gd name="connsiteX3" fmla="*/ 1124 w 414025"/>
              <a:gd name="connsiteY3" fmla="*/ 895548 h 896611"/>
              <a:gd name="connsiteX4" fmla="*/ 48749 w 414025"/>
              <a:gd name="connsiteY4" fmla="*/ 698698 h 896611"/>
              <a:gd name="connsiteX5" fmla="*/ 197974 w 414025"/>
              <a:gd name="connsiteY5" fmla="*/ 311348 h 896611"/>
              <a:gd name="connsiteX6" fmla="*/ 413874 w 414025"/>
              <a:gd name="connsiteY6" fmla="*/ 198 h 896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4025" h="896611">
                <a:moveTo>
                  <a:pt x="413874" y="198"/>
                </a:moveTo>
                <a:cubicBezTo>
                  <a:pt x="419166" y="-6681"/>
                  <a:pt x="284228" y="166886"/>
                  <a:pt x="229724" y="270073"/>
                </a:cubicBezTo>
                <a:cubicBezTo>
                  <a:pt x="175220" y="373261"/>
                  <a:pt x="124949" y="515077"/>
                  <a:pt x="86849" y="619323"/>
                </a:cubicBezTo>
                <a:cubicBezTo>
                  <a:pt x="48749" y="723569"/>
                  <a:pt x="7474" y="882319"/>
                  <a:pt x="1124" y="895548"/>
                </a:cubicBezTo>
                <a:cubicBezTo>
                  <a:pt x="-5226" y="908777"/>
                  <a:pt x="15941" y="796065"/>
                  <a:pt x="48749" y="698698"/>
                </a:cubicBezTo>
                <a:cubicBezTo>
                  <a:pt x="81557" y="601331"/>
                  <a:pt x="140824" y="423531"/>
                  <a:pt x="197974" y="311348"/>
                </a:cubicBezTo>
                <a:cubicBezTo>
                  <a:pt x="255124" y="199165"/>
                  <a:pt x="408582" y="7077"/>
                  <a:pt x="413874" y="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D78F333F-C22D-4FE5-6D0D-D17C2236A9DC}"/>
              </a:ext>
            </a:extLst>
          </p:cNvPr>
          <p:cNvSpPr/>
          <p:nvPr/>
        </p:nvSpPr>
        <p:spPr>
          <a:xfrm>
            <a:off x="3114440" y="2323715"/>
            <a:ext cx="254078" cy="677288"/>
          </a:xfrm>
          <a:custGeom>
            <a:avLst/>
            <a:gdLst>
              <a:gd name="connsiteX0" fmla="*/ 251060 w 254078"/>
              <a:gd name="connsiteY0" fmla="*/ 9910 h 677288"/>
              <a:gd name="connsiteX1" fmla="*/ 111360 w 254078"/>
              <a:gd name="connsiteY1" fmla="*/ 314710 h 677288"/>
              <a:gd name="connsiteX2" fmla="*/ 235 w 254078"/>
              <a:gd name="connsiteY2" fmla="*/ 676660 h 677288"/>
              <a:gd name="connsiteX3" fmla="*/ 82785 w 254078"/>
              <a:gd name="connsiteY3" fmla="*/ 400435 h 677288"/>
              <a:gd name="connsiteX4" fmla="*/ 111360 w 254078"/>
              <a:gd name="connsiteY4" fmla="*/ 333760 h 677288"/>
              <a:gd name="connsiteX5" fmla="*/ 200260 w 254078"/>
              <a:gd name="connsiteY5" fmla="*/ 95635 h 677288"/>
              <a:gd name="connsiteX6" fmla="*/ 251060 w 254078"/>
              <a:gd name="connsiteY6" fmla="*/ 9910 h 677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078" h="677288">
                <a:moveTo>
                  <a:pt x="251060" y="9910"/>
                </a:moveTo>
                <a:cubicBezTo>
                  <a:pt x="236243" y="46422"/>
                  <a:pt x="153164" y="203585"/>
                  <a:pt x="111360" y="314710"/>
                </a:cubicBezTo>
                <a:cubicBezTo>
                  <a:pt x="69556" y="425835"/>
                  <a:pt x="4998" y="662372"/>
                  <a:pt x="235" y="676660"/>
                </a:cubicBezTo>
                <a:cubicBezTo>
                  <a:pt x="-4528" y="690948"/>
                  <a:pt x="64264" y="457585"/>
                  <a:pt x="82785" y="400435"/>
                </a:cubicBezTo>
                <a:cubicBezTo>
                  <a:pt x="101306" y="343285"/>
                  <a:pt x="91781" y="384560"/>
                  <a:pt x="111360" y="333760"/>
                </a:cubicBezTo>
                <a:cubicBezTo>
                  <a:pt x="130939" y="282960"/>
                  <a:pt x="178035" y="145377"/>
                  <a:pt x="200260" y="95635"/>
                </a:cubicBezTo>
                <a:cubicBezTo>
                  <a:pt x="222485" y="45893"/>
                  <a:pt x="265877" y="-26602"/>
                  <a:pt x="251060" y="9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0F2C3F17-EC1F-02AB-A5C6-E94B303863A6}"/>
              </a:ext>
            </a:extLst>
          </p:cNvPr>
          <p:cNvSpPr/>
          <p:nvPr/>
        </p:nvSpPr>
        <p:spPr>
          <a:xfrm>
            <a:off x="3050991" y="2726278"/>
            <a:ext cx="152597" cy="693340"/>
          </a:xfrm>
          <a:custGeom>
            <a:avLst/>
            <a:gdLst>
              <a:gd name="connsiteX0" fmla="*/ 152584 w 152597"/>
              <a:gd name="connsiteY0" fmla="*/ 1047 h 693340"/>
              <a:gd name="connsiteX1" fmla="*/ 66859 w 152597"/>
              <a:gd name="connsiteY1" fmla="*/ 340772 h 693340"/>
              <a:gd name="connsiteX2" fmla="*/ 184 w 152597"/>
              <a:gd name="connsiteY2" fmla="*/ 693197 h 693340"/>
              <a:gd name="connsiteX3" fmla="*/ 47809 w 152597"/>
              <a:gd name="connsiteY3" fmla="*/ 382047 h 693340"/>
              <a:gd name="connsiteX4" fmla="*/ 73209 w 152597"/>
              <a:gd name="connsiteY4" fmla="*/ 239172 h 693340"/>
              <a:gd name="connsiteX5" fmla="*/ 152584 w 152597"/>
              <a:gd name="connsiteY5" fmla="*/ 1047 h 693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597" h="693340">
                <a:moveTo>
                  <a:pt x="152584" y="1047"/>
                </a:moveTo>
                <a:cubicBezTo>
                  <a:pt x="151526" y="17980"/>
                  <a:pt x="92259" y="225414"/>
                  <a:pt x="66859" y="340772"/>
                </a:cubicBezTo>
                <a:cubicBezTo>
                  <a:pt x="41459" y="456130"/>
                  <a:pt x="3359" y="686318"/>
                  <a:pt x="184" y="693197"/>
                </a:cubicBezTo>
                <a:cubicBezTo>
                  <a:pt x="-2991" y="700076"/>
                  <a:pt x="35638" y="457718"/>
                  <a:pt x="47809" y="382047"/>
                </a:cubicBezTo>
                <a:cubicBezTo>
                  <a:pt x="59980" y="306376"/>
                  <a:pt x="54688" y="301084"/>
                  <a:pt x="73209" y="239172"/>
                </a:cubicBezTo>
                <a:cubicBezTo>
                  <a:pt x="91730" y="177260"/>
                  <a:pt x="153642" y="-15886"/>
                  <a:pt x="152584" y="1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53726C8F-C857-6ED8-AD5F-B3888C24FADF}"/>
              </a:ext>
            </a:extLst>
          </p:cNvPr>
          <p:cNvSpPr/>
          <p:nvPr/>
        </p:nvSpPr>
        <p:spPr>
          <a:xfrm>
            <a:off x="3009893" y="3413177"/>
            <a:ext cx="60494" cy="852904"/>
          </a:xfrm>
          <a:custGeom>
            <a:avLst/>
            <a:gdLst>
              <a:gd name="connsiteX0" fmla="*/ 60332 w 60494"/>
              <a:gd name="connsiteY0" fmla="*/ 9473 h 852904"/>
              <a:gd name="connsiteX1" fmla="*/ 19057 w 60494"/>
              <a:gd name="connsiteY1" fmla="*/ 380948 h 852904"/>
              <a:gd name="connsiteX2" fmla="*/ 6357 w 60494"/>
              <a:gd name="connsiteY2" fmla="*/ 711148 h 852904"/>
              <a:gd name="connsiteX3" fmla="*/ 28582 w 60494"/>
              <a:gd name="connsiteY3" fmla="*/ 847673 h 852904"/>
              <a:gd name="connsiteX4" fmla="*/ 7 w 60494"/>
              <a:gd name="connsiteY4" fmla="*/ 546048 h 852904"/>
              <a:gd name="connsiteX5" fmla="*/ 31757 w 60494"/>
              <a:gd name="connsiteY5" fmla="*/ 145998 h 852904"/>
              <a:gd name="connsiteX6" fmla="*/ 60332 w 60494"/>
              <a:gd name="connsiteY6" fmla="*/ 9473 h 85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94" h="852904">
                <a:moveTo>
                  <a:pt x="60332" y="9473"/>
                </a:moveTo>
                <a:cubicBezTo>
                  <a:pt x="58215" y="48631"/>
                  <a:pt x="28053" y="264002"/>
                  <a:pt x="19057" y="380948"/>
                </a:cubicBezTo>
                <a:cubicBezTo>
                  <a:pt x="10061" y="497894"/>
                  <a:pt x="4770" y="633361"/>
                  <a:pt x="6357" y="711148"/>
                </a:cubicBezTo>
                <a:cubicBezTo>
                  <a:pt x="7944" y="788935"/>
                  <a:pt x="29640" y="875190"/>
                  <a:pt x="28582" y="847673"/>
                </a:cubicBezTo>
                <a:cubicBezTo>
                  <a:pt x="27524" y="820156"/>
                  <a:pt x="-522" y="662994"/>
                  <a:pt x="7" y="546048"/>
                </a:cubicBezTo>
                <a:cubicBezTo>
                  <a:pt x="536" y="429102"/>
                  <a:pt x="20115" y="232252"/>
                  <a:pt x="31757" y="145998"/>
                </a:cubicBezTo>
                <a:cubicBezTo>
                  <a:pt x="43399" y="59744"/>
                  <a:pt x="62449" y="-29685"/>
                  <a:pt x="60332" y="9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B627BDA6-E628-AAC7-390A-7E2F10C23DCF}"/>
              </a:ext>
            </a:extLst>
          </p:cNvPr>
          <p:cNvSpPr/>
          <p:nvPr/>
        </p:nvSpPr>
        <p:spPr>
          <a:xfrm>
            <a:off x="3488994" y="1688967"/>
            <a:ext cx="905255" cy="571993"/>
          </a:xfrm>
          <a:custGeom>
            <a:avLst/>
            <a:gdLst>
              <a:gd name="connsiteX0" fmla="*/ 905206 w 905255"/>
              <a:gd name="connsiteY0" fmla="*/ 133 h 571993"/>
              <a:gd name="connsiteX1" fmla="*/ 216231 w 905255"/>
              <a:gd name="connsiteY1" fmla="*/ 390658 h 571993"/>
              <a:gd name="connsiteX2" fmla="*/ 331 w 905255"/>
              <a:gd name="connsiteY2" fmla="*/ 571633 h 571993"/>
              <a:gd name="connsiteX3" fmla="*/ 251156 w 905255"/>
              <a:gd name="connsiteY3" fmla="*/ 349383 h 571993"/>
              <a:gd name="connsiteX4" fmla="*/ 905206 w 905255"/>
              <a:gd name="connsiteY4" fmla="*/ 133 h 57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5255" h="571993">
                <a:moveTo>
                  <a:pt x="905206" y="133"/>
                </a:moveTo>
                <a:cubicBezTo>
                  <a:pt x="899385" y="7012"/>
                  <a:pt x="367043" y="295408"/>
                  <a:pt x="216231" y="390658"/>
                </a:cubicBezTo>
                <a:cubicBezTo>
                  <a:pt x="65419" y="485908"/>
                  <a:pt x="-5490" y="578512"/>
                  <a:pt x="331" y="571633"/>
                </a:cubicBezTo>
                <a:cubicBezTo>
                  <a:pt x="6152" y="564754"/>
                  <a:pt x="104048" y="445162"/>
                  <a:pt x="251156" y="349383"/>
                </a:cubicBezTo>
                <a:cubicBezTo>
                  <a:pt x="398264" y="253604"/>
                  <a:pt x="911027" y="-6746"/>
                  <a:pt x="905206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BD088EA6-FDD3-08A4-7286-2F4BEFB97FFB}"/>
              </a:ext>
            </a:extLst>
          </p:cNvPr>
          <p:cNvSpPr/>
          <p:nvPr/>
        </p:nvSpPr>
        <p:spPr>
          <a:xfrm>
            <a:off x="3336861" y="1676400"/>
            <a:ext cx="711264" cy="419125"/>
          </a:xfrm>
          <a:custGeom>
            <a:avLst/>
            <a:gdLst>
              <a:gd name="connsiteX0" fmla="*/ 711264 w 711264"/>
              <a:gd name="connsiteY0" fmla="*/ 0 h 419125"/>
              <a:gd name="connsiteX1" fmla="*/ 149289 w 711264"/>
              <a:gd name="connsiteY1" fmla="*/ 257175 h 419125"/>
              <a:gd name="connsiteX2" fmla="*/ 377889 w 711264"/>
              <a:gd name="connsiteY2" fmla="*/ 174625 h 419125"/>
              <a:gd name="connsiteX3" fmla="*/ 64 w 711264"/>
              <a:gd name="connsiteY3" fmla="*/ 419100 h 419125"/>
              <a:gd name="connsiteX4" fmla="*/ 346139 w 711264"/>
              <a:gd name="connsiteY4" fmla="*/ 190500 h 419125"/>
              <a:gd name="connsiteX5" fmla="*/ 190564 w 711264"/>
              <a:gd name="connsiteY5" fmla="*/ 234950 h 419125"/>
              <a:gd name="connsiteX6" fmla="*/ 454089 w 711264"/>
              <a:gd name="connsiteY6" fmla="*/ 114300 h 419125"/>
              <a:gd name="connsiteX7" fmla="*/ 711264 w 711264"/>
              <a:gd name="connsiteY7" fmla="*/ 0 h 41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1264" h="419125">
                <a:moveTo>
                  <a:pt x="711264" y="0"/>
                </a:moveTo>
                <a:lnTo>
                  <a:pt x="149289" y="257175"/>
                </a:lnTo>
                <a:cubicBezTo>
                  <a:pt x="93726" y="286279"/>
                  <a:pt x="402760" y="147638"/>
                  <a:pt x="377889" y="174625"/>
                </a:cubicBezTo>
                <a:cubicBezTo>
                  <a:pt x="353018" y="201612"/>
                  <a:pt x="5356" y="416454"/>
                  <a:pt x="64" y="419100"/>
                </a:cubicBezTo>
                <a:cubicBezTo>
                  <a:pt x="-5228" y="421746"/>
                  <a:pt x="314389" y="221192"/>
                  <a:pt x="346139" y="190500"/>
                </a:cubicBezTo>
                <a:cubicBezTo>
                  <a:pt x="377889" y="159808"/>
                  <a:pt x="172572" y="247650"/>
                  <a:pt x="190564" y="234950"/>
                </a:cubicBezTo>
                <a:cubicBezTo>
                  <a:pt x="208556" y="222250"/>
                  <a:pt x="454089" y="114300"/>
                  <a:pt x="454089" y="114300"/>
                </a:cubicBezTo>
                <a:lnTo>
                  <a:pt x="71126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912AD292-C9AE-34ED-389D-077ACEFEB63E}"/>
              </a:ext>
            </a:extLst>
          </p:cNvPr>
          <p:cNvSpPr/>
          <p:nvPr/>
        </p:nvSpPr>
        <p:spPr>
          <a:xfrm>
            <a:off x="2893194" y="1955418"/>
            <a:ext cx="564490" cy="592514"/>
          </a:xfrm>
          <a:custGeom>
            <a:avLst/>
            <a:gdLst>
              <a:gd name="connsiteX0" fmla="*/ 564381 w 564490"/>
              <a:gd name="connsiteY0" fmla="*/ 382 h 592514"/>
              <a:gd name="connsiteX1" fmla="*/ 224656 w 564490"/>
              <a:gd name="connsiteY1" fmla="*/ 238507 h 592514"/>
              <a:gd name="connsiteX2" fmla="*/ 2406 w 564490"/>
              <a:gd name="connsiteY2" fmla="*/ 590932 h 592514"/>
              <a:gd name="connsiteX3" fmla="*/ 119881 w 564490"/>
              <a:gd name="connsiteY3" fmla="*/ 359157 h 592514"/>
              <a:gd name="connsiteX4" fmla="*/ 323081 w 564490"/>
              <a:gd name="connsiteY4" fmla="*/ 140082 h 592514"/>
              <a:gd name="connsiteX5" fmla="*/ 262756 w 564490"/>
              <a:gd name="connsiteY5" fmla="*/ 181357 h 592514"/>
              <a:gd name="connsiteX6" fmla="*/ 564381 w 564490"/>
              <a:gd name="connsiteY6" fmla="*/ 382 h 59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4490" h="592514">
                <a:moveTo>
                  <a:pt x="564381" y="382"/>
                </a:moveTo>
                <a:cubicBezTo>
                  <a:pt x="558031" y="9907"/>
                  <a:pt x="318318" y="140082"/>
                  <a:pt x="224656" y="238507"/>
                </a:cubicBezTo>
                <a:cubicBezTo>
                  <a:pt x="130994" y="336932"/>
                  <a:pt x="19868" y="570824"/>
                  <a:pt x="2406" y="590932"/>
                </a:cubicBezTo>
                <a:cubicBezTo>
                  <a:pt x="-15056" y="611040"/>
                  <a:pt x="66435" y="434299"/>
                  <a:pt x="119881" y="359157"/>
                </a:cubicBezTo>
                <a:cubicBezTo>
                  <a:pt x="173327" y="284015"/>
                  <a:pt x="299269" y="169715"/>
                  <a:pt x="323081" y="140082"/>
                </a:cubicBezTo>
                <a:cubicBezTo>
                  <a:pt x="346893" y="110449"/>
                  <a:pt x="227302" y="200407"/>
                  <a:pt x="262756" y="181357"/>
                </a:cubicBezTo>
                <a:cubicBezTo>
                  <a:pt x="298210" y="162307"/>
                  <a:pt x="570731" y="-9143"/>
                  <a:pt x="564381" y="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CA14FFE1-1223-F661-7C49-90525BC00E3E}"/>
              </a:ext>
            </a:extLst>
          </p:cNvPr>
          <p:cNvSpPr/>
          <p:nvPr/>
        </p:nvSpPr>
        <p:spPr>
          <a:xfrm>
            <a:off x="2756265" y="2146117"/>
            <a:ext cx="688673" cy="759600"/>
          </a:xfrm>
          <a:custGeom>
            <a:avLst/>
            <a:gdLst>
              <a:gd name="connsiteX0" fmla="*/ 688610 w 688673"/>
              <a:gd name="connsiteY0" fmla="*/ 183 h 759600"/>
              <a:gd name="connsiteX1" fmla="*/ 310785 w 688673"/>
              <a:gd name="connsiteY1" fmla="*/ 308158 h 759600"/>
              <a:gd name="connsiteX2" fmla="*/ 342535 w 688673"/>
              <a:gd name="connsiteY2" fmla="*/ 276408 h 759600"/>
              <a:gd name="connsiteX3" fmla="*/ 5985 w 688673"/>
              <a:gd name="connsiteY3" fmla="*/ 752658 h 759600"/>
              <a:gd name="connsiteX4" fmla="*/ 142510 w 688673"/>
              <a:gd name="connsiteY4" fmla="*/ 539933 h 759600"/>
              <a:gd name="connsiteX5" fmla="*/ 339360 w 688673"/>
              <a:gd name="connsiteY5" fmla="*/ 266883 h 759600"/>
              <a:gd name="connsiteX6" fmla="*/ 688610 w 688673"/>
              <a:gd name="connsiteY6" fmla="*/ 183 h 75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8673" h="759600">
                <a:moveTo>
                  <a:pt x="688610" y="183"/>
                </a:moveTo>
                <a:cubicBezTo>
                  <a:pt x="683848" y="7062"/>
                  <a:pt x="368464" y="262121"/>
                  <a:pt x="310785" y="308158"/>
                </a:cubicBezTo>
                <a:cubicBezTo>
                  <a:pt x="253106" y="354195"/>
                  <a:pt x="393335" y="202325"/>
                  <a:pt x="342535" y="276408"/>
                </a:cubicBezTo>
                <a:cubicBezTo>
                  <a:pt x="291735" y="350491"/>
                  <a:pt x="39322" y="708737"/>
                  <a:pt x="5985" y="752658"/>
                </a:cubicBezTo>
                <a:cubicBezTo>
                  <a:pt x="-27353" y="796579"/>
                  <a:pt x="86947" y="620896"/>
                  <a:pt x="142510" y="539933"/>
                </a:cubicBezTo>
                <a:cubicBezTo>
                  <a:pt x="198072" y="458971"/>
                  <a:pt x="248344" y="352608"/>
                  <a:pt x="339360" y="266883"/>
                </a:cubicBezTo>
                <a:cubicBezTo>
                  <a:pt x="430376" y="181158"/>
                  <a:pt x="693372" y="-6696"/>
                  <a:pt x="688610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C593ADD0-AE93-0BC4-48BA-C77651E131BE}"/>
              </a:ext>
            </a:extLst>
          </p:cNvPr>
          <p:cNvSpPr/>
          <p:nvPr/>
        </p:nvSpPr>
        <p:spPr>
          <a:xfrm>
            <a:off x="2860251" y="2247549"/>
            <a:ext cx="530687" cy="737302"/>
          </a:xfrm>
          <a:custGeom>
            <a:avLst/>
            <a:gdLst>
              <a:gd name="connsiteX0" fmla="*/ 530649 w 530687"/>
              <a:gd name="connsiteY0" fmla="*/ 351 h 737302"/>
              <a:gd name="connsiteX1" fmla="*/ 270299 w 530687"/>
              <a:gd name="connsiteY1" fmla="*/ 317851 h 737302"/>
              <a:gd name="connsiteX2" fmla="*/ 424 w 530687"/>
              <a:gd name="connsiteY2" fmla="*/ 736951 h 737302"/>
              <a:gd name="connsiteX3" fmla="*/ 209974 w 530687"/>
              <a:gd name="connsiteY3" fmla="*/ 387701 h 737302"/>
              <a:gd name="connsiteX4" fmla="*/ 289349 w 530687"/>
              <a:gd name="connsiteY4" fmla="*/ 257526 h 737302"/>
              <a:gd name="connsiteX5" fmla="*/ 530649 w 530687"/>
              <a:gd name="connsiteY5" fmla="*/ 351 h 73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0687" h="737302">
                <a:moveTo>
                  <a:pt x="530649" y="351"/>
                </a:moveTo>
                <a:cubicBezTo>
                  <a:pt x="527474" y="10405"/>
                  <a:pt x="358670" y="195084"/>
                  <a:pt x="270299" y="317851"/>
                </a:cubicBezTo>
                <a:cubicBezTo>
                  <a:pt x="181928" y="440618"/>
                  <a:pt x="10478" y="725309"/>
                  <a:pt x="424" y="736951"/>
                </a:cubicBezTo>
                <a:cubicBezTo>
                  <a:pt x="-9630" y="748593"/>
                  <a:pt x="161820" y="467605"/>
                  <a:pt x="209974" y="387701"/>
                </a:cubicBezTo>
                <a:cubicBezTo>
                  <a:pt x="258128" y="307797"/>
                  <a:pt x="240136" y="316264"/>
                  <a:pt x="289349" y="257526"/>
                </a:cubicBezTo>
                <a:cubicBezTo>
                  <a:pt x="338561" y="198789"/>
                  <a:pt x="533824" y="-9703"/>
                  <a:pt x="530649" y="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5434BC8E-8ABE-620F-C0EF-95D9F90F45CA}"/>
              </a:ext>
            </a:extLst>
          </p:cNvPr>
          <p:cNvSpPr/>
          <p:nvPr/>
        </p:nvSpPr>
        <p:spPr>
          <a:xfrm>
            <a:off x="3003093" y="2621247"/>
            <a:ext cx="114900" cy="452266"/>
          </a:xfrm>
          <a:custGeom>
            <a:avLst/>
            <a:gdLst>
              <a:gd name="connsiteX0" fmla="*/ 114757 w 114900"/>
              <a:gd name="connsiteY0" fmla="*/ 1303 h 452266"/>
              <a:gd name="connsiteX1" fmla="*/ 32207 w 114900"/>
              <a:gd name="connsiteY1" fmla="*/ 293403 h 452266"/>
              <a:gd name="connsiteX2" fmla="*/ 9982 w 114900"/>
              <a:gd name="connsiteY2" fmla="*/ 452153 h 452266"/>
              <a:gd name="connsiteX3" fmla="*/ 19507 w 114900"/>
              <a:gd name="connsiteY3" fmla="*/ 271178 h 452266"/>
              <a:gd name="connsiteX4" fmla="*/ 25857 w 114900"/>
              <a:gd name="connsiteY4" fmla="*/ 201328 h 452266"/>
              <a:gd name="connsiteX5" fmla="*/ 457 w 114900"/>
              <a:gd name="connsiteY5" fmla="*/ 287053 h 452266"/>
              <a:gd name="connsiteX6" fmla="*/ 51257 w 114900"/>
              <a:gd name="connsiteY6" fmla="*/ 188628 h 452266"/>
              <a:gd name="connsiteX7" fmla="*/ 114757 w 114900"/>
              <a:gd name="connsiteY7" fmla="*/ 1303 h 452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900" h="452266">
                <a:moveTo>
                  <a:pt x="114757" y="1303"/>
                </a:moveTo>
                <a:cubicBezTo>
                  <a:pt x="111582" y="18766"/>
                  <a:pt x="49669" y="218261"/>
                  <a:pt x="32207" y="293403"/>
                </a:cubicBezTo>
                <a:cubicBezTo>
                  <a:pt x="14744" y="368545"/>
                  <a:pt x="12099" y="455857"/>
                  <a:pt x="9982" y="452153"/>
                </a:cubicBezTo>
                <a:cubicBezTo>
                  <a:pt x="7865" y="448449"/>
                  <a:pt x="16861" y="312982"/>
                  <a:pt x="19507" y="271178"/>
                </a:cubicBezTo>
                <a:cubicBezTo>
                  <a:pt x="22153" y="229374"/>
                  <a:pt x="29032" y="198682"/>
                  <a:pt x="25857" y="201328"/>
                </a:cubicBezTo>
                <a:cubicBezTo>
                  <a:pt x="22682" y="203974"/>
                  <a:pt x="-3776" y="289170"/>
                  <a:pt x="457" y="287053"/>
                </a:cubicBezTo>
                <a:cubicBezTo>
                  <a:pt x="4690" y="284936"/>
                  <a:pt x="34853" y="230432"/>
                  <a:pt x="51257" y="188628"/>
                </a:cubicBezTo>
                <a:cubicBezTo>
                  <a:pt x="67661" y="146824"/>
                  <a:pt x="117932" y="-16160"/>
                  <a:pt x="114757" y="1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A90BB8E6-1BD7-40A2-92CC-7F07633F6181}"/>
              </a:ext>
            </a:extLst>
          </p:cNvPr>
          <p:cNvSpPr/>
          <p:nvPr/>
        </p:nvSpPr>
        <p:spPr>
          <a:xfrm>
            <a:off x="2857303" y="2993888"/>
            <a:ext cx="114526" cy="584404"/>
          </a:xfrm>
          <a:custGeom>
            <a:avLst/>
            <a:gdLst>
              <a:gd name="connsiteX0" fmla="*/ 114497 w 114526"/>
              <a:gd name="connsiteY0" fmla="*/ 137 h 584404"/>
              <a:gd name="connsiteX1" fmla="*/ 35122 w 114526"/>
              <a:gd name="connsiteY1" fmla="*/ 241437 h 584404"/>
              <a:gd name="connsiteX2" fmla="*/ 197 w 114526"/>
              <a:gd name="connsiteY2" fmla="*/ 584337 h 584404"/>
              <a:gd name="connsiteX3" fmla="*/ 25597 w 114526"/>
              <a:gd name="connsiteY3" fmla="*/ 212862 h 584404"/>
              <a:gd name="connsiteX4" fmla="*/ 114497 w 114526"/>
              <a:gd name="connsiteY4" fmla="*/ 137 h 58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526" h="584404">
                <a:moveTo>
                  <a:pt x="114497" y="137"/>
                </a:moveTo>
                <a:cubicBezTo>
                  <a:pt x="116084" y="4899"/>
                  <a:pt x="54172" y="144070"/>
                  <a:pt x="35122" y="241437"/>
                </a:cubicBezTo>
                <a:cubicBezTo>
                  <a:pt x="16072" y="338804"/>
                  <a:pt x="1784" y="589099"/>
                  <a:pt x="197" y="584337"/>
                </a:cubicBezTo>
                <a:cubicBezTo>
                  <a:pt x="-1390" y="579575"/>
                  <a:pt x="6547" y="310229"/>
                  <a:pt x="25597" y="212862"/>
                </a:cubicBezTo>
                <a:cubicBezTo>
                  <a:pt x="44647" y="115495"/>
                  <a:pt x="112910" y="-4625"/>
                  <a:pt x="114497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BE6E6144-AD6A-8180-7705-E3A34D79747E}"/>
              </a:ext>
            </a:extLst>
          </p:cNvPr>
          <p:cNvSpPr/>
          <p:nvPr/>
        </p:nvSpPr>
        <p:spPr>
          <a:xfrm>
            <a:off x="2842912" y="3441587"/>
            <a:ext cx="151352" cy="980726"/>
          </a:xfrm>
          <a:custGeom>
            <a:avLst/>
            <a:gdLst>
              <a:gd name="connsiteX0" fmla="*/ 49513 w 151352"/>
              <a:gd name="connsiteY0" fmla="*/ 113 h 980726"/>
              <a:gd name="connsiteX1" fmla="*/ 20938 w 151352"/>
              <a:gd name="connsiteY1" fmla="*/ 241413 h 980726"/>
              <a:gd name="connsiteX2" fmla="*/ 30463 w 151352"/>
              <a:gd name="connsiteY2" fmla="*/ 498588 h 980726"/>
              <a:gd name="connsiteX3" fmla="*/ 17763 w 151352"/>
              <a:gd name="connsiteY3" fmla="*/ 441438 h 980726"/>
              <a:gd name="connsiteX4" fmla="*/ 52688 w 151352"/>
              <a:gd name="connsiteY4" fmla="*/ 593838 h 980726"/>
              <a:gd name="connsiteX5" fmla="*/ 151113 w 151352"/>
              <a:gd name="connsiteY5" fmla="*/ 978013 h 980726"/>
              <a:gd name="connsiteX6" fmla="*/ 78088 w 151352"/>
              <a:gd name="connsiteY6" fmla="*/ 746238 h 980726"/>
              <a:gd name="connsiteX7" fmla="*/ 5063 w 151352"/>
              <a:gd name="connsiteY7" fmla="*/ 387463 h 980726"/>
              <a:gd name="connsiteX8" fmla="*/ 8238 w 151352"/>
              <a:gd name="connsiteY8" fmla="*/ 444613 h 980726"/>
              <a:gd name="connsiteX9" fmla="*/ 24113 w 151352"/>
              <a:gd name="connsiteY9" fmla="*/ 212838 h 980726"/>
              <a:gd name="connsiteX10" fmla="*/ 49513 w 151352"/>
              <a:gd name="connsiteY10" fmla="*/ 113 h 980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1352" h="980726">
                <a:moveTo>
                  <a:pt x="49513" y="113"/>
                </a:moveTo>
                <a:cubicBezTo>
                  <a:pt x="48984" y="4876"/>
                  <a:pt x="24113" y="158334"/>
                  <a:pt x="20938" y="241413"/>
                </a:cubicBezTo>
                <a:cubicBezTo>
                  <a:pt x="17763" y="324492"/>
                  <a:pt x="30992" y="465251"/>
                  <a:pt x="30463" y="498588"/>
                </a:cubicBezTo>
                <a:cubicBezTo>
                  <a:pt x="29934" y="531925"/>
                  <a:pt x="14059" y="425563"/>
                  <a:pt x="17763" y="441438"/>
                </a:cubicBezTo>
                <a:cubicBezTo>
                  <a:pt x="21467" y="457313"/>
                  <a:pt x="30463" y="504409"/>
                  <a:pt x="52688" y="593838"/>
                </a:cubicBezTo>
                <a:cubicBezTo>
                  <a:pt x="74913" y="683267"/>
                  <a:pt x="146880" y="952613"/>
                  <a:pt x="151113" y="978013"/>
                </a:cubicBezTo>
                <a:cubicBezTo>
                  <a:pt x="155346" y="1003413"/>
                  <a:pt x="102430" y="844663"/>
                  <a:pt x="78088" y="746238"/>
                </a:cubicBezTo>
                <a:cubicBezTo>
                  <a:pt x="53746" y="647813"/>
                  <a:pt x="16705" y="437734"/>
                  <a:pt x="5063" y="387463"/>
                </a:cubicBezTo>
                <a:cubicBezTo>
                  <a:pt x="-6579" y="337192"/>
                  <a:pt x="5063" y="473717"/>
                  <a:pt x="8238" y="444613"/>
                </a:cubicBezTo>
                <a:cubicBezTo>
                  <a:pt x="11413" y="415509"/>
                  <a:pt x="18821" y="284275"/>
                  <a:pt x="24113" y="212838"/>
                </a:cubicBezTo>
                <a:cubicBezTo>
                  <a:pt x="29405" y="141401"/>
                  <a:pt x="50042" y="-4650"/>
                  <a:pt x="49513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E8522B67-A2A4-33AD-8A0F-81A095E29178}"/>
              </a:ext>
            </a:extLst>
          </p:cNvPr>
          <p:cNvSpPr/>
          <p:nvPr/>
        </p:nvSpPr>
        <p:spPr>
          <a:xfrm>
            <a:off x="2492233" y="2123943"/>
            <a:ext cx="412959" cy="854255"/>
          </a:xfrm>
          <a:custGeom>
            <a:avLst/>
            <a:gdLst>
              <a:gd name="connsiteX0" fmla="*/ 412892 w 412959"/>
              <a:gd name="connsiteY0" fmla="*/ 132 h 854255"/>
              <a:gd name="connsiteX1" fmla="*/ 260492 w 412959"/>
              <a:gd name="connsiteY1" fmla="*/ 209682 h 854255"/>
              <a:gd name="connsiteX2" fmla="*/ 133492 w 412959"/>
              <a:gd name="connsiteY2" fmla="*/ 536707 h 854255"/>
              <a:gd name="connsiteX3" fmla="*/ 152542 w 412959"/>
              <a:gd name="connsiteY3" fmla="*/ 457332 h 854255"/>
              <a:gd name="connsiteX4" fmla="*/ 142 w 412959"/>
              <a:gd name="connsiteY4" fmla="*/ 854207 h 854255"/>
              <a:gd name="connsiteX5" fmla="*/ 127142 w 412959"/>
              <a:gd name="connsiteY5" fmla="*/ 482732 h 854255"/>
              <a:gd name="connsiteX6" fmla="*/ 241442 w 412959"/>
              <a:gd name="connsiteY6" fmla="*/ 238257 h 854255"/>
              <a:gd name="connsiteX7" fmla="*/ 412892 w 412959"/>
              <a:gd name="connsiteY7" fmla="*/ 132 h 854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2959" h="854255">
                <a:moveTo>
                  <a:pt x="412892" y="132"/>
                </a:moveTo>
                <a:cubicBezTo>
                  <a:pt x="416067" y="-4630"/>
                  <a:pt x="307059" y="120253"/>
                  <a:pt x="260492" y="209682"/>
                </a:cubicBezTo>
                <a:cubicBezTo>
                  <a:pt x="213925" y="299111"/>
                  <a:pt x="151484" y="495432"/>
                  <a:pt x="133492" y="536707"/>
                </a:cubicBezTo>
                <a:cubicBezTo>
                  <a:pt x="115500" y="577982"/>
                  <a:pt x="174767" y="404415"/>
                  <a:pt x="152542" y="457332"/>
                </a:cubicBezTo>
                <a:cubicBezTo>
                  <a:pt x="130317" y="510249"/>
                  <a:pt x="4375" y="849974"/>
                  <a:pt x="142" y="854207"/>
                </a:cubicBezTo>
                <a:cubicBezTo>
                  <a:pt x="-4091" y="858440"/>
                  <a:pt x="86925" y="585390"/>
                  <a:pt x="127142" y="482732"/>
                </a:cubicBezTo>
                <a:cubicBezTo>
                  <a:pt x="167359" y="380074"/>
                  <a:pt x="194346" y="316045"/>
                  <a:pt x="241442" y="238257"/>
                </a:cubicBezTo>
                <a:cubicBezTo>
                  <a:pt x="288538" y="160470"/>
                  <a:pt x="409717" y="4894"/>
                  <a:pt x="412892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4519EEAA-0850-DFFF-A88A-6765EA9D51E5}"/>
              </a:ext>
            </a:extLst>
          </p:cNvPr>
          <p:cNvSpPr/>
          <p:nvPr/>
        </p:nvSpPr>
        <p:spPr>
          <a:xfrm>
            <a:off x="3057000" y="1253514"/>
            <a:ext cx="1502546" cy="270487"/>
          </a:xfrm>
          <a:custGeom>
            <a:avLst/>
            <a:gdLst>
              <a:gd name="connsiteX0" fmla="*/ 1502300 w 1502546"/>
              <a:gd name="connsiteY0" fmla="*/ 270486 h 270487"/>
              <a:gd name="connsiteX1" fmla="*/ 883175 w 1502546"/>
              <a:gd name="connsiteY1" fmla="*/ 111736 h 270487"/>
              <a:gd name="connsiteX2" fmla="*/ 978425 w 1502546"/>
              <a:gd name="connsiteY2" fmla="*/ 143486 h 270487"/>
              <a:gd name="connsiteX3" fmla="*/ 695850 w 1502546"/>
              <a:gd name="connsiteY3" fmla="*/ 41886 h 270487"/>
              <a:gd name="connsiteX4" fmla="*/ 495825 w 1502546"/>
              <a:gd name="connsiteY4" fmla="*/ 19661 h 270487"/>
              <a:gd name="connsiteX5" fmla="*/ 318025 w 1502546"/>
              <a:gd name="connsiteY5" fmla="*/ 70461 h 270487"/>
              <a:gd name="connsiteX6" fmla="*/ 372000 w 1502546"/>
              <a:gd name="connsiteY6" fmla="*/ 22836 h 270487"/>
              <a:gd name="connsiteX7" fmla="*/ 525 w 1502546"/>
              <a:gd name="connsiteY7" fmla="*/ 216511 h 270487"/>
              <a:gd name="connsiteX8" fmla="*/ 292625 w 1502546"/>
              <a:gd name="connsiteY8" fmla="*/ 57761 h 270487"/>
              <a:gd name="connsiteX9" fmla="*/ 391050 w 1502546"/>
              <a:gd name="connsiteY9" fmla="*/ 35536 h 270487"/>
              <a:gd name="connsiteX10" fmla="*/ 591075 w 1502546"/>
              <a:gd name="connsiteY10" fmla="*/ 6961 h 270487"/>
              <a:gd name="connsiteX11" fmla="*/ 578375 w 1502546"/>
              <a:gd name="connsiteY11" fmla="*/ 10136 h 270487"/>
              <a:gd name="connsiteX12" fmla="*/ 953025 w 1502546"/>
              <a:gd name="connsiteY12" fmla="*/ 114911 h 270487"/>
              <a:gd name="connsiteX13" fmla="*/ 1502300 w 1502546"/>
              <a:gd name="connsiteY13" fmla="*/ 270486 h 270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02546" h="270487">
                <a:moveTo>
                  <a:pt x="1502300" y="270486"/>
                </a:moveTo>
                <a:cubicBezTo>
                  <a:pt x="1490658" y="269957"/>
                  <a:pt x="970487" y="132903"/>
                  <a:pt x="883175" y="111736"/>
                </a:cubicBezTo>
                <a:cubicBezTo>
                  <a:pt x="795863" y="90569"/>
                  <a:pt x="1009646" y="155128"/>
                  <a:pt x="978425" y="143486"/>
                </a:cubicBezTo>
                <a:cubicBezTo>
                  <a:pt x="947204" y="131844"/>
                  <a:pt x="776283" y="62523"/>
                  <a:pt x="695850" y="41886"/>
                </a:cubicBezTo>
                <a:cubicBezTo>
                  <a:pt x="615417" y="21249"/>
                  <a:pt x="558796" y="14899"/>
                  <a:pt x="495825" y="19661"/>
                </a:cubicBezTo>
                <a:cubicBezTo>
                  <a:pt x="432854" y="24423"/>
                  <a:pt x="338662" y="69932"/>
                  <a:pt x="318025" y="70461"/>
                </a:cubicBezTo>
                <a:cubicBezTo>
                  <a:pt x="297388" y="70990"/>
                  <a:pt x="424917" y="-1506"/>
                  <a:pt x="372000" y="22836"/>
                </a:cubicBezTo>
                <a:cubicBezTo>
                  <a:pt x="319083" y="47178"/>
                  <a:pt x="13754" y="210690"/>
                  <a:pt x="525" y="216511"/>
                </a:cubicBezTo>
                <a:cubicBezTo>
                  <a:pt x="-12704" y="222332"/>
                  <a:pt x="227538" y="87923"/>
                  <a:pt x="292625" y="57761"/>
                </a:cubicBezTo>
                <a:cubicBezTo>
                  <a:pt x="357712" y="27599"/>
                  <a:pt x="341308" y="44003"/>
                  <a:pt x="391050" y="35536"/>
                </a:cubicBezTo>
                <a:cubicBezTo>
                  <a:pt x="440792" y="27069"/>
                  <a:pt x="591075" y="6961"/>
                  <a:pt x="591075" y="6961"/>
                </a:cubicBezTo>
                <a:cubicBezTo>
                  <a:pt x="622296" y="2728"/>
                  <a:pt x="518050" y="-7856"/>
                  <a:pt x="578375" y="10136"/>
                </a:cubicBezTo>
                <a:cubicBezTo>
                  <a:pt x="638700" y="28128"/>
                  <a:pt x="796392" y="68344"/>
                  <a:pt x="953025" y="114911"/>
                </a:cubicBezTo>
                <a:cubicBezTo>
                  <a:pt x="1109658" y="161478"/>
                  <a:pt x="1513942" y="271015"/>
                  <a:pt x="1502300" y="270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E92B5A13-8DBD-AC30-3408-AA5FAD2C2ECB}"/>
              </a:ext>
            </a:extLst>
          </p:cNvPr>
          <p:cNvSpPr/>
          <p:nvPr/>
        </p:nvSpPr>
        <p:spPr>
          <a:xfrm>
            <a:off x="3797861" y="1498625"/>
            <a:ext cx="784075" cy="406012"/>
          </a:xfrm>
          <a:custGeom>
            <a:avLst/>
            <a:gdLst>
              <a:gd name="connsiteX0" fmla="*/ 764614 w 784075"/>
              <a:gd name="connsiteY0" fmla="*/ 12675 h 406012"/>
              <a:gd name="connsiteX1" fmla="*/ 5789 w 784075"/>
              <a:gd name="connsiteY1" fmla="*/ 403200 h 406012"/>
              <a:gd name="connsiteX2" fmla="*/ 421714 w 784075"/>
              <a:gd name="connsiteY2" fmla="*/ 184125 h 406012"/>
              <a:gd name="connsiteX3" fmla="*/ 548714 w 784075"/>
              <a:gd name="connsiteY3" fmla="*/ 101575 h 406012"/>
              <a:gd name="connsiteX4" fmla="*/ 764614 w 784075"/>
              <a:gd name="connsiteY4" fmla="*/ 12675 h 40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4075" h="406012">
                <a:moveTo>
                  <a:pt x="764614" y="12675"/>
                </a:moveTo>
                <a:cubicBezTo>
                  <a:pt x="674126" y="62946"/>
                  <a:pt x="62939" y="374625"/>
                  <a:pt x="5789" y="403200"/>
                </a:cubicBezTo>
                <a:cubicBezTo>
                  <a:pt x="-51361" y="431775"/>
                  <a:pt x="331226" y="234396"/>
                  <a:pt x="421714" y="184125"/>
                </a:cubicBezTo>
                <a:cubicBezTo>
                  <a:pt x="512202" y="133854"/>
                  <a:pt x="493681" y="126975"/>
                  <a:pt x="548714" y="101575"/>
                </a:cubicBezTo>
                <a:cubicBezTo>
                  <a:pt x="603747" y="76175"/>
                  <a:pt x="855102" y="-37596"/>
                  <a:pt x="764614" y="12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2E85A634-704B-C25C-85D4-99331CEDDDCC}"/>
              </a:ext>
            </a:extLst>
          </p:cNvPr>
          <p:cNvSpPr/>
          <p:nvPr/>
        </p:nvSpPr>
        <p:spPr>
          <a:xfrm>
            <a:off x="2713096" y="1488916"/>
            <a:ext cx="1516004" cy="442287"/>
          </a:xfrm>
          <a:custGeom>
            <a:avLst/>
            <a:gdLst>
              <a:gd name="connsiteX0" fmla="*/ 1516004 w 1516004"/>
              <a:gd name="connsiteY0" fmla="*/ 146209 h 442287"/>
              <a:gd name="connsiteX1" fmla="*/ 995304 w 1516004"/>
              <a:gd name="connsiteY1" fmla="*/ 6509 h 442287"/>
              <a:gd name="connsiteX2" fmla="*/ 436504 w 1516004"/>
              <a:gd name="connsiteY2" fmla="*/ 133509 h 442287"/>
              <a:gd name="connsiteX3" fmla="*/ 741304 w 1516004"/>
              <a:gd name="connsiteY3" fmla="*/ 38259 h 442287"/>
              <a:gd name="connsiteX4" fmla="*/ 261879 w 1516004"/>
              <a:gd name="connsiteY4" fmla="*/ 200184 h 442287"/>
              <a:gd name="connsiteX5" fmla="*/ 211079 w 1516004"/>
              <a:gd name="connsiteY5" fmla="*/ 228759 h 442287"/>
              <a:gd name="connsiteX6" fmla="*/ 249179 w 1516004"/>
              <a:gd name="connsiteY6" fmla="*/ 200184 h 442287"/>
              <a:gd name="connsiteX7" fmla="*/ 179329 w 1516004"/>
              <a:gd name="connsiteY7" fmla="*/ 260509 h 442287"/>
              <a:gd name="connsiteX8" fmla="*/ 1529 w 1516004"/>
              <a:gd name="connsiteY8" fmla="*/ 441484 h 442287"/>
              <a:gd name="connsiteX9" fmla="*/ 290454 w 1516004"/>
              <a:gd name="connsiteY9" fmla="*/ 181134 h 442287"/>
              <a:gd name="connsiteX10" fmla="*/ 534929 w 1516004"/>
              <a:gd name="connsiteY10" fmla="*/ 111284 h 442287"/>
              <a:gd name="connsiteX11" fmla="*/ 849254 w 1516004"/>
              <a:gd name="connsiteY11" fmla="*/ 28734 h 442287"/>
              <a:gd name="connsiteX12" fmla="*/ 814329 w 1516004"/>
              <a:gd name="connsiteY12" fmla="*/ 22384 h 442287"/>
              <a:gd name="connsiteX13" fmla="*/ 1065154 w 1516004"/>
              <a:gd name="connsiteY13" fmla="*/ 159 h 442287"/>
              <a:gd name="connsiteX14" fmla="*/ 1239779 w 1516004"/>
              <a:gd name="connsiteY14" fmla="*/ 35084 h 442287"/>
              <a:gd name="connsiteX15" fmla="*/ 1195329 w 1516004"/>
              <a:gd name="connsiteY15" fmla="*/ 19209 h 442287"/>
              <a:gd name="connsiteX16" fmla="*/ 1516004 w 1516004"/>
              <a:gd name="connsiteY16" fmla="*/ 146209 h 442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6004" h="442287">
                <a:moveTo>
                  <a:pt x="1516004" y="146209"/>
                </a:moveTo>
                <a:cubicBezTo>
                  <a:pt x="1345612" y="77417"/>
                  <a:pt x="1175221" y="8626"/>
                  <a:pt x="995304" y="6509"/>
                </a:cubicBezTo>
                <a:cubicBezTo>
                  <a:pt x="815387" y="4392"/>
                  <a:pt x="478837" y="128217"/>
                  <a:pt x="436504" y="133509"/>
                </a:cubicBezTo>
                <a:cubicBezTo>
                  <a:pt x="394171" y="138801"/>
                  <a:pt x="770408" y="27146"/>
                  <a:pt x="741304" y="38259"/>
                </a:cubicBezTo>
                <a:cubicBezTo>
                  <a:pt x="712200" y="49371"/>
                  <a:pt x="350250" y="168434"/>
                  <a:pt x="261879" y="200184"/>
                </a:cubicBezTo>
                <a:cubicBezTo>
                  <a:pt x="173508" y="231934"/>
                  <a:pt x="213196" y="228759"/>
                  <a:pt x="211079" y="228759"/>
                </a:cubicBezTo>
                <a:cubicBezTo>
                  <a:pt x="208962" y="228759"/>
                  <a:pt x="254471" y="194892"/>
                  <a:pt x="249179" y="200184"/>
                </a:cubicBezTo>
                <a:cubicBezTo>
                  <a:pt x="243887" y="205476"/>
                  <a:pt x="220604" y="220292"/>
                  <a:pt x="179329" y="260509"/>
                </a:cubicBezTo>
                <a:cubicBezTo>
                  <a:pt x="138054" y="300726"/>
                  <a:pt x="-16992" y="454713"/>
                  <a:pt x="1529" y="441484"/>
                </a:cubicBezTo>
                <a:cubicBezTo>
                  <a:pt x="20050" y="428255"/>
                  <a:pt x="201554" y="236167"/>
                  <a:pt x="290454" y="181134"/>
                </a:cubicBezTo>
                <a:cubicBezTo>
                  <a:pt x="379354" y="126101"/>
                  <a:pt x="441796" y="136684"/>
                  <a:pt x="534929" y="111284"/>
                </a:cubicBezTo>
                <a:cubicBezTo>
                  <a:pt x="628062" y="85884"/>
                  <a:pt x="802687" y="43551"/>
                  <a:pt x="849254" y="28734"/>
                </a:cubicBezTo>
                <a:cubicBezTo>
                  <a:pt x="895821" y="13917"/>
                  <a:pt x="778346" y="27146"/>
                  <a:pt x="814329" y="22384"/>
                </a:cubicBezTo>
                <a:cubicBezTo>
                  <a:pt x="850312" y="17622"/>
                  <a:pt x="994246" y="-1958"/>
                  <a:pt x="1065154" y="159"/>
                </a:cubicBezTo>
                <a:cubicBezTo>
                  <a:pt x="1136062" y="2276"/>
                  <a:pt x="1218083" y="31909"/>
                  <a:pt x="1239779" y="35084"/>
                </a:cubicBezTo>
                <a:cubicBezTo>
                  <a:pt x="1261475" y="38259"/>
                  <a:pt x="1195329" y="19209"/>
                  <a:pt x="1195329" y="19209"/>
                </a:cubicBezTo>
                <a:lnTo>
                  <a:pt x="1516004" y="14620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94317985-71BF-E9BD-378C-23787C664E47}"/>
              </a:ext>
            </a:extLst>
          </p:cNvPr>
          <p:cNvSpPr/>
          <p:nvPr/>
        </p:nvSpPr>
        <p:spPr>
          <a:xfrm>
            <a:off x="2675645" y="1597025"/>
            <a:ext cx="1705855" cy="543259"/>
          </a:xfrm>
          <a:custGeom>
            <a:avLst/>
            <a:gdLst>
              <a:gd name="connsiteX0" fmla="*/ 1705855 w 1705855"/>
              <a:gd name="connsiteY0" fmla="*/ 0 h 543259"/>
              <a:gd name="connsiteX1" fmla="*/ 677155 w 1705855"/>
              <a:gd name="connsiteY1" fmla="*/ 165100 h 543259"/>
              <a:gd name="connsiteX2" fmla="*/ 86605 w 1705855"/>
              <a:gd name="connsiteY2" fmla="*/ 434975 h 543259"/>
              <a:gd name="connsiteX3" fmla="*/ 153280 w 1705855"/>
              <a:gd name="connsiteY3" fmla="*/ 396875 h 543259"/>
              <a:gd name="connsiteX4" fmla="*/ 880 w 1705855"/>
              <a:gd name="connsiteY4" fmla="*/ 542925 h 543259"/>
              <a:gd name="connsiteX5" fmla="*/ 235830 w 1705855"/>
              <a:gd name="connsiteY5" fmla="*/ 349250 h 543259"/>
              <a:gd name="connsiteX6" fmla="*/ 181855 w 1705855"/>
              <a:gd name="connsiteY6" fmla="*/ 390525 h 543259"/>
              <a:gd name="connsiteX7" fmla="*/ 683505 w 1705855"/>
              <a:gd name="connsiteY7" fmla="*/ 152400 h 543259"/>
              <a:gd name="connsiteX8" fmla="*/ 1010530 w 1705855"/>
              <a:gd name="connsiteY8" fmla="*/ 85725 h 543259"/>
              <a:gd name="connsiteX9" fmla="*/ 915280 w 1705855"/>
              <a:gd name="connsiteY9" fmla="*/ 107950 h 543259"/>
              <a:gd name="connsiteX10" fmla="*/ 1496305 w 1705855"/>
              <a:gd name="connsiteY10" fmla="*/ 22225 h 543259"/>
              <a:gd name="connsiteX11" fmla="*/ 1258180 w 1705855"/>
              <a:gd name="connsiteY11" fmla="*/ 41275 h 543259"/>
              <a:gd name="connsiteX12" fmla="*/ 1705855 w 1705855"/>
              <a:gd name="connsiteY12" fmla="*/ 0 h 54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05855" h="543259">
                <a:moveTo>
                  <a:pt x="1705855" y="0"/>
                </a:moveTo>
                <a:cubicBezTo>
                  <a:pt x="1326442" y="46302"/>
                  <a:pt x="947030" y="92604"/>
                  <a:pt x="677155" y="165100"/>
                </a:cubicBezTo>
                <a:cubicBezTo>
                  <a:pt x="407280" y="237596"/>
                  <a:pt x="173917" y="396346"/>
                  <a:pt x="86605" y="434975"/>
                </a:cubicBezTo>
                <a:cubicBezTo>
                  <a:pt x="-707" y="473604"/>
                  <a:pt x="167568" y="378883"/>
                  <a:pt x="153280" y="396875"/>
                </a:cubicBezTo>
                <a:cubicBezTo>
                  <a:pt x="138992" y="414867"/>
                  <a:pt x="-12878" y="550863"/>
                  <a:pt x="880" y="542925"/>
                </a:cubicBezTo>
                <a:cubicBezTo>
                  <a:pt x="14638" y="534988"/>
                  <a:pt x="205667" y="374650"/>
                  <a:pt x="235830" y="349250"/>
                </a:cubicBezTo>
                <a:cubicBezTo>
                  <a:pt x="265993" y="323850"/>
                  <a:pt x="107243" y="423333"/>
                  <a:pt x="181855" y="390525"/>
                </a:cubicBezTo>
                <a:cubicBezTo>
                  <a:pt x="256467" y="357717"/>
                  <a:pt x="545393" y="203200"/>
                  <a:pt x="683505" y="152400"/>
                </a:cubicBezTo>
                <a:cubicBezTo>
                  <a:pt x="821617" y="101600"/>
                  <a:pt x="971901" y="93133"/>
                  <a:pt x="1010530" y="85725"/>
                </a:cubicBezTo>
                <a:cubicBezTo>
                  <a:pt x="1049159" y="78317"/>
                  <a:pt x="834318" y="118533"/>
                  <a:pt x="915280" y="107950"/>
                </a:cubicBezTo>
                <a:cubicBezTo>
                  <a:pt x="996242" y="97367"/>
                  <a:pt x="1439155" y="33338"/>
                  <a:pt x="1496305" y="22225"/>
                </a:cubicBezTo>
                <a:cubicBezTo>
                  <a:pt x="1553455" y="11113"/>
                  <a:pt x="1258180" y="41275"/>
                  <a:pt x="1258180" y="41275"/>
                </a:cubicBezTo>
                <a:lnTo>
                  <a:pt x="170585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AE466C95-3D56-1D87-1D5A-6384143F76CA}"/>
              </a:ext>
            </a:extLst>
          </p:cNvPr>
          <p:cNvSpPr/>
          <p:nvPr/>
        </p:nvSpPr>
        <p:spPr>
          <a:xfrm>
            <a:off x="2596830" y="2569813"/>
            <a:ext cx="188576" cy="696512"/>
          </a:xfrm>
          <a:custGeom>
            <a:avLst/>
            <a:gdLst>
              <a:gd name="connsiteX0" fmla="*/ 181295 w 188576"/>
              <a:gd name="connsiteY0" fmla="*/ 14637 h 696512"/>
              <a:gd name="connsiteX1" fmla="*/ 38420 w 188576"/>
              <a:gd name="connsiteY1" fmla="*/ 405162 h 696512"/>
              <a:gd name="connsiteX2" fmla="*/ 320 w 188576"/>
              <a:gd name="connsiteY2" fmla="*/ 694087 h 696512"/>
              <a:gd name="connsiteX3" fmla="*/ 22545 w 188576"/>
              <a:gd name="connsiteY3" fmla="*/ 528987 h 696512"/>
              <a:gd name="connsiteX4" fmla="*/ 63820 w 188576"/>
              <a:gd name="connsiteY4" fmla="*/ 274987 h 696512"/>
              <a:gd name="connsiteX5" fmla="*/ 47945 w 188576"/>
              <a:gd name="connsiteY5" fmla="*/ 335312 h 696512"/>
              <a:gd name="connsiteX6" fmla="*/ 155895 w 188576"/>
              <a:gd name="connsiteY6" fmla="*/ 103537 h 696512"/>
              <a:gd name="connsiteX7" fmla="*/ 181295 w 188576"/>
              <a:gd name="connsiteY7" fmla="*/ 14637 h 696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576" h="696512">
                <a:moveTo>
                  <a:pt x="181295" y="14637"/>
                </a:moveTo>
                <a:cubicBezTo>
                  <a:pt x="161716" y="64908"/>
                  <a:pt x="68583" y="291920"/>
                  <a:pt x="38420" y="405162"/>
                </a:cubicBezTo>
                <a:cubicBezTo>
                  <a:pt x="8257" y="518404"/>
                  <a:pt x="2966" y="673450"/>
                  <a:pt x="320" y="694087"/>
                </a:cubicBezTo>
                <a:cubicBezTo>
                  <a:pt x="-2326" y="714724"/>
                  <a:pt x="11962" y="598837"/>
                  <a:pt x="22545" y="528987"/>
                </a:cubicBezTo>
                <a:cubicBezTo>
                  <a:pt x="33128" y="459137"/>
                  <a:pt x="59587" y="307266"/>
                  <a:pt x="63820" y="274987"/>
                </a:cubicBezTo>
                <a:cubicBezTo>
                  <a:pt x="68053" y="242708"/>
                  <a:pt x="32599" y="363887"/>
                  <a:pt x="47945" y="335312"/>
                </a:cubicBezTo>
                <a:cubicBezTo>
                  <a:pt x="63291" y="306737"/>
                  <a:pt x="134728" y="151162"/>
                  <a:pt x="155895" y="103537"/>
                </a:cubicBezTo>
                <a:cubicBezTo>
                  <a:pt x="177062" y="55912"/>
                  <a:pt x="200874" y="-35634"/>
                  <a:pt x="181295" y="14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E90BC295-E60E-8B11-692B-6B5753A1DA1F}"/>
              </a:ext>
            </a:extLst>
          </p:cNvPr>
          <p:cNvSpPr/>
          <p:nvPr/>
        </p:nvSpPr>
        <p:spPr>
          <a:xfrm>
            <a:off x="2651125" y="2932937"/>
            <a:ext cx="149944" cy="629781"/>
          </a:xfrm>
          <a:custGeom>
            <a:avLst/>
            <a:gdLst>
              <a:gd name="connsiteX0" fmla="*/ 149225 w 149944"/>
              <a:gd name="connsiteY0" fmla="*/ 7113 h 629781"/>
              <a:gd name="connsiteX1" fmla="*/ 60325 w 149944"/>
              <a:gd name="connsiteY1" fmla="*/ 454788 h 629781"/>
              <a:gd name="connsiteX2" fmla="*/ 0 w 149944"/>
              <a:gd name="connsiteY2" fmla="*/ 629413 h 629781"/>
              <a:gd name="connsiteX3" fmla="*/ 60325 w 149944"/>
              <a:gd name="connsiteY3" fmla="*/ 496063 h 629781"/>
              <a:gd name="connsiteX4" fmla="*/ 92075 w 149944"/>
              <a:gd name="connsiteY4" fmla="*/ 334138 h 629781"/>
              <a:gd name="connsiteX5" fmla="*/ 79375 w 149944"/>
              <a:gd name="connsiteY5" fmla="*/ 416688 h 629781"/>
              <a:gd name="connsiteX6" fmla="*/ 101600 w 149944"/>
              <a:gd name="connsiteY6" fmla="*/ 194438 h 629781"/>
              <a:gd name="connsiteX7" fmla="*/ 149225 w 149944"/>
              <a:gd name="connsiteY7" fmla="*/ 7113 h 629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944" h="629781">
                <a:moveTo>
                  <a:pt x="149225" y="7113"/>
                </a:moveTo>
                <a:cubicBezTo>
                  <a:pt x="142346" y="50505"/>
                  <a:pt x="85196" y="351071"/>
                  <a:pt x="60325" y="454788"/>
                </a:cubicBezTo>
                <a:cubicBezTo>
                  <a:pt x="35454" y="558505"/>
                  <a:pt x="0" y="622534"/>
                  <a:pt x="0" y="629413"/>
                </a:cubicBezTo>
                <a:cubicBezTo>
                  <a:pt x="0" y="636292"/>
                  <a:pt x="44979" y="545276"/>
                  <a:pt x="60325" y="496063"/>
                </a:cubicBezTo>
                <a:cubicBezTo>
                  <a:pt x="75671" y="446850"/>
                  <a:pt x="88900" y="347367"/>
                  <a:pt x="92075" y="334138"/>
                </a:cubicBezTo>
                <a:cubicBezTo>
                  <a:pt x="95250" y="320909"/>
                  <a:pt x="77787" y="439971"/>
                  <a:pt x="79375" y="416688"/>
                </a:cubicBezTo>
                <a:cubicBezTo>
                  <a:pt x="80962" y="393405"/>
                  <a:pt x="91546" y="258467"/>
                  <a:pt x="101600" y="194438"/>
                </a:cubicBezTo>
                <a:cubicBezTo>
                  <a:pt x="111654" y="130409"/>
                  <a:pt x="156104" y="-36279"/>
                  <a:pt x="149225" y="7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88071B03-1427-85BF-E325-6871B0B2301C}"/>
              </a:ext>
            </a:extLst>
          </p:cNvPr>
          <p:cNvSpPr/>
          <p:nvPr/>
        </p:nvSpPr>
        <p:spPr>
          <a:xfrm>
            <a:off x="2778010" y="3015728"/>
            <a:ext cx="101788" cy="853865"/>
          </a:xfrm>
          <a:custGeom>
            <a:avLst/>
            <a:gdLst>
              <a:gd name="connsiteX0" fmla="*/ 101715 w 101788"/>
              <a:gd name="connsiteY0" fmla="*/ 522 h 853865"/>
              <a:gd name="connsiteX1" fmla="*/ 3290 w 101788"/>
              <a:gd name="connsiteY1" fmla="*/ 337072 h 853865"/>
              <a:gd name="connsiteX2" fmla="*/ 44565 w 101788"/>
              <a:gd name="connsiteY2" fmla="*/ 848247 h 853865"/>
              <a:gd name="connsiteX3" fmla="*/ 12815 w 101788"/>
              <a:gd name="connsiteY3" fmla="*/ 600597 h 853865"/>
              <a:gd name="connsiteX4" fmla="*/ 115 w 101788"/>
              <a:gd name="connsiteY4" fmla="*/ 454547 h 853865"/>
              <a:gd name="connsiteX5" fmla="*/ 19165 w 101788"/>
              <a:gd name="connsiteY5" fmla="*/ 264047 h 853865"/>
              <a:gd name="connsiteX6" fmla="*/ 101715 w 101788"/>
              <a:gd name="connsiteY6" fmla="*/ 522 h 85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788" h="853865">
                <a:moveTo>
                  <a:pt x="101715" y="522"/>
                </a:moveTo>
                <a:cubicBezTo>
                  <a:pt x="99069" y="12693"/>
                  <a:pt x="12815" y="195785"/>
                  <a:pt x="3290" y="337072"/>
                </a:cubicBezTo>
                <a:cubicBezTo>
                  <a:pt x="-6235" y="478360"/>
                  <a:pt x="42978" y="804326"/>
                  <a:pt x="44565" y="848247"/>
                </a:cubicBezTo>
                <a:cubicBezTo>
                  <a:pt x="46152" y="892168"/>
                  <a:pt x="20223" y="666213"/>
                  <a:pt x="12815" y="600597"/>
                </a:cubicBezTo>
                <a:cubicBezTo>
                  <a:pt x="5407" y="534981"/>
                  <a:pt x="-943" y="510639"/>
                  <a:pt x="115" y="454547"/>
                </a:cubicBezTo>
                <a:cubicBezTo>
                  <a:pt x="1173" y="398455"/>
                  <a:pt x="3819" y="336014"/>
                  <a:pt x="19165" y="264047"/>
                </a:cubicBezTo>
                <a:cubicBezTo>
                  <a:pt x="34511" y="192080"/>
                  <a:pt x="104361" y="-11649"/>
                  <a:pt x="101715" y="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78D09E1C-8D8D-FD5F-3991-EED57002ADAC}"/>
              </a:ext>
            </a:extLst>
          </p:cNvPr>
          <p:cNvSpPr/>
          <p:nvPr/>
        </p:nvSpPr>
        <p:spPr>
          <a:xfrm>
            <a:off x="3260724" y="4708513"/>
            <a:ext cx="285755" cy="539803"/>
          </a:xfrm>
          <a:custGeom>
            <a:avLst/>
            <a:gdLst>
              <a:gd name="connsiteX0" fmla="*/ 1 w 285755"/>
              <a:gd name="connsiteY0" fmla="*/ 12 h 539803"/>
              <a:gd name="connsiteX1" fmla="*/ 190501 w 285755"/>
              <a:gd name="connsiteY1" fmla="*/ 365137 h 539803"/>
              <a:gd name="connsiteX2" fmla="*/ 285751 w 285755"/>
              <a:gd name="connsiteY2" fmla="*/ 539762 h 539803"/>
              <a:gd name="connsiteX3" fmla="*/ 193676 w 285755"/>
              <a:gd name="connsiteY3" fmla="*/ 377837 h 539803"/>
              <a:gd name="connsiteX4" fmla="*/ 1 w 285755"/>
              <a:gd name="connsiteY4" fmla="*/ 12 h 53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755" h="539803">
                <a:moveTo>
                  <a:pt x="1" y="12"/>
                </a:moveTo>
                <a:cubicBezTo>
                  <a:pt x="-528" y="-2105"/>
                  <a:pt x="142876" y="275179"/>
                  <a:pt x="190501" y="365137"/>
                </a:cubicBezTo>
                <a:cubicBezTo>
                  <a:pt x="238126" y="455095"/>
                  <a:pt x="285222" y="537645"/>
                  <a:pt x="285751" y="539762"/>
                </a:cubicBezTo>
                <a:cubicBezTo>
                  <a:pt x="286280" y="541879"/>
                  <a:pt x="237068" y="461975"/>
                  <a:pt x="193676" y="377837"/>
                </a:cubicBezTo>
                <a:cubicBezTo>
                  <a:pt x="150284" y="293700"/>
                  <a:pt x="530" y="2129"/>
                  <a:pt x="1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8107DA50-A4C9-ADCD-95A1-87B845694415}"/>
              </a:ext>
            </a:extLst>
          </p:cNvPr>
          <p:cNvSpPr/>
          <p:nvPr/>
        </p:nvSpPr>
        <p:spPr>
          <a:xfrm>
            <a:off x="3286750" y="1047750"/>
            <a:ext cx="1332875" cy="285770"/>
          </a:xfrm>
          <a:custGeom>
            <a:avLst/>
            <a:gdLst>
              <a:gd name="connsiteX0" fmla="*/ 1332875 w 1332875"/>
              <a:gd name="connsiteY0" fmla="*/ 285750 h 285770"/>
              <a:gd name="connsiteX1" fmla="*/ 894725 w 1332875"/>
              <a:gd name="connsiteY1" fmla="*/ 101600 h 285770"/>
              <a:gd name="connsiteX2" fmla="*/ 980450 w 1332875"/>
              <a:gd name="connsiteY2" fmla="*/ 139700 h 285770"/>
              <a:gd name="connsiteX3" fmla="*/ 675650 w 1332875"/>
              <a:gd name="connsiteY3" fmla="*/ 28575 h 285770"/>
              <a:gd name="connsiteX4" fmla="*/ 393075 w 1332875"/>
              <a:gd name="connsiteY4" fmla="*/ 22225 h 285770"/>
              <a:gd name="connsiteX5" fmla="*/ 520075 w 1332875"/>
              <a:gd name="connsiteY5" fmla="*/ 0 h 285770"/>
              <a:gd name="connsiteX6" fmla="*/ 158125 w 1332875"/>
              <a:gd name="connsiteY6" fmla="*/ 73025 h 285770"/>
              <a:gd name="connsiteX7" fmla="*/ 8900 w 1332875"/>
              <a:gd name="connsiteY7" fmla="*/ 130175 h 285770"/>
              <a:gd name="connsiteX8" fmla="*/ 399425 w 1332875"/>
              <a:gd name="connsiteY8" fmla="*/ 28575 h 285770"/>
              <a:gd name="connsiteX9" fmla="*/ 716925 w 1332875"/>
              <a:gd name="connsiteY9" fmla="*/ 25400 h 285770"/>
              <a:gd name="connsiteX10" fmla="*/ 951875 w 1332875"/>
              <a:gd name="connsiteY10" fmla="*/ 111125 h 285770"/>
              <a:gd name="connsiteX11" fmla="*/ 894725 w 1332875"/>
              <a:gd name="connsiteY11" fmla="*/ 88900 h 285770"/>
              <a:gd name="connsiteX12" fmla="*/ 1332875 w 1332875"/>
              <a:gd name="connsiteY12" fmla="*/ 285750 h 285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32875" h="285770">
                <a:moveTo>
                  <a:pt x="1332875" y="285750"/>
                </a:moveTo>
                <a:cubicBezTo>
                  <a:pt x="1332875" y="287867"/>
                  <a:pt x="953462" y="125942"/>
                  <a:pt x="894725" y="101600"/>
                </a:cubicBezTo>
                <a:cubicBezTo>
                  <a:pt x="835988" y="77258"/>
                  <a:pt x="1016962" y="151871"/>
                  <a:pt x="980450" y="139700"/>
                </a:cubicBezTo>
                <a:cubicBezTo>
                  <a:pt x="943938" y="127529"/>
                  <a:pt x="773546" y="48154"/>
                  <a:pt x="675650" y="28575"/>
                </a:cubicBezTo>
                <a:cubicBezTo>
                  <a:pt x="577754" y="8996"/>
                  <a:pt x="419004" y="26987"/>
                  <a:pt x="393075" y="22225"/>
                </a:cubicBezTo>
                <a:lnTo>
                  <a:pt x="520075" y="0"/>
                </a:lnTo>
                <a:cubicBezTo>
                  <a:pt x="480917" y="8467"/>
                  <a:pt x="243321" y="51329"/>
                  <a:pt x="158125" y="73025"/>
                </a:cubicBezTo>
                <a:cubicBezTo>
                  <a:pt x="72929" y="94721"/>
                  <a:pt x="-31317" y="137583"/>
                  <a:pt x="8900" y="130175"/>
                </a:cubicBezTo>
                <a:cubicBezTo>
                  <a:pt x="49117" y="122767"/>
                  <a:pt x="281421" y="46037"/>
                  <a:pt x="399425" y="28575"/>
                </a:cubicBezTo>
                <a:cubicBezTo>
                  <a:pt x="517429" y="11112"/>
                  <a:pt x="624850" y="11642"/>
                  <a:pt x="716925" y="25400"/>
                </a:cubicBezTo>
                <a:cubicBezTo>
                  <a:pt x="809000" y="39158"/>
                  <a:pt x="922242" y="100542"/>
                  <a:pt x="951875" y="111125"/>
                </a:cubicBezTo>
                <a:cubicBezTo>
                  <a:pt x="981508" y="121708"/>
                  <a:pt x="835458" y="60854"/>
                  <a:pt x="894725" y="88900"/>
                </a:cubicBezTo>
                <a:cubicBezTo>
                  <a:pt x="953992" y="116946"/>
                  <a:pt x="1332875" y="283633"/>
                  <a:pt x="1332875" y="285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316ABD6C-6B2C-605E-CE98-F1328CEFC22B}"/>
              </a:ext>
            </a:extLst>
          </p:cNvPr>
          <p:cNvSpPr/>
          <p:nvPr/>
        </p:nvSpPr>
        <p:spPr>
          <a:xfrm>
            <a:off x="3790918" y="841331"/>
            <a:ext cx="866807" cy="422319"/>
          </a:xfrm>
          <a:custGeom>
            <a:avLst/>
            <a:gdLst>
              <a:gd name="connsiteX0" fmla="*/ 866807 w 866807"/>
              <a:gd name="connsiteY0" fmla="*/ 422319 h 422319"/>
              <a:gd name="connsiteX1" fmla="*/ 539782 w 866807"/>
              <a:gd name="connsiteY1" fmla="*/ 111169 h 422319"/>
              <a:gd name="connsiteX2" fmla="*/ 612807 w 866807"/>
              <a:gd name="connsiteY2" fmla="*/ 184194 h 422319"/>
              <a:gd name="connsiteX3" fmla="*/ 415957 w 866807"/>
              <a:gd name="connsiteY3" fmla="*/ 3219 h 422319"/>
              <a:gd name="connsiteX4" fmla="*/ 32 w 866807"/>
              <a:gd name="connsiteY4" fmla="*/ 73069 h 422319"/>
              <a:gd name="connsiteX5" fmla="*/ 393732 w 866807"/>
              <a:gd name="connsiteY5" fmla="*/ 44 h 422319"/>
              <a:gd name="connsiteX6" fmla="*/ 514382 w 866807"/>
              <a:gd name="connsiteY6" fmla="*/ 85769 h 422319"/>
              <a:gd name="connsiteX7" fmla="*/ 492157 w 866807"/>
              <a:gd name="connsiteY7" fmla="*/ 66719 h 422319"/>
              <a:gd name="connsiteX8" fmla="*/ 866807 w 866807"/>
              <a:gd name="connsiteY8" fmla="*/ 422319 h 42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6807" h="422319">
                <a:moveTo>
                  <a:pt x="866807" y="422319"/>
                </a:moveTo>
                <a:lnTo>
                  <a:pt x="539782" y="111169"/>
                </a:lnTo>
                <a:cubicBezTo>
                  <a:pt x="497449" y="71482"/>
                  <a:pt x="633444" y="202186"/>
                  <a:pt x="612807" y="184194"/>
                </a:cubicBezTo>
                <a:cubicBezTo>
                  <a:pt x="592169" y="166202"/>
                  <a:pt x="518086" y="21740"/>
                  <a:pt x="415957" y="3219"/>
                </a:cubicBezTo>
                <a:cubicBezTo>
                  <a:pt x="313828" y="-15302"/>
                  <a:pt x="3736" y="73598"/>
                  <a:pt x="32" y="73069"/>
                </a:cubicBezTo>
                <a:cubicBezTo>
                  <a:pt x="-3672" y="72540"/>
                  <a:pt x="308007" y="-2073"/>
                  <a:pt x="393732" y="44"/>
                </a:cubicBezTo>
                <a:cubicBezTo>
                  <a:pt x="479457" y="2161"/>
                  <a:pt x="497978" y="74657"/>
                  <a:pt x="514382" y="85769"/>
                </a:cubicBezTo>
                <a:cubicBezTo>
                  <a:pt x="530786" y="96881"/>
                  <a:pt x="492157" y="66719"/>
                  <a:pt x="492157" y="66719"/>
                </a:cubicBezTo>
                <a:lnTo>
                  <a:pt x="866807" y="42231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9CBC2D2B-B0E6-9BD6-15AD-733B3DAF0CBB}"/>
              </a:ext>
            </a:extLst>
          </p:cNvPr>
          <p:cNvSpPr/>
          <p:nvPr/>
        </p:nvSpPr>
        <p:spPr>
          <a:xfrm>
            <a:off x="4498973" y="660385"/>
            <a:ext cx="212777" cy="644753"/>
          </a:xfrm>
          <a:custGeom>
            <a:avLst/>
            <a:gdLst>
              <a:gd name="connsiteX0" fmla="*/ 2 w 212777"/>
              <a:gd name="connsiteY0" fmla="*/ 644540 h 644753"/>
              <a:gd name="connsiteX1" fmla="*/ 120652 w 212777"/>
              <a:gd name="connsiteY1" fmla="*/ 400065 h 644753"/>
              <a:gd name="connsiteX2" fmla="*/ 203202 w 212777"/>
              <a:gd name="connsiteY2" fmla="*/ 184165 h 644753"/>
              <a:gd name="connsiteX3" fmla="*/ 196852 w 212777"/>
              <a:gd name="connsiteY3" fmla="*/ 82565 h 644753"/>
              <a:gd name="connsiteX4" fmla="*/ 76202 w 212777"/>
              <a:gd name="connsiteY4" fmla="*/ 15 h 644753"/>
              <a:gd name="connsiteX5" fmla="*/ 193677 w 212777"/>
              <a:gd name="connsiteY5" fmla="*/ 88915 h 644753"/>
              <a:gd name="connsiteX6" fmla="*/ 200027 w 212777"/>
              <a:gd name="connsiteY6" fmla="*/ 152415 h 644753"/>
              <a:gd name="connsiteX7" fmla="*/ 117477 w 212777"/>
              <a:gd name="connsiteY7" fmla="*/ 438165 h 644753"/>
              <a:gd name="connsiteX8" fmla="*/ 2 w 212777"/>
              <a:gd name="connsiteY8" fmla="*/ 644540 h 64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777" h="644753">
                <a:moveTo>
                  <a:pt x="2" y="644540"/>
                </a:moveTo>
                <a:cubicBezTo>
                  <a:pt x="531" y="638190"/>
                  <a:pt x="86785" y="476794"/>
                  <a:pt x="120652" y="400065"/>
                </a:cubicBezTo>
                <a:cubicBezTo>
                  <a:pt x="154519" y="323336"/>
                  <a:pt x="190502" y="237082"/>
                  <a:pt x="203202" y="184165"/>
                </a:cubicBezTo>
                <a:cubicBezTo>
                  <a:pt x="215902" y="131248"/>
                  <a:pt x="218019" y="113257"/>
                  <a:pt x="196852" y="82565"/>
                </a:cubicBezTo>
                <a:cubicBezTo>
                  <a:pt x="175685" y="51873"/>
                  <a:pt x="76731" y="-1043"/>
                  <a:pt x="76202" y="15"/>
                </a:cubicBezTo>
                <a:cubicBezTo>
                  <a:pt x="75673" y="1073"/>
                  <a:pt x="173039" y="63515"/>
                  <a:pt x="193677" y="88915"/>
                </a:cubicBezTo>
                <a:cubicBezTo>
                  <a:pt x="214315" y="114315"/>
                  <a:pt x="212727" y="94207"/>
                  <a:pt x="200027" y="152415"/>
                </a:cubicBezTo>
                <a:cubicBezTo>
                  <a:pt x="187327" y="210623"/>
                  <a:pt x="148169" y="361965"/>
                  <a:pt x="117477" y="438165"/>
                </a:cubicBezTo>
                <a:cubicBezTo>
                  <a:pt x="86785" y="514365"/>
                  <a:pt x="-527" y="650890"/>
                  <a:pt x="2" y="644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A1ECD7A4-00C9-0459-88D9-A003546A89C3}"/>
              </a:ext>
            </a:extLst>
          </p:cNvPr>
          <p:cNvSpPr/>
          <p:nvPr/>
        </p:nvSpPr>
        <p:spPr>
          <a:xfrm>
            <a:off x="3854549" y="771695"/>
            <a:ext cx="797420" cy="311218"/>
          </a:xfrm>
          <a:custGeom>
            <a:avLst/>
            <a:gdLst>
              <a:gd name="connsiteX0" fmla="*/ 796826 w 797420"/>
              <a:gd name="connsiteY0" fmla="*/ 310980 h 311218"/>
              <a:gd name="connsiteX1" fmla="*/ 653951 w 797420"/>
              <a:gd name="connsiteY1" fmla="*/ 104605 h 311218"/>
              <a:gd name="connsiteX2" fmla="*/ 526951 w 797420"/>
              <a:gd name="connsiteY2" fmla="*/ 31580 h 311218"/>
              <a:gd name="connsiteX3" fmla="*/ 6251 w 797420"/>
              <a:gd name="connsiteY3" fmla="*/ 3005 h 311218"/>
              <a:gd name="connsiteX4" fmla="*/ 257076 w 797420"/>
              <a:gd name="connsiteY4" fmla="*/ 3005 h 311218"/>
              <a:gd name="connsiteX5" fmla="*/ 523776 w 797420"/>
              <a:gd name="connsiteY5" fmla="*/ 22055 h 311218"/>
              <a:gd name="connsiteX6" fmla="*/ 596801 w 797420"/>
              <a:gd name="connsiteY6" fmla="*/ 60155 h 311218"/>
              <a:gd name="connsiteX7" fmla="*/ 796826 w 797420"/>
              <a:gd name="connsiteY7" fmla="*/ 310980 h 311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7420" h="311218">
                <a:moveTo>
                  <a:pt x="796826" y="310980"/>
                </a:moveTo>
                <a:cubicBezTo>
                  <a:pt x="806351" y="318388"/>
                  <a:pt x="698930" y="151172"/>
                  <a:pt x="653951" y="104605"/>
                </a:cubicBezTo>
                <a:cubicBezTo>
                  <a:pt x="608972" y="58038"/>
                  <a:pt x="634901" y="48513"/>
                  <a:pt x="526951" y="31580"/>
                </a:cubicBezTo>
                <a:cubicBezTo>
                  <a:pt x="419001" y="14647"/>
                  <a:pt x="51230" y="7767"/>
                  <a:pt x="6251" y="3005"/>
                </a:cubicBezTo>
                <a:cubicBezTo>
                  <a:pt x="-38728" y="-1757"/>
                  <a:pt x="170822" y="-170"/>
                  <a:pt x="257076" y="3005"/>
                </a:cubicBezTo>
                <a:cubicBezTo>
                  <a:pt x="343330" y="6180"/>
                  <a:pt x="467155" y="12530"/>
                  <a:pt x="523776" y="22055"/>
                </a:cubicBezTo>
                <a:cubicBezTo>
                  <a:pt x="580397" y="31580"/>
                  <a:pt x="551822" y="16763"/>
                  <a:pt x="596801" y="60155"/>
                </a:cubicBezTo>
                <a:cubicBezTo>
                  <a:pt x="641780" y="103547"/>
                  <a:pt x="787301" y="303572"/>
                  <a:pt x="796826" y="310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EE7243F2-EF9D-4679-E7A4-60997E8F2FB3}"/>
              </a:ext>
            </a:extLst>
          </p:cNvPr>
          <p:cNvSpPr/>
          <p:nvPr/>
        </p:nvSpPr>
        <p:spPr>
          <a:xfrm>
            <a:off x="4434085" y="753884"/>
            <a:ext cx="303016" cy="297044"/>
          </a:xfrm>
          <a:custGeom>
            <a:avLst/>
            <a:gdLst>
              <a:gd name="connsiteX0" fmla="*/ 303015 w 303016"/>
              <a:gd name="connsiteY0" fmla="*/ 297041 h 297044"/>
              <a:gd name="connsiteX1" fmla="*/ 118865 w 303016"/>
              <a:gd name="connsiteY1" fmla="*/ 23991 h 297044"/>
              <a:gd name="connsiteX2" fmla="*/ 1390 w 303016"/>
              <a:gd name="connsiteY2" fmla="*/ 11291 h 297044"/>
              <a:gd name="connsiteX3" fmla="*/ 58540 w 303016"/>
              <a:gd name="connsiteY3" fmla="*/ 1766 h 297044"/>
              <a:gd name="connsiteX4" fmla="*/ 122040 w 303016"/>
              <a:gd name="connsiteY4" fmla="*/ 30341 h 297044"/>
              <a:gd name="connsiteX5" fmla="*/ 303015 w 303016"/>
              <a:gd name="connsiteY5" fmla="*/ 297041 h 297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016" h="297044">
                <a:moveTo>
                  <a:pt x="303015" y="297041"/>
                </a:moveTo>
                <a:cubicBezTo>
                  <a:pt x="302486" y="295983"/>
                  <a:pt x="169136" y="71616"/>
                  <a:pt x="118865" y="23991"/>
                </a:cubicBezTo>
                <a:cubicBezTo>
                  <a:pt x="68594" y="-23634"/>
                  <a:pt x="11444" y="14995"/>
                  <a:pt x="1390" y="11291"/>
                </a:cubicBezTo>
                <a:cubicBezTo>
                  <a:pt x="-8664" y="7587"/>
                  <a:pt x="38432" y="-1409"/>
                  <a:pt x="58540" y="1766"/>
                </a:cubicBezTo>
                <a:cubicBezTo>
                  <a:pt x="78648" y="4941"/>
                  <a:pt x="84469" y="-15167"/>
                  <a:pt x="122040" y="30341"/>
                </a:cubicBezTo>
                <a:cubicBezTo>
                  <a:pt x="159611" y="75849"/>
                  <a:pt x="303544" y="298099"/>
                  <a:pt x="303015" y="2970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4365B859-DAA1-1345-E4C6-660371D0B589}"/>
              </a:ext>
            </a:extLst>
          </p:cNvPr>
          <p:cNvSpPr/>
          <p:nvPr/>
        </p:nvSpPr>
        <p:spPr>
          <a:xfrm>
            <a:off x="4545092" y="819098"/>
            <a:ext cx="701970" cy="226077"/>
          </a:xfrm>
          <a:custGeom>
            <a:avLst/>
            <a:gdLst>
              <a:gd name="connsiteX0" fmla="*/ 1508 w 701970"/>
              <a:gd name="connsiteY0" fmla="*/ 225477 h 226077"/>
              <a:gd name="connsiteX1" fmla="*/ 233283 w 701970"/>
              <a:gd name="connsiteY1" fmla="*/ 25452 h 226077"/>
              <a:gd name="connsiteX2" fmla="*/ 687308 w 701970"/>
              <a:gd name="connsiteY2" fmla="*/ 15927 h 226077"/>
              <a:gd name="connsiteX3" fmla="*/ 576183 w 701970"/>
              <a:gd name="connsiteY3" fmla="*/ 12752 h 226077"/>
              <a:gd name="connsiteX4" fmla="*/ 430133 w 701970"/>
              <a:gd name="connsiteY4" fmla="*/ 52 h 226077"/>
              <a:gd name="connsiteX5" fmla="*/ 258683 w 701970"/>
              <a:gd name="connsiteY5" fmla="*/ 12752 h 226077"/>
              <a:gd name="connsiteX6" fmla="*/ 138033 w 701970"/>
              <a:gd name="connsiteY6" fmla="*/ 85777 h 226077"/>
              <a:gd name="connsiteX7" fmla="*/ 1508 w 701970"/>
              <a:gd name="connsiteY7" fmla="*/ 225477 h 22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1970" h="226077">
                <a:moveTo>
                  <a:pt x="1508" y="225477"/>
                </a:moveTo>
                <a:cubicBezTo>
                  <a:pt x="17383" y="215423"/>
                  <a:pt x="118983" y="60377"/>
                  <a:pt x="233283" y="25452"/>
                </a:cubicBezTo>
                <a:cubicBezTo>
                  <a:pt x="347583" y="-9473"/>
                  <a:pt x="630158" y="18044"/>
                  <a:pt x="687308" y="15927"/>
                </a:cubicBezTo>
                <a:cubicBezTo>
                  <a:pt x="744458" y="13810"/>
                  <a:pt x="619045" y="15398"/>
                  <a:pt x="576183" y="12752"/>
                </a:cubicBezTo>
                <a:cubicBezTo>
                  <a:pt x="533321" y="10106"/>
                  <a:pt x="483050" y="52"/>
                  <a:pt x="430133" y="52"/>
                </a:cubicBezTo>
                <a:cubicBezTo>
                  <a:pt x="377216" y="52"/>
                  <a:pt x="307366" y="-1536"/>
                  <a:pt x="258683" y="12752"/>
                </a:cubicBezTo>
                <a:cubicBezTo>
                  <a:pt x="210000" y="27039"/>
                  <a:pt x="176662" y="55085"/>
                  <a:pt x="138033" y="85777"/>
                </a:cubicBezTo>
                <a:cubicBezTo>
                  <a:pt x="99404" y="116469"/>
                  <a:pt x="-14367" y="235531"/>
                  <a:pt x="1508" y="225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E7503C42-3C88-A099-6EC3-3A012408FB3B}"/>
              </a:ext>
            </a:extLst>
          </p:cNvPr>
          <p:cNvSpPr/>
          <p:nvPr/>
        </p:nvSpPr>
        <p:spPr>
          <a:xfrm>
            <a:off x="4648200" y="947982"/>
            <a:ext cx="833376" cy="153743"/>
          </a:xfrm>
          <a:custGeom>
            <a:avLst/>
            <a:gdLst>
              <a:gd name="connsiteX0" fmla="*/ 0 w 833376"/>
              <a:gd name="connsiteY0" fmla="*/ 153743 h 153743"/>
              <a:gd name="connsiteX1" fmla="*/ 396875 w 833376"/>
              <a:gd name="connsiteY1" fmla="*/ 17218 h 153743"/>
              <a:gd name="connsiteX2" fmla="*/ 809625 w 833376"/>
              <a:gd name="connsiteY2" fmla="*/ 61668 h 153743"/>
              <a:gd name="connsiteX3" fmla="*/ 762000 w 833376"/>
              <a:gd name="connsiteY3" fmla="*/ 58493 h 153743"/>
              <a:gd name="connsiteX4" fmla="*/ 584200 w 833376"/>
              <a:gd name="connsiteY4" fmla="*/ 14043 h 153743"/>
              <a:gd name="connsiteX5" fmla="*/ 431800 w 833376"/>
              <a:gd name="connsiteY5" fmla="*/ 10868 h 153743"/>
              <a:gd name="connsiteX6" fmla="*/ 0 w 833376"/>
              <a:gd name="connsiteY6" fmla="*/ 153743 h 153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3376" h="153743">
                <a:moveTo>
                  <a:pt x="0" y="153743"/>
                </a:moveTo>
                <a:cubicBezTo>
                  <a:pt x="130969" y="93153"/>
                  <a:pt x="261938" y="32564"/>
                  <a:pt x="396875" y="17218"/>
                </a:cubicBezTo>
                <a:lnTo>
                  <a:pt x="809625" y="61668"/>
                </a:lnTo>
                <a:cubicBezTo>
                  <a:pt x="870479" y="68547"/>
                  <a:pt x="799571" y="66430"/>
                  <a:pt x="762000" y="58493"/>
                </a:cubicBezTo>
                <a:cubicBezTo>
                  <a:pt x="724429" y="50556"/>
                  <a:pt x="639233" y="21980"/>
                  <a:pt x="584200" y="14043"/>
                </a:cubicBezTo>
                <a:cubicBezTo>
                  <a:pt x="529167" y="6106"/>
                  <a:pt x="527579" y="-11357"/>
                  <a:pt x="431800" y="10868"/>
                </a:cubicBezTo>
                <a:cubicBezTo>
                  <a:pt x="336021" y="33093"/>
                  <a:pt x="172773" y="90243"/>
                  <a:pt x="0" y="153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A7EF18F6-6DB8-C448-A36E-A43C6BADED78}"/>
              </a:ext>
            </a:extLst>
          </p:cNvPr>
          <p:cNvSpPr/>
          <p:nvPr/>
        </p:nvSpPr>
        <p:spPr>
          <a:xfrm>
            <a:off x="4613244" y="1080089"/>
            <a:ext cx="1249743" cy="223448"/>
          </a:xfrm>
          <a:custGeom>
            <a:avLst/>
            <a:gdLst>
              <a:gd name="connsiteX0" fmla="*/ 31 w 1249743"/>
              <a:gd name="connsiteY0" fmla="*/ 158161 h 223448"/>
              <a:gd name="connsiteX1" fmla="*/ 454056 w 1249743"/>
              <a:gd name="connsiteY1" fmla="*/ 31161 h 223448"/>
              <a:gd name="connsiteX2" fmla="*/ 774731 w 1249743"/>
              <a:gd name="connsiteY2" fmla="*/ 31161 h 223448"/>
              <a:gd name="connsiteX3" fmla="*/ 584231 w 1249743"/>
              <a:gd name="connsiteY3" fmla="*/ 5761 h 223448"/>
              <a:gd name="connsiteX4" fmla="*/ 717581 w 1249743"/>
              <a:gd name="connsiteY4" fmla="*/ 21636 h 223448"/>
              <a:gd name="connsiteX5" fmla="*/ 1228756 w 1249743"/>
              <a:gd name="connsiteY5" fmla="*/ 215311 h 223448"/>
              <a:gd name="connsiteX6" fmla="*/ 1158906 w 1249743"/>
              <a:gd name="connsiteY6" fmla="*/ 189911 h 223448"/>
              <a:gd name="connsiteX7" fmla="*/ 879506 w 1249743"/>
              <a:gd name="connsiteY7" fmla="*/ 94661 h 223448"/>
              <a:gd name="connsiteX8" fmla="*/ 603281 w 1249743"/>
              <a:gd name="connsiteY8" fmla="*/ 15286 h 223448"/>
              <a:gd name="connsiteX9" fmla="*/ 765206 w 1249743"/>
              <a:gd name="connsiteY9" fmla="*/ 50211 h 223448"/>
              <a:gd name="connsiteX10" fmla="*/ 431831 w 1249743"/>
              <a:gd name="connsiteY10" fmla="*/ 15286 h 223448"/>
              <a:gd name="connsiteX11" fmla="*/ 476281 w 1249743"/>
              <a:gd name="connsiteY11" fmla="*/ 18461 h 223448"/>
              <a:gd name="connsiteX12" fmla="*/ 31 w 1249743"/>
              <a:gd name="connsiteY12" fmla="*/ 158161 h 22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9743" h="223448">
                <a:moveTo>
                  <a:pt x="31" y="158161"/>
                </a:moveTo>
                <a:cubicBezTo>
                  <a:pt x="-3673" y="160278"/>
                  <a:pt x="324939" y="52328"/>
                  <a:pt x="454056" y="31161"/>
                </a:cubicBezTo>
                <a:cubicBezTo>
                  <a:pt x="583173" y="9994"/>
                  <a:pt x="753035" y="35394"/>
                  <a:pt x="774731" y="31161"/>
                </a:cubicBezTo>
                <a:cubicBezTo>
                  <a:pt x="796427" y="26928"/>
                  <a:pt x="593756" y="7348"/>
                  <a:pt x="584231" y="5761"/>
                </a:cubicBezTo>
                <a:cubicBezTo>
                  <a:pt x="574706" y="4173"/>
                  <a:pt x="610160" y="-13289"/>
                  <a:pt x="717581" y="21636"/>
                </a:cubicBezTo>
                <a:cubicBezTo>
                  <a:pt x="825002" y="56561"/>
                  <a:pt x="1155202" y="187265"/>
                  <a:pt x="1228756" y="215311"/>
                </a:cubicBezTo>
                <a:cubicBezTo>
                  <a:pt x="1302310" y="243357"/>
                  <a:pt x="1158906" y="189911"/>
                  <a:pt x="1158906" y="189911"/>
                </a:cubicBezTo>
                <a:cubicBezTo>
                  <a:pt x="1100698" y="169803"/>
                  <a:pt x="972110" y="123765"/>
                  <a:pt x="879506" y="94661"/>
                </a:cubicBezTo>
                <a:cubicBezTo>
                  <a:pt x="786902" y="65557"/>
                  <a:pt x="622331" y="22694"/>
                  <a:pt x="603281" y="15286"/>
                </a:cubicBezTo>
                <a:cubicBezTo>
                  <a:pt x="584231" y="7878"/>
                  <a:pt x="793781" y="50211"/>
                  <a:pt x="765206" y="50211"/>
                </a:cubicBezTo>
                <a:cubicBezTo>
                  <a:pt x="736631" y="50211"/>
                  <a:pt x="479985" y="20578"/>
                  <a:pt x="431831" y="15286"/>
                </a:cubicBezTo>
                <a:cubicBezTo>
                  <a:pt x="383677" y="9994"/>
                  <a:pt x="544014" y="-1647"/>
                  <a:pt x="476281" y="18461"/>
                </a:cubicBezTo>
                <a:lnTo>
                  <a:pt x="31" y="15816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2D055099-9D59-324A-75BF-2C6D55D547AF}"/>
              </a:ext>
            </a:extLst>
          </p:cNvPr>
          <p:cNvSpPr/>
          <p:nvPr/>
        </p:nvSpPr>
        <p:spPr>
          <a:xfrm>
            <a:off x="4549093" y="1231663"/>
            <a:ext cx="1546079" cy="356700"/>
          </a:xfrm>
          <a:custGeom>
            <a:avLst/>
            <a:gdLst>
              <a:gd name="connsiteX0" fmla="*/ 682 w 1546079"/>
              <a:gd name="connsiteY0" fmla="*/ 95487 h 356700"/>
              <a:gd name="connsiteX1" fmla="*/ 715057 w 1546079"/>
              <a:gd name="connsiteY1" fmla="*/ 16112 h 356700"/>
              <a:gd name="connsiteX2" fmla="*/ 1121457 w 1546079"/>
              <a:gd name="connsiteY2" fmla="*/ 143112 h 356700"/>
              <a:gd name="connsiteX3" fmla="*/ 918257 w 1546079"/>
              <a:gd name="connsiteY3" fmla="*/ 73262 h 356700"/>
              <a:gd name="connsiteX4" fmla="*/ 1407207 w 1546079"/>
              <a:gd name="connsiteY4" fmla="*/ 263762 h 356700"/>
              <a:gd name="connsiteX5" fmla="*/ 1369107 w 1546079"/>
              <a:gd name="connsiteY5" fmla="*/ 260587 h 356700"/>
              <a:gd name="connsiteX6" fmla="*/ 1543732 w 1546079"/>
              <a:gd name="connsiteY6" fmla="*/ 355837 h 356700"/>
              <a:gd name="connsiteX7" fmla="*/ 1445307 w 1546079"/>
              <a:gd name="connsiteY7" fmla="*/ 298687 h 356700"/>
              <a:gd name="connsiteX8" fmla="*/ 1115107 w 1546079"/>
              <a:gd name="connsiteY8" fmla="*/ 152637 h 356700"/>
              <a:gd name="connsiteX9" fmla="*/ 911907 w 1546079"/>
              <a:gd name="connsiteY9" fmla="*/ 47862 h 356700"/>
              <a:gd name="connsiteX10" fmla="*/ 737282 w 1546079"/>
              <a:gd name="connsiteY10" fmla="*/ 237 h 356700"/>
              <a:gd name="connsiteX11" fmla="*/ 826182 w 1546079"/>
              <a:gd name="connsiteY11" fmla="*/ 28812 h 356700"/>
              <a:gd name="connsiteX12" fmla="*/ 588057 w 1546079"/>
              <a:gd name="connsiteY12" fmla="*/ 12937 h 356700"/>
              <a:gd name="connsiteX13" fmla="*/ 682 w 1546079"/>
              <a:gd name="connsiteY13" fmla="*/ 95487 h 35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46079" h="356700">
                <a:moveTo>
                  <a:pt x="682" y="95487"/>
                </a:moveTo>
                <a:cubicBezTo>
                  <a:pt x="21849" y="96016"/>
                  <a:pt x="528261" y="8174"/>
                  <a:pt x="715057" y="16112"/>
                </a:cubicBezTo>
                <a:cubicBezTo>
                  <a:pt x="901853" y="24049"/>
                  <a:pt x="1087590" y="133587"/>
                  <a:pt x="1121457" y="143112"/>
                </a:cubicBezTo>
                <a:cubicBezTo>
                  <a:pt x="1155324" y="152637"/>
                  <a:pt x="870632" y="53154"/>
                  <a:pt x="918257" y="73262"/>
                </a:cubicBezTo>
                <a:cubicBezTo>
                  <a:pt x="965882" y="93370"/>
                  <a:pt x="1332065" y="232541"/>
                  <a:pt x="1407207" y="263762"/>
                </a:cubicBezTo>
                <a:cubicBezTo>
                  <a:pt x="1482349" y="294983"/>
                  <a:pt x="1346353" y="245241"/>
                  <a:pt x="1369107" y="260587"/>
                </a:cubicBezTo>
                <a:cubicBezTo>
                  <a:pt x="1391861" y="275933"/>
                  <a:pt x="1531032" y="349487"/>
                  <a:pt x="1543732" y="355837"/>
                </a:cubicBezTo>
                <a:cubicBezTo>
                  <a:pt x="1556432" y="362187"/>
                  <a:pt x="1516745" y="332554"/>
                  <a:pt x="1445307" y="298687"/>
                </a:cubicBezTo>
                <a:cubicBezTo>
                  <a:pt x="1373870" y="264820"/>
                  <a:pt x="1204007" y="194441"/>
                  <a:pt x="1115107" y="152637"/>
                </a:cubicBezTo>
                <a:cubicBezTo>
                  <a:pt x="1026207" y="110833"/>
                  <a:pt x="974878" y="73262"/>
                  <a:pt x="911907" y="47862"/>
                </a:cubicBezTo>
                <a:cubicBezTo>
                  <a:pt x="848936" y="22462"/>
                  <a:pt x="751569" y="3412"/>
                  <a:pt x="737282" y="237"/>
                </a:cubicBezTo>
                <a:cubicBezTo>
                  <a:pt x="722995" y="-2938"/>
                  <a:pt x="851053" y="26695"/>
                  <a:pt x="826182" y="28812"/>
                </a:cubicBezTo>
                <a:cubicBezTo>
                  <a:pt x="801311" y="30929"/>
                  <a:pt x="719290" y="3941"/>
                  <a:pt x="588057" y="12937"/>
                </a:cubicBezTo>
                <a:cubicBezTo>
                  <a:pt x="456824" y="21933"/>
                  <a:pt x="-20485" y="94958"/>
                  <a:pt x="682" y="95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AA6DEF87-399B-6A81-6656-7DFC6DE25CBC}"/>
              </a:ext>
            </a:extLst>
          </p:cNvPr>
          <p:cNvSpPr/>
          <p:nvPr/>
        </p:nvSpPr>
        <p:spPr>
          <a:xfrm>
            <a:off x="4517394" y="1460319"/>
            <a:ext cx="1839845" cy="516343"/>
          </a:xfrm>
          <a:custGeom>
            <a:avLst/>
            <a:gdLst>
              <a:gd name="connsiteX0" fmla="*/ 631 w 1839845"/>
              <a:gd name="connsiteY0" fmla="*/ 181 h 516343"/>
              <a:gd name="connsiteX1" fmla="*/ 1022981 w 1839845"/>
              <a:gd name="connsiteY1" fmla="*/ 35106 h 516343"/>
              <a:gd name="connsiteX2" fmla="*/ 1480181 w 1839845"/>
              <a:gd name="connsiteY2" fmla="*/ 197031 h 516343"/>
              <a:gd name="connsiteX3" fmla="*/ 1156331 w 1839845"/>
              <a:gd name="connsiteY3" fmla="*/ 38281 h 516343"/>
              <a:gd name="connsiteX4" fmla="*/ 1550031 w 1839845"/>
              <a:gd name="connsiteY4" fmla="*/ 244656 h 516343"/>
              <a:gd name="connsiteX5" fmla="*/ 1686556 w 1839845"/>
              <a:gd name="connsiteY5" fmla="*/ 343081 h 516343"/>
              <a:gd name="connsiteX6" fmla="*/ 1623056 w 1839845"/>
              <a:gd name="connsiteY6" fmla="*/ 292281 h 516343"/>
              <a:gd name="connsiteX7" fmla="*/ 1832606 w 1839845"/>
              <a:gd name="connsiteY7" fmla="*/ 508181 h 516343"/>
              <a:gd name="connsiteX8" fmla="*/ 1772281 w 1839845"/>
              <a:gd name="connsiteY8" fmla="*/ 451031 h 516343"/>
              <a:gd name="connsiteX9" fmla="*/ 1584956 w 1839845"/>
              <a:gd name="connsiteY9" fmla="*/ 263706 h 516343"/>
              <a:gd name="connsiteX10" fmla="*/ 1194431 w 1839845"/>
              <a:gd name="connsiteY10" fmla="*/ 47806 h 516343"/>
              <a:gd name="connsiteX11" fmla="*/ 991231 w 1839845"/>
              <a:gd name="connsiteY11" fmla="*/ 25581 h 516343"/>
              <a:gd name="connsiteX12" fmla="*/ 1067431 w 1839845"/>
              <a:gd name="connsiteY12" fmla="*/ 63681 h 516343"/>
              <a:gd name="connsiteX13" fmla="*/ 873756 w 1839845"/>
              <a:gd name="connsiteY13" fmla="*/ 22406 h 516343"/>
              <a:gd name="connsiteX14" fmla="*/ 631 w 1839845"/>
              <a:gd name="connsiteY14" fmla="*/ 181 h 51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39845" h="516343">
                <a:moveTo>
                  <a:pt x="631" y="181"/>
                </a:moveTo>
                <a:cubicBezTo>
                  <a:pt x="25502" y="2298"/>
                  <a:pt x="776389" y="2298"/>
                  <a:pt x="1022981" y="35106"/>
                </a:cubicBezTo>
                <a:cubicBezTo>
                  <a:pt x="1269573" y="67914"/>
                  <a:pt x="1457956" y="196502"/>
                  <a:pt x="1480181" y="197031"/>
                </a:cubicBezTo>
                <a:cubicBezTo>
                  <a:pt x="1502406" y="197560"/>
                  <a:pt x="1144689" y="30344"/>
                  <a:pt x="1156331" y="38281"/>
                </a:cubicBezTo>
                <a:cubicBezTo>
                  <a:pt x="1167973" y="46219"/>
                  <a:pt x="1461660" y="193856"/>
                  <a:pt x="1550031" y="244656"/>
                </a:cubicBezTo>
                <a:cubicBezTo>
                  <a:pt x="1638402" y="295456"/>
                  <a:pt x="1674385" y="335144"/>
                  <a:pt x="1686556" y="343081"/>
                </a:cubicBezTo>
                <a:cubicBezTo>
                  <a:pt x="1698727" y="351018"/>
                  <a:pt x="1598714" y="264764"/>
                  <a:pt x="1623056" y="292281"/>
                </a:cubicBezTo>
                <a:cubicBezTo>
                  <a:pt x="1647398" y="319798"/>
                  <a:pt x="1807735" y="481723"/>
                  <a:pt x="1832606" y="508181"/>
                </a:cubicBezTo>
                <a:cubicBezTo>
                  <a:pt x="1857477" y="534639"/>
                  <a:pt x="1813556" y="491777"/>
                  <a:pt x="1772281" y="451031"/>
                </a:cubicBezTo>
                <a:cubicBezTo>
                  <a:pt x="1731006" y="410285"/>
                  <a:pt x="1681264" y="330910"/>
                  <a:pt x="1584956" y="263706"/>
                </a:cubicBezTo>
                <a:cubicBezTo>
                  <a:pt x="1488648" y="196502"/>
                  <a:pt x="1293385" y="87493"/>
                  <a:pt x="1194431" y="47806"/>
                </a:cubicBezTo>
                <a:cubicBezTo>
                  <a:pt x="1095477" y="8119"/>
                  <a:pt x="1012398" y="22935"/>
                  <a:pt x="991231" y="25581"/>
                </a:cubicBezTo>
                <a:cubicBezTo>
                  <a:pt x="970064" y="28227"/>
                  <a:pt x="1087010" y="64210"/>
                  <a:pt x="1067431" y="63681"/>
                </a:cubicBezTo>
                <a:cubicBezTo>
                  <a:pt x="1047852" y="63152"/>
                  <a:pt x="1055260" y="29814"/>
                  <a:pt x="873756" y="22406"/>
                </a:cubicBezTo>
                <a:cubicBezTo>
                  <a:pt x="692252" y="14998"/>
                  <a:pt x="-24240" y="-1936"/>
                  <a:pt x="631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52C839BB-5A25-5045-C2DB-633FC7CE60F9}"/>
              </a:ext>
            </a:extLst>
          </p:cNvPr>
          <p:cNvSpPr/>
          <p:nvPr/>
        </p:nvSpPr>
        <p:spPr>
          <a:xfrm>
            <a:off x="4561383" y="1494115"/>
            <a:ext cx="1851913" cy="729966"/>
          </a:xfrm>
          <a:custGeom>
            <a:avLst/>
            <a:gdLst>
              <a:gd name="connsiteX0" fmla="*/ 1092 w 1851913"/>
              <a:gd name="connsiteY0" fmla="*/ 1310 h 729966"/>
              <a:gd name="connsiteX1" fmla="*/ 975817 w 1851913"/>
              <a:gd name="connsiteY1" fmla="*/ 144185 h 729966"/>
              <a:gd name="connsiteX2" fmla="*/ 1575892 w 1851913"/>
              <a:gd name="connsiteY2" fmla="*/ 566460 h 729966"/>
              <a:gd name="connsiteX3" fmla="*/ 1528267 w 1851913"/>
              <a:gd name="connsiteY3" fmla="*/ 518835 h 729966"/>
              <a:gd name="connsiteX4" fmla="*/ 1848942 w 1851913"/>
              <a:gd name="connsiteY4" fmla="*/ 728385 h 729966"/>
              <a:gd name="connsiteX5" fmla="*/ 1667967 w 1851913"/>
              <a:gd name="connsiteY5" fmla="*/ 601385 h 729966"/>
              <a:gd name="connsiteX6" fmla="*/ 1334592 w 1851913"/>
              <a:gd name="connsiteY6" fmla="*/ 356910 h 729966"/>
              <a:gd name="connsiteX7" fmla="*/ 1036142 w 1851913"/>
              <a:gd name="connsiteY7" fmla="*/ 201335 h 729966"/>
              <a:gd name="connsiteX8" fmla="*/ 1112342 w 1851913"/>
              <a:gd name="connsiteY8" fmla="*/ 229910 h 729966"/>
              <a:gd name="connsiteX9" fmla="*/ 883742 w 1851913"/>
              <a:gd name="connsiteY9" fmla="*/ 109260 h 729966"/>
              <a:gd name="connsiteX10" fmla="*/ 785317 w 1851913"/>
              <a:gd name="connsiteY10" fmla="*/ 74335 h 729966"/>
              <a:gd name="connsiteX11" fmla="*/ 1092 w 1851913"/>
              <a:gd name="connsiteY11" fmla="*/ 1310 h 729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51913" h="729966">
                <a:moveTo>
                  <a:pt x="1092" y="1310"/>
                </a:moveTo>
                <a:cubicBezTo>
                  <a:pt x="32842" y="12952"/>
                  <a:pt x="713350" y="49993"/>
                  <a:pt x="975817" y="144185"/>
                </a:cubicBezTo>
                <a:cubicBezTo>
                  <a:pt x="1238284" y="238377"/>
                  <a:pt x="1483817" y="504018"/>
                  <a:pt x="1575892" y="566460"/>
                </a:cubicBezTo>
                <a:cubicBezTo>
                  <a:pt x="1667967" y="628902"/>
                  <a:pt x="1482759" y="491847"/>
                  <a:pt x="1528267" y="518835"/>
                </a:cubicBezTo>
                <a:cubicBezTo>
                  <a:pt x="1573775" y="545823"/>
                  <a:pt x="1825659" y="714627"/>
                  <a:pt x="1848942" y="728385"/>
                </a:cubicBezTo>
                <a:cubicBezTo>
                  <a:pt x="1872225" y="742143"/>
                  <a:pt x="1753692" y="663298"/>
                  <a:pt x="1667967" y="601385"/>
                </a:cubicBezTo>
                <a:cubicBezTo>
                  <a:pt x="1582242" y="539473"/>
                  <a:pt x="1439896" y="423585"/>
                  <a:pt x="1334592" y="356910"/>
                </a:cubicBezTo>
                <a:cubicBezTo>
                  <a:pt x="1229288" y="290235"/>
                  <a:pt x="1073184" y="222502"/>
                  <a:pt x="1036142" y="201335"/>
                </a:cubicBezTo>
                <a:cubicBezTo>
                  <a:pt x="999100" y="180168"/>
                  <a:pt x="1137742" y="245256"/>
                  <a:pt x="1112342" y="229910"/>
                </a:cubicBezTo>
                <a:cubicBezTo>
                  <a:pt x="1086942" y="214564"/>
                  <a:pt x="938246" y="135189"/>
                  <a:pt x="883742" y="109260"/>
                </a:cubicBezTo>
                <a:cubicBezTo>
                  <a:pt x="829238" y="83331"/>
                  <a:pt x="931367" y="89681"/>
                  <a:pt x="785317" y="74335"/>
                </a:cubicBezTo>
                <a:cubicBezTo>
                  <a:pt x="639267" y="58989"/>
                  <a:pt x="-30658" y="-10332"/>
                  <a:pt x="1092" y="1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AB5AEBC9-1207-0471-C50D-2B9491121017}"/>
              </a:ext>
            </a:extLst>
          </p:cNvPr>
          <p:cNvSpPr/>
          <p:nvPr/>
        </p:nvSpPr>
        <p:spPr>
          <a:xfrm>
            <a:off x="5791745" y="1923848"/>
            <a:ext cx="733524" cy="700465"/>
          </a:xfrm>
          <a:custGeom>
            <a:avLst/>
            <a:gdLst>
              <a:gd name="connsiteX0" fmla="*/ 8980 w 733524"/>
              <a:gd name="connsiteY0" fmla="*/ 9727 h 700465"/>
              <a:gd name="connsiteX1" fmla="*/ 551905 w 733524"/>
              <a:gd name="connsiteY1" fmla="*/ 400252 h 700465"/>
              <a:gd name="connsiteX2" fmla="*/ 726530 w 733524"/>
              <a:gd name="connsiteY2" fmla="*/ 692352 h 700465"/>
              <a:gd name="connsiteX3" fmla="*/ 688430 w 733524"/>
              <a:gd name="connsiteY3" fmla="*/ 603452 h 700465"/>
              <a:gd name="connsiteX4" fmla="*/ 590005 w 733524"/>
              <a:gd name="connsiteY4" fmla="*/ 438352 h 700465"/>
              <a:gd name="connsiteX5" fmla="*/ 491580 w 733524"/>
              <a:gd name="connsiteY5" fmla="*/ 314527 h 700465"/>
              <a:gd name="connsiteX6" fmla="*/ 551905 w 733524"/>
              <a:gd name="connsiteY6" fmla="*/ 390727 h 700465"/>
              <a:gd name="connsiteX7" fmla="*/ 326480 w 733524"/>
              <a:gd name="connsiteY7" fmla="*/ 219277 h 700465"/>
              <a:gd name="connsiteX8" fmla="*/ 218530 w 733524"/>
              <a:gd name="connsiteY8" fmla="*/ 124027 h 700465"/>
              <a:gd name="connsiteX9" fmla="*/ 8980 w 733524"/>
              <a:gd name="connsiteY9" fmla="*/ 9727 h 700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3524" h="700465">
                <a:moveTo>
                  <a:pt x="8980" y="9727"/>
                </a:moveTo>
                <a:cubicBezTo>
                  <a:pt x="64542" y="55764"/>
                  <a:pt x="432313" y="286481"/>
                  <a:pt x="551905" y="400252"/>
                </a:cubicBezTo>
                <a:cubicBezTo>
                  <a:pt x="671497" y="514023"/>
                  <a:pt x="703776" y="658485"/>
                  <a:pt x="726530" y="692352"/>
                </a:cubicBezTo>
                <a:cubicBezTo>
                  <a:pt x="749284" y="726219"/>
                  <a:pt x="711184" y="645785"/>
                  <a:pt x="688430" y="603452"/>
                </a:cubicBezTo>
                <a:cubicBezTo>
                  <a:pt x="665676" y="561119"/>
                  <a:pt x="622813" y="486506"/>
                  <a:pt x="590005" y="438352"/>
                </a:cubicBezTo>
                <a:cubicBezTo>
                  <a:pt x="557197" y="390198"/>
                  <a:pt x="497930" y="322464"/>
                  <a:pt x="491580" y="314527"/>
                </a:cubicBezTo>
                <a:cubicBezTo>
                  <a:pt x="485230" y="306590"/>
                  <a:pt x="579422" y="406602"/>
                  <a:pt x="551905" y="390727"/>
                </a:cubicBezTo>
                <a:cubicBezTo>
                  <a:pt x="524388" y="374852"/>
                  <a:pt x="382042" y="263727"/>
                  <a:pt x="326480" y="219277"/>
                </a:cubicBezTo>
                <a:cubicBezTo>
                  <a:pt x="270918" y="174827"/>
                  <a:pt x="265097" y="153660"/>
                  <a:pt x="218530" y="124027"/>
                </a:cubicBezTo>
                <a:cubicBezTo>
                  <a:pt x="171963" y="94394"/>
                  <a:pt x="-46582" y="-36310"/>
                  <a:pt x="8980" y="9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D662C1B0-D5D2-C3D7-5A3F-B50542E576BD}"/>
              </a:ext>
            </a:extLst>
          </p:cNvPr>
          <p:cNvSpPr/>
          <p:nvPr/>
        </p:nvSpPr>
        <p:spPr>
          <a:xfrm>
            <a:off x="4892910" y="1599371"/>
            <a:ext cx="1125118" cy="899628"/>
          </a:xfrm>
          <a:custGeom>
            <a:avLst/>
            <a:gdLst>
              <a:gd name="connsiteX0" fmla="*/ 2940 w 1125118"/>
              <a:gd name="connsiteY0" fmla="*/ 829 h 899628"/>
              <a:gd name="connsiteX1" fmla="*/ 637940 w 1125118"/>
              <a:gd name="connsiteY1" fmla="*/ 232604 h 899628"/>
              <a:gd name="connsiteX2" fmla="*/ 380765 w 1125118"/>
              <a:gd name="connsiteY2" fmla="*/ 115129 h 899628"/>
              <a:gd name="connsiteX3" fmla="*/ 742715 w 1125118"/>
              <a:gd name="connsiteY3" fmla="*/ 302454 h 899628"/>
              <a:gd name="connsiteX4" fmla="*/ 844315 w 1125118"/>
              <a:gd name="connsiteY4" fmla="*/ 365954 h 899628"/>
              <a:gd name="connsiteX5" fmla="*/ 1120540 w 1125118"/>
              <a:gd name="connsiteY5" fmla="*/ 889829 h 899628"/>
              <a:gd name="connsiteX6" fmla="*/ 1003065 w 1125118"/>
              <a:gd name="connsiteY6" fmla="*/ 680279 h 899628"/>
              <a:gd name="connsiteX7" fmla="*/ 825265 w 1125118"/>
              <a:gd name="connsiteY7" fmla="*/ 340554 h 899628"/>
              <a:gd name="connsiteX8" fmla="*/ 679215 w 1125118"/>
              <a:gd name="connsiteY8" fmla="*/ 235779 h 899628"/>
              <a:gd name="connsiteX9" fmla="*/ 780815 w 1125118"/>
              <a:gd name="connsiteY9" fmla="*/ 292929 h 899628"/>
              <a:gd name="connsiteX10" fmla="*/ 329965 w 1125118"/>
              <a:gd name="connsiteY10" fmla="*/ 105604 h 899628"/>
              <a:gd name="connsiteX11" fmla="*/ 396640 w 1125118"/>
              <a:gd name="connsiteY11" fmla="*/ 153229 h 899628"/>
              <a:gd name="connsiteX12" fmla="*/ 2940 w 1125118"/>
              <a:gd name="connsiteY12" fmla="*/ 829 h 899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5118" h="899628">
                <a:moveTo>
                  <a:pt x="2940" y="829"/>
                </a:moveTo>
                <a:cubicBezTo>
                  <a:pt x="43157" y="14058"/>
                  <a:pt x="574969" y="213554"/>
                  <a:pt x="637940" y="232604"/>
                </a:cubicBezTo>
                <a:cubicBezTo>
                  <a:pt x="700911" y="251654"/>
                  <a:pt x="363303" y="103487"/>
                  <a:pt x="380765" y="115129"/>
                </a:cubicBezTo>
                <a:cubicBezTo>
                  <a:pt x="398227" y="126771"/>
                  <a:pt x="665457" y="260650"/>
                  <a:pt x="742715" y="302454"/>
                </a:cubicBezTo>
                <a:cubicBezTo>
                  <a:pt x="819973" y="344258"/>
                  <a:pt x="781344" y="268058"/>
                  <a:pt x="844315" y="365954"/>
                </a:cubicBezTo>
                <a:cubicBezTo>
                  <a:pt x="907286" y="463850"/>
                  <a:pt x="1094082" y="837442"/>
                  <a:pt x="1120540" y="889829"/>
                </a:cubicBezTo>
                <a:cubicBezTo>
                  <a:pt x="1146998" y="942217"/>
                  <a:pt x="1052278" y="771825"/>
                  <a:pt x="1003065" y="680279"/>
                </a:cubicBezTo>
                <a:cubicBezTo>
                  <a:pt x="953852" y="588733"/>
                  <a:pt x="879240" y="414637"/>
                  <a:pt x="825265" y="340554"/>
                </a:cubicBezTo>
                <a:cubicBezTo>
                  <a:pt x="771290" y="266471"/>
                  <a:pt x="686623" y="243717"/>
                  <a:pt x="679215" y="235779"/>
                </a:cubicBezTo>
                <a:cubicBezTo>
                  <a:pt x="671807" y="227842"/>
                  <a:pt x="839023" y="314625"/>
                  <a:pt x="780815" y="292929"/>
                </a:cubicBezTo>
                <a:cubicBezTo>
                  <a:pt x="722607" y="271233"/>
                  <a:pt x="393994" y="128887"/>
                  <a:pt x="329965" y="105604"/>
                </a:cubicBezTo>
                <a:cubicBezTo>
                  <a:pt x="265936" y="82321"/>
                  <a:pt x="445853" y="169633"/>
                  <a:pt x="396640" y="153229"/>
                </a:cubicBezTo>
                <a:cubicBezTo>
                  <a:pt x="347428" y="136825"/>
                  <a:pt x="-37277" y="-12400"/>
                  <a:pt x="2940" y="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D8BB830B-D4D2-8366-1713-C7B65ECB11E0}"/>
              </a:ext>
            </a:extLst>
          </p:cNvPr>
          <p:cNvSpPr/>
          <p:nvPr/>
        </p:nvSpPr>
        <p:spPr>
          <a:xfrm>
            <a:off x="5905276" y="2076349"/>
            <a:ext cx="678412" cy="881417"/>
          </a:xfrm>
          <a:custGeom>
            <a:avLst/>
            <a:gdLst>
              <a:gd name="connsiteX0" fmla="*/ 224 w 678412"/>
              <a:gd name="connsiteY0" fmla="*/ 101 h 881417"/>
              <a:gd name="connsiteX1" fmla="*/ 301849 w 678412"/>
              <a:gd name="connsiteY1" fmla="*/ 533501 h 881417"/>
              <a:gd name="connsiteX2" fmla="*/ 651099 w 678412"/>
              <a:gd name="connsiteY2" fmla="*/ 854176 h 881417"/>
              <a:gd name="connsiteX3" fmla="*/ 622524 w 678412"/>
              <a:gd name="connsiteY3" fmla="*/ 835126 h 881417"/>
              <a:gd name="connsiteX4" fmla="*/ 358999 w 678412"/>
              <a:gd name="connsiteY4" fmla="*/ 600176 h 881417"/>
              <a:gd name="connsiteX5" fmla="*/ 254224 w 678412"/>
              <a:gd name="connsiteY5" fmla="*/ 489051 h 881417"/>
              <a:gd name="connsiteX6" fmla="*/ 224 w 678412"/>
              <a:gd name="connsiteY6" fmla="*/ 101 h 881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412" h="881417">
                <a:moveTo>
                  <a:pt x="224" y="101"/>
                </a:moveTo>
                <a:cubicBezTo>
                  <a:pt x="8162" y="7509"/>
                  <a:pt x="193370" y="391155"/>
                  <a:pt x="301849" y="533501"/>
                </a:cubicBezTo>
                <a:cubicBezTo>
                  <a:pt x="410328" y="675847"/>
                  <a:pt x="597653" y="803905"/>
                  <a:pt x="651099" y="854176"/>
                </a:cubicBezTo>
                <a:cubicBezTo>
                  <a:pt x="704545" y="904447"/>
                  <a:pt x="671207" y="877459"/>
                  <a:pt x="622524" y="835126"/>
                </a:cubicBezTo>
                <a:cubicBezTo>
                  <a:pt x="573841" y="792793"/>
                  <a:pt x="420382" y="657855"/>
                  <a:pt x="358999" y="600176"/>
                </a:cubicBezTo>
                <a:cubicBezTo>
                  <a:pt x="297616" y="542497"/>
                  <a:pt x="311374" y="584830"/>
                  <a:pt x="254224" y="489051"/>
                </a:cubicBezTo>
                <a:cubicBezTo>
                  <a:pt x="197074" y="393272"/>
                  <a:pt x="-7714" y="-7307"/>
                  <a:pt x="224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3B4AC4A9-4D07-DD6C-2188-A5786CFF6621}"/>
              </a:ext>
            </a:extLst>
          </p:cNvPr>
          <p:cNvSpPr/>
          <p:nvPr/>
        </p:nvSpPr>
        <p:spPr>
          <a:xfrm>
            <a:off x="6115050" y="2273255"/>
            <a:ext cx="421083" cy="452157"/>
          </a:xfrm>
          <a:custGeom>
            <a:avLst/>
            <a:gdLst>
              <a:gd name="connsiteX0" fmla="*/ 0 w 421083"/>
              <a:gd name="connsiteY0" fmla="*/ 45 h 452157"/>
              <a:gd name="connsiteX1" fmla="*/ 314325 w 421083"/>
              <a:gd name="connsiteY1" fmla="*/ 301670 h 452157"/>
              <a:gd name="connsiteX2" fmla="*/ 419100 w 421083"/>
              <a:gd name="connsiteY2" fmla="*/ 450895 h 452157"/>
              <a:gd name="connsiteX3" fmla="*/ 377825 w 421083"/>
              <a:gd name="connsiteY3" fmla="*/ 368345 h 452157"/>
              <a:gd name="connsiteX4" fmla="*/ 314325 w 421083"/>
              <a:gd name="connsiteY4" fmla="*/ 279445 h 452157"/>
              <a:gd name="connsiteX5" fmla="*/ 0 w 421083"/>
              <a:gd name="connsiteY5" fmla="*/ 45 h 452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1083" h="452157">
                <a:moveTo>
                  <a:pt x="0" y="45"/>
                </a:moveTo>
                <a:cubicBezTo>
                  <a:pt x="0" y="3749"/>
                  <a:pt x="244475" y="226528"/>
                  <a:pt x="314325" y="301670"/>
                </a:cubicBezTo>
                <a:cubicBezTo>
                  <a:pt x="384175" y="376812"/>
                  <a:pt x="408517" y="439783"/>
                  <a:pt x="419100" y="450895"/>
                </a:cubicBezTo>
                <a:cubicBezTo>
                  <a:pt x="429683" y="462007"/>
                  <a:pt x="395287" y="396920"/>
                  <a:pt x="377825" y="368345"/>
                </a:cubicBezTo>
                <a:cubicBezTo>
                  <a:pt x="360363" y="339770"/>
                  <a:pt x="373062" y="338182"/>
                  <a:pt x="314325" y="279445"/>
                </a:cubicBezTo>
                <a:cubicBezTo>
                  <a:pt x="255588" y="220708"/>
                  <a:pt x="0" y="-3659"/>
                  <a:pt x="0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61262839-74A0-5F54-57E1-73ECBF7252D8}"/>
              </a:ext>
            </a:extLst>
          </p:cNvPr>
          <p:cNvSpPr/>
          <p:nvPr/>
        </p:nvSpPr>
        <p:spPr>
          <a:xfrm>
            <a:off x="5863554" y="2450601"/>
            <a:ext cx="646592" cy="647707"/>
          </a:xfrm>
          <a:custGeom>
            <a:avLst/>
            <a:gdLst>
              <a:gd name="connsiteX0" fmla="*/ 671 w 646592"/>
              <a:gd name="connsiteY0" fmla="*/ 499 h 647707"/>
              <a:gd name="connsiteX1" fmla="*/ 511846 w 646592"/>
              <a:gd name="connsiteY1" fmla="*/ 514849 h 647707"/>
              <a:gd name="connsiteX2" fmla="*/ 473746 w 646592"/>
              <a:gd name="connsiteY2" fmla="*/ 444999 h 647707"/>
              <a:gd name="connsiteX3" fmla="*/ 645196 w 646592"/>
              <a:gd name="connsiteY3" fmla="*/ 645024 h 647707"/>
              <a:gd name="connsiteX4" fmla="*/ 559471 w 646592"/>
              <a:gd name="connsiteY4" fmla="*/ 565649 h 647707"/>
              <a:gd name="connsiteX5" fmla="*/ 407071 w 646592"/>
              <a:gd name="connsiteY5" fmla="*/ 422774 h 647707"/>
              <a:gd name="connsiteX6" fmla="*/ 671 w 646592"/>
              <a:gd name="connsiteY6" fmla="*/ 499 h 647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6592" h="647707">
                <a:moveTo>
                  <a:pt x="671" y="499"/>
                </a:moveTo>
                <a:cubicBezTo>
                  <a:pt x="18133" y="15845"/>
                  <a:pt x="433000" y="440766"/>
                  <a:pt x="511846" y="514849"/>
                </a:cubicBezTo>
                <a:cubicBezTo>
                  <a:pt x="590692" y="588932"/>
                  <a:pt x="451521" y="423303"/>
                  <a:pt x="473746" y="444999"/>
                </a:cubicBezTo>
                <a:cubicBezTo>
                  <a:pt x="495971" y="466695"/>
                  <a:pt x="630909" y="624916"/>
                  <a:pt x="645196" y="645024"/>
                </a:cubicBezTo>
                <a:cubicBezTo>
                  <a:pt x="659483" y="665132"/>
                  <a:pt x="559471" y="565649"/>
                  <a:pt x="559471" y="565649"/>
                </a:cubicBezTo>
                <a:cubicBezTo>
                  <a:pt x="519784" y="528607"/>
                  <a:pt x="502850" y="518024"/>
                  <a:pt x="407071" y="422774"/>
                </a:cubicBezTo>
                <a:cubicBezTo>
                  <a:pt x="311292" y="327524"/>
                  <a:pt x="-16791" y="-14847"/>
                  <a:pt x="671" y="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A7579973-FD68-49F0-EA40-79405291F78B}"/>
              </a:ext>
            </a:extLst>
          </p:cNvPr>
          <p:cNvSpPr/>
          <p:nvPr/>
        </p:nvSpPr>
        <p:spPr>
          <a:xfrm>
            <a:off x="6076610" y="2869865"/>
            <a:ext cx="318726" cy="409472"/>
          </a:xfrm>
          <a:custGeom>
            <a:avLst/>
            <a:gdLst>
              <a:gd name="connsiteX0" fmla="*/ 340 w 318726"/>
              <a:gd name="connsiteY0" fmla="*/ 335 h 409472"/>
              <a:gd name="connsiteX1" fmla="*/ 178140 w 318726"/>
              <a:gd name="connsiteY1" fmla="*/ 276560 h 409472"/>
              <a:gd name="connsiteX2" fmla="*/ 317840 w 318726"/>
              <a:gd name="connsiteY2" fmla="*/ 406735 h 409472"/>
              <a:gd name="connsiteX3" fmla="*/ 225765 w 318726"/>
              <a:gd name="connsiteY3" fmla="*/ 336885 h 409472"/>
              <a:gd name="connsiteX4" fmla="*/ 340 w 318726"/>
              <a:gd name="connsiteY4" fmla="*/ 335 h 409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726" h="409472">
                <a:moveTo>
                  <a:pt x="340" y="335"/>
                </a:moveTo>
                <a:cubicBezTo>
                  <a:pt x="-7597" y="-9719"/>
                  <a:pt x="125223" y="208827"/>
                  <a:pt x="178140" y="276560"/>
                </a:cubicBezTo>
                <a:cubicBezTo>
                  <a:pt x="231057" y="344293"/>
                  <a:pt x="309903" y="396681"/>
                  <a:pt x="317840" y="406735"/>
                </a:cubicBezTo>
                <a:cubicBezTo>
                  <a:pt x="325777" y="416789"/>
                  <a:pt x="279211" y="400385"/>
                  <a:pt x="225765" y="336885"/>
                </a:cubicBezTo>
                <a:cubicBezTo>
                  <a:pt x="172319" y="273385"/>
                  <a:pt x="8277" y="10389"/>
                  <a:pt x="340" y="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2895F7E4-FFF4-F792-D08A-BAA28293A3EA}"/>
              </a:ext>
            </a:extLst>
          </p:cNvPr>
          <p:cNvSpPr/>
          <p:nvPr/>
        </p:nvSpPr>
        <p:spPr>
          <a:xfrm>
            <a:off x="5507885" y="1893927"/>
            <a:ext cx="396894" cy="556766"/>
          </a:xfrm>
          <a:custGeom>
            <a:avLst/>
            <a:gdLst>
              <a:gd name="connsiteX0" fmla="*/ 740 w 396894"/>
              <a:gd name="connsiteY0" fmla="*/ 1548 h 556766"/>
              <a:gd name="connsiteX1" fmla="*/ 207115 w 396894"/>
              <a:gd name="connsiteY1" fmla="*/ 217448 h 556766"/>
              <a:gd name="connsiteX2" fmla="*/ 391265 w 396894"/>
              <a:gd name="connsiteY2" fmla="*/ 547648 h 556766"/>
              <a:gd name="connsiteX3" fmla="*/ 343640 w 396894"/>
              <a:gd name="connsiteY3" fmla="*/ 452398 h 556766"/>
              <a:gd name="connsiteX4" fmla="*/ 283315 w 396894"/>
              <a:gd name="connsiteY4" fmla="*/ 325398 h 556766"/>
              <a:gd name="connsiteX5" fmla="*/ 740 w 396894"/>
              <a:gd name="connsiteY5" fmla="*/ 1548 h 55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894" h="556766">
                <a:moveTo>
                  <a:pt x="740" y="1548"/>
                </a:moveTo>
                <a:cubicBezTo>
                  <a:pt x="-11960" y="-16444"/>
                  <a:pt x="142028" y="126431"/>
                  <a:pt x="207115" y="217448"/>
                </a:cubicBezTo>
                <a:cubicBezTo>
                  <a:pt x="272202" y="308465"/>
                  <a:pt x="368511" y="508490"/>
                  <a:pt x="391265" y="547648"/>
                </a:cubicBezTo>
                <a:cubicBezTo>
                  <a:pt x="414019" y="586806"/>
                  <a:pt x="361632" y="489440"/>
                  <a:pt x="343640" y="452398"/>
                </a:cubicBezTo>
                <a:cubicBezTo>
                  <a:pt x="325648" y="415356"/>
                  <a:pt x="335702" y="397365"/>
                  <a:pt x="283315" y="325398"/>
                </a:cubicBezTo>
                <a:cubicBezTo>
                  <a:pt x="230928" y="253431"/>
                  <a:pt x="13440" y="19540"/>
                  <a:pt x="740" y="1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A1BFF2DF-E0C6-2573-3A79-C713E731E871}"/>
              </a:ext>
            </a:extLst>
          </p:cNvPr>
          <p:cNvSpPr/>
          <p:nvPr/>
        </p:nvSpPr>
        <p:spPr>
          <a:xfrm>
            <a:off x="6092685" y="2997059"/>
            <a:ext cx="284699" cy="641776"/>
          </a:xfrm>
          <a:custGeom>
            <a:avLst/>
            <a:gdLst>
              <a:gd name="connsiteX0" fmla="*/ 140 w 284699"/>
              <a:gd name="connsiteY0" fmla="*/ 141 h 641776"/>
              <a:gd name="connsiteX1" fmla="*/ 181115 w 284699"/>
              <a:gd name="connsiteY1" fmla="*/ 463691 h 641776"/>
              <a:gd name="connsiteX2" fmla="*/ 282715 w 284699"/>
              <a:gd name="connsiteY2" fmla="*/ 638316 h 641776"/>
              <a:gd name="connsiteX3" fmla="*/ 250965 w 284699"/>
              <a:gd name="connsiteY3" fmla="*/ 584341 h 641776"/>
              <a:gd name="connsiteX4" fmla="*/ 152540 w 284699"/>
              <a:gd name="connsiteY4" fmla="*/ 416066 h 641776"/>
              <a:gd name="connsiteX5" fmla="*/ 140 w 284699"/>
              <a:gd name="connsiteY5" fmla="*/ 141 h 64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699" h="641776">
                <a:moveTo>
                  <a:pt x="140" y="141"/>
                </a:moveTo>
                <a:cubicBezTo>
                  <a:pt x="4903" y="8079"/>
                  <a:pt x="134019" y="357329"/>
                  <a:pt x="181115" y="463691"/>
                </a:cubicBezTo>
                <a:cubicBezTo>
                  <a:pt x="228211" y="570053"/>
                  <a:pt x="271073" y="618208"/>
                  <a:pt x="282715" y="638316"/>
                </a:cubicBezTo>
                <a:cubicBezTo>
                  <a:pt x="294357" y="658424"/>
                  <a:pt x="250965" y="584341"/>
                  <a:pt x="250965" y="584341"/>
                </a:cubicBezTo>
                <a:cubicBezTo>
                  <a:pt x="229269" y="547299"/>
                  <a:pt x="191698" y="511316"/>
                  <a:pt x="152540" y="416066"/>
                </a:cubicBezTo>
                <a:cubicBezTo>
                  <a:pt x="113382" y="320816"/>
                  <a:pt x="-4623" y="-7797"/>
                  <a:pt x="140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9ABE3514-81EE-7484-BE55-BD3EFCB8CEB0}"/>
              </a:ext>
            </a:extLst>
          </p:cNvPr>
          <p:cNvSpPr/>
          <p:nvPr/>
        </p:nvSpPr>
        <p:spPr>
          <a:xfrm>
            <a:off x="4585083" y="1566771"/>
            <a:ext cx="692520" cy="493514"/>
          </a:xfrm>
          <a:custGeom>
            <a:avLst/>
            <a:gdLst>
              <a:gd name="connsiteX0" fmla="*/ 40892 w 692520"/>
              <a:gd name="connsiteY0" fmla="*/ 27079 h 493514"/>
              <a:gd name="connsiteX1" fmla="*/ 669542 w 692520"/>
              <a:gd name="connsiteY1" fmla="*/ 477929 h 493514"/>
              <a:gd name="connsiteX2" fmla="*/ 542542 w 692520"/>
              <a:gd name="connsiteY2" fmla="*/ 379504 h 493514"/>
              <a:gd name="connsiteX3" fmla="*/ 415542 w 692520"/>
              <a:gd name="connsiteY3" fmla="*/ 277904 h 493514"/>
              <a:gd name="connsiteX4" fmla="*/ 98042 w 692520"/>
              <a:gd name="connsiteY4" fmla="*/ 74704 h 493514"/>
              <a:gd name="connsiteX5" fmla="*/ 40892 w 692520"/>
              <a:gd name="connsiteY5" fmla="*/ 27079 h 493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2520" h="493514">
                <a:moveTo>
                  <a:pt x="40892" y="27079"/>
                </a:moveTo>
                <a:cubicBezTo>
                  <a:pt x="136142" y="94283"/>
                  <a:pt x="585934" y="419192"/>
                  <a:pt x="669542" y="477929"/>
                </a:cubicBezTo>
                <a:cubicBezTo>
                  <a:pt x="753150" y="536667"/>
                  <a:pt x="584875" y="412841"/>
                  <a:pt x="542542" y="379504"/>
                </a:cubicBezTo>
                <a:cubicBezTo>
                  <a:pt x="500209" y="346167"/>
                  <a:pt x="489625" y="328704"/>
                  <a:pt x="415542" y="277904"/>
                </a:cubicBezTo>
                <a:cubicBezTo>
                  <a:pt x="341459" y="227104"/>
                  <a:pt x="157309" y="115450"/>
                  <a:pt x="98042" y="74704"/>
                </a:cubicBezTo>
                <a:cubicBezTo>
                  <a:pt x="38775" y="33958"/>
                  <a:pt x="-54358" y="-40125"/>
                  <a:pt x="40892" y="27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97B4575C-5F19-F592-AF27-7B9FE283623E}"/>
              </a:ext>
            </a:extLst>
          </p:cNvPr>
          <p:cNvSpPr/>
          <p:nvPr/>
        </p:nvSpPr>
        <p:spPr>
          <a:xfrm>
            <a:off x="5324209" y="2103893"/>
            <a:ext cx="378428" cy="621058"/>
          </a:xfrm>
          <a:custGeom>
            <a:avLst/>
            <a:gdLst>
              <a:gd name="connsiteX0" fmla="*/ 266 w 378428"/>
              <a:gd name="connsiteY0" fmla="*/ 1132 h 621058"/>
              <a:gd name="connsiteX1" fmla="*/ 184416 w 378428"/>
              <a:gd name="connsiteY1" fmla="*/ 232907 h 621058"/>
              <a:gd name="connsiteX2" fmla="*/ 378091 w 378428"/>
              <a:gd name="connsiteY2" fmla="*/ 620257 h 621058"/>
              <a:gd name="connsiteX3" fmla="*/ 225691 w 378428"/>
              <a:gd name="connsiteY3" fmla="*/ 324982 h 621058"/>
              <a:gd name="connsiteX4" fmla="*/ 266 w 378428"/>
              <a:gd name="connsiteY4" fmla="*/ 1132 h 62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428" h="621058">
                <a:moveTo>
                  <a:pt x="266" y="1132"/>
                </a:moveTo>
                <a:cubicBezTo>
                  <a:pt x="-6613" y="-14214"/>
                  <a:pt x="121445" y="129720"/>
                  <a:pt x="184416" y="232907"/>
                </a:cubicBezTo>
                <a:cubicBezTo>
                  <a:pt x="247387" y="336094"/>
                  <a:pt x="371212" y="604911"/>
                  <a:pt x="378091" y="620257"/>
                </a:cubicBezTo>
                <a:cubicBezTo>
                  <a:pt x="384970" y="635603"/>
                  <a:pt x="284958" y="426582"/>
                  <a:pt x="225691" y="324982"/>
                </a:cubicBezTo>
                <a:cubicBezTo>
                  <a:pt x="166424" y="223382"/>
                  <a:pt x="7145" y="16478"/>
                  <a:pt x="266" y="1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C62ED902-0FAF-088B-4C1E-79DAF0B9B4D0}"/>
              </a:ext>
            </a:extLst>
          </p:cNvPr>
          <p:cNvSpPr/>
          <p:nvPr/>
        </p:nvSpPr>
        <p:spPr>
          <a:xfrm>
            <a:off x="4875166" y="1608704"/>
            <a:ext cx="751508" cy="781146"/>
          </a:xfrm>
          <a:custGeom>
            <a:avLst/>
            <a:gdLst>
              <a:gd name="connsiteX0" fmla="*/ 1634 w 751508"/>
              <a:gd name="connsiteY0" fmla="*/ 1021 h 781146"/>
              <a:gd name="connsiteX1" fmla="*/ 617584 w 751508"/>
              <a:gd name="connsiteY1" fmla="*/ 540771 h 781146"/>
              <a:gd name="connsiteX2" fmla="*/ 747759 w 751508"/>
              <a:gd name="connsiteY2" fmla="*/ 778896 h 781146"/>
              <a:gd name="connsiteX3" fmla="*/ 706484 w 751508"/>
              <a:gd name="connsiteY3" fmla="*/ 651896 h 781146"/>
              <a:gd name="connsiteX4" fmla="*/ 604884 w 751508"/>
              <a:gd name="connsiteY4" fmla="*/ 509021 h 781146"/>
              <a:gd name="connsiteX5" fmla="*/ 442959 w 751508"/>
              <a:gd name="connsiteY5" fmla="*/ 343921 h 781146"/>
              <a:gd name="connsiteX6" fmla="*/ 611234 w 751508"/>
              <a:gd name="connsiteY6" fmla="*/ 509021 h 781146"/>
              <a:gd name="connsiteX7" fmla="*/ 354059 w 751508"/>
              <a:gd name="connsiteY7" fmla="*/ 220096 h 781146"/>
              <a:gd name="connsiteX8" fmla="*/ 566784 w 751508"/>
              <a:gd name="connsiteY8" fmla="*/ 509021 h 781146"/>
              <a:gd name="connsiteX9" fmla="*/ 354059 w 751508"/>
              <a:gd name="connsiteY9" fmla="*/ 267721 h 781146"/>
              <a:gd name="connsiteX10" fmla="*/ 433434 w 751508"/>
              <a:gd name="connsiteY10" fmla="*/ 401071 h 781146"/>
              <a:gd name="connsiteX11" fmla="*/ 1634 w 751508"/>
              <a:gd name="connsiteY11" fmla="*/ 1021 h 78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1508" h="781146">
                <a:moveTo>
                  <a:pt x="1634" y="1021"/>
                </a:moveTo>
                <a:cubicBezTo>
                  <a:pt x="32326" y="24304"/>
                  <a:pt x="493230" y="411125"/>
                  <a:pt x="617584" y="540771"/>
                </a:cubicBezTo>
                <a:cubicBezTo>
                  <a:pt x="741938" y="670417"/>
                  <a:pt x="732942" y="760375"/>
                  <a:pt x="747759" y="778896"/>
                </a:cubicBezTo>
                <a:cubicBezTo>
                  <a:pt x="762576" y="797417"/>
                  <a:pt x="730297" y="696875"/>
                  <a:pt x="706484" y="651896"/>
                </a:cubicBezTo>
                <a:cubicBezTo>
                  <a:pt x="682672" y="606917"/>
                  <a:pt x="648805" y="560350"/>
                  <a:pt x="604884" y="509021"/>
                </a:cubicBezTo>
                <a:cubicBezTo>
                  <a:pt x="560963" y="457692"/>
                  <a:pt x="441901" y="343921"/>
                  <a:pt x="442959" y="343921"/>
                </a:cubicBezTo>
                <a:cubicBezTo>
                  <a:pt x="444017" y="343921"/>
                  <a:pt x="626051" y="529658"/>
                  <a:pt x="611234" y="509021"/>
                </a:cubicBezTo>
                <a:cubicBezTo>
                  <a:pt x="596417" y="488384"/>
                  <a:pt x="361467" y="220096"/>
                  <a:pt x="354059" y="220096"/>
                </a:cubicBezTo>
                <a:cubicBezTo>
                  <a:pt x="346651" y="220096"/>
                  <a:pt x="566784" y="501084"/>
                  <a:pt x="566784" y="509021"/>
                </a:cubicBezTo>
                <a:cubicBezTo>
                  <a:pt x="566784" y="516958"/>
                  <a:pt x="376284" y="285713"/>
                  <a:pt x="354059" y="267721"/>
                </a:cubicBezTo>
                <a:cubicBezTo>
                  <a:pt x="331834" y="249729"/>
                  <a:pt x="484763" y="442346"/>
                  <a:pt x="433434" y="401071"/>
                </a:cubicBezTo>
                <a:cubicBezTo>
                  <a:pt x="382105" y="359796"/>
                  <a:pt x="-29058" y="-22262"/>
                  <a:pt x="1634" y="1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91EC1DA1-8729-9B96-0C5F-35E9EFE3D26B}"/>
              </a:ext>
            </a:extLst>
          </p:cNvPr>
          <p:cNvSpPr/>
          <p:nvPr/>
        </p:nvSpPr>
        <p:spPr>
          <a:xfrm>
            <a:off x="5670311" y="2447359"/>
            <a:ext cx="237858" cy="858563"/>
          </a:xfrm>
          <a:custGeom>
            <a:avLst/>
            <a:gdLst>
              <a:gd name="connsiteX0" fmla="*/ 239 w 237858"/>
              <a:gd name="connsiteY0" fmla="*/ 566 h 858563"/>
              <a:gd name="connsiteX1" fmla="*/ 168514 w 237858"/>
              <a:gd name="connsiteY1" fmla="*/ 537141 h 858563"/>
              <a:gd name="connsiteX2" fmla="*/ 232014 w 237858"/>
              <a:gd name="connsiteY2" fmla="*/ 845116 h 858563"/>
              <a:gd name="connsiteX3" fmla="*/ 225664 w 237858"/>
              <a:gd name="connsiteY3" fmla="*/ 778441 h 858563"/>
              <a:gd name="connsiteX4" fmla="*/ 149464 w 237858"/>
              <a:gd name="connsiteY4" fmla="*/ 553016 h 858563"/>
              <a:gd name="connsiteX5" fmla="*/ 165339 w 237858"/>
              <a:gd name="connsiteY5" fmla="*/ 597466 h 858563"/>
              <a:gd name="connsiteX6" fmla="*/ 105014 w 237858"/>
              <a:gd name="connsiteY6" fmla="*/ 381566 h 858563"/>
              <a:gd name="connsiteX7" fmla="*/ 130414 w 237858"/>
              <a:gd name="connsiteY7" fmla="*/ 432366 h 858563"/>
              <a:gd name="connsiteX8" fmla="*/ 239 w 237858"/>
              <a:gd name="connsiteY8" fmla="*/ 566 h 858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858" h="858563">
                <a:moveTo>
                  <a:pt x="239" y="566"/>
                </a:moveTo>
                <a:cubicBezTo>
                  <a:pt x="6589" y="18028"/>
                  <a:pt x="129885" y="396383"/>
                  <a:pt x="168514" y="537141"/>
                </a:cubicBezTo>
                <a:cubicBezTo>
                  <a:pt x="207143" y="677899"/>
                  <a:pt x="222489" y="804899"/>
                  <a:pt x="232014" y="845116"/>
                </a:cubicBezTo>
                <a:cubicBezTo>
                  <a:pt x="241539" y="885333"/>
                  <a:pt x="239422" y="827124"/>
                  <a:pt x="225664" y="778441"/>
                </a:cubicBezTo>
                <a:cubicBezTo>
                  <a:pt x="211906" y="729758"/>
                  <a:pt x="159518" y="583178"/>
                  <a:pt x="149464" y="553016"/>
                </a:cubicBezTo>
                <a:cubicBezTo>
                  <a:pt x="139410" y="522854"/>
                  <a:pt x="172747" y="626041"/>
                  <a:pt x="165339" y="597466"/>
                </a:cubicBezTo>
                <a:cubicBezTo>
                  <a:pt x="157931" y="568891"/>
                  <a:pt x="110835" y="409083"/>
                  <a:pt x="105014" y="381566"/>
                </a:cubicBezTo>
                <a:cubicBezTo>
                  <a:pt x="99193" y="354049"/>
                  <a:pt x="145231" y="490045"/>
                  <a:pt x="130414" y="432366"/>
                </a:cubicBezTo>
                <a:cubicBezTo>
                  <a:pt x="115597" y="374687"/>
                  <a:pt x="-6111" y="-16896"/>
                  <a:pt x="239" y="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A8F7BFE8-1BBA-501D-3358-67EDACC6FC04}"/>
              </a:ext>
            </a:extLst>
          </p:cNvPr>
          <p:cNvSpPr/>
          <p:nvPr/>
        </p:nvSpPr>
        <p:spPr>
          <a:xfrm>
            <a:off x="5317566" y="1770678"/>
            <a:ext cx="527989" cy="1014420"/>
          </a:xfrm>
          <a:custGeom>
            <a:avLst/>
            <a:gdLst>
              <a:gd name="connsiteX0" fmla="*/ 559 w 527989"/>
              <a:gd name="connsiteY0" fmla="*/ 972 h 1014420"/>
              <a:gd name="connsiteX1" fmla="*/ 372034 w 527989"/>
              <a:gd name="connsiteY1" fmla="*/ 572472 h 1014420"/>
              <a:gd name="connsiteX2" fmla="*/ 359334 w 527989"/>
              <a:gd name="connsiteY2" fmla="*/ 537547 h 1014420"/>
              <a:gd name="connsiteX3" fmla="*/ 406959 w 527989"/>
              <a:gd name="connsiteY3" fmla="*/ 686772 h 1014420"/>
              <a:gd name="connsiteX4" fmla="*/ 527609 w 527989"/>
              <a:gd name="connsiteY4" fmla="*/ 1013797 h 1014420"/>
              <a:gd name="connsiteX5" fmla="*/ 441884 w 527989"/>
              <a:gd name="connsiteY5" fmla="*/ 762972 h 1014420"/>
              <a:gd name="connsiteX6" fmla="*/ 352984 w 527989"/>
              <a:gd name="connsiteY6" fmla="*/ 540722 h 1014420"/>
              <a:gd name="connsiteX7" fmla="*/ 245034 w 527989"/>
              <a:gd name="connsiteY7" fmla="*/ 337522 h 1014420"/>
              <a:gd name="connsiteX8" fmla="*/ 286309 w 527989"/>
              <a:gd name="connsiteY8" fmla="*/ 432772 h 1014420"/>
              <a:gd name="connsiteX9" fmla="*/ 559 w 527989"/>
              <a:gd name="connsiteY9" fmla="*/ 972 h 101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7989" h="1014420">
                <a:moveTo>
                  <a:pt x="559" y="972"/>
                </a:moveTo>
                <a:cubicBezTo>
                  <a:pt x="14846" y="24255"/>
                  <a:pt x="312238" y="483043"/>
                  <a:pt x="372034" y="572472"/>
                </a:cubicBezTo>
                <a:cubicBezTo>
                  <a:pt x="431830" y="661901"/>
                  <a:pt x="353513" y="518497"/>
                  <a:pt x="359334" y="537547"/>
                </a:cubicBezTo>
                <a:cubicBezTo>
                  <a:pt x="365155" y="556597"/>
                  <a:pt x="378913" y="607397"/>
                  <a:pt x="406959" y="686772"/>
                </a:cubicBezTo>
                <a:cubicBezTo>
                  <a:pt x="435005" y="766147"/>
                  <a:pt x="521788" y="1001097"/>
                  <a:pt x="527609" y="1013797"/>
                </a:cubicBezTo>
                <a:cubicBezTo>
                  <a:pt x="533430" y="1026497"/>
                  <a:pt x="470988" y="841818"/>
                  <a:pt x="441884" y="762972"/>
                </a:cubicBezTo>
                <a:cubicBezTo>
                  <a:pt x="412780" y="684126"/>
                  <a:pt x="385792" y="611630"/>
                  <a:pt x="352984" y="540722"/>
                </a:cubicBezTo>
                <a:cubicBezTo>
                  <a:pt x="320176" y="469814"/>
                  <a:pt x="256146" y="355513"/>
                  <a:pt x="245034" y="337522"/>
                </a:cubicBezTo>
                <a:cubicBezTo>
                  <a:pt x="233922" y="319531"/>
                  <a:pt x="322822" y="485689"/>
                  <a:pt x="286309" y="432772"/>
                </a:cubicBezTo>
                <a:cubicBezTo>
                  <a:pt x="249797" y="379855"/>
                  <a:pt x="-13728" y="-22311"/>
                  <a:pt x="559" y="9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9EE15807-9193-FB06-EA47-0560A4A9225D}"/>
              </a:ext>
            </a:extLst>
          </p:cNvPr>
          <p:cNvSpPr/>
          <p:nvPr/>
        </p:nvSpPr>
        <p:spPr>
          <a:xfrm>
            <a:off x="5835636" y="2800337"/>
            <a:ext cx="483764" cy="1239379"/>
          </a:xfrm>
          <a:custGeom>
            <a:avLst/>
            <a:gdLst>
              <a:gd name="connsiteX0" fmla="*/ 14 w 483764"/>
              <a:gd name="connsiteY0" fmla="*/ 13 h 1239379"/>
              <a:gd name="connsiteX1" fmla="*/ 177814 w 483764"/>
              <a:gd name="connsiteY1" fmla="*/ 517538 h 1239379"/>
              <a:gd name="connsiteX2" fmla="*/ 273064 w 483764"/>
              <a:gd name="connsiteY2" fmla="*/ 771538 h 1239379"/>
              <a:gd name="connsiteX3" fmla="*/ 260364 w 483764"/>
              <a:gd name="connsiteY3" fmla="*/ 727088 h 1239379"/>
              <a:gd name="connsiteX4" fmla="*/ 476264 w 483764"/>
              <a:gd name="connsiteY4" fmla="*/ 1222388 h 1239379"/>
              <a:gd name="connsiteX5" fmla="*/ 438164 w 483764"/>
              <a:gd name="connsiteY5" fmla="*/ 1133488 h 1239379"/>
              <a:gd name="connsiteX6" fmla="*/ 288939 w 483764"/>
              <a:gd name="connsiteY6" fmla="*/ 787413 h 1239379"/>
              <a:gd name="connsiteX7" fmla="*/ 168289 w 483764"/>
              <a:gd name="connsiteY7" fmla="*/ 501663 h 1239379"/>
              <a:gd name="connsiteX8" fmla="*/ 14 w 483764"/>
              <a:gd name="connsiteY8" fmla="*/ 13 h 123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3764" h="1239379">
                <a:moveTo>
                  <a:pt x="14" y="13"/>
                </a:moveTo>
                <a:cubicBezTo>
                  <a:pt x="1602" y="2659"/>
                  <a:pt x="132306" y="388951"/>
                  <a:pt x="177814" y="517538"/>
                </a:cubicBezTo>
                <a:cubicBezTo>
                  <a:pt x="223322" y="646125"/>
                  <a:pt x="259306" y="736613"/>
                  <a:pt x="273064" y="771538"/>
                </a:cubicBezTo>
                <a:cubicBezTo>
                  <a:pt x="286822" y="806463"/>
                  <a:pt x="226497" y="651946"/>
                  <a:pt x="260364" y="727088"/>
                </a:cubicBezTo>
                <a:cubicBezTo>
                  <a:pt x="294231" y="802230"/>
                  <a:pt x="446631" y="1154655"/>
                  <a:pt x="476264" y="1222388"/>
                </a:cubicBezTo>
                <a:cubicBezTo>
                  <a:pt x="505897" y="1290121"/>
                  <a:pt x="438164" y="1133488"/>
                  <a:pt x="438164" y="1133488"/>
                </a:cubicBezTo>
                <a:lnTo>
                  <a:pt x="288939" y="787413"/>
                </a:lnTo>
                <a:cubicBezTo>
                  <a:pt x="243960" y="682109"/>
                  <a:pt x="212739" y="631309"/>
                  <a:pt x="168289" y="501663"/>
                </a:cubicBezTo>
                <a:cubicBezTo>
                  <a:pt x="123839" y="372017"/>
                  <a:pt x="-1574" y="-2633"/>
                  <a:pt x="14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F12AB191-5EDC-21A0-93C2-E705DFE7B2D5}"/>
              </a:ext>
            </a:extLst>
          </p:cNvPr>
          <p:cNvSpPr/>
          <p:nvPr/>
        </p:nvSpPr>
        <p:spPr>
          <a:xfrm>
            <a:off x="5873750" y="2987303"/>
            <a:ext cx="364201" cy="1084380"/>
          </a:xfrm>
          <a:custGeom>
            <a:avLst/>
            <a:gdLst>
              <a:gd name="connsiteX0" fmla="*/ 0 w 364201"/>
              <a:gd name="connsiteY0" fmla="*/ 372 h 1084380"/>
              <a:gd name="connsiteX1" fmla="*/ 63500 w 364201"/>
              <a:gd name="connsiteY1" fmla="*/ 419472 h 1084380"/>
              <a:gd name="connsiteX2" fmla="*/ 47625 w 364201"/>
              <a:gd name="connsiteY2" fmla="*/ 324222 h 1084380"/>
              <a:gd name="connsiteX3" fmla="*/ 152400 w 364201"/>
              <a:gd name="connsiteY3" fmla="*/ 584572 h 1084380"/>
              <a:gd name="connsiteX4" fmla="*/ 314325 w 364201"/>
              <a:gd name="connsiteY4" fmla="*/ 917947 h 1084380"/>
              <a:gd name="connsiteX5" fmla="*/ 361950 w 364201"/>
              <a:gd name="connsiteY5" fmla="*/ 1079872 h 1084380"/>
              <a:gd name="connsiteX6" fmla="*/ 336550 w 364201"/>
              <a:gd name="connsiteY6" fmla="*/ 1000497 h 1084380"/>
              <a:gd name="connsiteX7" fmla="*/ 168275 w 364201"/>
              <a:gd name="connsiteY7" fmla="*/ 613147 h 1084380"/>
              <a:gd name="connsiteX8" fmla="*/ 63500 w 364201"/>
              <a:gd name="connsiteY8" fmla="*/ 349622 h 1084380"/>
              <a:gd name="connsiteX9" fmla="*/ 0 w 364201"/>
              <a:gd name="connsiteY9" fmla="*/ 372 h 108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4201" h="1084380">
                <a:moveTo>
                  <a:pt x="0" y="372"/>
                </a:moveTo>
                <a:cubicBezTo>
                  <a:pt x="0" y="12014"/>
                  <a:pt x="55563" y="365497"/>
                  <a:pt x="63500" y="419472"/>
                </a:cubicBezTo>
                <a:cubicBezTo>
                  <a:pt x="71437" y="473447"/>
                  <a:pt x="32808" y="296705"/>
                  <a:pt x="47625" y="324222"/>
                </a:cubicBezTo>
                <a:cubicBezTo>
                  <a:pt x="62442" y="351739"/>
                  <a:pt x="107950" y="485618"/>
                  <a:pt x="152400" y="584572"/>
                </a:cubicBezTo>
                <a:cubicBezTo>
                  <a:pt x="196850" y="683526"/>
                  <a:pt x="279400" y="835397"/>
                  <a:pt x="314325" y="917947"/>
                </a:cubicBezTo>
                <a:cubicBezTo>
                  <a:pt x="349250" y="1000497"/>
                  <a:pt x="358246" y="1066114"/>
                  <a:pt x="361950" y="1079872"/>
                </a:cubicBezTo>
                <a:cubicBezTo>
                  <a:pt x="365654" y="1093630"/>
                  <a:pt x="368829" y="1078285"/>
                  <a:pt x="336550" y="1000497"/>
                </a:cubicBezTo>
                <a:cubicBezTo>
                  <a:pt x="304271" y="922710"/>
                  <a:pt x="213783" y="721626"/>
                  <a:pt x="168275" y="613147"/>
                </a:cubicBezTo>
                <a:cubicBezTo>
                  <a:pt x="122767" y="504668"/>
                  <a:pt x="89429" y="445930"/>
                  <a:pt x="63500" y="349622"/>
                </a:cubicBezTo>
                <a:cubicBezTo>
                  <a:pt x="37571" y="253314"/>
                  <a:pt x="0" y="-11270"/>
                  <a:pt x="0" y="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6D19BD93-110F-AB1B-8DFD-C1A9534E245E}"/>
              </a:ext>
            </a:extLst>
          </p:cNvPr>
          <p:cNvSpPr/>
          <p:nvPr/>
        </p:nvSpPr>
        <p:spPr>
          <a:xfrm>
            <a:off x="6051548" y="3466843"/>
            <a:ext cx="95606" cy="819668"/>
          </a:xfrm>
          <a:custGeom>
            <a:avLst/>
            <a:gdLst>
              <a:gd name="connsiteX0" fmla="*/ 2 w 95606"/>
              <a:gd name="connsiteY0" fmla="*/ 257 h 819668"/>
              <a:gd name="connsiteX1" fmla="*/ 88902 w 95606"/>
              <a:gd name="connsiteY1" fmla="*/ 384432 h 819668"/>
              <a:gd name="connsiteX2" fmla="*/ 88902 w 95606"/>
              <a:gd name="connsiteY2" fmla="*/ 819407 h 819668"/>
              <a:gd name="connsiteX3" fmla="*/ 85727 w 95606"/>
              <a:gd name="connsiteY3" fmla="*/ 441582 h 819668"/>
              <a:gd name="connsiteX4" fmla="*/ 2 w 95606"/>
              <a:gd name="connsiteY4" fmla="*/ 257 h 81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606" h="819668">
                <a:moveTo>
                  <a:pt x="2" y="257"/>
                </a:moveTo>
                <a:cubicBezTo>
                  <a:pt x="531" y="-9268"/>
                  <a:pt x="74085" y="247907"/>
                  <a:pt x="88902" y="384432"/>
                </a:cubicBezTo>
                <a:cubicBezTo>
                  <a:pt x="103719" y="520957"/>
                  <a:pt x="89431" y="809882"/>
                  <a:pt x="88902" y="819407"/>
                </a:cubicBezTo>
                <a:cubicBezTo>
                  <a:pt x="88373" y="828932"/>
                  <a:pt x="97369" y="575990"/>
                  <a:pt x="85727" y="441582"/>
                </a:cubicBezTo>
                <a:cubicBezTo>
                  <a:pt x="74085" y="307174"/>
                  <a:pt x="-527" y="9782"/>
                  <a:pt x="2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9E4856D8-F7CF-140C-E10D-5B2B5F633413}"/>
              </a:ext>
            </a:extLst>
          </p:cNvPr>
          <p:cNvSpPr/>
          <p:nvPr/>
        </p:nvSpPr>
        <p:spPr>
          <a:xfrm>
            <a:off x="5941773" y="2822261"/>
            <a:ext cx="364074" cy="869228"/>
          </a:xfrm>
          <a:custGeom>
            <a:avLst/>
            <a:gdLst>
              <a:gd name="connsiteX0" fmla="*/ 1827 w 364074"/>
              <a:gd name="connsiteY0" fmla="*/ 3489 h 869228"/>
              <a:gd name="connsiteX1" fmla="*/ 328852 w 364074"/>
              <a:gd name="connsiteY1" fmla="*/ 740089 h 869228"/>
              <a:gd name="connsiteX2" fmla="*/ 224077 w 364074"/>
              <a:gd name="connsiteY2" fmla="*/ 527364 h 869228"/>
              <a:gd name="connsiteX3" fmla="*/ 360602 w 364074"/>
              <a:gd name="connsiteY3" fmla="*/ 867089 h 869228"/>
              <a:gd name="connsiteX4" fmla="*/ 243127 w 364074"/>
              <a:gd name="connsiteY4" fmla="*/ 679764 h 869228"/>
              <a:gd name="connsiteX5" fmla="*/ 363777 w 364074"/>
              <a:gd name="connsiteY5" fmla="*/ 844864 h 869228"/>
              <a:gd name="connsiteX6" fmla="*/ 274877 w 364074"/>
              <a:gd name="connsiteY6" fmla="*/ 686114 h 869228"/>
              <a:gd name="connsiteX7" fmla="*/ 198677 w 364074"/>
              <a:gd name="connsiteY7" fmla="*/ 470214 h 869228"/>
              <a:gd name="connsiteX8" fmla="*/ 1827 w 364074"/>
              <a:gd name="connsiteY8" fmla="*/ 3489 h 869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4074" h="869228">
                <a:moveTo>
                  <a:pt x="1827" y="3489"/>
                </a:moveTo>
                <a:cubicBezTo>
                  <a:pt x="23523" y="48468"/>
                  <a:pt x="291810" y="652776"/>
                  <a:pt x="328852" y="740089"/>
                </a:cubicBezTo>
                <a:cubicBezTo>
                  <a:pt x="365894" y="827402"/>
                  <a:pt x="218785" y="506198"/>
                  <a:pt x="224077" y="527364"/>
                </a:cubicBezTo>
                <a:cubicBezTo>
                  <a:pt x="229369" y="548530"/>
                  <a:pt x="357427" y="841689"/>
                  <a:pt x="360602" y="867089"/>
                </a:cubicBezTo>
                <a:cubicBezTo>
                  <a:pt x="363777" y="892489"/>
                  <a:pt x="242598" y="683468"/>
                  <a:pt x="243127" y="679764"/>
                </a:cubicBezTo>
                <a:cubicBezTo>
                  <a:pt x="243656" y="676060"/>
                  <a:pt x="358486" y="843806"/>
                  <a:pt x="363777" y="844864"/>
                </a:cubicBezTo>
                <a:cubicBezTo>
                  <a:pt x="369068" y="845922"/>
                  <a:pt x="302394" y="748556"/>
                  <a:pt x="274877" y="686114"/>
                </a:cubicBezTo>
                <a:cubicBezTo>
                  <a:pt x="247360" y="623672"/>
                  <a:pt x="239423" y="579222"/>
                  <a:pt x="198677" y="470214"/>
                </a:cubicBezTo>
                <a:cubicBezTo>
                  <a:pt x="157931" y="361206"/>
                  <a:pt x="-19869" y="-41490"/>
                  <a:pt x="1827" y="3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BF4077B4-2AC0-54E7-E0E0-9595BC901269}"/>
              </a:ext>
            </a:extLst>
          </p:cNvPr>
          <p:cNvSpPr/>
          <p:nvPr/>
        </p:nvSpPr>
        <p:spPr>
          <a:xfrm>
            <a:off x="6229332" y="3774932"/>
            <a:ext cx="180560" cy="410775"/>
          </a:xfrm>
          <a:custGeom>
            <a:avLst/>
            <a:gdLst>
              <a:gd name="connsiteX0" fmla="*/ 18 w 180560"/>
              <a:gd name="connsiteY0" fmla="*/ 143 h 410775"/>
              <a:gd name="connsiteX1" fmla="*/ 73043 w 180560"/>
              <a:gd name="connsiteY1" fmla="*/ 177943 h 410775"/>
              <a:gd name="connsiteX2" fmla="*/ 177818 w 180560"/>
              <a:gd name="connsiteY2" fmla="*/ 406543 h 410775"/>
              <a:gd name="connsiteX3" fmla="*/ 142893 w 180560"/>
              <a:gd name="connsiteY3" fmla="*/ 317643 h 410775"/>
              <a:gd name="connsiteX4" fmla="*/ 66693 w 180560"/>
              <a:gd name="connsiteY4" fmla="*/ 206518 h 410775"/>
              <a:gd name="connsiteX5" fmla="*/ 18 w 180560"/>
              <a:gd name="connsiteY5" fmla="*/ 143 h 41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560" h="410775">
                <a:moveTo>
                  <a:pt x="18" y="143"/>
                </a:moveTo>
                <a:cubicBezTo>
                  <a:pt x="1076" y="-4619"/>
                  <a:pt x="43410" y="110210"/>
                  <a:pt x="73043" y="177943"/>
                </a:cubicBezTo>
                <a:cubicBezTo>
                  <a:pt x="102676" y="245676"/>
                  <a:pt x="166176" y="383260"/>
                  <a:pt x="177818" y="406543"/>
                </a:cubicBezTo>
                <a:cubicBezTo>
                  <a:pt x="189460" y="429826"/>
                  <a:pt x="161414" y="350981"/>
                  <a:pt x="142893" y="317643"/>
                </a:cubicBezTo>
                <a:cubicBezTo>
                  <a:pt x="124372" y="284306"/>
                  <a:pt x="88918" y="253085"/>
                  <a:pt x="66693" y="206518"/>
                </a:cubicBezTo>
                <a:cubicBezTo>
                  <a:pt x="44468" y="159951"/>
                  <a:pt x="-1040" y="4905"/>
                  <a:pt x="18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E52BF381-5778-2E6D-2F70-8377E4A9B77F}"/>
              </a:ext>
            </a:extLst>
          </p:cNvPr>
          <p:cNvSpPr/>
          <p:nvPr/>
        </p:nvSpPr>
        <p:spPr>
          <a:xfrm>
            <a:off x="6381689" y="3682980"/>
            <a:ext cx="261077" cy="402719"/>
          </a:xfrm>
          <a:custGeom>
            <a:avLst/>
            <a:gdLst>
              <a:gd name="connsiteX0" fmla="*/ 61 w 261077"/>
              <a:gd name="connsiteY0" fmla="*/ 20 h 402719"/>
              <a:gd name="connsiteX1" fmla="*/ 136586 w 261077"/>
              <a:gd name="connsiteY1" fmla="*/ 184170 h 402719"/>
              <a:gd name="connsiteX2" fmla="*/ 111186 w 261077"/>
              <a:gd name="connsiteY2" fmla="*/ 146070 h 402719"/>
              <a:gd name="connsiteX3" fmla="*/ 231836 w 261077"/>
              <a:gd name="connsiteY3" fmla="*/ 276245 h 402719"/>
              <a:gd name="connsiteX4" fmla="*/ 260411 w 261077"/>
              <a:gd name="connsiteY4" fmla="*/ 400070 h 402719"/>
              <a:gd name="connsiteX5" fmla="*/ 250886 w 261077"/>
              <a:gd name="connsiteY5" fmla="*/ 355620 h 402719"/>
              <a:gd name="connsiteX6" fmla="*/ 238186 w 261077"/>
              <a:gd name="connsiteY6" fmla="*/ 292120 h 402719"/>
              <a:gd name="connsiteX7" fmla="*/ 155636 w 261077"/>
              <a:gd name="connsiteY7" fmla="*/ 196870 h 402719"/>
              <a:gd name="connsiteX8" fmla="*/ 61 w 261077"/>
              <a:gd name="connsiteY8" fmla="*/ 20 h 402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1077" h="402719">
                <a:moveTo>
                  <a:pt x="61" y="20"/>
                </a:moveTo>
                <a:cubicBezTo>
                  <a:pt x="-3114" y="-2097"/>
                  <a:pt x="118065" y="159828"/>
                  <a:pt x="136586" y="184170"/>
                </a:cubicBezTo>
                <a:cubicBezTo>
                  <a:pt x="155107" y="208512"/>
                  <a:pt x="95311" y="130724"/>
                  <a:pt x="111186" y="146070"/>
                </a:cubicBezTo>
                <a:cubicBezTo>
                  <a:pt x="127061" y="161416"/>
                  <a:pt x="206965" y="233912"/>
                  <a:pt x="231836" y="276245"/>
                </a:cubicBezTo>
                <a:cubicBezTo>
                  <a:pt x="256707" y="318578"/>
                  <a:pt x="257236" y="386841"/>
                  <a:pt x="260411" y="400070"/>
                </a:cubicBezTo>
                <a:cubicBezTo>
                  <a:pt x="263586" y="413299"/>
                  <a:pt x="254590" y="373612"/>
                  <a:pt x="250886" y="355620"/>
                </a:cubicBezTo>
                <a:cubicBezTo>
                  <a:pt x="247182" y="337628"/>
                  <a:pt x="254061" y="318578"/>
                  <a:pt x="238186" y="292120"/>
                </a:cubicBezTo>
                <a:cubicBezTo>
                  <a:pt x="222311" y="265662"/>
                  <a:pt x="192678" y="240791"/>
                  <a:pt x="155636" y="196870"/>
                </a:cubicBezTo>
                <a:cubicBezTo>
                  <a:pt x="118594" y="152949"/>
                  <a:pt x="3236" y="2137"/>
                  <a:pt x="61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E3F8320D-6505-2B83-CE63-0BD3AF8A94FC}"/>
              </a:ext>
            </a:extLst>
          </p:cNvPr>
          <p:cNvSpPr/>
          <p:nvPr/>
        </p:nvSpPr>
        <p:spPr>
          <a:xfrm>
            <a:off x="6533976" y="3975036"/>
            <a:ext cx="96604" cy="591290"/>
          </a:xfrm>
          <a:custGeom>
            <a:avLst/>
            <a:gdLst>
              <a:gd name="connsiteX0" fmla="*/ 76374 w 96604"/>
              <a:gd name="connsiteY0" fmla="*/ 64 h 591290"/>
              <a:gd name="connsiteX1" fmla="*/ 92249 w 96604"/>
              <a:gd name="connsiteY1" fmla="*/ 301689 h 591290"/>
              <a:gd name="connsiteX2" fmla="*/ 92249 w 96604"/>
              <a:gd name="connsiteY2" fmla="*/ 254064 h 591290"/>
              <a:gd name="connsiteX3" fmla="*/ 57324 w 96604"/>
              <a:gd name="connsiteY3" fmla="*/ 435039 h 591290"/>
              <a:gd name="connsiteX4" fmla="*/ 174 w 96604"/>
              <a:gd name="connsiteY4" fmla="*/ 590614 h 591290"/>
              <a:gd name="connsiteX5" fmla="*/ 41449 w 96604"/>
              <a:gd name="connsiteY5" fmla="*/ 482664 h 591290"/>
              <a:gd name="connsiteX6" fmla="*/ 95424 w 96604"/>
              <a:gd name="connsiteY6" fmla="*/ 276289 h 591290"/>
              <a:gd name="connsiteX7" fmla="*/ 76374 w 96604"/>
              <a:gd name="connsiteY7" fmla="*/ 64 h 591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604" h="591290">
                <a:moveTo>
                  <a:pt x="76374" y="64"/>
                </a:moveTo>
                <a:cubicBezTo>
                  <a:pt x="75845" y="4297"/>
                  <a:pt x="89603" y="259356"/>
                  <a:pt x="92249" y="301689"/>
                </a:cubicBezTo>
                <a:cubicBezTo>
                  <a:pt x="94895" y="344022"/>
                  <a:pt x="98070" y="231839"/>
                  <a:pt x="92249" y="254064"/>
                </a:cubicBezTo>
                <a:cubicBezTo>
                  <a:pt x="86428" y="276289"/>
                  <a:pt x="72670" y="378947"/>
                  <a:pt x="57324" y="435039"/>
                </a:cubicBezTo>
                <a:cubicBezTo>
                  <a:pt x="41978" y="491131"/>
                  <a:pt x="2820" y="582677"/>
                  <a:pt x="174" y="590614"/>
                </a:cubicBezTo>
                <a:cubicBezTo>
                  <a:pt x="-2472" y="598551"/>
                  <a:pt x="25574" y="535051"/>
                  <a:pt x="41449" y="482664"/>
                </a:cubicBezTo>
                <a:cubicBezTo>
                  <a:pt x="57324" y="430277"/>
                  <a:pt x="88545" y="350902"/>
                  <a:pt x="95424" y="276289"/>
                </a:cubicBezTo>
                <a:cubicBezTo>
                  <a:pt x="102303" y="201677"/>
                  <a:pt x="76903" y="-4169"/>
                  <a:pt x="76374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9F175E12-0467-25A1-5856-8CFE4F4CFB2B}"/>
              </a:ext>
            </a:extLst>
          </p:cNvPr>
          <p:cNvSpPr/>
          <p:nvPr/>
        </p:nvSpPr>
        <p:spPr>
          <a:xfrm>
            <a:off x="6191238" y="4374861"/>
            <a:ext cx="448086" cy="663879"/>
          </a:xfrm>
          <a:custGeom>
            <a:avLst/>
            <a:gdLst>
              <a:gd name="connsiteX0" fmla="*/ 447687 w 448086"/>
              <a:gd name="connsiteY0" fmla="*/ 289 h 663879"/>
              <a:gd name="connsiteX1" fmla="*/ 320687 w 448086"/>
              <a:gd name="connsiteY1" fmla="*/ 282864 h 663879"/>
              <a:gd name="connsiteX2" fmla="*/ 346087 w 448086"/>
              <a:gd name="connsiteY2" fmla="*/ 257464 h 663879"/>
              <a:gd name="connsiteX3" fmla="*/ 123837 w 448086"/>
              <a:gd name="connsiteY3" fmla="*/ 533689 h 663879"/>
              <a:gd name="connsiteX4" fmla="*/ 12 w 448086"/>
              <a:gd name="connsiteY4" fmla="*/ 663864 h 663879"/>
              <a:gd name="connsiteX5" fmla="*/ 130187 w 448086"/>
              <a:gd name="connsiteY5" fmla="*/ 540039 h 663879"/>
              <a:gd name="connsiteX6" fmla="*/ 352437 w 448086"/>
              <a:gd name="connsiteY6" fmla="*/ 235239 h 663879"/>
              <a:gd name="connsiteX7" fmla="*/ 447687 w 448086"/>
              <a:gd name="connsiteY7" fmla="*/ 289 h 66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8086" h="663879">
                <a:moveTo>
                  <a:pt x="447687" y="289"/>
                </a:moveTo>
                <a:cubicBezTo>
                  <a:pt x="442395" y="8226"/>
                  <a:pt x="337620" y="240002"/>
                  <a:pt x="320687" y="282864"/>
                </a:cubicBezTo>
                <a:cubicBezTo>
                  <a:pt x="303754" y="325726"/>
                  <a:pt x="378895" y="215660"/>
                  <a:pt x="346087" y="257464"/>
                </a:cubicBezTo>
                <a:cubicBezTo>
                  <a:pt x="313279" y="299268"/>
                  <a:pt x="181516" y="465956"/>
                  <a:pt x="123837" y="533689"/>
                </a:cubicBezTo>
                <a:cubicBezTo>
                  <a:pt x="66158" y="601422"/>
                  <a:pt x="-1046" y="662806"/>
                  <a:pt x="12" y="663864"/>
                </a:cubicBezTo>
                <a:cubicBezTo>
                  <a:pt x="1070" y="664922"/>
                  <a:pt x="71450" y="611476"/>
                  <a:pt x="130187" y="540039"/>
                </a:cubicBezTo>
                <a:cubicBezTo>
                  <a:pt x="188924" y="468602"/>
                  <a:pt x="300049" y="320964"/>
                  <a:pt x="352437" y="235239"/>
                </a:cubicBezTo>
                <a:cubicBezTo>
                  <a:pt x="404824" y="149514"/>
                  <a:pt x="452979" y="-7648"/>
                  <a:pt x="447687" y="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FE824184-8E64-0A9F-9955-8B665762289B}"/>
              </a:ext>
            </a:extLst>
          </p:cNvPr>
          <p:cNvSpPr/>
          <p:nvPr/>
        </p:nvSpPr>
        <p:spPr>
          <a:xfrm>
            <a:off x="6251501" y="4011847"/>
            <a:ext cx="168916" cy="1069918"/>
          </a:xfrm>
          <a:custGeom>
            <a:avLst/>
            <a:gdLst>
              <a:gd name="connsiteX0" fmla="*/ 74 w 168916"/>
              <a:gd name="connsiteY0" fmla="*/ 1353 h 1069918"/>
              <a:gd name="connsiteX1" fmla="*/ 114374 w 168916"/>
              <a:gd name="connsiteY1" fmla="*/ 306153 h 1069918"/>
              <a:gd name="connsiteX2" fmla="*/ 111199 w 168916"/>
              <a:gd name="connsiteY2" fmla="*/ 264878 h 1069918"/>
              <a:gd name="connsiteX3" fmla="*/ 142949 w 168916"/>
              <a:gd name="connsiteY3" fmla="*/ 442678 h 1069918"/>
              <a:gd name="connsiteX4" fmla="*/ 127074 w 168916"/>
              <a:gd name="connsiteY4" fmla="*/ 699853 h 1069918"/>
              <a:gd name="connsiteX5" fmla="*/ 127074 w 168916"/>
              <a:gd name="connsiteY5" fmla="*/ 623653 h 1069918"/>
              <a:gd name="connsiteX6" fmla="*/ 168349 w 168916"/>
              <a:gd name="connsiteY6" fmla="*/ 1052278 h 1069918"/>
              <a:gd name="connsiteX7" fmla="*/ 149299 w 168916"/>
              <a:gd name="connsiteY7" fmla="*/ 953853 h 1069918"/>
              <a:gd name="connsiteX8" fmla="*/ 123899 w 168916"/>
              <a:gd name="connsiteY8" fmla="*/ 642703 h 1069918"/>
              <a:gd name="connsiteX9" fmla="*/ 133424 w 168916"/>
              <a:gd name="connsiteY9" fmla="*/ 445853 h 1069918"/>
              <a:gd name="connsiteX10" fmla="*/ 74 w 168916"/>
              <a:gd name="connsiteY10" fmla="*/ 1353 h 1069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8916" h="1069918">
                <a:moveTo>
                  <a:pt x="74" y="1353"/>
                </a:moveTo>
                <a:cubicBezTo>
                  <a:pt x="-3101" y="-21930"/>
                  <a:pt x="95853" y="262232"/>
                  <a:pt x="114374" y="306153"/>
                </a:cubicBezTo>
                <a:cubicBezTo>
                  <a:pt x="132895" y="350074"/>
                  <a:pt x="106436" y="242124"/>
                  <a:pt x="111199" y="264878"/>
                </a:cubicBezTo>
                <a:cubicBezTo>
                  <a:pt x="115962" y="287632"/>
                  <a:pt x="140303" y="370182"/>
                  <a:pt x="142949" y="442678"/>
                </a:cubicBezTo>
                <a:cubicBezTo>
                  <a:pt x="145595" y="515174"/>
                  <a:pt x="129720" y="669691"/>
                  <a:pt x="127074" y="699853"/>
                </a:cubicBezTo>
                <a:cubicBezTo>
                  <a:pt x="124428" y="730015"/>
                  <a:pt x="120195" y="564916"/>
                  <a:pt x="127074" y="623653"/>
                </a:cubicBezTo>
                <a:cubicBezTo>
                  <a:pt x="133953" y="682390"/>
                  <a:pt x="164645" y="997245"/>
                  <a:pt x="168349" y="1052278"/>
                </a:cubicBezTo>
                <a:cubicBezTo>
                  <a:pt x="172053" y="1107311"/>
                  <a:pt x="156707" y="1022116"/>
                  <a:pt x="149299" y="953853"/>
                </a:cubicBezTo>
                <a:cubicBezTo>
                  <a:pt x="141891" y="885591"/>
                  <a:pt x="126545" y="727370"/>
                  <a:pt x="123899" y="642703"/>
                </a:cubicBezTo>
                <a:cubicBezTo>
                  <a:pt x="121253" y="558036"/>
                  <a:pt x="152474" y="552216"/>
                  <a:pt x="133424" y="445853"/>
                </a:cubicBezTo>
                <a:cubicBezTo>
                  <a:pt x="114374" y="339490"/>
                  <a:pt x="3249" y="24636"/>
                  <a:pt x="74" y="1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1012CF96-A55A-1CB9-0FAD-C89FA3B9E9F4}"/>
              </a:ext>
            </a:extLst>
          </p:cNvPr>
          <p:cNvSpPr/>
          <p:nvPr/>
        </p:nvSpPr>
        <p:spPr>
          <a:xfrm>
            <a:off x="6038416" y="4752914"/>
            <a:ext cx="197062" cy="1049454"/>
          </a:xfrm>
          <a:custGeom>
            <a:avLst/>
            <a:gdLst>
              <a:gd name="connsiteX0" fmla="*/ 178234 w 197062"/>
              <a:gd name="connsiteY0" fmla="*/ 61 h 1049454"/>
              <a:gd name="connsiteX1" fmla="*/ 187759 w 197062"/>
              <a:gd name="connsiteY1" fmla="*/ 393761 h 1049454"/>
              <a:gd name="connsiteX2" fmla="*/ 194109 w 197062"/>
              <a:gd name="connsiteY2" fmla="*/ 355661 h 1049454"/>
              <a:gd name="connsiteX3" fmla="*/ 136959 w 197062"/>
              <a:gd name="connsiteY3" fmla="*/ 641411 h 1049454"/>
              <a:gd name="connsiteX4" fmla="*/ 159184 w 197062"/>
              <a:gd name="connsiteY4" fmla="*/ 555686 h 1049454"/>
              <a:gd name="connsiteX5" fmla="*/ 434 w 197062"/>
              <a:gd name="connsiteY5" fmla="*/ 1047811 h 1049454"/>
              <a:gd name="connsiteX6" fmla="*/ 114734 w 197062"/>
              <a:gd name="connsiteY6" fmla="*/ 704911 h 1049454"/>
              <a:gd name="connsiteX7" fmla="*/ 194109 w 197062"/>
              <a:gd name="connsiteY7" fmla="*/ 425511 h 1049454"/>
              <a:gd name="connsiteX8" fmla="*/ 178234 w 197062"/>
              <a:gd name="connsiteY8" fmla="*/ 61 h 1049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062" h="1049454">
                <a:moveTo>
                  <a:pt x="178234" y="61"/>
                </a:moveTo>
                <a:cubicBezTo>
                  <a:pt x="177176" y="-5230"/>
                  <a:pt x="185113" y="334494"/>
                  <a:pt x="187759" y="393761"/>
                </a:cubicBezTo>
                <a:cubicBezTo>
                  <a:pt x="190405" y="453028"/>
                  <a:pt x="202576" y="314386"/>
                  <a:pt x="194109" y="355661"/>
                </a:cubicBezTo>
                <a:cubicBezTo>
                  <a:pt x="185642" y="396936"/>
                  <a:pt x="142780" y="608074"/>
                  <a:pt x="136959" y="641411"/>
                </a:cubicBezTo>
                <a:cubicBezTo>
                  <a:pt x="131138" y="674748"/>
                  <a:pt x="181938" y="487953"/>
                  <a:pt x="159184" y="555686"/>
                </a:cubicBezTo>
                <a:cubicBezTo>
                  <a:pt x="136430" y="623419"/>
                  <a:pt x="7842" y="1022940"/>
                  <a:pt x="434" y="1047811"/>
                </a:cubicBezTo>
                <a:cubicBezTo>
                  <a:pt x="-6974" y="1072682"/>
                  <a:pt x="82455" y="808628"/>
                  <a:pt x="114734" y="704911"/>
                </a:cubicBezTo>
                <a:cubicBezTo>
                  <a:pt x="147013" y="601194"/>
                  <a:pt x="182467" y="539282"/>
                  <a:pt x="194109" y="425511"/>
                </a:cubicBezTo>
                <a:cubicBezTo>
                  <a:pt x="205751" y="311740"/>
                  <a:pt x="179292" y="5352"/>
                  <a:pt x="178234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C6482B59-A93D-DF31-CB84-B58EAE9256B1}"/>
              </a:ext>
            </a:extLst>
          </p:cNvPr>
          <p:cNvSpPr/>
          <p:nvPr/>
        </p:nvSpPr>
        <p:spPr>
          <a:xfrm>
            <a:off x="6331569" y="4932999"/>
            <a:ext cx="50241" cy="327807"/>
          </a:xfrm>
          <a:custGeom>
            <a:avLst/>
            <a:gdLst>
              <a:gd name="connsiteX0" fmla="*/ 50181 w 50241"/>
              <a:gd name="connsiteY0" fmla="*/ 951 h 327807"/>
              <a:gd name="connsiteX1" fmla="*/ 2556 w 50241"/>
              <a:gd name="connsiteY1" fmla="*/ 318451 h 327807"/>
              <a:gd name="connsiteX2" fmla="*/ 12081 w 50241"/>
              <a:gd name="connsiteY2" fmla="*/ 223201 h 327807"/>
              <a:gd name="connsiteX3" fmla="*/ 50181 w 50241"/>
              <a:gd name="connsiteY3" fmla="*/ 951 h 327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41" h="327807">
                <a:moveTo>
                  <a:pt x="50181" y="951"/>
                </a:moveTo>
                <a:cubicBezTo>
                  <a:pt x="48593" y="16826"/>
                  <a:pt x="8906" y="281409"/>
                  <a:pt x="2556" y="318451"/>
                </a:cubicBezTo>
                <a:cubicBezTo>
                  <a:pt x="-3794" y="355493"/>
                  <a:pt x="2556" y="274001"/>
                  <a:pt x="12081" y="223201"/>
                </a:cubicBezTo>
                <a:cubicBezTo>
                  <a:pt x="21606" y="172401"/>
                  <a:pt x="51769" y="-14924"/>
                  <a:pt x="50181" y="9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C0871EBF-11D0-9428-D163-473E841686C0}"/>
              </a:ext>
            </a:extLst>
          </p:cNvPr>
          <p:cNvSpPr/>
          <p:nvPr/>
        </p:nvSpPr>
        <p:spPr>
          <a:xfrm>
            <a:off x="6368180" y="4231602"/>
            <a:ext cx="89775" cy="658087"/>
          </a:xfrm>
          <a:custGeom>
            <a:avLst/>
            <a:gdLst>
              <a:gd name="connsiteX0" fmla="*/ 89770 w 89775"/>
              <a:gd name="connsiteY0" fmla="*/ 673 h 658087"/>
              <a:gd name="connsiteX1" fmla="*/ 51670 w 89775"/>
              <a:gd name="connsiteY1" fmla="*/ 238798 h 658087"/>
              <a:gd name="connsiteX2" fmla="*/ 73895 w 89775"/>
              <a:gd name="connsiteY2" fmla="*/ 210223 h 658087"/>
              <a:gd name="connsiteX3" fmla="*/ 42145 w 89775"/>
              <a:gd name="connsiteY3" fmla="*/ 372148 h 658087"/>
              <a:gd name="connsiteX4" fmla="*/ 870 w 89775"/>
              <a:gd name="connsiteY4" fmla="*/ 654723 h 658087"/>
              <a:gd name="connsiteX5" fmla="*/ 16745 w 89775"/>
              <a:gd name="connsiteY5" fmla="*/ 515023 h 658087"/>
              <a:gd name="connsiteX6" fmla="*/ 48495 w 89775"/>
              <a:gd name="connsiteY6" fmla="*/ 324523 h 658087"/>
              <a:gd name="connsiteX7" fmla="*/ 89770 w 89775"/>
              <a:gd name="connsiteY7" fmla="*/ 673 h 65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75" h="658087">
                <a:moveTo>
                  <a:pt x="89770" y="673"/>
                </a:moveTo>
                <a:cubicBezTo>
                  <a:pt x="90299" y="-13615"/>
                  <a:pt x="54316" y="203873"/>
                  <a:pt x="51670" y="238798"/>
                </a:cubicBezTo>
                <a:cubicBezTo>
                  <a:pt x="49024" y="273723"/>
                  <a:pt x="75482" y="187998"/>
                  <a:pt x="73895" y="210223"/>
                </a:cubicBezTo>
                <a:cubicBezTo>
                  <a:pt x="72308" y="232448"/>
                  <a:pt x="54316" y="298065"/>
                  <a:pt x="42145" y="372148"/>
                </a:cubicBezTo>
                <a:cubicBezTo>
                  <a:pt x="29974" y="446231"/>
                  <a:pt x="5103" y="630911"/>
                  <a:pt x="870" y="654723"/>
                </a:cubicBezTo>
                <a:cubicBezTo>
                  <a:pt x="-3363" y="678535"/>
                  <a:pt x="8808" y="570056"/>
                  <a:pt x="16745" y="515023"/>
                </a:cubicBezTo>
                <a:cubicBezTo>
                  <a:pt x="24682" y="459990"/>
                  <a:pt x="36324" y="404427"/>
                  <a:pt x="48495" y="324523"/>
                </a:cubicBezTo>
                <a:cubicBezTo>
                  <a:pt x="60666" y="244619"/>
                  <a:pt x="89241" y="14961"/>
                  <a:pt x="89770" y="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BD234EAC-BB76-DA43-47FF-DA4370167F20}"/>
              </a:ext>
            </a:extLst>
          </p:cNvPr>
          <p:cNvSpPr/>
          <p:nvPr/>
        </p:nvSpPr>
        <p:spPr>
          <a:xfrm>
            <a:off x="6245205" y="4364206"/>
            <a:ext cx="136695" cy="382421"/>
          </a:xfrm>
          <a:custGeom>
            <a:avLst/>
            <a:gdLst>
              <a:gd name="connsiteX0" fmla="*/ 38120 w 136695"/>
              <a:gd name="connsiteY0" fmla="*/ 1419 h 382421"/>
              <a:gd name="connsiteX1" fmla="*/ 123845 w 136695"/>
              <a:gd name="connsiteY1" fmla="*/ 112544 h 382421"/>
              <a:gd name="connsiteX2" fmla="*/ 136545 w 136695"/>
              <a:gd name="connsiteY2" fmla="*/ 210969 h 382421"/>
              <a:gd name="connsiteX3" fmla="*/ 130195 w 136695"/>
              <a:gd name="connsiteY3" fmla="*/ 137944 h 382421"/>
              <a:gd name="connsiteX4" fmla="*/ 120670 w 136695"/>
              <a:gd name="connsiteY4" fmla="*/ 268119 h 382421"/>
              <a:gd name="connsiteX5" fmla="*/ 20 w 136695"/>
              <a:gd name="connsiteY5" fmla="*/ 382419 h 382421"/>
              <a:gd name="connsiteX6" fmla="*/ 111145 w 136695"/>
              <a:gd name="connsiteY6" fmla="*/ 271294 h 382421"/>
              <a:gd name="connsiteX7" fmla="*/ 130195 w 136695"/>
              <a:gd name="connsiteY7" fmla="*/ 195094 h 382421"/>
              <a:gd name="connsiteX8" fmla="*/ 38120 w 136695"/>
              <a:gd name="connsiteY8" fmla="*/ 1419 h 382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695" h="382421">
                <a:moveTo>
                  <a:pt x="38120" y="1419"/>
                </a:moveTo>
                <a:cubicBezTo>
                  <a:pt x="37062" y="-12339"/>
                  <a:pt x="107441" y="77619"/>
                  <a:pt x="123845" y="112544"/>
                </a:cubicBezTo>
                <a:cubicBezTo>
                  <a:pt x="140249" y="147469"/>
                  <a:pt x="135487" y="206736"/>
                  <a:pt x="136545" y="210969"/>
                </a:cubicBezTo>
                <a:cubicBezTo>
                  <a:pt x="137603" y="215202"/>
                  <a:pt x="132841" y="128419"/>
                  <a:pt x="130195" y="137944"/>
                </a:cubicBezTo>
                <a:cubicBezTo>
                  <a:pt x="127549" y="147469"/>
                  <a:pt x="142366" y="227373"/>
                  <a:pt x="120670" y="268119"/>
                </a:cubicBezTo>
                <a:cubicBezTo>
                  <a:pt x="98974" y="308865"/>
                  <a:pt x="1607" y="381890"/>
                  <a:pt x="20" y="382419"/>
                </a:cubicBezTo>
                <a:cubicBezTo>
                  <a:pt x="-1567" y="382948"/>
                  <a:pt x="89449" y="302515"/>
                  <a:pt x="111145" y="271294"/>
                </a:cubicBezTo>
                <a:cubicBezTo>
                  <a:pt x="132841" y="240073"/>
                  <a:pt x="138662" y="235310"/>
                  <a:pt x="130195" y="195094"/>
                </a:cubicBezTo>
                <a:cubicBezTo>
                  <a:pt x="121728" y="154878"/>
                  <a:pt x="39178" y="15177"/>
                  <a:pt x="38120" y="1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9A4CBBE9-F5E9-8554-93F2-263D91FB1307}"/>
              </a:ext>
            </a:extLst>
          </p:cNvPr>
          <p:cNvSpPr/>
          <p:nvPr/>
        </p:nvSpPr>
        <p:spPr>
          <a:xfrm>
            <a:off x="6184533" y="4394182"/>
            <a:ext cx="164333" cy="95318"/>
          </a:xfrm>
          <a:custGeom>
            <a:avLst/>
            <a:gdLst>
              <a:gd name="connsiteX0" fmla="*/ 367 w 164333"/>
              <a:gd name="connsiteY0" fmla="*/ 18 h 95318"/>
              <a:gd name="connsiteX1" fmla="*/ 98792 w 164333"/>
              <a:gd name="connsiteY1" fmla="*/ 60343 h 95318"/>
              <a:gd name="connsiteX2" fmla="*/ 162292 w 164333"/>
              <a:gd name="connsiteY2" fmla="*/ 95268 h 95318"/>
              <a:gd name="connsiteX3" fmla="*/ 136892 w 164333"/>
              <a:gd name="connsiteY3" fmla="*/ 66693 h 95318"/>
              <a:gd name="connsiteX4" fmla="*/ 367 w 164333"/>
              <a:gd name="connsiteY4" fmla="*/ 18 h 9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333" h="95318">
                <a:moveTo>
                  <a:pt x="367" y="18"/>
                </a:moveTo>
                <a:cubicBezTo>
                  <a:pt x="-5983" y="-1040"/>
                  <a:pt x="71805" y="44468"/>
                  <a:pt x="98792" y="60343"/>
                </a:cubicBezTo>
                <a:cubicBezTo>
                  <a:pt x="125780" y="76218"/>
                  <a:pt x="155942" y="94210"/>
                  <a:pt x="162292" y="95268"/>
                </a:cubicBezTo>
                <a:cubicBezTo>
                  <a:pt x="168642" y="96326"/>
                  <a:pt x="160175" y="80451"/>
                  <a:pt x="136892" y="66693"/>
                </a:cubicBezTo>
                <a:cubicBezTo>
                  <a:pt x="113609" y="52935"/>
                  <a:pt x="6717" y="1076"/>
                  <a:pt x="367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1D35FD8F-75A6-8FA1-B2A2-8E775A88A58C}"/>
              </a:ext>
            </a:extLst>
          </p:cNvPr>
          <p:cNvSpPr/>
          <p:nvPr/>
        </p:nvSpPr>
        <p:spPr>
          <a:xfrm>
            <a:off x="6168911" y="4409815"/>
            <a:ext cx="130145" cy="105103"/>
          </a:xfrm>
          <a:custGeom>
            <a:avLst/>
            <a:gdLst>
              <a:gd name="connsiteX0" fmla="*/ 114 w 130145"/>
              <a:gd name="connsiteY0" fmla="*/ 260 h 105103"/>
              <a:gd name="connsiteX1" fmla="*/ 123939 w 130145"/>
              <a:gd name="connsiteY1" fmla="*/ 101860 h 105103"/>
              <a:gd name="connsiteX2" fmla="*/ 101714 w 130145"/>
              <a:gd name="connsiteY2" fmla="*/ 73285 h 105103"/>
              <a:gd name="connsiteX3" fmla="*/ 114 w 130145"/>
              <a:gd name="connsiteY3" fmla="*/ 260 h 10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145" h="105103">
                <a:moveTo>
                  <a:pt x="114" y="260"/>
                </a:moveTo>
                <a:cubicBezTo>
                  <a:pt x="3818" y="5022"/>
                  <a:pt x="107006" y="89689"/>
                  <a:pt x="123939" y="101860"/>
                </a:cubicBezTo>
                <a:cubicBezTo>
                  <a:pt x="140872" y="114031"/>
                  <a:pt x="119706" y="89160"/>
                  <a:pt x="101714" y="73285"/>
                </a:cubicBezTo>
                <a:cubicBezTo>
                  <a:pt x="83722" y="57410"/>
                  <a:pt x="-3590" y="-4502"/>
                  <a:pt x="114" y="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DE3E2F2A-5141-FC2F-BBB1-FF5D774D1E5D}"/>
              </a:ext>
            </a:extLst>
          </p:cNvPr>
          <p:cNvSpPr/>
          <p:nvPr/>
        </p:nvSpPr>
        <p:spPr>
          <a:xfrm>
            <a:off x="6311849" y="4444944"/>
            <a:ext cx="47693" cy="108949"/>
          </a:xfrm>
          <a:custGeom>
            <a:avLst/>
            <a:gdLst>
              <a:gd name="connsiteX0" fmla="*/ 51 w 47693"/>
              <a:gd name="connsiteY0" fmla="*/ 56 h 108949"/>
              <a:gd name="connsiteX1" fmla="*/ 38151 w 47693"/>
              <a:gd name="connsiteY1" fmla="*/ 73081 h 108949"/>
              <a:gd name="connsiteX2" fmla="*/ 25451 w 47693"/>
              <a:gd name="connsiteY2" fmla="*/ 101656 h 108949"/>
              <a:gd name="connsiteX3" fmla="*/ 12751 w 47693"/>
              <a:gd name="connsiteY3" fmla="*/ 108006 h 108949"/>
              <a:gd name="connsiteX4" fmla="*/ 47676 w 47693"/>
              <a:gd name="connsiteY4" fmla="*/ 85781 h 108949"/>
              <a:gd name="connsiteX5" fmla="*/ 51 w 47693"/>
              <a:gd name="connsiteY5" fmla="*/ 56 h 10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693" h="108949">
                <a:moveTo>
                  <a:pt x="51" y="56"/>
                </a:moveTo>
                <a:cubicBezTo>
                  <a:pt x="-1537" y="-2061"/>
                  <a:pt x="33918" y="56148"/>
                  <a:pt x="38151" y="73081"/>
                </a:cubicBezTo>
                <a:cubicBezTo>
                  <a:pt x="42384" y="90014"/>
                  <a:pt x="25451" y="101656"/>
                  <a:pt x="25451" y="101656"/>
                </a:cubicBezTo>
                <a:cubicBezTo>
                  <a:pt x="21218" y="107477"/>
                  <a:pt x="9047" y="110652"/>
                  <a:pt x="12751" y="108006"/>
                </a:cubicBezTo>
                <a:cubicBezTo>
                  <a:pt x="16455" y="105360"/>
                  <a:pt x="46618" y="100598"/>
                  <a:pt x="47676" y="85781"/>
                </a:cubicBezTo>
                <a:cubicBezTo>
                  <a:pt x="48734" y="70964"/>
                  <a:pt x="1639" y="2173"/>
                  <a:pt x="51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152DF60C-BBF8-B828-A45E-E1274351F920}"/>
              </a:ext>
            </a:extLst>
          </p:cNvPr>
          <p:cNvSpPr/>
          <p:nvPr/>
        </p:nvSpPr>
        <p:spPr>
          <a:xfrm>
            <a:off x="6286449" y="4451176"/>
            <a:ext cx="35003" cy="95598"/>
          </a:xfrm>
          <a:custGeom>
            <a:avLst/>
            <a:gdLst>
              <a:gd name="connsiteX0" fmla="*/ 34976 w 35003"/>
              <a:gd name="connsiteY0" fmla="*/ 174 h 95598"/>
              <a:gd name="connsiteX1" fmla="*/ 6401 w 35003"/>
              <a:gd name="connsiteY1" fmla="*/ 41449 h 95598"/>
              <a:gd name="connsiteX2" fmla="*/ 34976 w 35003"/>
              <a:gd name="connsiteY2" fmla="*/ 95424 h 95598"/>
              <a:gd name="connsiteX3" fmla="*/ 51 w 35003"/>
              <a:gd name="connsiteY3" fmla="*/ 57324 h 95598"/>
              <a:gd name="connsiteX4" fmla="*/ 34976 w 35003"/>
              <a:gd name="connsiteY4" fmla="*/ 174 h 9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3" h="95598">
                <a:moveTo>
                  <a:pt x="34976" y="174"/>
                </a:moveTo>
                <a:cubicBezTo>
                  <a:pt x="36034" y="-2472"/>
                  <a:pt x="6401" y="25574"/>
                  <a:pt x="6401" y="41449"/>
                </a:cubicBezTo>
                <a:cubicBezTo>
                  <a:pt x="6401" y="57324"/>
                  <a:pt x="36034" y="92778"/>
                  <a:pt x="34976" y="95424"/>
                </a:cubicBezTo>
                <a:cubicBezTo>
                  <a:pt x="33918" y="98070"/>
                  <a:pt x="1638" y="70024"/>
                  <a:pt x="51" y="57324"/>
                </a:cubicBezTo>
                <a:cubicBezTo>
                  <a:pt x="-1536" y="44624"/>
                  <a:pt x="33918" y="2820"/>
                  <a:pt x="34976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55730814-58F4-E4FF-5405-62477484477C}"/>
              </a:ext>
            </a:extLst>
          </p:cNvPr>
          <p:cNvSpPr/>
          <p:nvPr/>
        </p:nvSpPr>
        <p:spPr>
          <a:xfrm>
            <a:off x="6294732" y="4479693"/>
            <a:ext cx="71225" cy="42350"/>
          </a:xfrm>
          <a:custGeom>
            <a:avLst/>
            <a:gdLst>
              <a:gd name="connsiteX0" fmla="*/ 71143 w 71225"/>
              <a:gd name="connsiteY0" fmla="*/ 232 h 42350"/>
              <a:gd name="connsiteX1" fmla="*/ 4468 w 71225"/>
              <a:gd name="connsiteY1" fmla="*/ 41507 h 42350"/>
              <a:gd name="connsiteX2" fmla="*/ 17168 w 71225"/>
              <a:gd name="connsiteY2" fmla="*/ 25632 h 42350"/>
              <a:gd name="connsiteX3" fmla="*/ 71143 w 71225"/>
              <a:gd name="connsiteY3" fmla="*/ 232 h 42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225" h="42350">
                <a:moveTo>
                  <a:pt x="71143" y="232"/>
                </a:moveTo>
                <a:cubicBezTo>
                  <a:pt x="69026" y="2878"/>
                  <a:pt x="4468" y="41507"/>
                  <a:pt x="4468" y="41507"/>
                </a:cubicBezTo>
                <a:cubicBezTo>
                  <a:pt x="-4528" y="45740"/>
                  <a:pt x="235" y="33040"/>
                  <a:pt x="17168" y="25632"/>
                </a:cubicBezTo>
                <a:cubicBezTo>
                  <a:pt x="34101" y="18224"/>
                  <a:pt x="73260" y="-2414"/>
                  <a:pt x="71143" y="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C3FB2B30-5AB5-8161-AC1C-65F502495F70}"/>
              </a:ext>
            </a:extLst>
          </p:cNvPr>
          <p:cNvSpPr/>
          <p:nvPr/>
        </p:nvSpPr>
        <p:spPr>
          <a:xfrm>
            <a:off x="6048303" y="4505325"/>
            <a:ext cx="247940" cy="225509"/>
          </a:xfrm>
          <a:custGeom>
            <a:avLst/>
            <a:gdLst>
              <a:gd name="connsiteX0" fmla="*/ 247722 w 247940"/>
              <a:gd name="connsiteY0" fmla="*/ 0 h 225509"/>
              <a:gd name="connsiteX1" fmla="*/ 206447 w 247940"/>
              <a:gd name="connsiteY1" fmla="*/ 136525 h 225509"/>
              <a:gd name="connsiteX2" fmla="*/ 174697 w 247940"/>
              <a:gd name="connsiteY2" fmla="*/ 111125 h 225509"/>
              <a:gd name="connsiteX3" fmla="*/ 187397 w 247940"/>
              <a:gd name="connsiteY3" fmla="*/ 142875 h 225509"/>
              <a:gd name="connsiteX4" fmla="*/ 130247 w 247940"/>
              <a:gd name="connsiteY4" fmla="*/ 161925 h 225509"/>
              <a:gd name="connsiteX5" fmla="*/ 72 w 247940"/>
              <a:gd name="connsiteY5" fmla="*/ 225425 h 225509"/>
              <a:gd name="connsiteX6" fmla="*/ 149297 w 247940"/>
              <a:gd name="connsiteY6" fmla="*/ 174625 h 225509"/>
              <a:gd name="connsiteX7" fmla="*/ 187397 w 247940"/>
              <a:gd name="connsiteY7" fmla="*/ 136525 h 225509"/>
              <a:gd name="connsiteX8" fmla="*/ 247722 w 247940"/>
              <a:gd name="connsiteY8" fmla="*/ 0 h 225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940" h="225509">
                <a:moveTo>
                  <a:pt x="247722" y="0"/>
                </a:moveTo>
                <a:cubicBezTo>
                  <a:pt x="250897" y="0"/>
                  <a:pt x="218618" y="118004"/>
                  <a:pt x="206447" y="136525"/>
                </a:cubicBezTo>
                <a:cubicBezTo>
                  <a:pt x="194276" y="155046"/>
                  <a:pt x="177872" y="110067"/>
                  <a:pt x="174697" y="111125"/>
                </a:cubicBezTo>
                <a:cubicBezTo>
                  <a:pt x="171522" y="112183"/>
                  <a:pt x="194805" y="134408"/>
                  <a:pt x="187397" y="142875"/>
                </a:cubicBezTo>
                <a:cubicBezTo>
                  <a:pt x="179989" y="151342"/>
                  <a:pt x="161468" y="148167"/>
                  <a:pt x="130247" y="161925"/>
                </a:cubicBezTo>
                <a:cubicBezTo>
                  <a:pt x="99026" y="175683"/>
                  <a:pt x="-3103" y="223308"/>
                  <a:pt x="72" y="225425"/>
                </a:cubicBezTo>
                <a:cubicBezTo>
                  <a:pt x="3247" y="227542"/>
                  <a:pt x="118076" y="189442"/>
                  <a:pt x="149297" y="174625"/>
                </a:cubicBezTo>
                <a:cubicBezTo>
                  <a:pt x="180518" y="159808"/>
                  <a:pt x="170464" y="161925"/>
                  <a:pt x="187397" y="136525"/>
                </a:cubicBezTo>
                <a:cubicBezTo>
                  <a:pt x="204330" y="111125"/>
                  <a:pt x="244547" y="0"/>
                  <a:pt x="24772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BA716BD2-FC8C-3B92-4405-2A2A9D736F7C}"/>
              </a:ext>
            </a:extLst>
          </p:cNvPr>
          <p:cNvSpPr/>
          <p:nvPr/>
        </p:nvSpPr>
        <p:spPr>
          <a:xfrm>
            <a:off x="6232201" y="4505021"/>
            <a:ext cx="131144" cy="174929"/>
          </a:xfrm>
          <a:custGeom>
            <a:avLst/>
            <a:gdLst>
              <a:gd name="connsiteX0" fmla="*/ 114624 w 131144"/>
              <a:gd name="connsiteY0" fmla="*/ 304 h 174929"/>
              <a:gd name="connsiteX1" fmla="*/ 124149 w 131144"/>
              <a:gd name="connsiteY1" fmla="*/ 95554 h 174929"/>
              <a:gd name="connsiteX2" fmla="*/ 89224 w 131144"/>
              <a:gd name="connsiteY2" fmla="*/ 130479 h 174929"/>
              <a:gd name="connsiteX3" fmla="*/ 324 w 131144"/>
              <a:gd name="connsiteY3" fmla="*/ 174929 h 174929"/>
              <a:gd name="connsiteX4" fmla="*/ 124149 w 131144"/>
              <a:gd name="connsiteY4" fmla="*/ 130479 h 174929"/>
              <a:gd name="connsiteX5" fmla="*/ 114624 w 131144"/>
              <a:gd name="connsiteY5" fmla="*/ 304 h 17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144" h="174929">
                <a:moveTo>
                  <a:pt x="114624" y="304"/>
                </a:moveTo>
                <a:cubicBezTo>
                  <a:pt x="114624" y="-5517"/>
                  <a:pt x="128382" y="73858"/>
                  <a:pt x="124149" y="95554"/>
                </a:cubicBezTo>
                <a:cubicBezTo>
                  <a:pt x="119916" y="117250"/>
                  <a:pt x="109862" y="117250"/>
                  <a:pt x="89224" y="130479"/>
                </a:cubicBezTo>
                <a:cubicBezTo>
                  <a:pt x="68586" y="143708"/>
                  <a:pt x="-5497" y="174929"/>
                  <a:pt x="324" y="174929"/>
                </a:cubicBezTo>
                <a:cubicBezTo>
                  <a:pt x="6145" y="174929"/>
                  <a:pt x="104041" y="154291"/>
                  <a:pt x="124149" y="130479"/>
                </a:cubicBezTo>
                <a:cubicBezTo>
                  <a:pt x="144257" y="106667"/>
                  <a:pt x="114624" y="6125"/>
                  <a:pt x="114624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C44594D0-B07C-CBEE-D81E-739893645C92}"/>
              </a:ext>
            </a:extLst>
          </p:cNvPr>
          <p:cNvSpPr/>
          <p:nvPr/>
        </p:nvSpPr>
        <p:spPr>
          <a:xfrm>
            <a:off x="6184869" y="4415671"/>
            <a:ext cx="66789" cy="227912"/>
          </a:xfrm>
          <a:custGeom>
            <a:avLst/>
            <a:gdLst>
              <a:gd name="connsiteX0" fmla="*/ 3206 w 66789"/>
              <a:gd name="connsiteY0" fmla="*/ 754 h 227912"/>
              <a:gd name="connsiteX1" fmla="*/ 6381 w 66789"/>
              <a:gd name="connsiteY1" fmla="*/ 111879 h 227912"/>
              <a:gd name="connsiteX2" fmla="*/ 66706 w 66789"/>
              <a:gd name="connsiteY2" fmla="*/ 226179 h 227912"/>
              <a:gd name="connsiteX3" fmla="*/ 19081 w 66789"/>
              <a:gd name="connsiteY3" fmla="*/ 169029 h 227912"/>
              <a:gd name="connsiteX4" fmla="*/ 3206 w 66789"/>
              <a:gd name="connsiteY4" fmla="*/ 754 h 227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89" h="227912">
                <a:moveTo>
                  <a:pt x="3206" y="754"/>
                </a:moveTo>
                <a:cubicBezTo>
                  <a:pt x="1089" y="-8771"/>
                  <a:pt x="-4202" y="74308"/>
                  <a:pt x="6381" y="111879"/>
                </a:cubicBezTo>
                <a:cubicBezTo>
                  <a:pt x="16964" y="149450"/>
                  <a:pt x="64589" y="216654"/>
                  <a:pt x="66706" y="226179"/>
                </a:cubicBezTo>
                <a:cubicBezTo>
                  <a:pt x="68823" y="235704"/>
                  <a:pt x="30194" y="204483"/>
                  <a:pt x="19081" y="169029"/>
                </a:cubicBezTo>
                <a:cubicBezTo>
                  <a:pt x="7969" y="133575"/>
                  <a:pt x="5323" y="10279"/>
                  <a:pt x="3206" y="7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1B62DA75-6E93-FD54-5E6C-AEAD4824E749}"/>
              </a:ext>
            </a:extLst>
          </p:cNvPr>
          <p:cNvSpPr/>
          <p:nvPr/>
        </p:nvSpPr>
        <p:spPr>
          <a:xfrm>
            <a:off x="6121400" y="4629148"/>
            <a:ext cx="247886" cy="123573"/>
          </a:xfrm>
          <a:custGeom>
            <a:avLst/>
            <a:gdLst>
              <a:gd name="connsiteX0" fmla="*/ 247650 w 247886"/>
              <a:gd name="connsiteY0" fmla="*/ 2 h 123573"/>
              <a:gd name="connsiteX1" fmla="*/ 123825 w 247886"/>
              <a:gd name="connsiteY1" fmla="*/ 107952 h 123573"/>
              <a:gd name="connsiteX2" fmla="*/ 88900 w 247886"/>
              <a:gd name="connsiteY2" fmla="*/ 120652 h 123573"/>
              <a:gd name="connsiteX3" fmla="*/ 0 w 247886"/>
              <a:gd name="connsiteY3" fmla="*/ 85727 h 123573"/>
              <a:gd name="connsiteX4" fmla="*/ 88900 w 247886"/>
              <a:gd name="connsiteY4" fmla="*/ 111127 h 123573"/>
              <a:gd name="connsiteX5" fmla="*/ 247650 w 247886"/>
              <a:gd name="connsiteY5" fmla="*/ 2 h 12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886" h="123573">
                <a:moveTo>
                  <a:pt x="247650" y="2"/>
                </a:moveTo>
                <a:cubicBezTo>
                  <a:pt x="253471" y="-527"/>
                  <a:pt x="150283" y="87844"/>
                  <a:pt x="123825" y="107952"/>
                </a:cubicBezTo>
                <a:cubicBezTo>
                  <a:pt x="97367" y="128060"/>
                  <a:pt x="109538" y="124356"/>
                  <a:pt x="88900" y="120652"/>
                </a:cubicBezTo>
                <a:cubicBezTo>
                  <a:pt x="68262" y="116948"/>
                  <a:pt x="0" y="87314"/>
                  <a:pt x="0" y="85727"/>
                </a:cubicBezTo>
                <a:cubicBezTo>
                  <a:pt x="0" y="84140"/>
                  <a:pt x="48683" y="121710"/>
                  <a:pt x="88900" y="111127"/>
                </a:cubicBezTo>
                <a:cubicBezTo>
                  <a:pt x="129117" y="100544"/>
                  <a:pt x="241829" y="531"/>
                  <a:pt x="24765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FE81E792-6A7C-DB4F-B8BB-053EFA32F198}"/>
              </a:ext>
            </a:extLst>
          </p:cNvPr>
          <p:cNvSpPr/>
          <p:nvPr/>
        </p:nvSpPr>
        <p:spPr>
          <a:xfrm>
            <a:off x="6156084" y="4486266"/>
            <a:ext cx="86448" cy="185982"/>
          </a:xfrm>
          <a:custGeom>
            <a:avLst/>
            <a:gdLst>
              <a:gd name="connsiteX0" fmla="*/ 28816 w 86448"/>
              <a:gd name="connsiteY0" fmla="*/ 9 h 185982"/>
              <a:gd name="connsiteX1" fmla="*/ 16116 w 86448"/>
              <a:gd name="connsiteY1" fmla="*/ 120659 h 185982"/>
              <a:gd name="connsiteX2" fmla="*/ 85966 w 86448"/>
              <a:gd name="connsiteY2" fmla="*/ 184159 h 185982"/>
              <a:gd name="connsiteX3" fmla="*/ 44691 w 86448"/>
              <a:gd name="connsiteY3" fmla="*/ 165109 h 185982"/>
              <a:gd name="connsiteX4" fmla="*/ 241 w 86448"/>
              <a:gd name="connsiteY4" fmla="*/ 127009 h 185982"/>
              <a:gd name="connsiteX5" fmla="*/ 28816 w 86448"/>
              <a:gd name="connsiteY5" fmla="*/ 9 h 185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48" h="185982">
                <a:moveTo>
                  <a:pt x="28816" y="9"/>
                </a:moveTo>
                <a:cubicBezTo>
                  <a:pt x="31462" y="-1049"/>
                  <a:pt x="6591" y="89967"/>
                  <a:pt x="16116" y="120659"/>
                </a:cubicBezTo>
                <a:cubicBezTo>
                  <a:pt x="25641" y="151351"/>
                  <a:pt x="81204" y="176751"/>
                  <a:pt x="85966" y="184159"/>
                </a:cubicBezTo>
                <a:cubicBezTo>
                  <a:pt x="90729" y="191567"/>
                  <a:pt x="58978" y="174634"/>
                  <a:pt x="44691" y="165109"/>
                </a:cubicBezTo>
                <a:cubicBezTo>
                  <a:pt x="30404" y="155584"/>
                  <a:pt x="3416" y="153467"/>
                  <a:pt x="241" y="127009"/>
                </a:cubicBezTo>
                <a:cubicBezTo>
                  <a:pt x="-2934" y="100551"/>
                  <a:pt x="26170" y="1067"/>
                  <a:pt x="2881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480FD63E-CE8F-B49F-B03D-97BE409D20C6}"/>
              </a:ext>
            </a:extLst>
          </p:cNvPr>
          <p:cNvSpPr/>
          <p:nvPr/>
        </p:nvSpPr>
        <p:spPr>
          <a:xfrm>
            <a:off x="3193689" y="4136981"/>
            <a:ext cx="57516" cy="482695"/>
          </a:xfrm>
          <a:custGeom>
            <a:avLst/>
            <a:gdLst>
              <a:gd name="connsiteX0" fmla="*/ 361 w 57516"/>
              <a:gd name="connsiteY0" fmla="*/ 44 h 482695"/>
              <a:gd name="connsiteX1" fmla="*/ 9886 w 57516"/>
              <a:gd name="connsiteY1" fmla="*/ 244519 h 482695"/>
              <a:gd name="connsiteX2" fmla="*/ 57511 w 57516"/>
              <a:gd name="connsiteY2" fmla="*/ 482644 h 482695"/>
              <a:gd name="connsiteX3" fmla="*/ 6711 w 57516"/>
              <a:gd name="connsiteY3" fmla="*/ 263569 h 482695"/>
              <a:gd name="connsiteX4" fmla="*/ 361 w 57516"/>
              <a:gd name="connsiteY4" fmla="*/ 44 h 482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516" h="482695">
                <a:moveTo>
                  <a:pt x="361" y="44"/>
                </a:moveTo>
                <a:cubicBezTo>
                  <a:pt x="890" y="-3131"/>
                  <a:pt x="361" y="164086"/>
                  <a:pt x="9886" y="244519"/>
                </a:cubicBezTo>
                <a:cubicBezTo>
                  <a:pt x="19411" y="324952"/>
                  <a:pt x="58040" y="479469"/>
                  <a:pt x="57511" y="482644"/>
                </a:cubicBezTo>
                <a:cubicBezTo>
                  <a:pt x="56982" y="485819"/>
                  <a:pt x="14648" y="340298"/>
                  <a:pt x="6711" y="263569"/>
                </a:cubicBezTo>
                <a:cubicBezTo>
                  <a:pt x="-1226" y="186840"/>
                  <a:pt x="-168" y="3219"/>
                  <a:pt x="361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332109DD-D68C-F465-ED56-D27D70C5F756}"/>
              </a:ext>
            </a:extLst>
          </p:cNvPr>
          <p:cNvSpPr/>
          <p:nvPr/>
        </p:nvSpPr>
        <p:spPr>
          <a:xfrm>
            <a:off x="3114633" y="4520961"/>
            <a:ext cx="155650" cy="311585"/>
          </a:xfrm>
          <a:custGeom>
            <a:avLst/>
            <a:gdLst>
              <a:gd name="connsiteX0" fmla="*/ 42 w 155650"/>
              <a:gd name="connsiteY0" fmla="*/ 239 h 311585"/>
              <a:gd name="connsiteX1" fmla="*/ 76242 w 155650"/>
              <a:gd name="connsiteY1" fmla="*/ 162164 h 311585"/>
              <a:gd name="connsiteX2" fmla="*/ 155617 w 155650"/>
              <a:gd name="connsiteY2" fmla="*/ 311389 h 311585"/>
              <a:gd name="connsiteX3" fmla="*/ 66717 w 155650"/>
              <a:gd name="connsiteY3" fmla="*/ 130414 h 311585"/>
              <a:gd name="connsiteX4" fmla="*/ 42 w 155650"/>
              <a:gd name="connsiteY4" fmla="*/ 239 h 311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50" h="311585">
                <a:moveTo>
                  <a:pt x="42" y="239"/>
                </a:moveTo>
                <a:cubicBezTo>
                  <a:pt x="1629" y="5531"/>
                  <a:pt x="50313" y="110306"/>
                  <a:pt x="76242" y="162164"/>
                </a:cubicBezTo>
                <a:cubicBezTo>
                  <a:pt x="102171" y="214022"/>
                  <a:pt x="157204" y="316681"/>
                  <a:pt x="155617" y="311389"/>
                </a:cubicBezTo>
                <a:cubicBezTo>
                  <a:pt x="154030" y="306097"/>
                  <a:pt x="91588" y="182272"/>
                  <a:pt x="66717" y="130414"/>
                </a:cubicBezTo>
                <a:cubicBezTo>
                  <a:pt x="41846" y="78556"/>
                  <a:pt x="-1545" y="-5053"/>
                  <a:pt x="42" y="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012C9BEB-F5BC-C25F-7CDE-44FE0B3FB03A}"/>
              </a:ext>
            </a:extLst>
          </p:cNvPr>
          <p:cNvSpPr/>
          <p:nvPr/>
        </p:nvSpPr>
        <p:spPr>
          <a:xfrm>
            <a:off x="3755572" y="5139507"/>
            <a:ext cx="234007" cy="228702"/>
          </a:xfrm>
          <a:custGeom>
            <a:avLst/>
            <a:gdLst>
              <a:gd name="connsiteX0" fmla="*/ 453 w 234007"/>
              <a:gd name="connsiteY0" fmla="*/ 818 h 228702"/>
              <a:gd name="connsiteX1" fmla="*/ 225878 w 234007"/>
              <a:gd name="connsiteY1" fmla="*/ 223068 h 228702"/>
              <a:gd name="connsiteX2" fmla="*/ 168728 w 234007"/>
              <a:gd name="connsiteY2" fmla="*/ 150043 h 228702"/>
              <a:gd name="connsiteX3" fmla="*/ 453 w 234007"/>
              <a:gd name="connsiteY3" fmla="*/ 818 h 22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007" h="228702">
                <a:moveTo>
                  <a:pt x="453" y="818"/>
                </a:moveTo>
                <a:cubicBezTo>
                  <a:pt x="9978" y="12989"/>
                  <a:pt x="197832" y="198197"/>
                  <a:pt x="225878" y="223068"/>
                </a:cubicBezTo>
                <a:cubicBezTo>
                  <a:pt x="253924" y="247939"/>
                  <a:pt x="203124" y="184439"/>
                  <a:pt x="168728" y="150043"/>
                </a:cubicBezTo>
                <a:cubicBezTo>
                  <a:pt x="134332" y="115647"/>
                  <a:pt x="-9072" y="-11353"/>
                  <a:pt x="453" y="81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1260DFB1-1EF3-27D0-132B-5D2CA7E28CC7}"/>
              </a:ext>
            </a:extLst>
          </p:cNvPr>
          <p:cNvSpPr/>
          <p:nvPr/>
        </p:nvSpPr>
        <p:spPr>
          <a:xfrm>
            <a:off x="3416295" y="4718013"/>
            <a:ext cx="241519" cy="295409"/>
          </a:xfrm>
          <a:custGeom>
            <a:avLst/>
            <a:gdLst>
              <a:gd name="connsiteX0" fmla="*/ 5 w 241519"/>
              <a:gd name="connsiteY0" fmla="*/ 37 h 295409"/>
              <a:gd name="connsiteX1" fmla="*/ 200030 w 241519"/>
              <a:gd name="connsiteY1" fmla="*/ 196887 h 295409"/>
              <a:gd name="connsiteX2" fmla="*/ 241305 w 241519"/>
              <a:gd name="connsiteY2" fmla="*/ 295312 h 295409"/>
              <a:gd name="connsiteX3" fmla="*/ 206380 w 241519"/>
              <a:gd name="connsiteY3" fmla="*/ 181012 h 295409"/>
              <a:gd name="connsiteX4" fmla="*/ 5 w 241519"/>
              <a:gd name="connsiteY4" fmla="*/ 37 h 295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519" h="295409">
                <a:moveTo>
                  <a:pt x="5" y="37"/>
                </a:moveTo>
                <a:cubicBezTo>
                  <a:pt x="-1053" y="2683"/>
                  <a:pt x="159813" y="147675"/>
                  <a:pt x="200030" y="196887"/>
                </a:cubicBezTo>
                <a:cubicBezTo>
                  <a:pt x="240247" y="246099"/>
                  <a:pt x="240247" y="297958"/>
                  <a:pt x="241305" y="295312"/>
                </a:cubicBezTo>
                <a:cubicBezTo>
                  <a:pt x="242363" y="292666"/>
                  <a:pt x="240776" y="225991"/>
                  <a:pt x="206380" y="181012"/>
                </a:cubicBezTo>
                <a:cubicBezTo>
                  <a:pt x="171984" y="136033"/>
                  <a:pt x="1063" y="-2609"/>
                  <a:pt x="5" y="3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FD51CF1B-8E60-33C8-92CF-0CAF7934F951}"/>
              </a:ext>
            </a:extLst>
          </p:cNvPr>
          <p:cNvSpPr/>
          <p:nvPr/>
        </p:nvSpPr>
        <p:spPr>
          <a:xfrm>
            <a:off x="3740127" y="4216342"/>
            <a:ext cx="100164" cy="247782"/>
          </a:xfrm>
          <a:custGeom>
            <a:avLst/>
            <a:gdLst>
              <a:gd name="connsiteX0" fmla="*/ 57173 w 100164"/>
              <a:gd name="connsiteY0" fmla="*/ 58 h 247782"/>
              <a:gd name="connsiteX1" fmla="*/ 88923 w 100164"/>
              <a:gd name="connsiteY1" fmla="*/ 127058 h 247782"/>
              <a:gd name="connsiteX2" fmla="*/ 23 w 100164"/>
              <a:gd name="connsiteY2" fmla="*/ 247708 h 247782"/>
              <a:gd name="connsiteX3" fmla="*/ 98448 w 100164"/>
              <a:gd name="connsiteY3" fmla="*/ 142933 h 247782"/>
              <a:gd name="connsiteX4" fmla="*/ 57173 w 100164"/>
              <a:gd name="connsiteY4" fmla="*/ 58 h 247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64" h="247782">
                <a:moveTo>
                  <a:pt x="57173" y="58"/>
                </a:moveTo>
                <a:cubicBezTo>
                  <a:pt x="55585" y="-2588"/>
                  <a:pt x="98448" y="85783"/>
                  <a:pt x="88923" y="127058"/>
                </a:cubicBezTo>
                <a:cubicBezTo>
                  <a:pt x="79398" y="168333"/>
                  <a:pt x="-1565" y="245062"/>
                  <a:pt x="23" y="247708"/>
                </a:cubicBezTo>
                <a:cubicBezTo>
                  <a:pt x="1610" y="250354"/>
                  <a:pt x="86806" y="182091"/>
                  <a:pt x="98448" y="142933"/>
                </a:cubicBezTo>
                <a:cubicBezTo>
                  <a:pt x="110090" y="103775"/>
                  <a:pt x="58761" y="2704"/>
                  <a:pt x="57173" y="5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F06F98AC-CD03-6C6F-202A-5231322B572C}"/>
              </a:ext>
            </a:extLst>
          </p:cNvPr>
          <p:cNvSpPr/>
          <p:nvPr/>
        </p:nvSpPr>
        <p:spPr>
          <a:xfrm>
            <a:off x="5163366" y="4291476"/>
            <a:ext cx="305219" cy="61252"/>
          </a:xfrm>
          <a:custGeom>
            <a:avLst/>
            <a:gdLst>
              <a:gd name="connsiteX0" fmla="*/ 11884 w 305219"/>
              <a:gd name="connsiteY0" fmla="*/ 4299 h 61252"/>
              <a:gd name="connsiteX1" fmla="*/ 269059 w 305219"/>
              <a:gd name="connsiteY1" fmla="*/ 55099 h 61252"/>
              <a:gd name="connsiteX2" fmla="*/ 281759 w 305219"/>
              <a:gd name="connsiteY2" fmla="*/ 55099 h 61252"/>
              <a:gd name="connsiteX3" fmla="*/ 65859 w 305219"/>
              <a:gd name="connsiteY3" fmla="*/ 7474 h 61252"/>
              <a:gd name="connsiteX4" fmla="*/ 11884 w 305219"/>
              <a:gd name="connsiteY4" fmla="*/ 4299 h 6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219" h="61252">
                <a:moveTo>
                  <a:pt x="11884" y="4299"/>
                </a:moveTo>
                <a:cubicBezTo>
                  <a:pt x="45751" y="12237"/>
                  <a:pt x="269059" y="55099"/>
                  <a:pt x="269059" y="55099"/>
                </a:cubicBezTo>
                <a:cubicBezTo>
                  <a:pt x="314038" y="63566"/>
                  <a:pt x="315626" y="63037"/>
                  <a:pt x="281759" y="55099"/>
                </a:cubicBezTo>
                <a:cubicBezTo>
                  <a:pt x="247892" y="47162"/>
                  <a:pt x="108722" y="14353"/>
                  <a:pt x="65859" y="7474"/>
                </a:cubicBezTo>
                <a:cubicBezTo>
                  <a:pt x="22997" y="595"/>
                  <a:pt x="-21983" y="-3639"/>
                  <a:pt x="11884" y="429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C95D2479-0FB5-DDDC-6902-B6A87A702A50}"/>
              </a:ext>
            </a:extLst>
          </p:cNvPr>
          <p:cNvSpPr/>
          <p:nvPr/>
        </p:nvSpPr>
        <p:spPr>
          <a:xfrm>
            <a:off x="5040818" y="3943331"/>
            <a:ext cx="96402" cy="190578"/>
          </a:xfrm>
          <a:custGeom>
            <a:avLst/>
            <a:gdLst>
              <a:gd name="connsiteX0" fmla="*/ 96332 w 96402"/>
              <a:gd name="connsiteY0" fmla="*/ 19 h 190578"/>
              <a:gd name="connsiteX1" fmla="*/ 16957 w 96402"/>
              <a:gd name="connsiteY1" fmla="*/ 127019 h 190578"/>
              <a:gd name="connsiteX2" fmla="*/ 39182 w 96402"/>
              <a:gd name="connsiteY2" fmla="*/ 190519 h 190578"/>
              <a:gd name="connsiteX3" fmla="*/ 1082 w 96402"/>
              <a:gd name="connsiteY3" fmla="*/ 136544 h 190578"/>
              <a:gd name="connsiteX4" fmla="*/ 96332 w 96402"/>
              <a:gd name="connsiteY4" fmla="*/ 19 h 190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402" h="190578">
                <a:moveTo>
                  <a:pt x="96332" y="19"/>
                </a:moveTo>
                <a:cubicBezTo>
                  <a:pt x="98978" y="-1569"/>
                  <a:pt x="26482" y="95269"/>
                  <a:pt x="16957" y="127019"/>
                </a:cubicBezTo>
                <a:cubicBezTo>
                  <a:pt x="7432" y="158769"/>
                  <a:pt x="41828" y="188932"/>
                  <a:pt x="39182" y="190519"/>
                </a:cubicBezTo>
                <a:cubicBezTo>
                  <a:pt x="36536" y="192107"/>
                  <a:pt x="-7385" y="161415"/>
                  <a:pt x="1082" y="136544"/>
                </a:cubicBezTo>
                <a:cubicBezTo>
                  <a:pt x="9549" y="111673"/>
                  <a:pt x="93686" y="1607"/>
                  <a:pt x="96332" y="1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43552B15-6332-081D-FC28-D735C878C523}"/>
              </a:ext>
            </a:extLst>
          </p:cNvPr>
          <p:cNvSpPr/>
          <p:nvPr/>
        </p:nvSpPr>
        <p:spPr>
          <a:xfrm>
            <a:off x="4952052" y="5247297"/>
            <a:ext cx="287175" cy="259185"/>
          </a:xfrm>
          <a:custGeom>
            <a:avLst/>
            <a:gdLst>
              <a:gd name="connsiteX0" fmla="*/ 948 w 287175"/>
              <a:gd name="connsiteY0" fmla="*/ 258153 h 259185"/>
              <a:gd name="connsiteX1" fmla="*/ 89848 w 287175"/>
              <a:gd name="connsiteY1" fmla="*/ 159728 h 259185"/>
              <a:gd name="connsiteX2" fmla="*/ 286698 w 287175"/>
              <a:gd name="connsiteY2" fmla="*/ 978 h 259185"/>
              <a:gd name="connsiteX3" fmla="*/ 140648 w 287175"/>
              <a:gd name="connsiteY3" fmla="*/ 99403 h 259185"/>
              <a:gd name="connsiteX4" fmla="*/ 948 w 287175"/>
              <a:gd name="connsiteY4" fmla="*/ 258153 h 259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175" h="259185">
                <a:moveTo>
                  <a:pt x="948" y="258153"/>
                </a:moveTo>
                <a:cubicBezTo>
                  <a:pt x="-7519" y="268207"/>
                  <a:pt x="42223" y="202590"/>
                  <a:pt x="89848" y="159728"/>
                </a:cubicBezTo>
                <a:cubicBezTo>
                  <a:pt x="137473" y="116866"/>
                  <a:pt x="278231" y="11032"/>
                  <a:pt x="286698" y="978"/>
                </a:cubicBezTo>
                <a:cubicBezTo>
                  <a:pt x="295165" y="-9076"/>
                  <a:pt x="188802" y="60774"/>
                  <a:pt x="140648" y="99403"/>
                </a:cubicBezTo>
                <a:cubicBezTo>
                  <a:pt x="92494" y="138032"/>
                  <a:pt x="9415" y="248099"/>
                  <a:pt x="948" y="25815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B4883EFE-E770-3894-E416-B01A43B3624F}"/>
              </a:ext>
            </a:extLst>
          </p:cNvPr>
          <p:cNvSpPr/>
          <p:nvPr/>
        </p:nvSpPr>
        <p:spPr>
          <a:xfrm>
            <a:off x="5729975" y="4151530"/>
            <a:ext cx="265466" cy="844875"/>
          </a:xfrm>
          <a:custGeom>
            <a:avLst/>
            <a:gdLst>
              <a:gd name="connsiteX0" fmla="*/ 264425 w 265466"/>
              <a:gd name="connsiteY0" fmla="*/ 1370 h 844875"/>
              <a:gd name="connsiteX1" fmla="*/ 188225 w 265466"/>
              <a:gd name="connsiteY1" fmla="*/ 328395 h 844875"/>
              <a:gd name="connsiteX2" fmla="*/ 99325 w 265466"/>
              <a:gd name="connsiteY2" fmla="*/ 572870 h 844875"/>
              <a:gd name="connsiteX3" fmla="*/ 118375 w 265466"/>
              <a:gd name="connsiteY3" fmla="*/ 499845 h 844875"/>
              <a:gd name="connsiteX4" fmla="*/ 900 w 265466"/>
              <a:gd name="connsiteY4" fmla="*/ 842745 h 844875"/>
              <a:gd name="connsiteX5" fmla="*/ 67575 w 265466"/>
              <a:gd name="connsiteY5" fmla="*/ 636370 h 844875"/>
              <a:gd name="connsiteX6" fmla="*/ 131075 w 265466"/>
              <a:gd name="connsiteY6" fmla="*/ 461745 h 844875"/>
              <a:gd name="connsiteX7" fmla="*/ 264425 w 265466"/>
              <a:gd name="connsiteY7" fmla="*/ 1370 h 84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466" h="844875">
                <a:moveTo>
                  <a:pt x="264425" y="1370"/>
                </a:moveTo>
                <a:cubicBezTo>
                  <a:pt x="273950" y="-20855"/>
                  <a:pt x="215742" y="233145"/>
                  <a:pt x="188225" y="328395"/>
                </a:cubicBezTo>
                <a:cubicBezTo>
                  <a:pt x="160708" y="423645"/>
                  <a:pt x="110967" y="544295"/>
                  <a:pt x="99325" y="572870"/>
                </a:cubicBezTo>
                <a:cubicBezTo>
                  <a:pt x="87683" y="601445"/>
                  <a:pt x="134779" y="454866"/>
                  <a:pt x="118375" y="499845"/>
                </a:cubicBezTo>
                <a:cubicBezTo>
                  <a:pt x="101971" y="544824"/>
                  <a:pt x="9367" y="819991"/>
                  <a:pt x="900" y="842745"/>
                </a:cubicBezTo>
                <a:cubicBezTo>
                  <a:pt x="-7567" y="865499"/>
                  <a:pt x="45879" y="699870"/>
                  <a:pt x="67575" y="636370"/>
                </a:cubicBezTo>
                <a:cubicBezTo>
                  <a:pt x="89271" y="572870"/>
                  <a:pt x="97208" y="568107"/>
                  <a:pt x="131075" y="461745"/>
                </a:cubicBezTo>
                <a:cubicBezTo>
                  <a:pt x="164942" y="355383"/>
                  <a:pt x="254900" y="23595"/>
                  <a:pt x="264425" y="137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A20D6834-5B2B-C888-3F70-CBA9C0E2BE08}"/>
              </a:ext>
            </a:extLst>
          </p:cNvPr>
          <p:cNvSpPr/>
          <p:nvPr/>
        </p:nvSpPr>
        <p:spPr>
          <a:xfrm>
            <a:off x="5501974" y="4637847"/>
            <a:ext cx="270384" cy="575874"/>
          </a:xfrm>
          <a:custGeom>
            <a:avLst/>
            <a:gdLst>
              <a:gd name="connsiteX0" fmla="*/ 270176 w 270384"/>
              <a:gd name="connsiteY0" fmla="*/ 828 h 575874"/>
              <a:gd name="connsiteX1" fmla="*/ 133651 w 270384"/>
              <a:gd name="connsiteY1" fmla="*/ 188153 h 575874"/>
              <a:gd name="connsiteX2" fmla="*/ 301 w 270384"/>
              <a:gd name="connsiteY2" fmla="*/ 575503 h 575874"/>
              <a:gd name="connsiteX3" fmla="*/ 101901 w 270384"/>
              <a:gd name="connsiteY3" fmla="*/ 254828 h 575874"/>
              <a:gd name="connsiteX4" fmla="*/ 270176 w 270384"/>
              <a:gd name="connsiteY4" fmla="*/ 828 h 575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384" h="575874">
                <a:moveTo>
                  <a:pt x="270176" y="828"/>
                </a:moveTo>
                <a:cubicBezTo>
                  <a:pt x="275468" y="-10285"/>
                  <a:pt x="178630" y="92374"/>
                  <a:pt x="133651" y="188153"/>
                </a:cubicBezTo>
                <a:cubicBezTo>
                  <a:pt x="88672" y="283932"/>
                  <a:pt x="5593" y="564391"/>
                  <a:pt x="301" y="575503"/>
                </a:cubicBezTo>
                <a:cubicBezTo>
                  <a:pt x="-4991" y="586616"/>
                  <a:pt x="60626" y="345315"/>
                  <a:pt x="101901" y="254828"/>
                </a:cubicBezTo>
                <a:cubicBezTo>
                  <a:pt x="143176" y="164341"/>
                  <a:pt x="264884" y="11941"/>
                  <a:pt x="270176" y="82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F71CED76-FEAF-113D-5D6E-FB9ECBBB8913}"/>
              </a:ext>
            </a:extLst>
          </p:cNvPr>
          <p:cNvSpPr/>
          <p:nvPr/>
        </p:nvSpPr>
        <p:spPr>
          <a:xfrm>
            <a:off x="5346680" y="5000561"/>
            <a:ext cx="431848" cy="479556"/>
          </a:xfrm>
          <a:custGeom>
            <a:avLst/>
            <a:gdLst>
              <a:gd name="connsiteX0" fmla="*/ 431820 w 431848"/>
              <a:gd name="connsiteY0" fmla="*/ 64 h 479556"/>
              <a:gd name="connsiteX1" fmla="*/ 234970 w 431848"/>
              <a:gd name="connsiteY1" fmla="*/ 254064 h 479556"/>
              <a:gd name="connsiteX2" fmla="*/ 20 w 431848"/>
              <a:gd name="connsiteY2" fmla="*/ 479489 h 479556"/>
              <a:gd name="connsiteX3" fmla="*/ 247670 w 431848"/>
              <a:gd name="connsiteY3" fmla="*/ 231839 h 479556"/>
              <a:gd name="connsiteX4" fmla="*/ 431820 w 431848"/>
              <a:gd name="connsiteY4" fmla="*/ 64 h 47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848" h="479556">
                <a:moveTo>
                  <a:pt x="431820" y="64"/>
                </a:moveTo>
                <a:cubicBezTo>
                  <a:pt x="429703" y="3768"/>
                  <a:pt x="306937" y="174160"/>
                  <a:pt x="234970" y="254064"/>
                </a:cubicBezTo>
                <a:cubicBezTo>
                  <a:pt x="163003" y="333968"/>
                  <a:pt x="-2097" y="483193"/>
                  <a:pt x="20" y="479489"/>
                </a:cubicBezTo>
                <a:cubicBezTo>
                  <a:pt x="2137" y="475785"/>
                  <a:pt x="176762" y="309627"/>
                  <a:pt x="247670" y="231839"/>
                </a:cubicBezTo>
                <a:cubicBezTo>
                  <a:pt x="318578" y="154052"/>
                  <a:pt x="433937" y="-3640"/>
                  <a:pt x="431820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15B64214-E214-B5E8-C02A-4B2D2E173510}"/>
              </a:ext>
            </a:extLst>
          </p:cNvPr>
          <p:cNvSpPr/>
          <p:nvPr/>
        </p:nvSpPr>
        <p:spPr>
          <a:xfrm>
            <a:off x="5831744" y="3581345"/>
            <a:ext cx="54724" cy="263647"/>
          </a:xfrm>
          <a:custGeom>
            <a:avLst/>
            <a:gdLst>
              <a:gd name="connsiteX0" fmla="*/ 54706 w 54724"/>
              <a:gd name="connsiteY0" fmla="*/ 55 h 263647"/>
              <a:gd name="connsiteX1" fmla="*/ 7081 w 54724"/>
              <a:gd name="connsiteY1" fmla="*/ 146105 h 263647"/>
              <a:gd name="connsiteX2" fmla="*/ 32481 w 54724"/>
              <a:gd name="connsiteY2" fmla="*/ 263580 h 263647"/>
              <a:gd name="connsiteX3" fmla="*/ 731 w 54724"/>
              <a:gd name="connsiteY3" fmla="*/ 130230 h 263647"/>
              <a:gd name="connsiteX4" fmla="*/ 54706 w 54724"/>
              <a:gd name="connsiteY4" fmla="*/ 55 h 263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724" h="263647">
                <a:moveTo>
                  <a:pt x="54706" y="55"/>
                </a:moveTo>
                <a:cubicBezTo>
                  <a:pt x="55764" y="2701"/>
                  <a:pt x="10785" y="102184"/>
                  <a:pt x="7081" y="146105"/>
                </a:cubicBezTo>
                <a:cubicBezTo>
                  <a:pt x="3377" y="190026"/>
                  <a:pt x="33539" y="266226"/>
                  <a:pt x="32481" y="263580"/>
                </a:cubicBezTo>
                <a:cubicBezTo>
                  <a:pt x="31423" y="260934"/>
                  <a:pt x="-5619" y="170447"/>
                  <a:pt x="731" y="130230"/>
                </a:cubicBezTo>
                <a:cubicBezTo>
                  <a:pt x="7081" y="90013"/>
                  <a:pt x="53648" y="-2591"/>
                  <a:pt x="54706" y="5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64FD01BB-15A2-DBB8-65F4-91ACCAB6C848}"/>
              </a:ext>
            </a:extLst>
          </p:cNvPr>
          <p:cNvSpPr/>
          <p:nvPr/>
        </p:nvSpPr>
        <p:spPr>
          <a:xfrm>
            <a:off x="5446677" y="4246149"/>
            <a:ext cx="382764" cy="175088"/>
          </a:xfrm>
          <a:custGeom>
            <a:avLst/>
            <a:gdLst>
              <a:gd name="connsiteX0" fmla="*/ 379448 w 382764"/>
              <a:gd name="connsiteY0" fmla="*/ 2001 h 175088"/>
              <a:gd name="connsiteX1" fmla="*/ 4798 w 382764"/>
              <a:gd name="connsiteY1" fmla="*/ 173451 h 175088"/>
              <a:gd name="connsiteX2" fmla="*/ 179423 w 382764"/>
              <a:gd name="connsiteY2" fmla="*/ 84551 h 175088"/>
              <a:gd name="connsiteX3" fmla="*/ 379448 w 382764"/>
              <a:gd name="connsiteY3" fmla="*/ 2001 h 175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2764" h="175088">
                <a:moveTo>
                  <a:pt x="379448" y="2001"/>
                </a:moveTo>
                <a:cubicBezTo>
                  <a:pt x="350344" y="16818"/>
                  <a:pt x="38135" y="159693"/>
                  <a:pt x="4798" y="173451"/>
                </a:cubicBezTo>
                <a:cubicBezTo>
                  <a:pt x="-28539" y="187209"/>
                  <a:pt x="120685" y="110480"/>
                  <a:pt x="179423" y="84551"/>
                </a:cubicBezTo>
                <a:cubicBezTo>
                  <a:pt x="238160" y="58622"/>
                  <a:pt x="408552" y="-12816"/>
                  <a:pt x="379448" y="200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7DE4B703-5512-AB8C-23B7-F61B5E664735}"/>
              </a:ext>
            </a:extLst>
          </p:cNvPr>
          <p:cNvSpPr/>
          <p:nvPr/>
        </p:nvSpPr>
        <p:spPr>
          <a:xfrm>
            <a:off x="5247990" y="4689419"/>
            <a:ext cx="194759" cy="139787"/>
          </a:xfrm>
          <a:custGeom>
            <a:avLst/>
            <a:gdLst>
              <a:gd name="connsiteX0" fmla="*/ 285 w 194759"/>
              <a:gd name="connsiteY0" fmla="*/ 56 h 139787"/>
              <a:gd name="connsiteX1" fmla="*/ 111410 w 194759"/>
              <a:gd name="connsiteY1" fmla="*/ 54031 h 139787"/>
              <a:gd name="connsiteX2" fmla="*/ 193960 w 194759"/>
              <a:gd name="connsiteY2" fmla="*/ 139756 h 139787"/>
              <a:gd name="connsiteX3" fmla="*/ 146335 w 194759"/>
              <a:gd name="connsiteY3" fmla="*/ 63556 h 139787"/>
              <a:gd name="connsiteX4" fmla="*/ 285 w 194759"/>
              <a:gd name="connsiteY4" fmla="*/ 56 h 139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759" h="139787">
                <a:moveTo>
                  <a:pt x="285" y="56"/>
                </a:moveTo>
                <a:cubicBezTo>
                  <a:pt x="-5536" y="-1532"/>
                  <a:pt x="79131" y="30748"/>
                  <a:pt x="111410" y="54031"/>
                </a:cubicBezTo>
                <a:cubicBezTo>
                  <a:pt x="143689" y="77314"/>
                  <a:pt x="188139" y="138169"/>
                  <a:pt x="193960" y="139756"/>
                </a:cubicBezTo>
                <a:cubicBezTo>
                  <a:pt x="199781" y="141344"/>
                  <a:pt x="172793" y="83135"/>
                  <a:pt x="146335" y="63556"/>
                </a:cubicBezTo>
                <a:cubicBezTo>
                  <a:pt x="119877" y="43977"/>
                  <a:pt x="6106" y="1644"/>
                  <a:pt x="285" y="5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BC5A2C0D-8802-EB4B-B157-478A5B52641E}"/>
              </a:ext>
            </a:extLst>
          </p:cNvPr>
          <p:cNvSpPr/>
          <p:nvPr/>
        </p:nvSpPr>
        <p:spPr>
          <a:xfrm>
            <a:off x="3106919" y="1481800"/>
            <a:ext cx="1671160" cy="1325535"/>
          </a:xfrm>
          <a:custGeom>
            <a:avLst/>
            <a:gdLst>
              <a:gd name="connsiteX0" fmla="*/ 1668281 w 1671160"/>
              <a:gd name="connsiteY0" fmla="*/ 150150 h 1325535"/>
              <a:gd name="connsiteX1" fmla="*/ 1277756 w 1671160"/>
              <a:gd name="connsiteY1" fmla="*/ 400975 h 1325535"/>
              <a:gd name="connsiteX2" fmla="*/ 1446031 w 1671160"/>
              <a:gd name="connsiteY2" fmla="*/ 353350 h 1325535"/>
              <a:gd name="connsiteX3" fmla="*/ 1017406 w 1671160"/>
              <a:gd name="connsiteY3" fmla="*/ 521625 h 1325535"/>
              <a:gd name="connsiteX4" fmla="*/ 1169806 w 1671160"/>
              <a:gd name="connsiteY4" fmla="*/ 480350 h 1325535"/>
              <a:gd name="connsiteX5" fmla="*/ 585606 w 1671160"/>
              <a:gd name="connsiteY5" fmla="*/ 677200 h 1325535"/>
              <a:gd name="connsiteX6" fmla="*/ 287156 w 1671160"/>
              <a:gd name="connsiteY6" fmla="*/ 934375 h 1325535"/>
              <a:gd name="connsiteX7" fmla="*/ 347481 w 1671160"/>
              <a:gd name="connsiteY7" fmla="*/ 864525 h 1325535"/>
              <a:gd name="connsiteX8" fmla="*/ 1406 w 1671160"/>
              <a:gd name="connsiteY8" fmla="*/ 1324900 h 1325535"/>
              <a:gd name="connsiteX9" fmla="*/ 217306 w 1671160"/>
              <a:gd name="connsiteY9" fmla="*/ 969300 h 1325535"/>
              <a:gd name="connsiteX10" fmla="*/ 7756 w 1671160"/>
              <a:gd name="connsiteY10" fmla="*/ 1175675 h 1325535"/>
              <a:gd name="connsiteX11" fmla="*/ 207781 w 1671160"/>
              <a:gd name="connsiteY11" fmla="*/ 556550 h 1325535"/>
              <a:gd name="connsiteX12" fmla="*/ 83956 w 1671160"/>
              <a:gd name="connsiteY12" fmla="*/ 753400 h 1325535"/>
              <a:gd name="connsiteX13" fmla="*/ 560206 w 1671160"/>
              <a:gd name="connsiteY13" fmla="*/ 251750 h 1325535"/>
              <a:gd name="connsiteX14" fmla="*/ 350656 w 1671160"/>
              <a:gd name="connsiteY14" fmla="*/ 407325 h 1325535"/>
              <a:gd name="connsiteX15" fmla="*/ 1363481 w 1671160"/>
              <a:gd name="connsiteY15" fmla="*/ 925 h 1325535"/>
              <a:gd name="connsiteX16" fmla="*/ 779281 w 1671160"/>
              <a:gd name="connsiteY16" fmla="*/ 293025 h 1325535"/>
              <a:gd name="connsiteX17" fmla="*/ 1401581 w 1671160"/>
              <a:gd name="connsiteY17" fmla="*/ 181900 h 1325535"/>
              <a:gd name="connsiteX18" fmla="*/ 1036456 w 1671160"/>
              <a:gd name="connsiteY18" fmla="*/ 229525 h 1325535"/>
              <a:gd name="connsiteX19" fmla="*/ 1668281 w 1671160"/>
              <a:gd name="connsiteY19" fmla="*/ 150150 h 1325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671160" h="1325535">
                <a:moveTo>
                  <a:pt x="1668281" y="150150"/>
                </a:moveTo>
                <a:cubicBezTo>
                  <a:pt x="1708498" y="178725"/>
                  <a:pt x="1314798" y="367108"/>
                  <a:pt x="1277756" y="400975"/>
                </a:cubicBezTo>
                <a:cubicBezTo>
                  <a:pt x="1240714" y="434842"/>
                  <a:pt x="1489423" y="333242"/>
                  <a:pt x="1446031" y="353350"/>
                </a:cubicBezTo>
                <a:cubicBezTo>
                  <a:pt x="1402639" y="373458"/>
                  <a:pt x="1063443" y="500458"/>
                  <a:pt x="1017406" y="521625"/>
                </a:cubicBezTo>
                <a:cubicBezTo>
                  <a:pt x="971369" y="542792"/>
                  <a:pt x="1241773" y="454421"/>
                  <a:pt x="1169806" y="480350"/>
                </a:cubicBezTo>
                <a:cubicBezTo>
                  <a:pt x="1097839" y="506279"/>
                  <a:pt x="732714" y="601529"/>
                  <a:pt x="585606" y="677200"/>
                </a:cubicBezTo>
                <a:cubicBezTo>
                  <a:pt x="438498" y="752871"/>
                  <a:pt x="326843" y="903154"/>
                  <a:pt x="287156" y="934375"/>
                </a:cubicBezTo>
                <a:cubicBezTo>
                  <a:pt x="247469" y="965596"/>
                  <a:pt x="395106" y="799438"/>
                  <a:pt x="347481" y="864525"/>
                </a:cubicBezTo>
                <a:cubicBezTo>
                  <a:pt x="299856" y="929613"/>
                  <a:pt x="23102" y="1307438"/>
                  <a:pt x="1406" y="1324900"/>
                </a:cubicBezTo>
                <a:cubicBezTo>
                  <a:pt x="-20290" y="1342362"/>
                  <a:pt x="216248" y="994171"/>
                  <a:pt x="217306" y="969300"/>
                </a:cubicBezTo>
                <a:cubicBezTo>
                  <a:pt x="218364" y="944429"/>
                  <a:pt x="9344" y="1244467"/>
                  <a:pt x="7756" y="1175675"/>
                </a:cubicBezTo>
                <a:cubicBezTo>
                  <a:pt x="6168" y="1106883"/>
                  <a:pt x="195081" y="626929"/>
                  <a:pt x="207781" y="556550"/>
                </a:cubicBezTo>
                <a:cubicBezTo>
                  <a:pt x="220481" y="486171"/>
                  <a:pt x="25219" y="804200"/>
                  <a:pt x="83956" y="753400"/>
                </a:cubicBezTo>
                <a:cubicBezTo>
                  <a:pt x="142693" y="702600"/>
                  <a:pt x="515756" y="309429"/>
                  <a:pt x="560206" y="251750"/>
                </a:cubicBezTo>
                <a:cubicBezTo>
                  <a:pt x="604656" y="194071"/>
                  <a:pt x="216777" y="449129"/>
                  <a:pt x="350656" y="407325"/>
                </a:cubicBezTo>
                <a:cubicBezTo>
                  <a:pt x="484535" y="365521"/>
                  <a:pt x="1292043" y="19975"/>
                  <a:pt x="1363481" y="925"/>
                </a:cubicBezTo>
                <a:cubicBezTo>
                  <a:pt x="1434918" y="-18125"/>
                  <a:pt x="772931" y="262863"/>
                  <a:pt x="779281" y="293025"/>
                </a:cubicBezTo>
                <a:cubicBezTo>
                  <a:pt x="785631" y="323187"/>
                  <a:pt x="1358719" y="192483"/>
                  <a:pt x="1401581" y="181900"/>
                </a:cubicBezTo>
                <a:cubicBezTo>
                  <a:pt x="1444443" y="171317"/>
                  <a:pt x="990948" y="233229"/>
                  <a:pt x="1036456" y="229525"/>
                </a:cubicBezTo>
                <a:cubicBezTo>
                  <a:pt x="1081964" y="225821"/>
                  <a:pt x="1628064" y="121575"/>
                  <a:pt x="1668281" y="15015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3C8B44F6-27AA-1FE2-6F67-97B0B7C74F62}"/>
              </a:ext>
            </a:extLst>
          </p:cNvPr>
          <p:cNvSpPr/>
          <p:nvPr/>
        </p:nvSpPr>
        <p:spPr>
          <a:xfrm>
            <a:off x="3117850" y="2146065"/>
            <a:ext cx="912004" cy="875011"/>
          </a:xfrm>
          <a:custGeom>
            <a:avLst/>
            <a:gdLst>
              <a:gd name="connsiteX0" fmla="*/ 593725 w 912004"/>
              <a:gd name="connsiteY0" fmla="*/ 235 h 875011"/>
              <a:gd name="connsiteX1" fmla="*/ 431800 w 912004"/>
              <a:gd name="connsiteY1" fmla="*/ 320910 h 875011"/>
              <a:gd name="connsiteX2" fmla="*/ 552450 w 912004"/>
              <a:gd name="connsiteY2" fmla="*/ 568560 h 875011"/>
              <a:gd name="connsiteX3" fmla="*/ 514350 w 912004"/>
              <a:gd name="connsiteY3" fmla="*/ 549510 h 875011"/>
              <a:gd name="connsiteX4" fmla="*/ 895350 w 912004"/>
              <a:gd name="connsiteY4" fmla="*/ 860660 h 875011"/>
              <a:gd name="connsiteX5" fmla="*/ 806450 w 912004"/>
              <a:gd name="connsiteY5" fmla="*/ 813035 h 875011"/>
              <a:gd name="connsiteX6" fmla="*/ 469900 w 912004"/>
              <a:gd name="connsiteY6" fmla="*/ 724135 h 875011"/>
              <a:gd name="connsiteX7" fmla="*/ 82550 w 912004"/>
              <a:gd name="connsiteY7" fmla="*/ 797160 h 875011"/>
              <a:gd name="connsiteX8" fmla="*/ 0 w 912004"/>
              <a:gd name="connsiteY8" fmla="*/ 828910 h 875011"/>
              <a:gd name="connsiteX9" fmla="*/ 200025 w 912004"/>
              <a:gd name="connsiteY9" fmla="*/ 752710 h 875011"/>
              <a:gd name="connsiteX10" fmla="*/ 136525 w 912004"/>
              <a:gd name="connsiteY10" fmla="*/ 616185 h 875011"/>
              <a:gd name="connsiteX11" fmla="*/ 269875 w 912004"/>
              <a:gd name="connsiteY11" fmla="*/ 412985 h 875011"/>
              <a:gd name="connsiteX12" fmla="*/ 168275 w 912004"/>
              <a:gd name="connsiteY12" fmla="*/ 447910 h 875011"/>
              <a:gd name="connsiteX13" fmla="*/ 339725 w 912004"/>
              <a:gd name="connsiteY13" fmla="*/ 187560 h 875011"/>
              <a:gd name="connsiteX14" fmla="*/ 190500 w 912004"/>
              <a:gd name="connsiteY14" fmla="*/ 266935 h 875011"/>
              <a:gd name="connsiteX15" fmla="*/ 593725 w 912004"/>
              <a:gd name="connsiteY15" fmla="*/ 235 h 875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12004" h="875011">
                <a:moveTo>
                  <a:pt x="593725" y="235"/>
                </a:moveTo>
                <a:cubicBezTo>
                  <a:pt x="633942" y="9231"/>
                  <a:pt x="438679" y="226189"/>
                  <a:pt x="431800" y="320910"/>
                </a:cubicBezTo>
                <a:cubicBezTo>
                  <a:pt x="424921" y="415631"/>
                  <a:pt x="538692" y="530460"/>
                  <a:pt x="552450" y="568560"/>
                </a:cubicBezTo>
                <a:cubicBezTo>
                  <a:pt x="566208" y="606660"/>
                  <a:pt x="457200" y="500827"/>
                  <a:pt x="514350" y="549510"/>
                </a:cubicBezTo>
                <a:cubicBezTo>
                  <a:pt x="571500" y="598193"/>
                  <a:pt x="846667" y="816739"/>
                  <a:pt x="895350" y="860660"/>
                </a:cubicBezTo>
                <a:cubicBezTo>
                  <a:pt x="944033" y="904581"/>
                  <a:pt x="877358" y="835789"/>
                  <a:pt x="806450" y="813035"/>
                </a:cubicBezTo>
                <a:cubicBezTo>
                  <a:pt x="735542" y="790281"/>
                  <a:pt x="590550" y="726781"/>
                  <a:pt x="469900" y="724135"/>
                </a:cubicBezTo>
                <a:cubicBezTo>
                  <a:pt x="349250" y="721489"/>
                  <a:pt x="160867" y="779698"/>
                  <a:pt x="82550" y="797160"/>
                </a:cubicBezTo>
                <a:cubicBezTo>
                  <a:pt x="4233" y="814622"/>
                  <a:pt x="0" y="828910"/>
                  <a:pt x="0" y="828910"/>
                </a:cubicBezTo>
                <a:cubicBezTo>
                  <a:pt x="19579" y="821502"/>
                  <a:pt x="177271" y="788164"/>
                  <a:pt x="200025" y="752710"/>
                </a:cubicBezTo>
                <a:cubicBezTo>
                  <a:pt x="222779" y="717256"/>
                  <a:pt x="124883" y="672806"/>
                  <a:pt x="136525" y="616185"/>
                </a:cubicBezTo>
                <a:cubicBezTo>
                  <a:pt x="148167" y="559564"/>
                  <a:pt x="264583" y="441031"/>
                  <a:pt x="269875" y="412985"/>
                </a:cubicBezTo>
                <a:cubicBezTo>
                  <a:pt x="275167" y="384939"/>
                  <a:pt x="156633" y="485481"/>
                  <a:pt x="168275" y="447910"/>
                </a:cubicBezTo>
                <a:cubicBezTo>
                  <a:pt x="179917" y="410339"/>
                  <a:pt x="336021" y="217723"/>
                  <a:pt x="339725" y="187560"/>
                </a:cubicBezTo>
                <a:cubicBezTo>
                  <a:pt x="343429" y="157398"/>
                  <a:pt x="149225" y="291277"/>
                  <a:pt x="190500" y="266935"/>
                </a:cubicBezTo>
                <a:cubicBezTo>
                  <a:pt x="231775" y="242593"/>
                  <a:pt x="553508" y="-8761"/>
                  <a:pt x="593725" y="235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E2AD1191-DCAF-A64A-CC05-6F4AAFB63E65}"/>
              </a:ext>
            </a:extLst>
          </p:cNvPr>
          <p:cNvSpPr/>
          <p:nvPr/>
        </p:nvSpPr>
        <p:spPr>
          <a:xfrm>
            <a:off x="3037967" y="2028394"/>
            <a:ext cx="619652" cy="1430453"/>
          </a:xfrm>
          <a:custGeom>
            <a:avLst/>
            <a:gdLst>
              <a:gd name="connsiteX0" fmla="*/ 619633 w 619652"/>
              <a:gd name="connsiteY0" fmla="*/ 22656 h 1430453"/>
              <a:gd name="connsiteX1" fmla="*/ 146558 w 619652"/>
              <a:gd name="connsiteY1" fmla="*/ 952931 h 1430453"/>
              <a:gd name="connsiteX2" fmla="*/ 60833 w 619652"/>
              <a:gd name="connsiteY2" fmla="*/ 1413306 h 1430453"/>
              <a:gd name="connsiteX3" fmla="*/ 57658 w 619652"/>
              <a:gd name="connsiteY3" fmla="*/ 1254556 h 1430453"/>
              <a:gd name="connsiteX4" fmla="*/ 38608 w 619652"/>
              <a:gd name="connsiteY4" fmla="*/ 533831 h 1430453"/>
              <a:gd name="connsiteX5" fmla="*/ 6858 w 619652"/>
              <a:gd name="connsiteY5" fmla="*/ 702106 h 1430453"/>
              <a:gd name="connsiteX6" fmla="*/ 184658 w 619652"/>
              <a:gd name="connsiteY6" fmla="*/ 181406 h 1430453"/>
              <a:gd name="connsiteX7" fmla="*/ 86233 w 619652"/>
              <a:gd name="connsiteY7" fmla="*/ 365556 h 1430453"/>
              <a:gd name="connsiteX8" fmla="*/ 356108 w 619652"/>
              <a:gd name="connsiteY8" fmla="*/ 431 h 1430453"/>
              <a:gd name="connsiteX9" fmla="*/ 127508 w 619652"/>
              <a:gd name="connsiteY9" fmla="*/ 286181 h 1430453"/>
              <a:gd name="connsiteX10" fmla="*/ 619633 w 619652"/>
              <a:gd name="connsiteY10" fmla="*/ 22656 h 1430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9652" h="1430453">
                <a:moveTo>
                  <a:pt x="619633" y="22656"/>
                </a:moveTo>
                <a:cubicBezTo>
                  <a:pt x="622808" y="133781"/>
                  <a:pt x="239691" y="721156"/>
                  <a:pt x="146558" y="952931"/>
                </a:cubicBezTo>
                <a:cubicBezTo>
                  <a:pt x="53425" y="1184706"/>
                  <a:pt x="75650" y="1363035"/>
                  <a:pt x="60833" y="1413306"/>
                </a:cubicBezTo>
                <a:cubicBezTo>
                  <a:pt x="46016" y="1463577"/>
                  <a:pt x="61362" y="1401135"/>
                  <a:pt x="57658" y="1254556"/>
                </a:cubicBezTo>
                <a:cubicBezTo>
                  <a:pt x="53954" y="1107977"/>
                  <a:pt x="47075" y="625906"/>
                  <a:pt x="38608" y="533831"/>
                </a:cubicBezTo>
                <a:cubicBezTo>
                  <a:pt x="30141" y="441756"/>
                  <a:pt x="-17484" y="760843"/>
                  <a:pt x="6858" y="702106"/>
                </a:cubicBezTo>
                <a:cubicBezTo>
                  <a:pt x="31200" y="643369"/>
                  <a:pt x="171429" y="237498"/>
                  <a:pt x="184658" y="181406"/>
                </a:cubicBezTo>
                <a:cubicBezTo>
                  <a:pt x="197887" y="125314"/>
                  <a:pt x="57658" y="395718"/>
                  <a:pt x="86233" y="365556"/>
                </a:cubicBezTo>
                <a:cubicBezTo>
                  <a:pt x="114808" y="335394"/>
                  <a:pt x="349229" y="13660"/>
                  <a:pt x="356108" y="431"/>
                </a:cubicBezTo>
                <a:cubicBezTo>
                  <a:pt x="362987" y="-12798"/>
                  <a:pt x="85704" y="282477"/>
                  <a:pt x="127508" y="286181"/>
                </a:cubicBezTo>
                <a:cubicBezTo>
                  <a:pt x="169312" y="289885"/>
                  <a:pt x="616458" y="-88469"/>
                  <a:pt x="619633" y="2265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71C854DF-9302-5861-7B7E-02F702E5ACBD}"/>
              </a:ext>
            </a:extLst>
          </p:cNvPr>
          <p:cNvSpPr/>
          <p:nvPr/>
        </p:nvSpPr>
        <p:spPr>
          <a:xfrm>
            <a:off x="2758293" y="2730067"/>
            <a:ext cx="445306" cy="1773823"/>
          </a:xfrm>
          <a:custGeom>
            <a:avLst/>
            <a:gdLst>
              <a:gd name="connsiteX0" fmla="*/ 445282 w 445306"/>
              <a:gd name="connsiteY0" fmla="*/ 79808 h 1773823"/>
              <a:gd name="connsiteX1" fmla="*/ 194457 w 445306"/>
              <a:gd name="connsiteY1" fmla="*/ 800533 h 1773823"/>
              <a:gd name="connsiteX2" fmla="*/ 235732 w 445306"/>
              <a:gd name="connsiteY2" fmla="*/ 749733 h 1773823"/>
              <a:gd name="connsiteX3" fmla="*/ 223032 w 445306"/>
              <a:gd name="connsiteY3" fmla="*/ 1241858 h 1773823"/>
              <a:gd name="connsiteX4" fmla="*/ 254782 w 445306"/>
              <a:gd name="connsiteY4" fmla="*/ 1733983 h 1773823"/>
              <a:gd name="connsiteX5" fmla="*/ 226207 w 445306"/>
              <a:gd name="connsiteY5" fmla="*/ 1635558 h 1773823"/>
              <a:gd name="connsiteX6" fmla="*/ 19832 w 445306"/>
              <a:gd name="connsiteY6" fmla="*/ 775133 h 1773823"/>
              <a:gd name="connsiteX7" fmla="*/ 26182 w 445306"/>
              <a:gd name="connsiteY7" fmla="*/ 943408 h 1773823"/>
              <a:gd name="connsiteX8" fmla="*/ 178582 w 445306"/>
              <a:gd name="connsiteY8" fmla="*/ 156008 h 1773823"/>
              <a:gd name="connsiteX9" fmla="*/ 89682 w 445306"/>
              <a:gd name="connsiteY9" fmla="*/ 425883 h 1773823"/>
              <a:gd name="connsiteX10" fmla="*/ 315107 w 445306"/>
              <a:gd name="connsiteY10" fmla="*/ 433 h 1773823"/>
              <a:gd name="connsiteX11" fmla="*/ 210332 w 445306"/>
              <a:gd name="connsiteY11" fmla="*/ 340158 h 1773823"/>
              <a:gd name="connsiteX12" fmla="*/ 445282 w 445306"/>
              <a:gd name="connsiteY12" fmla="*/ 79808 h 1773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5306" h="1773823">
                <a:moveTo>
                  <a:pt x="445282" y="79808"/>
                </a:moveTo>
                <a:cubicBezTo>
                  <a:pt x="442636" y="156537"/>
                  <a:pt x="229382" y="688879"/>
                  <a:pt x="194457" y="800533"/>
                </a:cubicBezTo>
                <a:cubicBezTo>
                  <a:pt x="159532" y="912187"/>
                  <a:pt x="230970" y="676179"/>
                  <a:pt x="235732" y="749733"/>
                </a:cubicBezTo>
                <a:cubicBezTo>
                  <a:pt x="240494" y="823287"/>
                  <a:pt x="219857" y="1077816"/>
                  <a:pt x="223032" y="1241858"/>
                </a:cubicBezTo>
                <a:cubicBezTo>
                  <a:pt x="226207" y="1405900"/>
                  <a:pt x="254253" y="1668366"/>
                  <a:pt x="254782" y="1733983"/>
                </a:cubicBezTo>
                <a:cubicBezTo>
                  <a:pt x="255311" y="1799600"/>
                  <a:pt x="265365" y="1795366"/>
                  <a:pt x="226207" y="1635558"/>
                </a:cubicBezTo>
                <a:cubicBezTo>
                  <a:pt x="187049" y="1475750"/>
                  <a:pt x="53169" y="890491"/>
                  <a:pt x="19832" y="775133"/>
                </a:cubicBezTo>
                <a:cubicBezTo>
                  <a:pt x="-13506" y="659775"/>
                  <a:pt x="-276" y="1046596"/>
                  <a:pt x="26182" y="943408"/>
                </a:cubicBezTo>
                <a:cubicBezTo>
                  <a:pt x="52640" y="840220"/>
                  <a:pt x="167999" y="242262"/>
                  <a:pt x="178582" y="156008"/>
                </a:cubicBezTo>
                <a:cubicBezTo>
                  <a:pt x="189165" y="69754"/>
                  <a:pt x="66928" y="451812"/>
                  <a:pt x="89682" y="425883"/>
                </a:cubicBezTo>
                <a:cubicBezTo>
                  <a:pt x="112436" y="399954"/>
                  <a:pt x="294999" y="14720"/>
                  <a:pt x="315107" y="433"/>
                </a:cubicBezTo>
                <a:cubicBezTo>
                  <a:pt x="335215" y="-13854"/>
                  <a:pt x="186520" y="329575"/>
                  <a:pt x="210332" y="340158"/>
                </a:cubicBezTo>
                <a:cubicBezTo>
                  <a:pt x="234144" y="350741"/>
                  <a:pt x="447928" y="3079"/>
                  <a:pt x="445282" y="7980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79635AE7-AFBE-0F74-90DD-B34D792D0232}"/>
              </a:ext>
            </a:extLst>
          </p:cNvPr>
          <p:cNvSpPr/>
          <p:nvPr/>
        </p:nvSpPr>
        <p:spPr>
          <a:xfrm>
            <a:off x="3069064" y="4800450"/>
            <a:ext cx="1338498" cy="1426472"/>
          </a:xfrm>
          <a:custGeom>
            <a:avLst/>
            <a:gdLst>
              <a:gd name="connsiteX0" fmla="*/ 1161 w 1338498"/>
              <a:gd name="connsiteY0" fmla="*/ 133500 h 1426472"/>
              <a:gd name="connsiteX1" fmla="*/ 274211 w 1338498"/>
              <a:gd name="connsiteY1" fmla="*/ 717700 h 1426472"/>
              <a:gd name="connsiteX2" fmla="*/ 277386 w 1338498"/>
              <a:gd name="connsiteY2" fmla="*/ 666900 h 1426472"/>
              <a:gd name="connsiteX3" fmla="*/ 820311 w 1338498"/>
              <a:gd name="connsiteY3" fmla="*/ 1209825 h 1426472"/>
              <a:gd name="connsiteX4" fmla="*/ 744111 w 1338498"/>
              <a:gd name="connsiteY4" fmla="*/ 1098700 h 1426472"/>
              <a:gd name="connsiteX5" fmla="*/ 1318786 w 1338498"/>
              <a:gd name="connsiteY5" fmla="*/ 1419375 h 1426472"/>
              <a:gd name="connsiteX6" fmla="*/ 1160036 w 1338498"/>
              <a:gd name="connsiteY6" fmla="*/ 1276500 h 1426472"/>
              <a:gd name="connsiteX7" fmla="*/ 718711 w 1338498"/>
              <a:gd name="connsiteY7" fmla="*/ 781200 h 1426472"/>
              <a:gd name="connsiteX8" fmla="*/ 432961 w 1338498"/>
              <a:gd name="connsiteY8" fmla="*/ 438300 h 1426472"/>
              <a:gd name="connsiteX9" fmla="*/ 636161 w 1338498"/>
              <a:gd name="connsiteY9" fmla="*/ 565300 h 1426472"/>
              <a:gd name="connsiteX10" fmla="*/ 207536 w 1338498"/>
              <a:gd name="connsiteY10" fmla="*/ 150 h 1426472"/>
              <a:gd name="connsiteX11" fmla="*/ 394861 w 1338498"/>
              <a:gd name="connsiteY11" fmla="*/ 504975 h 1426472"/>
              <a:gd name="connsiteX12" fmla="*/ 1161 w 1338498"/>
              <a:gd name="connsiteY12" fmla="*/ 133500 h 1426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38498" h="1426472">
                <a:moveTo>
                  <a:pt x="1161" y="133500"/>
                </a:moveTo>
                <a:cubicBezTo>
                  <a:pt x="-18947" y="168954"/>
                  <a:pt x="228174" y="628800"/>
                  <a:pt x="274211" y="717700"/>
                </a:cubicBezTo>
                <a:cubicBezTo>
                  <a:pt x="320249" y="806600"/>
                  <a:pt x="186369" y="584879"/>
                  <a:pt x="277386" y="666900"/>
                </a:cubicBezTo>
                <a:cubicBezTo>
                  <a:pt x="368403" y="748921"/>
                  <a:pt x="742524" y="1137858"/>
                  <a:pt x="820311" y="1209825"/>
                </a:cubicBezTo>
                <a:cubicBezTo>
                  <a:pt x="898099" y="1281792"/>
                  <a:pt x="661032" y="1063775"/>
                  <a:pt x="744111" y="1098700"/>
                </a:cubicBezTo>
                <a:cubicBezTo>
                  <a:pt x="827190" y="1133625"/>
                  <a:pt x="1249465" y="1389742"/>
                  <a:pt x="1318786" y="1419375"/>
                </a:cubicBezTo>
                <a:cubicBezTo>
                  <a:pt x="1388107" y="1449008"/>
                  <a:pt x="1260048" y="1382862"/>
                  <a:pt x="1160036" y="1276500"/>
                </a:cubicBezTo>
                <a:cubicBezTo>
                  <a:pt x="1060024" y="1170138"/>
                  <a:pt x="839890" y="920900"/>
                  <a:pt x="718711" y="781200"/>
                </a:cubicBezTo>
                <a:cubicBezTo>
                  <a:pt x="597532" y="641500"/>
                  <a:pt x="446719" y="474283"/>
                  <a:pt x="432961" y="438300"/>
                </a:cubicBezTo>
                <a:cubicBezTo>
                  <a:pt x="419203" y="402317"/>
                  <a:pt x="673732" y="638325"/>
                  <a:pt x="636161" y="565300"/>
                </a:cubicBezTo>
                <a:cubicBezTo>
                  <a:pt x="598590" y="492275"/>
                  <a:pt x="247753" y="10204"/>
                  <a:pt x="207536" y="150"/>
                </a:cubicBezTo>
                <a:cubicBezTo>
                  <a:pt x="167319" y="-9904"/>
                  <a:pt x="424494" y="485396"/>
                  <a:pt x="394861" y="504975"/>
                </a:cubicBezTo>
                <a:cubicBezTo>
                  <a:pt x="365228" y="524554"/>
                  <a:pt x="21269" y="98046"/>
                  <a:pt x="1161" y="13350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920AE278-E5ED-4214-D648-90A8007997BC}"/>
              </a:ext>
            </a:extLst>
          </p:cNvPr>
          <p:cNvSpPr/>
          <p:nvPr/>
        </p:nvSpPr>
        <p:spPr>
          <a:xfrm>
            <a:off x="5960339" y="3751361"/>
            <a:ext cx="367455" cy="1400401"/>
          </a:xfrm>
          <a:custGeom>
            <a:avLst/>
            <a:gdLst>
              <a:gd name="connsiteX0" fmla="*/ 367436 w 367455"/>
              <a:gd name="connsiteY0" fmla="*/ 1489 h 1400401"/>
              <a:gd name="connsiteX1" fmla="*/ 170586 w 367455"/>
              <a:gd name="connsiteY1" fmla="*/ 522189 h 1400401"/>
              <a:gd name="connsiteX2" fmla="*/ 218211 w 367455"/>
              <a:gd name="connsiteY2" fmla="*/ 461864 h 1400401"/>
              <a:gd name="connsiteX3" fmla="*/ 180111 w 367455"/>
              <a:gd name="connsiteY3" fmla="*/ 763489 h 1400401"/>
              <a:gd name="connsiteX4" fmla="*/ 43586 w 367455"/>
              <a:gd name="connsiteY4" fmla="*/ 1373089 h 1400401"/>
              <a:gd name="connsiteX5" fmla="*/ 75336 w 367455"/>
              <a:gd name="connsiteY5" fmla="*/ 1220689 h 1400401"/>
              <a:gd name="connsiteX6" fmla="*/ 2311 w 367455"/>
              <a:gd name="connsiteY6" fmla="*/ 563464 h 1400401"/>
              <a:gd name="connsiteX7" fmla="*/ 21361 w 367455"/>
              <a:gd name="connsiteY7" fmla="*/ 671414 h 1400401"/>
              <a:gd name="connsiteX8" fmla="*/ 53111 w 367455"/>
              <a:gd name="connsiteY8" fmla="*/ 49114 h 1400401"/>
              <a:gd name="connsiteX9" fmla="*/ 72161 w 367455"/>
              <a:gd name="connsiteY9" fmla="*/ 360264 h 1400401"/>
              <a:gd name="connsiteX10" fmla="*/ 107086 w 367455"/>
              <a:gd name="connsiteY10" fmla="*/ 80864 h 1400401"/>
              <a:gd name="connsiteX11" fmla="*/ 126136 w 367455"/>
              <a:gd name="connsiteY11" fmla="*/ 242789 h 1400401"/>
              <a:gd name="connsiteX12" fmla="*/ 164236 w 367455"/>
              <a:gd name="connsiteY12" fmla="*/ 45939 h 1400401"/>
              <a:gd name="connsiteX13" fmla="*/ 157886 w 367455"/>
              <a:gd name="connsiteY13" fmla="*/ 353914 h 1400401"/>
              <a:gd name="connsiteX14" fmla="*/ 367436 w 367455"/>
              <a:gd name="connsiteY14" fmla="*/ 1489 h 1400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7455" h="1400401">
                <a:moveTo>
                  <a:pt x="367436" y="1489"/>
                </a:moveTo>
                <a:cubicBezTo>
                  <a:pt x="369553" y="29535"/>
                  <a:pt x="195457" y="445460"/>
                  <a:pt x="170586" y="522189"/>
                </a:cubicBezTo>
                <a:cubicBezTo>
                  <a:pt x="145715" y="598918"/>
                  <a:pt x="216623" y="421647"/>
                  <a:pt x="218211" y="461864"/>
                </a:cubicBezTo>
                <a:cubicBezTo>
                  <a:pt x="219799" y="502081"/>
                  <a:pt x="209215" y="611618"/>
                  <a:pt x="180111" y="763489"/>
                </a:cubicBezTo>
                <a:cubicBezTo>
                  <a:pt x="151007" y="915360"/>
                  <a:pt x="61048" y="1296889"/>
                  <a:pt x="43586" y="1373089"/>
                </a:cubicBezTo>
                <a:cubicBezTo>
                  <a:pt x="26123" y="1449289"/>
                  <a:pt x="82215" y="1355626"/>
                  <a:pt x="75336" y="1220689"/>
                </a:cubicBezTo>
                <a:cubicBezTo>
                  <a:pt x="68457" y="1085752"/>
                  <a:pt x="11307" y="655010"/>
                  <a:pt x="2311" y="563464"/>
                </a:cubicBezTo>
                <a:cubicBezTo>
                  <a:pt x="-6685" y="471918"/>
                  <a:pt x="12894" y="757139"/>
                  <a:pt x="21361" y="671414"/>
                </a:cubicBezTo>
                <a:cubicBezTo>
                  <a:pt x="29828" y="585689"/>
                  <a:pt x="44644" y="100972"/>
                  <a:pt x="53111" y="49114"/>
                </a:cubicBezTo>
                <a:cubicBezTo>
                  <a:pt x="61578" y="-2744"/>
                  <a:pt x="63165" y="354972"/>
                  <a:pt x="72161" y="360264"/>
                </a:cubicBezTo>
                <a:cubicBezTo>
                  <a:pt x="81157" y="365556"/>
                  <a:pt x="98090" y="100443"/>
                  <a:pt x="107086" y="80864"/>
                </a:cubicBezTo>
                <a:cubicBezTo>
                  <a:pt x="116082" y="61285"/>
                  <a:pt x="116611" y="248610"/>
                  <a:pt x="126136" y="242789"/>
                </a:cubicBezTo>
                <a:cubicBezTo>
                  <a:pt x="135661" y="236968"/>
                  <a:pt x="158944" y="27418"/>
                  <a:pt x="164236" y="45939"/>
                </a:cubicBezTo>
                <a:cubicBezTo>
                  <a:pt x="169528" y="64460"/>
                  <a:pt x="121374" y="357089"/>
                  <a:pt x="157886" y="353914"/>
                </a:cubicBezTo>
                <a:cubicBezTo>
                  <a:pt x="194398" y="350739"/>
                  <a:pt x="365319" y="-26557"/>
                  <a:pt x="367436" y="148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7B0445B3-1D3B-29C4-642A-F46CDFFF25AA}"/>
              </a:ext>
            </a:extLst>
          </p:cNvPr>
          <p:cNvSpPr/>
          <p:nvPr/>
        </p:nvSpPr>
        <p:spPr>
          <a:xfrm>
            <a:off x="5662952" y="2330557"/>
            <a:ext cx="724121" cy="1578998"/>
          </a:xfrm>
          <a:custGeom>
            <a:avLst/>
            <a:gdLst>
              <a:gd name="connsiteX0" fmla="*/ 217148 w 724121"/>
              <a:gd name="connsiteY0" fmla="*/ 22118 h 1578998"/>
              <a:gd name="connsiteX1" fmla="*/ 709273 w 724121"/>
              <a:gd name="connsiteY1" fmla="*/ 1358793 h 1578998"/>
              <a:gd name="connsiteX2" fmla="*/ 598148 w 724121"/>
              <a:gd name="connsiteY2" fmla="*/ 1142893 h 1578998"/>
              <a:gd name="connsiteX3" fmla="*/ 620373 w 724121"/>
              <a:gd name="connsiteY3" fmla="*/ 1574693 h 1578998"/>
              <a:gd name="connsiteX4" fmla="*/ 426698 w 724121"/>
              <a:gd name="connsiteY4" fmla="*/ 1304818 h 1578998"/>
              <a:gd name="connsiteX5" fmla="*/ 13948 w 724121"/>
              <a:gd name="connsiteY5" fmla="*/ 399943 h 1578998"/>
              <a:gd name="connsiteX6" fmla="*/ 128248 w 724121"/>
              <a:gd name="connsiteY6" fmla="*/ 501543 h 1578998"/>
              <a:gd name="connsiteX7" fmla="*/ 1248 w 724121"/>
              <a:gd name="connsiteY7" fmla="*/ 139593 h 1578998"/>
              <a:gd name="connsiteX8" fmla="*/ 223498 w 724121"/>
              <a:gd name="connsiteY8" fmla="*/ 498368 h 1578998"/>
              <a:gd name="connsiteX9" fmla="*/ 217148 w 724121"/>
              <a:gd name="connsiteY9" fmla="*/ 22118 h 1578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4121" h="1578998">
                <a:moveTo>
                  <a:pt x="217148" y="22118"/>
                </a:moveTo>
                <a:cubicBezTo>
                  <a:pt x="298111" y="165522"/>
                  <a:pt x="645773" y="1171997"/>
                  <a:pt x="709273" y="1358793"/>
                </a:cubicBezTo>
                <a:cubicBezTo>
                  <a:pt x="772773" y="1545589"/>
                  <a:pt x="612965" y="1106910"/>
                  <a:pt x="598148" y="1142893"/>
                </a:cubicBezTo>
                <a:cubicBezTo>
                  <a:pt x="583331" y="1178876"/>
                  <a:pt x="648948" y="1547706"/>
                  <a:pt x="620373" y="1574693"/>
                </a:cubicBezTo>
                <a:cubicBezTo>
                  <a:pt x="591798" y="1601681"/>
                  <a:pt x="527769" y="1500610"/>
                  <a:pt x="426698" y="1304818"/>
                </a:cubicBezTo>
                <a:cubicBezTo>
                  <a:pt x="325627" y="1109026"/>
                  <a:pt x="63690" y="533822"/>
                  <a:pt x="13948" y="399943"/>
                </a:cubicBezTo>
                <a:cubicBezTo>
                  <a:pt x="-35794" y="266064"/>
                  <a:pt x="130365" y="544935"/>
                  <a:pt x="128248" y="501543"/>
                </a:cubicBezTo>
                <a:cubicBezTo>
                  <a:pt x="126131" y="458151"/>
                  <a:pt x="-14627" y="140122"/>
                  <a:pt x="1248" y="139593"/>
                </a:cubicBezTo>
                <a:cubicBezTo>
                  <a:pt x="17123" y="139064"/>
                  <a:pt x="186985" y="517947"/>
                  <a:pt x="223498" y="498368"/>
                </a:cubicBezTo>
                <a:cubicBezTo>
                  <a:pt x="260011" y="478789"/>
                  <a:pt x="136185" y="-121286"/>
                  <a:pt x="217148" y="2211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C3C877AD-EB10-B05B-371C-C2CCBD5BBDDA}"/>
              </a:ext>
            </a:extLst>
          </p:cNvPr>
          <p:cNvSpPr/>
          <p:nvPr/>
        </p:nvSpPr>
        <p:spPr>
          <a:xfrm>
            <a:off x="4371970" y="1373869"/>
            <a:ext cx="1568287" cy="1401152"/>
          </a:xfrm>
          <a:custGeom>
            <a:avLst/>
            <a:gdLst>
              <a:gd name="connsiteX0" fmla="*/ 5 w 1568287"/>
              <a:gd name="connsiteY0" fmla="*/ 327931 h 1401152"/>
              <a:gd name="connsiteX1" fmla="*/ 631830 w 1568287"/>
              <a:gd name="connsiteY1" fmla="*/ 639081 h 1401152"/>
              <a:gd name="connsiteX2" fmla="*/ 412755 w 1568287"/>
              <a:gd name="connsiteY2" fmla="*/ 616856 h 1401152"/>
              <a:gd name="connsiteX3" fmla="*/ 908055 w 1568287"/>
              <a:gd name="connsiteY3" fmla="*/ 908956 h 1401152"/>
              <a:gd name="connsiteX4" fmla="*/ 457205 w 1568287"/>
              <a:gd name="connsiteY4" fmla="*/ 1216931 h 1401152"/>
              <a:gd name="connsiteX5" fmla="*/ 752480 w 1568287"/>
              <a:gd name="connsiteY5" fmla="*/ 1140731 h 1401152"/>
              <a:gd name="connsiteX6" fmla="*/ 1181105 w 1568287"/>
              <a:gd name="connsiteY6" fmla="*/ 1280431 h 1401152"/>
              <a:gd name="connsiteX7" fmla="*/ 1200155 w 1568287"/>
              <a:gd name="connsiteY7" fmla="*/ 1242331 h 1401152"/>
              <a:gd name="connsiteX8" fmla="*/ 1498605 w 1568287"/>
              <a:gd name="connsiteY8" fmla="*/ 1401081 h 1401152"/>
              <a:gd name="connsiteX9" fmla="*/ 1377955 w 1568287"/>
              <a:gd name="connsiteY9" fmla="*/ 1220106 h 1401152"/>
              <a:gd name="connsiteX10" fmla="*/ 1565280 w 1568287"/>
              <a:gd name="connsiteY10" fmla="*/ 1242331 h 1401152"/>
              <a:gd name="connsiteX11" fmla="*/ 1196980 w 1568287"/>
              <a:gd name="connsiteY11" fmla="*/ 289831 h 1401152"/>
              <a:gd name="connsiteX12" fmla="*/ 1352555 w 1568287"/>
              <a:gd name="connsiteY12" fmla="*/ 559706 h 1401152"/>
              <a:gd name="connsiteX13" fmla="*/ 266705 w 1568287"/>
              <a:gd name="connsiteY13" fmla="*/ 7256 h 1401152"/>
              <a:gd name="connsiteX14" fmla="*/ 619130 w 1568287"/>
              <a:gd name="connsiteY14" fmla="*/ 248556 h 1401152"/>
              <a:gd name="connsiteX15" fmla="*/ 5 w 1568287"/>
              <a:gd name="connsiteY15" fmla="*/ 327931 h 140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68287" h="1401152">
                <a:moveTo>
                  <a:pt x="5" y="327931"/>
                </a:moveTo>
                <a:cubicBezTo>
                  <a:pt x="2122" y="393018"/>
                  <a:pt x="563038" y="590927"/>
                  <a:pt x="631830" y="639081"/>
                </a:cubicBezTo>
                <a:cubicBezTo>
                  <a:pt x="700622" y="687235"/>
                  <a:pt x="366718" y="571877"/>
                  <a:pt x="412755" y="616856"/>
                </a:cubicBezTo>
                <a:cubicBezTo>
                  <a:pt x="458792" y="661835"/>
                  <a:pt x="900647" y="808943"/>
                  <a:pt x="908055" y="908956"/>
                </a:cubicBezTo>
                <a:cubicBezTo>
                  <a:pt x="915463" y="1008969"/>
                  <a:pt x="483134" y="1178302"/>
                  <a:pt x="457205" y="1216931"/>
                </a:cubicBezTo>
                <a:cubicBezTo>
                  <a:pt x="431276" y="1255560"/>
                  <a:pt x="631830" y="1130148"/>
                  <a:pt x="752480" y="1140731"/>
                </a:cubicBezTo>
                <a:cubicBezTo>
                  <a:pt x="873130" y="1151314"/>
                  <a:pt x="1106493" y="1263498"/>
                  <a:pt x="1181105" y="1280431"/>
                </a:cubicBezTo>
                <a:cubicBezTo>
                  <a:pt x="1255717" y="1297364"/>
                  <a:pt x="1147238" y="1222223"/>
                  <a:pt x="1200155" y="1242331"/>
                </a:cubicBezTo>
                <a:cubicBezTo>
                  <a:pt x="1253072" y="1262439"/>
                  <a:pt x="1468972" y="1404785"/>
                  <a:pt x="1498605" y="1401081"/>
                </a:cubicBezTo>
                <a:cubicBezTo>
                  <a:pt x="1528238" y="1397377"/>
                  <a:pt x="1366843" y="1246564"/>
                  <a:pt x="1377955" y="1220106"/>
                </a:cubicBezTo>
                <a:cubicBezTo>
                  <a:pt x="1389068" y="1193648"/>
                  <a:pt x="1595442" y="1397377"/>
                  <a:pt x="1565280" y="1242331"/>
                </a:cubicBezTo>
                <a:cubicBezTo>
                  <a:pt x="1535118" y="1087285"/>
                  <a:pt x="1232434" y="403602"/>
                  <a:pt x="1196980" y="289831"/>
                </a:cubicBezTo>
                <a:cubicBezTo>
                  <a:pt x="1161526" y="176060"/>
                  <a:pt x="1507601" y="606802"/>
                  <a:pt x="1352555" y="559706"/>
                </a:cubicBezTo>
                <a:cubicBezTo>
                  <a:pt x="1197509" y="512610"/>
                  <a:pt x="388943" y="59114"/>
                  <a:pt x="266705" y="7256"/>
                </a:cubicBezTo>
                <a:cubicBezTo>
                  <a:pt x="144468" y="-44602"/>
                  <a:pt x="659876" y="196698"/>
                  <a:pt x="619130" y="248556"/>
                </a:cubicBezTo>
                <a:cubicBezTo>
                  <a:pt x="578384" y="300414"/>
                  <a:pt x="-2112" y="262844"/>
                  <a:pt x="5" y="32793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CBF28AF4-D65E-3601-4275-4D99CCF2E268}"/>
              </a:ext>
            </a:extLst>
          </p:cNvPr>
          <p:cNvSpPr/>
          <p:nvPr/>
        </p:nvSpPr>
        <p:spPr>
          <a:xfrm>
            <a:off x="5669071" y="2291978"/>
            <a:ext cx="671999" cy="1500691"/>
          </a:xfrm>
          <a:custGeom>
            <a:avLst/>
            <a:gdLst>
              <a:gd name="connsiteX0" fmla="*/ 90379 w 671999"/>
              <a:gd name="connsiteY0" fmla="*/ 35297 h 1500691"/>
              <a:gd name="connsiteX1" fmla="*/ 642829 w 671999"/>
              <a:gd name="connsiteY1" fmla="*/ 1425947 h 1500691"/>
              <a:gd name="connsiteX2" fmla="*/ 595204 w 671999"/>
              <a:gd name="connsiteY2" fmla="*/ 1327522 h 1500691"/>
              <a:gd name="connsiteX3" fmla="*/ 595204 w 671999"/>
              <a:gd name="connsiteY3" fmla="*/ 1457697 h 1500691"/>
              <a:gd name="connsiteX4" fmla="*/ 226904 w 671999"/>
              <a:gd name="connsiteY4" fmla="*/ 889372 h 1500691"/>
              <a:gd name="connsiteX5" fmla="*/ 7829 w 671999"/>
              <a:gd name="connsiteY5" fmla="*/ 200397 h 1500691"/>
              <a:gd name="connsiteX6" fmla="*/ 49104 w 671999"/>
              <a:gd name="connsiteY6" fmla="*/ 397247 h 1500691"/>
              <a:gd name="connsiteX7" fmla="*/ 90379 w 671999"/>
              <a:gd name="connsiteY7" fmla="*/ 35297 h 1500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1999" h="1500691">
                <a:moveTo>
                  <a:pt x="90379" y="35297"/>
                </a:moveTo>
                <a:cubicBezTo>
                  <a:pt x="189333" y="206747"/>
                  <a:pt x="558692" y="1210576"/>
                  <a:pt x="642829" y="1425947"/>
                </a:cubicBezTo>
                <a:cubicBezTo>
                  <a:pt x="726966" y="1641318"/>
                  <a:pt x="603141" y="1322230"/>
                  <a:pt x="595204" y="1327522"/>
                </a:cubicBezTo>
                <a:cubicBezTo>
                  <a:pt x="587267" y="1332814"/>
                  <a:pt x="656587" y="1530722"/>
                  <a:pt x="595204" y="1457697"/>
                </a:cubicBezTo>
                <a:cubicBezTo>
                  <a:pt x="533821" y="1384672"/>
                  <a:pt x="324800" y="1098922"/>
                  <a:pt x="226904" y="889372"/>
                </a:cubicBezTo>
                <a:cubicBezTo>
                  <a:pt x="129008" y="679822"/>
                  <a:pt x="37462" y="282418"/>
                  <a:pt x="7829" y="200397"/>
                </a:cubicBezTo>
                <a:cubicBezTo>
                  <a:pt x="-21804" y="118376"/>
                  <a:pt x="41696" y="423176"/>
                  <a:pt x="49104" y="397247"/>
                </a:cubicBezTo>
                <a:cubicBezTo>
                  <a:pt x="56512" y="371318"/>
                  <a:pt x="-8575" y="-136153"/>
                  <a:pt x="90379" y="3529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E556E47F-E982-8C03-A680-51478E097144}"/>
              </a:ext>
            </a:extLst>
          </p:cNvPr>
          <p:cNvSpPr/>
          <p:nvPr/>
        </p:nvSpPr>
        <p:spPr>
          <a:xfrm>
            <a:off x="5848413" y="3288650"/>
            <a:ext cx="242215" cy="1047350"/>
          </a:xfrm>
          <a:custGeom>
            <a:avLst/>
            <a:gdLst>
              <a:gd name="connsiteX0" fmla="*/ 3112 w 242215"/>
              <a:gd name="connsiteY0" fmla="*/ 650 h 1047350"/>
              <a:gd name="connsiteX1" fmla="*/ 222187 w 242215"/>
              <a:gd name="connsiteY1" fmla="*/ 349900 h 1047350"/>
              <a:gd name="connsiteX2" fmla="*/ 203137 w 242215"/>
              <a:gd name="connsiteY2" fmla="*/ 283225 h 1047350"/>
              <a:gd name="connsiteX3" fmla="*/ 241237 w 242215"/>
              <a:gd name="connsiteY3" fmla="*/ 635650 h 1047350"/>
              <a:gd name="connsiteX4" fmla="*/ 155512 w 242215"/>
              <a:gd name="connsiteY4" fmla="*/ 1042050 h 1047350"/>
              <a:gd name="connsiteX5" fmla="*/ 152337 w 242215"/>
              <a:gd name="connsiteY5" fmla="*/ 829325 h 1047350"/>
              <a:gd name="connsiteX6" fmla="*/ 63437 w 242215"/>
              <a:gd name="connsiteY6" fmla="*/ 295925 h 1047350"/>
              <a:gd name="connsiteX7" fmla="*/ 92012 w 242215"/>
              <a:gd name="connsiteY7" fmla="*/ 451500 h 1047350"/>
              <a:gd name="connsiteX8" fmla="*/ 3112 w 242215"/>
              <a:gd name="connsiteY8" fmla="*/ 650 h 104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215" h="1047350">
                <a:moveTo>
                  <a:pt x="3112" y="650"/>
                </a:moveTo>
                <a:cubicBezTo>
                  <a:pt x="24808" y="-16283"/>
                  <a:pt x="188850" y="302804"/>
                  <a:pt x="222187" y="349900"/>
                </a:cubicBezTo>
                <a:cubicBezTo>
                  <a:pt x="255524" y="396996"/>
                  <a:pt x="199962" y="235600"/>
                  <a:pt x="203137" y="283225"/>
                </a:cubicBezTo>
                <a:cubicBezTo>
                  <a:pt x="206312" y="330850"/>
                  <a:pt x="249174" y="509179"/>
                  <a:pt x="241237" y="635650"/>
                </a:cubicBezTo>
                <a:cubicBezTo>
                  <a:pt x="233300" y="762121"/>
                  <a:pt x="170329" y="1009771"/>
                  <a:pt x="155512" y="1042050"/>
                </a:cubicBezTo>
                <a:cubicBezTo>
                  <a:pt x="140695" y="1074329"/>
                  <a:pt x="167683" y="953679"/>
                  <a:pt x="152337" y="829325"/>
                </a:cubicBezTo>
                <a:cubicBezTo>
                  <a:pt x="136991" y="704971"/>
                  <a:pt x="73491" y="358896"/>
                  <a:pt x="63437" y="295925"/>
                </a:cubicBezTo>
                <a:cubicBezTo>
                  <a:pt x="53383" y="232954"/>
                  <a:pt x="104183" y="501242"/>
                  <a:pt x="92012" y="451500"/>
                </a:cubicBezTo>
                <a:cubicBezTo>
                  <a:pt x="79841" y="401758"/>
                  <a:pt x="-18584" y="17583"/>
                  <a:pt x="3112" y="65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B9F35775-0C26-2460-47AD-6301908BA361}"/>
              </a:ext>
            </a:extLst>
          </p:cNvPr>
          <p:cNvSpPr/>
          <p:nvPr/>
        </p:nvSpPr>
        <p:spPr>
          <a:xfrm>
            <a:off x="2857004" y="2305138"/>
            <a:ext cx="572041" cy="1451335"/>
          </a:xfrm>
          <a:custGeom>
            <a:avLst/>
            <a:gdLst>
              <a:gd name="connsiteX0" fmla="*/ 571996 w 572041"/>
              <a:gd name="connsiteY0" fmla="*/ 9437 h 1451335"/>
              <a:gd name="connsiteX1" fmla="*/ 229096 w 572041"/>
              <a:gd name="connsiteY1" fmla="*/ 666662 h 1451335"/>
              <a:gd name="connsiteX2" fmla="*/ 165596 w 572041"/>
              <a:gd name="connsiteY2" fmla="*/ 1041312 h 1451335"/>
              <a:gd name="connsiteX3" fmla="*/ 190996 w 572041"/>
              <a:gd name="connsiteY3" fmla="*/ 933362 h 1451335"/>
              <a:gd name="connsiteX4" fmla="*/ 140196 w 572041"/>
              <a:gd name="connsiteY4" fmla="*/ 1447712 h 1451335"/>
              <a:gd name="connsiteX5" fmla="*/ 105271 w 572041"/>
              <a:gd name="connsiteY5" fmla="*/ 1168312 h 1451335"/>
              <a:gd name="connsiteX6" fmla="*/ 496 w 572041"/>
              <a:gd name="connsiteY6" fmla="*/ 1279437 h 1451335"/>
              <a:gd name="connsiteX7" fmla="*/ 152896 w 572041"/>
              <a:gd name="connsiteY7" fmla="*/ 396787 h 1451335"/>
              <a:gd name="connsiteX8" fmla="*/ 124321 w 572041"/>
              <a:gd name="connsiteY8" fmla="*/ 428537 h 1451335"/>
              <a:gd name="connsiteX9" fmla="*/ 387846 w 572041"/>
              <a:gd name="connsiteY9" fmla="*/ 12612 h 1451335"/>
              <a:gd name="connsiteX10" fmla="*/ 254496 w 572041"/>
              <a:gd name="connsiteY10" fmla="*/ 260262 h 1451335"/>
              <a:gd name="connsiteX11" fmla="*/ 571996 w 572041"/>
              <a:gd name="connsiteY11" fmla="*/ 9437 h 145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2041" h="1451335">
                <a:moveTo>
                  <a:pt x="571996" y="9437"/>
                </a:moveTo>
                <a:cubicBezTo>
                  <a:pt x="567763" y="77170"/>
                  <a:pt x="296829" y="494683"/>
                  <a:pt x="229096" y="666662"/>
                </a:cubicBezTo>
                <a:cubicBezTo>
                  <a:pt x="161363" y="838641"/>
                  <a:pt x="171946" y="996862"/>
                  <a:pt x="165596" y="1041312"/>
                </a:cubicBezTo>
                <a:cubicBezTo>
                  <a:pt x="159246" y="1085762"/>
                  <a:pt x="195229" y="865629"/>
                  <a:pt x="190996" y="933362"/>
                </a:cubicBezTo>
                <a:cubicBezTo>
                  <a:pt x="186763" y="1001095"/>
                  <a:pt x="154483" y="1408554"/>
                  <a:pt x="140196" y="1447712"/>
                </a:cubicBezTo>
                <a:cubicBezTo>
                  <a:pt x="125909" y="1486870"/>
                  <a:pt x="128554" y="1196358"/>
                  <a:pt x="105271" y="1168312"/>
                </a:cubicBezTo>
                <a:cubicBezTo>
                  <a:pt x="81988" y="1140266"/>
                  <a:pt x="-7441" y="1408024"/>
                  <a:pt x="496" y="1279437"/>
                </a:cubicBezTo>
                <a:cubicBezTo>
                  <a:pt x="8433" y="1150850"/>
                  <a:pt x="132259" y="538604"/>
                  <a:pt x="152896" y="396787"/>
                </a:cubicBezTo>
                <a:cubicBezTo>
                  <a:pt x="173533" y="254970"/>
                  <a:pt x="85163" y="492566"/>
                  <a:pt x="124321" y="428537"/>
                </a:cubicBezTo>
                <a:cubicBezTo>
                  <a:pt x="163479" y="364508"/>
                  <a:pt x="366150" y="40658"/>
                  <a:pt x="387846" y="12612"/>
                </a:cubicBezTo>
                <a:cubicBezTo>
                  <a:pt x="409542" y="-15434"/>
                  <a:pt x="228038" y="259733"/>
                  <a:pt x="254496" y="260262"/>
                </a:cubicBezTo>
                <a:cubicBezTo>
                  <a:pt x="280954" y="260791"/>
                  <a:pt x="576229" y="-58296"/>
                  <a:pt x="571996" y="943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ECB7CC17-E002-BF37-0D9D-5EE5228B27DB}"/>
              </a:ext>
            </a:extLst>
          </p:cNvPr>
          <p:cNvSpPr/>
          <p:nvPr/>
        </p:nvSpPr>
        <p:spPr>
          <a:xfrm>
            <a:off x="2721951" y="3374535"/>
            <a:ext cx="361215" cy="1328966"/>
          </a:xfrm>
          <a:custGeom>
            <a:avLst/>
            <a:gdLst>
              <a:gd name="connsiteX0" fmla="*/ 240324 w 361215"/>
              <a:gd name="connsiteY0" fmla="*/ 16365 h 1328966"/>
              <a:gd name="connsiteX1" fmla="*/ 287949 w 361215"/>
              <a:gd name="connsiteY1" fmla="*/ 654540 h 1328966"/>
              <a:gd name="connsiteX2" fmla="*/ 291124 w 361215"/>
              <a:gd name="connsiteY2" fmla="*/ 575165 h 1328966"/>
              <a:gd name="connsiteX3" fmla="*/ 360974 w 361215"/>
              <a:gd name="connsiteY3" fmla="*/ 1299065 h 1328966"/>
              <a:gd name="connsiteX4" fmla="*/ 300649 w 361215"/>
              <a:gd name="connsiteY4" fmla="*/ 1118090 h 1328966"/>
              <a:gd name="connsiteX5" fmla="*/ 18074 w 361215"/>
              <a:gd name="connsiteY5" fmla="*/ 454515 h 1328966"/>
              <a:gd name="connsiteX6" fmla="*/ 33949 w 361215"/>
              <a:gd name="connsiteY6" fmla="*/ 559290 h 1328966"/>
              <a:gd name="connsiteX7" fmla="*/ 78399 w 361215"/>
              <a:gd name="connsiteY7" fmla="*/ 86215 h 1328966"/>
              <a:gd name="connsiteX8" fmla="*/ 46649 w 361215"/>
              <a:gd name="connsiteY8" fmla="*/ 270365 h 1328966"/>
              <a:gd name="connsiteX9" fmla="*/ 167299 w 361215"/>
              <a:gd name="connsiteY9" fmla="*/ 41765 h 1328966"/>
              <a:gd name="connsiteX10" fmla="*/ 129199 w 361215"/>
              <a:gd name="connsiteY10" fmla="*/ 175115 h 1328966"/>
              <a:gd name="connsiteX11" fmla="*/ 240324 w 361215"/>
              <a:gd name="connsiteY11" fmla="*/ 16365 h 1328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1215" h="1328966">
                <a:moveTo>
                  <a:pt x="240324" y="16365"/>
                </a:moveTo>
                <a:cubicBezTo>
                  <a:pt x="266782" y="96269"/>
                  <a:pt x="279482" y="561407"/>
                  <a:pt x="287949" y="654540"/>
                </a:cubicBezTo>
                <a:cubicBezTo>
                  <a:pt x="296416" y="747673"/>
                  <a:pt x="278953" y="467744"/>
                  <a:pt x="291124" y="575165"/>
                </a:cubicBezTo>
                <a:cubicBezTo>
                  <a:pt x="303295" y="682586"/>
                  <a:pt x="359387" y="1208578"/>
                  <a:pt x="360974" y="1299065"/>
                </a:cubicBezTo>
                <a:cubicBezTo>
                  <a:pt x="362561" y="1389552"/>
                  <a:pt x="357799" y="1258848"/>
                  <a:pt x="300649" y="1118090"/>
                </a:cubicBezTo>
                <a:cubicBezTo>
                  <a:pt x="243499" y="977332"/>
                  <a:pt x="62524" y="547648"/>
                  <a:pt x="18074" y="454515"/>
                </a:cubicBezTo>
                <a:cubicBezTo>
                  <a:pt x="-26376" y="361382"/>
                  <a:pt x="23895" y="620673"/>
                  <a:pt x="33949" y="559290"/>
                </a:cubicBezTo>
                <a:cubicBezTo>
                  <a:pt x="44003" y="497907"/>
                  <a:pt x="76282" y="134369"/>
                  <a:pt x="78399" y="86215"/>
                </a:cubicBezTo>
                <a:cubicBezTo>
                  <a:pt x="80516" y="38061"/>
                  <a:pt x="31832" y="277773"/>
                  <a:pt x="46649" y="270365"/>
                </a:cubicBezTo>
                <a:cubicBezTo>
                  <a:pt x="61466" y="262957"/>
                  <a:pt x="153541" y="57640"/>
                  <a:pt x="167299" y="41765"/>
                </a:cubicBezTo>
                <a:cubicBezTo>
                  <a:pt x="181057" y="25890"/>
                  <a:pt x="114912" y="175115"/>
                  <a:pt x="129199" y="175115"/>
                </a:cubicBezTo>
                <a:cubicBezTo>
                  <a:pt x="143486" y="175115"/>
                  <a:pt x="213866" y="-63539"/>
                  <a:pt x="240324" y="1636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002CE4DF-244C-E210-68AA-081F0898FA77}"/>
              </a:ext>
            </a:extLst>
          </p:cNvPr>
          <p:cNvSpPr/>
          <p:nvPr/>
        </p:nvSpPr>
        <p:spPr>
          <a:xfrm>
            <a:off x="3803286" y="2828882"/>
            <a:ext cx="476951" cy="746168"/>
          </a:xfrm>
          <a:custGeom>
            <a:avLst/>
            <a:gdLst>
              <a:gd name="connsiteX0" fmla="*/ 308339 w 476951"/>
              <a:gd name="connsiteY0" fmla="*/ 43 h 746168"/>
              <a:gd name="connsiteX1" fmla="*/ 216264 w 476951"/>
              <a:gd name="connsiteY1" fmla="*/ 209593 h 746168"/>
              <a:gd name="connsiteX2" fmla="*/ 235314 w 476951"/>
              <a:gd name="connsiteY2" fmla="*/ 238168 h 746168"/>
              <a:gd name="connsiteX3" fmla="*/ 190864 w 476951"/>
              <a:gd name="connsiteY3" fmla="*/ 393743 h 746168"/>
              <a:gd name="connsiteX4" fmla="*/ 364 w 476951"/>
              <a:gd name="connsiteY4" fmla="*/ 374693 h 746168"/>
              <a:gd name="connsiteX5" fmla="*/ 244839 w 476951"/>
              <a:gd name="connsiteY5" fmla="*/ 450893 h 746168"/>
              <a:gd name="connsiteX6" fmla="*/ 124189 w 476951"/>
              <a:gd name="connsiteY6" fmla="*/ 444543 h 746168"/>
              <a:gd name="connsiteX7" fmla="*/ 349614 w 476951"/>
              <a:gd name="connsiteY7" fmla="*/ 574718 h 746168"/>
              <a:gd name="connsiteX8" fmla="*/ 384539 w 476951"/>
              <a:gd name="connsiteY8" fmla="*/ 746168 h 746168"/>
              <a:gd name="connsiteX9" fmla="*/ 384539 w 476951"/>
              <a:gd name="connsiteY9" fmla="*/ 574718 h 746168"/>
              <a:gd name="connsiteX10" fmla="*/ 406764 w 476951"/>
              <a:gd name="connsiteY10" fmla="*/ 682668 h 746168"/>
              <a:gd name="connsiteX11" fmla="*/ 476614 w 476951"/>
              <a:gd name="connsiteY11" fmla="*/ 400093 h 746168"/>
              <a:gd name="connsiteX12" fmla="*/ 428989 w 476951"/>
              <a:gd name="connsiteY12" fmla="*/ 444543 h 746168"/>
              <a:gd name="connsiteX13" fmla="*/ 333739 w 476951"/>
              <a:gd name="connsiteY13" fmla="*/ 301668 h 746168"/>
              <a:gd name="connsiteX14" fmla="*/ 314689 w 476951"/>
              <a:gd name="connsiteY14" fmla="*/ 400093 h 746168"/>
              <a:gd name="connsiteX15" fmla="*/ 298814 w 476951"/>
              <a:gd name="connsiteY15" fmla="*/ 295318 h 746168"/>
              <a:gd name="connsiteX16" fmla="*/ 378189 w 476951"/>
              <a:gd name="connsiteY16" fmla="*/ 250868 h 746168"/>
              <a:gd name="connsiteX17" fmla="*/ 308339 w 476951"/>
              <a:gd name="connsiteY17" fmla="*/ 260393 h 746168"/>
              <a:gd name="connsiteX18" fmla="*/ 276589 w 476951"/>
              <a:gd name="connsiteY18" fmla="*/ 228643 h 746168"/>
              <a:gd name="connsiteX19" fmla="*/ 308339 w 476951"/>
              <a:gd name="connsiteY19" fmla="*/ 43 h 746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76951" h="746168">
                <a:moveTo>
                  <a:pt x="308339" y="43"/>
                </a:moveTo>
                <a:cubicBezTo>
                  <a:pt x="298285" y="-3132"/>
                  <a:pt x="228435" y="169906"/>
                  <a:pt x="216264" y="209593"/>
                </a:cubicBezTo>
                <a:cubicBezTo>
                  <a:pt x="204093" y="249280"/>
                  <a:pt x="239547" y="207476"/>
                  <a:pt x="235314" y="238168"/>
                </a:cubicBezTo>
                <a:cubicBezTo>
                  <a:pt x="231081" y="268860"/>
                  <a:pt x="230022" y="370989"/>
                  <a:pt x="190864" y="393743"/>
                </a:cubicBezTo>
                <a:cubicBezTo>
                  <a:pt x="151706" y="416497"/>
                  <a:pt x="-8632" y="365168"/>
                  <a:pt x="364" y="374693"/>
                </a:cubicBezTo>
                <a:cubicBezTo>
                  <a:pt x="9360" y="384218"/>
                  <a:pt x="224202" y="439251"/>
                  <a:pt x="244839" y="450893"/>
                </a:cubicBezTo>
                <a:cubicBezTo>
                  <a:pt x="265476" y="462535"/>
                  <a:pt x="106727" y="423906"/>
                  <a:pt x="124189" y="444543"/>
                </a:cubicBezTo>
                <a:cubicBezTo>
                  <a:pt x="141651" y="465180"/>
                  <a:pt x="306222" y="524447"/>
                  <a:pt x="349614" y="574718"/>
                </a:cubicBezTo>
                <a:cubicBezTo>
                  <a:pt x="393006" y="624989"/>
                  <a:pt x="378718" y="746168"/>
                  <a:pt x="384539" y="746168"/>
                </a:cubicBezTo>
                <a:cubicBezTo>
                  <a:pt x="390360" y="746168"/>
                  <a:pt x="380835" y="585301"/>
                  <a:pt x="384539" y="574718"/>
                </a:cubicBezTo>
                <a:cubicBezTo>
                  <a:pt x="388243" y="564135"/>
                  <a:pt x="391418" y="711772"/>
                  <a:pt x="406764" y="682668"/>
                </a:cubicBezTo>
                <a:cubicBezTo>
                  <a:pt x="422110" y="653564"/>
                  <a:pt x="472910" y="439780"/>
                  <a:pt x="476614" y="400093"/>
                </a:cubicBezTo>
                <a:cubicBezTo>
                  <a:pt x="480318" y="360406"/>
                  <a:pt x="452801" y="460947"/>
                  <a:pt x="428989" y="444543"/>
                </a:cubicBezTo>
                <a:cubicBezTo>
                  <a:pt x="405177" y="428139"/>
                  <a:pt x="352789" y="309076"/>
                  <a:pt x="333739" y="301668"/>
                </a:cubicBezTo>
                <a:cubicBezTo>
                  <a:pt x="314689" y="294260"/>
                  <a:pt x="320510" y="401151"/>
                  <a:pt x="314689" y="400093"/>
                </a:cubicBezTo>
                <a:cubicBezTo>
                  <a:pt x="308868" y="399035"/>
                  <a:pt x="288231" y="320189"/>
                  <a:pt x="298814" y="295318"/>
                </a:cubicBezTo>
                <a:cubicBezTo>
                  <a:pt x="309397" y="270447"/>
                  <a:pt x="376602" y="256689"/>
                  <a:pt x="378189" y="250868"/>
                </a:cubicBezTo>
                <a:cubicBezTo>
                  <a:pt x="379777" y="245047"/>
                  <a:pt x="325272" y="264097"/>
                  <a:pt x="308339" y="260393"/>
                </a:cubicBezTo>
                <a:cubicBezTo>
                  <a:pt x="291406" y="256689"/>
                  <a:pt x="279235" y="270976"/>
                  <a:pt x="276589" y="228643"/>
                </a:cubicBezTo>
                <a:cubicBezTo>
                  <a:pt x="273943" y="186310"/>
                  <a:pt x="318393" y="3218"/>
                  <a:pt x="308339" y="4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C0245514-8091-E6A9-0AC2-3B82F62F1498}"/>
              </a:ext>
            </a:extLst>
          </p:cNvPr>
          <p:cNvSpPr/>
          <p:nvPr/>
        </p:nvSpPr>
        <p:spPr>
          <a:xfrm>
            <a:off x="3025709" y="3173470"/>
            <a:ext cx="343339" cy="480558"/>
          </a:xfrm>
          <a:custGeom>
            <a:avLst/>
            <a:gdLst>
              <a:gd name="connsiteX0" fmla="*/ 301691 w 343339"/>
              <a:gd name="connsiteY0" fmla="*/ 1530 h 480558"/>
              <a:gd name="connsiteX1" fmla="*/ 215966 w 343339"/>
              <a:gd name="connsiteY1" fmla="*/ 106305 h 480558"/>
              <a:gd name="connsiteX2" fmla="*/ 273116 w 343339"/>
              <a:gd name="connsiteY2" fmla="*/ 138055 h 480558"/>
              <a:gd name="connsiteX3" fmla="*/ 149291 w 343339"/>
              <a:gd name="connsiteY3" fmla="*/ 160280 h 480558"/>
              <a:gd name="connsiteX4" fmla="*/ 317566 w 343339"/>
              <a:gd name="connsiteY4" fmla="*/ 255530 h 480558"/>
              <a:gd name="connsiteX5" fmla="*/ 225491 w 343339"/>
              <a:gd name="connsiteY5" fmla="*/ 366655 h 480558"/>
              <a:gd name="connsiteX6" fmla="*/ 342966 w 343339"/>
              <a:gd name="connsiteY6" fmla="*/ 439680 h 480558"/>
              <a:gd name="connsiteX7" fmla="*/ 177866 w 343339"/>
              <a:gd name="connsiteY7" fmla="*/ 474605 h 480558"/>
              <a:gd name="connsiteX8" fmla="*/ 85791 w 343339"/>
              <a:gd name="connsiteY8" fmla="*/ 461905 h 480558"/>
              <a:gd name="connsiteX9" fmla="*/ 73091 w 343339"/>
              <a:gd name="connsiteY9" fmla="*/ 299980 h 480558"/>
              <a:gd name="connsiteX10" fmla="*/ 38166 w 343339"/>
              <a:gd name="connsiteY10" fmla="*/ 414280 h 480558"/>
              <a:gd name="connsiteX11" fmla="*/ 120716 w 343339"/>
              <a:gd name="connsiteY11" fmla="*/ 23755 h 480558"/>
              <a:gd name="connsiteX12" fmla="*/ 66 w 343339"/>
              <a:gd name="connsiteY12" fmla="*/ 185680 h 480558"/>
              <a:gd name="connsiteX13" fmla="*/ 104841 w 343339"/>
              <a:gd name="connsiteY13" fmla="*/ 68205 h 480558"/>
              <a:gd name="connsiteX14" fmla="*/ 184216 w 343339"/>
              <a:gd name="connsiteY14" fmla="*/ 30105 h 480558"/>
              <a:gd name="connsiteX15" fmla="*/ 92141 w 343339"/>
              <a:gd name="connsiteY15" fmla="*/ 42805 h 480558"/>
              <a:gd name="connsiteX16" fmla="*/ 301691 w 343339"/>
              <a:gd name="connsiteY16" fmla="*/ 1530 h 480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43339" h="480558">
                <a:moveTo>
                  <a:pt x="301691" y="1530"/>
                </a:moveTo>
                <a:cubicBezTo>
                  <a:pt x="322329" y="12113"/>
                  <a:pt x="220729" y="83551"/>
                  <a:pt x="215966" y="106305"/>
                </a:cubicBezTo>
                <a:cubicBezTo>
                  <a:pt x="211203" y="129059"/>
                  <a:pt x="284228" y="129059"/>
                  <a:pt x="273116" y="138055"/>
                </a:cubicBezTo>
                <a:cubicBezTo>
                  <a:pt x="262004" y="147051"/>
                  <a:pt x="141883" y="140701"/>
                  <a:pt x="149291" y="160280"/>
                </a:cubicBezTo>
                <a:cubicBezTo>
                  <a:pt x="156699" y="179859"/>
                  <a:pt x="304866" y="221134"/>
                  <a:pt x="317566" y="255530"/>
                </a:cubicBezTo>
                <a:cubicBezTo>
                  <a:pt x="330266" y="289926"/>
                  <a:pt x="221258" y="335963"/>
                  <a:pt x="225491" y="366655"/>
                </a:cubicBezTo>
                <a:cubicBezTo>
                  <a:pt x="229724" y="397347"/>
                  <a:pt x="350904" y="421688"/>
                  <a:pt x="342966" y="439680"/>
                </a:cubicBezTo>
                <a:cubicBezTo>
                  <a:pt x="335029" y="457672"/>
                  <a:pt x="220729" y="470901"/>
                  <a:pt x="177866" y="474605"/>
                </a:cubicBezTo>
                <a:cubicBezTo>
                  <a:pt x="135003" y="478309"/>
                  <a:pt x="103254" y="491009"/>
                  <a:pt x="85791" y="461905"/>
                </a:cubicBezTo>
                <a:cubicBezTo>
                  <a:pt x="68328" y="432801"/>
                  <a:pt x="81028" y="307917"/>
                  <a:pt x="73091" y="299980"/>
                </a:cubicBezTo>
                <a:cubicBezTo>
                  <a:pt x="65154" y="292043"/>
                  <a:pt x="30229" y="460317"/>
                  <a:pt x="38166" y="414280"/>
                </a:cubicBezTo>
                <a:cubicBezTo>
                  <a:pt x="46103" y="368243"/>
                  <a:pt x="127066" y="61855"/>
                  <a:pt x="120716" y="23755"/>
                </a:cubicBezTo>
                <a:cubicBezTo>
                  <a:pt x="114366" y="-14345"/>
                  <a:pt x="2712" y="178272"/>
                  <a:pt x="66" y="185680"/>
                </a:cubicBezTo>
                <a:cubicBezTo>
                  <a:pt x="-2580" y="193088"/>
                  <a:pt x="74149" y="94134"/>
                  <a:pt x="104841" y="68205"/>
                </a:cubicBezTo>
                <a:cubicBezTo>
                  <a:pt x="135533" y="42276"/>
                  <a:pt x="186333" y="34338"/>
                  <a:pt x="184216" y="30105"/>
                </a:cubicBezTo>
                <a:cubicBezTo>
                  <a:pt x="182099" y="25872"/>
                  <a:pt x="74679" y="47038"/>
                  <a:pt x="92141" y="42805"/>
                </a:cubicBezTo>
                <a:cubicBezTo>
                  <a:pt x="109603" y="38572"/>
                  <a:pt x="281053" y="-9053"/>
                  <a:pt x="301691" y="153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89AAC21D-B064-2C8C-1D18-EE6624851BC0}"/>
              </a:ext>
            </a:extLst>
          </p:cNvPr>
          <p:cNvSpPr/>
          <p:nvPr/>
        </p:nvSpPr>
        <p:spPr>
          <a:xfrm>
            <a:off x="3815573" y="3194508"/>
            <a:ext cx="502670" cy="549594"/>
          </a:xfrm>
          <a:custGeom>
            <a:avLst/>
            <a:gdLst>
              <a:gd name="connsiteX0" fmla="*/ 777 w 502670"/>
              <a:gd name="connsiteY0" fmla="*/ 5892 h 549594"/>
              <a:gd name="connsiteX1" fmla="*/ 235727 w 502670"/>
              <a:gd name="connsiteY1" fmla="*/ 405942 h 549594"/>
              <a:gd name="connsiteX2" fmla="*/ 203977 w 502670"/>
              <a:gd name="connsiteY2" fmla="*/ 301167 h 549594"/>
              <a:gd name="connsiteX3" fmla="*/ 232552 w 502670"/>
              <a:gd name="connsiteY3" fmla="*/ 456742 h 549594"/>
              <a:gd name="connsiteX4" fmla="*/ 203977 w 502670"/>
              <a:gd name="connsiteY4" fmla="*/ 221792 h 549594"/>
              <a:gd name="connsiteX5" fmla="*/ 264302 w 502670"/>
              <a:gd name="connsiteY5" fmla="*/ 459917 h 549594"/>
              <a:gd name="connsiteX6" fmla="*/ 302402 w 502670"/>
              <a:gd name="connsiteY6" fmla="*/ 313867 h 549594"/>
              <a:gd name="connsiteX7" fmla="*/ 451627 w 502670"/>
              <a:gd name="connsiteY7" fmla="*/ 548817 h 549594"/>
              <a:gd name="connsiteX8" fmla="*/ 457977 w 502670"/>
              <a:gd name="connsiteY8" fmla="*/ 393242 h 549594"/>
              <a:gd name="connsiteX9" fmla="*/ 502427 w 502670"/>
              <a:gd name="connsiteY9" fmla="*/ 494842 h 549594"/>
              <a:gd name="connsiteX10" fmla="*/ 435752 w 502670"/>
              <a:gd name="connsiteY10" fmla="*/ 69392 h 549594"/>
              <a:gd name="connsiteX11" fmla="*/ 429402 w 502670"/>
              <a:gd name="connsiteY11" fmla="*/ 167817 h 549594"/>
              <a:gd name="connsiteX12" fmla="*/ 219852 w 502670"/>
              <a:gd name="connsiteY12" fmla="*/ 24942 h 549594"/>
              <a:gd name="connsiteX13" fmla="*/ 327802 w 502670"/>
              <a:gd name="connsiteY13" fmla="*/ 158292 h 549594"/>
              <a:gd name="connsiteX14" fmla="*/ 777 w 502670"/>
              <a:gd name="connsiteY14" fmla="*/ 5892 h 54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2670" h="549594">
                <a:moveTo>
                  <a:pt x="777" y="5892"/>
                </a:moveTo>
                <a:cubicBezTo>
                  <a:pt x="-14569" y="47167"/>
                  <a:pt x="201860" y="356730"/>
                  <a:pt x="235727" y="405942"/>
                </a:cubicBezTo>
                <a:cubicBezTo>
                  <a:pt x="269594" y="455155"/>
                  <a:pt x="204506" y="292700"/>
                  <a:pt x="203977" y="301167"/>
                </a:cubicBezTo>
                <a:cubicBezTo>
                  <a:pt x="203448" y="309634"/>
                  <a:pt x="232552" y="469971"/>
                  <a:pt x="232552" y="456742"/>
                </a:cubicBezTo>
                <a:cubicBezTo>
                  <a:pt x="232552" y="443513"/>
                  <a:pt x="198685" y="221263"/>
                  <a:pt x="203977" y="221792"/>
                </a:cubicBezTo>
                <a:cubicBezTo>
                  <a:pt x="209269" y="222321"/>
                  <a:pt x="247898" y="444571"/>
                  <a:pt x="264302" y="459917"/>
                </a:cubicBezTo>
                <a:cubicBezTo>
                  <a:pt x="280706" y="475263"/>
                  <a:pt x="271181" y="299050"/>
                  <a:pt x="302402" y="313867"/>
                </a:cubicBezTo>
                <a:cubicBezTo>
                  <a:pt x="333623" y="328684"/>
                  <a:pt x="425698" y="535588"/>
                  <a:pt x="451627" y="548817"/>
                </a:cubicBezTo>
                <a:cubicBezTo>
                  <a:pt x="477556" y="562046"/>
                  <a:pt x="449510" y="402238"/>
                  <a:pt x="457977" y="393242"/>
                </a:cubicBezTo>
                <a:cubicBezTo>
                  <a:pt x="466444" y="384246"/>
                  <a:pt x="506131" y="548817"/>
                  <a:pt x="502427" y="494842"/>
                </a:cubicBezTo>
                <a:cubicBezTo>
                  <a:pt x="498723" y="440867"/>
                  <a:pt x="447923" y="123896"/>
                  <a:pt x="435752" y="69392"/>
                </a:cubicBezTo>
                <a:cubicBezTo>
                  <a:pt x="423581" y="14888"/>
                  <a:pt x="465385" y="175225"/>
                  <a:pt x="429402" y="167817"/>
                </a:cubicBezTo>
                <a:cubicBezTo>
                  <a:pt x="393419" y="160409"/>
                  <a:pt x="236785" y="26530"/>
                  <a:pt x="219852" y="24942"/>
                </a:cubicBezTo>
                <a:cubicBezTo>
                  <a:pt x="202919" y="23355"/>
                  <a:pt x="357435" y="163054"/>
                  <a:pt x="327802" y="158292"/>
                </a:cubicBezTo>
                <a:cubicBezTo>
                  <a:pt x="298169" y="153530"/>
                  <a:pt x="16123" y="-35383"/>
                  <a:pt x="777" y="589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F74EBD54-46F2-FEB3-6B67-4D936C5A8733}"/>
              </a:ext>
            </a:extLst>
          </p:cNvPr>
          <p:cNvSpPr/>
          <p:nvPr/>
        </p:nvSpPr>
        <p:spPr>
          <a:xfrm>
            <a:off x="3181311" y="3565518"/>
            <a:ext cx="871189" cy="342671"/>
          </a:xfrm>
          <a:custGeom>
            <a:avLst/>
            <a:gdLst>
              <a:gd name="connsiteX0" fmla="*/ 133389 w 871189"/>
              <a:gd name="connsiteY0" fmla="*/ 7 h 342671"/>
              <a:gd name="connsiteX1" fmla="*/ 517564 w 871189"/>
              <a:gd name="connsiteY1" fmla="*/ 133357 h 342671"/>
              <a:gd name="connsiteX2" fmla="*/ 342939 w 871189"/>
              <a:gd name="connsiteY2" fmla="*/ 139707 h 342671"/>
              <a:gd name="connsiteX3" fmla="*/ 800139 w 871189"/>
              <a:gd name="connsiteY3" fmla="*/ 111132 h 342671"/>
              <a:gd name="connsiteX4" fmla="*/ 689014 w 871189"/>
              <a:gd name="connsiteY4" fmla="*/ 123832 h 342671"/>
              <a:gd name="connsiteX5" fmla="*/ 869989 w 871189"/>
              <a:gd name="connsiteY5" fmla="*/ 69857 h 342671"/>
              <a:gd name="connsiteX6" fmla="*/ 771564 w 871189"/>
              <a:gd name="connsiteY6" fmla="*/ 146057 h 342671"/>
              <a:gd name="connsiteX7" fmla="*/ 850939 w 871189"/>
              <a:gd name="connsiteY7" fmla="*/ 149232 h 342671"/>
              <a:gd name="connsiteX8" fmla="*/ 746164 w 871189"/>
              <a:gd name="connsiteY8" fmla="*/ 254007 h 342671"/>
              <a:gd name="connsiteX9" fmla="*/ 463589 w 871189"/>
              <a:gd name="connsiteY9" fmla="*/ 336557 h 342671"/>
              <a:gd name="connsiteX10" fmla="*/ 666789 w 871189"/>
              <a:gd name="connsiteY10" fmla="*/ 336557 h 342671"/>
              <a:gd name="connsiteX11" fmla="*/ 73064 w 871189"/>
              <a:gd name="connsiteY11" fmla="*/ 330207 h 342671"/>
              <a:gd name="connsiteX12" fmla="*/ 381039 w 871189"/>
              <a:gd name="connsiteY12" fmla="*/ 323857 h 342671"/>
              <a:gd name="connsiteX13" fmla="*/ 114339 w 871189"/>
              <a:gd name="connsiteY13" fmla="*/ 257182 h 342671"/>
              <a:gd name="connsiteX14" fmla="*/ 387389 w 871189"/>
              <a:gd name="connsiteY14" fmla="*/ 282582 h 342671"/>
              <a:gd name="connsiteX15" fmla="*/ 39 w 871189"/>
              <a:gd name="connsiteY15" fmla="*/ 158757 h 342671"/>
              <a:gd name="connsiteX16" fmla="*/ 361989 w 871189"/>
              <a:gd name="connsiteY16" fmla="*/ 212732 h 342671"/>
              <a:gd name="connsiteX17" fmla="*/ 161964 w 871189"/>
              <a:gd name="connsiteY17" fmla="*/ 95257 h 342671"/>
              <a:gd name="connsiteX18" fmla="*/ 238164 w 871189"/>
              <a:gd name="connsiteY18" fmla="*/ 127007 h 342671"/>
              <a:gd name="connsiteX19" fmla="*/ 133389 w 871189"/>
              <a:gd name="connsiteY19" fmla="*/ 7 h 342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71189" h="342671">
                <a:moveTo>
                  <a:pt x="133389" y="7"/>
                </a:moveTo>
                <a:cubicBezTo>
                  <a:pt x="179956" y="1065"/>
                  <a:pt x="482639" y="110074"/>
                  <a:pt x="517564" y="133357"/>
                </a:cubicBezTo>
                <a:cubicBezTo>
                  <a:pt x="552489" y="156640"/>
                  <a:pt x="295843" y="143411"/>
                  <a:pt x="342939" y="139707"/>
                </a:cubicBezTo>
                <a:cubicBezTo>
                  <a:pt x="390035" y="136003"/>
                  <a:pt x="742460" y="113778"/>
                  <a:pt x="800139" y="111132"/>
                </a:cubicBezTo>
                <a:cubicBezTo>
                  <a:pt x="857818" y="108486"/>
                  <a:pt x="677372" y="130711"/>
                  <a:pt x="689014" y="123832"/>
                </a:cubicBezTo>
                <a:cubicBezTo>
                  <a:pt x="700656" y="116953"/>
                  <a:pt x="856231" y="66153"/>
                  <a:pt x="869989" y="69857"/>
                </a:cubicBezTo>
                <a:cubicBezTo>
                  <a:pt x="883747" y="73561"/>
                  <a:pt x="774739" y="132828"/>
                  <a:pt x="771564" y="146057"/>
                </a:cubicBezTo>
                <a:cubicBezTo>
                  <a:pt x="768389" y="159286"/>
                  <a:pt x="855172" y="131240"/>
                  <a:pt x="850939" y="149232"/>
                </a:cubicBezTo>
                <a:cubicBezTo>
                  <a:pt x="846706" y="167224"/>
                  <a:pt x="810722" y="222786"/>
                  <a:pt x="746164" y="254007"/>
                </a:cubicBezTo>
                <a:cubicBezTo>
                  <a:pt x="681606" y="285228"/>
                  <a:pt x="476818" y="322799"/>
                  <a:pt x="463589" y="336557"/>
                </a:cubicBezTo>
                <a:cubicBezTo>
                  <a:pt x="450360" y="350315"/>
                  <a:pt x="666789" y="336557"/>
                  <a:pt x="666789" y="336557"/>
                </a:cubicBezTo>
                <a:lnTo>
                  <a:pt x="73064" y="330207"/>
                </a:lnTo>
                <a:cubicBezTo>
                  <a:pt x="25439" y="328090"/>
                  <a:pt x="374160" y="336028"/>
                  <a:pt x="381039" y="323857"/>
                </a:cubicBezTo>
                <a:cubicBezTo>
                  <a:pt x="387918" y="311686"/>
                  <a:pt x="113281" y="264061"/>
                  <a:pt x="114339" y="257182"/>
                </a:cubicBezTo>
                <a:cubicBezTo>
                  <a:pt x="115397" y="250303"/>
                  <a:pt x="406439" y="298986"/>
                  <a:pt x="387389" y="282582"/>
                </a:cubicBezTo>
                <a:cubicBezTo>
                  <a:pt x="368339" y="266178"/>
                  <a:pt x="4272" y="170399"/>
                  <a:pt x="39" y="158757"/>
                </a:cubicBezTo>
                <a:cubicBezTo>
                  <a:pt x="-4194" y="147115"/>
                  <a:pt x="335002" y="223315"/>
                  <a:pt x="361989" y="212732"/>
                </a:cubicBezTo>
                <a:cubicBezTo>
                  <a:pt x="388976" y="202149"/>
                  <a:pt x="182601" y="109544"/>
                  <a:pt x="161964" y="95257"/>
                </a:cubicBezTo>
                <a:cubicBezTo>
                  <a:pt x="141327" y="80970"/>
                  <a:pt x="244514" y="138649"/>
                  <a:pt x="238164" y="127007"/>
                </a:cubicBezTo>
                <a:cubicBezTo>
                  <a:pt x="231814" y="115365"/>
                  <a:pt x="86822" y="-1051"/>
                  <a:pt x="133389" y="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239DCB6B-0EA9-164D-F6AB-4427BD4C0EB0}"/>
              </a:ext>
            </a:extLst>
          </p:cNvPr>
          <p:cNvSpPr/>
          <p:nvPr/>
        </p:nvSpPr>
        <p:spPr>
          <a:xfrm>
            <a:off x="3961571" y="3222019"/>
            <a:ext cx="382023" cy="1345144"/>
          </a:xfrm>
          <a:custGeom>
            <a:avLst/>
            <a:gdLst>
              <a:gd name="connsiteX0" fmla="*/ 213554 w 382023"/>
              <a:gd name="connsiteY0" fmla="*/ 210156 h 1345144"/>
              <a:gd name="connsiteX1" fmla="*/ 150054 w 382023"/>
              <a:gd name="connsiteY1" fmla="*/ 521306 h 1345144"/>
              <a:gd name="connsiteX2" fmla="*/ 829 w 382023"/>
              <a:gd name="connsiteY2" fmla="*/ 803881 h 1345144"/>
              <a:gd name="connsiteX3" fmla="*/ 86554 w 382023"/>
              <a:gd name="connsiteY3" fmla="*/ 664181 h 1345144"/>
              <a:gd name="connsiteX4" fmla="*/ 13529 w 382023"/>
              <a:gd name="connsiteY4" fmla="*/ 864206 h 1345144"/>
              <a:gd name="connsiteX5" fmla="*/ 92904 w 382023"/>
              <a:gd name="connsiteY5" fmla="*/ 1169006 h 1345144"/>
              <a:gd name="connsiteX6" fmla="*/ 80204 w 382023"/>
              <a:gd name="connsiteY6" fmla="*/ 1076931 h 1345144"/>
              <a:gd name="connsiteX7" fmla="*/ 54804 w 382023"/>
              <a:gd name="connsiteY7" fmla="*/ 1343631 h 1345144"/>
              <a:gd name="connsiteX8" fmla="*/ 108779 w 382023"/>
              <a:gd name="connsiteY8" fmla="*/ 1159481 h 1345144"/>
              <a:gd name="connsiteX9" fmla="*/ 365954 w 382023"/>
              <a:gd name="connsiteY9" fmla="*/ 645131 h 1345144"/>
              <a:gd name="connsiteX10" fmla="*/ 356429 w 382023"/>
              <a:gd name="connsiteY10" fmla="*/ 730856 h 1345144"/>
              <a:gd name="connsiteX11" fmla="*/ 369129 w 382023"/>
              <a:gd name="connsiteY11" fmla="*/ 349856 h 1345144"/>
              <a:gd name="connsiteX12" fmla="*/ 261179 w 382023"/>
              <a:gd name="connsiteY12" fmla="*/ 606 h 1345144"/>
              <a:gd name="connsiteX13" fmla="*/ 353254 w 382023"/>
              <a:gd name="connsiteY13" fmla="*/ 435581 h 1345144"/>
              <a:gd name="connsiteX14" fmla="*/ 213554 w 382023"/>
              <a:gd name="connsiteY14" fmla="*/ 210156 h 134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2023" h="1345144">
                <a:moveTo>
                  <a:pt x="213554" y="210156"/>
                </a:moveTo>
                <a:cubicBezTo>
                  <a:pt x="179687" y="224444"/>
                  <a:pt x="185508" y="422352"/>
                  <a:pt x="150054" y="521306"/>
                </a:cubicBezTo>
                <a:cubicBezTo>
                  <a:pt x="114600" y="620260"/>
                  <a:pt x="11412" y="780069"/>
                  <a:pt x="829" y="803881"/>
                </a:cubicBezTo>
                <a:cubicBezTo>
                  <a:pt x="-9754" y="827693"/>
                  <a:pt x="84437" y="654127"/>
                  <a:pt x="86554" y="664181"/>
                </a:cubicBezTo>
                <a:cubicBezTo>
                  <a:pt x="88671" y="674235"/>
                  <a:pt x="12471" y="780069"/>
                  <a:pt x="13529" y="864206"/>
                </a:cubicBezTo>
                <a:cubicBezTo>
                  <a:pt x="14587" y="948343"/>
                  <a:pt x="81791" y="1133552"/>
                  <a:pt x="92904" y="1169006"/>
                </a:cubicBezTo>
                <a:cubicBezTo>
                  <a:pt x="104016" y="1204460"/>
                  <a:pt x="86554" y="1047827"/>
                  <a:pt x="80204" y="1076931"/>
                </a:cubicBezTo>
                <a:cubicBezTo>
                  <a:pt x="73854" y="1106035"/>
                  <a:pt x="50042" y="1329873"/>
                  <a:pt x="54804" y="1343631"/>
                </a:cubicBezTo>
                <a:cubicBezTo>
                  <a:pt x="59566" y="1357389"/>
                  <a:pt x="56921" y="1275898"/>
                  <a:pt x="108779" y="1159481"/>
                </a:cubicBezTo>
                <a:cubicBezTo>
                  <a:pt x="160637" y="1043064"/>
                  <a:pt x="324679" y="716568"/>
                  <a:pt x="365954" y="645131"/>
                </a:cubicBezTo>
                <a:cubicBezTo>
                  <a:pt x="407229" y="573694"/>
                  <a:pt x="355900" y="780068"/>
                  <a:pt x="356429" y="730856"/>
                </a:cubicBezTo>
                <a:cubicBezTo>
                  <a:pt x="356958" y="681644"/>
                  <a:pt x="385004" y="471564"/>
                  <a:pt x="369129" y="349856"/>
                </a:cubicBezTo>
                <a:cubicBezTo>
                  <a:pt x="353254" y="228148"/>
                  <a:pt x="263825" y="-13681"/>
                  <a:pt x="261179" y="606"/>
                </a:cubicBezTo>
                <a:cubicBezTo>
                  <a:pt x="258533" y="14893"/>
                  <a:pt x="356429" y="395894"/>
                  <a:pt x="353254" y="435581"/>
                </a:cubicBezTo>
                <a:cubicBezTo>
                  <a:pt x="350079" y="475268"/>
                  <a:pt x="247421" y="195868"/>
                  <a:pt x="213554" y="21015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1B016285-6956-3CF0-B0C7-A0BE3098CA18}"/>
              </a:ext>
            </a:extLst>
          </p:cNvPr>
          <p:cNvSpPr/>
          <p:nvPr/>
        </p:nvSpPr>
        <p:spPr>
          <a:xfrm>
            <a:off x="3057512" y="4571528"/>
            <a:ext cx="182373" cy="535912"/>
          </a:xfrm>
          <a:custGeom>
            <a:avLst/>
            <a:gdLst>
              <a:gd name="connsiteX0" fmla="*/ 13 w 182373"/>
              <a:gd name="connsiteY0" fmla="*/ 472 h 535912"/>
              <a:gd name="connsiteX1" fmla="*/ 44463 w 182373"/>
              <a:gd name="connsiteY1" fmla="*/ 248122 h 535912"/>
              <a:gd name="connsiteX2" fmla="*/ 180988 w 182373"/>
              <a:gd name="connsiteY2" fmla="*/ 530697 h 535912"/>
              <a:gd name="connsiteX3" fmla="*/ 111138 w 182373"/>
              <a:gd name="connsiteY3" fmla="*/ 422747 h 535912"/>
              <a:gd name="connsiteX4" fmla="*/ 47638 w 182373"/>
              <a:gd name="connsiteY4" fmla="*/ 311622 h 535912"/>
              <a:gd name="connsiteX5" fmla="*/ 13 w 182373"/>
              <a:gd name="connsiteY5" fmla="*/ 472 h 53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373" h="535912">
                <a:moveTo>
                  <a:pt x="13" y="472"/>
                </a:moveTo>
                <a:cubicBezTo>
                  <a:pt x="-516" y="-10111"/>
                  <a:pt x="14301" y="159751"/>
                  <a:pt x="44463" y="248122"/>
                </a:cubicBezTo>
                <a:cubicBezTo>
                  <a:pt x="74625" y="336493"/>
                  <a:pt x="169876" y="501593"/>
                  <a:pt x="180988" y="530697"/>
                </a:cubicBezTo>
                <a:cubicBezTo>
                  <a:pt x="192101" y="559801"/>
                  <a:pt x="133363" y="459259"/>
                  <a:pt x="111138" y="422747"/>
                </a:cubicBezTo>
                <a:cubicBezTo>
                  <a:pt x="88913" y="386235"/>
                  <a:pt x="65100" y="375122"/>
                  <a:pt x="47638" y="311622"/>
                </a:cubicBezTo>
                <a:cubicBezTo>
                  <a:pt x="30176" y="248122"/>
                  <a:pt x="542" y="11055"/>
                  <a:pt x="13" y="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3998A35C-7521-2AC0-0741-C11C7EA2BA68}"/>
              </a:ext>
            </a:extLst>
          </p:cNvPr>
          <p:cNvSpPr/>
          <p:nvPr/>
        </p:nvSpPr>
        <p:spPr>
          <a:xfrm>
            <a:off x="3457158" y="5473157"/>
            <a:ext cx="305133" cy="290158"/>
          </a:xfrm>
          <a:custGeom>
            <a:avLst/>
            <a:gdLst>
              <a:gd name="connsiteX0" fmla="*/ 417 w 305133"/>
              <a:gd name="connsiteY0" fmla="*/ 543 h 290158"/>
              <a:gd name="connsiteX1" fmla="*/ 292517 w 305133"/>
              <a:gd name="connsiteY1" fmla="*/ 279943 h 290158"/>
              <a:gd name="connsiteX2" fmla="*/ 229017 w 305133"/>
              <a:gd name="connsiteY2" fmla="*/ 210093 h 290158"/>
              <a:gd name="connsiteX3" fmla="*/ 417 w 305133"/>
              <a:gd name="connsiteY3" fmla="*/ 543 h 29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133" h="290158">
                <a:moveTo>
                  <a:pt x="417" y="543"/>
                </a:moveTo>
                <a:cubicBezTo>
                  <a:pt x="11000" y="12185"/>
                  <a:pt x="254417" y="245018"/>
                  <a:pt x="292517" y="279943"/>
                </a:cubicBezTo>
                <a:cubicBezTo>
                  <a:pt x="330617" y="314868"/>
                  <a:pt x="274525" y="252426"/>
                  <a:pt x="229017" y="210093"/>
                </a:cubicBezTo>
                <a:cubicBezTo>
                  <a:pt x="183509" y="167760"/>
                  <a:pt x="-10166" y="-11099"/>
                  <a:pt x="417" y="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5681375A-04C0-0512-2E21-8D64AB140943}"/>
              </a:ext>
            </a:extLst>
          </p:cNvPr>
          <p:cNvSpPr/>
          <p:nvPr/>
        </p:nvSpPr>
        <p:spPr>
          <a:xfrm>
            <a:off x="3508368" y="5295503"/>
            <a:ext cx="2319824" cy="930108"/>
          </a:xfrm>
          <a:custGeom>
            <a:avLst/>
            <a:gdLst>
              <a:gd name="connsiteX0" fmla="*/ 2200282 w 2319824"/>
              <a:gd name="connsiteY0" fmla="*/ 397 h 930108"/>
              <a:gd name="connsiteX1" fmla="*/ 1695457 w 2319824"/>
              <a:gd name="connsiteY1" fmla="*/ 492522 h 930108"/>
              <a:gd name="connsiteX2" fmla="*/ 1381132 w 2319824"/>
              <a:gd name="connsiteY2" fmla="*/ 651272 h 930108"/>
              <a:gd name="connsiteX3" fmla="*/ 688982 w 2319824"/>
              <a:gd name="connsiteY3" fmla="*/ 622697 h 930108"/>
              <a:gd name="connsiteX4" fmla="*/ 946157 w 2319824"/>
              <a:gd name="connsiteY4" fmla="*/ 692547 h 930108"/>
              <a:gd name="connsiteX5" fmla="*/ 257182 w 2319824"/>
              <a:gd name="connsiteY5" fmla="*/ 441722 h 930108"/>
              <a:gd name="connsiteX6" fmla="*/ 7 w 2319824"/>
              <a:gd name="connsiteY6" fmla="*/ 324247 h 930108"/>
              <a:gd name="connsiteX7" fmla="*/ 247657 w 2319824"/>
              <a:gd name="connsiteY7" fmla="*/ 536972 h 930108"/>
              <a:gd name="connsiteX8" fmla="*/ 28582 w 2319824"/>
              <a:gd name="connsiteY8" fmla="*/ 419497 h 930108"/>
              <a:gd name="connsiteX9" fmla="*/ 717557 w 2319824"/>
              <a:gd name="connsiteY9" fmla="*/ 829072 h 930108"/>
              <a:gd name="connsiteX10" fmla="*/ 590557 w 2319824"/>
              <a:gd name="connsiteY10" fmla="*/ 794147 h 930108"/>
              <a:gd name="connsiteX11" fmla="*/ 1206507 w 2319824"/>
              <a:gd name="connsiteY11" fmla="*/ 905272 h 930108"/>
              <a:gd name="connsiteX12" fmla="*/ 1104907 w 2319824"/>
              <a:gd name="connsiteY12" fmla="*/ 914797 h 930108"/>
              <a:gd name="connsiteX13" fmla="*/ 1673232 w 2319824"/>
              <a:gd name="connsiteY13" fmla="*/ 727472 h 930108"/>
              <a:gd name="connsiteX14" fmla="*/ 1606557 w 2319824"/>
              <a:gd name="connsiteY14" fmla="*/ 756047 h 930108"/>
              <a:gd name="connsiteX15" fmla="*/ 2314582 w 2319824"/>
              <a:gd name="connsiteY15" fmla="*/ 121047 h 930108"/>
              <a:gd name="connsiteX16" fmla="*/ 1943107 w 2319824"/>
              <a:gd name="connsiteY16" fmla="*/ 403622 h 930108"/>
              <a:gd name="connsiteX17" fmla="*/ 2200282 w 2319824"/>
              <a:gd name="connsiteY17" fmla="*/ 397 h 930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19824" h="930108">
                <a:moveTo>
                  <a:pt x="2200282" y="397"/>
                </a:moveTo>
                <a:cubicBezTo>
                  <a:pt x="2159007" y="15214"/>
                  <a:pt x="1831982" y="384043"/>
                  <a:pt x="1695457" y="492522"/>
                </a:cubicBezTo>
                <a:cubicBezTo>
                  <a:pt x="1558932" y="601001"/>
                  <a:pt x="1548878" y="629576"/>
                  <a:pt x="1381132" y="651272"/>
                </a:cubicBezTo>
                <a:cubicBezTo>
                  <a:pt x="1213386" y="672968"/>
                  <a:pt x="761478" y="615818"/>
                  <a:pt x="688982" y="622697"/>
                </a:cubicBezTo>
                <a:cubicBezTo>
                  <a:pt x="616486" y="629576"/>
                  <a:pt x="1018124" y="722709"/>
                  <a:pt x="946157" y="692547"/>
                </a:cubicBezTo>
                <a:cubicBezTo>
                  <a:pt x="874190" y="662385"/>
                  <a:pt x="414874" y="503105"/>
                  <a:pt x="257182" y="441722"/>
                </a:cubicBezTo>
                <a:cubicBezTo>
                  <a:pt x="99490" y="380339"/>
                  <a:pt x="1594" y="308372"/>
                  <a:pt x="7" y="324247"/>
                </a:cubicBezTo>
                <a:cubicBezTo>
                  <a:pt x="-1581" y="340122"/>
                  <a:pt x="242895" y="521097"/>
                  <a:pt x="247657" y="536972"/>
                </a:cubicBezTo>
                <a:cubicBezTo>
                  <a:pt x="252419" y="552847"/>
                  <a:pt x="-49735" y="370814"/>
                  <a:pt x="28582" y="419497"/>
                </a:cubicBezTo>
                <a:cubicBezTo>
                  <a:pt x="106899" y="468180"/>
                  <a:pt x="623895" y="766630"/>
                  <a:pt x="717557" y="829072"/>
                </a:cubicBezTo>
                <a:cubicBezTo>
                  <a:pt x="811219" y="891514"/>
                  <a:pt x="509065" y="781447"/>
                  <a:pt x="590557" y="794147"/>
                </a:cubicBezTo>
                <a:cubicBezTo>
                  <a:pt x="672049" y="806847"/>
                  <a:pt x="1120782" y="885164"/>
                  <a:pt x="1206507" y="905272"/>
                </a:cubicBezTo>
                <a:cubicBezTo>
                  <a:pt x="1292232" y="925380"/>
                  <a:pt x="1027120" y="944430"/>
                  <a:pt x="1104907" y="914797"/>
                </a:cubicBezTo>
                <a:cubicBezTo>
                  <a:pt x="1182694" y="885164"/>
                  <a:pt x="1589624" y="753930"/>
                  <a:pt x="1673232" y="727472"/>
                </a:cubicBezTo>
                <a:cubicBezTo>
                  <a:pt x="1756840" y="701014"/>
                  <a:pt x="1499665" y="857118"/>
                  <a:pt x="1606557" y="756047"/>
                </a:cubicBezTo>
                <a:cubicBezTo>
                  <a:pt x="1713449" y="654976"/>
                  <a:pt x="2258490" y="179785"/>
                  <a:pt x="2314582" y="121047"/>
                </a:cubicBezTo>
                <a:cubicBezTo>
                  <a:pt x="2370674" y="62310"/>
                  <a:pt x="1958453" y="417380"/>
                  <a:pt x="1943107" y="403622"/>
                </a:cubicBezTo>
                <a:cubicBezTo>
                  <a:pt x="1927761" y="389864"/>
                  <a:pt x="2241557" y="-14420"/>
                  <a:pt x="2200282" y="39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CBE6BD97-A71B-D02B-B203-79F3CF030148}"/>
              </a:ext>
            </a:extLst>
          </p:cNvPr>
          <p:cNvSpPr/>
          <p:nvPr/>
        </p:nvSpPr>
        <p:spPr>
          <a:xfrm>
            <a:off x="4159137" y="5872751"/>
            <a:ext cx="569269" cy="120221"/>
          </a:xfrm>
          <a:custGeom>
            <a:avLst/>
            <a:gdLst>
              <a:gd name="connsiteX0" fmla="*/ 113 w 569269"/>
              <a:gd name="connsiteY0" fmla="*/ 10524 h 120221"/>
              <a:gd name="connsiteX1" fmla="*/ 308088 w 569269"/>
              <a:gd name="connsiteY1" fmla="*/ 7349 h 120221"/>
              <a:gd name="connsiteX2" fmla="*/ 562088 w 569269"/>
              <a:gd name="connsiteY2" fmla="*/ 118474 h 120221"/>
              <a:gd name="connsiteX3" fmla="*/ 485888 w 569269"/>
              <a:gd name="connsiteY3" fmla="*/ 70849 h 120221"/>
              <a:gd name="connsiteX4" fmla="*/ 343013 w 569269"/>
              <a:gd name="connsiteY4" fmla="*/ 10524 h 120221"/>
              <a:gd name="connsiteX5" fmla="*/ 113 w 569269"/>
              <a:gd name="connsiteY5" fmla="*/ 10524 h 12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269" h="120221">
                <a:moveTo>
                  <a:pt x="113" y="10524"/>
                </a:moveTo>
                <a:cubicBezTo>
                  <a:pt x="-5708" y="9995"/>
                  <a:pt x="214426" y="-10643"/>
                  <a:pt x="308088" y="7349"/>
                </a:cubicBezTo>
                <a:cubicBezTo>
                  <a:pt x="401751" y="25341"/>
                  <a:pt x="532455" y="107891"/>
                  <a:pt x="562088" y="118474"/>
                </a:cubicBezTo>
                <a:cubicBezTo>
                  <a:pt x="591721" y="129057"/>
                  <a:pt x="522400" y="88841"/>
                  <a:pt x="485888" y="70849"/>
                </a:cubicBezTo>
                <a:cubicBezTo>
                  <a:pt x="449376" y="52857"/>
                  <a:pt x="421859" y="22695"/>
                  <a:pt x="343013" y="10524"/>
                </a:cubicBezTo>
                <a:cubicBezTo>
                  <a:pt x="264167" y="-1647"/>
                  <a:pt x="5934" y="11053"/>
                  <a:pt x="113" y="1052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64A315AF-834F-1944-6499-9A5F2F6AA584}"/>
              </a:ext>
            </a:extLst>
          </p:cNvPr>
          <p:cNvSpPr/>
          <p:nvPr/>
        </p:nvSpPr>
        <p:spPr>
          <a:xfrm>
            <a:off x="3724195" y="5273674"/>
            <a:ext cx="231380" cy="257074"/>
          </a:xfrm>
          <a:custGeom>
            <a:avLst/>
            <a:gdLst>
              <a:gd name="connsiteX0" fmla="*/ 80 w 231380"/>
              <a:gd name="connsiteY0" fmla="*/ 1 h 257074"/>
              <a:gd name="connsiteX1" fmla="*/ 98505 w 231380"/>
              <a:gd name="connsiteY1" fmla="*/ 168276 h 257074"/>
              <a:gd name="connsiteX2" fmla="*/ 228680 w 231380"/>
              <a:gd name="connsiteY2" fmla="*/ 254001 h 257074"/>
              <a:gd name="connsiteX3" fmla="*/ 181055 w 231380"/>
              <a:gd name="connsiteY3" fmla="*/ 231776 h 257074"/>
              <a:gd name="connsiteX4" fmla="*/ 114380 w 231380"/>
              <a:gd name="connsiteY4" fmla="*/ 171451 h 257074"/>
              <a:gd name="connsiteX5" fmla="*/ 80 w 231380"/>
              <a:gd name="connsiteY5" fmla="*/ 1 h 25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380" h="257074">
                <a:moveTo>
                  <a:pt x="80" y="1"/>
                </a:moveTo>
                <a:cubicBezTo>
                  <a:pt x="-2566" y="-528"/>
                  <a:pt x="60405" y="125943"/>
                  <a:pt x="98505" y="168276"/>
                </a:cubicBezTo>
                <a:cubicBezTo>
                  <a:pt x="136605" y="210609"/>
                  <a:pt x="214922" y="243418"/>
                  <a:pt x="228680" y="254001"/>
                </a:cubicBezTo>
                <a:cubicBezTo>
                  <a:pt x="242438" y="264584"/>
                  <a:pt x="200105" y="245534"/>
                  <a:pt x="181055" y="231776"/>
                </a:cubicBezTo>
                <a:cubicBezTo>
                  <a:pt x="162005" y="218018"/>
                  <a:pt x="141897" y="204259"/>
                  <a:pt x="114380" y="171451"/>
                </a:cubicBezTo>
                <a:cubicBezTo>
                  <a:pt x="86863" y="138643"/>
                  <a:pt x="2726" y="530"/>
                  <a:pt x="8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F07C4D9F-D335-839D-624A-4B52F3EC6646}"/>
              </a:ext>
            </a:extLst>
          </p:cNvPr>
          <p:cNvSpPr/>
          <p:nvPr/>
        </p:nvSpPr>
        <p:spPr>
          <a:xfrm>
            <a:off x="4193696" y="5632413"/>
            <a:ext cx="633143" cy="22315"/>
          </a:xfrm>
          <a:custGeom>
            <a:avLst/>
            <a:gdLst>
              <a:gd name="connsiteX0" fmla="*/ 3654 w 633143"/>
              <a:gd name="connsiteY0" fmla="*/ 22262 h 22315"/>
              <a:gd name="connsiteX1" fmla="*/ 295754 w 633143"/>
              <a:gd name="connsiteY1" fmla="*/ 6387 h 22315"/>
              <a:gd name="connsiteX2" fmla="*/ 619604 w 633143"/>
              <a:gd name="connsiteY2" fmla="*/ 9562 h 22315"/>
              <a:gd name="connsiteX3" fmla="*/ 565629 w 633143"/>
              <a:gd name="connsiteY3" fmla="*/ 6387 h 22315"/>
              <a:gd name="connsiteX4" fmla="*/ 505304 w 633143"/>
              <a:gd name="connsiteY4" fmla="*/ 37 h 22315"/>
              <a:gd name="connsiteX5" fmla="*/ 3654 w 633143"/>
              <a:gd name="connsiteY5" fmla="*/ 22262 h 22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3143" h="22315">
                <a:moveTo>
                  <a:pt x="3654" y="22262"/>
                </a:moveTo>
                <a:cubicBezTo>
                  <a:pt x="-31271" y="23320"/>
                  <a:pt x="193096" y="8504"/>
                  <a:pt x="295754" y="6387"/>
                </a:cubicBezTo>
                <a:cubicBezTo>
                  <a:pt x="398412" y="4270"/>
                  <a:pt x="574625" y="9562"/>
                  <a:pt x="619604" y="9562"/>
                </a:cubicBezTo>
                <a:cubicBezTo>
                  <a:pt x="664583" y="9562"/>
                  <a:pt x="584679" y="7974"/>
                  <a:pt x="565629" y="6387"/>
                </a:cubicBezTo>
                <a:cubicBezTo>
                  <a:pt x="546579" y="4800"/>
                  <a:pt x="595262" y="-492"/>
                  <a:pt x="505304" y="37"/>
                </a:cubicBezTo>
                <a:cubicBezTo>
                  <a:pt x="415346" y="566"/>
                  <a:pt x="38579" y="21204"/>
                  <a:pt x="3654" y="22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9F1853F1-0121-B7DC-8140-549D3F2EFFB1}"/>
              </a:ext>
            </a:extLst>
          </p:cNvPr>
          <p:cNvSpPr/>
          <p:nvPr/>
        </p:nvSpPr>
        <p:spPr>
          <a:xfrm>
            <a:off x="4921567" y="5508583"/>
            <a:ext cx="324555" cy="266352"/>
          </a:xfrm>
          <a:custGeom>
            <a:avLst/>
            <a:gdLst>
              <a:gd name="connsiteX0" fmla="*/ 320358 w 324555"/>
              <a:gd name="connsiteY0" fmla="*/ 3217 h 266352"/>
              <a:gd name="connsiteX1" fmla="*/ 2858 w 324555"/>
              <a:gd name="connsiteY1" fmla="*/ 263567 h 266352"/>
              <a:gd name="connsiteX2" fmla="*/ 164783 w 324555"/>
              <a:gd name="connsiteY2" fmla="*/ 146092 h 266352"/>
              <a:gd name="connsiteX3" fmla="*/ 180658 w 324555"/>
              <a:gd name="connsiteY3" fmla="*/ 234992 h 266352"/>
              <a:gd name="connsiteX4" fmla="*/ 187008 w 324555"/>
              <a:gd name="connsiteY4" fmla="*/ 123867 h 266352"/>
              <a:gd name="connsiteX5" fmla="*/ 320358 w 324555"/>
              <a:gd name="connsiteY5" fmla="*/ 3217 h 266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555" h="266352">
                <a:moveTo>
                  <a:pt x="320358" y="3217"/>
                </a:moveTo>
                <a:cubicBezTo>
                  <a:pt x="289666" y="26500"/>
                  <a:pt x="28787" y="239755"/>
                  <a:pt x="2858" y="263567"/>
                </a:cubicBezTo>
                <a:cubicBezTo>
                  <a:pt x="-23071" y="287379"/>
                  <a:pt x="135150" y="150854"/>
                  <a:pt x="164783" y="146092"/>
                </a:cubicBezTo>
                <a:cubicBezTo>
                  <a:pt x="194416" y="141330"/>
                  <a:pt x="176954" y="238696"/>
                  <a:pt x="180658" y="234992"/>
                </a:cubicBezTo>
                <a:cubicBezTo>
                  <a:pt x="184362" y="231288"/>
                  <a:pt x="170075" y="158263"/>
                  <a:pt x="187008" y="123867"/>
                </a:cubicBezTo>
                <a:cubicBezTo>
                  <a:pt x="203941" y="89471"/>
                  <a:pt x="351050" y="-20066"/>
                  <a:pt x="320358" y="3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E40347DF-4D40-56AE-F1BD-6FF122BF1B5C}"/>
              </a:ext>
            </a:extLst>
          </p:cNvPr>
          <p:cNvSpPr/>
          <p:nvPr/>
        </p:nvSpPr>
        <p:spPr>
          <a:xfrm>
            <a:off x="4114603" y="5641947"/>
            <a:ext cx="757003" cy="159280"/>
          </a:xfrm>
          <a:custGeom>
            <a:avLst/>
            <a:gdLst>
              <a:gd name="connsiteX0" fmla="*/ 197 w 757003"/>
              <a:gd name="connsiteY0" fmla="*/ 28 h 159280"/>
              <a:gd name="connsiteX1" fmla="*/ 435172 w 757003"/>
              <a:gd name="connsiteY1" fmla="*/ 149253 h 159280"/>
              <a:gd name="connsiteX2" fmla="*/ 755847 w 757003"/>
              <a:gd name="connsiteY2" fmla="*/ 60353 h 159280"/>
              <a:gd name="connsiteX3" fmla="*/ 536772 w 757003"/>
              <a:gd name="connsiteY3" fmla="*/ 152428 h 159280"/>
              <a:gd name="connsiteX4" fmla="*/ 381197 w 757003"/>
              <a:gd name="connsiteY4" fmla="*/ 136553 h 159280"/>
              <a:gd name="connsiteX5" fmla="*/ 197 w 757003"/>
              <a:gd name="connsiteY5" fmla="*/ 28 h 15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003" h="159280">
                <a:moveTo>
                  <a:pt x="197" y="28"/>
                </a:moveTo>
                <a:cubicBezTo>
                  <a:pt x="9193" y="2145"/>
                  <a:pt x="309230" y="139199"/>
                  <a:pt x="435172" y="149253"/>
                </a:cubicBezTo>
                <a:cubicBezTo>
                  <a:pt x="561114" y="159307"/>
                  <a:pt x="738914" y="59824"/>
                  <a:pt x="755847" y="60353"/>
                </a:cubicBezTo>
                <a:cubicBezTo>
                  <a:pt x="772780" y="60882"/>
                  <a:pt x="599214" y="139728"/>
                  <a:pt x="536772" y="152428"/>
                </a:cubicBezTo>
                <a:cubicBezTo>
                  <a:pt x="474330" y="165128"/>
                  <a:pt x="469568" y="160365"/>
                  <a:pt x="381197" y="136553"/>
                </a:cubicBezTo>
                <a:cubicBezTo>
                  <a:pt x="292826" y="112741"/>
                  <a:pt x="-8799" y="-2089"/>
                  <a:pt x="197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CB5F4106-4B54-6E88-9CDC-4356E4146A61}"/>
              </a:ext>
            </a:extLst>
          </p:cNvPr>
          <p:cNvSpPr/>
          <p:nvPr/>
        </p:nvSpPr>
        <p:spPr>
          <a:xfrm>
            <a:off x="4928585" y="4598347"/>
            <a:ext cx="1044566" cy="1256986"/>
          </a:xfrm>
          <a:custGeom>
            <a:avLst/>
            <a:gdLst>
              <a:gd name="connsiteX0" fmla="*/ 189515 w 1044566"/>
              <a:gd name="connsiteY0" fmla="*/ 2228 h 1256986"/>
              <a:gd name="connsiteX1" fmla="*/ 459390 w 1044566"/>
              <a:gd name="connsiteY1" fmla="*/ 491178 h 1256986"/>
              <a:gd name="connsiteX2" fmla="*/ 411765 w 1044566"/>
              <a:gd name="connsiteY2" fmla="*/ 459428 h 1256986"/>
              <a:gd name="connsiteX3" fmla="*/ 395890 w 1044566"/>
              <a:gd name="connsiteY3" fmla="*/ 595953 h 1256986"/>
              <a:gd name="connsiteX4" fmla="*/ 440340 w 1044566"/>
              <a:gd name="connsiteY4" fmla="*/ 748353 h 1256986"/>
              <a:gd name="connsiteX5" fmla="*/ 449865 w 1044566"/>
              <a:gd name="connsiteY5" fmla="*/ 729303 h 1256986"/>
              <a:gd name="connsiteX6" fmla="*/ 164115 w 1044566"/>
              <a:gd name="connsiteY6" fmla="*/ 1116653 h 1256986"/>
              <a:gd name="connsiteX7" fmla="*/ 5365 w 1044566"/>
              <a:gd name="connsiteY7" fmla="*/ 1250003 h 1256986"/>
              <a:gd name="connsiteX8" fmla="*/ 354615 w 1044566"/>
              <a:gd name="connsiteY8" fmla="*/ 989653 h 1256986"/>
              <a:gd name="connsiteX9" fmla="*/ 237140 w 1044566"/>
              <a:gd name="connsiteY9" fmla="*/ 1205553 h 1256986"/>
              <a:gd name="connsiteX10" fmla="*/ 430815 w 1044566"/>
              <a:gd name="connsiteY10" fmla="*/ 1192853 h 1256986"/>
              <a:gd name="connsiteX11" fmla="*/ 1002315 w 1044566"/>
              <a:gd name="connsiteY11" fmla="*/ 513403 h 1256986"/>
              <a:gd name="connsiteX12" fmla="*/ 910240 w 1044566"/>
              <a:gd name="connsiteY12" fmla="*/ 319728 h 1256986"/>
              <a:gd name="connsiteX13" fmla="*/ 189515 w 1044566"/>
              <a:gd name="connsiteY13" fmla="*/ 2228 h 125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4566" h="1256986">
                <a:moveTo>
                  <a:pt x="189515" y="2228"/>
                </a:moveTo>
                <a:cubicBezTo>
                  <a:pt x="114373" y="30803"/>
                  <a:pt x="422348" y="414978"/>
                  <a:pt x="459390" y="491178"/>
                </a:cubicBezTo>
                <a:cubicBezTo>
                  <a:pt x="496432" y="567378"/>
                  <a:pt x="422348" y="441966"/>
                  <a:pt x="411765" y="459428"/>
                </a:cubicBezTo>
                <a:cubicBezTo>
                  <a:pt x="401182" y="476891"/>
                  <a:pt x="391128" y="547799"/>
                  <a:pt x="395890" y="595953"/>
                </a:cubicBezTo>
                <a:cubicBezTo>
                  <a:pt x="400652" y="644107"/>
                  <a:pt x="431344" y="726128"/>
                  <a:pt x="440340" y="748353"/>
                </a:cubicBezTo>
                <a:cubicBezTo>
                  <a:pt x="449336" y="770578"/>
                  <a:pt x="495903" y="667920"/>
                  <a:pt x="449865" y="729303"/>
                </a:cubicBezTo>
                <a:cubicBezTo>
                  <a:pt x="403827" y="790686"/>
                  <a:pt x="238198" y="1029870"/>
                  <a:pt x="164115" y="1116653"/>
                </a:cubicBezTo>
                <a:cubicBezTo>
                  <a:pt x="90032" y="1203436"/>
                  <a:pt x="-26385" y="1271170"/>
                  <a:pt x="5365" y="1250003"/>
                </a:cubicBezTo>
                <a:cubicBezTo>
                  <a:pt x="37115" y="1228836"/>
                  <a:pt x="315986" y="997061"/>
                  <a:pt x="354615" y="989653"/>
                </a:cubicBezTo>
                <a:cubicBezTo>
                  <a:pt x="393244" y="982245"/>
                  <a:pt x="224440" y="1171686"/>
                  <a:pt x="237140" y="1205553"/>
                </a:cubicBezTo>
                <a:cubicBezTo>
                  <a:pt x="249840" y="1239420"/>
                  <a:pt x="303286" y="1308211"/>
                  <a:pt x="430815" y="1192853"/>
                </a:cubicBezTo>
                <a:cubicBezTo>
                  <a:pt x="558344" y="1077495"/>
                  <a:pt x="922411" y="658924"/>
                  <a:pt x="1002315" y="513403"/>
                </a:cubicBezTo>
                <a:cubicBezTo>
                  <a:pt x="1082219" y="367882"/>
                  <a:pt x="1047294" y="411803"/>
                  <a:pt x="910240" y="319728"/>
                </a:cubicBezTo>
                <a:cubicBezTo>
                  <a:pt x="773186" y="227653"/>
                  <a:pt x="264657" y="-26347"/>
                  <a:pt x="189515" y="2228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75594A37-3787-2CC7-77D3-CF0CAF79B0F0}"/>
              </a:ext>
            </a:extLst>
          </p:cNvPr>
          <p:cNvSpPr/>
          <p:nvPr/>
        </p:nvSpPr>
        <p:spPr>
          <a:xfrm>
            <a:off x="5046053" y="3929625"/>
            <a:ext cx="1177965" cy="1192856"/>
          </a:xfrm>
          <a:custGeom>
            <a:avLst/>
            <a:gdLst>
              <a:gd name="connsiteX0" fmla="*/ 992797 w 1177965"/>
              <a:gd name="connsiteY0" fmla="*/ 1025 h 1192856"/>
              <a:gd name="connsiteX1" fmla="*/ 713397 w 1177965"/>
              <a:gd name="connsiteY1" fmla="*/ 394725 h 1192856"/>
              <a:gd name="connsiteX2" fmla="*/ 284772 w 1177965"/>
              <a:gd name="connsiteY2" fmla="*/ 423300 h 1192856"/>
              <a:gd name="connsiteX3" fmla="*/ 687997 w 1177965"/>
              <a:gd name="connsiteY3" fmla="*/ 512200 h 1192856"/>
              <a:gd name="connsiteX4" fmla="*/ 59347 w 1177965"/>
              <a:gd name="connsiteY4" fmla="*/ 556650 h 1192856"/>
              <a:gd name="connsiteX5" fmla="*/ 418122 w 1177965"/>
              <a:gd name="connsiteY5" fmla="*/ 651900 h 1192856"/>
              <a:gd name="connsiteX6" fmla="*/ 2197 w 1177965"/>
              <a:gd name="connsiteY6" fmla="*/ 658250 h 1192856"/>
              <a:gd name="connsiteX7" fmla="*/ 640372 w 1177965"/>
              <a:gd name="connsiteY7" fmla="*/ 985275 h 1192856"/>
              <a:gd name="connsiteX8" fmla="*/ 748322 w 1177965"/>
              <a:gd name="connsiteY8" fmla="*/ 1175775 h 1192856"/>
              <a:gd name="connsiteX9" fmla="*/ 954697 w 1177965"/>
              <a:gd name="connsiteY9" fmla="*/ 950350 h 1192856"/>
              <a:gd name="connsiteX10" fmla="*/ 872147 w 1177965"/>
              <a:gd name="connsiteY10" fmla="*/ 1188475 h 1192856"/>
              <a:gd name="connsiteX11" fmla="*/ 1167422 w 1177965"/>
              <a:gd name="connsiteY11" fmla="*/ 696350 h 1192856"/>
              <a:gd name="connsiteX12" fmla="*/ 1113447 w 1177965"/>
              <a:gd name="connsiteY12" fmla="*/ 829700 h 1192856"/>
              <a:gd name="connsiteX13" fmla="*/ 1126147 w 1177965"/>
              <a:gd name="connsiteY13" fmla="*/ 89925 h 1192856"/>
              <a:gd name="connsiteX14" fmla="*/ 1138847 w 1177965"/>
              <a:gd name="connsiteY14" fmla="*/ 528075 h 1192856"/>
              <a:gd name="connsiteX15" fmla="*/ 992797 w 1177965"/>
              <a:gd name="connsiteY15" fmla="*/ 1025 h 1192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77965" h="1192856">
                <a:moveTo>
                  <a:pt x="992797" y="1025"/>
                </a:moveTo>
                <a:cubicBezTo>
                  <a:pt x="921889" y="-21200"/>
                  <a:pt x="831401" y="324346"/>
                  <a:pt x="713397" y="394725"/>
                </a:cubicBezTo>
                <a:cubicBezTo>
                  <a:pt x="595393" y="465104"/>
                  <a:pt x="289005" y="403721"/>
                  <a:pt x="284772" y="423300"/>
                </a:cubicBezTo>
                <a:cubicBezTo>
                  <a:pt x="280539" y="442879"/>
                  <a:pt x="725568" y="489975"/>
                  <a:pt x="687997" y="512200"/>
                </a:cubicBezTo>
                <a:cubicBezTo>
                  <a:pt x="650426" y="534425"/>
                  <a:pt x="104326" y="533367"/>
                  <a:pt x="59347" y="556650"/>
                </a:cubicBezTo>
                <a:cubicBezTo>
                  <a:pt x="14368" y="579933"/>
                  <a:pt x="427647" y="634967"/>
                  <a:pt x="418122" y="651900"/>
                </a:cubicBezTo>
                <a:cubicBezTo>
                  <a:pt x="408597" y="668833"/>
                  <a:pt x="-34845" y="602688"/>
                  <a:pt x="2197" y="658250"/>
                </a:cubicBezTo>
                <a:cubicBezTo>
                  <a:pt x="39239" y="713813"/>
                  <a:pt x="516018" y="899021"/>
                  <a:pt x="640372" y="985275"/>
                </a:cubicBezTo>
                <a:cubicBezTo>
                  <a:pt x="764726" y="1071529"/>
                  <a:pt x="695935" y="1181596"/>
                  <a:pt x="748322" y="1175775"/>
                </a:cubicBezTo>
                <a:cubicBezTo>
                  <a:pt x="800709" y="1169954"/>
                  <a:pt x="934060" y="948233"/>
                  <a:pt x="954697" y="950350"/>
                </a:cubicBezTo>
                <a:cubicBezTo>
                  <a:pt x="975334" y="952467"/>
                  <a:pt x="836693" y="1230808"/>
                  <a:pt x="872147" y="1188475"/>
                </a:cubicBezTo>
                <a:cubicBezTo>
                  <a:pt x="907601" y="1146142"/>
                  <a:pt x="1127205" y="756146"/>
                  <a:pt x="1167422" y="696350"/>
                </a:cubicBezTo>
                <a:cubicBezTo>
                  <a:pt x="1207639" y="636554"/>
                  <a:pt x="1120326" y="930771"/>
                  <a:pt x="1113447" y="829700"/>
                </a:cubicBezTo>
                <a:cubicBezTo>
                  <a:pt x="1106568" y="728629"/>
                  <a:pt x="1121914" y="140196"/>
                  <a:pt x="1126147" y="89925"/>
                </a:cubicBezTo>
                <a:cubicBezTo>
                  <a:pt x="1130380" y="39654"/>
                  <a:pt x="1157897" y="539717"/>
                  <a:pt x="1138847" y="528075"/>
                </a:cubicBezTo>
                <a:cubicBezTo>
                  <a:pt x="1119797" y="516433"/>
                  <a:pt x="1063705" y="23250"/>
                  <a:pt x="992797" y="1025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10970096-BC58-DD17-6BF9-A205582FB497}"/>
              </a:ext>
            </a:extLst>
          </p:cNvPr>
          <p:cNvSpPr/>
          <p:nvPr/>
        </p:nvSpPr>
        <p:spPr>
          <a:xfrm>
            <a:off x="3672580" y="5068696"/>
            <a:ext cx="2369517" cy="1171252"/>
          </a:xfrm>
          <a:custGeom>
            <a:avLst/>
            <a:gdLst>
              <a:gd name="connsiteX0" fmla="*/ 2144020 w 2369517"/>
              <a:gd name="connsiteY0" fmla="*/ 17654 h 1171252"/>
              <a:gd name="connsiteX1" fmla="*/ 1416945 w 2369517"/>
              <a:gd name="connsiteY1" fmla="*/ 719329 h 1171252"/>
              <a:gd name="connsiteX2" fmla="*/ 1553470 w 2369517"/>
              <a:gd name="connsiteY2" fmla="*/ 665354 h 1171252"/>
              <a:gd name="connsiteX3" fmla="*/ 1185170 w 2369517"/>
              <a:gd name="connsiteY3" fmla="*/ 751079 h 1171252"/>
              <a:gd name="connsiteX4" fmla="*/ 331095 w 2369517"/>
              <a:gd name="connsiteY4" fmla="*/ 582804 h 1171252"/>
              <a:gd name="connsiteX5" fmla="*/ 940695 w 2369517"/>
              <a:gd name="connsiteY5" fmla="*/ 782829 h 1171252"/>
              <a:gd name="connsiteX6" fmla="*/ 381895 w 2369517"/>
              <a:gd name="connsiteY6" fmla="*/ 700279 h 1171252"/>
              <a:gd name="connsiteX7" fmla="*/ 895 w 2369517"/>
              <a:gd name="connsiteY7" fmla="*/ 547879 h 1171252"/>
              <a:gd name="connsiteX8" fmla="*/ 486670 w 2369517"/>
              <a:gd name="connsiteY8" fmla="*/ 773304 h 1171252"/>
              <a:gd name="connsiteX9" fmla="*/ 64395 w 2369517"/>
              <a:gd name="connsiteY9" fmla="*/ 684404 h 1171252"/>
              <a:gd name="connsiteX10" fmla="*/ 620020 w 2369517"/>
              <a:gd name="connsiteY10" fmla="*/ 935229 h 1171252"/>
              <a:gd name="connsiteX11" fmla="*/ 140595 w 2369517"/>
              <a:gd name="connsiteY11" fmla="*/ 817754 h 1171252"/>
              <a:gd name="connsiteX12" fmla="*/ 864495 w 2369517"/>
              <a:gd name="connsiteY12" fmla="*/ 1160654 h 1171252"/>
              <a:gd name="connsiteX13" fmla="*/ 591445 w 2369517"/>
              <a:gd name="connsiteY13" fmla="*/ 1084454 h 1171252"/>
              <a:gd name="connsiteX14" fmla="*/ 1159770 w 2369517"/>
              <a:gd name="connsiteY14" fmla="*/ 1090804 h 1171252"/>
              <a:gd name="connsiteX15" fmla="*/ 1540770 w 2369517"/>
              <a:gd name="connsiteY15" fmla="*/ 909829 h 1171252"/>
              <a:gd name="connsiteX16" fmla="*/ 1369320 w 2369517"/>
              <a:gd name="connsiteY16" fmla="*/ 1008254 h 1171252"/>
              <a:gd name="connsiteX17" fmla="*/ 2115445 w 2369517"/>
              <a:gd name="connsiteY17" fmla="*/ 449454 h 1171252"/>
              <a:gd name="connsiteX18" fmla="*/ 1890020 w 2369517"/>
              <a:gd name="connsiteY18" fmla="*/ 620904 h 1171252"/>
              <a:gd name="connsiteX19" fmla="*/ 2369445 w 2369517"/>
              <a:gd name="connsiteY19" fmla="*/ 1779 h 1171252"/>
              <a:gd name="connsiteX20" fmla="*/ 1928120 w 2369517"/>
              <a:gd name="connsiteY20" fmla="*/ 420879 h 1171252"/>
              <a:gd name="connsiteX21" fmla="*/ 2144020 w 2369517"/>
              <a:gd name="connsiteY21" fmla="*/ 17654 h 117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369517" h="1171252">
                <a:moveTo>
                  <a:pt x="2144020" y="17654"/>
                </a:moveTo>
                <a:cubicBezTo>
                  <a:pt x="2058824" y="67396"/>
                  <a:pt x="1515370" y="611379"/>
                  <a:pt x="1416945" y="719329"/>
                </a:cubicBezTo>
                <a:cubicBezTo>
                  <a:pt x="1318520" y="827279"/>
                  <a:pt x="1592099" y="660062"/>
                  <a:pt x="1553470" y="665354"/>
                </a:cubicBezTo>
                <a:cubicBezTo>
                  <a:pt x="1514841" y="670646"/>
                  <a:pt x="1388899" y="764837"/>
                  <a:pt x="1185170" y="751079"/>
                </a:cubicBezTo>
                <a:cubicBezTo>
                  <a:pt x="981441" y="737321"/>
                  <a:pt x="371841" y="577512"/>
                  <a:pt x="331095" y="582804"/>
                </a:cubicBezTo>
                <a:cubicBezTo>
                  <a:pt x="290349" y="588096"/>
                  <a:pt x="932228" y="763250"/>
                  <a:pt x="940695" y="782829"/>
                </a:cubicBezTo>
                <a:cubicBezTo>
                  <a:pt x="949162" y="802408"/>
                  <a:pt x="538528" y="739437"/>
                  <a:pt x="381895" y="700279"/>
                </a:cubicBezTo>
                <a:cubicBezTo>
                  <a:pt x="225262" y="661121"/>
                  <a:pt x="-16567" y="535708"/>
                  <a:pt x="895" y="547879"/>
                </a:cubicBezTo>
                <a:cubicBezTo>
                  <a:pt x="18357" y="560050"/>
                  <a:pt x="476087" y="750550"/>
                  <a:pt x="486670" y="773304"/>
                </a:cubicBezTo>
                <a:cubicBezTo>
                  <a:pt x="497253" y="796058"/>
                  <a:pt x="42170" y="657417"/>
                  <a:pt x="64395" y="684404"/>
                </a:cubicBezTo>
                <a:cubicBezTo>
                  <a:pt x="86620" y="711391"/>
                  <a:pt x="607320" y="913004"/>
                  <a:pt x="620020" y="935229"/>
                </a:cubicBezTo>
                <a:cubicBezTo>
                  <a:pt x="632720" y="957454"/>
                  <a:pt x="99849" y="780183"/>
                  <a:pt x="140595" y="817754"/>
                </a:cubicBezTo>
                <a:cubicBezTo>
                  <a:pt x="181341" y="855325"/>
                  <a:pt x="789353" y="1116204"/>
                  <a:pt x="864495" y="1160654"/>
                </a:cubicBezTo>
                <a:cubicBezTo>
                  <a:pt x="939637" y="1205104"/>
                  <a:pt x="542232" y="1096096"/>
                  <a:pt x="591445" y="1084454"/>
                </a:cubicBezTo>
                <a:cubicBezTo>
                  <a:pt x="640657" y="1072812"/>
                  <a:pt x="1001549" y="1119908"/>
                  <a:pt x="1159770" y="1090804"/>
                </a:cubicBezTo>
                <a:cubicBezTo>
                  <a:pt x="1317991" y="1061700"/>
                  <a:pt x="1505845" y="923587"/>
                  <a:pt x="1540770" y="909829"/>
                </a:cubicBezTo>
                <a:cubicBezTo>
                  <a:pt x="1575695" y="896071"/>
                  <a:pt x="1273541" y="1084983"/>
                  <a:pt x="1369320" y="1008254"/>
                </a:cubicBezTo>
                <a:cubicBezTo>
                  <a:pt x="1465099" y="931525"/>
                  <a:pt x="2028662" y="514012"/>
                  <a:pt x="2115445" y="449454"/>
                </a:cubicBezTo>
                <a:cubicBezTo>
                  <a:pt x="2202228" y="384896"/>
                  <a:pt x="1847687" y="695517"/>
                  <a:pt x="1890020" y="620904"/>
                </a:cubicBezTo>
                <a:cubicBezTo>
                  <a:pt x="1932353" y="546291"/>
                  <a:pt x="2363095" y="35117"/>
                  <a:pt x="2369445" y="1779"/>
                </a:cubicBezTo>
                <a:cubicBezTo>
                  <a:pt x="2375795" y="-31559"/>
                  <a:pt x="1961987" y="414529"/>
                  <a:pt x="1928120" y="420879"/>
                </a:cubicBezTo>
                <a:cubicBezTo>
                  <a:pt x="1894253" y="427229"/>
                  <a:pt x="2229216" y="-32088"/>
                  <a:pt x="2144020" y="1765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B8B04D44-4E30-64C0-63BF-C759FCCC5846}"/>
              </a:ext>
            </a:extLst>
          </p:cNvPr>
          <p:cNvSpPr/>
          <p:nvPr/>
        </p:nvSpPr>
        <p:spPr>
          <a:xfrm>
            <a:off x="2992529" y="4283472"/>
            <a:ext cx="1171733" cy="1655745"/>
          </a:xfrm>
          <a:custGeom>
            <a:avLst/>
            <a:gdLst>
              <a:gd name="connsiteX0" fmla="*/ 118971 w 1171733"/>
              <a:gd name="connsiteY0" fmla="*/ 34528 h 1655745"/>
              <a:gd name="connsiteX1" fmla="*/ 607921 w 1171733"/>
              <a:gd name="connsiteY1" fmla="*/ 479028 h 1655745"/>
              <a:gd name="connsiteX2" fmla="*/ 525371 w 1171733"/>
              <a:gd name="connsiteY2" fmla="*/ 440928 h 1655745"/>
              <a:gd name="connsiteX3" fmla="*/ 693646 w 1171733"/>
              <a:gd name="connsiteY3" fmla="*/ 583803 h 1655745"/>
              <a:gd name="connsiteX4" fmla="*/ 388846 w 1171733"/>
              <a:gd name="connsiteY4" fmla="*/ 377428 h 1655745"/>
              <a:gd name="connsiteX5" fmla="*/ 572996 w 1171733"/>
              <a:gd name="connsiteY5" fmla="*/ 545703 h 1655745"/>
              <a:gd name="connsiteX6" fmla="*/ 757146 w 1171733"/>
              <a:gd name="connsiteY6" fmla="*/ 831453 h 1655745"/>
              <a:gd name="connsiteX7" fmla="*/ 677771 w 1171733"/>
              <a:gd name="connsiteY7" fmla="*/ 717153 h 1655745"/>
              <a:gd name="connsiteX8" fmla="*/ 458696 w 1171733"/>
              <a:gd name="connsiteY8" fmla="*/ 479028 h 1655745"/>
              <a:gd name="connsiteX9" fmla="*/ 677771 w 1171733"/>
              <a:gd name="connsiteY9" fmla="*/ 818753 h 1655745"/>
              <a:gd name="connsiteX10" fmla="*/ 512671 w 1171733"/>
              <a:gd name="connsiteY10" fmla="*/ 685403 h 1655745"/>
              <a:gd name="connsiteX11" fmla="*/ 773021 w 1171733"/>
              <a:gd name="connsiteY11" fmla="*/ 1053703 h 1655745"/>
              <a:gd name="connsiteX12" fmla="*/ 696821 w 1171733"/>
              <a:gd name="connsiteY12" fmla="*/ 999728 h 1655745"/>
              <a:gd name="connsiteX13" fmla="*/ 1147671 w 1171733"/>
              <a:gd name="connsiteY13" fmla="*/ 1628378 h 1655745"/>
              <a:gd name="connsiteX14" fmla="*/ 1030196 w 1171733"/>
              <a:gd name="connsiteY14" fmla="*/ 1495028 h 1655745"/>
              <a:gd name="connsiteX15" fmla="*/ 357096 w 1171733"/>
              <a:gd name="connsiteY15" fmla="*/ 1063228 h 1655745"/>
              <a:gd name="connsiteX16" fmla="*/ 80871 w 1171733"/>
              <a:gd name="connsiteY16" fmla="*/ 761603 h 1655745"/>
              <a:gd name="connsiteX17" fmla="*/ 23721 w 1171733"/>
              <a:gd name="connsiteY17" fmla="*/ 177403 h 1655745"/>
              <a:gd name="connsiteX18" fmla="*/ 90396 w 1171733"/>
              <a:gd name="connsiteY18" fmla="*/ 504428 h 1655745"/>
              <a:gd name="connsiteX19" fmla="*/ 1496 w 1171733"/>
              <a:gd name="connsiteY19" fmla="*/ 2778 h 1655745"/>
              <a:gd name="connsiteX20" fmla="*/ 179296 w 1171733"/>
              <a:gd name="connsiteY20" fmla="*/ 291703 h 1655745"/>
              <a:gd name="connsiteX21" fmla="*/ 118971 w 1171733"/>
              <a:gd name="connsiteY21" fmla="*/ 34528 h 1655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71733" h="1655745">
                <a:moveTo>
                  <a:pt x="118971" y="34528"/>
                </a:moveTo>
                <a:cubicBezTo>
                  <a:pt x="190408" y="65749"/>
                  <a:pt x="540188" y="411295"/>
                  <a:pt x="607921" y="479028"/>
                </a:cubicBezTo>
                <a:cubicBezTo>
                  <a:pt x="675654" y="546761"/>
                  <a:pt x="511084" y="423466"/>
                  <a:pt x="525371" y="440928"/>
                </a:cubicBezTo>
                <a:cubicBezTo>
                  <a:pt x="539658" y="458390"/>
                  <a:pt x="716400" y="594386"/>
                  <a:pt x="693646" y="583803"/>
                </a:cubicBezTo>
                <a:cubicBezTo>
                  <a:pt x="670892" y="573220"/>
                  <a:pt x="408954" y="383778"/>
                  <a:pt x="388846" y="377428"/>
                </a:cubicBezTo>
                <a:cubicBezTo>
                  <a:pt x="368738" y="371078"/>
                  <a:pt x="511613" y="470032"/>
                  <a:pt x="572996" y="545703"/>
                </a:cubicBezTo>
                <a:cubicBezTo>
                  <a:pt x="634379" y="621374"/>
                  <a:pt x="739684" y="802878"/>
                  <a:pt x="757146" y="831453"/>
                </a:cubicBezTo>
                <a:cubicBezTo>
                  <a:pt x="774608" y="860028"/>
                  <a:pt x="727513" y="775890"/>
                  <a:pt x="677771" y="717153"/>
                </a:cubicBezTo>
                <a:cubicBezTo>
                  <a:pt x="628029" y="658416"/>
                  <a:pt x="458696" y="462095"/>
                  <a:pt x="458696" y="479028"/>
                </a:cubicBezTo>
                <a:cubicBezTo>
                  <a:pt x="458696" y="495961"/>
                  <a:pt x="668775" y="784357"/>
                  <a:pt x="677771" y="818753"/>
                </a:cubicBezTo>
                <a:cubicBezTo>
                  <a:pt x="686767" y="853149"/>
                  <a:pt x="496796" y="646245"/>
                  <a:pt x="512671" y="685403"/>
                </a:cubicBezTo>
                <a:cubicBezTo>
                  <a:pt x="528546" y="724561"/>
                  <a:pt x="742329" y="1001316"/>
                  <a:pt x="773021" y="1053703"/>
                </a:cubicBezTo>
                <a:cubicBezTo>
                  <a:pt x="803713" y="1106090"/>
                  <a:pt x="634379" y="903949"/>
                  <a:pt x="696821" y="999728"/>
                </a:cubicBezTo>
                <a:cubicBezTo>
                  <a:pt x="759263" y="1095507"/>
                  <a:pt x="1092109" y="1545828"/>
                  <a:pt x="1147671" y="1628378"/>
                </a:cubicBezTo>
                <a:cubicBezTo>
                  <a:pt x="1203233" y="1710928"/>
                  <a:pt x="1161959" y="1589220"/>
                  <a:pt x="1030196" y="1495028"/>
                </a:cubicBezTo>
                <a:cubicBezTo>
                  <a:pt x="898434" y="1400836"/>
                  <a:pt x="515317" y="1185465"/>
                  <a:pt x="357096" y="1063228"/>
                </a:cubicBezTo>
                <a:cubicBezTo>
                  <a:pt x="198875" y="940991"/>
                  <a:pt x="136434" y="909241"/>
                  <a:pt x="80871" y="761603"/>
                </a:cubicBezTo>
                <a:cubicBezTo>
                  <a:pt x="25308" y="613966"/>
                  <a:pt x="22134" y="220265"/>
                  <a:pt x="23721" y="177403"/>
                </a:cubicBezTo>
                <a:cubicBezTo>
                  <a:pt x="25308" y="134541"/>
                  <a:pt x="94100" y="533532"/>
                  <a:pt x="90396" y="504428"/>
                </a:cubicBezTo>
                <a:cubicBezTo>
                  <a:pt x="86692" y="475324"/>
                  <a:pt x="-13321" y="38232"/>
                  <a:pt x="1496" y="2778"/>
                </a:cubicBezTo>
                <a:cubicBezTo>
                  <a:pt x="16313" y="-32676"/>
                  <a:pt x="158659" y="282707"/>
                  <a:pt x="179296" y="291703"/>
                </a:cubicBezTo>
                <a:cubicBezTo>
                  <a:pt x="199934" y="300699"/>
                  <a:pt x="47534" y="3307"/>
                  <a:pt x="118971" y="3452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2F7F92D6-58F6-49D6-0D5C-467B382E34C0}"/>
              </a:ext>
            </a:extLst>
          </p:cNvPr>
          <p:cNvSpPr/>
          <p:nvPr/>
        </p:nvSpPr>
        <p:spPr>
          <a:xfrm>
            <a:off x="5826680" y="4354244"/>
            <a:ext cx="159155" cy="522164"/>
          </a:xfrm>
          <a:custGeom>
            <a:avLst/>
            <a:gdLst>
              <a:gd name="connsiteX0" fmla="*/ 158195 w 159155"/>
              <a:gd name="connsiteY0" fmla="*/ 5031 h 522164"/>
              <a:gd name="connsiteX1" fmla="*/ 2620 w 159155"/>
              <a:gd name="connsiteY1" fmla="*/ 516206 h 522164"/>
              <a:gd name="connsiteX2" fmla="*/ 66120 w 159155"/>
              <a:gd name="connsiteY2" fmla="*/ 268556 h 522164"/>
              <a:gd name="connsiteX3" fmla="*/ 158195 w 159155"/>
              <a:gd name="connsiteY3" fmla="*/ 5031 h 522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155" h="522164">
                <a:moveTo>
                  <a:pt x="158195" y="5031"/>
                </a:moveTo>
                <a:cubicBezTo>
                  <a:pt x="147612" y="46306"/>
                  <a:pt x="17966" y="472285"/>
                  <a:pt x="2620" y="516206"/>
                </a:cubicBezTo>
                <a:cubicBezTo>
                  <a:pt x="-12726" y="560127"/>
                  <a:pt x="43366" y="349518"/>
                  <a:pt x="66120" y="268556"/>
                </a:cubicBezTo>
                <a:cubicBezTo>
                  <a:pt x="88874" y="187594"/>
                  <a:pt x="168778" y="-36244"/>
                  <a:pt x="158195" y="5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82ED7235-5DDD-C7A6-8640-BC6F4F13CBFF}"/>
              </a:ext>
            </a:extLst>
          </p:cNvPr>
          <p:cNvSpPr/>
          <p:nvPr/>
        </p:nvSpPr>
        <p:spPr>
          <a:xfrm>
            <a:off x="3352690" y="4740107"/>
            <a:ext cx="235084" cy="381633"/>
          </a:xfrm>
          <a:custGeom>
            <a:avLst/>
            <a:gdLst>
              <a:gd name="connsiteX0" fmla="*/ 110 w 235084"/>
              <a:gd name="connsiteY0" fmla="*/ 168 h 381633"/>
              <a:gd name="connsiteX1" fmla="*/ 184260 w 235084"/>
              <a:gd name="connsiteY1" fmla="*/ 231943 h 381633"/>
              <a:gd name="connsiteX2" fmla="*/ 228710 w 235084"/>
              <a:gd name="connsiteY2" fmla="*/ 381168 h 381633"/>
              <a:gd name="connsiteX3" fmla="*/ 212835 w 235084"/>
              <a:gd name="connsiteY3" fmla="*/ 270043 h 381633"/>
              <a:gd name="connsiteX4" fmla="*/ 110 w 235084"/>
              <a:gd name="connsiteY4" fmla="*/ 168 h 381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084" h="381633">
                <a:moveTo>
                  <a:pt x="110" y="168"/>
                </a:moveTo>
                <a:cubicBezTo>
                  <a:pt x="-4652" y="-6182"/>
                  <a:pt x="146160" y="168443"/>
                  <a:pt x="184260" y="231943"/>
                </a:cubicBezTo>
                <a:cubicBezTo>
                  <a:pt x="222360" y="295443"/>
                  <a:pt x="223948" y="374818"/>
                  <a:pt x="228710" y="381168"/>
                </a:cubicBezTo>
                <a:cubicBezTo>
                  <a:pt x="233472" y="387518"/>
                  <a:pt x="246172" y="327722"/>
                  <a:pt x="212835" y="270043"/>
                </a:cubicBezTo>
                <a:cubicBezTo>
                  <a:pt x="179498" y="212364"/>
                  <a:pt x="4872" y="6518"/>
                  <a:pt x="110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16C7DC82-AD8F-8A81-1DC6-1158AD2F1622}"/>
              </a:ext>
            </a:extLst>
          </p:cNvPr>
          <p:cNvSpPr/>
          <p:nvPr/>
        </p:nvSpPr>
        <p:spPr>
          <a:xfrm>
            <a:off x="3056646" y="3735877"/>
            <a:ext cx="48988" cy="313335"/>
          </a:xfrm>
          <a:custGeom>
            <a:avLst/>
            <a:gdLst>
              <a:gd name="connsiteX0" fmla="*/ 48504 w 48988"/>
              <a:gd name="connsiteY0" fmla="*/ 1098 h 313335"/>
              <a:gd name="connsiteX1" fmla="*/ 26279 w 48988"/>
              <a:gd name="connsiteY1" fmla="*/ 124923 h 313335"/>
              <a:gd name="connsiteX2" fmla="*/ 4054 w 48988"/>
              <a:gd name="connsiteY2" fmla="*/ 312248 h 313335"/>
              <a:gd name="connsiteX3" fmla="*/ 4054 w 48988"/>
              <a:gd name="connsiteY3" fmla="*/ 194773 h 313335"/>
              <a:gd name="connsiteX4" fmla="*/ 48504 w 48988"/>
              <a:gd name="connsiteY4" fmla="*/ 1098 h 313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988" h="313335">
                <a:moveTo>
                  <a:pt x="48504" y="1098"/>
                </a:moveTo>
                <a:cubicBezTo>
                  <a:pt x="52208" y="-10544"/>
                  <a:pt x="33687" y="73065"/>
                  <a:pt x="26279" y="124923"/>
                </a:cubicBezTo>
                <a:cubicBezTo>
                  <a:pt x="18871" y="176781"/>
                  <a:pt x="7758" y="300606"/>
                  <a:pt x="4054" y="312248"/>
                </a:cubicBezTo>
                <a:cubicBezTo>
                  <a:pt x="350" y="323890"/>
                  <a:pt x="-2825" y="239223"/>
                  <a:pt x="4054" y="194773"/>
                </a:cubicBezTo>
                <a:cubicBezTo>
                  <a:pt x="10933" y="150323"/>
                  <a:pt x="44800" y="12740"/>
                  <a:pt x="48504" y="1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B1C0F08A-9103-8519-1808-6B70EA9C352F}"/>
              </a:ext>
            </a:extLst>
          </p:cNvPr>
          <p:cNvSpPr/>
          <p:nvPr/>
        </p:nvSpPr>
        <p:spPr>
          <a:xfrm>
            <a:off x="5886353" y="3736862"/>
            <a:ext cx="66775" cy="406661"/>
          </a:xfrm>
          <a:custGeom>
            <a:avLst/>
            <a:gdLst>
              <a:gd name="connsiteX0" fmla="*/ 97 w 66775"/>
              <a:gd name="connsiteY0" fmla="*/ 113 h 406661"/>
              <a:gd name="connsiteX1" fmla="*/ 50897 w 66775"/>
              <a:gd name="connsiteY1" fmla="*/ 209663 h 406661"/>
              <a:gd name="connsiteX2" fmla="*/ 9622 w 66775"/>
              <a:gd name="connsiteY2" fmla="*/ 406513 h 406661"/>
              <a:gd name="connsiteX3" fmla="*/ 66772 w 66775"/>
              <a:gd name="connsiteY3" fmla="*/ 238238 h 406661"/>
              <a:gd name="connsiteX4" fmla="*/ 97 w 66775"/>
              <a:gd name="connsiteY4" fmla="*/ 113 h 406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75" h="406661">
                <a:moveTo>
                  <a:pt x="97" y="113"/>
                </a:moveTo>
                <a:cubicBezTo>
                  <a:pt x="-2549" y="-4649"/>
                  <a:pt x="49310" y="141930"/>
                  <a:pt x="50897" y="209663"/>
                </a:cubicBezTo>
                <a:cubicBezTo>
                  <a:pt x="52484" y="277396"/>
                  <a:pt x="6976" y="401751"/>
                  <a:pt x="9622" y="406513"/>
                </a:cubicBezTo>
                <a:cubicBezTo>
                  <a:pt x="12268" y="411275"/>
                  <a:pt x="67301" y="300150"/>
                  <a:pt x="66772" y="238238"/>
                </a:cubicBezTo>
                <a:cubicBezTo>
                  <a:pt x="66243" y="176326"/>
                  <a:pt x="2743" y="4875"/>
                  <a:pt x="97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BD9A572C-AEF6-9A77-DE49-32328FB03EE9}"/>
              </a:ext>
            </a:extLst>
          </p:cNvPr>
          <p:cNvSpPr/>
          <p:nvPr/>
        </p:nvSpPr>
        <p:spPr>
          <a:xfrm>
            <a:off x="3019425" y="4089304"/>
            <a:ext cx="101600" cy="378165"/>
          </a:xfrm>
          <a:custGeom>
            <a:avLst/>
            <a:gdLst>
              <a:gd name="connsiteX0" fmla="*/ 0 w 101600"/>
              <a:gd name="connsiteY0" fmla="*/ 96 h 378165"/>
              <a:gd name="connsiteX1" fmla="*/ 53975 w 101600"/>
              <a:gd name="connsiteY1" fmla="*/ 254096 h 378165"/>
              <a:gd name="connsiteX2" fmla="*/ 101600 w 101600"/>
              <a:gd name="connsiteY2" fmla="*/ 377921 h 378165"/>
              <a:gd name="connsiteX3" fmla="*/ 53975 w 101600"/>
              <a:gd name="connsiteY3" fmla="*/ 225521 h 378165"/>
              <a:gd name="connsiteX4" fmla="*/ 0 w 101600"/>
              <a:gd name="connsiteY4" fmla="*/ 96 h 378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00" h="378165">
                <a:moveTo>
                  <a:pt x="0" y="96"/>
                </a:moveTo>
                <a:cubicBezTo>
                  <a:pt x="0" y="4858"/>
                  <a:pt x="37042" y="191125"/>
                  <a:pt x="53975" y="254096"/>
                </a:cubicBezTo>
                <a:cubicBezTo>
                  <a:pt x="70908" y="317067"/>
                  <a:pt x="101600" y="382683"/>
                  <a:pt x="101600" y="377921"/>
                </a:cubicBezTo>
                <a:cubicBezTo>
                  <a:pt x="101600" y="373159"/>
                  <a:pt x="68792" y="282671"/>
                  <a:pt x="53975" y="225521"/>
                </a:cubicBezTo>
                <a:cubicBezTo>
                  <a:pt x="39158" y="168371"/>
                  <a:pt x="0" y="-4666"/>
                  <a:pt x="0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2612D9B6-327B-B050-B4AD-73FB4AD62A06}"/>
              </a:ext>
            </a:extLst>
          </p:cNvPr>
          <p:cNvSpPr/>
          <p:nvPr/>
        </p:nvSpPr>
        <p:spPr>
          <a:xfrm>
            <a:off x="4298858" y="5867375"/>
            <a:ext cx="838426" cy="82669"/>
          </a:xfrm>
          <a:custGeom>
            <a:avLst/>
            <a:gdLst>
              <a:gd name="connsiteX0" fmla="*/ 92 w 838426"/>
              <a:gd name="connsiteY0" fmla="*/ 6375 h 82669"/>
              <a:gd name="connsiteX1" fmla="*/ 454117 w 838426"/>
              <a:gd name="connsiteY1" fmla="*/ 73050 h 82669"/>
              <a:gd name="connsiteX2" fmla="*/ 838292 w 838426"/>
              <a:gd name="connsiteY2" fmla="*/ 25 h 82669"/>
              <a:gd name="connsiteX3" fmla="*/ 492217 w 838426"/>
              <a:gd name="connsiteY3" fmla="*/ 82575 h 82669"/>
              <a:gd name="connsiteX4" fmla="*/ 92 w 838426"/>
              <a:gd name="connsiteY4" fmla="*/ 6375 h 82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8426" h="82669">
                <a:moveTo>
                  <a:pt x="92" y="6375"/>
                </a:moveTo>
                <a:cubicBezTo>
                  <a:pt x="-6258" y="4787"/>
                  <a:pt x="314417" y="74108"/>
                  <a:pt x="454117" y="73050"/>
                </a:cubicBezTo>
                <a:cubicBezTo>
                  <a:pt x="593817" y="71992"/>
                  <a:pt x="831942" y="-1563"/>
                  <a:pt x="838292" y="25"/>
                </a:cubicBezTo>
                <a:cubicBezTo>
                  <a:pt x="844642" y="1612"/>
                  <a:pt x="625038" y="79400"/>
                  <a:pt x="492217" y="82575"/>
                </a:cubicBezTo>
                <a:cubicBezTo>
                  <a:pt x="359396" y="85750"/>
                  <a:pt x="6442" y="7963"/>
                  <a:pt x="92" y="6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5283D623-65E7-5FFF-F6DC-543FBE0F6393}"/>
              </a:ext>
            </a:extLst>
          </p:cNvPr>
          <p:cNvSpPr/>
          <p:nvPr/>
        </p:nvSpPr>
        <p:spPr>
          <a:xfrm>
            <a:off x="4951579" y="5018784"/>
            <a:ext cx="848597" cy="1038868"/>
          </a:xfrm>
          <a:custGeom>
            <a:avLst/>
            <a:gdLst>
              <a:gd name="connsiteX0" fmla="*/ 191921 w 848597"/>
              <a:gd name="connsiteY0" fmla="*/ 891 h 1038868"/>
              <a:gd name="connsiteX1" fmla="*/ 318921 w 848597"/>
              <a:gd name="connsiteY1" fmla="*/ 350141 h 1038868"/>
              <a:gd name="connsiteX2" fmla="*/ 163346 w 848597"/>
              <a:gd name="connsiteY2" fmla="*/ 781941 h 1038868"/>
              <a:gd name="connsiteX3" fmla="*/ 236371 w 848597"/>
              <a:gd name="connsiteY3" fmla="*/ 689866 h 1038868"/>
              <a:gd name="connsiteX4" fmla="*/ 4596 w 848597"/>
              <a:gd name="connsiteY4" fmla="*/ 1029591 h 1038868"/>
              <a:gd name="connsiteX5" fmla="*/ 144296 w 848597"/>
              <a:gd name="connsiteY5" fmla="*/ 880366 h 1038868"/>
              <a:gd name="connsiteX6" fmla="*/ 830096 w 848597"/>
              <a:gd name="connsiteY6" fmla="*/ 242191 h 1038868"/>
              <a:gd name="connsiteX7" fmla="*/ 645946 w 848597"/>
              <a:gd name="connsiteY7" fmla="*/ 334266 h 1038868"/>
              <a:gd name="connsiteX8" fmla="*/ 569746 w 848597"/>
              <a:gd name="connsiteY8" fmla="*/ 251716 h 1038868"/>
              <a:gd name="connsiteX9" fmla="*/ 191921 w 848597"/>
              <a:gd name="connsiteY9" fmla="*/ 891 h 103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8597" h="1038868">
                <a:moveTo>
                  <a:pt x="191921" y="891"/>
                </a:moveTo>
                <a:cubicBezTo>
                  <a:pt x="150117" y="17295"/>
                  <a:pt x="323684" y="219966"/>
                  <a:pt x="318921" y="350141"/>
                </a:cubicBezTo>
                <a:cubicBezTo>
                  <a:pt x="314159" y="480316"/>
                  <a:pt x="177104" y="725320"/>
                  <a:pt x="163346" y="781941"/>
                </a:cubicBezTo>
                <a:cubicBezTo>
                  <a:pt x="149588" y="838562"/>
                  <a:pt x="262829" y="648591"/>
                  <a:pt x="236371" y="689866"/>
                </a:cubicBezTo>
                <a:cubicBezTo>
                  <a:pt x="209913" y="731141"/>
                  <a:pt x="19942" y="997841"/>
                  <a:pt x="4596" y="1029591"/>
                </a:cubicBezTo>
                <a:cubicBezTo>
                  <a:pt x="-10750" y="1061341"/>
                  <a:pt x="6713" y="1011599"/>
                  <a:pt x="144296" y="880366"/>
                </a:cubicBezTo>
                <a:cubicBezTo>
                  <a:pt x="281879" y="749133"/>
                  <a:pt x="746488" y="333208"/>
                  <a:pt x="830096" y="242191"/>
                </a:cubicBezTo>
                <a:cubicBezTo>
                  <a:pt x="913704" y="151174"/>
                  <a:pt x="689338" y="332679"/>
                  <a:pt x="645946" y="334266"/>
                </a:cubicBezTo>
                <a:cubicBezTo>
                  <a:pt x="602554" y="335854"/>
                  <a:pt x="644888" y="304103"/>
                  <a:pt x="569746" y="251716"/>
                </a:cubicBezTo>
                <a:cubicBezTo>
                  <a:pt x="494604" y="199329"/>
                  <a:pt x="233725" y="-15513"/>
                  <a:pt x="191921" y="89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3444D030-C37C-6E82-1C56-611EDBCF9283}"/>
              </a:ext>
            </a:extLst>
          </p:cNvPr>
          <p:cNvSpPr/>
          <p:nvPr/>
        </p:nvSpPr>
        <p:spPr>
          <a:xfrm>
            <a:off x="3821919" y="4993388"/>
            <a:ext cx="1345701" cy="410946"/>
          </a:xfrm>
          <a:custGeom>
            <a:avLst/>
            <a:gdLst>
              <a:gd name="connsiteX0" fmla="*/ 203981 w 1345701"/>
              <a:gd name="connsiteY0" fmla="*/ 137412 h 410946"/>
              <a:gd name="connsiteX1" fmla="*/ 531006 w 1345701"/>
              <a:gd name="connsiteY1" fmla="*/ 270762 h 410946"/>
              <a:gd name="connsiteX2" fmla="*/ 445281 w 1345701"/>
              <a:gd name="connsiteY2" fmla="*/ 283462 h 410946"/>
              <a:gd name="connsiteX3" fmla="*/ 778656 w 1345701"/>
              <a:gd name="connsiteY3" fmla="*/ 264412 h 410946"/>
              <a:gd name="connsiteX4" fmla="*/ 715156 w 1345701"/>
              <a:gd name="connsiteY4" fmla="*/ 267587 h 410946"/>
              <a:gd name="connsiteX5" fmla="*/ 1051706 w 1345701"/>
              <a:gd name="connsiteY5" fmla="*/ 143762 h 410946"/>
              <a:gd name="connsiteX6" fmla="*/ 1010431 w 1345701"/>
              <a:gd name="connsiteY6" fmla="*/ 162812 h 410946"/>
              <a:gd name="connsiteX7" fmla="*/ 1340631 w 1345701"/>
              <a:gd name="connsiteY7" fmla="*/ 887 h 410946"/>
              <a:gd name="connsiteX8" fmla="*/ 1200931 w 1345701"/>
              <a:gd name="connsiteY8" fmla="*/ 105662 h 410946"/>
              <a:gd name="connsiteX9" fmla="*/ 1067581 w 1345701"/>
              <a:gd name="connsiteY9" fmla="*/ 270762 h 410946"/>
              <a:gd name="connsiteX10" fmla="*/ 854856 w 1345701"/>
              <a:gd name="connsiteY10" fmla="*/ 378712 h 410946"/>
              <a:gd name="connsiteX11" fmla="*/ 965981 w 1345701"/>
              <a:gd name="connsiteY11" fmla="*/ 369187 h 410946"/>
              <a:gd name="connsiteX12" fmla="*/ 197631 w 1345701"/>
              <a:gd name="connsiteY12" fmla="*/ 397762 h 410946"/>
              <a:gd name="connsiteX13" fmla="*/ 419881 w 1345701"/>
              <a:gd name="connsiteY13" fmla="*/ 391412 h 410946"/>
              <a:gd name="connsiteX14" fmla="*/ 19831 w 1345701"/>
              <a:gd name="connsiteY14" fmla="*/ 172337 h 410946"/>
              <a:gd name="connsiteX15" fmla="*/ 162706 w 1345701"/>
              <a:gd name="connsiteY15" fmla="*/ 245362 h 410946"/>
              <a:gd name="connsiteX16" fmla="*/ 781 w 1345701"/>
              <a:gd name="connsiteY16" fmla="*/ 77087 h 410946"/>
              <a:gd name="connsiteX17" fmla="*/ 245256 w 1345701"/>
              <a:gd name="connsiteY17" fmla="*/ 251712 h 410946"/>
              <a:gd name="connsiteX18" fmla="*/ 203981 w 1345701"/>
              <a:gd name="connsiteY18" fmla="*/ 137412 h 410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45701" h="410946">
                <a:moveTo>
                  <a:pt x="203981" y="137412"/>
                </a:moveTo>
                <a:cubicBezTo>
                  <a:pt x="251606" y="140587"/>
                  <a:pt x="490789" y="246420"/>
                  <a:pt x="531006" y="270762"/>
                </a:cubicBezTo>
                <a:cubicBezTo>
                  <a:pt x="571223" y="295104"/>
                  <a:pt x="404006" y="284520"/>
                  <a:pt x="445281" y="283462"/>
                </a:cubicBezTo>
                <a:cubicBezTo>
                  <a:pt x="486556" y="282404"/>
                  <a:pt x="733677" y="267058"/>
                  <a:pt x="778656" y="264412"/>
                </a:cubicBezTo>
                <a:cubicBezTo>
                  <a:pt x="823635" y="261766"/>
                  <a:pt x="669648" y="287695"/>
                  <a:pt x="715156" y="267587"/>
                </a:cubicBezTo>
                <a:cubicBezTo>
                  <a:pt x="760664" y="247479"/>
                  <a:pt x="1002494" y="161224"/>
                  <a:pt x="1051706" y="143762"/>
                </a:cubicBezTo>
                <a:cubicBezTo>
                  <a:pt x="1100918" y="126300"/>
                  <a:pt x="1010431" y="162812"/>
                  <a:pt x="1010431" y="162812"/>
                </a:cubicBezTo>
                <a:cubicBezTo>
                  <a:pt x="1058585" y="139000"/>
                  <a:pt x="1308881" y="10412"/>
                  <a:pt x="1340631" y="887"/>
                </a:cubicBezTo>
                <a:cubicBezTo>
                  <a:pt x="1372381" y="-8638"/>
                  <a:pt x="1246439" y="60683"/>
                  <a:pt x="1200931" y="105662"/>
                </a:cubicBezTo>
                <a:cubicBezTo>
                  <a:pt x="1155423" y="150641"/>
                  <a:pt x="1125260" y="225254"/>
                  <a:pt x="1067581" y="270762"/>
                </a:cubicBezTo>
                <a:cubicBezTo>
                  <a:pt x="1009902" y="316270"/>
                  <a:pt x="871789" y="362308"/>
                  <a:pt x="854856" y="378712"/>
                </a:cubicBezTo>
                <a:cubicBezTo>
                  <a:pt x="837923" y="395116"/>
                  <a:pt x="965981" y="369187"/>
                  <a:pt x="965981" y="369187"/>
                </a:cubicBezTo>
                <a:lnTo>
                  <a:pt x="197631" y="397762"/>
                </a:lnTo>
                <a:cubicBezTo>
                  <a:pt x="106614" y="401466"/>
                  <a:pt x="449514" y="428983"/>
                  <a:pt x="419881" y="391412"/>
                </a:cubicBezTo>
                <a:cubicBezTo>
                  <a:pt x="390248" y="353841"/>
                  <a:pt x="62693" y="196679"/>
                  <a:pt x="19831" y="172337"/>
                </a:cubicBezTo>
                <a:cubicBezTo>
                  <a:pt x="-23031" y="147995"/>
                  <a:pt x="165881" y="261237"/>
                  <a:pt x="162706" y="245362"/>
                </a:cubicBezTo>
                <a:cubicBezTo>
                  <a:pt x="159531" y="229487"/>
                  <a:pt x="-12977" y="76029"/>
                  <a:pt x="781" y="77087"/>
                </a:cubicBezTo>
                <a:cubicBezTo>
                  <a:pt x="14539" y="78145"/>
                  <a:pt x="210331" y="236366"/>
                  <a:pt x="245256" y="251712"/>
                </a:cubicBezTo>
                <a:cubicBezTo>
                  <a:pt x="280181" y="267058"/>
                  <a:pt x="156356" y="134237"/>
                  <a:pt x="203981" y="13741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EEFA7916-3DB2-FC35-2847-7737A0FB2DE4}"/>
              </a:ext>
            </a:extLst>
          </p:cNvPr>
          <p:cNvSpPr/>
          <p:nvPr/>
        </p:nvSpPr>
        <p:spPr>
          <a:xfrm>
            <a:off x="4352912" y="5408773"/>
            <a:ext cx="244595" cy="42766"/>
          </a:xfrm>
          <a:custGeom>
            <a:avLst/>
            <a:gdLst>
              <a:gd name="connsiteX0" fmla="*/ 13 w 244595"/>
              <a:gd name="connsiteY0" fmla="*/ 42702 h 42766"/>
              <a:gd name="connsiteX1" fmla="*/ 180988 w 244595"/>
              <a:gd name="connsiteY1" fmla="*/ 10952 h 42766"/>
              <a:gd name="connsiteX2" fmla="*/ 244488 w 244595"/>
              <a:gd name="connsiteY2" fmla="*/ 10952 h 42766"/>
              <a:gd name="connsiteX3" fmla="*/ 190513 w 244595"/>
              <a:gd name="connsiteY3" fmla="*/ 1427 h 42766"/>
              <a:gd name="connsiteX4" fmla="*/ 13 w 244595"/>
              <a:gd name="connsiteY4" fmla="*/ 42702 h 42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595" h="42766">
                <a:moveTo>
                  <a:pt x="13" y="42702"/>
                </a:moveTo>
                <a:cubicBezTo>
                  <a:pt x="-1574" y="44289"/>
                  <a:pt x="140242" y="16244"/>
                  <a:pt x="180988" y="10952"/>
                </a:cubicBezTo>
                <a:cubicBezTo>
                  <a:pt x="221734" y="5660"/>
                  <a:pt x="242901" y="12539"/>
                  <a:pt x="244488" y="10952"/>
                </a:cubicBezTo>
                <a:cubicBezTo>
                  <a:pt x="246075" y="9365"/>
                  <a:pt x="230200" y="-4394"/>
                  <a:pt x="190513" y="1427"/>
                </a:cubicBezTo>
                <a:cubicBezTo>
                  <a:pt x="150826" y="7248"/>
                  <a:pt x="1600" y="41115"/>
                  <a:pt x="13" y="427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6973013D-30E8-417D-B994-12CFC371D3A0}"/>
              </a:ext>
            </a:extLst>
          </p:cNvPr>
          <p:cNvSpPr/>
          <p:nvPr/>
        </p:nvSpPr>
        <p:spPr>
          <a:xfrm>
            <a:off x="3828705" y="4918067"/>
            <a:ext cx="528386" cy="250833"/>
          </a:xfrm>
          <a:custGeom>
            <a:avLst/>
            <a:gdLst>
              <a:gd name="connsiteX0" fmla="*/ 44795 w 528386"/>
              <a:gd name="connsiteY0" fmla="*/ 8 h 250833"/>
              <a:gd name="connsiteX1" fmla="*/ 345 w 528386"/>
              <a:gd name="connsiteY1" fmla="*/ 111133 h 250833"/>
              <a:gd name="connsiteX2" fmla="*/ 73370 w 528386"/>
              <a:gd name="connsiteY2" fmla="*/ 187333 h 250833"/>
              <a:gd name="connsiteX3" fmla="*/ 19395 w 528386"/>
              <a:gd name="connsiteY3" fmla="*/ 174633 h 250833"/>
              <a:gd name="connsiteX4" fmla="*/ 174970 w 528386"/>
              <a:gd name="connsiteY4" fmla="*/ 190508 h 250833"/>
              <a:gd name="connsiteX5" fmla="*/ 289270 w 528386"/>
              <a:gd name="connsiteY5" fmla="*/ 250833 h 250833"/>
              <a:gd name="connsiteX6" fmla="*/ 200370 w 528386"/>
              <a:gd name="connsiteY6" fmla="*/ 190508 h 250833"/>
              <a:gd name="connsiteX7" fmla="*/ 355945 w 528386"/>
              <a:gd name="connsiteY7" fmla="*/ 152408 h 250833"/>
              <a:gd name="connsiteX8" fmla="*/ 292445 w 528386"/>
              <a:gd name="connsiteY8" fmla="*/ 152408 h 250833"/>
              <a:gd name="connsiteX9" fmla="*/ 454370 w 528386"/>
              <a:gd name="connsiteY9" fmla="*/ 139708 h 250833"/>
              <a:gd name="connsiteX10" fmla="*/ 524220 w 528386"/>
              <a:gd name="connsiteY10" fmla="*/ 139708 h 250833"/>
              <a:gd name="connsiteX11" fmla="*/ 340070 w 528386"/>
              <a:gd name="connsiteY11" fmla="*/ 127008 h 250833"/>
              <a:gd name="connsiteX12" fmla="*/ 181320 w 528386"/>
              <a:gd name="connsiteY12" fmla="*/ 152408 h 250833"/>
              <a:gd name="connsiteX13" fmla="*/ 92420 w 528386"/>
              <a:gd name="connsiteY13" fmla="*/ 95258 h 250833"/>
              <a:gd name="connsiteX14" fmla="*/ 120995 w 528386"/>
              <a:gd name="connsiteY14" fmla="*/ 117483 h 250833"/>
              <a:gd name="connsiteX15" fmla="*/ 54320 w 528386"/>
              <a:gd name="connsiteY15" fmla="*/ 82558 h 250833"/>
              <a:gd name="connsiteX16" fmla="*/ 19395 w 528386"/>
              <a:gd name="connsiteY16" fmla="*/ 104783 h 250833"/>
              <a:gd name="connsiteX17" fmla="*/ 44795 w 528386"/>
              <a:gd name="connsiteY17" fmla="*/ 8 h 250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28386" h="250833">
                <a:moveTo>
                  <a:pt x="44795" y="8"/>
                </a:moveTo>
                <a:cubicBezTo>
                  <a:pt x="41620" y="1066"/>
                  <a:pt x="-4417" y="79912"/>
                  <a:pt x="345" y="111133"/>
                </a:cubicBezTo>
                <a:cubicBezTo>
                  <a:pt x="5107" y="142354"/>
                  <a:pt x="70195" y="176750"/>
                  <a:pt x="73370" y="187333"/>
                </a:cubicBezTo>
                <a:cubicBezTo>
                  <a:pt x="76545" y="197916"/>
                  <a:pt x="2462" y="174104"/>
                  <a:pt x="19395" y="174633"/>
                </a:cubicBezTo>
                <a:cubicBezTo>
                  <a:pt x="36328" y="175162"/>
                  <a:pt x="129991" y="177808"/>
                  <a:pt x="174970" y="190508"/>
                </a:cubicBezTo>
                <a:cubicBezTo>
                  <a:pt x="219949" y="203208"/>
                  <a:pt x="285037" y="250833"/>
                  <a:pt x="289270" y="250833"/>
                </a:cubicBezTo>
                <a:cubicBezTo>
                  <a:pt x="293503" y="250833"/>
                  <a:pt x="189258" y="206912"/>
                  <a:pt x="200370" y="190508"/>
                </a:cubicBezTo>
                <a:cubicBezTo>
                  <a:pt x="211482" y="174104"/>
                  <a:pt x="340599" y="158758"/>
                  <a:pt x="355945" y="152408"/>
                </a:cubicBezTo>
                <a:cubicBezTo>
                  <a:pt x="371291" y="146058"/>
                  <a:pt x="276041" y="154525"/>
                  <a:pt x="292445" y="152408"/>
                </a:cubicBezTo>
                <a:cubicBezTo>
                  <a:pt x="308849" y="150291"/>
                  <a:pt x="415741" y="141825"/>
                  <a:pt x="454370" y="139708"/>
                </a:cubicBezTo>
                <a:cubicBezTo>
                  <a:pt x="492999" y="137591"/>
                  <a:pt x="543270" y="141825"/>
                  <a:pt x="524220" y="139708"/>
                </a:cubicBezTo>
                <a:cubicBezTo>
                  <a:pt x="505170" y="137591"/>
                  <a:pt x="397220" y="124891"/>
                  <a:pt x="340070" y="127008"/>
                </a:cubicBezTo>
                <a:cubicBezTo>
                  <a:pt x="282920" y="129125"/>
                  <a:pt x="222595" y="157700"/>
                  <a:pt x="181320" y="152408"/>
                </a:cubicBezTo>
                <a:cubicBezTo>
                  <a:pt x="140045" y="147116"/>
                  <a:pt x="102474" y="101079"/>
                  <a:pt x="92420" y="95258"/>
                </a:cubicBezTo>
                <a:cubicBezTo>
                  <a:pt x="82366" y="89437"/>
                  <a:pt x="127345" y="119600"/>
                  <a:pt x="120995" y="117483"/>
                </a:cubicBezTo>
                <a:cubicBezTo>
                  <a:pt x="114645" y="115366"/>
                  <a:pt x="71253" y="84675"/>
                  <a:pt x="54320" y="82558"/>
                </a:cubicBezTo>
                <a:cubicBezTo>
                  <a:pt x="37387" y="80441"/>
                  <a:pt x="22570" y="113779"/>
                  <a:pt x="19395" y="104783"/>
                </a:cubicBezTo>
                <a:cubicBezTo>
                  <a:pt x="16220" y="95787"/>
                  <a:pt x="47970" y="-1050"/>
                  <a:pt x="44795" y="8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71B76FE3-E7B4-6E1D-2AC8-190EAA32D6B2}"/>
              </a:ext>
            </a:extLst>
          </p:cNvPr>
          <p:cNvSpPr/>
          <p:nvPr/>
        </p:nvSpPr>
        <p:spPr>
          <a:xfrm>
            <a:off x="4711693" y="4841574"/>
            <a:ext cx="493499" cy="210697"/>
          </a:xfrm>
          <a:custGeom>
            <a:avLst/>
            <a:gdLst>
              <a:gd name="connsiteX0" fmla="*/ 7 w 493499"/>
              <a:gd name="connsiteY0" fmla="*/ 184451 h 210697"/>
              <a:gd name="connsiteX1" fmla="*/ 288932 w 493499"/>
              <a:gd name="connsiteY1" fmla="*/ 171751 h 210697"/>
              <a:gd name="connsiteX2" fmla="*/ 368307 w 493499"/>
              <a:gd name="connsiteY2" fmla="*/ 124126 h 210697"/>
              <a:gd name="connsiteX3" fmla="*/ 336557 w 493499"/>
              <a:gd name="connsiteY3" fmla="*/ 111426 h 210697"/>
              <a:gd name="connsiteX4" fmla="*/ 428632 w 493499"/>
              <a:gd name="connsiteY4" fmla="*/ 98726 h 210697"/>
              <a:gd name="connsiteX5" fmla="*/ 450857 w 493499"/>
              <a:gd name="connsiteY5" fmla="*/ 301 h 210697"/>
              <a:gd name="connsiteX6" fmla="*/ 460382 w 493499"/>
              <a:gd name="connsiteY6" fmla="*/ 70151 h 210697"/>
              <a:gd name="connsiteX7" fmla="*/ 492132 w 493499"/>
              <a:gd name="connsiteY7" fmla="*/ 130476 h 210697"/>
              <a:gd name="connsiteX8" fmla="*/ 409582 w 493499"/>
              <a:gd name="connsiteY8" fmla="*/ 127301 h 210697"/>
              <a:gd name="connsiteX9" fmla="*/ 314332 w 493499"/>
              <a:gd name="connsiteY9" fmla="*/ 200326 h 210697"/>
              <a:gd name="connsiteX10" fmla="*/ 158757 w 493499"/>
              <a:gd name="connsiteY10" fmla="*/ 209851 h 210697"/>
              <a:gd name="connsiteX11" fmla="*/ 279407 w 493499"/>
              <a:gd name="connsiteY11" fmla="*/ 197151 h 210697"/>
              <a:gd name="connsiteX12" fmla="*/ 7 w 493499"/>
              <a:gd name="connsiteY12" fmla="*/ 184451 h 210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3499" h="210697">
                <a:moveTo>
                  <a:pt x="7" y="184451"/>
                </a:moveTo>
                <a:cubicBezTo>
                  <a:pt x="1594" y="180218"/>
                  <a:pt x="227549" y="181805"/>
                  <a:pt x="288932" y="171751"/>
                </a:cubicBezTo>
                <a:cubicBezTo>
                  <a:pt x="350315" y="161697"/>
                  <a:pt x="360370" y="134180"/>
                  <a:pt x="368307" y="124126"/>
                </a:cubicBezTo>
                <a:cubicBezTo>
                  <a:pt x="376244" y="114072"/>
                  <a:pt x="326503" y="115659"/>
                  <a:pt x="336557" y="111426"/>
                </a:cubicBezTo>
                <a:cubicBezTo>
                  <a:pt x="346611" y="107193"/>
                  <a:pt x="409582" y="117247"/>
                  <a:pt x="428632" y="98726"/>
                </a:cubicBezTo>
                <a:cubicBezTo>
                  <a:pt x="447682" y="80205"/>
                  <a:pt x="445565" y="5063"/>
                  <a:pt x="450857" y="301"/>
                </a:cubicBezTo>
                <a:cubicBezTo>
                  <a:pt x="456149" y="-4462"/>
                  <a:pt x="453503" y="48455"/>
                  <a:pt x="460382" y="70151"/>
                </a:cubicBezTo>
                <a:cubicBezTo>
                  <a:pt x="467261" y="91847"/>
                  <a:pt x="500599" y="120951"/>
                  <a:pt x="492132" y="130476"/>
                </a:cubicBezTo>
                <a:cubicBezTo>
                  <a:pt x="483665" y="140001"/>
                  <a:pt x="439215" y="115659"/>
                  <a:pt x="409582" y="127301"/>
                </a:cubicBezTo>
                <a:cubicBezTo>
                  <a:pt x="379949" y="138943"/>
                  <a:pt x="356136" y="186568"/>
                  <a:pt x="314332" y="200326"/>
                </a:cubicBezTo>
                <a:cubicBezTo>
                  <a:pt x="272528" y="214084"/>
                  <a:pt x="164578" y="210380"/>
                  <a:pt x="158757" y="209851"/>
                </a:cubicBezTo>
                <a:cubicBezTo>
                  <a:pt x="152936" y="209322"/>
                  <a:pt x="303749" y="198209"/>
                  <a:pt x="279407" y="197151"/>
                </a:cubicBezTo>
                <a:cubicBezTo>
                  <a:pt x="255065" y="196093"/>
                  <a:pt x="-1580" y="188684"/>
                  <a:pt x="7" y="184451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D1EE099D-B88A-7816-6DED-10FC8A2821D5}"/>
              </a:ext>
            </a:extLst>
          </p:cNvPr>
          <p:cNvSpPr/>
          <p:nvPr/>
        </p:nvSpPr>
        <p:spPr>
          <a:xfrm>
            <a:off x="4339881" y="5013237"/>
            <a:ext cx="404326" cy="60585"/>
          </a:xfrm>
          <a:custGeom>
            <a:avLst/>
            <a:gdLst>
              <a:gd name="connsiteX0" fmla="*/ 344 w 404326"/>
              <a:gd name="connsiteY0" fmla="*/ 41363 h 60585"/>
              <a:gd name="connsiteX1" fmla="*/ 140044 w 404326"/>
              <a:gd name="connsiteY1" fmla="*/ 41363 h 60585"/>
              <a:gd name="connsiteX2" fmla="*/ 197194 w 404326"/>
              <a:gd name="connsiteY2" fmla="*/ 38188 h 60585"/>
              <a:gd name="connsiteX3" fmla="*/ 403569 w 404326"/>
              <a:gd name="connsiteY3" fmla="*/ 88 h 60585"/>
              <a:gd name="connsiteX4" fmla="*/ 263869 w 404326"/>
              <a:gd name="connsiteY4" fmla="*/ 28663 h 60585"/>
              <a:gd name="connsiteX5" fmla="*/ 184494 w 404326"/>
              <a:gd name="connsiteY5" fmla="*/ 60413 h 60585"/>
              <a:gd name="connsiteX6" fmla="*/ 344 w 404326"/>
              <a:gd name="connsiteY6" fmla="*/ 41363 h 60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4326" h="60585">
                <a:moveTo>
                  <a:pt x="344" y="41363"/>
                </a:moveTo>
                <a:cubicBezTo>
                  <a:pt x="-7064" y="38188"/>
                  <a:pt x="107236" y="41892"/>
                  <a:pt x="140044" y="41363"/>
                </a:cubicBezTo>
                <a:cubicBezTo>
                  <a:pt x="172852" y="40834"/>
                  <a:pt x="153273" y="45067"/>
                  <a:pt x="197194" y="38188"/>
                </a:cubicBezTo>
                <a:cubicBezTo>
                  <a:pt x="241115" y="31309"/>
                  <a:pt x="392457" y="1675"/>
                  <a:pt x="403569" y="88"/>
                </a:cubicBezTo>
                <a:cubicBezTo>
                  <a:pt x="414681" y="-1499"/>
                  <a:pt x="300381" y="18609"/>
                  <a:pt x="263869" y="28663"/>
                </a:cubicBezTo>
                <a:cubicBezTo>
                  <a:pt x="227357" y="38717"/>
                  <a:pt x="222065" y="58296"/>
                  <a:pt x="184494" y="60413"/>
                </a:cubicBezTo>
                <a:cubicBezTo>
                  <a:pt x="146923" y="62530"/>
                  <a:pt x="7752" y="44538"/>
                  <a:pt x="344" y="4136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A1A1D721-B9FE-36F0-6F73-593FAB2BEDAE}"/>
              </a:ext>
            </a:extLst>
          </p:cNvPr>
          <p:cNvSpPr/>
          <p:nvPr/>
        </p:nvSpPr>
        <p:spPr>
          <a:xfrm>
            <a:off x="2975242" y="3765526"/>
            <a:ext cx="837208" cy="1099237"/>
          </a:xfrm>
          <a:custGeom>
            <a:avLst/>
            <a:gdLst>
              <a:gd name="connsiteX0" fmla="*/ 66408 w 837208"/>
              <a:gd name="connsiteY0" fmla="*/ 24 h 1099237"/>
              <a:gd name="connsiteX1" fmla="*/ 482333 w 837208"/>
              <a:gd name="connsiteY1" fmla="*/ 336574 h 1099237"/>
              <a:gd name="connsiteX2" fmla="*/ 336283 w 837208"/>
              <a:gd name="connsiteY2" fmla="*/ 238149 h 1099237"/>
              <a:gd name="connsiteX3" fmla="*/ 831583 w 837208"/>
              <a:gd name="connsiteY3" fmla="*/ 415949 h 1099237"/>
              <a:gd name="connsiteX4" fmla="*/ 602983 w 837208"/>
              <a:gd name="connsiteY4" fmla="*/ 403249 h 1099237"/>
              <a:gd name="connsiteX5" fmla="*/ 587108 w 837208"/>
              <a:gd name="connsiteY5" fmla="*/ 542949 h 1099237"/>
              <a:gd name="connsiteX6" fmla="*/ 602983 w 837208"/>
              <a:gd name="connsiteY6" fmla="*/ 454049 h 1099237"/>
              <a:gd name="connsiteX7" fmla="*/ 688708 w 837208"/>
              <a:gd name="connsiteY7" fmla="*/ 971574 h 1099237"/>
              <a:gd name="connsiteX8" fmla="*/ 587108 w 837208"/>
              <a:gd name="connsiteY8" fmla="*/ 825524 h 1099237"/>
              <a:gd name="connsiteX9" fmla="*/ 698233 w 837208"/>
              <a:gd name="connsiteY9" fmla="*/ 1098574 h 1099237"/>
              <a:gd name="connsiteX10" fmla="*/ 460108 w 837208"/>
              <a:gd name="connsiteY10" fmla="*/ 885849 h 1099237"/>
              <a:gd name="connsiteX11" fmla="*/ 18783 w 837208"/>
              <a:gd name="connsiteY11" fmla="*/ 396899 h 1099237"/>
              <a:gd name="connsiteX12" fmla="*/ 75933 w 837208"/>
              <a:gd name="connsiteY12" fmla="*/ 457224 h 1099237"/>
              <a:gd name="connsiteX13" fmla="*/ 25133 w 837208"/>
              <a:gd name="connsiteY13" fmla="*/ 139724 h 1099237"/>
              <a:gd name="connsiteX14" fmla="*/ 44183 w 837208"/>
              <a:gd name="connsiteY14" fmla="*/ 317524 h 1099237"/>
              <a:gd name="connsiteX15" fmla="*/ 66408 w 837208"/>
              <a:gd name="connsiteY15" fmla="*/ 24 h 1099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37208" h="1099237">
                <a:moveTo>
                  <a:pt x="66408" y="24"/>
                </a:moveTo>
                <a:cubicBezTo>
                  <a:pt x="139433" y="3199"/>
                  <a:pt x="437354" y="296887"/>
                  <a:pt x="482333" y="336574"/>
                </a:cubicBezTo>
                <a:cubicBezTo>
                  <a:pt x="527312" y="376261"/>
                  <a:pt x="278075" y="224920"/>
                  <a:pt x="336283" y="238149"/>
                </a:cubicBezTo>
                <a:cubicBezTo>
                  <a:pt x="394491" y="251378"/>
                  <a:pt x="787133" y="388432"/>
                  <a:pt x="831583" y="415949"/>
                </a:cubicBezTo>
                <a:cubicBezTo>
                  <a:pt x="876033" y="443466"/>
                  <a:pt x="643729" y="382082"/>
                  <a:pt x="602983" y="403249"/>
                </a:cubicBezTo>
                <a:cubicBezTo>
                  <a:pt x="562237" y="424416"/>
                  <a:pt x="587108" y="534482"/>
                  <a:pt x="587108" y="542949"/>
                </a:cubicBezTo>
                <a:cubicBezTo>
                  <a:pt x="587108" y="551416"/>
                  <a:pt x="586050" y="382612"/>
                  <a:pt x="602983" y="454049"/>
                </a:cubicBezTo>
                <a:cubicBezTo>
                  <a:pt x="619916" y="525486"/>
                  <a:pt x="691354" y="909662"/>
                  <a:pt x="688708" y="971574"/>
                </a:cubicBezTo>
                <a:cubicBezTo>
                  <a:pt x="686062" y="1033486"/>
                  <a:pt x="585521" y="804357"/>
                  <a:pt x="587108" y="825524"/>
                </a:cubicBezTo>
                <a:cubicBezTo>
                  <a:pt x="588695" y="846691"/>
                  <a:pt x="719400" y="1088520"/>
                  <a:pt x="698233" y="1098574"/>
                </a:cubicBezTo>
                <a:cubicBezTo>
                  <a:pt x="677066" y="1108628"/>
                  <a:pt x="573350" y="1002795"/>
                  <a:pt x="460108" y="885849"/>
                </a:cubicBezTo>
                <a:cubicBezTo>
                  <a:pt x="346866" y="768903"/>
                  <a:pt x="82812" y="468336"/>
                  <a:pt x="18783" y="396899"/>
                </a:cubicBezTo>
                <a:cubicBezTo>
                  <a:pt x="-45246" y="325462"/>
                  <a:pt x="74875" y="500086"/>
                  <a:pt x="75933" y="457224"/>
                </a:cubicBezTo>
                <a:cubicBezTo>
                  <a:pt x="76991" y="414362"/>
                  <a:pt x="30425" y="163007"/>
                  <a:pt x="25133" y="139724"/>
                </a:cubicBezTo>
                <a:cubicBezTo>
                  <a:pt x="19841" y="116441"/>
                  <a:pt x="39421" y="334457"/>
                  <a:pt x="44183" y="317524"/>
                </a:cubicBezTo>
                <a:cubicBezTo>
                  <a:pt x="48945" y="300591"/>
                  <a:pt x="-6617" y="-3151"/>
                  <a:pt x="66408" y="24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3E64EADF-5698-3DF2-B35B-F8171AA75E10}"/>
              </a:ext>
            </a:extLst>
          </p:cNvPr>
          <p:cNvSpPr/>
          <p:nvPr/>
        </p:nvSpPr>
        <p:spPr>
          <a:xfrm>
            <a:off x="4033241" y="4317333"/>
            <a:ext cx="840403" cy="382076"/>
          </a:xfrm>
          <a:custGeom>
            <a:avLst/>
            <a:gdLst>
              <a:gd name="connsiteX0" fmla="*/ 27584 w 840403"/>
              <a:gd name="connsiteY0" fmla="*/ 667 h 382076"/>
              <a:gd name="connsiteX1" fmla="*/ 33934 w 840403"/>
              <a:gd name="connsiteY1" fmla="*/ 172117 h 382076"/>
              <a:gd name="connsiteX2" fmla="*/ 113309 w 840403"/>
              <a:gd name="connsiteY2" fmla="*/ 235617 h 382076"/>
              <a:gd name="connsiteX3" fmla="*/ 103784 w 840403"/>
              <a:gd name="connsiteY3" fmla="*/ 159417 h 382076"/>
              <a:gd name="connsiteX4" fmla="*/ 179984 w 840403"/>
              <a:gd name="connsiteY4" fmla="*/ 130842 h 382076"/>
              <a:gd name="connsiteX5" fmla="*/ 287934 w 840403"/>
              <a:gd name="connsiteY5" fmla="*/ 191167 h 382076"/>
              <a:gd name="connsiteX6" fmla="*/ 243484 w 840403"/>
              <a:gd name="connsiteY6" fmla="*/ 184817 h 382076"/>
              <a:gd name="connsiteX7" fmla="*/ 373659 w 840403"/>
              <a:gd name="connsiteY7" fmla="*/ 261017 h 382076"/>
              <a:gd name="connsiteX8" fmla="*/ 465734 w 840403"/>
              <a:gd name="connsiteY8" fmla="*/ 251492 h 382076"/>
              <a:gd name="connsiteX9" fmla="*/ 513359 w 840403"/>
              <a:gd name="connsiteY9" fmla="*/ 200692 h 382076"/>
              <a:gd name="connsiteX10" fmla="*/ 519709 w 840403"/>
              <a:gd name="connsiteY10" fmla="*/ 153067 h 382076"/>
              <a:gd name="connsiteX11" fmla="*/ 621309 w 840403"/>
              <a:gd name="connsiteY11" fmla="*/ 102267 h 382076"/>
              <a:gd name="connsiteX12" fmla="*/ 719734 w 840403"/>
              <a:gd name="connsiteY12" fmla="*/ 168942 h 382076"/>
              <a:gd name="connsiteX13" fmla="*/ 732434 w 840403"/>
              <a:gd name="connsiteY13" fmla="*/ 191167 h 382076"/>
              <a:gd name="connsiteX14" fmla="*/ 840384 w 840403"/>
              <a:gd name="connsiteY14" fmla="*/ 140367 h 382076"/>
              <a:gd name="connsiteX15" fmla="*/ 738784 w 840403"/>
              <a:gd name="connsiteY15" fmla="*/ 203867 h 382076"/>
              <a:gd name="connsiteX16" fmla="*/ 475259 w 840403"/>
              <a:gd name="connsiteY16" fmla="*/ 257842 h 382076"/>
              <a:gd name="connsiteX17" fmla="*/ 395884 w 840403"/>
              <a:gd name="connsiteY17" fmla="*/ 381667 h 382076"/>
              <a:gd name="connsiteX18" fmla="*/ 214909 w 840403"/>
              <a:gd name="connsiteY18" fmla="*/ 295942 h 382076"/>
              <a:gd name="connsiteX19" fmla="*/ 148234 w 840403"/>
              <a:gd name="connsiteY19" fmla="*/ 245142 h 382076"/>
              <a:gd name="connsiteX20" fmla="*/ 14884 w 840403"/>
              <a:gd name="connsiteY20" fmla="*/ 273717 h 382076"/>
              <a:gd name="connsiteX21" fmla="*/ 2184 w 840403"/>
              <a:gd name="connsiteY21" fmla="*/ 219742 h 382076"/>
              <a:gd name="connsiteX22" fmla="*/ 5359 w 840403"/>
              <a:gd name="connsiteY22" fmla="*/ 241967 h 382076"/>
              <a:gd name="connsiteX23" fmla="*/ 27584 w 840403"/>
              <a:gd name="connsiteY23" fmla="*/ 667 h 382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40403" h="382076">
                <a:moveTo>
                  <a:pt x="27584" y="667"/>
                </a:moveTo>
                <a:cubicBezTo>
                  <a:pt x="32346" y="-10975"/>
                  <a:pt x="19647" y="132959"/>
                  <a:pt x="33934" y="172117"/>
                </a:cubicBezTo>
                <a:cubicBezTo>
                  <a:pt x="48221" y="211275"/>
                  <a:pt x="101667" y="237734"/>
                  <a:pt x="113309" y="235617"/>
                </a:cubicBezTo>
                <a:cubicBezTo>
                  <a:pt x="124951" y="233500"/>
                  <a:pt x="92672" y="176879"/>
                  <a:pt x="103784" y="159417"/>
                </a:cubicBezTo>
                <a:cubicBezTo>
                  <a:pt x="114896" y="141955"/>
                  <a:pt x="149292" y="125550"/>
                  <a:pt x="179984" y="130842"/>
                </a:cubicBezTo>
                <a:cubicBezTo>
                  <a:pt x="210676" y="136134"/>
                  <a:pt x="277351" y="182171"/>
                  <a:pt x="287934" y="191167"/>
                </a:cubicBezTo>
                <a:cubicBezTo>
                  <a:pt x="298517" y="200163"/>
                  <a:pt x="229197" y="173175"/>
                  <a:pt x="243484" y="184817"/>
                </a:cubicBezTo>
                <a:cubicBezTo>
                  <a:pt x="257771" y="196459"/>
                  <a:pt x="336617" y="249905"/>
                  <a:pt x="373659" y="261017"/>
                </a:cubicBezTo>
                <a:cubicBezTo>
                  <a:pt x="410701" y="272129"/>
                  <a:pt x="442451" y="261546"/>
                  <a:pt x="465734" y="251492"/>
                </a:cubicBezTo>
                <a:cubicBezTo>
                  <a:pt x="489017" y="241438"/>
                  <a:pt x="504363" y="217096"/>
                  <a:pt x="513359" y="200692"/>
                </a:cubicBezTo>
                <a:cubicBezTo>
                  <a:pt x="522355" y="184288"/>
                  <a:pt x="501717" y="169471"/>
                  <a:pt x="519709" y="153067"/>
                </a:cubicBezTo>
                <a:cubicBezTo>
                  <a:pt x="537701" y="136663"/>
                  <a:pt x="587972" y="99621"/>
                  <a:pt x="621309" y="102267"/>
                </a:cubicBezTo>
                <a:cubicBezTo>
                  <a:pt x="654647" y="104913"/>
                  <a:pt x="701213" y="154125"/>
                  <a:pt x="719734" y="168942"/>
                </a:cubicBezTo>
                <a:cubicBezTo>
                  <a:pt x="738255" y="183759"/>
                  <a:pt x="712326" y="195929"/>
                  <a:pt x="732434" y="191167"/>
                </a:cubicBezTo>
                <a:cubicBezTo>
                  <a:pt x="752542" y="186405"/>
                  <a:pt x="839326" y="138250"/>
                  <a:pt x="840384" y="140367"/>
                </a:cubicBezTo>
                <a:cubicBezTo>
                  <a:pt x="841442" y="142484"/>
                  <a:pt x="799638" y="184288"/>
                  <a:pt x="738784" y="203867"/>
                </a:cubicBezTo>
                <a:cubicBezTo>
                  <a:pt x="677930" y="223446"/>
                  <a:pt x="532409" y="228209"/>
                  <a:pt x="475259" y="257842"/>
                </a:cubicBezTo>
                <a:cubicBezTo>
                  <a:pt x="418109" y="287475"/>
                  <a:pt x="439276" y="375317"/>
                  <a:pt x="395884" y="381667"/>
                </a:cubicBezTo>
                <a:cubicBezTo>
                  <a:pt x="352492" y="388017"/>
                  <a:pt x="256184" y="318696"/>
                  <a:pt x="214909" y="295942"/>
                </a:cubicBezTo>
                <a:cubicBezTo>
                  <a:pt x="173634" y="273188"/>
                  <a:pt x="181572" y="248846"/>
                  <a:pt x="148234" y="245142"/>
                </a:cubicBezTo>
                <a:cubicBezTo>
                  <a:pt x="114896" y="241438"/>
                  <a:pt x="39226" y="277950"/>
                  <a:pt x="14884" y="273717"/>
                </a:cubicBezTo>
                <a:cubicBezTo>
                  <a:pt x="-9458" y="269484"/>
                  <a:pt x="3771" y="225034"/>
                  <a:pt x="2184" y="219742"/>
                </a:cubicBezTo>
                <a:cubicBezTo>
                  <a:pt x="597" y="214450"/>
                  <a:pt x="4301" y="276892"/>
                  <a:pt x="5359" y="241967"/>
                </a:cubicBezTo>
                <a:cubicBezTo>
                  <a:pt x="6417" y="207042"/>
                  <a:pt x="22822" y="12309"/>
                  <a:pt x="27584" y="66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E2D76909-F329-0BE1-C36E-9F154DC196E0}"/>
              </a:ext>
            </a:extLst>
          </p:cNvPr>
          <p:cNvSpPr/>
          <p:nvPr/>
        </p:nvSpPr>
        <p:spPr>
          <a:xfrm>
            <a:off x="4358765" y="4533655"/>
            <a:ext cx="153109" cy="52210"/>
          </a:xfrm>
          <a:custGeom>
            <a:avLst/>
            <a:gdLst>
              <a:gd name="connsiteX0" fmla="*/ 510 w 153109"/>
              <a:gd name="connsiteY0" fmla="*/ 245 h 52210"/>
              <a:gd name="connsiteX1" fmla="*/ 57660 w 153109"/>
              <a:gd name="connsiteY1" fmla="*/ 31995 h 52210"/>
              <a:gd name="connsiteX2" fmla="*/ 105285 w 153109"/>
              <a:gd name="connsiteY2" fmla="*/ 38345 h 52210"/>
              <a:gd name="connsiteX3" fmla="*/ 152910 w 153109"/>
              <a:gd name="connsiteY3" fmla="*/ 16120 h 52210"/>
              <a:gd name="connsiteX4" fmla="*/ 121160 w 153109"/>
              <a:gd name="connsiteY4" fmla="*/ 44695 h 52210"/>
              <a:gd name="connsiteX5" fmla="*/ 92585 w 153109"/>
              <a:gd name="connsiteY5" fmla="*/ 51045 h 52210"/>
              <a:gd name="connsiteX6" fmla="*/ 510 w 153109"/>
              <a:gd name="connsiteY6" fmla="*/ 245 h 52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109" h="52210">
                <a:moveTo>
                  <a:pt x="510" y="245"/>
                </a:moveTo>
                <a:cubicBezTo>
                  <a:pt x="-5311" y="-2930"/>
                  <a:pt x="40198" y="25645"/>
                  <a:pt x="57660" y="31995"/>
                </a:cubicBezTo>
                <a:cubicBezTo>
                  <a:pt x="75122" y="38345"/>
                  <a:pt x="89410" y="40991"/>
                  <a:pt x="105285" y="38345"/>
                </a:cubicBezTo>
                <a:cubicBezTo>
                  <a:pt x="121160" y="35699"/>
                  <a:pt x="150264" y="15062"/>
                  <a:pt x="152910" y="16120"/>
                </a:cubicBezTo>
                <a:cubicBezTo>
                  <a:pt x="155556" y="17178"/>
                  <a:pt x="131214" y="38874"/>
                  <a:pt x="121160" y="44695"/>
                </a:cubicBezTo>
                <a:cubicBezTo>
                  <a:pt x="111106" y="50516"/>
                  <a:pt x="106872" y="54220"/>
                  <a:pt x="92585" y="51045"/>
                </a:cubicBezTo>
                <a:cubicBezTo>
                  <a:pt x="78298" y="47870"/>
                  <a:pt x="6331" y="3420"/>
                  <a:pt x="510" y="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5C09EE72-D4CD-FDAF-B67D-538647A5F866}"/>
              </a:ext>
            </a:extLst>
          </p:cNvPr>
          <p:cNvSpPr/>
          <p:nvPr/>
        </p:nvSpPr>
        <p:spPr>
          <a:xfrm>
            <a:off x="4035006" y="4329742"/>
            <a:ext cx="835453" cy="290363"/>
          </a:xfrm>
          <a:custGeom>
            <a:avLst/>
            <a:gdLst>
              <a:gd name="connsiteX0" fmla="*/ 3594 w 835453"/>
              <a:gd name="connsiteY0" fmla="*/ 140658 h 290363"/>
              <a:gd name="connsiteX1" fmla="*/ 171869 w 835453"/>
              <a:gd name="connsiteY1" fmla="*/ 4133 h 290363"/>
              <a:gd name="connsiteX2" fmla="*/ 206794 w 835453"/>
              <a:gd name="connsiteY2" fmla="*/ 32708 h 290363"/>
              <a:gd name="connsiteX3" fmla="*/ 375069 w 835453"/>
              <a:gd name="connsiteY3" fmla="*/ 4133 h 290363"/>
              <a:gd name="connsiteX4" fmla="*/ 346494 w 835453"/>
              <a:gd name="connsiteY4" fmla="*/ 39058 h 290363"/>
              <a:gd name="connsiteX5" fmla="*/ 406819 w 835453"/>
              <a:gd name="connsiteY5" fmla="*/ 77158 h 290363"/>
              <a:gd name="connsiteX6" fmla="*/ 543344 w 835453"/>
              <a:gd name="connsiteY6" fmla="*/ 42233 h 290363"/>
              <a:gd name="connsiteX7" fmla="*/ 495719 w 835453"/>
              <a:gd name="connsiteY7" fmla="*/ 39058 h 290363"/>
              <a:gd name="connsiteX8" fmla="*/ 689394 w 835453"/>
              <a:gd name="connsiteY8" fmla="*/ 39058 h 290363"/>
              <a:gd name="connsiteX9" fmla="*/ 721144 w 835453"/>
              <a:gd name="connsiteY9" fmla="*/ 73983 h 290363"/>
              <a:gd name="connsiteX10" fmla="*/ 835444 w 835453"/>
              <a:gd name="connsiteY10" fmla="*/ 35883 h 290363"/>
              <a:gd name="connsiteX11" fmla="*/ 714794 w 835453"/>
              <a:gd name="connsiteY11" fmla="*/ 188283 h 290363"/>
              <a:gd name="connsiteX12" fmla="*/ 679869 w 835453"/>
              <a:gd name="connsiteY12" fmla="*/ 108908 h 290363"/>
              <a:gd name="connsiteX13" fmla="*/ 508419 w 835453"/>
              <a:gd name="connsiteY13" fmla="*/ 156533 h 290363"/>
              <a:gd name="connsiteX14" fmla="*/ 438569 w 835453"/>
              <a:gd name="connsiteY14" fmla="*/ 264483 h 290363"/>
              <a:gd name="connsiteX15" fmla="*/ 289344 w 835453"/>
              <a:gd name="connsiteY15" fmla="*/ 178758 h 290363"/>
              <a:gd name="connsiteX16" fmla="*/ 324269 w 835453"/>
              <a:gd name="connsiteY16" fmla="*/ 220033 h 290363"/>
              <a:gd name="connsiteX17" fmla="*/ 219494 w 835453"/>
              <a:gd name="connsiteY17" fmla="*/ 102558 h 290363"/>
              <a:gd name="connsiteX18" fmla="*/ 117894 w 835453"/>
              <a:gd name="connsiteY18" fmla="*/ 175583 h 290363"/>
              <a:gd name="connsiteX19" fmla="*/ 124244 w 835453"/>
              <a:gd name="connsiteY19" fmla="*/ 289883 h 290363"/>
              <a:gd name="connsiteX20" fmla="*/ 60744 w 835453"/>
              <a:gd name="connsiteY20" fmla="*/ 213683 h 290363"/>
              <a:gd name="connsiteX21" fmla="*/ 3594 w 835453"/>
              <a:gd name="connsiteY21" fmla="*/ 140658 h 29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35453" h="290363">
                <a:moveTo>
                  <a:pt x="3594" y="140658"/>
                </a:moveTo>
                <a:cubicBezTo>
                  <a:pt x="22115" y="105733"/>
                  <a:pt x="138002" y="22125"/>
                  <a:pt x="171869" y="4133"/>
                </a:cubicBezTo>
                <a:cubicBezTo>
                  <a:pt x="205736" y="-13859"/>
                  <a:pt x="172927" y="32708"/>
                  <a:pt x="206794" y="32708"/>
                </a:cubicBezTo>
                <a:cubicBezTo>
                  <a:pt x="240661" y="32708"/>
                  <a:pt x="351786" y="3075"/>
                  <a:pt x="375069" y="4133"/>
                </a:cubicBezTo>
                <a:cubicBezTo>
                  <a:pt x="398352" y="5191"/>
                  <a:pt x="341202" y="26887"/>
                  <a:pt x="346494" y="39058"/>
                </a:cubicBezTo>
                <a:cubicBezTo>
                  <a:pt x="351786" y="51229"/>
                  <a:pt x="374011" y="76629"/>
                  <a:pt x="406819" y="77158"/>
                </a:cubicBezTo>
                <a:cubicBezTo>
                  <a:pt x="439627" y="77687"/>
                  <a:pt x="528527" y="48583"/>
                  <a:pt x="543344" y="42233"/>
                </a:cubicBezTo>
                <a:cubicBezTo>
                  <a:pt x="558161" y="35883"/>
                  <a:pt x="471377" y="39587"/>
                  <a:pt x="495719" y="39058"/>
                </a:cubicBezTo>
                <a:cubicBezTo>
                  <a:pt x="520061" y="38529"/>
                  <a:pt x="651823" y="33237"/>
                  <a:pt x="689394" y="39058"/>
                </a:cubicBezTo>
                <a:cubicBezTo>
                  <a:pt x="726965" y="44879"/>
                  <a:pt x="696802" y="74512"/>
                  <a:pt x="721144" y="73983"/>
                </a:cubicBezTo>
                <a:cubicBezTo>
                  <a:pt x="745486" y="73454"/>
                  <a:pt x="836502" y="16833"/>
                  <a:pt x="835444" y="35883"/>
                </a:cubicBezTo>
                <a:cubicBezTo>
                  <a:pt x="834386" y="54933"/>
                  <a:pt x="740723" y="176112"/>
                  <a:pt x="714794" y="188283"/>
                </a:cubicBezTo>
                <a:cubicBezTo>
                  <a:pt x="688865" y="200454"/>
                  <a:pt x="714265" y="114200"/>
                  <a:pt x="679869" y="108908"/>
                </a:cubicBezTo>
                <a:cubicBezTo>
                  <a:pt x="645473" y="103616"/>
                  <a:pt x="548636" y="130604"/>
                  <a:pt x="508419" y="156533"/>
                </a:cubicBezTo>
                <a:cubicBezTo>
                  <a:pt x="468202" y="182462"/>
                  <a:pt x="475081" y="260779"/>
                  <a:pt x="438569" y="264483"/>
                </a:cubicBezTo>
                <a:cubicBezTo>
                  <a:pt x="402057" y="268187"/>
                  <a:pt x="308394" y="186166"/>
                  <a:pt x="289344" y="178758"/>
                </a:cubicBezTo>
                <a:cubicBezTo>
                  <a:pt x="270294" y="171350"/>
                  <a:pt x="335911" y="232733"/>
                  <a:pt x="324269" y="220033"/>
                </a:cubicBezTo>
                <a:cubicBezTo>
                  <a:pt x="312627" y="207333"/>
                  <a:pt x="253890" y="109966"/>
                  <a:pt x="219494" y="102558"/>
                </a:cubicBezTo>
                <a:cubicBezTo>
                  <a:pt x="185098" y="95150"/>
                  <a:pt x="133769" y="144362"/>
                  <a:pt x="117894" y="175583"/>
                </a:cubicBezTo>
                <a:cubicBezTo>
                  <a:pt x="102019" y="206804"/>
                  <a:pt x="133769" y="283533"/>
                  <a:pt x="124244" y="289883"/>
                </a:cubicBezTo>
                <a:cubicBezTo>
                  <a:pt x="114719" y="296233"/>
                  <a:pt x="78207" y="238025"/>
                  <a:pt x="60744" y="213683"/>
                </a:cubicBezTo>
                <a:cubicBezTo>
                  <a:pt x="43281" y="189341"/>
                  <a:pt x="-14927" y="175583"/>
                  <a:pt x="3594" y="14065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A93C3601-2DE3-FE7C-4483-86DAACF98E0B}"/>
              </a:ext>
            </a:extLst>
          </p:cNvPr>
          <p:cNvSpPr/>
          <p:nvPr/>
        </p:nvSpPr>
        <p:spPr>
          <a:xfrm>
            <a:off x="4455298" y="3183948"/>
            <a:ext cx="431694" cy="1337971"/>
          </a:xfrm>
          <a:custGeom>
            <a:avLst/>
            <a:gdLst>
              <a:gd name="connsiteX0" fmla="*/ 37327 w 431694"/>
              <a:gd name="connsiteY0" fmla="*/ 6927 h 1337971"/>
              <a:gd name="connsiteX1" fmla="*/ 364352 w 431694"/>
              <a:gd name="connsiteY1" fmla="*/ 775277 h 1337971"/>
              <a:gd name="connsiteX2" fmla="*/ 358002 w 431694"/>
              <a:gd name="connsiteY2" fmla="*/ 718127 h 1337971"/>
              <a:gd name="connsiteX3" fmla="*/ 431027 w 431694"/>
              <a:gd name="connsiteY3" fmla="*/ 1057852 h 1337971"/>
              <a:gd name="connsiteX4" fmla="*/ 392927 w 431694"/>
              <a:gd name="connsiteY4" fmla="*/ 1330902 h 1337971"/>
              <a:gd name="connsiteX5" fmla="*/ 370702 w 431694"/>
              <a:gd name="connsiteY5" fmla="*/ 1254702 h 1337971"/>
              <a:gd name="connsiteX6" fmla="*/ 119877 w 431694"/>
              <a:gd name="connsiteY6" fmla="*/ 1222952 h 1337971"/>
              <a:gd name="connsiteX7" fmla="*/ 40502 w 431694"/>
              <a:gd name="connsiteY7" fmla="*/ 1261052 h 1337971"/>
              <a:gd name="connsiteX8" fmla="*/ 94477 w 431694"/>
              <a:gd name="connsiteY8" fmla="*/ 1175327 h 1337971"/>
              <a:gd name="connsiteX9" fmla="*/ 5577 w 431694"/>
              <a:gd name="connsiteY9" fmla="*/ 873702 h 1337971"/>
              <a:gd name="connsiteX10" fmla="*/ 15102 w 431694"/>
              <a:gd name="connsiteY10" fmla="*/ 918152 h 1337971"/>
              <a:gd name="connsiteX11" fmla="*/ 62727 w 431694"/>
              <a:gd name="connsiteY11" fmla="*/ 438727 h 1337971"/>
              <a:gd name="connsiteX12" fmla="*/ 34152 w 431694"/>
              <a:gd name="connsiteY12" fmla="*/ 578427 h 1337971"/>
              <a:gd name="connsiteX13" fmla="*/ 69077 w 431694"/>
              <a:gd name="connsiteY13" fmla="*/ 353002 h 1337971"/>
              <a:gd name="connsiteX14" fmla="*/ 72252 w 431694"/>
              <a:gd name="connsiteY14" fmla="*/ 279977 h 1337971"/>
              <a:gd name="connsiteX15" fmla="*/ 104002 w 431694"/>
              <a:gd name="connsiteY15" fmla="*/ 387927 h 1337971"/>
              <a:gd name="connsiteX16" fmla="*/ 37327 w 431694"/>
              <a:gd name="connsiteY16" fmla="*/ 6927 h 133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1694" h="1337971">
                <a:moveTo>
                  <a:pt x="37327" y="6927"/>
                </a:moveTo>
                <a:cubicBezTo>
                  <a:pt x="80719" y="71485"/>
                  <a:pt x="310906" y="656744"/>
                  <a:pt x="364352" y="775277"/>
                </a:cubicBezTo>
                <a:cubicBezTo>
                  <a:pt x="417798" y="893810"/>
                  <a:pt x="346890" y="671031"/>
                  <a:pt x="358002" y="718127"/>
                </a:cubicBezTo>
                <a:cubicBezTo>
                  <a:pt x="369114" y="765223"/>
                  <a:pt x="425206" y="955723"/>
                  <a:pt x="431027" y="1057852"/>
                </a:cubicBezTo>
                <a:cubicBezTo>
                  <a:pt x="436848" y="1159981"/>
                  <a:pt x="402981" y="1298094"/>
                  <a:pt x="392927" y="1330902"/>
                </a:cubicBezTo>
                <a:cubicBezTo>
                  <a:pt x="382873" y="1363710"/>
                  <a:pt x="416210" y="1272694"/>
                  <a:pt x="370702" y="1254702"/>
                </a:cubicBezTo>
                <a:cubicBezTo>
                  <a:pt x="325194" y="1236710"/>
                  <a:pt x="174910" y="1221894"/>
                  <a:pt x="119877" y="1222952"/>
                </a:cubicBezTo>
                <a:cubicBezTo>
                  <a:pt x="64844" y="1224010"/>
                  <a:pt x="44735" y="1268989"/>
                  <a:pt x="40502" y="1261052"/>
                </a:cubicBezTo>
                <a:cubicBezTo>
                  <a:pt x="36269" y="1253115"/>
                  <a:pt x="100298" y="1239885"/>
                  <a:pt x="94477" y="1175327"/>
                </a:cubicBezTo>
                <a:cubicBezTo>
                  <a:pt x="88656" y="1110769"/>
                  <a:pt x="18806" y="916564"/>
                  <a:pt x="5577" y="873702"/>
                </a:cubicBezTo>
                <a:cubicBezTo>
                  <a:pt x="-7652" y="830840"/>
                  <a:pt x="5577" y="990648"/>
                  <a:pt x="15102" y="918152"/>
                </a:cubicBezTo>
                <a:cubicBezTo>
                  <a:pt x="24627" y="845656"/>
                  <a:pt x="59552" y="495348"/>
                  <a:pt x="62727" y="438727"/>
                </a:cubicBezTo>
                <a:cubicBezTo>
                  <a:pt x="65902" y="382106"/>
                  <a:pt x="33094" y="592714"/>
                  <a:pt x="34152" y="578427"/>
                </a:cubicBezTo>
                <a:cubicBezTo>
                  <a:pt x="35210" y="564140"/>
                  <a:pt x="62727" y="402744"/>
                  <a:pt x="69077" y="353002"/>
                </a:cubicBezTo>
                <a:cubicBezTo>
                  <a:pt x="75427" y="303260"/>
                  <a:pt x="66431" y="274156"/>
                  <a:pt x="72252" y="279977"/>
                </a:cubicBezTo>
                <a:cubicBezTo>
                  <a:pt x="78073" y="285798"/>
                  <a:pt x="109823" y="426556"/>
                  <a:pt x="104002" y="387927"/>
                </a:cubicBezTo>
                <a:cubicBezTo>
                  <a:pt x="98181" y="349298"/>
                  <a:pt x="-6065" y="-57631"/>
                  <a:pt x="37327" y="692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97ACC164-8451-05B9-8CF8-D1B41BEEBEB7}"/>
              </a:ext>
            </a:extLst>
          </p:cNvPr>
          <p:cNvSpPr/>
          <p:nvPr/>
        </p:nvSpPr>
        <p:spPr>
          <a:xfrm>
            <a:off x="4574897" y="2952291"/>
            <a:ext cx="540227" cy="744880"/>
          </a:xfrm>
          <a:custGeom>
            <a:avLst/>
            <a:gdLst>
              <a:gd name="connsiteX0" fmla="*/ 165378 w 540227"/>
              <a:gd name="connsiteY0" fmla="*/ 13159 h 744880"/>
              <a:gd name="connsiteX1" fmla="*/ 278 w 540227"/>
              <a:gd name="connsiteY1" fmla="*/ 187784 h 744880"/>
              <a:gd name="connsiteX2" fmla="*/ 124103 w 540227"/>
              <a:gd name="connsiteY2" fmla="*/ 337009 h 744880"/>
              <a:gd name="connsiteX3" fmla="*/ 47903 w 540227"/>
              <a:gd name="connsiteY3" fmla="*/ 394159 h 744880"/>
              <a:gd name="connsiteX4" fmla="*/ 168553 w 540227"/>
              <a:gd name="connsiteY4" fmla="*/ 584659 h 744880"/>
              <a:gd name="connsiteX5" fmla="*/ 32028 w 540227"/>
              <a:gd name="connsiteY5" fmla="*/ 524334 h 744880"/>
              <a:gd name="connsiteX6" fmla="*/ 295553 w 540227"/>
              <a:gd name="connsiteY6" fmla="*/ 740234 h 744880"/>
              <a:gd name="connsiteX7" fmla="*/ 222528 w 540227"/>
              <a:gd name="connsiteY7" fmla="*/ 644984 h 744880"/>
              <a:gd name="connsiteX8" fmla="*/ 432078 w 540227"/>
              <a:gd name="connsiteY8" fmla="*/ 333834 h 744880"/>
              <a:gd name="connsiteX9" fmla="*/ 298728 w 540227"/>
              <a:gd name="connsiteY9" fmla="*/ 356059 h 744880"/>
              <a:gd name="connsiteX10" fmla="*/ 540028 w 540227"/>
              <a:gd name="connsiteY10" fmla="*/ 222709 h 744880"/>
              <a:gd name="connsiteX11" fmla="*/ 251103 w 540227"/>
              <a:gd name="connsiteY11" fmla="*/ 260809 h 744880"/>
              <a:gd name="connsiteX12" fmla="*/ 419378 w 540227"/>
              <a:gd name="connsiteY12" fmla="*/ 200484 h 744880"/>
              <a:gd name="connsiteX13" fmla="*/ 254278 w 540227"/>
              <a:gd name="connsiteY13" fmla="*/ 171909 h 744880"/>
              <a:gd name="connsiteX14" fmla="*/ 222528 w 540227"/>
              <a:gd name="connsiteY14" fmla="*/ 121109 h 744880"/>
              <a:gd name="connsiteX15" fmla="*/ 241578 w 540227"/>
              <a:gd name="connsiteY15" fmla="*/ 76659 h 744880"/>
              <a:gd name="connsiteX16" fmla="*/ 200303 w 540227"/>
              <a:gd name="connsiteY16" fmla="*/ 111584 h 744880"/>
              <a:gd name="connsiteX17" fmla="*/ 371753 w 540227"/>
              <a:gd name="connsiteY17" fmla="*/ 459 h 744880"/>
              <a:gd name="connsiteX18" fmla="*/ 181253 w 540227"/>
              <a:gd name="connsiteY18" fmla="*/ 70309 h 744880"/>
              <a:gd name="connsiteX19" fmla="*/ 165378 w 540227"/>
              <a:gd name="connsiteY19" fmla="*/ 13159 h 744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40227" h="744880">
                <a:moveTo>
                  <a:pt x="165378" y="13159"/>
                </a:moveTo>
                <a:cubicBezTo>
                  <a:pt x="135215" y="32738"/>
                  <a:pt x="7157" y="133809"/>
                  <a:pt x="278" y="187784"/>
                </a:cubicBezTo>
                <a:cubicBezTo>
                  <a:pt x="-6601" y="241759"/>
                  <a:pt x="116166" y="302613"/>
                  <a:pt x="124103" y="337009"/>
                </a:cubicBezTo>
                <a:cubicBezTo>
                  <a:pt x="132040" y="371405"/>
                  <a:pt x="40495" y="352884"/>
                  <a:pt x="47903" y="394159"/>
                </a:cubicBezTo>
                <a:cubicBezTo>
                  <a:pt x="55311" y="435434"/>
                  <a:pt x="171199" y="562963"/>
                  <a:pt x="168553" y="584659"/>
                </a:cubicBezTo>
                <a:cubicBezTo>
                  <a:pt x="165907" y="606355"/>
                  <a:pt x="10861" y="498405"/>
                  <a:pt x="32028" y="524334"/>
                </a:cubicBezTo>
                <a:cubicBezTo>
                  <a:pt x="53195" y="550263"/>
                  <a:pt x="263803" y="720126"/>
                  <a:pt x="295553" y="740234"/>
                </a:cubicBezTo>
                <a:cubicBezTo>
                  <a:pt x="327303" y="760342"/>
                  <a:pt x="199774" y="712717"/>
                  <a:pt x="222528" y="644984"/>
                </a:cubicBezTo>
                <a:cubicBezTo>
                  <a:pt x="245282" y="577251"/>
                  <a:pt x="419378" y="381988"/>
                  <a:pt x="432078" y="333834"/>
                </a:cubicBezTo>
                <a:cubicBezTo>
                  <a:pt x="444778" y="285680"/>
                  <a:pt x="280736" y="374580"/>
                  <a:pt x="298728" y="356059"/>
                </a:cubicBezTo>
                <a:cubicBezTo>
                  <a:pt x="316720" y="337538"/>
                  <a:pt x="547965" y="238584"/>
                  <a:pt x="540028" y="222709"/>
                </a:cubicBezTo>
                <a:cubicBezTo>
                  <a:pt x="532091" y="206834"/>
                  <a:pt x="271211" y="264513"/>
                  <a:pt x="251103" y="260809"/>
                </a:cubicBezTo>
                <a:cubicBezTo>
                  <a:pt x="230995" y="257105"/>
                  <a:pt x="418849" y="215301"/>
                  <a:pt x="419378" y="200484"/>
                </a:cubicBezTo>
                <a:cubicBezTo>
                  <a:pt x="419907" y="185667"/>
                  <a:pt x="287086" y="185138"/>
                  <a:pt x="254278" y="171909"/>
                </a:cubicBezTo>
                <a:cubicBezTo>
                  <a:pt x="221470" y="158680"/>
                  <a:pt x="224645" y="136984"/>
                  <a:pt x="222528" y="121109"/>
                </a:cubicBezTo>
                <a:cubicBezTo>
                  <a:pt x="220411" y="105234"/>
                  <a:pt x="245282" y="78246"/>
                  <a:pt x="241578" y="76659"/>
                </a:cubicBezTo>
                <a:cubicBezTo>
                  <a:pt x="237874" y="75072"/>
                  <a:pt x="178607" y="124284"/>
                  <a:pt x="200303" y="111584"/>
                </a:cubicBezTo>
                <a:cubicBezTo>
                  <a:pt x="221999" y="98884"/>
                  <a:pt x="374928" y="7338"/>
                  <a:pt x="371753" y="459"/>
                </a:cubicBezTo>
                <a:cubicBezTo>
                  <a:pt x="368578" y="-6420"/>
                  <a:pt x="213003" y="66076"/>
                  <a:pt x="181253" y="70309"/>
                </a:cubicBezTo>
                <a:cubicBezTo>
                  <a:pt x="149503" y="74542"/>
                  <a:pt x="195541" y="-6420"/>
                  <a:pt x="165378" y="1315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2009D3B1-0054-BB90-AEAF-43E253BDB984}"/>
              </a:ext>
            </a:extLst>
          </p:cNvPr>
          <p:cNvSpPr/>
          <p:nvPr/>
        </p:nvSpPr>
        <p:spPr>
          <a:xfrm>
            <a:off x="4689607" y="2952748"/>
            <a:ext cx="1114112" cy="273465"/>
          </a:xfrm>
          <a:custGeom>
            <a:avLst/>
            <a:gdLst>
              <a:gd name="connsiteX0" fmla="*/ 18918 w 1114112"/>
              <a:gd name="connsiteY0" fmla="*/ 273052 h 273465"/>
              <a:gd name="connsiteX1" fmla="*/ 660268 w 1114112"/>
              <a:gd name="connsiteY1" fmla="*/ 114302 h 273465"/>
              <a:gd name="connsiteX2" fmla="*/ 472943 w 1114112"/>
              <a:gd name="connsiteY2" fmla="*/ 168277 h 273465"/>
              <a:gd name="connsiteX3" fmla="*/ 882518 w 1114112"/>
              <a:gd name="connsiteY3" fmla="*/ 180977 h 273465"/>
              <a:gd name="connsiteX4" fmla="*/ 1085718 w 1114112"/>
              <a:gd name="connsiteY4" fmla="*/ 238127 h 273465"/>
              <a:gd name="connsiteX5" fmla="*/ 993643 w 1114112"/>
              <a:gd name="connsiteY5" fmla="*/ 168277 h 273465"/>
              <a:gd name="connsiteX6" fmla="*/ 1111118 w 1114112"/>
              <a:gd name="connsiteY6" fmla="*/ 238127 h 273465"/>
              <a:gd name="connsiteX7" fmla="*/ 844418 w 1114112"/>
              <a:gd name="connsiteY7" fmla="*/ 19052 h 273465"/>
              <a:gd name="connsiteX8" fmla="*/ 990468 w 1114112"/>
              <a:gd name="connsiteY8" fmla="*/ 142877 h 273465"/>
              <a:gd name="connsiteX9" fmla="*/ 504693 w 1114112"/>
              <a:gd name="connsiteY9" fmla="*/ 3177 h 273465"/>
              <a:gd name="connsiteX10" fmla="*/ 603118 w 1114112"/>
              <a:gd name="connsiteY10" fmla="*/ 47627 h 273465"/>
              <a:gd name="connsiteX11" fmla="*/ 266568 w 1114112"/>
              <a:gd name="connsiteY11" fmla="*/ 76202 h 273465"/>
              <a:gd name="connsiteX12" fmla="*/ 364993 w 1114112"/>
              <a:gd name="connsiteY12" fmla="*/ 98427 h 273465"/>
              <a:gd name="connsiteX13" fmla="*/ 187193 w 1114112"/>
              <a:gd name="connsiteY13" fmla="*/ 158752 h 273465"/>
              <a:gd name="connsiteX14" fmla="*/ 18918 w 1114112"/>
              <a:gd name="connsiteY14" fmla="*/ 273052 h 273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14112" h="273465">
                <a:moveTo>
                  <a:pt x="18918" y="273052"/>
                </a:moveTo>
                <a:cubicBezTo>
                  <a:pt x="97764" y="265644"/>
                  <a:pt x="584597" y="131764"/>
                  <a:pt x="660268" y="114302"/>
                </a:cubicBezTo>
                <a:cubicBezTo>
                  <a:pt x="735939" y="96839"/>
                  <a:pt x="435901" y="157165"/>
                  <a:pt x="472943" y="168277"/>
                </a:cubicBezTo>
                <a:cubicBezTo>
                  <a:pt x="509985" y="179389"/>
                  <a:pt x="780389" y="169335"/>
                  <a:pt x="882518" y="180977"/>
                </a:cubicBezTo>
                <a:cubicBezTo>
                  <a:pt x="984647" y="192619"/>
                  <a:pt x="1067197" y="240244"/>
                  <a:pt x="1085718" y="238127"/>
                </a:cubicBezTo>
                <a:cubicBezTo>
                  <a:pt x="1104239" y="236010"/>
                  <a:pt x="989410" y="168277"/>
                  <a:pt x="993643" y="168277"/>
                </a:cubicBezTo>
                <a:cubicBezTo>
                  <a:pt x="997876" y="168277"/>
                  <a:pt x="1135989" y="262998"/>
                  <a:pt x="1111118" y="238127"/>
                </a:cubicBezTo>
                <a:cubicBezTo>
                  <a:pt x="1086247" y="213256"/>
                  <a:pt x="864526" y="34927"/>
                  <a:pt x="844418" y="19052"/>
                </a:cubicBezTo>
                <a:cubicBezTo>
                  <a:pt x="824310" y="3177"/>
                  <a:pt x="1047089" y="145523"/>
                  <a:pt x="990468" y="142877"/>
                </a:cubicBezTo>
                <a:cubicBezTo>
                  <a:pt x="933847" y="140231"/>
                  <a:pt x="569251" y="19052"/>
                  <a:pt x="504693" y="3177"/>
                </a:cubicBezTo>
                <a:cubicBezTo>
                  <a:pt x="440135" y="-12698"/>
                  <a:pt x="642805" y="35456"/>
                  <a:pt x="603118" y="47627"/>
                </a:cubicBezTo>
                <a:cubicBezTo>
                  <a:pt x="563431" y="59798"/>
                  <a:pt x="306256" y="67735"/>
                  <a:pt x="266568" y="76202"/>
                </a:cubicBezTo>
                <a:cubicBezTo>
                  <a:pt x="226881" y="84669"/>
                  <a:pt x="378222" y="84669"/>
                  <a:pt x="364993" y="98427"/>
                </a:cubicBezTo>
                <a:cubicBezTo>
                  <a:pt x="351764" y="112185"/>
                  <a:pt x="244872" y="131235"/>
                  <a:pt x="187193" y="158752"/>
                </a:cubicBezTo>
                <a:cubicBezTo>
                  <a:pt x="129514" y="186269"/>
                  <a:pt x="-59928" y="280460"/>
                  <a:pt x="18918" y="27305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B22A6F3E-DE0A-1D3D-9535-7971AB90E703}"/>
              </a:ext>
            </a:extLst>
          </p:cNvPr>
          <p:cNvSpPr/>
          <p:nvPr/>
        </p:nvSpPr>
        <p:spPr>
          <a:xfrm>
            <a:off x="5101277" y="3002574"/>
            <a:ext cx="687691" cy="470915"/>
          </a:xfrm>
          <a:custGeom>
            <a:avLst/>
            <a:gdLst>
              <a:gd name="connsiteX0" fmla="*/ 575623 w 687691"/>
              <a:gd name="connsiteY0" fmla="*/ 86701 h 470915"/>
              <a:gd name="connsiteX1" fmla="*/ 680398 w 687691"/>
              <a:gd name="connsiteY1" fmla="*/ 261326 h 470915"/>
              <a:gd name="connsiteX2" fmla="*/ 588323 w 687691"/>
              <a:gd name="connsiteY2" fmla="*/ 375626 h 470915"/>
              <a:gd name="connsiteX3" fmla="*/ 686748 w 687691"/>
              <a:gd name="connsiteY3" fmla="*/ 470876 h 470915"/>
              <a:gd name="connsiteX4" fmla="*/ 515298 w 687691"/>
              <a:gd name="connsiteY4" fmla="*/ 388326 h 470915"/>
              <a:gd name="connsiteX5" fmla="*/ 70798 w 687691"/>
              <a:gd name="connsiteY5" fmla="*/ 185126 h 470915"/>
              <a:gd name="connsiteX6" fmla="*/ 366073 w 687691"/>
              <a:gd name="connsiteY6" fmla="*/ 261326 h 470915"/>
              <a:gd name="connsiteX7" fmla="*/ 948 w 687691"/>
              <a:gd name="connsiteY7" fmla="*/ 140676 h 470915"/>
              <a:gd name="connsiteX8" fmla="*/ 499423 w 687691"/>
              <a:gd name="connsiteY8" fmla="*/ 216876 h 470915"/>
              <a:gd name="connsiteX9" fmla="*/ 331148 w 687691"/>
              <a:gd name="connsiteY9" fmla="*/ 89876 h 470915"/>
              <a:gd name="connsiteX10" fmla="*/ 578798 w 687691"/>
              <a:gd name="connsiteY10" fmla="*/ 201001 h 470915"/>
              <a:gd name="connsiteX11" fmla="*/ 213673 w 687691"/>
              <a:gd name="connsiteY11" fmla="*/ 976 h 470915"/>
              <a:gd name="connsiteX12" fmla="*/ 524823 w 687691"/>
              <a:gd name="connsiteY12" fmla="*/ 121626 h 470915"/>
              <a:gd name="connsiteX13" fmla="*/ 439098 w 687691"/>
              <a:gd name="connsiteY13" fmla="*/ 51776 h 470915"/>
              <a:gd name="connsiteX14" fmla="*/ 575623 w 687691"/>
              <a:gd name="connsiteY14" fmla="*/ 86701 h 470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7691" h="470915">
                <a:moveTo>
                  <a:pt x="575623" y="86701"/>
                </a:moveTo>
                <a:cubicBezTo>
                  <a:pt x="615840" y="121626"/>
                  <a:pt x="678281" y="213172"/>
                  <a:pt x="680398" y="261326"/>
                </a:cubicBezTo>
                <a:cubicBezTo>
                  <a:pt x="682515" y="309480"/>
                  <a:pt x="587265" y="340701"/>
                  <a:pt x="588323" y="375626"/>
                </a:cubicBezTo>
                <a:cubicBezTo>
                  <a:pt x="589381" y="410551"/>
                  <a:pt x="698919" y="468759"/>
                  <a:pt x="686748" y="470876"/>
                </a:cubicBezTo>
                <a:cubicBezTo>
                  <a:pt x="674577" y="472993"/>
                  <a:pt x="515298" y="388326"/>
                  <a:pt x="515298" y="388326"/>
                </a:cubicBezTo>
                <a:cubicBezTo>
                  <a:pt x="412640" y="340701"/>
                  <a:pt x="95669" y="206293"/>
                  <a:pt x="70798" y="185126"/>
                </a:cubicBezTo>
                <a:cubicBezTo>
                  <a:pt x="45927" y="163959"/>
                  <a:pt x="377715" y="268734"/>
                  <a:pt x="366073" y="261326"/>
                </a:cubicBezTo>
                <a:cubicBezTo>
                  <a:pt x="354431" y="253918"/>
                  <a:pt x="-21277" y="148084"/>
                  <a:pt x="948" y="140676"/>
                </a:cubicBezTo>
                <a:cubicBezTo>
                  <a:pt x="23173" y="133268"/>
                  <a:pt x="444390" y="225343"/>
                  <a:pt x="499423" y="216876"/>
                </a:cubicBezTo>
                <a:cubicBezTo>
                  <a:pt x="554456" y="208409"/>
                  <a:pt x="317919" y="92522"/>
                  <a:pt x="331148" y="89876"/>
                </a:cubicBezTo>
                <a:cubicBezTo>
                  <a:pt x="344377" y="87230"/>
                  <a:pt x="598377" y="215818"/>
                  <a:pt x="578798" y="201001"/>
                </a:cubicBezTo>
                <a:cubicBezTo>
                  <a:pt x="559219" y="186184"/>
                  <a:pt x="222669" y="14205"/>
                  <a:pt x="213673" y="976"/>
                </a:cubicBezTo>
                <a:cubicBezTo>
                  <a:pt x="204677" y="-12253"/>
                  <a:pt x="487252" y="113159"/>
                  <a:pt x="524823" y="121626"/>
                </a:cubicBezTo>
                <a:cubicBezTo>
                  <a:pt x="562394" y="130093"/>
                  <a:pt x="430102" y="54951"/>
                  <a:pt x="439098" y="51776"/>
                </a:cubicBezTo>
                <a:cubicBezTo>
                  <a:pt x="448094" y="48601"/>
                  <a:pt x="535406" y="51776"/>
                  <a:pt x="575623" y="8670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DBCDA471-DD47-8C27-6A74-473351F73246}"/>
              </a:ext>
            </a:extLst>
          </p:cNvPr>
          <p:cNvSpPr/>
          <p:nvPr/>
        </p:nvSpPr>
        <p:spPr>
          <a:xfrm>
            <a:off x="4625567" y="3225704"/>
            <a:ext cx="1092639" cy="575242"/>
          </a:xfrm>
          <a:custGeom>
            <a:avLst/>
            <a:gdLst>
              <a:gd name="connsiteX0" fmla="*/ 279808 w 1092639"/>
              <a:gd name="connsiteY0" fmla="*/ 92171 h 575242"/>
              <a:gd name="connsiteX1" fmla="*/ 251233 w 1092639"/>
              <a:gd name="connsiteY1" fmla="*/ 279496 h 575242"/>
              <a:gd name="connsiteX2" fmla="*/ 352833 w 1092639"/>
              <a:gd name="connsiteY2" fmla="*/ 298546 h 575242"/>
              <a:gd name="connsiteX3" fmla="*/ 286158 w 1092639"/>
              <a:gd name="connsiteY3" fmla="*/ 298546 h 575242"/>
              <a:gd name="connsiteX4" fmla="*/ 778283 w 1092639"/>
              <a:gd name="connsiteY4" fmla="*/ 311246 h 575242"/>
              <a:gd name="connsiteX5" fmla="*/ 635408 w 1092639"/>
              <a:gd name="connsiteY5" fmla="*/ 308071 h 575242"/>
              <a:gd name="connsiteX6" fmla="*/ 889408 w 1092639"/>
              <a:gd name="connsiteY6" fmla="*/ 139796 h 575242"/>
              <a:gd name="connsiteX7" fmla="*/ 822733 w 1092639"/>
              <a:gd name="connsiteY7" fmla="*/ 184246 h 575242"/>
              <a:gd name="connsiteX8" fmla="*/ 1086258 w 1092639"/>
              <a:gd name="connsiteY8" fmla="*/ 235046 h 575242"/>
              <a:gd name="connsiteX9" fmla="*/ 832258 w 1092639"/>
              <a:gd name="connsiteY9" fmla="*/ 247746 h 575242"/>
              <a:gd name="connsiteX10" fmla="*/ 937033 w 1092639"/>
              <a:gd name="connsiteY10" fmla="*/ 254096 h 575242"/>
              <a:gd name="connsiteX11" fmla="*/ 835433 w 1092639"/>
              <a:gd name="connsiteY11" fmla="*/ 323946 h 575242"/>
              <a:gd name="connsiteX12" fmla="*/ 1092608 w 1092639"/>
              <a:gd name="connsiteY12" fmla="*/ 266796 h 575242"/>
              <a:gd name="connsiteX13" fmla="*/ 816383 w 1092639"/>
              <a:gd name="connsiteY13" fmla="*/ 400146 h 575242"/>
              <a:gd name="connsiteX14" fmla="*/ 981483 w 1092639"/>
              <a:gd name="connsiteY14" fmla="*/ 441421 h 575242"/>
              <a:gd name="connsiteX15" fmla="*/ 613183 w 1092639"/>
              <a:gd name="connsiteY15" fmla="*/ 489046 h 575242"/>
              <a:gd name="connsiteX16" fmla="*/ 854483 w 1092639"/>
              <a:gd name="connsiteY16" fmla="*/ 574771 h 575242"/>
              <a:gd name="connsiteX17" fmla="*/ 248058 w 1092639"/>
              <a:gd name="connsiteY17" fmla="*/ 447771 h 575242"/>
              <a:gd name="connsiteX18" fmla="*/ 486183 w 1092639"/>
              <a:gd name="connsiteY18" fmla="*/ 492221 h 575242"/>
              <a:gd name="connsiteX19" fmla="*/ 114708 w 1092639"/>
              <a:gd name="connsiteY19" fmla="*/ 368396 h 575242"/>
              <a:gd name="connsiteX20" fmla="*/ 3583 w 1092639"/>
              <a:gd name="connsiteY20" fmla="*/ 139796 h 575242"/>
              <a:gd name="connsiteX21" fmla="*/ 38508 w 1092639"/>
              <a:gd name="connsiteY21" fmla="*/ 228696 h 575242"/>
              <a:gd name="connsiteX22" fmla="*/ 149633 w 1092639"/>
              <a:gd name="connsiteY22" fmla="*/ 54071 h 575242"/>
              <a:gd name="connsiteX23" fmla="*/ 111533 w 1092639"/>
              <a:gd name="connsiteY23" fmla="*/ 177896 h 575242"/>
              <a:gd name="connsiteX24" fmla="*/ 254408 w 1092639"/>
              <a:gd name="connsiteY24" fmla="*/ 96 h 575242"/>
              <a:gd name="connsiteX25" fmla="*/ 133758 w 1092639"/>
              <a:gd name="connsiteY25" fmla="*/ 206471 h 575242"/>
              <a:gd name="connsiteX26" fmla="*/ 279808 w 1092639"/>
              <a:gd name="connsiteY26" fmla="*/ 92171 h 575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92639" h="575242">
                <a:moveTo>
                  <a:pt x="279808" y="92171"/>
                </a:moveTo>
                <a:cubicBezTo>
                  <a:pt x="299387" y="104342"/>
                  <a:pt x="239062" y="245100"/>
                  <a:pt x="251233" y="279496"/>
                </a:cubicBezTo>
                <a:cubicBezTo>
                  <a:pt x="263404" y="313892"/>
                  <a:pt x="347012" y="295371"/>
                  <a:pt x="352833" y="298546"/>
                </a:cubicBezTo>
                <a:cubicBezTo>
                  <a:pt x="358654" y="301721"/>
                  <a:pt x="286158" y="298546"/>
                  <a:pt x="286158" y="298546"/>
                </a:cubicBezTo>
                <a:lnTo>
                  <a:pt x="778283" y="311246"/>
                </a:lnTo>
                <a:cubicBezTo>
                  <a:pt x="836491" y="312834"/>
                  <a:pt x="616887" y="336646"/>
                  <a:pt x="635408" y="308071"/>
                </a:cubicBezTo>
                <a:cubicBezTo>
                  <a:pt x="653929" y="279496"/>
                  <a:pt x="889408" y="139796"/>
                  <a:pt x="889408" y="139796"/>
                </a:cubicBezTo>
                <a:cubicBezTo>
                  <a:pt x="920629" y="119159"/>
                  <a:pt x="789925" y="168371"/>
                  <a:pt x="822733" y="184246"/>
                </a:cubicBezTo>
                <a:cubicBezTo>
                  <a:pt x="855541" y="200121"/>
                  <a:pt x="1084671" y="224463"/>
                  <a:pt x="1086258" y="235046"/>
                </a:cubicBezTo>
                <a:cubicBezTo>
                  <a:pt x="1087846" y="245629"/>
                  <a:pt x="857129" y="244571"/>
                  <a:pt x="832258" y="247746"/>
                </a:cubicBezTo>
                <a:cubicBezTo>
                  <a:pt x="807387" y="250921"/>
                  <a:pt x="936504" y="241396"/>
                  <a:pt x="937033" y="254096"/>
                </a:cubicBezTo>
                <a:cubicBezTo>
                  <a:pt x="937562" y="266796"/>
                  <a:pt x="809504" y="321829"/>
                  <a:pt x="835433" y="323946"/>
                </a:cubicBezTo>
                <a:cubicBezTo>
                  <a:pt x="861362" y="326063"/>
                  <a:pt x="1095783" y="254096"/>
                  <a:pt x="1092608" y="266796"/>
                </a:cubicBezTo>
                <a:cubicBezTo>
                  <a:pt x="1089433" y="279496"/>
                  <a:pt x="834904" y="371042"/>
                  <a:pt x="816383" y="400146"/>
                </a:cubicBezTo>
                <a:cubicBezTo>
                  <a:pt x="797862" y="429250"/>
                  <a:pt x="1015350" y="426604"/>
                  <a:pt x="981483" y="441421"/>
                </a:cubicBezTo>
                <a:cubicBezTo>
                  <a:pt x="947616" y="456238"/>
                  <a:pt x="634350" y="466821"/>
                  <a:pt x="613183" y="489046"/>
                </a:cubicBezTo>
                <a:cubicBezTo>
                  <a:pt x="592016" y="511271"/>
                  <a:pt x="915337" y="581650"/>
                  <a:pt x="854483" y="574771"/>
                </a:cubicBezTo>
                <a:cubicBezTo>
                  <a:pt x="793629" y="567892"/>
                  <a:pt x="309441" y="461529"/>
                  <a:pt x="248058" y="447771"/>
                </a:cubicBezTo>
                <a:cubicBezTo>
                  <a:pt x="186675" y="434013"/>
                  <a:pt x="508408" y="505450"/>
                  <a:pt x="486183" y="492221"/>
                </a:cubicBezTo>
                <a:cubicBezTo>
                  <a:pt x="463958" y="478992"/>
                  <a:pt x="195141" y="427133"/>
                  <a:pt x="114708" y="368396"/>
                </a:cubicBezTo>
                <a:cubicBezTo>
                  <a:pt x="34275" y="309659"/>
                  <a:pt x="16283" y="163079"/>
                  <a:pt x="3583" y="139796"/>
                </a:cubicBezTo>
                <a:cubicBezTo>
                  <a:pt x="-9117" y="116513"/>
                  <a:pt x="14166" y="242983"/>
                  <a:pt x="38508" y="228696"/>
                </a:cubicBezTo>
                <a:cubicBezTo>
                  <a:pt x="62850" y="214409"/>
                  <a:pt x="137462" y="62538"/>
                  <a:pt x="149633" y="54071"/>
                </a:cubicBezTo>
                <a:cubicBezTo>
                  <a:pt x="161804" y="45604"/>
                  <a:pt x="94070" y="186892"/>
                  <a:pt x="111533" y="177896"/>
                </a:cubicBezTo>
                <a:cubicBezTo>
                  <a:pt x="128995" y="168900"/>
                  <a:pt x="250704" y="-4666"/>
                  <a:pt x="254408" y="96"/>
                </a:cubicBezTo>
                <a:cubicBezTo>
                  <a:pt x="258112" y="4858"/>
                  <a:pt x="135875" y="190596"/>
                  <a:pt x="133758" y="206471"/>
                </a:cubicBezTo>
                <a:cubicBezTo>
                  <a:pt x="131641" y="222346"/>
                  <a:pt x="260229" y="80000"/>
                  <a:pt x="279808" y="9217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9250A304-91D2-D351-E677-19E6DA017FFE}"/>
              </a:ext>
            </a:extLst>
          </p:cNvPr>
          <p:cNvSpPr/>
          <p:nvPr/>
        </p:nvSpPr>
        <p:spPr>
          <a:xfrm>
            <a:off x="5093925" y="3517521"/>
            <a:ext cx="964084" cy="962971"/>
          </a:xfrm>
          <a:custGeom>
            <a:avLst/>
            <a:gdLst>
              <a:gd name="connsiteX0" fmla="*/ 821100 w 964084"/>
              <a:gd name="connsiteY0" fmla="*/ 16254 h 962971"/>
              <a:gd name="connsiteX1" fmla="*/ 627425 w 964084"/>
              <a:gd name="connsiteY1" fmla="*/ 289304 h 962971"/>
              <a:gd name="connsiteX2" fmla="*/ 1950 w 964084"/>
              <a:gd name="connsiteY2" fmla="*/ 429004 h 962971"/>
              <a:gd name="connsiteX3" fmla="*/ 417875 w 964084"/>
              <a:gd name="connsiteY3" fmla="*/ 460754 h 962971"/>
              <a:gd name="connsiteX4" fmla="*/ 33700 w 964084"/>
              <a:gd name="connsiteY4" fmla="*/ 508379 h 962971"/>
              <a:gd name="connsiteX5" fmla="*/ 551225 w 964084"/>
              <a:gd name="connsiteY5" fmla="*/ 543304 h 962971"/>
              <a:gd name="connsiteX6" fmla="*/ 97200 w 964084"/>
              <a:gd name="connsiteY6" fmla="*/ 609979 h 962971"/>
              <a:gd name="connsiteX7" fmla="*/ 770300 w 964084"/>
              <a:gd name="connsiteY7" fmla="*/ 638554 h 962971"/>
              <a:gd name="connsiteX8" fmla="*/ 795700 w 964084"/>
              <a:gd name="connsiteY8" fmla="*/ 962404 h 962971"/>
              <a:gd name="connsiteX9" fmla="*/ 951275 w 964084"/>
              <a:gd name="connsiteY9" fmla="*/ 549654 h 962971"/>
              <a:gd name="connsiteX10" fmla="*/ 948100 w 964084"/>
              <a:gd name="connsiteY10" fmla="*/ 686179 h 962971"/>
              <a:gd name="connsiteX11" fmla="*/ 890950 w 964084"/>
              <a:gd name="connsiteY11" fmla="*/ 13079 h 962971"/>
              <a:gd name="connsiteX12" fmla="*/ 894125 w 964084"/>
              <a:gd name="connsiteY12" fmla="*/ 225804 h 962971"/>
              <a:gd name="connsiteX13" fmla="*/ 821100 w 964084"/>
              <a:gd name="connsiteY13" fmla="*/ 16254 h 96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4084" h="962971">
                <a:moveTo>
                  <a:pt x="821100" y="16254"/>
                </a:moveTo>
                <a:cubicBezTo>
                  <a:pt x="776650" y="26837"/>
                  <a:pt x="763950" y="220512"/>
                  <a:pt x="627425" y="289304"/>
                </a:cubicBezTo>
                <a:cubicBezTo>
                  <a:pt x="490900" y="358096"/>
                  <a:pt x="36875" y="400429"/>
                  <a:pt x="1950" y="429004"/>
                </a:cubicBezTo>
                <a:cubicBezTo>
                  <a:pt x="-32975" y="457579"/>
                  <a:pt x="412583" y="447525"/>
                  <a:pt x="417875" y="460754"/>
                </a:cubicBezTo>
                <a:cubicBezTo>
                  <a:pt x="423167" y="473983"/>
                  <a:pt x="11475" y="494621"/>
                  <a:pt x="33700" y="508379"/>
                </a:cubicBezTo>
                <a:cubicBezTo>
                  <a:pt x="55925" y="522137"/>
                  <a:pt x="540642" y="526371"/>
                  <a:pt x="551225" y="543304"/>
                </a:cubicBezTo>
                <a:cubicBezTo>
                  <a:pt x="561808" y="560237"/>
                  <a:pt x="60687" y="594104"/>
                  <a:pt x="97200" y="609979"/>
                </a:cubicBezTo>
                <a:cubicBezTo>
                  <a:pt x="133712" y="625854"/>
                  <a:pt x="653883" y="579817"/>
                  <a:pt x="770300" y="638554"/>
                </a:cubicBezTo>
                <a:cubicBezTo>
                  <a:pt x="886717" y="697291"/>
                  <a:pt x="765538" y="977221"/>
                  <a:pt x="795700" y="962404"/>
                </a:cubicBezTo>
                <a:cubicBezTo>
                  <a:pt x="825862" y="947587"/>
                  <a:pt x="925875" y="595691"/>
                  <a:pt x="951275" y="549654"/>
                </a:cubicBezTo>
                <a:cubicBezTo>
                  <a:pt x="976675" y="503617"/>
                  <a:pt x="958154" y="775608"/>
                  <a:pt x="948100" y="686179"/>
                </a:cubicBezTo>
                <a:cubicBezTo>
                  <a:pt x="938046" y="596750"/>
                  <a:pt x="899946" y="89808"/>
                  <a:pt x="890950" y="13079"/>
                </a:cubicBezTo>
                <a:cubicBezTo>
                  <a:pt x="881954" y="-63650"/>
                  <a:pt x="904179" y="222100"/>
                  <a:pt x="894125" y="225804"/>
                </a:cubicBezTo>
                <a:cubicBezTo>
                  <a:pt x="884071" y="229508"/>
                  <a:pt x="865550" y="5671"/>
                  <a:pt x="821100" y="1625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B5E5A1A5-BBD1-EF9C-949A-379B160DC1FF}"/>
              </a:ext>
            </a:extLst>
          </p:cNvPr>
          <p:cNvSpPr/>
          <p:nvPr/>
        </p:nvSpPr>
        <p:spPr>
          <a:xfrm>
            <a:off x="4921211" y="4010620"/>
            <a:ext cx="1115389" cy="798943"/>
          </a:xfrm>
          <a:custGeom>
            <a:avLst/>
            <a:gdLst>
              <a:gd name="connsiteX0" fmla="*/ 203239 w 1115389"/>
              <a:gd name="connsiteY0" fmla="*/ 123230 h 798943"/>
              <a:gd name="connsiteX1" fmla="*/ 19089 w 1115389"/>
              <a:gd name="connsiteY1" fmla="*/ 186730 h 798943"/>
              <a:gd name="connsiteX2" fmla="*/ 133389 w 1115389"/>
              <a:gd name="connsiteY2" fmla="*/ 208955 h 798943"/>
              <a:gd name="connsiteX3" fmla="*/ 39 w 1115389"/>
              <a:gd name="connsiteY3" fmla="*/ 250230 h 798943"/>
              <a:gd name="connsiteX4" fmla="*/ 149264 w 1115389"/>
              <a:gd name="connsiteY4" fmla="*/ 313730 h 798943"/>
              <a:gd name="connsiteX5" fmla="*/ 111164 w 1115389"/>
              <a:gd name="connsiteY5" fmla="*/ 402630 h 798943"/>
              <a:gd name="connsiteX6" fmla="*/ 581064 w 1115389"/>
              <a:gd name="connsiteY6" fmla="*/ 659805 h 798943"/>
              <a:gd name="connsiteX7" fmla="*/ 396914 w 1115389"/>
              <a:gd name="connsiteY7" fmla="*/ 589955 h 798943"/>
              <a:gd name="connsiteX8" fmla="*/ 749339 w 1115389"/>
              <a:gd name="connsiteY8" fmla="*/ 793155 h 798943"/>
              <a:gd name="connsiteX9" fmla="*/ 1050964 w 1115389"/>
              <a:gd name="connsiteY9" fmla="*/ 323255 h 798943"/>
              <a:gd name="connsiteX10" fmla="*/ 984289 w 1115389"/>
              <a:gd name="connsiteY10" fmla="*/ 520105 h 798943"/>
              <a:gd name="connsiteX11" fmla="*/ 1108114 w 1115389"/>
              <a:gd name="connsiteY11" fmla="*/ 18455 h 798943"/>
              <a:gd name="connsiteX12" fmla="*/ 1012864 w 1115389"/>
              <a:gd name="connsiteY12" fmla="*/ 101005 h 798943"/>
              <a:gd name="connsiteX13" fmla="*/ 304839 w 1115389"/>
              <a:gd name="connsiteY13" fmla="*/ 27980 h 798943"/>
              <a:gd name="connsiteX14" fmla="*/ 577889 w 1115389"/>
              <a:gd name="connsiteY14" fmla="*/ 85130 h 798943"/>
              <a:gd name="connsiteX15" fmla="*/ 203239 w 1115389"/>
              <a:gd name="connsiteY15" fmla="*/ 123230 h 798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15389" h="798943">
                <a:moveTo>
                  <a:pt x="203239" y="123230"/>
                </a:moveTo>
                <a:cubicBezTo>
                  <a:pt x="110106" y="140163"/>
                  <a:pt x="30731" y="172443"/>
                  <a:pt x="19089" y="186730"/>
                </a:cubicBezTo>
                <a:cubicBezTo>
                  <a:pt x="7447" y="201017"/>
                  <a:pt x="136564" y="198372"/>
                  <a:pt x="133389" y="208955"/>
                </a:cubicBezTo>
                <a:cubicBezTo>
                  <a:pt x="130214" y="219538"/>
                  <a:pt x="-2607" y="232767"/>
                  <a:pt x="39" y="250230"/>
                </a:cubicBezTo>
                <a:cubicBezTo>
                  <a:pt x="2685" y="267693"/>
                  <a:pt x="130743" y="288330"/>
                  <a:pt x="149264" y="313730"/>
                </a:cubicBezTo>
                <a:cubicBezTo>
                  <a:pt x="167785" y="339130"/>
                  <a:pt x="39197" y="344951"/>
                  <a:pt x="111164" y="402630"/>
                </a:cubicBezTo>
                <a:cubicBezTo>
                  <a:pt x="183131" y="460309"/>
                  <a:pt x="533439" y="628584"/>
                  <a:pt x="581064" y="659805"/>
                </a:cubicBezTo>
                <a:cubicBezTo>
                  <a:pt x="628689" y="691026"/>
                  <a:pt x="368868" y="567730"/>
                  <a:pt x="396914" y="589955"/>
                </a:cubicBezTo>
                <a:cubicBezTo>
                  <a:pt x="424960" y="612180"/>
                  <a:pt x="640331" y="837605"/>
                  <a:pt x="749339" y="793155"/>
                </a:cubicBezTo>
                <a:cubicBezTo>
                  <a:pt x="858347" y="748705"/>
                  <a:pt x="1011806" y="368763"/>
                  <a:pt x="1050964" y="323255"/>
                </a:cubicBezTo>
                <a:cubicBezTo>
                  <a:pt x="1090122" y="277747"/>
                  <a:pt x="974764" y="570905"/>
                  <a:pt x="984289" y="520105"/>
                </a:cubicBezTo>
                <a:cubicBezTo>
                  <a:pt x="993814" y="469305"/>
                  <a:pt x="1103352" y="88305"/>
                  <a:pt x="1108114" y="18455"/>
                </a:cubicBezTo>
                <a:cubicBezTo>
                  <a:pt x="1112877" y="-51395"/>
                  <a:pt x="1146743" y="99418"/>
                  <a:pt x="1012864" y="101005"/>
                </a:cubicBezTo>
                <a:cubicBezTo>
                  <a:pt x="878985" y="102592"/>
                  <a:pt x="377335" y="30626"/>
                  <a:pt x="304839" y="27980"/>
                </a:cubicBezTo>
                <a:cubicBezTo>
                  <a:pt x="232343" y="25334"/>
                  <a:pt x="590060" y="71372"/>
                  <a:pt x="577889" y="85130"/>
                </a:cubicBezTo>
                <a:cubicBezTo>
                  <a:pt x="565718" y="98888"/>
                  <a:pt x="296372" y="106297"/>
                  <a:pt x="203239" y="123230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B0DB6B8D-6D46-5495-4B84-A86B15066E67}"/>
              </a:ext>
            </a:extLst>
          </p:cNvPr>
          <p:cNvSpPr/>
          <p:nvPr/>
        </p:nvSpPr>
        <p:spPr>
          <a:xfrm>
            <a:off x="3423391" y="2041114"/>
            <a:ext cx="1162622" cy="970793"/>
          </a:xfrm>
          <a:custGeom>
            <a:avLst/>
            <a:gdLst>
              <a:gd name="connsiteX0" fmla="*/ 154834 w 1162622"/>
              <a:gd name="connsiteY0" fmla="*/ 117886 h 970793"/>
              <a:gd name="connsiteX1" fmla="*/ 891434 w 1162622"/>
              <a:gd name="connsiteY1" fmla="*/ 3586 h 970793"/>
              <a:gd name="connsiteX2" fmla="*/ 739034 w 1162622"/>
              <a:gd name="connsiteY2" fmla="*/ 57561 h 970793"/>
              <a:gd name="connsiteX3" fmla="*/ 983509 w 1162622"/>
              <a:gd name="connsiteY3" fmla="*/ 333786 h 970793"/>
              <a:gd name="connsiteX4" fmla="*/ 834284 w 1162622"/>
              <a:gd name="connsiteY4" fmla="*/ 422686 h 970793"/>
              <a:gd name="connsiteX5" fmla="*/ 1161309 w 1162622"/>
              <a:gd name="connsiteY5" fmla="*/ 638586 h 970793"/>
              <a:gd name="connsiteX6" fmla="*/ 688234 w 1162622"/>
              <a:gd name="connsiteY6" fmla="*/ 914811 h 970793"/>
              <a:gd name="connsiteX7" fmla="*/ 561234 w 1162622"/>
              <a:gd name="connsiteY7" fmla="*/ 956086 h 970793"/>
              <a:gd name="connsiteX8" fmla="*/ 94509 w 1162622"/>
              <a:gd name="connsiteY8" fmla="*/ 730661 h 970793"/>
              <a:gd name="connsiteX9" fmla="*/ 2434 w 1162622"/>
              <a:gd name="connsiteY9" fmla="*/ 524286 h 970793"/>
              <a:gd name="connsiteX10" fmla="*/ 27834 w 1162622"/>
              <a:gd name="connsiteY10" fmla="*/ 559211 h 970793"/>
              <a:gd name="connsiteX11" fmla="*/ 40534 w 1162622"/>
              <a:gd name="connsiteY11" fmla="*/ 397286 h 970793"/>
              <a:gd name="connsiteX12" fmla="*/ 56409 w 1162622"/>
              <a:gd name="connsiteY12" fmla="*/ 362361 h 970793"/>
              <a:gd name="connsiteX13" fmla="*/ 154834 w 1162622"/>
              <a:gd name="connsiteY13" fmla="*/ 117886 h 970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62622" h="970793">
                <a:moveTo>
                  <a:pt x="154834" y="117886"/>
                </a:moveTo>
                <a:cubicBezTo>
                  <a:pt x="294005" y="58090"/>
                  <a:pt x="794067" y="13640"/>
                  <a:pt x="891434" y="3586"/>
                </a:cubicBezTo>
                <a:cubicBezTo>
                  <a:pt x="988801" y="-6468"/>
                  <a:pt x="723688" y="2528"/>
                  <a:pt x="739034" y="57561"/>
                </a:cubicBezTo>
                <a:cubicBezTo>
                  <a:pt x="754380" y="112594"/>
                  <a:pt x="967634" y="272932"/>
                  <a:pt x="983509" y="333786"/>
                </a:cubicBezTo>
                <a:cubicBezTo>
                  <a:pt x="999384" y="394640"/>
                  <a:pt x="804651" y="371886"/>
                  <a:pt x="834284" y="422686"/>
                </a:cubicBezTo>
                <a:cubicBezTo>
                  <a:pt x="863917" y="473486"/>
                  <a:pt x="1185651" y="556565"/>
                  <a:pt x="1161309" y="638586"/>
                </a:cubicBezTo>
                <a:cubicBezTo>
                  <a:pt x="1136967" y="720607"/>
                  <a:pt x="788246" y="861894"/>
                  <a:pt x="688234" y="914811"/>
                </a:cubicBezTo>
                <a:cubicBezTo>
                  <a:pt x="588222" y="967728"/>
                  <a:pt x="660188" y="986778"/>
                  <a:pt x="561234" y="956086"/>
                </a:cubicBezTo>
                <a:cubicBezTo>
                  <a:pt x="462280" y="925394"/>
                  <a:pt x="187642" y="802628"/>
                  <a:pt x="94509" y="730661"/>
                </a:cubicBezTo>
                <a:cubicBezTo>
                  <a:pt x="1376" y="658694"/>
                  <a:pt x="13546" y="552861"/>
                  <a:pt x="2434" y="524286"/>
                </a:cubicBezTo>
                <a:cubicBezTo>
                  <a:pt x="-8678" y="495711"/>
                  <a:pt x="21484" y="580378"/>
                  <a:pt x="27834" y="559211"/>
                </a:cubicBezTo>
                <a:cubicBezTo>
                  <a:pt x="34184" y="538044"/>
                  <a:pt x="35771" y="430094"/>
                  <a:pt x="40534" y="397286"/>
                </a:cubicBezTo>
                <a:cubicBezTo>
                  <a:pt x="45297" y="364478"/>
                  <a:pt x="40005" y="404694"/>
                  <a:pt x="56409" y="362361"/>
                </a:cubicBezTo>
                <a:cubicBezTo>
                  <a:pt x="72813" y="320028"/>
                  <a:pt x="15663" y="177682"/>
                  <a:pt x="154834" y="117886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4DBFF06C-BA16-9D14-3684-B64E0C658B8A}"/>
              </a:ext>
            </a:extLst>
          </p:cNvPr>
          <p:cNvSpPr/>
          <p:nvPr/>
        </p:nvSpPr>
        <p:spPr>
          <a:xfrm>
            <a:off x="4406713" y="1734431"/>
            <a:ext cx="1379208" cy="1295112"/>
          </a:xfrm>
          <a:custGeom>
            <a:avLst/>
            <a:gdLst>
              <a:gd name="connsiteX0" fmla="*/ 400237 w 1379208"/>
              <a:gd name="connsiteY0" fmla="*/ 11819 h 1295112"/>
              <a:gd name="connsiteX1" fmla="*/ 143062 w 1379208"/>
              <a:gd name="connsiteY1" fmla="*/ 805569 h 1295112"/>
              <a:gd name="connsiteX2" fmla="*/ 282762 w 1379208"/>
              <a:gd name="connsiteY2" fmla="*/ 827794 h 1295112"/>
              <a:gd name="connsiteX3" fmla="*/ 3362 w 1379208"/>
              <a:gd name="connsiteY3" fmla="*/ 1123069 h 1295112"/>
              <a:gd name="connsiteX4" fmla="*/ 124012 w 1379208"/>
              <a:gd name="connsiteY4" fmla="*/ 1167519 h 1295112"/>
              <a:gd name="connsiteX5" fmla="*/ 57337 w 1379208"/>
              <a:gd name="connsiteY5" fmla="*/ 1294519 h 1295112"/>
              <a:gd name="connsiteX6" fmla="*/ 971737 w 1379208"/>
              <a:gd name="connsiteY6" fmla="*/ 1110369 h 1295112"/>
              <a:gd name="connsiteX7" fmla="*/ 1378137 w 1379208"/>
              <a:gd name="connsiteY7" fmla="*/ 1237369 h 1295112"/>
              <a:gd name="connsiteX8" fmla="*/ 1073337 w 1379208"/>
              <a:gd name="connsiteY8" fmla="*/ 449969 h 1295112"/>
              <a:gd name="connsiteX9" fmla="*/ 571687 w 1379208"/>
              <a:gd name="connsiteY9" fmla="*/ 18169 h 1295112"/>
              <a:gd name="connsiteX10" fmla="*/ 816162 w 1379208"/>
              <a:gd name="connsiteY10" fmla="*/ 310269 h 1295112"/>
              <a:gd name="connsiteX11" fmla="*/ 400237 w 1379208"/>
              <a:gd name="connsiteY11" fmla="*/ 11819 h 129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79208" h="1295112">
                <a:moveTo>
                  <a:pt x="400237" y="11819"/>
                </a:moveTo>
                <a:cubicBezTo>
                  <a:pt x="288054" y="94369"/>
                  <a:pt x="162641" y="669573"/>
                  <a:pt x="143062" y="805569"/>
                </a:cubicBezTo>
                <a:cubicBezTo>
                  <a:pt x="123483" y="941565"/>
                  <a:pt x="306045" y="774877"/>
                  <a:pt x="282762" y="827794"/>
                </a:cubicBezTo>
                <a:cubicBezTo>
                  <a:pt x="259479" y="880711"/>
                  <a:pt x="29820" y="1066448"/>
                  <a:pt x="3362" y="1123069"/>
                </a:cubicBezTo>
                <a:cubicBezTo>
                  <a:pt x="-23096" y="1179690"/>
                  <a:pt x="115016" y="1138944"/>
                  <a:pt x="124012" y="1167519"/>
                </a:cubicBezTo>
                <a:cubicBezTo>
                  <a:pt x="133008" y="1196094"/>
                  <a:pt x="-83951" y="1304044"/>
                  <a:pt x="57337" y="1294519"/>
                </a:cubicBezTo>
                <a:cubicBezTo>
                  <a:pt x="198624" y="1284994"/>
                  <a:pt x="751604" y="1119894"/>
                  <a:pt x="971737" y="1110369"/>
                </a:cubicBezTo>
                <a:cubicBezTo>
                  <a:pt x="1191870" y="1100844"/>
                  <a:pt x="1361204" y="1347436"/>
                  <a:pt x="1378137" y="1237369"/>
                </a:cubicBezTo>
                <a:cubicBezTo>
                  <a:pt x="1395070" y="1127302"/>
                  <a:pt x="1207745" y="653169"/>
                  <a:pt x="1073337" y="449969"/>
                </a:cubicBezTo>
                <a:cubicBezTo>
                  <a:pt x="938929" y="246769"/>
                  <a:pt x="614549" y="41452"/>
                  <a:pt x="571687" y="18169"/>
                </a:cubicBezTo>
                <a:cubicBezTo>
                  <a:pt x="528825" y="-5114"/>
                  <a:pt x="848441" y="314502"/>
                  <a:pt x="816162" y="310269"/>
                </a:cubicBezTo>
                <a:cubicBezTo>
                  <a:pt x="783883" y="306036"/>
                  <a:pt x="512420" y="-70731"/>
                  <a:pt x="400237" y="11819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955B1491-04E8-079D-D73F-BFB9988202D9}"/>
              </a:ext>
            </a:extLst>
          </p:cNvPr>
          <p:cNvSpPr/>
          <p:nvPr/>
        </p:nvSpPr>
        <p:spPr>
          <a:xfrm>
            <a:off x="5701900" y="5489538"/>
            <a:ext cx="100880" cy="1267408"/>
          </a:xfrm>
          <a:custGeom>
            <a:avLst/>
            <a:gdLst>
              <a:gd name="connsiteX0" fmla="*/ 25800 w 100880"/>
              <a:gd name="connsiteY0" fmla="*/ 37 h 1267408"/>
              <a:gd name="connsiteX1" fmla="*/ 25800 w 100880"/>
              <a:gd name="connsiteY1" fmla="*/ 552487 h 1267408"/>
              <a:gd name="connsiteX2" fmla="*/ 28975 w 100880"/>
              <a:gd name="connsiteY2" fmla="*/ 520737 h 1267408"/>
              <a:gd name="connsiteX3" fmla="*/ 86125 w 100880"/>
              <a:gd name="connsiteY3" fmla="*/ 796962 h 1267408"/>
              <a:gd name="connsiteX4" fmla="*/ 95650 w 100880"/>
              <a:gd name="connsiteY4" fmla="*/ 901737 h 1267408"/>
              <a:gd name="connsiteX5" fmla="*/ 98825 w 100880"/>
              <a:gd name="connsiteY5" fmla="*/ 863637 h 1267408"/>
              <a:gd name="connsiteX6" fmla="*/ 63900 w 100880"/>
              <a:gd name="connsiteY6" fmla="*/ 1000162 h 1267408"/>
              <a:gd name="connsiteX7" fmla="*/ 79775 w 100880"/>
              <a:gd name="connsiteY7" fmla="*/ 1266862 h 1267408"/>
              <a:gd name="connsiteX8" fmla="*/ 57550 w 100880"/>
              <a:gd name="connsiteY8" fmla="*/ 923962 h 1267408"/>
              <a:gd name="connsiteX9" fmla="*/ 63900 w 100880"/>
              <a:gd name="connsiteY9" fmla="*/ 708062 h 1267408"/>
              <a:gd name="connsiteX10" fmla="*/ 9925 w 100880"/>
              <a:gd name="connsiteY10" fmla="*/ 558837 h 1267408"/>
              <a:gd name="connsiteX11" fmla="*/ 6750 w 100880"/>
              <a:gd name="connsiteY11" fmla="*/ 562012 h 1267408"/>
              <a:gd name="connsiteX12" fmla="*/ 400 w 100880"/>
              <a:gd name="connsiteY12" fmla="*/ 390562 h 1267408"/>
              <a:gd name="connsiteX13" fmla="*/ 19450 w 100880"/>
              <a:gd name="connsiteY13" fmla="*/ 527087 h 1267408"/>
              <a:gd name="connsiteX14" fmla="*/ 16275 w 100880"/>
              <a:gd name="connsiteY14" fmla="*/ 523912 h 1267408"/>
              <a:gd name="connsiteX15" fmla="*/ 25800 w 100880"/>
              <a:gd name="connsiteY15" fmla="*/ 37 h 1267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0880" h="1267408">
                <a:moveTo>
                  <a:pt x="25800" y="37"/>
                </a:moveTo>
                <a:cubicBezTo>
                  <a:pt x="27387" y="4799"/>
                  <a:pt x="25271" y="465704"/>
                  <a:pt x="25800" y="552487"/>
                </a:cubicBezTo>
                <a:cubicBezTo>
                  <a:pt x="26329" y="639270"/>
                  <a:pt x="18921" y="479991"/>
                  <a:pt x="28975" y="520737"/>
                </a:cubicBezTo>
                <a:cubicBezTo>
                  <a:pt x="39029" y="561483"/>
                  <a:pt x="75013" y="733462"/>
                  <a:pt x="86125" y="796962"/>
                </a:cubicBezTo>
                <a:cubicBezTo>
                  <a:pt x="97238" y="860462"/>
                  <a:pt x="93533" y="890625"/>
                  <a:pt x="95650" y="901737"/>
                </a:cubicBezTo>
                <a:cubicBezTo>
                  <a:pt x="97767" y="912849"/>
                  <a:pt x="104117" y="847233"/>
                  <a:pt x="98825" y="863637"/>
                </a:cubicBezTo>
                <a:cubicBezTo>
                  <a:pt x="93533" y="880041"/>
                  <a:pt x="67075" y="932958"/>
                  <a:pt x="63900" y="1000162"/>
                </a:cubicBezTo>
                <a:cubicBezTo>
                  <a:pt x="60725" y="1067366"/>
                  <a:pt x="80833" y="1279562"/>
                  <a:pt x="79775" y="1266862"/>
                </a:cubicBezTo>
                <a:cubicBezTo>
                  <a:pt x="78717" y="1254162"/>
                  <a:pt x="60196" y="1017095"/>
                  <a:pt x="57550" y="923962"/>
                </a:cubicBezTo>
                <a:cubicBezTo>
                  <a:pt x="54904" y="830829"/>
                  <a:pt x="71838" y="768916"/>
                  <a:pt x="63900" y="708062"/>
                </a:cubicBezTo>
                <a:cubicBezTo>
                  <a:pt x="55962" y="647208"/>
                  <a:pt x="19450" y="583179"/>
                  <a:pt x="9925" y="558837"/>
                </a:cubicBezTo>
                <a:cubicBezTo>
                  <a:pt x="400" y="534495"/>
                  <a:pt x="8337" y="590058"/>
                  <a:pt x="6750" y="562012"/>
                </a:cubicBezTo>
                <a:cubicBezTo>
                  <a:pt x="5163" y="533966"/>
                  <a:pt x="-1717" y="396383"/>
                  <a:pt x="400" y="390562"/>
                </a:cubicBezTo>
                <a:cubicBezTo>
                  <a:pt x="2517" y="384741"/>
                  <a:pt x="19450" y="527087"/>
                  <a:pt x="19450" y="527087"/>
                </a:cubicBezTo>
                <a:cubicBezTo>
                  <a:pt x="22096" y="549312"/>
                  <a:pt x="14158" y="606991"/>
                  <a:pt x="16275" y="523912"/>
                </a:cubicBezTo>
                <a:cubicBezTo>
                  <a:pt x="18392" y="440833"/>
                  <a:pt x="24213" y="-4725"/>
                  <a:pt x="25800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5F2ACC6E-AD61-F65C-7381-427679CBB6B9}"/>
              </a:ext>
            </a:extLst>
          </p:cNvPr>
          <p:cNvSpPr/>
          <p:nvPr/>
        </p:nvSpPr>
        <p:spPr>
          <a:xfrm>
            <a:off x="3544966" y="5492961"/>
            <a:ext cx="2255496" cy="1291644"/>
          </a:xfrm>
          <a:custGeom>
            <a:avLst/>
            <a:gdLst>
              <a:gd name="connsiteX0" fmla="*/ 2189084 w 2255496"/>
              <a:gd name="connsiteY0" fmla="*/ 98214 h 1291644"/>
              <a:gd name="connsiteX1" fmla="*/ 1414384 w 2255496"/>
              <a:gd name="connsiteY1" fmla="*/ 863389 h 1291644"/>
              <a:gd name="connsiteX2" fmla="*/ 1458834 w 2255496"/>
              <a:gd name="connsiteY2" fmla="*/ 831639 h 1291644"/>
              <a:gd name="connsiteX3" fmla="*/ 992109 w 2255496"/>
              <a:gd name="connsiteY3" fmla="*/ 1241214 h 1291644"/>
              <a:gd name="connsiteX4" fmla="*/ 690484 w 2255496"/>
              <a:gd name="connsiteY4" fmla="*/ 1276139 h 1291644"/>
              <a:gd name="connsiteX5" fmla="*/ 706359 w 2255496"/>
              <a:gd name="connsiteY5" fmla="*/ 1272964 h 1291644"/>
              <a:gd name="connsiteX6" fmla="*/ 430134 w 2255496"/>
              <a:gd name="connsiteY6" fmla="*/ 1053889 h 1291644"/>
              <a:gd name="connsiteX7" fmla="*/ 436484 w 2255496"/>
              <a:gd name="connsiteY7" fmla="*/ 1047539 h 1291644"/>
              <a:gd name="connsiteX8" fmla="*/ 7859 w 2255496"/>
              <a:gd name="connsiteY8" fmla="*/ 695114 h 1291644"/>
              <a:gd name="connsiteX9" fmla="*/ 147559 w 2255496"/>
              <a:gd name="connsiteY9" fmla="*/ 752264 h 1291644"/>
              <a:gd name="connsiteX10" fmla="*/ 1509 w 2255496"/>
              <a:gd name="connsiteY10" fmla="*/ 593514 h 1291644"/>
              <a:gd name="connsiteX11" fmla="*/ 220584 w 2255496"/>
              <a:gd name="connsiteY11" fmla="*/ 682414 h 1291644"/>
              <a:gd name="connsiteX12" fmla="*/ 23734 w 2255496"/>
              <a:gd name="connsiteY12" fmla="*/ 383964 h 1291644"/>
              <a:gd name="connsiteX13" fmla="*/ 315834 w 2255496"/>
              <a:gd name="connsiteY13" fmla="*/ 625264 h 1291644"/>
              <a:gd name="connsiteX14" fmla="*/ 128509 w 2255496"/>
              <a:gd name="connsiteY14" fmla="*/ 383964 h 1291644"/>
              <a:gd name="connsiteX15" fmla="*/ 671434 w 2255496"/>
              <a:gd name="connsiteY15" fmla="*/ 688764 h 1291644"/>
              <a:gd name="connsiteX16" fmla="*/ 512684 w 2255496"/>
              <a:gd name="connsiteY16" fmla="*/ 542714 h 1291644"/>
              <a:gd name="connsiteX17" fmla="*/ 950834 w 2255496"/>
              <a:gd name="connsiteY17" fmla="*/ 701464 h 1291644"/>
              <a:gd name="connsiteX18" fmla="*/ 807959 w 2255496"/>
              <a:gd name="connsiteY18" fmla="*/ 650664 h 1291644"/>
              <a:gd name="connsiteX19" fmla="*/ 1303259 w 2255496"/>
              <a:gd name="connsiteY19" fmla="*/ 653839 h 1291644"/>
              <a:gd name="connsiteX20" fmla="*/ 1242934 w 2255496"/>
              <a:gd name="connsiteY20" fmla="*/ 672889 h 1291644"/>
              <a:gd name="connsiteX21" fmla="*/ 1722359 w 2255496"/>
              <a:gd name="connsiteY21" fmla="*/ 415714 h 1291644"/>
              <a:gd name="connsiteX22" fmla="*/ 1646159 w 2255496"/>
              <a:gd name="connsiteY22" fmla="*/ 495089 h 1291644"/>
              <a:gd name="connsiteX23" fmla="*/ 1944609 w 2255496"/>
              <a:gd name="connsiteY23" fmla="*/ 266489 h 1291644"/>
              <a:gd name="connsiteX24" fmla="*/ 1998584 w 2255496"/>
              <a:gd name="connsiteY24" fmla="*/ 209339 h 1291644"/>
              <a:gd name="connsiteX25" fmla="*/ 2138284 w 2255496"/>
              <a:gd name="connsiteY25" fmla="*/ 37889 h 1291644"/>
              <a:gd name="connsiteX26" fmla="*/ 1935084 w 2255496"/>
              <a:gd name="connsiteY26" fmla="*/ 187114 h 1291644"/>
              <a:gd name="connsiteX27" fmla="*/ 2185909 w 2255496"/>
              <a:gd name="connsiteY27" fmla="*/ 22014 h 1291644"/>
              <a:gd name="connsiteX28" fmla="*/ 2189084 w 2255496"/>
              <a:gd name="connsiteY28" fmla="*/ 98214 h 129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255496" h="1291644">
                <a:moveTo>
                  <a:pt x="2189084" y="98214"/>
                </a:moveTo>
                <a:cubicBezTo>
                  <a:pt x="2060496" y="238443"/>
                  <a:pt x="1536092" y="741152"/>
                  <a:pt x="1414384" y="863389"/>
                </a:cubicBezTo>
                <a:cubicBezTo>
                  <a:pt x="1292676" y="985626"/>
                  <a:pt x="1529213" y="768668"/>
                  <a:pt x="1458834" y="831639"/>
                </a:cubicBezTo>
                <a:cubicBezTo>
                  <a:pt x="1388455" y="894610"/>
                  <a:pt x="1120167" y="1167131"/>
                  <a:pt x="992109" y="1241214"/>
                </a:cubicBezTo>
                <a:cubicBezTo>
                  <a:pt x="864051" y="1315297"/>
                  <a:pt x="738109" y="1270847"/>
                  <a:pt x="690484" y="1276139"/>
                </a:cubicBezTo>
                <a:cubicBezTo>
                  <a:pt x="642859" y="1281431"/>
                  <a:pt x="749751" y="1310006"/>
                  <a:pt x="706359" y="1272964"/>
                </a:cubicBezTo>
                <a:cubicBezTo>
                  <a:pt x="662967" y="1235922"/>
                  <a:pt x="475113" y="1091460"/>
                  <a:pt x="430134" y="1053889"/>
                </a:cubicBezTo>
                <a:cubicBezTo>
                  <a:pt x="385155" y="1016318"/>
                  <a:pt x="506863" y="1107335"/>
                  <a:pt x="436484" y="1047539"/>
                </a:cubicBezTo>
                <a:cubicBezTo>
                  <a:pt x="366105" y="987743"/>
                  <a:pt x="56013" y="744327"/>
                  <a:pt x="7859" y="695114"/>
                </a:cubicBezTo>
                <a:cubicBezTo>
                  <a:pt x="-40295" y="645902"/>
                  <a:pt x="148617" y="769197"/>
                  <a:pt x="147559" y="752264"/>
                </a:cubicBezTo>
                <a:cubicBezTo>
                  <a:pt x="146501" y="735331"/>
                  <a:pt x="-10662" y="605156"/>
                  <a:pt x="1509" y="593514"/>
                </a:cubicBezTo>
                <a:cubicBezTo>
                  <a:pt x="13680" y="581872"/>
                  <a:pt x="216880" y="717339"/>
                  <a:pt x="220584" y="682414"/>
                </a:cubicBezTo>
                <a:cubicBezTo>
                  <a:pt x="224288" y="647489"/>
                  <a:pt x="7859" y="393489"/>
                  <a:pt x="23734" y="383964"/>
                </a:cubicBezTo>
                <a:cubicBezTo>
                  <a:pt x="39609" y="374439"/>
                  <a:pt x="298372" y="625264"/>
                  <a:pt x="315834" y="625264"/>
                </a:cubicBezTo>
                <a:cubicBezTo>
                  <a:pt x="333296" y="625264"/>
                  <a:pt x="69242" y="373381"/>
                  <a:pt x="128509" y="383964"/>
                </a:cubicBezTo>
                <a:cubicBezTo>
                  <a:pt x="187776" y="394547"/>
                  <a:pt x="607405" y="662306"/>
                  <a:pt x="671434" y="688764"/>
                </a:cubicBezTo>
                <a:cubicBezTo>
                  <a:pt x="735463" y="715222"/>
                  <a:pt x="466117" y="540597"/>
                  <a:pt x="512684" y="542714"/>
                </a:cubicBezTo>
                <a:cubicBezTo>
                  <a:pt x="559251" y="544831"/>
                  <a:pt x="901622" y="683472"/>
                  <a:pt x="950834" y="701464"/>
                </a:cubicBezTo>
                <a:cubicBezTo>
                  <a:pt x="1000046" y="719456"/>
                  <a:pt x="749221" y="658602"/>
                  <a:pt x="807959" y="650664"/>
                </a:cubicBezTo>
                <a:cubicBezTo>
                  <a:pt x="866696" y="642727"/>
                  <a:pt x="1230763" y="650135"/>
                  <a:pt x="1303259" y="653839"/>
                </a:cubicBezTo>
                <a:cubicBezTo>
                  <a:pt x="1375755" y="657543"/>
                  <a:pt x="1173084" y="712576"/>
                  <a:pt x="1242934" y="672889"/>
                </a:cubicBezTo>
                <a:cubicBezTo>
                  <a:pt x="1312784" y="633202"/>
                  <a:pt x="1655155" y="445347"/>
                  <a:pt x="1722359" y="415714"/>
                </a:cubicBezTo>
                <a:cubicBezTo>
                  <a:pt x="1789563" y="386081"/>
                  <a:pt x="1609117" y="519960"/>
                  <a:pt x="1646159" y="495089"/>
                </a:cubicBezTo>
                <a:cubicBezTo>
                  <a:pt x="1683201" y="470218"/>
                  <a:pt x="1885871" y="314114"/>
                  <a:pt x="1944609" y="266489"/>
                </a:cubicBezTo>
                <a:cubicBezTo>
                  <a:pt x="2003346" y="218864"/>
                  <a:pt x="1966305" y="247439"/>
                  <a:pt x="1998584" y="209339"/>
                </a:cubicBezTo>
                <a:cubicBezTo>
                  <a:pt x="2030863" y="171239"/>
                  <a:pt x="2148867" y="41593"/>
                  <a:pt x="2138284" y="37889"/>
                </a:cubicBezTo>
                <a:cubicBezTo>
                  <a:pt x="2127701" y="34185"/>
                  <a:pt x="1927147" y="189760"/>
                  <a:pt x="1935084" y="187114"/>
                </a:cubicBezTo>
                <a:cubicBezTo>
                  <a:pt x="1943021" y="184468"/>
                  <a:pt x="2144634" y="40535"/>
                  <a:pt x="2185909" y="22014"/>
                </a:cubicBezTo>
                <a:cubicBezTo>
                  <a:pt x="2227184" y="3493"/>
                  <a:pt x="2317672" y="-42015"/>
                  <a:pt x="2189084" y="9821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8AE57BB2-0810-3CA6-11DB-45267846537E}"/>
              </a:ext>
            </a:extLst>
          </p:cNvPr>
          <p:cNvSpPr/>
          <p:nvPr/>
        </p:nvSpPr>
        <p:spPr>
          <a:xfrm>
            <a:off x="3608935" y="5768736"/>
            <a:ext cx="100714" cy="805673"/>
          </a:xfrm>
          <a:custGeom>
            <a:avLst/>
            <a:gdLst>
              <a:gd name="connsiteX0" fmla="*/ 1040 w 100714"/>
              <a:gd name="connsiteY0" fmla="*/ 12939 h 805673"/>
              <a:gd name="connsiteX1" fmla="*/ 93115 w 100714"/>
              <a:gd name="connsiteY1" fmla="*/ 768589 h 805673"/>
              <a:gd name="connsiteX2" fmla="*/ 89940 w 100714"/>
              <a:gd name="connsiteY2" fmla="*/ 651114 h 805673"/>
              <a:gd name="connsiteX3" fmla="*/ 45490 w 100714"/>
              <a:gd name="connsiteY3" fmla="*/ 317739 h 805673"/>
              <a:gd name="connsiteX4" fmla="*/ 1040 w 100714"/>
              <a:gd name="connsiteY4" fmla="*/ 12939 h 80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714" h="805673">
                <a:moveTo>
                  <a:pt x="1040" y="12939"/>
                </a:moveTo>
                <a:cubicBezTo>
                  <a:pt x="8977" y="88081"/>
                  <a:pt x="78298" y="662227"/>
                  <a:pt x="93115" y="768589"/>
                </a:cubicBezTo>
                <a:cubicBezTo>
                  <a:pt x="107932" y="874951"/>
                  <a:pt x="97877" y="726256"/>
                  <a:pt x="89940" y="651114"/>
                </a:cubicBezTo>
                <a:cubicBezTo>
                  <a:pt x="82003" y="575972"/>
                  <a:pt x="58190" y="425689"/>
                  <a:pt x="45490" y="317739"/>
                </a:cubicBezTo>
                <a:cubicBezTo>
                  <a:pt x="32790" y="209789"/>
                  <a:pt x="-6897" y="-62203"/>
                  <a:pt x="1040" y="12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E67DCB27-AB0E-7937-11BB-754D08E42725}"/>
              </a:ext>
            </a:extLst>
          </p:cNvPr>
          <p:cNvSpPr/>
          <p:nvPr/>
        </p:nvSpPr>
        <p:spPr>
          <a:xfrm>
            <a:off x="4440897" y="6794419"/>
            <a:ext cx="598472" cy="95460"/>
          </a:xfrm>
          <a:custGeom>
            <a:avLst/>
            <a:gdLst>
              <a:gd name="connsiteX0" fmla="*/ 928 w 598472"/>
              <a:gd name="connsiteY0" fmla="*/ 57231 h 95460"/>
              <a:gd name="connsiteX1" fmla="*/ 273978 w 598472"/>
              <a:gd name="connsiteY1" fmla="*/ 95331 h 95460"/>
              <a:gd name="connsiteX2" fmla="*/ 505753 w 598472"/>
              <a:gd name="connsiteY2" fmla="*/ 41356 h 95460"/>
              <a:gd name="connsiteX3" fmla="*/ 305728 w 598472"/>
              <a:gd name="connsiteY3" fmla="*/ 66756 h 95460"/>
              <a:gd name="connsiteX4" fmla="*/ 597828 w 598472"/>
              <a:gd name="connsiteY4" fmla="*/ 81 h 95460"/>
              <a:gd name="connsiteX5" fmla="*/ 372403 w 598472"/>
              <a:gd name="connsiteY5" fmla="*/ 82631 h 95460"/>
              <a:gd name="connsiteX6" fmla="*/ 928 w 598472"/>
              <a:gd name="connsiteY6" fmla="*/ 57231 h 9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8472" h="95460">
                <a:moveTo>
                  <a:pt x="928" y="57231"/>
                </a:moveTo>
                <a:cubicBezTo>
                  <a:pt x="-15476" y="59348"/>
                  <a:pt x="189841" y="97977"/>
                  <a:pt x="273978" y="95331"/>
                </a:cubicBezTo>
                <a:cubicBezTo>
                  <a:pt x="358115" y="92685"/>
                  <a:pt x="500461" y="46118"/>
                  <a:pt x="505753" y="41356"/>
                </a:cubicBezTo>
                <a:cubicBezTo>
                  <a:pt x="511045" y="36593"/>
                  <a:pt x="290382" y="73635"/>
                  <a:pt x="305728" y="66756"/>
                </a:cubicBezTo>
                <a:cubicBezTo>
                  <a:pt x="321074" y="59877"/>
                  <a:pt x="586715" y="-2565"/>
                  <a:pt x="597828" y="81"/>
                </a:cubicBezTo>
                <a:cubicBezTo>
                  <a:pt x="608941" y="2727"/>
                  <a:pt x="474003" y="72048"/>
                  <a:pt x="372403" y="82631"/>
                </a:cubicBezTo>
                <a:cubicBezTo>
                  <a:pt x="270803" y="93214"/>
                  <a:pt x="17332" y="55114"/>
                  <a:pt x="928" y="572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E1E2D11A-48E7-3521-59F4-4EA6C9383030}"/>
              </a:ext>
            </a:extLst>
          </p:cNvPr>
          <p:cNvSpPr/>
          <p:nvPr/>
        </p:nvSpPr>
        <p:spPr>
          <a:xfrm>
            <a:off x="5452885" y="6357341"/>
            <a:ext cx="188042" cy="165392"/>
          </a:xfrm>
          <a:custGeom>
            <a:avLst/>
            <a:gdLst>
              <a:gd name="connsiteX0" fmla="*/ 185915 w 188042"/>
              <a:gd name="connsiteY0" fmla="*/ 2184 h 165392"/>
              <a:gd name="connsiteX1" fmla="*/ 1765 w 188042"/>
              <a:gd name="connsiteY1" fmla="*/ 164109 h 165392"/>
              <a:gd name="connsiteX2" fmla="*/ 97015 w 188042"/>
              <a:gd name="connsiteY2" fmla="*/ 75209 h 165392"/>
              <a:gd name="connsiteX3" fmla="*/ 185915 w 188042"/>
              <a:gd name="connsiteY3" fmla="*/ 2184 h 16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042" h="165392">
                <a:moveTo>
                  <a:pt x="185915" y="2184"/>
                </a:moveTo>
                <a:cubicBezTo>
                  <a:pt x="170040" y="17001"/>
                  <a:pt x="16582" y="151938"/>
                  <a:pt x="1765" y="164109"/>
                </a:cubicBezTo>
                <a:cubicBezTo>
                  <a:pt x="-13052" y="176280"/>
                  <a:pt x="69498" y="98492"/>
                  <a:pt x="97015" y="75209"/>
                </a:cubicBezTo>
                <a:cubicBezTo>
                  <a:pt x="124532" y="51926"/>
                  <a:pt x="201790" y="-12633"/>
                  <a:pt x="185915" y="2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27E9D8C4-1465-578B-9909-7ECEA1494886}"/>
              </a:ext>
            </a:extLst>
          </p:cNvPr>
          <p:cNvSpPr/>
          <p:nvPr/>
        </p:nvSpPr>
        <p:spPr>
          <a:xfrm>
            <a:off x="4365201" y="6895978"/>
            <a:ext cx="433452" cy="142566"/>
          </a:xfrm>
          <a:custGeom>
            <a:avLst/>
            <a:gdLst>
              <a:gd name="connsiteX0" fmla="*/ 424 w 433452"/>
              <a:gd name="connsiteY0" fmla="*/ 122 h 142566"/>
              <a:gd name="connsiteX1" fmla="*/ 311574 w 433452"/>
              <a:gd name="connsiteY1" fmla="*/ 123947 h 142566"/>
              <a:gd name="connsiteX2" fmla="*/ 432224 w 433452"/>
              <a:gd name="connsiteY2" fmla="*/ 139822 h 142566"/>
              <a:gd name="connsiteX3" fmla="*/ 248074 w 433452"/>
              <a:gd name="connsiteY3" fmla="*/ 101722 h 142566"/>
              <a:gd name="connsiteX4" fmla="*/ 424 w 433452"/>
              <a:gd name="connsiteY4" fmla="*/ 122 h 142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452" h="142566">
                <a:moveTo>
                  <a:pt x="424" y="122"/>
                </a:moveTo>
                <a:cubicBezTo>
                  <a:pt x="11007" y="3826"/>
                  <a:pt x="239607" y="100664"/>
                  <a:pt x="311574" y="123947"/>
                </a:cubicBezTo>
                <a:cubicBezTo>
                  <a:pt x="383541" y="147230"/>
                  <a:pt x="442807" y="143526"/>
                  <a:pt x="432224" y="139822"/>
                </a:cubicBezTo>
                <a:cubicBezTo>
                  <a:pt x="421641" y="136118"/>
                  <a:pt x="316337" y="125535"/>
                  <a:pt x="248074" y="101722"/>
                </a:cubicBezTo>
                <a:cubicBezTo>
                  <a:pt x="179812" y="77910"/>
                  <a:pt x="-10159" y="-3582"/>
                  <a:pt x="424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F17D3108-1535-B05B-97E3-68682599C8C1}"/>
              </a:ext>
            </a:extLst>
          </p:cNvPr>
          <p:cNvSpPr/>
          <p:nvPr/>
        </p:nvSpPr>
        <p:spPr>
          <a:xfrm>
            <a:off x="4337008" y="6943716"/>
            <a:ext cx="241479" cy="352439"/>
          </a:xfrm>
          <a:custGeom>
            <a:avLst/>
            <a:gdLst>
              <a:gd name="connsiteX0" fmla="*/ 42 w 241479"/>
              <a:gd name="connsiteY0" fmla="*/ 9 h 352439"/>
              <a:gd name="connsiteX1" fmla="*/ 158792 w 241479"/>
              <a:gd name="connsiteY1" fmla="*/ 142884 h 352439"/>
              <a:gd name="connsiteX2" fmla="*/ 241342 w 241479"/>
              <a:gd name="connsiteY2" fmla="*/ 352434 h 352439"/>
              <a:gd name="connsiteX3" fmla="*/ 174667 w 241479"/>
              <a:gd name="connsiteY3" fmla="*/ 149234 h 352439"/>
              <a:gd name="connsiteX4" fmla="*/ 42 w 241479"/>
              <a:gd name="connsiteY4" fmla="*/ 9 h 35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479" h="352439">
                <a:moveTo>
                  <a:pt x="42" y="9"/>
                </a:moveTo>
                <a:cubicBezTo>
                  <a:pt x="-2604" y="-1049"/>
                  <a:pt x="118575" y="84147"/>
                  <a:pt x="158792" y="142884"/>
                </a:cubicBezTo>
                <a:cubicBezTo>
                  <a:pt x="199009" y="201621"/>
                  <a:pt x="238696" y="351376"/>
                  <a:pt x="241342" y="352434"/>
                </a:cubicBezTo>
                <a:cubicBezTo>
                  <a:pt x="243988" y="353492"/>
                  <a:pt x="208005" y="204267"/>
                  <a:pt x="174667" y="149234"/>
                </a:cubicBezTo>
                <a:cubicBezTo>
                  <a:pt x="141330" y="94201"/>
                  <a:pt x="2688" y="1067"/>
                  <a:pt x="42" y="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DD46013A-448C-1241-D318-2A523D266A5B}"/>
              </a:ext>
            </a:extLst>
          </p:cNvPr>
          <p:cNvSpPr/>
          <p:nvPr/>
        </p:nvSpPr>
        <p:spPr>
          <a:xfrm>
            <a:off x="3526093" y="5889144"/>
            <a:ext cx="2157080" cy="1045418"/>
          </a:xfrm>
          <a:custGeom>
            <a:avLst/>
            <a:gdLst>
              <a:gd name="connsiteX0" fmla="*/ 45782 w 2157080"/>
              <a:gd name="connsiteY0" fmla="*/ 308456 h 1045418"/>
              <a:gd name="connsiteX1" fmla="*/ 601407 w 2157080"/>
              <a:gd name="connsiteY1" fmla="*/ 762481 h 1045418"/>
              <a:gd name="connsiteX2" fmla="*/ 791907 w 2157080"/>
              <a:gd name="connsiteY2" fmla="*/ 835506 h 1045418"/>
              <a:gd name="connsiteX3" fmla="*/ 1172907 w 2157080"/>
              <a:gd name="connsiteY3" fmla="*/ 683106 h 1045418"/>
              <a:gd name="connsiteX4" fmla="*/ 1134807 w 2157080"/>
              <a:gd name="connsiteY4" fmla="*/ 648181 h 1045418"/>
              <a:gd name="connsiteX5" fmla="*/ 1976182 w 2157080"/>
              <a:gd name="connsiteY5" fmla="*/ 70331 h 1045418"/>
              <a:gd name="connsiteX6" fmla="*/ 1919032 w 2157080"/>
              <a:gd name="connsiteY6" fmla="*/ 140181 h 1045418"/>
              <a:gd name="connsiteX7" fmla="*/ 2109532 w 2157080"/>
              <a:gd name="connsiteY7" fmla="*/ 38581 h 1045418"/>
              <a:gd name="connsiteX8" fmla="*/ 899857 w 2157080"/>
              <a:gd name="connsiteY8" fmla="*/ 895831 h 1045418"/>
              <a:gd name="connsiteX9" fmla="*/ 683957 w 2157080"/>
              <a:gd name="connsiteY9" fmla="*/ 1038706 h 1045418"/>
              <a:gd name="connsiteX10" fmla="*/ 160082 w 2157080"/>
              <a:gd name="connsiteY10" fmla="*/ 816456 h 1045418"/>
              <a:gd name="connsiteX11" fmla="*/ 26732 w 2157080"/>
              <a:gd name="connsiteY11" fmla="*/ 838681 h 1045418"/>
              <a:gd name="connsiteX12" fmla="*/ 10857 w 2157080"/>
              <a:gd name="connsiteY12" fmla="*/ 581506 h 1045418"/>
              <a:gd name="connsiteX13" fmla="*/ 29907 w 2157080"/>
              <a:gd name="connsiteY13" fmla="*/ 708506 h 1045418"/>
              <a:gd name="connsiteX14" fmla="*/ 45782 w 2157080"/>
              <a:gd name="connsiteY14" fmla="*/ 308456 h 104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57080" h="1045418">
                <a:moveTo>
                  <a:pt x="45782" y="308456"/>
                </a:moveTo>
                <a:cubicBezTo>
                  <a:pt x="141032" y="317452"/>
                  <a:pt x="477053" y="674639"/>
                  <a:pt x="601407" y="762481"/>
                </a:cubicBezTo>
                <a:cubicBezTo>
                  <a:pt x="725761" y="850323"/>
                  <a:pt x="696657" y="848735"/>
                  <a:pt x="791907" y="835506"/>
                </a:cubicBezTo>
                <a:cubicBezTo>
                  <a:pt x="887157" y="822277"/>
                  <a:pt x="1115757" y="714327"/>
                  <a:pt x="1172907" y="683106"/>
                </a:cubicBezTo>
                <a:cubicBezTo>
                  <a:pt x="1230057" y="651885"/>
                  <a:pt x="1000928" y="750310"/>
                  <a:pt x="1134807" y="648181"/>
                </a:cubicBezTo>
                <a:cubicBezTo>
                  <a:pt x="1268686" y="546052"/>
                  <a:pt x="1845478" y="154998"/>
                  <a:pt x="1976182" y="70331"/>
                </a:cubicBezTo>
                <a:cubicBezTo>
                  <a:pt x="2106886" y="-14336"/>
                  <a:pt x="1896807" y="145473"/>
                  <a:pt x="1919032" y="140181"/>
                </a:cubicBezTo>
                <a:cubicBezTo>
                  <a:pt x="1941257" y="134889"/>
                  <a:pt x="2279394" y="-87361"/>
                  <a:pt x="2109532" y="38581"/>
                </a:cubicBezTo>
                <a:cubicBezTo>
                  <a:pt x="1939670" y="164523"/>
                  <a:pt x="1137453" y="729144"/>
                  <a:pt x="899857" y="895831"/>
                </a:cubicBezTo>
                <a:cubicBezTo>
                  <a:pt x="662261" y="1062518"/>
                  <a:pt x="807253" y="1051935"/>
                  <a:pt x="683957" y="1038706"/>
                </a:cubicBezTo>
                <a:cubicBezTo>
                  <a:pt x="560661" y="1025477"/>
                  <a:pt x="269619" y="849793"/>
                  <a:pt x="160082" y="816456"/>
                </a:cubicBezTo>
                <a:cubicBezTo>
                  <a:pt x="50545" y="783119"/>
                  <a:pt x="51603" y="877839"/>
                  <a:pt x="26732" y="838681"/>
                </a:cubicBezTo>
                <a:cubicBezTo>
                  <a:pt x="1861" y="799523"/>
                  <a:pt x="10328" y="603202"/>
                  <a:pt x="10857" y="581506"/>
                </a:cubicBezTo>
                <a:cubicBezTo>
                  <a:pt x="11386" y="559810"/>
                  <a:pt x="25674" y="751369"/>
                  <a:pt x="29907" y="708506"/>
                </a:cubicBezTo>
                <a:cubicBezTo>
                  <a:pt x="34140" y="665644"/>
                  <a:pt x="-49468" y="299460"/>
                  <a:pt x="45782" y="30845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04054F95-945E-D25A-110C-5DF1323DAF6A}"/>
              </a:ext>
            </a:extLst>
          </p:cNvPr>
          <p:cNvSpPr/>
          <p:nvPr/>
        </p:nvSpPr>
        <p:spPr>
          <a:xfrm>
            <a:off x="5468841" y="5880100"/>
            <a:ext cx="458863" cy="1167912"/>
          </a:xfrm>
          <a:custGeom>
            <a:avLst/>
            <a:gdLst>
              <a:gd name="connsiteX0" fmla="*/ 319184 w 458863"/>
              <a:gd name="connsiteY0" fmla="*/ 0 h 1167912"/>
              <a:gd name="connsiteX1" fmla="*/ 452534 w 458863"/>
              <a:gd name="connsiteY1" fmla="*/ 250825 h 1167912"/>
              <a:gd name="connsiteX2" fmla="*/ 436659 w 458863"/>
              <a:gd name="connsiteY2" fmla="*/ 508000 h 1167912"/>
              <a:gd name="connsiteX3" fmla="*/ 430309 w 458863"/>
              <a:gd name="connsiteY3" fmla="*/ 466725 h 1167912"/>
              <a:gd name="connsiteX4" fmla="*/ 366809 w 458863"/>
              <a:gd name="connsiteY4" fmla="*/ 787400 h 1167912"/>
              <a:gd name="connsiteX5" fmla="*/ 325534 w 458863"/>
              <a:gd name="connsiteY5" fmla="*/ 866775 h 1167912"/>
              <a:gd name="connsiteX6" fmla="*/ 204884 w 458863"/>
              <a:gd name="connsiteY6" fmla="*/ 981075 h 1167912"/>
              <a:gd name="connsiteX7" fmla="*/ 236634 w 458863"/>
              <a:gd name="connsiteY7" fmla="*/ 930275 h 1167912"/>
              <a:gd name="connsiteX8" fmla="*/ 4859 w 458863"/>
              <a:gd name="connsiteY8" fmla="*/ 1162050 h 1167912"/>
              <a:gd name="connsiteX9" fmla="*/ 103284 w 458863"/>
              <a:gd name="connsiteY9" fmla="*/ 1069975 h 1167912"/>
              <a:gd name="connsiteX10" fmla="*/ 382684 w 458863"/>
              <a:gd name="connsiteY10" fmla="*/ 765175 h 1167912"/>
              <a:gd name="connsiteX11" fmla="*/ 449359 w 458863"/>
              <a:gd name="connsiteY11" fmla="*/ 250825 h 1167912"/>
              <a:gd name="connsiteX12" fmla="*/ 319184 w 458863"/>
              <a:gd name="connsiteY12" fmla="*/ 0 h 1167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8863" h="1167912">
                <a:moveTo>
                  <a:pt x="319184" y="0"/>
                </a:moveTo>
                <a:cubicBezTo>
                  <a:pt x="319713" y="0"/>
                  <a:pt x="432955" y="166158"/>
                  <a:pt x="452534" y="250825"/>
                </a:cubicBezTo>
                <a:cubicBezTo>
                  <a:pt x="472113" y="335492"/>
                  <a:pt x="440363" y="472017"/>
                  <a:pt x="436659" y="508000"/>
                </a:cubicBezTo>
                <a:cubicBezTo>
                  <a:pt x="432955" y="543983"/>
                  <a:pt x="441951" y="420158"/>
                  <a:pt x="430309" y="466725"/>
                </a:cubicBezTo>
                <a:cubicBezTo>
                  <a:pt x="418667" y="513292"/>
                  <a:pt x="384271" y="720725"/>
                  <a:pt x="366809" y="787400"/>
                </a:cubicBezTo>
                <a:cubicBezTo>
                  <a:pt x="349347" y="854075"/>
                  <a:pt x="352521" y="834496"/>
                  <a:pt x="325534" y="866775"/>
                </a:cubicBezTo>
                <a:cubicBezTo>
                  <a:pt x="298547" y="899054"/>
                  <a:pt x="219701" y="970492"/>
                  <a:pt x="204884" y="981075"/>
                </a:cubicBezTo>
                <a:cubicBezTo>
                  <a:pt x="190067" y="991658"/>
                  <a:pt x="269971" y="900113"/>
                  <a:pt x="236634" y="930275"/>
                </a:cubicBezTo>
                <a:cubicBezTo>
                  <a:pt x="203297" y="960437"/>
                  <a:pt x="27084" y="1138767"/>
                  <a:pt x="4859" y="1162050"/>
                </a:cubicBezTo>
                <a:cubicBezTo>
                  <a:pt x="-17366" y="1185333"/>
                  <a:pt x="40313" y="1136121"/>
                  <a:pt x="103284" y="1069975"/>
                </a:cubicBezTo>
                <a:cubicBezTo>
                  <a:pt x="166255" y="1003829"/>
                  <a:pt x="325005" y="901700"/>
                  <a:pt x="382684" y="765175"/>
                </a:cubicBezTo>
                <a:cubicBezTo>
                  <a:pt x="440363" y="628650"/>
                  <a:pt x="455709" y="374121"/>
                  <a:pt x="449359" y="250825"/>
                </a:cubicBezTo>
                <a:cubicBezTo>
                  <a:pt x="443009" y="127529"/>
                  <a:pt x="318655" y="0"/>
                  <a:pt x="31918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21B4C98A-B5A9-8E5E-3D4F-6907F78AFAF2}"/>
              </a:ext>
            </a:extLst>
          </p:cNvPr>
          <p:cNvSpPr/>
          <p:nvPr/>
        </p:nvSpPr>
        <p:spPr>
          <a:xfrm>
            <a:off x="4650335" y="7022695"/>
            <a:ext cx="860229" cy="378544"/>
          </a:xfrm>
          <a:custGeom>
            <a:avLst/>
            <a:gdLst>
              <a:gd name="connsiteX0" fmla="*/ 1040 w 860229"/>
              <a:gd name="connsiteY0" fmla="*/ 378230 h 378544"/>
              <a:gd name="connsiteX1" fmla="*/ 445540 w 860229"/>
              <a:gd name="connsiteY1" fmla="*/ 197255 h 378544"/>
              <a:gd name="connsiteX2" fmla="*/ 858290 w 860229"/>
              <a:gd name="connsiteY2" fmla="*/ 405 h 378544"/>
              <a:gd name="connsiteX3" fmla="*/ 575715 w 860229"/>
              <a:gd name="connsiteY3" fmla="*/ 152805 h 378544"/>
              <a:gd name="connsiteX4" fmla="*/ 1040 w 860229"/>
              <a:gd name="connsiteY4" fmla="*/ 378230 h 37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0229" h="378544">
                <a:moveTo>
                  <a:pt x="1040" y="378230"/>
                </a:moveTo>
                <a:cubicBezTo>
                  <a:pt x="-20656" y="385638"/>
                  <a:pt x="302665" y="260226"/>
                  <a:pt x="445540" y="197255"/>
                </a:cubicBezTo>
                <a:cubicBezTo>
                  <a:pt x="588415" y="134284"/>
                  <a:pt x="836594" y="7813"/>
                  <a:pt x="858290" y="405"/>
                </a:cubicBezTo>
                <a:cubicBezTo>
                  <a:pt x="879986" y="-7003"/>
                  <a:pt x="715415" y="88776"/>
                  <a:pt x="575715" y="152805"/>
                </a:cubicBezTo>
                <a:cubicBezTo>
                  <a:pt x="436015" y="216834"/>
                  <a:pt x="22736" y="370822"/>
                  <a:pt x="1040" y="378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2E65E56A-B6B6-D468-B17E-DF5222CD1796}"/>
              </a:ext>
            </a:extLst>
          </p:cNvPr>
          <p:cNvSpPr/>
          <p:nvPr/>
        </p:nvSpPr>
        <p:spPr>
          <a:xfrm>
            <a:off x="3211424" y="5943598"/>
            <a:ext cx="316166" cy="278777"/>
          </a:xfrm>
          <a:custGeom>
            <a:avLst/>
            <a:gdLst>
              <a:gd name="connsiteX0" fmla="*/ 316001 w 316166"/>
              <a:gd name="connsiteY0" fmla="*/ 2 h 278777"/>
              <a:gd name="connsiteX1" fmla="*/ 163601 w 316166"/>
              <a:gd name="connsiteY1" fmla="*/ 104777 h 278777"/>
              <a:gd name="connsiteX2" fmla="*/ 109626 w 316166"/>
              <a:gd name="connsiteY2" fmla="*/ 168277 h 278777"/>
              <a:gd name="connsiteX3" fmla="*/ 160426 w 316166"/>
              <a:gd name="connsiteY3" fmla="*/ 79377 h 278777"/>
              <a:gd name="connsiteX4" fmla="*/ 68351 w 316166"/>
              <a:gd name="connsiteY4" fmla="*/ 184152 h 278777"/>
              <a:gd name="connsiteX5" fmla="*/ 1676 w 316166"/>
              <a:gd name="connsiteY5" fmla="*/ 276227 h 278777"/>
              <a:gd name="connsiteX6" fmla="*/ 138201 w 316166"/>
              <a:gd name="connsiteY6" fmla="*/ 79377 h 278777"/>
              <a:gd name="connsiteX7" fmla="*/ 131851 w 316166"/>
              <a:gd name="connsiteY7" fmla="*/ 101602 h 278777"/>
              <a:gd name="connsiteX8" fmla="*/ 316001 w 316166"/>
              <a:gd name="connsiteY8" fmla="*/ 2 h 278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166" h="278777">
                <a:moveTo>
                  <a:pt x="316001" y="2"/>
                </a:moveTo>
                <a:cubicBezTo>
                  <a:pt x="321293" y="531"/>
                  <a:pt x="197997" y="76731"/>
                  <a:pt x="163601" y="104777"/>
                </a:cubicBezTo>
                <a:cubicBezTo>
                  <a:pt x="129205" y="132823"/>
                  <a:pt x="110155" y="172510"/>
                  <a:pt x="109626" y="168277"/>
                </a:cubicBezTo>
                <a:cubicBezTo>
                  <a:pt x="109097" y="164044"/>
                  <a:pt x="167305" y="76731"/>
                  <a:pt x="160426" y="79377"/>
                </a:cubicBezTo>
                <a:cubicBezTo>
                  <a:pt x="153547" y="82023"/>
                  <a:pt x="94809" y="151344"/>
                  <a:pt x="68351" y="184152"/>
                </a:cubicBezTo>
                <a:cubicBezTo>
                  <a:pt x="41893" y="216960"/>
                  <a:pt x="-9966" y="293689"/>
                  <a:pt x="1676" y="276227"/>
                </a:cubicBezTo>
                <a:cubicBezTo>
                  <a:pt x="13318" y="258765"/>
                  <a:pt x="116505" y="108481"/>
                  <a:pt x="138201" y="79377"/>
                </a:cubicBezTo>
                <a:cubicBezTo>
                  <a:pt x="159897" y="50273"/>
                  <a:pt x="106980" y="111656"/>
                  <a:pt x="131851" y="101602"/>
                </a:cubicBezTo>
                <a:cubicBezTo>
                  <a:pt x="156722" y="91548"/>
                  <a:pt x="310709" y="-527"/>
                  <a:pt x="316001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EE0350A9-7D61-783A-7CCF-A5DD5170A85D}"/>
              </a:ext>
            </a:extLst>
          </p:cNvPr>
          <p:cNvSpPr/>
          <p:nvPr/>
        </p:nvSpPr>
        <p:spPr>
          <a:xfrm>
            <a:off x="3220507" y="6192869"/>
            <a:ext cx="334957" cy="642967"/>
          </a:xfrm>
          <a:custGeom>
            <a:avLst/>
            <a:gdLst>
              <a:gd name="connsiteX0" fmla="*/ 2118 w 334957"/>
              <a:gd name="connsiteY0" fmla="*/ 1556 h 642967"/>
              <a:gd name="connsiteX1" fmla="*/ 37043 w 334957"/>
              <a:gd name="connsiteY1" fmla="*/ 207931 h 642967"/>
              <a:gd name="connsiteX2" fmla="*/ 138643 w 334957"/>
              <a:gd name="connsiteY2" fmla="*/ 388906 h 642967"/>
              <a:gd name="connsiteX3" fmla="*/ 100543 w 334957"/>
              <a:gd name="connsiteY3" fmla="*/ 341281 h 642967"/>
              <a:gd name="connsiteX4" fmla="*/ 332318 w 334957"/>
              <a:gd name="connsiteY4" fmla="*/ 636556 h 642967"/>
              <a:gd name="connsiteX5" fmla="*/ 230718 w 334957"/>
              <a:gd name="connsiteY5" fmla="*/ 550831 h 642967"/>
              <a:gd name="connsiteX6" fmla="*/ 306918 w 334957"/>
              <a:gd name="connsiteY6" fmla="*/ 627031 h 642967"/>
              <a:gd name="connsiteX7" fmla="*/ 237068 w 334957"/>
              <a:gd name="connsiteY7" fmla="*/ 528606 h 642967"/>
              <a:gd name="connsiteX8" fmla="*/ 91018 w 334957"/>
              <a:gd name="connsiteY8" fmla="*/ 322231 h 642967"/>
              <a:gd name="connsiteX9" fmla="*/ 2118 w 334957"/>
              <a:gd name="connsiteY9" fmla="*/ 1556 h 642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4957" h="642967">
                <a:moveTo>
                  <a:pt x="2118" y="1556"/>
                </a:moveTo>
                <a:cubicBezTo>
                  <a:pt x="-6878" y="-17494"/>
                  <a:pt x="14289" y="143373"/>
                  <a:pt x="37043" y="207931"/>
                </a:cubicBezTo>
                <a:cubicBezTo>
                  <a:pt x="59797" y="272489"/>
                  <a:pt x="128060" y="366681"/>
                  <a:pt x="138643" y="388906"/>
                </a:cubicBezTo>
                <a:cubicBezTo>
                  <a:pt x="149226" y="411131"/>
                  <a:pt x="100543" y="341281"/>
                  <a:pt x="100543" y="341281"/>
                </a:cubicBezTo>
                <a:cubicBezTo>
                  <a:pt x="132822" y="382556"/>
                  <a:pt x="310622" y="601631"/>
                  <a:pt x="332318" y="636556"/>
                </a:cubicBezTo>
                <a:cubicBezTo>
                  <a:pt x="354014" y="671481"/>
                  <a:pt x="234951" y="552418"/>
                  <a:pt x="230718" y="550831"/>
                </a:cubicBezTo>
                <a:cubicBezTo>
                  <a:pt x="226485" y="549244"/>
                  <a:pt x="305860" y="630735"/>
                  <a:pt x="306918" y="627031"/>
                </a:cubicBezTo>
                <a:cubicBezTo>
                  <a:pt x="307976" y="623327"/>
                  <a:pt x="237068" y="528606"/>
                  <a:pt x="237068" y="528606"/>
                </a:cubicBezTo>
                <a:cubicBezTo>
                  <a:pt x="201085" y="477806"/>
                  <a:pt x="130705" y="409543"/>
                  <a:pt x="91018" y="322231"/>
                </a:cubicBezTo>
                <a:cubicBezTo>
                  <a:pt x="51331" y="234919"/>
                  <a:pt x="11114" y="20606"/>
                  <a:pt x="2118" y="1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C8D7DF54-53AE-E446-E43A-3E9132D0C1BC}"/>
              </a:ext>
            </a:extLst>
          </p:cNvPr>
          <p:cNvSpPr/>
          <p:nvPr/>
        </p:nvSpPr>
        <p:spPr>
          <a:xfrm>
            <a:off x="3264488" y="6184668"/>
            <a:ext cx="244846" cy="574044"/>
          </a:xfrm>
          <a:custGeom>
            <a:avLst/>
            <a:gdLst>
              <a:gd name="connsiteX0" fmla="*/ 2587 w 244846"/>
              <a:gd name="connsiteY0" fmla="*/ 232 h 574044"/>
              <a:gd name="connsiteX1" fmla="*/ 2587 w 244846"/>
              <a:gd name="connsiteY1" fmla="*/ 200257 h 574044"/>
              <a:gd name="connsiteX2" fmla="*/ 2587 w 244846"/>
              <a:gd name="connsiteY2" fmla="*/ 108182 h 574044"/>
              <a:gd name="connsiteX3" fmla="*/ 37512 w 244846"/>
              <a:gd name="connsiteY3" fmla="*/ 206607 h 574044"/>
              <a:gd name="connsiteX4" fmla="*/ 91487 w 244846"/>
              <a:gd name="connsiteY4" fmla="*/ 378057 h 574044"/>
              <a:gd name="connsiteX5" fmla="*/ 85137 w 244846"/>
              <a:gd name="connsiteY5" fmla="*/ 339957 h 574044"/>
              <a:gd name="connsiteX6" fmla="*/ 243887 w 244846"/>
              <a:gd name="connsiteY6" fmla="*/ 571732 h 574044"/>
              <a:gd name="connsiteX7" fmla="*/ 145462 w 244846"/>
              <a:gd name="connsiteY7" fmla="*/ 441557 h 574044"/>
              <a:gd name="connsiteX8" fmla="*/ 21637 w 244846"/>
              <a:gd name="connsiteY8" fmla="*/ 165332 h 574044"/>
              <a:gd name="connsiteX9" fmla="*/ 2587 w 244846"/>
              <a:gd name="connsiteY9" fmla="*/ 232 h 574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4846" h="574044">
                <a:moveTo>
                  <a:pt x="2587" y="232"/>
                </a:moveTo>
                <a:cubicBezTo>
                  <a:pt x="-588" y="6053"/>
                  <a:pt x="2587" y="200257"/>
                  <a:pt x="2587" y="200257"/>
                </a:cubicBezTo>
                <a:cubicBezTo>
                  <a:pt x="2587" y="218249"/>
                  <a:pt x="-3234" y="107124"/>
                  <a:pt x="2587" y="108182"/>
                </a:cubicBezTo>
                <a:cubicBezTo>
                  <a:pt x="8408" y="109240"/>
                  <a:pt x="22695" y="161628"/>
                  <a:pt x="37512" y="206607"/>
                </a:cubicBezTo>
                <a:cubicBezTo>
                  <a:pt x="52329" y="251586"/>
                  <a:pt x="83550" y="355832"/>
                  <a:pt x="91487" y="378057"/>
                </a:cubicBezTo>
                <a:cubicBezTo>
                  <a:pt x="99425" y="400282"/>
                  <a:pt x="59737" y="307678"/>
                  <a:pt x="85137" y="339957"/>
                </a:cubicBezTo>
                <a:cubicBezTo>
                  <a:pt x="110537" y="372236"/>
                  <a:pt x="233833" y="554799"/>
                  <a:pt x="243887" y="571732"/>
                </a:cubicBezTo>
                <a:cubicBezTo>
                  <a:pt x="253941" y="588665"/>
                  <a:pt x="182504" y="509290"/>
                  <a:pt x="145462" y="441557"/>
                </a:cubicBezTo>
                <a:cubicBezTo>
                  <a:pt x="108420" y="373824"/>
                  <a:pt x="47566" y="231478"/>
                  <a:pt x="21637" y="165332"/>
                </a:cubicBezTo>
                <a:cubicBezTo>
                  <a:pt x="-4292" y="99186"/>
                  <a:pt x="5762" y="-5589"/>
                  <a:pt x="2587" y="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14C6CAA1-3412-9454-1E02-9A76B79BBA7E}"/>
              </a:ext>
            </a:extLst>
          </p:cNvPr>
          <p:cNvSpPr/>
          <p:nvPr/>
        </p:nvSpPr>
        <p:spPr>
          <a:xfrm>
            <a:off x="3587750" y="6854825"/>
            <a:ext cx="943239" cy="578038"/>
          </a:xfrm>
          <a:custGeom>
            <a:avLst/>
            <a:gdLst>
              <a:gd name="connsiteX0" fmla="*/ 0 w 943239"/>
              <a:gd name="connsiteY0" fmla="*/ 0 h 578038"/>
              <a:gd name="connsiteX1" fmla="*/ 342900 w 943239"/>
              <a:gd name="connsiteY1" fmla="*/ 241300 h 578038"/>
              <a:gd name="connsiteX2" fmla="*/ 342900 w 943239"/>
              <a:gd name="connsiteY2" fmla="*/ 241300 h 578038"/>
              <a:gd name="connsiteX3" fmla="*/ 612775 w 943239"/>
              <a:gd name="connsiteY3" fmla="*/ 409575 h 578038"/>
              <a:gd name="connsiteX4" fmla="*/ 590550 w 943239"/>
              <a:gd name="connsiteY4" fmla="*/ 390525 h 578038"/>
              <a:gd name="connsiteX5" fmla="*/ 828675 w 943239"/>
              <a:gd name="connsiteY5" fmla="*/ 479425 h 578038"/>
              <a:gd name="connsiteX6" fmla="*/ 942975 w 943239"/>
              <a:gd name="connsiteY6" fmla="*/ 577850 h 578038"/>
              <a:gd name="connsiteX7" fmla="*/ 800100 w 943239"/>
              <a:gd name="connsiteY7" fmla="*/ 504825 h 578038"/>
              <a:gd name="connsiteX8" fmla="*/ 882650 w 943239"/>
              <a:gd name="connsiteY8" fmla="*/ 523875 h 578038"/>
              <a:gd name="connsiteX9" fmla="*/ 762000 w 943239"/>
              <a:gd name="connsiteY9" fmla="*/ 454025 h 578038"/>
              <a:gd name="connsiteX10" fmla="*/ 0 w 943239"/>
              <a:gd name="connsiteY10" fmla="*/ 0 h 57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43239" h="578038">
                <a:moveTo>
                  <a:pt x="0" y="0"/>
                </a:moveTo>
                <a:lnTo>
                  <a:pt x="342900" y="241300"/>
                </a:lnTo>
                <a:lnTo>
                  <a:pt x="342900" y="241300"/>
                </a:lnTo>
                <a:lnTo>
                  <a:pt x="612775" y="409575"/>
                </a:lnTo>
                <a:cubicBezTo>
                  <a:pt x="654050" y="434446"/>
                  <a:pt x="554567" y="378883"/>
                  <a:pt x="590550" y="390525"/>
                </a:cubicBezTo>
                <a:cubicBezTo>
                  <a:pt x="626533" y="402167"/>
                  <a:pt x="769937" y="448204"/>
                  <a:pt x="828675" y="479425"/>
                </a:cubicBezTo>
                <a:cubicBezTo>
                  <a:pt x="887413" y="510646"/>
                  <a:pt x="947737" y="573617"/>
                  <a:pt x="942975" y="577850"/>
                </a:cubicBezTo>
                <a:cubicBezTo>
                  <a:pt x="938213" y="582083"/>
                  <a:pt x="810154" y="513821"/>
                  <a:pt x="800100" y="504825"/>
                </a:cubicBezTo>
                <a:cubicBezTo>
                  <a:pt x="790046" y="495829"/>
                  <a:pt x="889000" y="532342"/>
                  <a:pt x="882650" y="523875"/>
                </a:cubicBezTo>
                <a:cubicBezTo>
                  <a:pt x="876300" y="515408"/>
                  <a:pt x="762000" y="454025"/>
                  <a:pt x="762000" y="4540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2B35D373-8DFC-5ECA-5BFC-8FEC054493F9}"/>
              </a:ext>
            </a:extLst>
          </p:cNvPr>
          <p:cNvSpPr/>
          <p:nvPr/>
        </p:nvSpPr>
        <p:spPr>
          <a:xfrm>
            <a:off x="4697841" y="7124510"/>
            <a:ext cx="756809" cy="305875"/>
          </a:xfrm>
          <a:custGeom>
            <a:avLst/>
            <a:gdLst>
              <a:gd name="connsiteX0" fmla="*/ 756809 w 756809"/>
              <a:gd name="connsiteY0" fmla="*/ 190 h 305875"/>
              <a:gd name="connsiteX1" fmla="*/ 328184 w 756809"/>
              <a:gd name="connsiteY1" fmla="*/ 177990 h 305875"/>
              <a:gd name="connsiteX2" fmla="*/ 1159 w 756809"/>
              <a:gd name="connsiteY2" fmla="*/ 304990 h 305875"/>
              <a:gd name="connsiteX3" fmla="*/ 442484 w 756809"/>
              <a:gd name="connsiteY3" fmla="*/ 114490 h 305875"/>
              <a:gd name="connsiteX4" fmla="*/ 328184 w 756809"/>
              <a:gd name="connsiteY4" fmla="*/ 143065 h 305875"/>
              <a:gd name="connsiteX5" fmla="*/ 756809 w 756809"/>
              <a:gd name="connsiteY5" fmla="*/ 190 h 30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6809" h="305875">
                <a:moveTo>
                  <a:pt x="756809" y="190"/>
                </a:moveTo>
                <a:cubicBezTo>
                  <a:pt x="756809" y="6011"/>
                  <a:pt x="454126" y="127190"/>
                  <a:pt x="328184" y="177990"/>
                </a:cubicBezTo>
                <a:cubicBezTo>
                  <a:pt x="202242" y="228790"/>
                  <a:pt x="-17891" y="315573"/>
                  <a:pt x="1159" y="304990"/>
                </a:cubicBezTo>
                <a:cubicBezTo>
                  <a:pt x="20209" y="294407"/>
                  <a:pt x="387980" y="141478"/>
                  <a:pt x="442484" y="114490"/>
                </a:cubicBezTo>
                <a:cubicBezTo>
                  <a:pt x="496988" y="87503"/>
                  <a:pt x="281088" y="162115"/>
                  <a:pt x="328184" y="143065"/>
                </a:cubicBezTo>
                <a:cubicBezTo>
                  <a:pt x="375280" y="124015"/>
                  <a:pt x="756809" y="-5631"/>
                  <a:pt x="756809" y="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6801719C-6540-58E1-50E6-23BCD5F01A60}"/>
              </a:ext>
            </a:extLst>
          </p:cNvPr>
          <p:cNvSpPr/>
          <p:nvPr/>
        </p:nvSpPr>
        <p:spPr>
          <a:xfrm>
            <a:off x="4570948" y="7381084"/>
            <a:ext cx="595727" cy="896838"/>
          </a:xfrm>
          <a:custGeom>
            <a:avLst/>
            <a:gdLst>
              <a:gd name="connsiteX0" fmla="*/ 1052 w 595727"/>
              <a:gd name="connsiteY0" fmla="*/ 791 h 896838"/>
              <a:gd name="connsiteX1" fmla="*/ 293152 w 595727"/>
              <a:gd name="connsiteY1" fmla="*/ 156366 h 896838"/>
              <a:gd name="connsiteX2" fmla="*/ 397927 w 595727"/>
              <a:gd name="connsiteY2" fmla="*/ 216691 h 896838"/>
              <a:gd name="connsiteX3" fmla="*/ 378877 w 595727"/>
              <a:gd name="connsiteY3" fmla="*/ 197641 h 896838"/>
              <a:gd name="connsiteX4" fmla="*/ 483652 w 595727"/>
              <a:gd name="connsiteY4" fmla="*/ 330991 h 896838"/>
              <a:gd name="connsiteX5" fmla="*/ 547152 w 595727"/>
              <a:gd name="connsiteY5" fmla="*/ 457991 h 896838"/>
              <a:gd name="connsiteX6" fmla="*/ 534452 w 595727"/>
              <a:gd name="connsiteY6" fmla="*/ 416716 h 896838"/>
              <a:gd name="connsiteX7" fmla="*/ 594777 w 595727"/>
              <a:gd name="connsiteY7" fmla="*/ 623091 h 896838"/>
              <a:gd name="connsiteX8" fmla="*/ 572552 w 595727"/>
              <a:gd name="connsiteY8" fmla="*/ 896141 h 896838"/>
              <a:gd name="connsiteX9" fmla="*/ 588427 w 595727"/>
              <a:gd name="connsiteY9" fmla="*/ 696116 h 896838"/>
              <a:gd name="connsiteX10" fmla="*/ 531277 w 595727"/>
              <a:gd name="connsiteY10" fmla="*/ 524666 h 896838"/>
              <a:gd name="connsiteX11" fmla="*/ 569377 w 595727"/>
              <a:gd name="connsiteY11" fmla="*/ 553241 h 896838"/>
              <a:gd name="connsiteX12" fmla="*/ 407452 w 595727"/>
              <a:gd name="connsiteY12" fmla="*/ 229391 h 896838"/>
              <a:gd name="connsiteX13" fmla="*/ 1052 w 595727"/>
              <a:gd name="connsiteY13" fmla="*/ 791 h 8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5727" h="896838">
                <a:moveTo>
                  <a:pt x="1052" y="791"/>
                </a:moveTo>
                <a:cubicBezTo>
                  <a:pt x="-17998" y="-11380"/>
                  <a:pt x="227006" y="120383"/>
                  <a:pt x="293152" y="156366"/>
                </a:cubicBezTo>
                <a:cubicBezTo>
                  <a:pt x="359298" y="192349"/>
                  <a:pt x="383640" y="209812"/>
                  <a:pt x="397927" y="216691"/>
                </a:cubicBezTo>
                <a:cubicBezTo>
                  <a:pt x="412215" y="223570"/>
                  <a:pt x="364590" y="178591"/>
                  <a:pt x="378877" y="197641"/>
                </a:cubicBezTo>
                <a:cubicBezTo>
                  <a:pt x="393165" y="216691"/>
                  <a:pt x="455606" y="287599"/>
                  <a:pt x="483652" y="330991"/>
                </a:cubicBezTo>
                <a:cubicBezTo>
                  <a:pt x="511698" y="374383"/>
                  <a:pt x="538685" y="443703"/>
                  <a:pt x="547152" y="457991"/>
                </a:cubicBezTo>
                <a:cubicBezTo>
                  <a:pt x="555619" y="472279"/>
                  <a:pt x="526515" y="389200"/>
                  <a:pt x="534452" y="416716"/>
                </a:cubicBezTo>
                <a:cubicBezTo>
                  <a:pt x="542389" y="444232"/>
                  <a:pt x="588427" y="543187"/>
                  <a:pt x="594777" y="623091"/>
                </a:cubicBezTo>
                <a:cubicBezTo>
                  <a:pt x="601127" y="702995"/>
                  <a:pt x="573610" y="883970"/>
                  <a:pt x="572552" y="896141"/>
                </a:cubicBezTo>
                <a:cubicBezTo>
                  <a:pt x="571494" y="908312"/>
                  <a:pt x="595306" y="758028"/>
                  <a:pt x="588427" y="696116"/>
                </a:cubicBezTo>
                <a:cubicBezTo>
                  <a:pt x="581548" y="634204"/>
                  <a:pt x="534452" y="548479"/>
                  <a:pt x="531277" y="524666"/>
                </a:cubicBezTo>
                <a:cubicBezTo>
                  <a:pt x="528102" y="500854"/>
                  <a:pt x="590014" y="602453"/>
                  <a:pt x="569377" y="553241"/>
                </a:cubicBezTo>
                <a:cubicBezTo>
                  <a:pt x="548740" y="504029"/>
                  <a:pt x="500056" y="318291"/>
                  <a:pt x="407452" y="229391"/>
                </a:cubicBezTo>
                <a:cubicBezTo>
                  <a:pt x="314848" y="140491"/>
                  <a:pt x="20102" y="12962"/>
                  <a:pt x="1052" y="7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9DC8AA0E-200D-C67F-DB7F-38E4898370C0}"/>
              </a:ext>
            </a:extLst>
          </p:cNvPr>
          <p:cNvSpPr/>
          <p:nvPr/>
        </p:nvSpPr>
        <p:spPr>
          <a:xfrm>
            <a:off x="4357706" y="7279243"/>
            <a:ext cx="566984" cy="322703"/>
          </a:xfrm>
          <a:custGeom>
            <a:avLst/>
            <a:gdLst>
              <a:gd name="connsiteX0" fmla="*/ 1569 w 566984"/>
              <a:gd name="connsiteY0" fmla="*/ 1032 h 322703"/>
              <a:gd name="connsiteX1" fmla="*/ 287319 w 566984"/>
              <a:gd name="connsiteY1" fmla="*/ 194707 h 322703"/>
              <a:gd name="connsiteX2" fmla="*/ 265094 w 566984"/>
              <a:gd name="connsiteY2" fmla="*/ 156607 h 322703"/>
              <a:gd name="connsiteX3" fmla="*/ 490519 w 566984"/>
              <a:gd name="connsiteY3" fmla="*/ 305832 h 322703"/>
              <a:gd name="connsiteX4" fmla="*/ 468294 w 566984"/>
              <a:gd name="connsiteY4" fmla="*/ 251857 h 322703"/>
              <a:gd name="connsiteX5" fmla="*/ 566719 w 566984"/>
              <a:gd name="connsiteY5" fmla="*/ 312182 h 322703"/>
              <a:gd name="connsiteX6" fmla="*/ 433369 w 566984"/>
              <a:gd name="connsiteY6" fmla="*/ 293132 h 322703"/>
              <a:gd name="connsiteX7" fmla="*/ 1569 w 566984"/>
              <a:gd name="connsiteY7" fmla="*/ 1032 h 322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6984" h="322703">
                <a:moveTo>
                  <a:pt x="1569" y="1032"/>
                </a:moveTo>
                <a:cubicBezTo>
                  <a:pt x="-22773" y="-15372"/>
                  <a:pt x="243398" y="168778"/>
                  <a:pt x="287319" y="194707"/>
                </a:cubicBezTo>
                <a:cubicBezTo>
                  <a:pt x="331240" y="220636"/>
                  <a:pt x="231227" y="138086"/>
                  <a:pt x="265094" y="156607"/>
                </a:cubicBezTo>
                <a:cubicBezTo>
                  <a:pt x="298961" y="175128"/>
                  <a:pt x="456652" y="289957"/>
                  <a:pt x="490519" y="305832"/>
                </a:cubicBezTo>
                <a:cubicBezTo>
                  <a:pt x="524386" y="321707"/>
                  <a:pt x="455594" y="250799"/>
                  <a:pt x="468294" y="251857"/>
                </a:cubicBezTo>
                <a:cubicBezTo>
                  <a:pt x="480994" y="252915"/>
                  <a:pt x="572540" y="305303"/>
                  <a:pt x="566719" y="312182"/>
                </a:cubicBezTo>
                <a:cubicBezTo>
                  <a:pt x="560898" y="319061"/>
                  <a:pt x="529148" y="339699"/>
                  <a:pt x="433369" y="293132"/>
                </a:cubicBezTo>
                <a:cubicBezTo>
                  <a:pt x="337590" y="246565"/>
                  <a:pt x="25911" y="17436"/>
                  <a:pt x="1569" y="10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4EBC82F8-65E9-BAA2-649B-631BE4889888}"/>
              </a:ext>
            </a:extLst>
          </p:cNvPr>
          <p:cNvSpPr/>
          <p:nvPr/>
        </p:nvSpPr>
        <p:spPr>
          <a:xfrm>
            <a:off x="5822709" y="5873448"/>
            <a:ext cx="205893" cy="559161"/>
          </a:xfrm>
          <a:custGeom>
            <a:avLst/>
            <a:gdLst>
              <a:gd name="connsiteX0" fmla="*/ 241 w 205893"/>
              <a:gd name="connsiteY0" fmla="*/ 302 h 559161"/>
              <a:gd name="connsiteX1" fmla="*/ 197091 w 205893"/>
              <a:gd name="connsiteY1" fmla="*/ 330502 h 559161"/>
              <a:gd name="connsiteX2" fmla="*/ 168516 w 205893"/>
              <a:gd name="connsiteY2" fmla="*/ 301927 h 559161"/>
              <a:gd name="connsiteX3" fmla="*/ 139941 w 205893"/>
              <a:gd name="connsiteY3" fmla="*/ 559102 h 559161"/>
              <a:gd name="connsiteX4" fmla="*/ 155816 w 205893"/>
              <a:gd name="connsiteY4" fmla="*/ 276527 h 559161"/>
              <a:gd name="connsiteX5" fmla="*/ 241 w 205893"/>
              <a:gd name="connsiteY5" fmla="*/ 302 h 559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893" h="559161">
                <a:moveTo>
                  <a:pt x="241" y="302"/>
                </a:moveTo>
                <a:cubicBezTo>
                  <a:pt x="7120" y="9298"/>
                  <a:pt x="169045" y="280231"/>
                  <a:pt x="197091" y="330502"/>
                </a:cubicBezTo>
                <a:cubicBezTo>
                  <a:pt x="225137" y="380773"/>
                  <a:pt x="178041" y="263827"/>
                  <a:pt x="168516" y="301927"/>
                </a:cubicBezTo>
                <a:cubicBezTo>
                  <a:pt x="158991" y="340027"/>
                  <a:pt x="142058" y="563335"/>
                  <a:pt x="139941" y="559102"/>
                </a:cubicBezTo>
                <a:cubicBezTo>
                  <a:pt x="137824" y="554869"/>
                  <a:pt x="175924" y="367544"/>
                  <a:pt x="155816" y="276527"/>
                </a:cubicBezTo>
                <a:cubicBezTo>
                  <a:pt x="135708" y="185510"/>
                  <a:pt x="-6638" y="-8694"/>
                  <a:pt x="241" y="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AF589110-A661-1CD2-05EE-0970F0D375DE}"/>
              </a:ext>
            </a:extLst>
          </p:cNvPr>
          <p:cNvSpPr/>
          <p:nvPr/>
        </p:nvSpPr>
        <p:spPr>
          <a:xfrm>
            <a:off x="5879826" y="6158904"/>
            <a:ext cx="83836" cy="531592"/>
          </a:xfrm>
          <a:custGeom>
            <a:avLst/>
            <a:gdLst>
              <a:gd name="connsiteX0" fmla="*/ 82824 w 83836"/>
              <a:gd name="connsiteY0" fmla="*/ 3771 h 531592"/>
              <a:gd name="connsiteX1" fmla="*/ 274 w 83836"/>
              <a:gd name="connsiteY1" fmla="*/ 527646 h 531592"/>
              <a:gd name="connsiteX2" fmla="*/ 54249 w 83836"/>
              <a:gd name="connsiteY2" fmla="*/ 257771 h 531592"/>
              <a:gd name="connsiteX3" fmla="*/ 47899 w 83836"/>
              <a:gd name="connsiteY3" fmla="*/ 289521 h 531592"/>
              <a:gd name="connsiteX4" fmla="*/ 82824 w 83836"/>
              <a:gd name="connsiteY4" fmla="*/ 3771 h 531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836" h="531592">
                <a:moveTo>
                  <a:pt x="82824" y="3771"/>
                </a:moveTo>
                <a:cubicBezTo>
                  <a:pt x="74887" y="43458"/>
                  <a:pt x="5036" y="485313"/>
                  <a:pt x="274" y="527646"/>
                </a:cubicBezTo>
                <a:cubicBezTo>
                  <a:pt x="-4488" y="569979"/>
                  <a:pt x="54249" y="257771"/>
                  <a:pt x="54249" y="257771"/>
                </a:cubicBezTo>
                <a:cubicBezTo>
                  <a:pt x="62186" y="218084"/>
                  <a:pt x="46312" y="329208"/>
                  <a:pt x="47899" y="289521"/>
                </a:cubicBezTo>
                <a:cubicBezTo>
                  <a:pt x="49486" y="249834"/>
                  <a:pt x="90761" y="-35916"/>
                  <a:pt x="82824" y="37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F0F3FA32-04D7-F60F-7527-FFB26F7CEAF6}"/>
              </a:ext>
            </a:extLst>
          </p:cNvPr>
          <p:cNvSpPr/>
          <p:nvPr/>
        </p:nvSpPr>
        <p:spPr>
          <a:xfrm>
            <a:off x="5311010" y="6697748"/>
            <a:ext cx="563366" cy="473010"/>
          </a:xfrm>
          <a:custGeom>
            <a:avLst/>
            <a:gdLst>
              <a:gd name="connsiteX0" fmla="*/ 562740 w 563366"/>
              <a:gd name="connsiteY0" fmla="*/ 1502 h 473010"/>
              <a:gd name="connsiteX1" fmla="*/ 419865 w 563366"/>
              <a:gd name="connsiteY1" fmla="*/ 188827 h 473010"/>
              <a:gd name="connsiteX2" fmla="*/ 464315 w 563366"/>
              <a:gd name="connsiteY2" fmla="*/ 141202 h 473010"/>
              <a:gd name="connsiteX3" fmla="*/ 121415 w 563366"/>
              <a:gd name="connsiteY3" fmla="*/ 414252 h 473010"/>
              <a:gd name="connsiteX4" fmla="*/ 7115 w 563366"/>
              <a:gd name="connsiteY4" fmla="*/ 465052 h 473010"/>
              <a:gd name="connsiteX5" fmla="*/ 299215 w 563366"/>
              <a:gd name="connsiteY5" fmla="*/ 296777 h 473010"/>
              <a:gd name="connsiteX6" fmla="*/ 289690 w 563366"/>
              <a:gd name="connsiteY6" fmla="*/ 287252 h 473010"/>
              <a:gd name="connsiteX7" fmla="*/ 464315 w 563366"/>
              <a:gd name="connsiteY7" fmla="*/ 109452 h 473010"/>
              <a:gd name="connsiteX8" fmla="*/ 562740 w 563366"/>
              <a:gd name="connsiteY8" fmla="*/ 1502 h 473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3366" h="473010">
                <a:moveTo>
                  <a:pt x="562740" y="1502"/>
                </a:moveTo>
                <a:cubicBezTo>
                  <a:pt x="555332" y="14731"/>
                  <a:pt x="436269" y="165544"/>
                  <a:pt x="419865" y="188827"/>
                </a:cubicBezTo>
                <a:cubicBezTo>
                  <a:pt x="403461" y="212110"/>
                  <a:pt x="514057" y="103631"/>
                  <a:pt x="464315" y="141202"/>
                </a:cubicBezTo>
                <a:cubicBezTo>
                  <a:pt x="414573" y="178773"/>
                  <a:pt x="197615" y="360277"/>
                  <a:pt x="121415" y="414252"/>
                </a:cubicBezTo>
                <a:cubicBezTo>
                  <a:pt x="45215" y="468227"/>
                  <a:pt x="-22518" y="484631"/>
                  <a:pt x="7115" y="465052"/>
                </a:cubicBezTo>
                <a:cubicBezTo>
                  <a:pt x="36748" y="445473"/>
                  <a:pt x="252119" y="326410"/>
                  <a:pt x="299215" y="296777"/>
                </a:cubicBezTo>
                <a:cubicBezTo>
                  <a:pt x="346311" y="267144"/>
                  <a:pt x="262173" y="318473"/>
                  <a:pt x="289690" y="287252"/>
                </a:cubicBezTo>
                <a:cubicBezTo>
                  <a:pt x="317207" y="256031"/>
                  <a:pt x="418277" y="153373"/>
                  <a:pt x="464315" y="109452"/>
                </a:cubicBezTo>
                <a:cubicBezTo>
                  <a:pt x="510352" y="65531"/>
                  <a:pt x="570148" y="-11727"/>
                  <a:pt x="562740" y="1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E09276DF-3307-E16F-4FD9-E78A6FC1A61F}"/>
              </a:ext>
            </a:extLst>
          </p:cNvPr>
          <p:cNvSpPr/>
          <p:nvPr/>
        </p:nvSpPr>
        <p:spPr>
          <a:xfrm>
            <a:off x="2927188" y="6096739"/>
            <a:ext cx="310532" cy="1193062"/>
          </a:xfrm>
          <a:custGeom>
            <a:avLst/>
            <a:gdLst>
              <a:gd name="connsiteX0" fmla="*/ 308137 w 310532"/>
              <a:gd name="connsiteY0" fmla="*/ 27836 h 1193062"/>
              <a:gd name="connsiteX1" fmla="*/ 247812 w 310532"/>
              <a:gd name="connsiteY1" fmla="*/ 494561 h 1193062"/>
              <a:gd name="connsiteX2" fmla="*/ 257337 w 310532"/>
              <a:gd name="connsiteY2" fmla="*/ 427886 h 1193062"/>
              <a:gd name="connsiteX3" fmla="*/ 171612 w 310532"/>
              <a:gd name="connsiteY3" fmla="*/ 700936 h 1193062"/>
              <a:gd name="connsiteX4" fmla="*/ 209712 w 310532"/>
              <a:gd name="connsiteY4" fmla="*/ 627911 h 1193062"/>
              <a:gd name="connsiteX5" fmla="*/ 114462 w 310532"/>
              <a:gd name="connsiteY5" fmla="*/ 827936 h 1193062"/>
              <a:gd name="connsiteX6" fmla="*/ 162087 w 310532"/>
              <a:gd name="connsiteY6" fmla="*/ 761261 h 1193062"/>
              <a:gd name="connsiteX7" fmla="*/ 98587 w 310532"/>
              <a:gd name="connsiteY7" fmla="*/ 900961 h 1193062"/>
              <a:gd name="connsiteX8" fmla="*/ 85887 w 310532"/>
              <a:gd name="connsiteY8" fmla="*/ 945411 h 1193062"/>
              <a:gd name="connsiteX9" fmla="*/ 6512 w 310532"/>
              <a:gd name="connsiteY9" fmla="*/ 1040661 h 1193062"/>
              <a:gd name="connsiteX10" fmla="*/ 6512 w 310532"/>
              <a:gd name="connsiteY10" fmla="*/ 1193061 h 1193062"/>
              <a:gd name="connsiteX11" fmla="*/ 22387 w 310532"/>
              <a:gd name="connsiteY11" fmla="*/ 1037486 h 1193062"/>
              <a:gd name="connsiteX12" fmla="*/ 171612 w 310532"/>
              <a:gd name="connsiteY12" fmla="*/ 751736 h 1193062"/>
              <a:gd name="connsiteX13" fmla="*/ 136687 w 310532"/>
              <a:gd name="connsiteY13" fmla="*/ 824761 h 1193062"/>
              <a:gd name="connsiteX14" fmla="*/ 266862 w 310532"/>
              <a:gd name="connsiteY14" fmla="*/ 462811 h 1193062"/>
              <a:gd name="connsiteX15" fmla="*/ 263687 w 310532"/>
              <a:gd name="connsiteY15" fmla="*/ 386611 h 1193062"/>
              <a:gd name="connsiteX16" fmla="*/ 266862 w 310532"/>
              <a:gd name="connsiteY16" fmla="*/ 218336 h 1193062"/>
              <a:gd name="connsiteX17" fmla="*/ 266862 w 310532"/>
              <a:gd name="connsiteY17" fmla="*/ 297711 h 1193062"/>
              <a:gd name="connsiteX18" fmla="*/ 295437 w 310532"/>
              <a:gd name="connsiteY18" fmla="*/ 78636 h 1193062"/>
              <a:gd name="connsiteX19" fmla="*/ 308137 w 310532"/>
              <a:gd name="connsiteY19" fmla="*/ 27836 h 119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0532" h="1193062">
                <a:moveTo>
                  <a:pt x="308137" y="27836"/>
                </a:moveTo>
                <a:cubicBezTo>
                  <a:pt x="300199" y="97157"/>
                  <a:pt x="256279" y="427886"/>
                  <a:pt x="247812" y="494561"/>
                </a:cubicBezTo>
                <a:cubicBezTo>
                  <a:pt x="239345" y="561236"/>
                  <a:pt x="270037" y="393490"/>
                  <a:pt x="257337" y="427886"/>
                </a:cubicBezTo>
                <a:cubicBezTo>
                  <a:pt x="244637" y="462282"/>
                  <a:pt x="179549" y="667599"/>
                  <a:pt x="171612" y="700936"/>
                </a:cubicBezTo>
                <a:cubicBezTo>
                  <a:pt x="163675" y="734273"/>
                  <a:pt x="219237" y="606744"/>
                  <a:pt x="209712" y="627911"/>
                </a:cubicBezTo>
                <a:cubicBezTo>
                  <a:pt x="200187" y="649078"/>
                  <a:pt x="122399" y="805711"/>
                  <a:pt x="114462" y="827936"/>
                </a:cubicBezTo>
                <a:cubicBezTo>
                  <a:pt x="106524" y="850161"/>
                  <a:pt x="164733" y="749090"/>
                  <a:pt x="162087" y="761261"/>
                </a:cubicBezTo>
                <a:cubicBezTo>
                  <a:pt x="159441" y="773432"/>
                  <a:pt x="111287" y="870269"/>
                  <a:pt x="98587" y="900961"/>
                </a:cubicBezTo>
                <a:cubicBezTo>
                  <a:pt x="85887" y="931653"/>
                  <a:pt x="101233" y="922128"/>
                  <a:pt x="85887" y="945411"/>
                </a:cubicBezTo>
                <a:cubicBezTo>
                  <a:pt x="70541" y="968694"/>
                  <a:pt x="19741" y="999386"/>
                  <a:pt x="6512" y="1040661"/>
                </a:cubicBezTo>
                <a:cubicBezTo>
                  <a:pt x="-6717" y="1081936"/>
                  <a:pt x="3866" y="1193590"/>
                  <a:pt x="6512" y="1193061"/>
                </a:cubicBezTo>
                <a:cubicBezTo>
                  <a:pt x="9158" y="1192532"/>
                  <a:pt x="-5130" y="1111040"/>
                  <a:pt x="22387" y="1037486"/>
                </a:cubicBezTo>
                <a:cubicBezTo>
                  <a:pt x="49904" y="963932"/>
                  <a:pt x="152562" y="787190"/>
                  <a:pt x="171612" y="751736"/>
                </a:cubicBezTo>
                <a:cubicBezTo>
                  <a:pt x="190662" y="716282"/>
                  <a:pt x="120812" y="872915"/>
                  <a:pt x="136687" y="824761"/>
                </a:cubicBezTo>
                <a:cubicBezTo>
                  <a:pt x="152562" y="776607"/>
                  <a:pt x="245695" y="535836"/>
                  <a:pt x="266862" y="462811"/>
                </a:cubicBezTo>
                <a:cubicBezTo>
                  <a:pt x="288029" y="389786"/>
                  <a:pt x="263687" y="427357"/>
                  <a:pt x="263687" y="386611"/>
                </a:cubicBezTo>
                <a:cubicBezTo>
                  <a:pt x="263687" y="345865"/>
                  <a:pt x="266333" y="233153"/>
                  <a:pt x="266862" y="218336"/>
                </a:cubicBezTo>
                <a:cubicBezTo>
                  <a:pt x="267391" y="203519"/>
                  <a:pt x="262099" y="320994"/>
                  <a:pt x="266862" y="297711"/>
                </a:cubicBezTo>
                <a:cubicBezTo>
                  <a:pt x="271624" y="274428"/>
                  <a:pt x="288558" y="122028"/>
                  <a:pt x="295437" y="78636"/>
                </a:cubicBezTo>
                <a:cubicBezTo>
                  <a:pt x="302316" y="35244"/>
                  <a:pt x="316075" y="-41485"/>
                  <a:pt x="308137" y="27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4DD976B9-9694-262A-0DC6-96D40ACCFFBC}"/>
              </a:ext>
            </a:extLst>
          </p:cNvPr>
          <p:cNvSpPr/>
          <p:nvPr/>
        </p:nvSpPr>
        <p:spPr>
          <a:xfrm>
            <a:off x="5762591" y="5822946"/>
            <a:ext cx="294023" cy="575585"/>
          </a:xfrm>
          <a:custGeom>
            <a:avLst/>
            <a:gdLst>
              <a:gd name="connsiteX0" fmla="*/ 34 w 294023"/>
              <a:gd name="connsiteY0" fmla="*/ 4 h 575585"/>
              <a:gd name="connsiteX1" fmla="*/ 174659 w 294023"/>
              <a:gd name="connsiteY1" fmla="*/ 200029 h 575585"/>
              <a:gd name="connsiteX2" fmla="*/ 171484 w 294023"/>
              <a:gd name="connsiteY2" fmla="*/ 171454 h 575585"/>
              <a:gd name="connsiteX3" fmla="*/ 257209 w 294023"/>
              <a:gd name="connsiteY3" fmla="*/ 381004 h 575585"/>
              <a:gd name="connsiteX4" fmla="*/ 257209 w 294023"/>
              <a:gd name="connsiteY4" fmla="*/ 361954 h 575585"/>
              <a:gd name="connsiteX5" fmla="*/ 285784 w 294023"/>
              <a:gd name="connsiteY5" fmla="*/ 469904 h 575585"/>
              <a:gd name="connsiteX6" fmla="*/ 288959 w 294023"/>
              <a:gd name="connsiteY6" fmla="*/ 571504 h 575585"/>
              <a:gd name="connsiteX7" fmla="*/ 222284 w 294023"/>
              <a:gd name="connsiteY7" fmla="*/ 323854 h 575585"/>
              <a:gd name="connsiteX8" fmla="*/ 190534 w 294023"/>
              <a:gd name="connsiteY8" fmla="*/ 206379 h 575585"/>
              <a:gd name="connsiteX9" fmla="*/ 34 w 294023"/>
              <a:gd name="connsiteY9" fmla="*/ 4 h 575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4023" h="575585">
                <a:moveTo>
                  <a:pt x="34" y="4"/>
                </a:moveTo>
                <a:cubicBezTo>
                  <a:pt x="-2612" y="-1054"/>
                  <a:pt x="146084" y="171454"/>
                  <a:pt x="174659" y="200029"/>
                </a:cubicBezTo>
                <a:cubicBezTo>
                  <a:pt x="203234" y="228604"/>
                  <a:pt x="157726" y="141292"/>
                  <a:pt x="171484" y="171454"/>
                </a:cubicBezTo>
                <a:cubicBezTo>
                  <a:pt x="185242" y="201616"/>
                  <a:pt x="242922" y="349254"/>
                  <a:pt x="257209" y="381004"/>
                </a:cubicBezTo>
                <a:cubicBezTo>
                  <a:pt x="271497" y="412754"/>
                  <a:pt x="252446" y="347137"/>
                  <a:pt x="257209" y="361954"/>
                </a:cubicBezTo>
                <a:cubicBezTo>
                  <a:pt x="261972" y="376771"/>
                  <a:pt x="280492" y="434979"/>
                  <a:pt x="285784" y="469904"/>
                </a:cubicBezTo>
                <a:cubicBezTo>
                  <a:pt x="291076" y="504829"/>
                  <a:pt x="299542" y="595846"/>
                  <a:pt x="288959" y="571504"/>
                </a:cubicBezTo>
                <a:cubicBezTo>
                  <a:pt x="278376" y="547162"/>
                  <a:pt x="222284" y="323854"/>
                  <a:pt x="222284" y="323854"/>
                </a:cubicBezTo>
                <a:cubicBezTo>
                  <a:pt x="205880" y="263000"/>
                  <a:pt x="221226" y="258237"/>
                  <a:pt x="190534" y="206379"/>
                </a:cubicBezTo>
                <a:cubicBezTo>
                  <a:pt x="159842" y="154521"/>
                  <a:pt x="2680" y="1062"/>
                  <a:pt x="3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16E2B3FB-4BFD-19D6-C08E-166EF76FC5D8}"/>
              </a:ext>
            </a:extLst>
          </p:cNvPr>
          <p:cNvSpPr/>
          <p:nvPr/>
        </p:nvSpPr>
        <p:spPr>
          <a:xfrm>
            <a:off x="6095849" y="6374702"/>
            <a:ext cx="334656" cy="707033"/>
          </a:xfrm>
          <a:custGeom>
            <a:avLst/>
            <a:gdLst>
              <a:gd name="connsiteX0" fmla="*/ 151 w 334656"/>
              <a:gd name="connsiteY0" fmla="*/ 698 h 707033"/>
              <a:gd name="connsiteX1" fmla="*/ 25551 w 334656"/>
              <a:gd name="connsiteY1" fmla="*/ 264223 h 707033"/>
              <a:gd name="connsiteX2" fmla="*/ 41426 w 334656"/>
              <a:gd name="connsiteY2" fmla="*/ 172148 h 707033"/>
              <a:gd name="connsiteX3" fmla="*/ 95401 w 334656"/>
              <a:gd name="connsiteY3" fmla="*/ 302323 h 707033"/>
              <a:gd name="connsiteX4" fmla="*/ 85876 w 334656"/>
              <a:gd name="connsiteY4" fmla="*/ 254698 h 707033"/>
              <a:gd name="connsiteX5" fmla="*/ 127151 w 334656"/>
              <a:gd name="connsiteY5" fmla="*/ 394398 h 707033"/>
              <a:gd name="connsiteX6" fmla="*/ 149376 w 334656"/>
              <a:gd name="connsiteY6" fmla="*/ 391223 h 707033"/>
              <a:gd name="connsiteX7" fmla="*/ 184301 w 334656"/>
              <a:gd name="connsiteY7" fmla="*/ 483298 h 707033"/>
              <a:gd name="connsiteX8" fmla="*/ 333526 w 334656"/>
              <a:gd name="connsiteY8" fmla="*/ 702373 h 707033"/>
              <a:gd name="connsiteX9" fmla="*/ 241451 w 334656"/>
              <a:gd name="connsiteY9" fmla="*/ 597598 h 707033"/>
              <a:gd name="connsiteX10" fmla="*/ 38251 w 334656"/>
              <a:gd name="connsiteY10" fmla="*/ 200723 h 707033"/>
              <a:gd name="connsiteX11" fmla="*/ 151 w 334656"/>
              <a:gd name="connsiteY11" fmla="*/ 698 h 70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4656" h="707033">
                <a:moveTo>
                  <a:pt x="151" y="698"/>
                </a:moveTo>
                <a:cubicBezTo>
                  <a:pt x="-1966" y="11281"/>
                  <a:pt x="18672" y="235648"/>
                  <a:pt x="25551" y="264223"/>
                </a:cubicBezTo>
                <a:cubicBezTo>
                  <a:pt x="32430" y="292798"/>
                  <a:pt x="29784" y="165798"/>
                  <a:pt x="41426" y="172148"/>
                </a:cubicBezTo>
                <a:cubicBezTo>
                  <a:pt x="53068" y="178498"/>
                  <a:pt x="87993" y="288565"/>
                  <a:pt x="95401" y="302323"/>
                </a:cubicBezTo>
                <a:cubicBezTo>
                  <a:pt x="102809" y="316081"/>
                  <a:pt x="80584" y="239352"/>
                  <a:pt x="85876" y="254698"/>
                </a:cubicBezTo>
                <a:cubicBezTo>
                  <a:pt x="91168" y="270044"/>
                  <a:pt x="116568" y="371644"/>
                  <a:pt x="127151" y="394398"/>
                </a:cubicBezTo>
                <a:cubicBezTo>
                  <a:pt x="137734" y="417152"/>
                  <a:pt x="139851" y="376406"/>
                  <a:pt x="149376" y="391223"/>
                </a:cubicBezTo>
                <a:cubicBezTo>
                  <a:pt x="158901" y="406040"/>
                  <a:pt x="153609" y="431440"/>
                  <a:pt x="184301" y="483298"/>
                </a:cubicBezTo>
                <a:cubicBezTo>
                  <a:pt x="214993" y="535156"/>
                  <a:pt x="324001" y="683323"/>
                  <a:pt x="333526" y="702373"/>
                </a:cubicBezTo>
                <a:cubicBezTo>
                  <a:pt x="343051" y="721423"/>
                  <a:pt x="290663" y="681206"/>
                  <a:pt x="241451" y="597598"/>
                </a:cubicBezTo>
                <a:cubicBezTo>
                  <a:pt x="192239" y="513990"/>
                  <a:pt x="79526" y="299677"/>
                  <a:pt x="38251" y="200723"/>
                </a:cubicBezTo>
                <a:cubicBezTo>
                  <a:pt x="-3024" y="101769"/>
                  <a:pt x="2268" y="-9885"/>
                  <a:pt x="151" y="6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5A90E8A3-4FAB-426C-3C2C-8400634CB6CC}"/>
              </a:ext>
            </a:extLst>
          </p:cNvPr>
          <p:cNvSpPr/>
          <p:nvPr/>
        </p:nvSpPr>
        <p:spPr>
          <a:xfrm>
            <a:off x="5114925" y="7034158"/>
            <a:ext cx="1406989" cy="1293867"/>
          </a:xfrm>
          <a:custGeom>
            <a:avLst/>
            <a:gdLst>
              <a:gd name="connsiteX0" fmla="*/ 1285875 w 1406989"/>
              <a:gd name="connsiteY0" fmla="*/ 4817 h 1293867"/>
              <a:gd name="connsiteX1" fmla="*/ 1149350 w 1406989"/>
              <a:gd name="connsiteY1" fmla="*/ 388992 h 1293867"/>
              <a:gd name="connsiteX2" fmla="*/ 1184275 w 1406989"/>
              <a:gd name="connsiteY2" fmla="*/ 338192 h 1293867"/>
              <a:gd name="connsiteX3" fmla="*/ 981075 w 1406989"/>
              <a:gd name="connsiteY3" fmla="*/ 674742 h 1293867"/>
              <a:gd name="connsiteX4" fmla="*/ 1041400 w 1406989"/>
              <a:gd name="connsiteY4" fmla="*/ 620767 h 1293867"/>
              <a:gd name="connsiteX5" fmla="*/ 717550 w 1406989"/>
              <a:gd name="connsiteY5" fmla="*/ 896992 h 1293867"/>
              <a:gd name="connsiteX6" fmla="*/ 806450 w 1406989"/>
              <a:gd name="connsiteY6" fmla="*/ 862067 h 1293867"/>
              <a:gd name="connsiteX7" fmla="*/ 241300 w 1406989"/>
              <a:gd name="connsiteY7" fmla="*/ 1176392 h 1293867"/>
              <a:gd name="connsiteX8" fmla="*/ 0 w 1406989"/>
              <a:gd name="connsiteY8" fmla="*/ 1293867 h 1293867"/>
              <a:gd name="connsiteX9" fmla="*/ 673100 w 1406989"/>
              <a:gd name="connsiteY9" fmla="*/ 957317 h 1293867"/>
              <a:gd name="connsiteX10" fmla="*/ 917575 w 1406989"/>
              <a:gd name="connsiteY10" fmla="*/ 741417 h 1293867"/>
              <a:gd name="connsiteX11" fmla="*/ 825500 w 1406989"/>
              <a:gd name="connsiteY11" fmla="*/ 766817 h 1293867"/>
              <a:gd name="connsiteX12" fmla="*/ 1174750 w 1406989"/>
              <a:gd name="connsiteY12" fmla="*/ 401692 h 1293867"/>
              <a:gd name="connsiteX13" fmla="*/ 1292225 w 1406989"/>
              <a:gd name="connsiteY13" fmla="*/ 150867 h 1293867"/>
              <a:gd name="connsiteX14" fmla="*/ 1406525 w 1406989"/>
              <a:gd name="connsiteY14" fmla="*/ 106417 h 1293867"/>
              <a:gd name="connsiteX15" fmla="*/ 1247775 w 1406989"/>
              <a:gd name="connsiteY15" fmla="*/ 166742 h 1293867"/>
              <a:gd name="connsiteX16" fmla="*/ 1285875 w 1406989"/>
              <a:gd name="connsiteY16" fmla="*/ 4817 h 129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06989" h="1293867">
                <a:moveTo>
                  <a:pt x="1285875" y="4817"/>
                </a:moveTo>
                <a:cubicBezTo>
                  <a:pt x="1269471" y="41859"/>
                  <a:pt x="1166283" y="333430"/>
                  <a:pt x="1149350" y="388992"/>
                </a:cubicBezTo>
                <a:cubicBezTo>
                  <a:pt x="1132417" y="444555"/>
                  <a:pt x="1212321" y="290567"/>
                  <a:pt x="1184275" y="338192"/>
                </a:cubicBezTo>
                <a:cubicBezTo>
                  <a:pt x="1156229" y="385817"/>
                  <a:pt x="1004888" y="627646"/>
                  <a:pt x="981075" y="674742"/>
                </a:cubicBezTo>
                <a:cubicBezTo>
                  <a:pt x="957262" y="721838"/>
                  <a:pt x="1041400" y="620767"/>
                  <a:pt x="1041400" y="620767"/>
                </a:cubicBezTo>
                <a:cubicBezTo>
                  <a:pt x="997479" y="657809"/>
                  <a:pt x="756708" y="856775"/>
                  <a:pt x="717550" y="896992"/>
                </a:cubicBezTo>
                <a:cubicBezTo>
                  <a:pt x="678392" y="937209"/>
                  <a:pt x="885825" y="815500"/>
                  <a:pt x="806450" y="862067"/>
                </a:cubicBezTo>
                <a:cubicBezTo>
                  <a:pt x="727075" y="908634"/>
                  <a:pt x="375708" y="1104425"/>
                  <a:pt x="241300" y="1176392"/>
                </a:cubicBezTo>
                <a:cubicBezTo>
                  <a:pt x="106892" y="1248359"/>
                  <a:pt x="0" y="1293867"/>
                  <a:pt x="0" y="1293867"/>
                </a:cubicBezTo>
                <a:cubicBezTo>
                  <a:pt x="71967" y="1257355"/>
                  <a:pt x="520171" y="1049392"/>
                  <a:pt x="673100" y="957317"/>
                </a:cubicBezTo>
                <a:cubicBezTo>
                  <a:pt x="826029" y="865242"/>
                  <a:pt x="892175" y="773167"/>
                  <a:pt x="917575" y="741417"/>
                </a:cubicBezTo>
                <a:cubicBezTo>
                  <a:pt x="942975" y="709667"/>
                  <a:pt x="782638" y="823438"/>
                  <a:pt x="825500" y="766817"/>
                </a:cubicBezTo>
                <a:cubicBezTo>
                  <a:pt x="868362" y="710196"/>
                  <a:pt x="1096963" y="504350"/>
                  <a:pt x="1174750" y="401692"/>
                </a:cubicBezTo>
                <a:cubicBezTo>
                  <a:pt x="1252537" y="299034"/>
                  <a:pt x="1253596" y="200080"/>
                  <a:pt x="1292225" y="150867"/>
                </a:cubicBezTo>
                <a:cubicBezTo>
                  <a:pt x="1330854" y="101655"/>
                  <a:pt x="1413933" y="103771"/>
                  <a:pt x="1406525" y="106417"/>
                </a:cubicBezTo>
                <a:cubicBezTo>
                  <a:pt x="1399117" y="109063"/>
                  <a:pt x="1265767" y="177325"/>
                  <a:pt x="1247775" y="166742"/>
                </a:cubicBezTo>
                <a:cubicBezTo>
                  <a:pt x="1229783" y="156159"/>
                  <a:pt x="1302279" y="-32225"/>
                  <a:pt x="1285875" y="4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B6CFB07C-9DB7-8822-B1B7-716AECC9E2A9}"/>
              </a:ext>
            </a:extLst>
          </p:cNvPr>
          <p:cNvSpPr/>
          <p:nvPr/>
        </p:nvSpPr>
        <p:spPr>
          <a:xfrm>
            <a:off x="2924563" y="7266141"/>
            <a:ext cx="2208533" cy="1026365"/>
          </a:xfrm>
          <a:custGeom>
            <a:avLst/>
            <a:gdLst>
              <a:gd name="connsiteX0" fmla="*/ 44062 w 2208533"/>
              <a:gd name="connsiteY0" fmla="*/ 61759 h 1026365"/>
              <a:gd name="connsiteX1" fmla="*/ 253612 w 2208533"/>
              <a:gd name="connsiteY1" fmla="*/ 385609 h 1026365"/>
              <a:gd name="connsiteX2" fmla="*/ 247262 w 2208533"/>
              <a:gd name="connsiteY2" fmla="*/ 395134 h 1026365"/>
              <a:gd name="connsiteX3" fmla="*/ 491737 w 2208533"/>
              <a:gd name="connsiteY3" fmla="*/ 607859 h 1026365"/>
              <a:gd name="connsiteX4" fmla="*/ 456812 w 2208533"/>
              <a:gd name="connsiteY4" fmla="*/ 595159 h 1026365"/>
              <a:gd name="connsiteX5" fmla="*/ 1006087 w 2208533"/>
              <a:gd name="connsiteY5" fmla="*/ 871384 h 1026365"/>
              <a:gd name="connsiteX6" fmla="*/ 1015612 w 2208533"/>
              <a:gd name="connsiteY6" fmla="*/ 884084 h 1026365"/>
              <a:gd name="connsiteX7" fmla="*/ 1368037 w 2208533"/>
              <a:gd name="connsiteY7" fmla="*/ 1007909 h 1026365"/>
              <a:gd name="connsiteX8" fmla="*/ 1447412 w 2208533"/>
              <a:gd name="connsiteY8" fmla="*/ 976159 h 1026365"/>
              <a:gd name="connsiteX9" fmla="*/ 1904612 w 2208533"/>
              <a:gd name="connsiteY9" fmla="*/ 1001559 h 1026365"/>
              <a:gd name="connsiteX10" fmla="*/ 1879212 w 2208533"/>
              <a:gd name="connsiteY10" fmla="*/ 972984 h 1026365"/>
              <a:gd name="connsiteX11" fmla="*/ 2203062 w 2208533"/>
              <a:gd name="connsiteY11" fmla="*/ 1020609 h 1026365"/>
              <a:gd name="connsiteX12" fmla="*/ 1571237 w 2208533"/>
              <a:gd name="connsiteY12" fmla="*/ 1020609 h 1026365"/>
              <a:gd name="connsiteX13" fmla="*/ 1221987 w 2208533"/>
              <a:gd name="connsiteY13" fmla="*/ 976159 h 1026365"/>
              <a:gd name="connsiteX14" fmla="*/ 526662 w 2208533"/>
              <a:gd name="connsiteY14" fmla="*/ 601509 h 1026365"/>
              <a:gd name="connsiteX15" fmla="*/ 120262 w 2208533"/>
              <a:gd name="connsiteY15" fmla="*/ 277659 h 1026365"/>
              <a:gd name="connsiteX16" fmla="*/ 2787 w 2208533"/>
              <a:gd name="connsiteY16" fmla="*/ 1434 h 1026365"/>
              <a:gd name="connsiteX17" fmla="*/ 209162 w 2208533"/>
              <a:gd name="connsiteY17" fmla="*/ 398309 h 1026365"/>
              <a:gd name="connsiteX18" fmla="*/ 44062 w 2208533"/>
              <a:gd name="connsiteY18" fmla="*/ 61759 h 1026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08533" h="1026365">
                <a:moveTo>
                  <a:pt x="44062" y="61759"/>
                </a:moveTo>
                <a:cubicBezTo>
                  <a:pt x="51470" y="59642"/>
                  <a:pt x="219745" y="330047"/>
                  <a:pt x="253612" y="385609"/>
                </a:cubicBezTo>
                <a:cubicBezTo>
                  <a:pt x="287479" y="441171"/>
                  <a:pt x="207575" y="358092"/>
                  <a:pt x="247262" y="395134"/>
                </a:cubicBezTo>
                <a:cubicBezTo>
                  <a:pt x="286950" y="432176"/>
                  <a:pt x="456812" y="574522"/>
                  <a:pt x="491737" y="607859"/>
                </a:cubicBezTo>
                <a:cubicBezTo>
                  <a:pt x="526662" y="641197"/>
                  <a:pt x="456812" y="595159"/>
                  <a:pt x="456812" y="595159"/>
                </a:cubicBezTo>
                <a:lnTo>
                  <a:pt x="1006087" y="871384"/>
                </a:lnTo>
                <a:cubicBezTo>
                  <a:pt x="1099220" y="919538"/>
                  <a:pt x="955287" y="861330"/>
                  <a:pt x="1015612" y="884084"/>
                </a:cubicBezTo>
                <a:cubicBezTo>
                  <a:pt x="1075937" y="906838"/>
                  <a:pt x="1296070" y="992563"/>
                  <a:pt x="1368037" y="1007909"/>
                </a:cubicBezTo>
                <a:cubicBezTo>
                  <a:pt x="1440004" y="1023255"/>
                  <a:pt x="1357983" y="977217"/>
                  <a:pt x="1447412" y="976159"/>
                </a:cubicBezTo>
                <a:cubicBezTo>
                  <a:pt x="1536841" y="975101"/>
                  <a:pt x="1832645" y="1002088"/>
                  <a:pt x="1904612" y="1001559"/>
                </a:cubicBezTo>
                <a:cubicBezTo>
                  <a:pt x="1976579" y="1001030"/>
                  <a:pt x="1829470" y="969809"/>
                  <a:pt x="1879212" y="972984"/>
                </a:cubicBezTo>
                <a:cubicBezTo>
                  <a:pt x="1928954" y="976159"/>
                  <a:pt x="2254391" y="1012672"/>
                  <a:pt x="2203062" y="1020609"/>
                </a:cubicBezTo>
                <a:cubicBezTo>
                  <a:pt x="2151733" y="1028547"/>
                  <a:pt x="1734749" y="1028017"/>
                  <a:pt x="1571237" y="1020609"/>
                </a:cubicBezTo>
                <a:cubicBezTo>
                  <a:pt x="1407725" y="1013201"/>
                  <a:pt x="1396083" y="1046009"/>
                  <a:pt x="1221987" y="976159"/>
                </a:cubicBezTo>
                <a:cubicBezTo>
                  <a:pt x="1047891" y="906309"/>
                  <a:pt x="710283" y="717926"/>
                  <a:pt x="526662" y="601509"/>
                </a:cubicBezTo>
                <a:cubicBezTo>
                  <a:pt x="343041" y="485092"/>
                  <a:pt x="207575" y="377672"/>
                  <a:pt x="120262" y="277659"/>
                </a:cubicBezTo>
                <a:cubicBezTo>
                  <a:pt x="32949" y="177647"/>
                  <a:pt x="-12030" y="-18674"/>
                  <a:pt x="2787" y="1434"/>
                </a:cubicBezTo>
                <a:cubicBezTo>
                  <a:pt x="17604" y="21542"/>
                  <a:pt x="204400" y="394076"/>
                  <a:pt x="209162" y="398309"/>
                </a:cubicBezTo>
                <a:cubicBezTo>
                  <a:pt x="213924" y="402542"/>
                  <a:pt x="36654" y="63876"/>
                  <a:pt x="44062" y="61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B6D1619E-80A8-0E93-DF48-811B7022AE61}"/>
              </a:ext>
            </a:extLst>
          </p:cNvPr>
          <p:cNvSpPr/>
          <p:nvPr/>
        </p:nvSpPr>
        <p:spPr>
          <a:xfrm>
            <a:off x="3339052" y="6729344"/>
            <a:ext cx="1326031" cy="850462"/>
          </a:xfrm>
          <a:custGeom>
            <a:avLst/>
            <a:gdLst>
              <a:gd name="connsiteX0" fmla="*/ 20098 w 1326031"/>
              <a:gd name="connsiteY0" fmla="*/ 23881 h 850462"/>
              <a:gd name="connsiteX1" fmla="*/ 77248 w 1326031"/>
              <a:gd name="connsiteY1" fmla="*/ 65156 h 850462"/>
              <a:gd name="connsiteX2" fmla="*/ 528098 w 1326031"/>
              <a:gd name="connsiteY2" fmla="*/ 490606 h 850462"/>
              <a:gd name="connsiteX3" fmla="*/ 836073 w 1326031"/>
              <a:gd name="connsiteY3" fmla="*/ 601731 h 850462"/>
              <a:gd name="connsiteX4" fmla="*/ 743998 w 1326031"/>
              <a:gd name="connsiteY4" fmla="*/ 611256 h 850462"/>
              <a:gd name="connsiteX5" fmla="*/ 1315498 w 1326031"/>
              <a:gd name="connsiteY5" fmla="*/ 843031 h 850462"/>
              <a:gd name="connsiteX6" fmla="*/ 1077373 w 1326031"/>
              <a:gd name="connsiteY6" fmla="*/ 773181 h 850462"/>
              <a:gd name="connsiteX7" fmla="*/ 613823 w 1326031"/>
              <a:gd name="connsiteY7" fmla="*/ 573156 h 850462"/>
              <a:gd name="connsiteX8" fmla="*/ 232823 w 1326031"/>
              <a:gd name="connsiteY8" fmla="*/ 268356 h 850462"/>
              <a:gd name="connsiteX9" fmla="*/ 293148 w 1326031"/>
              <a:gd name="connsiteY9" fmla="*/ 287406 h 850462"/>
              <a:gd name="connsiteX10" fmla="*/ 20098 w 1326031"/>
              <a:gd name="connsiteY10" fmla="*/ 23881 h 850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6031" h="850462">
                <a:moveTo>
                  <a:pt x="20098" y="23881"/>
                </a:moveTo>
                <a:cubicBezTo>
                  <a:pt x="-15885" y="-13161"/>
                  <a:pt x="-7419" y="-12632"/>
                  <a:pt x="77248" y="65156"/>
                </a:cubicBezTo>
                <a:cubicBezTo>
                  <a:pt x="161915" y="142944"/>
                  <a:pt x="401627" y="401177"/>
                  <a:pt x="528098" y="490606"/>
                </a:cubicBezTo>
                <a:cubicBezTo>
                  <a:pt x="654569" y="580035"/>
                  <a:pt x="800090" y="581623"/>
                  <a:pt x="836073" y="601731"/>
                </a:cubicBezTo>
                <a:cubicBezTo>
                  <a:pt x="872056" y="621839"/>
                  <a:pt x="664094" y="571039"/>
                  <a:pt x="743998" y="611256"/>
                </a:cubicBezTo>
                <a:cubicBezTo>
                  <a:pt x="823902" y="651473"/>
                  <a:pt x="1259936" y="816044"/>
                  <a:pt x="1315498" y="843031"/>
                </a:cubicBezTo>
                <a:cubicBezTo>
                  <a:pt x="1371060" y="870018"/>
                  <a:pt x="1194319" y="818160"/>
                  <a:pt x="1077373" y="773181"/>
                </a:cubicBezTo>
                <a:cubicBezTo>
                  <a:pt x="960427" y="728202"/>
                  <a:pt x="754581" y="657293"/>
                  <a:pt x="613823" y="573156"/>
                </a:cubicBezTo>
                <a:cubicBezTo>
                  <a:pt x="473065" y="489019"/>
                  <a:pt x="286269" y="315981"/>
                  <a:pt x="232823" y="268356"/>
                </a:cubicBezTo>
                <a:cubicBezTo>
                  <a:pt x="179377" y="220731"/>
                  <a:pt x="329660" y="326035"/>
                  <a:pt x="293148" y="287406"/>
                </a:cubicBezTo>
                <a:cubicBezTo>
                  <a:pt x="256636" y="248777"/>
                  <a:pt x="56081" y="60923"/>
                  <a:pt x="20098" y="23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ED564B1E-A952-70A4-FEF3-B33B87AD4B96}"/>
              </a:ext>
            </a:extLst>
          </p:cNvPr>
          <p:cNvSpPr/>
          <p:nvPr/>
        </p:nvSpPr>
        <p:spPr>
          <a:xfrm>
            <a:off x="3239714" y="6824691"/>
            <a:ext cx="1092053" cy="802736"/>
          </a:xfrm>
          <a:custGeom>
            <a:avLst/>
            <a:gdLst>
              <a:gd name="connsiteX0" fmla="*/ 1961 w 1092053"/>
              <a:gd name="connsiteY0" fmla="*/ 1559 h 802736"/>
              <a:gd name="connsiteX1" fmla="*/ 567111 w 1092053"/>
              <a:gd name="connsiteY1" fmla="*/ 566709 h 802736"/>
              <a:gd name="connsiteX2" fmla="*/ 551236 w 1092053"/>
              <a:gd name="connsiteY2" fmla="*/ 522259 h 802736"/>
              <a:gd name="connsiteX3" fmla="*/ 1090986 w 1092053"/>
              <a:gd name="connsiteY3" fmla="*/ 801659 h 802736"/>
              <a:gd name="connsiteX4" fmla="*/ 678236 w 1092053"/>
              <a:gd name="connsiteY4" fmla="*/ 607984 h 802736"/>
              <a:gd name="connsiteX5" fmla="*/ 281361 w 1092053"/>
              <a:gd name="connsiteY5" fmla="*/ 341284 h 802736"/>
              <a:gd name="connsiteX6" fmla="*/ 376611 w 1092053"/>
              <a:gd name="connsiteY6" fmla="*/ 395259 h 802736"/>
              <a:gd name="connsiteX7" fmla="*/ 1961 w 1092053"/>
              <a:gd name="connsiteY7" fmla="*/ 1559 h 802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2053" h="802736">
                <a:moveTo>
                  <a:pt x="1961" y="1559"/>
                </a:moveTo>
                <a:cubicBezTo>
                  <a:pt x="33711" y="30134"/>
                  <a:pt x="475565" y="479926"/>
                  <a:pt x="567111" y="566709"/>
                </a:cubicBezTo>
                <a:cubicBezTo>
                  <a:pt x="658657" y="653492"/>
                  <a:pt x="463924" y="483101"/>
                  <a:pt x="551236" y="522259"/>
                </a:cubicBezTo>
                <a:cubicBezTo>
                  <a:pt x="638548" y="561417"/>
                  <a:pt x="1069819" y="787372"/>
                  <a:pt x="1090986" y="801659"/>
                </a:cubicBezTo>
                <a:cubicBezTo>
                  <a:pt x="1112153" y="815947"/>
                  <a:pt x="813173" y="684713"/>
                  <a:pt x="678236" y="607984"/>
                </a:cubicBezTo>
                <a:cubicBezTo>
                  <a:pt x="543299" y="531255"/>
                  <a:pt x="331632" y="376738"/>
                  <a:pt x="281361" y="341284"/>
                </a:cubicBezTo>
                <a:cubicBezTo>
                  <a:pt x="231090" y="305830"/>
                  <a:pt x="419474" y="444472"/>
                  <a:pt x="376611" y="395259"/>
                </a:cubicBezTo>
                <a:cubicBezTo>
                  <a:pt x="333749" y="346047"/>
                  <a:pt x="-29789" y="-27016"/>
                  <a:pt x="1961" y="1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54EC4A3B-159F-6BA9-FAF2-670DAA01156D}"/>
              </a:ext>
            </a:extLst>
          </p:cNvPr>
          <p:cNvSpPr/>
          <p:nvPr/>
        </p:nvSpPr>
        <p:spPr>
          <a:xfrm>
            <a:off x="3185114" y="6999464"/>
            <a:ext cx="1211644" cy="796937"/>
          </a:xfrm>
          <a:custGeom>
            <a:avLst/>
            <a:gdLst>
              <a:gd name="connsiteX0" fmla="*/ 2586 w 1211644"/>
              <a:gd name="connsiteY0" fmla="*/ 1411 h 796937"/>
              <a:gd name="connsiteX1" fmla="*/ 361361 w 1211644"/>
              <a:gd name="connsiteY1" fmla="*/ 401461 h 796937"/>
              <a:gd name="connsiteX2" fmla="*/ 320086 w 1211644"/>
              <a:gd name="connsiteY2" fmla="*/ 347486 h 796937"/>
              <a:gd name="connsiteX3" fmla="*/ 678861 w 1211644"/>
              <a:gd name="connsiteY3" fmla="*/ 598311 h 796937"/>
              <a:gd name="connsiteX4" fmla="*/ 602661 w 1211644"/>
              <a:gd name="connsiteY4" fmla="*/ 576086 h 796937"/>
              <a:gd name="connsiteX5" fmla="*/ 1202736 w 1211644"/>
              <a:gd name="connsiteY5" fmla="*/ 791986 h 796937"/>
              <a:gd name="connsiteX6" fmla="*/ 926511 w 1211644"/>
              <a:gd name="connsiteY6" fmla="*/ 706261 h 796937"/>
              <a:gd name="connsiteX7" fmla="*/ 443911 w 1211644"/>
              <a:gd name="connsiteY7" fmla="*/ 468136 h 796937"/>
              <a:gd name="connsiteX8" fmla="*/ 212136 w 1211644"/>
              <a:gd name="connsiteY8" fmla="*/ 274461 h 796937"/>
              <a:gd name="connsiteX9" fmla="*/ 2586 w 1211644"/>
              <a:gd name="connsiteY9" fmla="*/ 1411 h 79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1644" h="796937">
                <a:moveTo>
                  <a:pt x="2586" y="1411"/>
                </a:moveTo>
                <a:cubicBezTo>
                  <a:pt x="27457" y="22578"/>
                  <a:pt x="308444" y="343782"/>
                  <a:pt x="361361" y="401461"/>
                </a:cubicBezTo>
                <a:cubicBezTo>
                  <a:pt x="414278" y="459140"/>
                  <a:pt x="267169" y="314678"/>
                  <a:pt x="320086" y="347486"/>
                </a:cubicBezTo>
                <a:cubicBezTo>
                  <a:pt x="373003" y="380294"/>
                  <a:pt x="631765" y="560211"/>
                  <a:pt x="678861" y="598311"/>
                </a:cubicBezTo>
                <a:cubicBezTo>
                  <a:pt x="725957" y="636411"/>
                  <a:pt x="602661" y="576086"/>
                  <a:pt x="602661" y="576086"/>
                </a:cubicBezTo>
                <a:lnTo>
                  <a:pt x="1202736" y="791986"/>
                </a:lnTo>
                <a:cubicBezTo>
                  <a:pt x="1256711" y="813682"/>
                  <a:pt x="1052982" y="760236"/>
                  <a:pt x="926511" y="706261"/>
                </a:cubicBezTo>
                <a:cubicBezTo>
                  <a:pt x="800040" y="652286"/>
                  <a:pt x="562974" y="540103"/>
                  <a:pt x="443911" y="468136"/>
                </a:cubicBezTo>
                <a:cubicBezTo>
                  <a:pt x="324848" y="396169"/>
                  <a:pt x="285690" y="345898"/>
                  <a:pt x="212136" y="274461"/>
                </a:cubicBezTo>
                <a:cubicBezTo>
                  <a:pt x="138582" y="203024"/>
                  <a:pt x="-22285" y="-19756"/>
                  <a:pt x="2586" y="1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0205BD22-354E-817A-C736-5EC6EC9E9FE6}"/>
              </a:ext>
            </a:extLst>
          </p:cNvPr>
          <p:cNvSpPr/>
          <p:nvPr/>
        </p:nvSpPr>
        <p:spPr>
          <a:xfrm>
            <a:off x="3073088" y="6819877"/>
            <a:ext cx="1070910" cy="1074504"/>
          </a:xfrm>
          <a:custGeom>
            <a:avLst/>
            <a:gdLst>
              <a:gd name="connsiteX0" fmla="*/ 86037 w 1070910"/>
              <a:gd name="connsiteY0" fmla="*/ 3198 h 1074504"/>
              <a:gd name="connsiteX1" fmla="*/ 89212 w 1070910"/>
              <a:gd name="connsiteY1" fmla="*/ 101623 h 1074504"/>
              <a:gd name="connsiteX2" fmla="*/ 73337 w 1070910"/>
              <a:gd name="connsiteY2" fmla="*/ 209573 h 1074504"/>
              <a:gd name="connsiteX3" fmla="*/ 312 w 1070910"/>
              <a:gd name="connsiteY3" fmla="*/ 196873 h 1074504"/>
              <a:gd name="connsiteX4" fmla="*/ 105087 w 1070910"/>
              <a:gd name="connsiteY4" fmla="*/ 377848 h 1074504"/>
              <a:gd name="connsiteX5" fmla="*/ 200337 w 1070910"/>
              <a:gd name="connsiteY5" fmla="*/ 314348 h 1074504"/>
              <a:gd name="connsiteX6" fmla="*/ 152712 w 1070910"/>
              <a:gd name="connsiteY6" fmla="*/ 371498 h 1074504"/>
              <a:gd name="connsiteX7" fmla="*/ 222562 w 1070910"/>
              <a:gd name="connsiteY7" fmla="*/ 587398 h 1074504"/>
              <a:gd name="connsiteX8" fmla="*/ 159062 w 1070910"/>
              <a:gd name="connsiteY8" fmla="*/ 485798 h 1074504"/>
              <a:gd name="connsiteX9" fmla="*/ 295587 w 1070910"/>
              <a:gd name="connsiteY9" fmla="*/ 549298 h 1074504"/>
              <a:gd name="connsiteX10" fmla="*/ 362262 w 1070910"/>
              <a:gd name="connsiteY10" fmla="*/ 527073 h 1074504"/>
              <a:gd name="connsiteX11" fmla="*/ 374962 w 1070910"/>
              <a:gd name="connsiteY11" fmla="*/ 631848 h 1074504"/>
              <a:gd name="connsiteX12" fmla="*/ 435287 w 1070910"/>
              <a:gd name="connsiteY12" fmla="*/ 692173 h 1074504"/>
              <a:gd name="connsiteX13" fmla="*/ 492437 w 1070910"/>
              <a:gd name="connsiteY13" fmla="*/ 831873 h 1074504"/>
              <a:gd name="connsiteX14" fmla="*/ 603562 w 1070910"/>
              <a:gd name="connsiteY14" fmla="*/ 758848 h 1074504"/>
              <a:gd name="connsiteX15" fmla="*/ 622612 w 1070910"/>
              <a:gd name="connsiteY15" fmla="*/ 835048 h 1074504"/>
              <a:gd name="connsiteX16" fmla="*/ 902012 w 1070910"/>
              <a:gd name="connsiteY16" fmla="*/ 1006498 h 1074504"/>
              <a:gd name="connsiteX17" fmla="*/ 1067112 w 1070910"/>
              <a:gd name="connsiteY17" fmla="*/ 971573 h 1074504"/>
              <a:gd name="connsiteX18" fmla="*/ 1016312 w 1070910"/>
              <a:gd name="connsiteY18" fmla="*/ 1016023 h 1074504"/>
              <a:gd name="connsiteX19" fmla="*/ 997262 w 1070910"/>
              <a:gd name="connsiteY19" fmla="*/ 1066823 h 1074504"/>
              <a:gd name="connsiteX20" fmla="*/ 613087 w 1070910"/>
              <a:gd name="connsiteY20" fmla="*/ 838223 h 1074504"/>
              <a:gd name="connsiteX21" fmla="*/ 143187 w 1070910"/>
              <a:gd name="connsiteY21" fmla="*/ 504848 h 1074504"/>
              <a:gd name="connsiteX22" fmla="*/ 89212 w 1070910"/>
              <a:gd name="connsiteY22" fmla="*/ 377848 h 1074504"/>
              <a:gd name="connsiteX23" fmla="*/ 111437 w 1070910"/>
              <a:gd name="connsiteY23" fmla="*/ 422298 h 1074504"/>
              <a:gd name="connsiteX24" fmla="*/ 47937 w 1070910"/>
              <a:gd name="connsiteY24" fmla="*/ 225448 h 1074504"/>
              <a:gd name="connsiteX25" fmla="*/ 86037 w 1070910"/>
              <a:gd name="connsiteY25" fmla="*/ 3198 h 1074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70910" h="1074504">
                <a:moveTo>
                  <a:pt x="86037" y="3198"/>
                </a:moveTo>
                <a:cubicBezTo>
                  <a:pt x="92916" y="-17439"/>
                  <a:pt x="91329" y="67227"/>
                  <a:pt x="89212" y="101623"/>
                </a:cubicBezTo>
                <a:cubicBezTo>
                  <a:pt x="87095" y="136019"/>
                  <a:pt x="88154" y="193698"/>
                  <a:pt x="73337" y="209573"/>
                </a:cubicBezTo>
                <a:cubicBezTo>
                  <a:pt x="58520" y="225448"/>
                  <a:pt x="-4980" y="168827"/>
                  <a:pt x="312" y="196873"/>
                </a:cubicBezTo>
                <a:cubicBezTo>
                  <a:pt x="5604" y="224919"/>
                  <a:pt x="71749" y="358269"/>
                  <a:pt x="105087" y="377848"/>
                </a:cubicBezTo>
                <a:cubicBezTo>
                  <a:pt x="138425" y="397427"/>
                  <a:pt x="192400" y="315406"/>
                  <a:pt x="200337" y="314348"/>
                </a:cubicBezTo>
                <a:cubicBezTo>
                  <a:pt x="208274" y="313290"/>
                  <a:pt x="149008" y="325990"/>
                  <a:pt x="152712" y="371498"/>
                </a:cubicBezTo>
                <a:cubicBezTo>
                  <a:pt x="156416" y="417006"/>
                  <a:pt x="221504" y="568348"/>
                  <a:pt x="222562" y="587398"/>
                </a:cubicBezTo>
                <a:cubicBezTo>
                  <a:pt x="223620" y="606448"/>
                  <a:pt x="146891" y="492148"/>
                  <a:pt x="159062" y="485798"/>
                </a:cubicBezTo>
                <a:cubicBezTo>
                  <a:pt x="171233" y="479448"/>
                  <a:pt x="261720" y="542419"/>
                  <a:pt x="295587" y="549298"/>
                </a:cubicBezTo>
                <a:cubicBezTo>
                  <a:pt x="329454" y="556177"/>
                  <a:pt x="349033" y="513315"/>
                  <a:pt x="362262" y="527073"/>
                </a:cubicBezTo>
                <a:cubicBezTo>
                  <a:pt x="375491" y="540831"/>
                  <a:pt x="362791" y="604331"/>
                  <a:pt x="374962" y="631848"/>
                </a:cubicBezTo>
                <a:cubicBezTo>
                  <a:pt x="387133" y="659365"/>
                  <a:pt x="415708" y="658836"/>
                  <a:pt x="435287" y="692173"/>
                </a:cubicBezTo>
                <a:cubicBezTo>
                  <a:pt x="454866" y="725511"/>
                  <a:pt x="464391" y="820761"/>
                  <a:pt x="492437" y="831873"/>
                </a:cubicBezTo>
                <a:cubicBezTo>
                  <a:pt x="520483" y="842986"/>
                  <a:pt x="581866" y="758319"/>
                  <a:pt x="603562" y="758848"/>
                </a:cubicBezTo>
                <a:cubicBezTo>
                  <a:pt x="625258" y="759377"/>
                  <a:pt x="572870" y="793773"/>
                  <a:pt x="622612" y="835048"/>
                </a:cubicBezTo>
                <a:cubicBezTo>
                  <a:pt x="672354" y="876323"/>
                  <a:pt x="827929" y="983744"/>
                  <a:pt x="902012" y="1006498"/>
                </a:cubicBezTo>
                <a:cubicBezTo>
                  <a:pt x="976095" y="1029252"/>
                  <a:pt x="1048062" y="969986"/>
                  <a:pt x="1067112" y="971573"/>
                </a:cubicBezTo>
                <a:cubicBezTo>
                  <a:pt x="1086162" y="973160"/>
                  <a:pt x="1027954" y="1000148"/>
                  <a:pt x="1016312" y="1016023"/>
                </a:cubicBezTo>
                <a:cubicBezTo>
                  <a:pt x="1004670" y="1031898"/>
                  <a:pt x="1064466" y="1096456"/>
                  <a:pt x="997262" y="1066823"/>
                </a:cubicBezTo>
                <a:cubicBezTo>
                  <a:pt x="930058" y="1037190"/>
                  <a:pt x="755433" y="931885"/>
                  <a:pt x="613087" y="838223"/>
                </a:cubicBezTo>
                <a:cubicBezTo>
                  <a:pt x="470741" y="744561"/>
                  <a:pt x="230500" y="581577"/>
                  <a:pt x="143187" y="504848"/>
                </a:cubicBezTo>
                <a:cubicBezTo>
                  <a:pt x="55874" y="428119"/>
                  <a:pt x="94504" y="391606"/>
                  <a:pt x="89212" y="377848"/>
                </a:cubicBezTo>
                <a:cubicBezTo>
                  <a:pt x="83920" y="364090"/>
                  <a:pt x="118316" y="447698"/>
                  <a:pt x="111437" y="422298"/>
                </a:cubicBezTo>
                <a:cubicBezTo>
                  <a:pt x="104558" y="396898"/>
                  <a:pt x="52699" y="287890"/>
                  <a:pt x="47937" y="225448"/>
                </a:cubicBezTo>
                <a:cubicBezTo>
                  <a:pt x="43175" y="163006"/>
                  <a:pt x="79158" y="23835"/>
                  <a:pt x="86037" y="3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7515FBDB-5AC5-6868-6341-A9A2C1548178}"/>
              </a:ext>
            </a:extLst>
          </p:cNvPr>
          <p:cNvSpPr/>
          <p:nvPr/>
        </p:nvSpPr>
        <p:spPr>
          <a:xfrm>
            <a:off x="2998485" y="7036967"/>
            <a:ext cx="1899784" cy="1083691"/>
          </a:xfrm>
          <a:custGeom>
            <a:avLst/>
            <a:gdLst>
              <a:gd name="connsiteX0" fmla="*/ 14590 w 1899784"/>
              <a:gd name="connsiteY0" fmla="*/ 36933 h 1083691"/>
              <a:gd name="connsiteX1" fmla="*/ 52690 w 1899784"/>
              <a:gd name="connsiteY1" fmla="*/ 81383 h 1083691"/>
              <a:gd name="connsiteX2" fmla="*/ 332090 w 1899784"/>
              <a:gd name="connsiteY2" fmla="*/ 570333 h 1083691"/>
              <a:gd name="connsiteX3" fmla="*/ 297165 w 1899784"/>
              <a:gd name="connsiteY3" fmla="*/ 535408 h 1083691"/>
              <a:gd name="connsiteX4" fmla="*/ 846440 w 1899784"/>
              <a:gd name="connsiteY4" fmla="*/ 894183 h 1083691"/>
              <a:gd name="connsiteX5" fmla="*/ 884540 w 1899784"/>
              <a:gd name="connsiteY5" fmla="*/ 932283 h 1083691"/>
              <a:gd name="connsiteX6" fmla="*/ 957565 w 1899784"/>
              <a:gd name="connsiteY6" fmla="*/ 925933 h 1083691"/>
              <a:gd name="connsiteX7" fmla="*/ 887715 w 1899784"/>
              <a:gd name="connsiteY7" fmla="*/ 837033 h 1083691"/>
              <a:gd name="connsiteX8" fmla="*/ 1224265 w 1899784"/>
              <a:gd name="connsiteY8" fmla="*/ 979908 h 1083691"/>
              <a:gd name="connsiteX9" fmla="*/ 1471915 w 1899784"/>
              <a:gd name="connsiteY9" fmla="*/ 979908 h 1083691"/>
              <a:gd name="connsiteX10" fmla="*/ 1392540 w 1899784"/>
              <a:gd name="connsiteY10" fmla="*/ 979908 h 1083691"/>
              <a:gd name="connsiteX11" fmla="*/ 1764015 w 1899784"/>
              <a:gd name="connsiteY11" fmla="*/ 992608 h 1083691"/>
              <a:gd name="connsiteX12" fmla="*/ 1630665 w 1899784"/>
              <a:gd name="connsiteY12" fmla="*/ 998958 h 1083691"/>
              <a:gd name="connsiteX13" fmla="*/ 1894190 w 1899784"/>
              <a:gd name="connsiteY13" fmla="*/ 1071983 h 1083691"/>
              <a:gd name="connsiteX14" fmla="*/ 1335390 w 1899784"/>
              <a:gd name="connsiteY14" fmla="*/ 1052933 h 1083691"/>
              <a:gd name="connsiteX15" fmla="*/ 652765 w 1899784"/>
              <a:gd name="connsiteY15" fmla="*/ 786233 h 1083691"/>
              <a:gd name="connsiteX16" fmla="*/ 255890 w 1899784"/>
              <a:gd name="connsiteY16" fmla="*/ 525883 h 1083691"/>
              <a:gd name="connsiteX17" fmla="*/ 293990 w 1899784"/>
              <a:gd name="connsiteY17" fmla="*/ 589383 h 1083691"/>
              <a:gd name="connsiteX18" fmla="*/ 151115 w 1899784"/>
              <a:gd name="connsiteY18" fmla="*/ 367133 h 1083691"/>
              <a:gd name="connsiteX19" fmla="*/ 224140 w 1899784"/>
              <a:gd name="connsiteY19" fmla="*/ 456033 h 1083691"/>
              <a:gd name="connsiteX20" fmla="*/ 14590 w 1899784"/>
              <a:gd name="connsiteY20" fmla="*/ 36933 h 1083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899784" h="1083691">
                <a:moveTo>
                  <a:pt x="14590" y="36933"/>
                </a:moveTo>
                <a:cubicBezTo>
                  <a:pt x="-13985" y="-25509"/>
                  <a:pt x="-227" y="-7517"/>
                  <a:pt x="52690" y="81383"/>
                </a:cubicBezTo>
                <a:cubicBezTo>
                  <a:pt x="105607" y="170283"/>
                  <a:pt x="291344" y="494662"/>
                  <a:pt x="332090" y="570333"/>
                </a:cubicBezTo>
                <a:cubicBezTo>
                  <a:pt x="372836" y="646004"/>
                  <a:pt x="211440" y="481433"/>
                  <a:pt x="297165" y="535408"/>
                </a:cubicBezTo>
                <a:cubicBezTo>
                  <a:pt x="382890" y="589383"/>
                  <a:pt x="748544" y="828037"/>
                  <a:pt x="846440" y="894183"/>
                </a:cubicBezTo>
                <a:cubicBezTo>
                  <a:pt x="944336" y="960329"/>
                  <a:pt x="866019" y="926991"/>
                  <a:pt x="884540" y="932283"/>
                </a:cubicBezTo>
                <a:cubicBezTo>
                  <a:pt x="903061" y="937575"/>
                  <a:pt x="957036" y="941808"/>
                  <a:pt x="957565" y="925933"/>
                </a:cubicBezTo>
                <a:cubicBezTo>
                  <a:pt x="958094" y="910058"/>
                  <a:pt x="843265" y="828037"/>
                  <a:pt x="887715" y="837033"/>
                </a:cubicBezTo>
                <a:cubicBezTo>
                  <a:pt x="932165" y="846029"/>
                  <a:pt x="1126898" y="956096"/>
                  <a:pt x="1224265" y="979908"/>
                </a:cubicBezTo>
                <a:cubicBezTo>
                  <a:pt x="1321632" y="1003721"/>
                  <a:pt x="1471915" y="979908"/>
                  <a:pt x="1471915" y="979908"/>
                </a:cubicBezTo>
                <a:lnTo>
                  <a:pt x="1392540" y="979908"/>
                </a:lnTo>
                <a:lnTo>
                  <a:pt x="1764015" y="992608"/>
                </a:lnTo>
                <a:cubicBezTo>
                  <a:pt x="1803702" y="995783"/>
                  <a:pt x="1608969" y="985729"/>
                  <a:pt x="1630665" y="998958"/>
                </a:cubicBezTo>
                <a:cubicBezTo>
                  <a:pt x="1652361" y="1012187"/>
                  <a:pt x="1943402" y="1062987"/>
                  <a:pt x="1894190" y="1071983"/>
                </a:cubicBezTo>
                <a:cubicBezTo>
                  <a:pt x="1844978" y="1080979"/>
                  <a:pt x="1542294" y="1100558"/>
                  <a:pt x="1335390" y="1052933"/>
                </a:cubicBezTo>
                <a:cubicBezTo>
                  <a:pt x="1128486" y="1005308"/>
                  <a:pt x="832682" y="874075"/>
                  <a:pt x="652765" y="786233"/>
                </a:cubicBezTo>
                <a:cubicBezTo>
                  <a:pt x="472848" y="698391"/>
                  <a:pt x="315686" y="558691"/>
                  <a:pt x="255890" y="525883"/>
                </a:cubicBezTo>
                <a:cubicBezTo>
                  <a:pt x="196094" y="493075"/>
                  <a:pt x="311453" y="615841"/>
                  <a:pt x="293990" y="589383"/>
                </a:cubicBezTo>
                <a:cubicBezTo>
                  <a:pt x="276527" y="562925"/>
                  <a:pt x="162757" y="389358"/>
                  <a:pt x="151115" y="367133"/>
                </a:cubicBezTo>
                <a:cubicBezTo>
                  <a:pt x="139473" y="344908"/>
                  <a:pt x="250069" y="512125"/>
                  <a:pt x="224140" y="456033"/>
                </a:cubicBezTo>
                <a:cubicBezTo>
                  <a:pt x="198211" y="399941"/>
                  <a:pt x="43165" y="99375"/>
                  <a:pt x="14590" y="369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EA5F94C4-3A19-18EC-490F-A60EF3209FB4}"/>
              </a:ext>
            </a:extLst>
          </p:cNvPr>
          <p:cNvSpPr/>
          <p:nvPr/>
        </p:nvSpPr>
        <p:spPr>
          <a:xfrm>
            <a:off x="4719076" y="6854052"/>
            <a:ext cx="1123493" cy="657034"/>
          </a:xfrm>
          <a:custGeom>
            <a:avLst/>
            <a:gdLst>
              <a:gd name="connsiteX0" fmla="*/ 1122924 w 1123493"/>
              <a:gd name="connsiteY0" fmla="*/ 773 h 657034"/>
              <a:gd name="connsiteX1" fmla="*/ 760974 w 1123493"/>
              <a:gd name="connsiteY1" fmla="*/ 391298 h 657034"/>
              <a:gd name="connsiteX2" fmla="*/ 786374 w 1123493"/>
              <a:gd name="connsiteY2" fmla="*/ 359548 h 657034"/>
              <a:gd name="connsiteX3" fmla="*/ 437124 w 1123493"/>
              <a:gd name="connsiteY3" fmla="*/ 508773 h 657034"/>
              <a:gd name="connsiteX4" fmla="*/ 8499 w 1123493"/>
              <a:gd name="connsiteY4" fmla="*/ 651648 h 657034"/>
              <a:gd name="connsiteX5" fmla="*/ 148199 w 1123493"/>
              <a:gd name="connsiteY5" fmla="*/ 619898 h 657034"/>
              <a:gd name="connsiteX6" fmla="*/ 106924 w 1123493"/>
              <a:gd name="connsiteY6" fmla="*/ 648473 h 657034"/>
              <a:gd name="connsiteX7" fmla="*/ 675249 w 1123493"/>
              <a:gd name="connsiteY7" fmla="*/ 438923 h 657034"/>
              <a:gd name="connsiteX8" fmla="*/ 592699 w 1123493"/>
              <a:gd name="connsiteY8" fmla="*/ 473848 h 657034"/>
              <a:gd name="connsiteX9" fmla="*/ 941949 w 1123493"/>
              <a:gd name="connsiteY9" fmla="*/ 257948 h 657034"/>
              <a:gd name="connsiteX10" fmla="*/ 846699 w 1123493"/>
              <a:gd name="connsiteY10" fmla="*/ 289698 h 657034"/>
              <a:gd name="connsiteX11" fmla="*/ 1122924 w 1123493"/>
              <a:gd name="connsiteY11" fmla="*/ 773 h 65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3493" h="657034">
                <a:moveTo>
                  <a:pt x="1122924" y="773"/>
                </a:moveTo>
                <a:cubicBezTo>
                  <a:pt x="1108637" y="17706"/>
                  <a:pt x="817066" y="331502"/>
                  <a:pt x="760974" y="391298"/>
                </a:cubicBezTo>
                <a:cubicBezTo>
                  <a:pt x="704882" y="451094"/>
                  <a:pt x="840349" y="339969"/>
                  <a:pt x="786374" y="359548"/>
                </a:cubicBezTo>
                <a:cubicBezTo>
                  <a:pt x="732399" y="379127"/>
                  <a:pt x="566770" y="460090"/>
                  <a:pt x="437124" y="508773"/>
                </a:cubicBezTo>
                <a:cubicBezTo>
                  <a:pt x="307478" y="557456"/>
                  <a:pt x="56653" y="633127"/>
                  <a:pt x="8499" y="651648"/>
                </a:cubicBezTo>
                <a:cubicBezTo>
                  <a:pt x="-39655" y="670169"/>
                  <a:pt x="131795" y="620427"/>
                  <a:pt x="148199" y="619898"/>
                </a:cubicBezTo>
                <a:cubicBezTo>
                  <a:pt x="164603" y="619369"/>
                  <a:pt x="19082" y="678635"/>
                  <a:pt x="106924" y="648473"/>
                </a:cubicBezTo>
                <a:cubicBezTo>
                  <a:pt x="194766" y="618311"/>
                  <a:pt x="594286" y="468027"/>
                  <a:pt x="675249" y="438923"/>
                </a:cubicBezTo>
                <a:cubicBezTo>
                  <a:pt x="756211" y="409819"/>
                  <a:pt x="548249" y="504010"/>
                  <a:pt x="592699" y="473848"/>
                </a:cubicBezTo>
                <a:cubicBezTo>
                  <a:pt x="637149" y="443686"/>
                  <a:pt x="899616" y="288640"/>
                  <a:pt x="941949" y="257948"/>
                </a:cubicBezTo>
                <a:cubicBezTo>
                  <a:pt x="984282" y="227256"/>
                  <a:pt x="814949" y="329386"/>
                  <a:pt x="846699" y="289698"/>
                </a:cubicBezTo>
                <a:cubicBezTo>
                  <a:pt x="878449" y="250011"/>
                  <a:pt x="1137211" y="-16160"/>
                  <a:pt x="1122924" y="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B37D994E-61A6-C6E9-6FA1-269F3009C8E0}"/>
              </a:ext>
            </a:extLst>
          </p:cNvPr>
          <p:cNvSpPr/>
          <p:nvPr/>
        </p:nvSpPr>
        <p:spPr>
          <a:xfrm>
            <a:off x="5909336" y="6644782"/>
            <a:ext cx="155922" cy="411841"/>
          </a:xfrm>
          <a:custGeom>
            <a:avLst/>
            <a:gdLst>
              <a:gd name="connsiteX0" fmla="*/ 154914 w 155922"/>
              <a:gd name="connsiteY0" fmla="*/ 3668 h 411841"/>
              <a:gd name="connsiteX1" fmla="*/ 2514 w 155922"/>
              <a:gd name="connsiteY1" fmla="*/ 406893 h 411841"/>
              <a:gd name="connsiteX2" fmla="*/ 66014 w 155922"/>
              <a:gd name="connsiteY2" fmla="*/ 216393 h 411841"/>
              <a:gd name="connsiteX3" fmla="*/ 154914 w 155922"/>
              <a:gd name="connsiteY3" fmla="*/ 3668 h 411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922" h="411841">
                <a:moveTo>
                  <a:pt x="154914" y="3668"/>
                </a:moveTo>
                <a:cubicBezTo>
                  <a:pt x="144331" y="35418"/>
                  <a:pt x="17331" y="371439"/>
                  <a:pt x="2514" y="406893"/>
                </a:cubicBezTo>
                <a:cubicBezTo>
                  <a:pt x="-12303" y="442347"/>
                  <a:pt x="42202" y="277776"/>
                  <a:pt x="66014" y="216393"/>
                </a:cubicBezTo>
                <a:cubicBezTo>
                  <a:pt x="89826" y="155010"/>
                  <a:pt x="165497" y="-28082"/>
                  <a:pt x="154914" y="3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A765CD1B-66EF-E65F-B4E9-966C8F487E27}"/>
              </a:ext>
            </a:extLst>
          </p:cNvPr>
          <p:cNvSpPr/>
          <p:nvPr/>
        </p:nvSpPr>
        <p:spPr>
          <a:xfrm>
            <a:off x="5070416" y="7159607"/>
            <a:ext cx="772251" cy="470034"/>
          </a:xfrm>
          <a:custGeom>
            <a:avLst/>
            <a:gdLst>
              <a:gd name="connsiteX0" fmla="*/ 59 w 772251"/>
              <a:gd name="connsiteY0" fmla="*/ 469918 h 470034"/>
              <a:gd name="connsiteX1" fmla="*/ 469959 w 772251"/>
              <a:gd name="connsiteY1" fmla="*/ 254018 h 470034"/>
              <a:gd name="connsiteX2" fmla="*/ 771584 w 772251"/>
              <a:gd name="connsiteY2" fmla="*/ 18 h 470034"/>
              <a:gd name="connsiteX3" fmla="*/ 390584 w 772251"/>
              <a:gd name="connsiteY3" fmla="*/ 266718 h 470034"/>
              <a:gd name="connsiteX4" fmla="*/ 501709 w 772251"/>
              <a:gd name="connsiteY4" fmla="*/ 225443 h 470034"/>
              <a:gd name="connsiteX5" fmla="*/ 59 w 772251"/>
              <a:gd name="connsiteY5" fmla="*/ 469918 h 470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2251" h="470034">
                <a:moveTo>
                  <a:pt x="59" y="469918"/>
                </a:moveTo>
                <a:cubicBezTo>
                  <a:pt x="-5233" y="474681"/>
                  <a:pt x="341372" y="332335"/>
                  <a:pt x="469959" y="254018"/>
                </a:cubicBezTo>
                <a:cubicBezTo>
                  <a:pt x="598546" y="175701"/>
                  <a:pt x="784813" y="-2099"/>
                  <a:pt x="771584" y="18"/>
                </a:cubicBezTo>
                <a:cubicBezTo>
                  <a:pt x="758355" y="2135"/>
                  <a:pt x="435563" y="229147"/>
                  <a:pt x="390584" y="266718"/>
                </a:cubicBezTo>
                <a:cubicBezTo>
                  <a:pt x="345605" y="304289"/>
                  <a:pt x="571030" y="189460"/>
                  <a:pt x="501709" y="225443"/>
                </a:cubicBezTo>
                <a:cubicBezTo>
                  <a:pt x="432388" y="261426"/>
                  <a:pt x="5351" y="465155"/>
                  <a:pt x="59" y="4699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8EC0FDC5-A1F7-0706-7243-F707E3D83B60}"/>
              </a:ext>
            </a:extLst>
          </p:cNvPr>
          <p:cNvSpPr/>
          <p:nvPr/>
        </p:nvSpPr>
        <p:spPr>
          <a:xfrm>
            <a:off x="6126006" y="6694052"/>
            <a:ext cx="233531" cy="377274"/>
          </a:xfrm>
          <a:custGeom>
            <a:avLst/>
            <a:gdLst>
              <a:gd name="connsiteX0" fmla="*/ 1744 w 233531"/>
              <a:gd name="connsiteY0" fmla="*/ 2023 h 377274"/>
              <a:gd name="connsiteX1" fmla="*/ 230344 w 233531"/>
              <a:gd name="connsiteY1" fmla="*/ 370323 h 377274"/>
              <a:gd name="connsiteX2" fmla="*/ 128744 w 233531"/>
              <a:gd name="connsiteY2" fmla="*/ 227448 h 377274"/>
              <a:gd name="connsiteX3" fmla="*/ 1744 w 233531"/>
              <a:gd name="connsiteY3" fmla="*/ 2023 h 377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531" h="377274">
                <a:moveTo>
                  <a:pt x="1744" y="2023"/>
                </a:moveTo>
                <a:cubicBezTo>
                  <a:pt x="18677" y="25836"/>
                  <a:pt x="209177" y="332752"/>
                  <a:pt x="230344" y="370323"/>
                </a:cubicBezTo>
                <a:cubicBezTo>
                  <a:pt x="251511" y="407894"/>
                  <a:pt x="161552" y="283540"/>
                  <a:pt x="128744" y="227448"/>
                </a:cubicBezTo>
                <a:cubicBezTo>
                  <a:pt x="95936" y="171356"/>
                  <a:pt x="-15189" y="-21790"/>
                  <a:pt x="1744" y="20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611EA330-62A5-A0DC-75EE-8E14BD8BEECB}"/>
              </a:ext>
            </a:extLst>
          </p:cNvPr>
          <p:cNvSpPr/>
          <p:nvPr/>
        </p:nvSpPr>
        <p:spPr>
          <a:xfrm>
            <a:off x="5032636" y="7174561"/>
            <a:ext cx="1005052" cy="630951"/>
          </a:xfrm>
          <a:custGeom>
            <a:avLst/>
            <a:gdLst>
              <a:gd name="connsiteX0" fmla="*/ 999864 w 1005052"/>
              <a:gd name="connsiteY0" fmla="*/ 939 h 630951"/>
              <a:gd name="connsiteX1" fmla="*/ 656964 w 1005052"/>
              <a:gd name="connsiteY1" fmla="*/ 293039 h 630951"/>
              <a:gd name="connsiteX2" fmla="*/ 266439 w 1005052"/>
              <a:gd name="connsiteY2" fmla="*/ 435914 h 630951"/>
              <a:gd name="connsiteX3" fmla="*/ 406139 w 1005052"/>
              <a:gd name="connsiteY3" fmla="*/ 420039 h 630951"/>
              <a:gd name="connsiteX4" fmla="*/ 44189 w 1005052"/>
              <a:gd name="connsiteY4" fmla="*/ 553389 h 630951"/>
              <a:gd name="connsiteX5" fmla="*/ 136264 w 1005052"/>
              <a:gd name="connsiteY5" fmla="*/ 547039 h 630951"/>
              <a:gd name="connsiteX6" fmla="*/ 18789 w 1005052"/>
              <a:gd name="connsiteY6" fmla="*/ 626414 h 630951"/>
              <a:gd name="connsiteX7" fmla="*/ 606164 w 1005052"/>
              <a:gd name="connsiteY7" fmla="*/ 391464 h 630951"/>
              <a:gd name="connsiteX8" fmla="*/ 383914 w 1005052"/>
              <a:gd name="connsiteY8" fmla="*/ 442264 h 630951"/>
              <a:gd name="connsiteX9" fmla="*/ 831589 w 1005052"/>
              <a:gd name="connsiteY9" fmla="*/ 207314 h 630951"/>
              <a:gd name="connsiteX10" fmla="*/ 999864 w 1005052"/>
              <a:gd name="connsiteY10" fmla="*/ 939 h 6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5052" h="630951">
                <a:moveTo>
                  <a:pt x="999864" y="939"/>
                </a:moveTo>
                <a:cubicBezTo>
                  <a:pt x="970760" y="15226"/>
                  <a:pt x="779201" y="220543"/>
                  <a:pt x="656964" y="293039"/>
                </a:cubicBezTo>
                <a:cubicBezTo>
                  <a:pt x="534727" y="365535"/>
                  <a:pt x="308243" y="414747"/>
                  <a:pt x="266439" y="435914"/>
                </a:cubicBezTo>
                <a:cubicBezTo>
                  <a:pt x="224635" y="457081"/>
                  <a:pt x="443181" y="400460"/>
                  <a:pt x="406139" y="420039"/>
                </a:cubicBezTo>
                <a:cubicBezTo>
                  <a:pt x="369097" y="439618"/>
                  <a:pt x="89168" y="532222"/>
                  <a:pt x="44189" y="553389"/>
                </a:cubicBezTo>
                <a:cubicBezTo>
                  <a:pt x="-790" y="574556"/>
                  <a:pt x="140497" y="534868"/>
                  <a:pt x="136264" y="547039"/>
                </a:cubicBezTo>
                <a:cubicBezTo>
                  <a:pt x="132031" y="559210"/>
                  <a:pt x="-59528" y="652343"/>
                  <a:pt x="18789" y="626414"/>
                </a:cubicBezTo>
                <a:cubicBezTo>
                  <a:pt x="97106" y="600485"/>
                  <a:pt x="545310" y="422156"/>
                  <a:pt x="606164" y="391464"/>
                </a:cubicBezTo>
                <a:cubicBezTo>
                  <a:pt x="667018" y="360772"/>
                  <a:pt x="346343" y="472956"/>
                  <a:pt x="383914" y="442264"/>
                </a:cubicBezTo>
                <a:cubicBezTo>
                  <a:pt x="421485" y="411572"/>
                  <a:pt x="732635" y="275576"/>
                  <a:pt x="831589" y="207314"/>
                </a:cubicBezTo>
                <a:cubicBezTo>
                  <a:pt x="930543" y="139052"/>
                  <a:pt x="1028968" y="-13348"/>
                  <a:pt x="999864" y="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E75CE8E6-0529-D0D6-6345-6480522A0139}"/>
              </a:ext>
            </a:extLst>
          </p:cNvPr>
          <p:cNvSpPr/>
          <p:nvPr/>
        </p:nvSpPr>
        <p:spPr>
          <a:xfrm>
            <a:off x="5032539" y="7466469"/>
            <a:ext cx="925493" cy="475176"/>
          </a:xfrm>
          <a:custGeom>
            <a:avLst/>
            <a:gdLst>
              <a:gd name="connsiteX0" fmla="*/ 28411 w 925493"/>
              <a:gd name="connsiteY0" fmla="*/ 385306 h 475176"/>
              <a:gd name="connsiteX1" fmla="*/ 593561 w 925493"/>
              <a:gd name="connsiteY1" fmla="*/ 220206 h 475176"/>
              <a:gd name="connsiteX2" fmla="*/ 571336 w 925493"/>
              <a:gd name="connsiteY2" fmla="*/ 239256 h 475176"/>
              <a:gd name="connsiteX3" fmla="*/ 869786 w 925493"/>
              <a:gd name="connsiteY3" fmla="*/ 96381 h 475176"/>
              <a:gd name="connsiteX4" fmla="*/ 917411 w 925493"/>
              <a:gd name="connsiteY4" fmla="*/ 1131 h 475176"/>
              <a:gd name="connsiteX5" fmla="*/ 768186 w 925493"/>
              <a:gd name="connsiteY5" fmla="*/ 159881 h 475176"/>
              <a:gd name="connsiteX6" fmla="*/ 425286 w 925493"/>
              <a:gd name="connsiteY6" fmla="*/ 359906 h 475176"/>
              <a:gd name="connsiteX7" fmla="*/ 558636 w 925493"/>
              <a:gd name="connsiteY7" fmla="*/ 321806 h 475176"/>
              <a:gd name="connsiteX8" fmla="*/ 263361 w 925493"/>
              <a:gd name="connsiteY8" fmla="*/ 404356 h 475176"/>
              <a:gd name="connsiteX9" fmla="*/ 161761 w 925493"/>
              <a:gd name="connsiteY9" fmla="*/ 432931 h 475176"/>
              <a:gd name="connsiteX10" fmla="*/ 98261 w 925493"/>
              <a:gd name="connsiteY10" fmla="*/ 474206 h 475176"/>
              <a:gd name="connsiteX11" fmla="*/ 193511 w 925493"/>
              <a:gd name="connsiteY11" fmla="*/ 388481 h 475176"/>
              <a:gd name="connsiteX12" fmla="*/ 91911 w 925493"/>
              <a:gd name="connsiteY12" fmla="*/ 404356 h 475176"/>
              <a:gd name="connsiteX13" fmla="*/ 28411 w 925493"/>
              <a:gd name="connsiteY13" fmla="*/ 385306 h 475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5493" h="475176">
                <a:moveTo>
                  <a:pt x="28411" y="385306"/>
                </a:moveTo>
                <a:cubicBezTo>
                  <a:pt x="112019" y="354614"/>
                  <a:pt x="503074" y="244548"/>
                  <a:pt x="593561" y="220206"/>
                </a:cubicBezTo>
                <a:cubicBezTo>
                  <a:pt x="684049" y="195864"/>
                  <a:pt x="525299" y="259893"/>
                  <a:pt x="571336" y="239256"/>
                </a:cubicBezTo>
                <a:cubicBezTo>
                  <a:pt x="617374" y="218618"/>
                  <a:pt x="812107" y="136069"/>
                  <a:pt x="869786" y="96381"/>
                </a:cubicBezTo>
                <a:cubicBezTo>
                  <a:pt x="927465" y="56693"/>
                  <a:pt x="934344" y="-9452"/>
                  <a:pt x="917411" y="1131"/>
                </a:cubicBezTo>
                <a:cubicBezTo>
                  <a:pt x="900478" y="11714"/>
                  <a:pt x="850207" y="100085"/>
                  <a:pt x="768186" y="159881"/>
                </a:cubicBezTo>
                <a:cubicBezTo>
                  <a:pt x="686165" y="219677"/>
                  <a:pt x="460211" y="332918"/>
                  <a:pt x="425286" y="359906"/>
                </a:cubicBezTo>
                <a:cubicBezTo>
                  <a:pt x="390361" y="386894"/>
                  <a:pt x="558636" y="321806"/>
                  <a:pt x="558636" y="321806"/>
                </a:cubicBezTo>
                <a:lnTo>
                  <a:pt x="263361" y="404356"/>
                </a:lnTo>
                <a:cubicBezTo>
                  <a:pt x="197215" y="422877"/>
                  <a:pt x="189278" y="421289"/>
                  <a:pt x="161761" y="432931"/>
                </a:cubicBezTo>
                <a:cubicBezTo>
                  <a:pt x="134244" y="444573"/>
                  <a:pt x="92969" y="481614"/>
                  <a:pt x="98261" y="474206"/>
                </a:cubicBezTo>
                <a:cubicBezTo>
                  <a:pt x="103553" y="466798"/>
                  <a:pt x="194569" y="400123"/>
                  <a:pt x="193511" y="388481"/>
                </a:cubicBezTo>
                <a:cubicBezTo>
                  <a:pt x="192453" y="376839"/>
                  <a:pt x="113607" y="403827"/>
                  <a:pt x="91911" y="404356"/>
                </a:cubicBezTo>
                <a:cubicBezTo>
                  <a:pt x="70215" y="404885"/>
                  <a:pt x="-55197" y="415998"/>
                  <a:pt x="28411" y="385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BCDCA005-87AC-05AB-9C50-7891C57B0EA9}"/>
              </a:ext>
            </a:extLst>
          </p:cNvPr>
          <p:cNvSpPr/>
          <p:nvPr/>
        </p:nvSpPr>
        <p:spPr>
          <a:xfrm>
            <a:off x="6046431" y="6777054"/>
            <a:ext cx="104224" cy="372973"/>
          </a:xfrm>
          <a:custGeom>
            <a:avLst/>
            <a:gdLst>
              <a:gd name="connsiteX0" fmla="*/ 103544 w 104224"/>
              <a:gd name="connsiteY0" fmla="*/ 4746 h 372973"/>
              <a:gd name="connsiteX1" fmla="*/ 1944 w 104224"/>
              <a:gd name="connsiteY1" fmla="*/ 369871 h 372973"/>
              <a:gd name="connsiteX2" fmla="*/ 43219 w 104224"/>
              <a:gd name="connsiteY2" fmla="*/ 173021 h 372973"/>
              <a:gd name="connsiteX3" fmla="*/ 103544 w 104224"/>
              <a:gd name="connsiteY3" fmla="*/ 4746 h 372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24" h="372973">
                <a:moveTo>
                  <a:pt x="103544" y="4746"/>
                </a:moveTo>
                <a:cubicBezTo>
                  <a:pt x="96665" y="37554"/>
                  <a:pt x="11998" y="341825"/>
                  <a:pt x="1944" y="369871"/>
                </a:cubicBezTo>
                <a:cubicBezTo>
                  <a:pt x="-8110" y="397917"/>
                  <a:pt x="23111" y="228054"/>
                  <a:pt x="43219" y="173021"/>
                </a:cubicBezTo>
                <a:cubicBezTo>
                  <a:pt x="63327" y="117988"/>
                  <a:pt x="110423" y="-28062"/>
                  <a:pt x="103544" y="47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5C8AE37C-A0BE-AC5E-69C3-7B1633338AFC}"/>
              </a:ext>
            </a:extLst>
          </p:cNvPr>
          <p:cNvSpPr/>
          <p:nvPr/>
        </p:nvSpPr>
        <p:spPr>
          <a:xfrm>
            <a:off x="6052782" y="6922653"/>
            <a:ext cx="158911" cy="428037"/>
          </a:xfrm>
          <a:custGeom>
            <a:avLst/>
            <a:gdLst>
              <a:gd name="connsiteX0" fmla="*/ 157518 w 158911"/>
              <a:gd name="connsiteY0" fmla="*/ 5197 h 428037"/>
              <a:gd name="connsiteX1" fmla="*/ 1943 w 158911"/>
              <a:gd name="connsiteY1" fmla="*/ 424297 h 428037"/>
              <a:gd name="connsiteX2" fmla="*/ 74968 w 158911"/>
              <a:gd name="connsiteY2" fmla="*/ 202047 h 428037"/>
              <a:gd name="connsiteX3" fmla="*/ 157518 w 158911"/>
              <a:gd name="connsiteY3" fmla="*/ 5197 h 428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911" h="428037">
                <a:moveTo>
                  <a:pt x="157518" y="5197"/>
                </a:moveTo>
                <a:cubicBezTo>
                  <a:pt x="145347" y="42238"/>
                  <a:pt x="15701" y="391489"/>
                  <a:pt x="1943" y="424297"/>
                </a:cubicBezTo>
                <a:cubicBezTo>
                  <a:pt x="-11815" y="457105"/>
                  <a:pt x="51156" y="265018"/>
                  <a:pt x="74968" y="202047"/>
                </a:cubicBezTo>
                <a:cubicBezTo>
                  <a:pt x="98780" y="139076"/>
                  <a:pt x="169689" y="-31844"/>
                  <a:pt x="157518" y="5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60E462E9-C706-FDF7-B976-D27C6B494D4D}"/>
              </a:ext>
            </a:extLst>
          </p:cNvPr>
          <p:cNvSpPr/>
          <p:nvPr/>
        </p:nvSpPr>
        <p:spPr>
          <a:xfrm>
            <a:off x="5914610" y="7080250"/>
            <a:ext cx="356029" cy="613002"/>
          </a:xfrm>
          <a:custGeom>
            <a:avLst/>
            <a:gdLst>
              <a:gd name="connsiteX0" fmla="*/ 356015 w 356029"/>
              <a:gd name="connsiteY0" fmla="*/ 0 h 613002"/>
              <a:gd name="connsiteX1" fmla="*/ 206790 w 356029"/>
              <a:gd name="connsiteY1" fmla="*/ 409575 h 613002"/>
              <a:gd name="connsiteX2" fmla="*/ 415 w 356029"/>
              <a:gd name="connsiteY2" fmla="*/ 612775 h 613002"/>
              <a:gd name="connsiteX3" fmla="*/ 263940 w 356029"/>
              <a:gd name="connsiteY3" fmla="*/ 374650 h 613002"/>
              <a:gd name="connsiteX4" fmla="*/ 216315 w 356029"/>
              <a:gd name="connsiteY4" fmla="*/ 406400 h 613002"/>
              <a:gd name="connsiteX5" fmla="*/ 356015 w 356029"/>
              <a:gd name="connsiteY5" fmla="*/ 0 h 61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6029" h="613002">
                <a:moveTo>
                  <a:pt x="356015" y="0"/>
                </a:moveTo>
                <a:cubicBezTo>
                  <a:pt x="354428" y="529"/>
                  <a:pt x="266057" y="307446"/>
                  <a:pt x="206790" y="409575"/>
                </a:cubicBezTo>
                <a:cubicBezTo>
                  <a:pt x="147523" y="511704"/>
                  <a:pt x="-9110" y="618596"/>
                  <a:pt x="415" y="612775"/>
                </a:cubicBezTo>
                <a:cubicBezTo>
                  <a:pt x="9940" y="606954"/>
                  <a:pt x="227957" y="409046"/>
                  <a:pt x="263940" y="374650"/>
                </a:cubicBezTo>
                <a:cubicBezTo>
                  <a:pt x="299923" y="340254"/>
                  <a:pt x="203086" y="463021"/>
                  <a:pt x="216315" y="406400"/>
                </a:cubicBezTo>
                <a:cubicBezTo>
                  <a:pt x="229544" y="349779"/>
                  <a:pt x="357602" y="-529"/>
                  <a:pt x="35601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44D1F306-980E-B768-9FCE-734B255AA640}"/>
              </a:ext>
            </a:extLst>
          </p:cNvPr>
          <p:cNvSpPr/>
          <p:nvPr/>
        </p:nvSpPr>
        <p:spPr>
          <a:xfrm>
            <a:off x="5187950" y="7626264"/>
            <a:ext cx="798524" cy="444586"/>
          </a:xfrm>
          <a:custGeom>
            <a:avLst/>
            <a:gdLst>
              <a:gd name="connsiteX0" fmla="*/ 0 w 798524"/>
              <a:gd name="connsiteY0" fmla="*/ 444586 h 444586"/>
              <a:gd name="connsiteX1" fmla="*/ 155575 w 798524"/>
              <a:gd name="connsiteY1" fmla="*/ 406486 h 444586"/>
              <a:gd name="connsiteX2" fmla="*/ 85725 w 798524"/>
              <a:gd name="connsiteY2" fmla="*/ 387436 h 444586"/>
              <a:gd name="connsiteX3" fmla="*/ 247650 w 798524"/>
              <a:gd name="connsiteY3" fmla="*/ 371561 h 444586"/>
              <a:gd name="connsiteX4" fmla="*/ 187325 w 798524"/>
              <a:gd name="connsiteY4" fmla="*/ 374736 h 444586"/>
              <a:gd name="connsiteX5" fmla="*/ 371475 w 798524"/>
              <a:gd name="connsiteY5" fmla="*/ 298536 h 444586"/>
              <a:gd name="connsiteX6" fmla="*/ 320675 w 798524"/>
              <a:gd name="connsiteY6" fmla="*/ 311236 h 444586"/>
              <a:gd name="connsiteX7" fmla="*/ 536575 w 798524"/>
              <a:gd name="connsiteY7" fmla="*/ 238211 h 444586"/>
              <a:gd name="connsiteX8" fmla="*/ 615950 w 798524"/>
              <a:gd name="connsiteY8" fmla="*/ 158836 h 444586"/>
              <a:gd name="connsiteX9" fmla="*/ 552450 w 798524"/>
              <a:gd name="connsiteY9" fmla="*/ 187411 h 444586"/>
              <a:gd name="connsiteX10" fmla="*/ 796925 w 798524"/>
              <a:gd name="connsiteY10" fmla="*/ 86 h 444586"/>
              <a:gd name="connsiteX11" fmla="*/ 644525 w 798524"/>
              <a:gd name="connsiteY11" fmla="*/ 165186 h 444586"/>
              <a:gd name="connsiteX12" fmla="*/ 381000 w 798524"/>
              <a:gd name="connsiteY12" fmla="*/ 317586 h 444586"/>
              <a:gd name="connsiteX13" fmla="*/ 425450 w 798524"/>
              <a:gd name="connsiteY13" fmla="*/ 298536 h 444586"/>
              <a:gd name="connsiteX14" fmla="*/ 187325 w 798524"/>
              <a:gd name="connsiteY14" fmla="*/ 384261 h 444586"/>
              <a:gd name="connsiteX15" fmla="*/ 0 w 798524"/>
              <a:gd name="connsiteY15" fmla="*/ 444586 h 444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8524" h="444586">
                <a:moveTo>
                  <a:pt x="0" y="444586"/>
                </a:moveTo>
                <a:cubicBezTo>
                  <a:pt x="70644" y="430298"/>
                  <a:pt x="141288" y="416011"/>
                  <a:pt x="155575" y="406486"/>
                </a:cubicBezTo>
                <a:cubicBezTo>
                  <a:pt x="169862" y="396961"/>
                  <a:pt x="70379" y="393257"/>
                  <a:pt x="85725" y="387436"/>
                </a:cubicBezTo>
                <a:cubicBezTo>
                  <a:pt x="101071" y="381615"/>
                  <a:pt x="230717" y="373678"/>
                  <a:pt x="247650" y="371561"/>
                </a:cubicBezTo>
                <a:cubicBezTo>
                  <a:pt x="264583" y="369444"/>
                  <a:pt x="166688" y="386907"/>
                  <a:pt x="187325" y="374736"/>
                </a:cubicBezTo>
                <a:cubicBezTo>
                  <a:pt x="207962" y="362565"/>
                  <a:pt x="349250" y="309119"/>
                  <a:pt x="371475" y="298536"/>
                </a:cubicBezTo>
                <a:cubicBezTo>
                  <a:pt x="393700" y="287953"/>
                  <a:pt x="293158" y="321290"/>
                  <a:pt x="320675" y="311236"/>
                </a:cubicBezTo>
                <a:cubicBezTo>
                  <a:pt x="348192" y="301182"/>
                  <a:pt x="487363" y="263611"/>
                  <a:pt x="536575" y="238211"/>
                </a:cubicBezTo>
                <a:cubicBezTo>
                  <a:pt x="585787" y="212811"/>
                  <a:pt x="613304" y="167303"/>
                  <a:pt x="615950" y="158836"/>
                </a:cubicBezTo>
                <a:cubicBezTo>
                  <a:pt x="618596" y="150369"/>
                  <a:pt x="522288" y="213869"/>
                  <a:pt x="552450" y="187411"/>
                </a:cubicBezTo>
                <a:cubicBezTo>
                  <a:pt x="582612" y="160953"/>
                  <a:pt x="781579" y="3790"/>
                  <a:pt x="796925" y="86"/>
                </a:cubicBezTo>
                <a:cubicBezTo>
                  <a:pt x="812271" y="-3618"/>
                  <a:pt x="713846" y="112269"/>
                  <a:pt x="644525" y="165186"/>
                </a:cubicBezTo>
                <a:cubicBezTo>
                  <a:pt x="575204" y="218103"/>
                  <a:pt x="417512" y="295361"/>
                  <a:pt x="381000" y="317586"/>
                </a:cubicBezTo>
                <a:cubicBezTo>
                  <a:pt x="344488" y="339811"/>
                  <a:pt x="457729" y="287423"/>
                  <a:pt x="425450" y="298536"/>
                </a:cubicBezTo>
                <a:cubicBezTo>
                  <a:pt x="393171" y="309648"/>
                  <a:pt x="187325" y="384261"/>
                  <a:pt x="187325" y="384261"/>
                </a:cubicBezTo>
                <a:lnTo>
                  <a:pt x="0" y="44458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4EAB3EFC-2708-804D-F5B7-24B4FB98AA04}"/>
              </a:ext>
            </a:extLst>
          </p:cNvPr>
          <p:cNvSpPr/>
          <p:nvPr/>
        </p:nvSpPr>
        <p:spPr>
          <a:xfrm>
            <a:off x="4082026" y="7340459"/>
            <a:ext cx="1091263" cy="651770"/>
          </a:xfrm>
          <a:custGeom>
            <a:avLst/>
            <a:gdLst>
              <a:gd name="connsiteX0" fmla="*/ 353449 w 1091263"/>
              <a:gd name="connsiteY0" fmla="*/ 69991 h 651770"/>
              <a:gd name="connsiteX1" fmla="*/ 877324 w 1091263"/>
              <a:gd name="connsiteY1" fmla="*/ 320816 h 651770"/>
              <a:gd name="connsiteX2" fmla="*/ 785249 w 1091263"/>
              <a:gd name="connsiteY2" fmla="*/ 241441 h 651770"/>
              <a:gd name="connsiteX3" fmla="*/ 982099 w 1091263"/>
              <a:gd name="connsiteY3" fmla="*/ 447816 h 651770"/>
              <a:gd name="connsiteX4" fmla="*/ 994799 w 1091263"/>
              <a:gd name="connsiteY4" fmla="*/ 504966 h 651770"/>
              <a:gd name="connsiteX5" fmla="*/ 1086874 w 1091263"/>
              <a:gd name="connsiteY5" fmla="*/ 543066 h 651770"/>
              <a:gd name="connsiteX6" fmla="*/ 836049 w 1091263"/>
              <a:gd name="connsiteY6" fmla="*/ 651016 h 651770"/>
              <a:gd name="connsiteX7" fmla="*/ 340749 w 1091263"/>
              <a:gd name="connsiteY7" fmla="*/ 593866 h 651770"/>
              <a:gd name="connsiteX8" fmla="*/ 4199 w 1091263"/>
              <a:gd name="connsiteY8" fmla="*/ 555766 h 651770"/>
              <a:gd name="connsiteX9" fmla="*/ 147074 w 1091263"/>
              <a:gd name="connsiteY9" fmla="*/ 568466 h 651770"/>
              <a:gd name="connsiteX10" fmla="*/ 70874 w 1091263"/>
              <a:gd name="connsiteY10" fmla="*/ 492266 h 651770"/>
              <a:gd name="connsiteX11" fmla="*/ 210574 w 1091263"/>
              <a:gd name="connsiteY11" fmla="*/ 482741 h 651770"/>
              <a:gd name="connsiteX12" fmla="*/ 7374 w 1091263"/>
              <a:gd name="connsiteY12" fmla="*/ 263666 h 651770"/>
              <a:gd name="connsiteX13" fmla="*/ 242324 w 1091263"/>
              <a:gd name="connsiteY13" fmla="*/ 381141 h 651770"/>
              <a:gd name="connsiteX14" fmla="*/ 89924 w 1091263"/>
              <a:gd name="connsiteY14" fmla="*/ 184291 h 651770"/>
              <a:gd name="connsiteX15" fmla="*/ 334399 w 1091263"/>
              <a:gd name="connsiteY15" fmla="*/ 270016 h 651770"/>
              <a:gd name="connsiteX16" fmla="*/ 86749 w 1091263"/>
              <a:gd name="connsiteY16" fmla="*/ 141 h 651770"/>
              <a:gd name="connsiteX17" fmla="*/ 534424 w 1091263"/>
              <a:gd name="connsiteY17" fmla="*/ 311291 h 651770"/>
              <a:gd name="connsiteX18" fmla="*/ 353449 w 1091263"/>
              <a:gd name="connsiteY18" fmla="*/ 69991 h 651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91263" h="651770">
                <a:moveTo>
                  <a:pt x="353449" y="69991"/>
                </a:moveTo>
                <a:cubicBezTo>
                  <a:pt x="410599" y="71579"/>
                  <a:pt x="805357" y="292241"/>
                  <a:pt x="877324" y="320816"/>
                </a:cubicBezTo>
                <a:cubicBezTo>
                  <a:pt x="949291" y="349391"/>
                  <a:pt x="767787" y="220274"/>
                  <a:pt x="785249" y="241441"/>
                </a:cubicBezTo>
                <a:cubicBezTo>
                  <a:pt x="802711" y="262608"/>
                  <a:pt x="947174" y="403895"/>
                  <a:pt x="982099" y="447816"/>
                </a:cubicBezTo>
                <a:cubicBezTo>
                  <a:pt x="1017024" y="491737"/>
                  <a:pt x="977337" y="489091"/>
                  <a:pt x="994799" y="504966"/>
                </a:cubicBezTo>
                <a:cubicBezTo>
                  <a:pt x="1012261" y="520841"/>
                  <a:pt x="1113332" y="518724"/>
                  <a:pt x="1086874" y="543066"/>
                </a:cubicBezTo>
                <a:cubicBezTo>
                  <a:pt x="1060416" y="567408"/>
                  <a:pt x="960403" y="642549"/>
                  <a:pt x="836049" y="651016"/>
                </a:cubicBezTo>
                <a:cubicBezTo>
                  <a:pt x="711695" y="659483"/>
                  <a:pt x="340749" y="593866"/>
                  <a:pt x="340749" y="593866"/>
                </a:cubicBezTo>
                <a:lnTo>
                  <a:pt x="4199" y="555766"/>
                </a:lnTo>
                <a:cubicBezTo>
                  <a:pt x="-28080" y="551533"/>
                  <a:pt x="135962" y="579049"/>
                  <a:pt x="147074" y="568466"/>
                </a:cubicBezTo>
                <a:cubicBezTo>
                  <a:pt x="158186" y="557883"/>
                  <a:pt x="60291" y="506554"/>
                  <a:pt x="70874" y="492266"/>
                </a:cubicBezTo>
                <a:cubicBezTo>
                  <a:pt x="81457" y="477979"/>
                  <a:pt x="221157" y="520841"/>
                  <a:pt x="210574" y="482741"/>
                </a:cubicBezTo>
                <a:cubicBezTo>
                  <a:pt x="199991" y="444641"/>
                  <a:pt x="2082" y="280599"/>
                  <a:pt x="7374" y="263666"/>
                </a:cubicBezTo>
                <a:cubicBezTo>
                  <a:pt x="12666" y="246733"/>
                  <a:pt x="228566" y="394370"/>
                  <a:pt x="242324" y="381141"/>
                </a:cubicBezTo>
                <a:cubicBezTo>
                  <a:pt x="256082" y="367912"/>
                  <a:pt x="74578" y="202812"/>
                  <a:pt x="89924" y="184291"/>
                </a:cubicBezTo>
                <a:cubicBezTo>
                  <a:pt x="105270" y="165770"/>
                  <a:pt x="334928" y="300708"/>
                  <a:pt x="334399" y="270016"/>
                </a:cubicBezTo>
                <a:cubicBezTo>
                  <a:pt x="333870" y="239324"/>
                  <a:pt x="53411" y="-6738"/>
                  <a:pt x="86749" y="141"/>
                </a:cubicBezTo>
                <a:cubicBezTo>
                  <a:pt x="120087" y="7020"/>
                  <a:pt x="489445" y="297004"/>
                  <a:pt x="534424" y="311291"/>
                </a:cubicBezTo>
                <a:cubicBezTo>
                  <a:pt x="579403" y="325578"/>
                  <a:pt x="296299" y="68403"/>
                  <a:pt x="353449" y="69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AE8064CD-A962-3164-DCD4-0B4240EC0934}"/>
              </a:ext>
            </a:extLst>
          </p:cNvPr>
          <p:cNvSpPr/>
          <p:nvPr/>
        </p:nvSpPr>
        <p:spPr>
          <a:xfrm>
            <a:off x="5739946" y="5802722"/>
            <a:ext cx="211362" cy="753653"/>
          </a:xfrm>
          <a:custGeom>
            <a:avLst/>
            <a:gdLst>
              <a:gd name="connsiteX0" fmla="*/ 41729 w 211362"/>
              <a:gd name="connsiteY0" fmla="*/ 7528 h 753653"/>
              <a:gd name="connsiteX1" fmla="*/ 203654 w 211362"/>
              <a:gd name="connsiteY1" fmla="*/ 401228 h 753653"/>
              <a:gd name="connsiteX2" fmla="*/ 181429 w 211362"/>
              <a:gd name="connsiteY2" fmla="*/ 302803 h 753653"/>
              <a:gd name="connsiteX3" fmla="*/ 146504 w 211362"/>
              <a:gd name="connsiteY3" fmla="*/ 598078 h 753653"/>
              <a:gd name="connsiteX4" fmla="*/ 124279 w 211362"/>
              <a:gd name="connsiteY4" fmla="*/ 753653 h 753653"/>
              <a:gd name="connsiteX5" fmla="*/ 76654 w 211362"/>
              <a:gd name="connsiteY5" fmla="*/ 598078 h 753653"/>
              <a:gd name="connsiteX6" fmla="*/ 3629 w 211362"/>
              <a:gd name="connsiteY6" fmla="*/ 309153 h 753653"/>
              <a:gd name="connsiteX7" fmla="*/ 19504 w 211362"/>
              <a:gd name="connsiteY7" fmla="*/ 305978 h 753653"/>
              <a:gd name="connsiteX8" fmla="*/ 454 w 211362"/>
              <a:gd name="connsiteY8" fmla="*/ 67853 h 753653"/>
              <a:gd name="connsiteX9" fmla="*/ 6804 w 211362"/>
              <a:gd name="connsiteY9" fmla="*/ 134528 h 753653"/>
              <a:gd name="connsiteX10" fmla="*/ 41729 w 211362"/>
              <a:gd name="connsiteY10" fmla="*/ 7528 h 75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1362" h="753653">
                <a:moveTo>
                  <a:pt x="41729" y="7528"/>
                </a:moveTo>
                <a:cubicBezTo>
                  <a:pt x="74537" y="51978"/>
                  <a:pt x="180371" y="352016"/>
                  <a:pt x="203654" y="401228"/>
                </a:cubicBezTo>
                <a:cubicBezTo>
                  <a:pt x="226937" y="450440"/>
                  <a:pt x="190954" y="269995"/>
                  <a:pt x="181429" y="302803"/>
                </a:cubicBezTo>
                <a:cubicBezTo>
                  <a:pt x="171904" y="335611"/>
                  <a:pt x="156029" y="522936"/>
                  <a:pt x="146504" y="598078"/>
                </a:cubicBezTo>
                <a:cubicBezTo>
                  <a:pt x="136979" y="673220"/>
                  <a:pt x="135921" y="753653"/>
                  <a:pt x="124279" y="753653"/>
                </a:cubicBezTo>
                <a:cubicBezTo>
                  <a:pt x="112637" y="753653"/>
                  <a:pt x="96762" y="672161"/>
                  <a:pt x="76654" y="598078"/>
                </a:cubicBezTo>
                <a:cubicBezTo>
                  <a:pt x="56546" y="523995"/>
                  <a:pt x="13154" y="357836"/>
                  <a:pt x="3629" y="309153"/>
                </a:cubicBezTo>
                <a:cubicBezTo>
                  <a:pt x="-5896" y="260470"/>
                  <a:pt x="20033" y="346195"/>
                  <a:pt x="19504" y="305978"/>
                </a:cubicBezTo>
                <a:cubicBezTo>
                  <a:pt x="18975" y="265761"/>
                  <a:pt x="2571" y="96428"/>
                  <a:pt x="454" y="67853"/>
                </a:cubicBezTo>
                <a:cubicBezTo>
                  <a:pt x="-1663" y="39278"/>
                  <a:pt x="4158" y="139290"/>
                  <a:pt x="6804" y="134528"/>
                </a:cubicBezTo>
                <a:cubicBezTo>
                  <a:pt x="9450" y="129766"/>
                  <a:pt x="8921" y="-36922"/>
                  <a:pt x="41729" y="7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2AC8CE49-F177-DFBC-68F8-B78F45BF7380}"/>
              </a:ext>
            </a:extLst>
          </p:cNvPr>
          <p:cNvSpPr/>
          <p:nvPr/>
        </p:nvSpPr>
        <p:spPr>
          <a:xfrm>
            <a:off x="3236924" y="5891393"/>
            <a:ext cx="357379" cy="869648"/>
          </a:xfrm>
          <a:custGeom>
            <a:avLst/>
            <a:gdLst>
              <a:gd name="connsiteX0" fmla="*/ 296851 w 357379"/>
              <a:gd name="connsiteY0" fmla="*/ 36332 h 869648"/>
              <a:gd name="connsiteX1" fmla="*/ 357176 w 357379"/>
              <a:gd name="connsiteY1" fmla="*/ 674507 h 869648"/>
              <a:gd name="connsiteX2" fmla="*/ 315901 w 357379"/>
              <a:gd name="connsiteY2" fmla="*/ 833257 h 869648"/>
              <a:gd name="connsiteX3" fmla="*/ 300026 w 357379"/>
              <a:gd name="connsiteY3" fmla="*/ 865007 h 869648"/>
              <a:gd name="connsiteX4" fmla="*/ 220651 w 357379"/>
              <a:gd name="connsiteY4" fmla="*/ 760232 h 869648"/>
              <a:gd name="connsiteX5" fmla="*/ 26976 w 357379"/>
              <a:gd name="connsiteY5" fmla="*/ 318907 h 869648"/>
              <a:gd name="connsiteX6" fmla="*/ 52376 w 357379"/>
              <a:gd name="connsiteY6" fmla="*/ 442732 h 869648"/>
              <a:gd name="connsiteX7" fmla="*/ 61901 w 357379"/>
              <a:gd name="connsiteY7" fmla="*/ 220482 h 869648"/>
              <a:gd name="connsiteX8" fmla="*/ 4751 w 357379"/>
              <a:gd name="connsiteY8" fmla="*/ 277632 h 869648"/>
              <a:gd name="connsiteX9" fmla="*/ 204776 w 357379"/>
              <a:gd name="connsiteY9" fmla="*/ 96657 h 869648"/>
              <a:gd name="connsiteX10" fmla="*/ 296851 w 357379"/>
              <a:gd name="connsiteY10" fmla="*/ 36332 h 869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7379" h="869648">
                <a:moveTo>
                  <a:pt x="296851" y="36332"/>
                </a:moveTo>
                <a:cubicBezTo>
                  <a:pt x="322251" y="132640"/>
                  <a:pt x="354001" y="541686"/>
                  <a:pt x="357176" y="674507"/>
                </a:cubicBezTo>
                <a:cubicBezTo>
                  <a:pt x="360351" y="807328"/>
                  <a:pt x="325426" y="801507"/>
                  <a:pt x="315901" y="833257"/>
                </a:cubicBezTo>
                <a:cubicBezTo>
                  <a:pt x="306376" y="865007"/>
                  <a:pt x="315901" y="877178"/>
                  <a:pt x="300026" y="865007"/>
                </a:cubicBezTo>
                <a:cubicBezTo>
                  <a:pt x="284151" y="852836"/>
                  <a:pt x="266159" y="851249"/>
                  <a:pt x="220651" y="760232"/>
                </a:cubicBezTo>
                <a:cubicBezTo>
                  <a:pt x="175143" y="669215"/>
                  <a:pt x="55022" y="371824"/>
                  <a:pt x="26976" y="318907"/>
                </a:cubicBezTo>
                <a:cubicBezTo>
                  <a:pt x="-1070" y="265990"/>
                  <a:pt x="46555" y="459136"/>
                  <a:pt x="52376" y="442732"/>
                </a:cubicBezTo>
                <a:cubicBezTo>
                  <a:pt x="58197" y="426328"/>
                  <a:pt x="69838" y="247998"/>
                  <a:pt x="61901" y="220482"/>
                </a:cubicBezTo>
                <a:cubicBezTo>
                  <a:pt x="53964" y="192966"/>
                  <a:pt x="-19061" y="298269"/>
                  <a:pt x="4751" y="277632"/>
                </a:cubicBezTo>
                <a:cubicBezTo>
                  <a:pt x="28563" y="256995"/>
                  <a:pt x="157680" y="131582"/>
                  <a:pt x="204776" y="96657"/>
                </a:cubicBezTo>
                <a:cubicBezTo>
                  <a:pt x="251872" y="61732"/>
                  <a:pt x="271451" y="-59976"/>
                  <a:pt x="296851" y="36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A16B382B-6C6E-6852-AE6D-6901AD3322D7}"/>
              </a:ext>
            </a:extLst>
          </p:cNvPr>
          <p:cNvSpPr/>
          <p:nvPr/>
        </p:nvSpPr>
        <p:spPr>
          <a:xfrm>
            <a:off x="4158763" y="6645473"/>
            <a:ext cx="1367204" cy="800337"/>
          </a:xfrm>
          <a:custGeom>
            <a:avLst/>
            <a:gdLst>
              <a:gd name="connsiteX0" fmla="*/ 487 w 1367204"/>
              <a:gd name="connsiteY0" fmla="*/ 72827 h 800337"/>
              <a:gd name="connsiteX1" fmla="*/ 467212 w 1367204"/>
              <a:gd name="connsiteY1" fmla="*/ 206177 h 800337"/>
              <a:gd name="connsiteX2" fmla="*/ 317987 w 1367204"/>
              <a:gd name="connsiteY2" fmla="*/ 225227 h 800337"/>
              <a:gd name="connsiteX3" fmla="*/ 746612 w 1367204"/>
              <a:gd name="connsiteY3" fmla="*/ 164902 h 800337"/>
              <a:gd name="connsiteX4" fmla="*/ 1070462 w 1367204"/>
              <a:gd name="connsiteY4" fmla="*/ 2977 h 800337"/>
              <a:gd name="connsiteX5" fmla="*/ 940287 w 1367204"/>
              <a:gd name="connsiteY5" fmla="*/ 56952 h 800337"/>
              <a:gd name="connsiteX6" fmla="*/ 1079987 w 1367204"/>
              <a:gd name="connsiteY6" fmla="*/ 18852 h 800337"/>
              <a:gd name="connsiteX7" fmla="*/ 673587 w 1367204"/>
              <a:gd name="connsiteY7" fmla="*/ 269677 h 800337"/>
              <a:gd name="connsiteX8" fmla="*/ 1365737 w 1367204"/>
              <a:gd name="connsiteY8" fmla="*/ 126802 h 800337"/>
              <a:gd name="connsiteX9" fmla="*/ 870437 w 1367204"/>
              <a:gd name="connsiteY9" fmla="*/ 288727 h 800337"/>
              <a:gd name="connsiteX10" fmla="*/ 438637 w 1367204"/>
              <a:gd name="connsiteY10" fmla="*/ 437952 h 800337"/>
              <a:gd name="connsiteX11" fmla="*/ 664062 w 1367204"/>
              <a:gd name="connsiteY11" fmla="*/ 587177 h 800337"/>
              <a:gd name="connsiteX12" fmla="*/ 425937 w 1367204"/>
              <a:gd name="connsiteY12" fmla="*/ 799902 h 800337"/>
              <a:gd name="connsiteX13" fmla="*/ 225912 w 1367204"/>
              <a:gd name="connsiteY13" fmla="*/ 641152 h 800337"/>
              <a:gd name="connsiteX14" fmla="*/ 152887 w 1367204"/>
              <a:gd name="connsiteY14" fmla="*/ 590352 h 800337"/>
              <a:gd name="connsiteX15" fmla="*/ 292587 w 1367204"/>
              <a:gd name="connsiteY15" fmla="*/ 625277 h 800337"/>
              <a:gd name="connsiteX16" fmla="*/ 206862 w 1367204"/>
              <a:gd name="connsiteY16" fmla="*/ 310952 h 800337"/>
              <a:gd name="connsiteX17" fmla="*/ 365612 w 1367204"/>
              <a:gd name="connsiteY17" fmla="*/ 393502 h 800337"/>
              <a:gd name="connsiteX18" fmla="*/ 260837 w 1367204"/>
              <a:gd name="connsiteY18" fmla="*/ 288727 h 800337"/>
              <a:gd name="connsiteX19" fmla="*/ 375137 w 1367204"/>
              <a:gd name="connsiteY19" fmla="*/ 333177 h 800337"/>
              <a:gd name="connsiteX20" fmla="*/ 487 w 1367204"/>
              <a:gd name="connsiteY20" fmla="*/ 72827 h 800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67204" h="800337">
                <a:moveTo>
                  <a:pt x="487" y="72827"/>
                </a:moveTo>
                <a:cubicBezTo>
                  <a:pt x="15833" y="51660"/>
                  <a:pt x="414295" y="180777"/>
                  <a:pt x="467212" y="206177"/>
                </a:cubicBezTo>
                <a:cubicBezTo>
                  <a:pt x="520129" y="231577"/>
                  <a:pt x="317987" y="225227"/>
                  <a:pt x="317987" y="225227"/>
                </a:cubicBezTo>
                <a:cubicBezTo>
                  <a:pt x="364554" y="218348"/>
                  <a:pt x="621200" y="201944"/>
                  <a:pt x="746612" y="164902"/>
                </a:cubicBezTo>
                <a:cubicBezTo>
                  <a:pt x="872024" y="127860"/>
                  <a:pt x="1038183" y="20969"/>
                  <a:pt x="1070462" y="2977"/>
                </a:cubicBezTo>
                <a:cubicBezTo>
                  <a:pt x="1102741" y="-15015"/>
                  <a:pt x="938700" y="54306"/>
                  <a:pt x="940287" y="56952"/>
                </a:cubicBezTo>
                <a:cubicBezTo>
                  <a:pt x="941875" y="59598"/>
                  <a:pt x="1124437" y="-16602"/>
                  <a:pt x="1079987" y="18852"/>
                </a:cubicBezTo>
                <a:cubicBezTo>
                  <a:pt x="1035537" y="54306"/>
                  <a:pt x="625962" y="251685"/>
                  <a:pt x="673587" y="269677"/>
                </a:cubicBezTo>
                <a:cubicBezTo>
                  <a:pt x="721212" y="287669"/>
                  <a:pt x="1332929" y="123627"/>
                  <a:pt x="1365737" y="126802"/>
                </a:cubicBezTo>
                <a:cubicBezTo>
                  <a:pt x="1398545" y="129977"/>
                  <a:pt x="870437" y="288727"/>
                  <a:pt x="870437" y="288727"/>
                </a:cubicBezTo>
                <a:cubicBezTo>
                  <a:pt x="715920" y="340585"/>
                  <a:pt x="473033" y="388210"/>
                  <a:pt x="438637" y="437952"/>
                </a:cubicBezTo>
                <a:cubicBezTo>
                  <a:pt x="404241" y="487694"/>
                  <a:pt x="666179" y="526852"/>
                  <a:pt x="664062" y="587177"/>
                </a:cubicBezTo>
                <a:cubicBezTo>
                  <a:pt x="661945" y="647502"/>
                  <a:pt x="498962" y="790906"/>
                  <a:pt x="425937" y="799902"/>
                </a:cubicBezTo>
                <a:cubicBezTo>
                  <a:pt x="352912" y="808898"/>
                  <a:pt x="271420" y="676077"/>
                  <a:pt x="225912" y="641152"/>
                </a:cubicBezTo>
                <a:cubicBezTo>
                  <a:pt x="180404" y="606227"/>
                  <a:pt x="141774" y="592998"/>
                  <a:pt x="152887" y="590352"/>
                </a:cubicBezTo>
                <a:cubicBezTo>
                  <a:pt x="164000" y="587706"/>
                  <a:pt x="283591" y="671844"/>
                  <a:pt x="292587" y="625277"/>
                </a:cubicBezTo>
                <a:cubicBezTo>
                  <a:pt x="301583" y="578710"/>
                  <a:pt x="194691" y="349581"/>
                  <a:pt x="206862" y="310952"/>
                </a:cubicBezTo>
                <a:cubicBezTo>
                  <a:pt x="219033" y="272323"/>
                  <a:pt x="356616" y="397206"/>
                  <a:pt x="365612" y="393502"/>
                </a:cubicBezTo>
                <a:cubicBezTo>
                  <a:pt x="374608" y="389798"/>
                  <a:pt x="259250" y="298781"/>
                  <a:pt x="260837" y="288727"/>
                </a:cubicBezTo>
                <a:cubicBezTo>
                  <a:pt x="262424" y="278673"/>
                  <a:pt x="413237" y="368631"/>
                  <a:pt x="375137" y="333177"/>
                </a:cubicBezTo>
                <a:cubicBezTo>
                  <a:pt x="337037" y="297723"/>
                  <a:pt x="-14859" y="93994"/>
                  <a:pt x="487" y="7282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652102F7-98D6-42FD-B3B4-77E6A679EE24}"/>
              </a:ext>
            </a:extLst>
          </p:cNvPr>
          <p:cNvSpPr/>
          <p:nvPr/>
        </p:nvSpPr>
        <p:spPr>
          <a:xfrm>
            <a:off x="4591962" y="6228676"/>
            <a:ext cx="1353775" cy="1247429"/>
          </a:xfrm>
          <a:custGeom>
            <a:avLst/>
            <a:gdLst>
              <a:gd name="connsiteX0" fmla="*/ 1348463 w 1353775"/>
              <a:gd name="connsiteY0" fmla="*/ 674 h 1247429"/>
              <a:gd name="connsiteX1" fmla="*/ 1281788 w 1353775"/>
              <a:gd name="connsiteY1" fmla="*/ 441999 h 1247429"/>
              <a:gd name="connsiteX2" fmla="*/ 1027788 w 1353775"/>
              <a:gd name="connsiteY2" fmla="*/ 676949 h 1247429"/>
              <a:gd name="connsiteX3" fmla="*/ 1078588 w 1353775"/>
              <a:gd name="connsiteY3" fmla="*/ 664249 h 1247429"/>
              <a:gd name="connsiteX4" fmla="*/ 513438 w 1353775"/>
              <a:gd name="connsiteY4" fmla="*/ 984924 h 1247429"/>
              <a:gd name="connsiteX5" fmla="*/ 2263 w 1353775"/>
              <a:gd name="connsiteY5" fmla="*/ 1245274 h 1247429"/>
              <a:gd name="connsiteX6" fmla="*/ 719813 w 1353775"/>
              <a:gd name="connsiteY6" fmla="*/ 838874 h 1247429"/>
              <a:gd name="connsiteX7" fmla="*/ 567413 w 1353775"/>
              <a:gd name="connsiteY7" fmla="*/ 902374 h 1247429"/>
              <a:gd name="connsiteX8" fmla="*/ 1119863 w 1353775"/>
              <a:gd name="connsiteY8" fmla="*/ 518199 h 1247429"/>
              <a:gd name="connsiteX9" fmla="*/ 1103988 w 1353775"/>
              <a:gd name="connsiteY9" fmla="*/ 537249 h 1247429"/>
              <a:gd name="connsiteX10" fmla="*/ 1227813 w 1353775"/>
              <a:gd name="connsiteY10" fmla="*/ 200699 h 1247429"/>
              <a:gd name="connsiteX11" fmla="*/ 1170663 w 1353775"/>
              <a:gd name="connsiteY11" fmla="*/ 337224 h 1247429"/>
              <a:gd name="connsiteX12" fmla="*/ 1348463 w 1353775"/>
              <a:gd name="connsiteY12" fmla="*/ 674 h 1247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53775" h="1247429">
                <a:moveTo>
                  <a:pt x="1348463" y="674"/>
                </a:moveTo>
                <a:cubicBezTo>
                  <a:pt x="1366984" y="18137"/>
                  <a:pt x="1335234" y="329287"/>
                  <a:pt x="1281788" y="441999"/>
                </a:cubicBezTo>
                <a:cubicBezTo>
                  <a:pt x="1228342" y="554711"/>
                  <a:pt x="1061655" y="639907"/>
                  <a:pt x="1027788" y="676949"/>
                </a:cubicBezTo>
                <a:cubicBezTo>
                  <a:pt x="993921" y="713991"/>
                  <a:pt x="1164313" y="612920"/>
                  <a:pt x="1078588" y="664249"/>
                </a:cubicBezTo>
                <a:cubicBezTo>
                  <a:pt x="992863" y="715578"/>
                  <a:pt x="692825" y="888087"/>
                  <a:pt x="513438" y="984924"/>
                </a:cubicBezTo>
                <a:cubicBezTo>
                  <a:pt x="334051" y="1081761"/>
                  <a:pt x="-32133" y="1269616"/>
                  <a:pt x="2263" y="1245274"/>
                </a:cubicBezTo>
                <a:cubicBezTo>
                  <a:pt x="36659" y="1220932"/>
                  <a:pt x="625621" y="896024"/>
                  <a:pt x="719813" y="838874"/>
                </a:cubicBezTo>
                <a:cubicBezTo>
                  <a:pt x="814005" y="781724"/>
                  <a:pt x="500738" y="955820"/>
                  <a:pt x="567413" y="902374"/>
                </a:cubicBezTo>
                <a:cubicBezTo>
                  <a:pt x="634088" y="848928"/>
                  <a:pt x="1030434" y="579053"/>
                  <a:pt x="1119863" y="518199"/>
                </a:cubicBezTo>
                <a:cubicBezTo>
                  <a:pt x="1209292" y="457345"/>
                  <a:pt x="1085996" y="590166"/>
                  <a:pt x="1103988" y="537249"/>
                </a:cubicBezTo>
                <a:cubicBezTo>
                  <a:pt x="1121980" y="484332"/>
                  <a:pt x="1216701" y="234036"/>
                  <a:pt x="1227813" y="200699"/>
                </a:cubicBezTo>
                <a:cubicBezTo>
                  <a:pt x="1238925" y="167362"/>
                  <a:pt x="1151613" y="364211"/>
                  <a:pt x="1170663" y="337224"/>
                </a:cubicBezTo>
                <a:cubicBezTo>
                  <a:pt x="1189713" y="310237"/>
                  <a:pt x="1329942" y="-16789"/>
                  <a:pt x="1348463" y="67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6A5DA332-4153-8E1C-27C5-C1D9DE317D32}"/>
              </a:ext>
            </a:extLst>
          </p:cNvPr>
          <p:cNvSpPr/>
          <p:nvPr/>
        </p:nvSpPr>
        <p:spPr>
          <a:xfrm>
            <a:off x="3308724" y="6333593"/>
            <a:ext cx="1431331" cy="1164114"/>
          </a:xfrm>
          <a:custGeom>
            <a:avLst/>
            <a:gdLst>
              <a:gd name="connsiteX0" fmla="*/ 253626 w 1431331"/>
              <a:gd name="connsiteY0" fmla="*/ 184682 h 1164114"/>
              <a:gd name="connsiteX1" fmla="*/ 644151 w 1431331"/>
              <a:gd name="connsiteY1" fmla="*/ 559332 h 1164114"/>
              <a:gd name="connsiteX2" fmla="*/ 555251 w 1431331"/>
              <a:gd name="connsiteY2" fmla="*/ 483132 h 1164114"/>
              <a:gd name="connsiteX3" fmla="*/ 1088651 w 1431331"/>
              <a:gd name="connsiteY3" fmla="*/ 597432 h 1164114"/>
              <a:gd name="connsiteX4" fmla="*/ 736226 w 1431331"/>
              <a:gd name="connsiteY4" fmla="*/ 635532 h 1164114"/>
              <a:gd name="connsiteX5" fmla="*/ 968001 w 1431331"/>
              <a:gd name="connsiteY5" fmla="*/ 819682 h 1164114"/>
              <a:gd name="connsiteX6" fmla="*/ 856876 w 1431331"/>
              <a:gd name="connsiteY6" fmla="*/ 727607 h 1164114"/>
              <a:gd name="connsiteX7" fmla="*/ 1428376 w 1431331"/>
              <a:gd name="connsiteY7" fmla="*/ 1159407 h 1164114"/>
              <a:gd name="connsiteX8" fmla="*/ 1095001 w 1431331"/>
              <a:gd name="connsiteY8" fmla="*/ 968907 h 1164114"/>
              <a:gd name="connsiteX9" fmla="*/ 231401 w 1431331"/>
              <a:gd name="connsiteY9" fmla="*/ 476782 h 1164114"/>
              <a:gd name="connsiteX10" fmla="*/ 856876 w 1431331"/>
              <a:gd name="connsiteY10" fmla="*/ 924457 h 1164114"/>
              <a:gd name="connsiteX11" fmla="*/ 120276 w 1431331"/>
              <a:gd name="connsiteY11" fmla="*/ 359307 h 1164114"/>
              <a:gd name="connsiteX12" fmla="*/ 2801 w 1431331"/>
              <a:gd name="connsiteY12" fmla="*/ 532 h 1164114"/>
              <a:gd name="connsiteX13" fmla="*/ 136151 w 1431331"/>
              <a:gd name="connsiteY13" fmla="*/ 273582 h 1164114"/>
              <a:gd name="connsiteX14" fmla="*/ 82176 w 1431331"/>
              <a:gd name="connsiteY14" fmla="*/ 57682 h 1164114"/>
              <a:gd name="connsiteX15" fmla="*/ 212351 w 1431331"/>
              <a:gd name="connsiteY15" fmla="*/ 289457 h 1164114"/>
              <a:gd name="connsiteX16" fmla="*/ 253626 w 1431331"/>
              <a:gd name="connsiteY16" fmla="*/ 184682 h 1164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31331" h="1164114">
                <a:moveTo>
                  <a:pt x="253626" y="184682"/>
                </a:moveTo>
                <a:cubicBezTo>
                  <a:pt x="325593" y="229661"/>
                  <a:pt x="593880" y="509590"/>
                  <a:pt x="644151" y="559332"/>
                </a:cubicBezTo>
                <a:cubicBezTo>
                  <a:pt x="694422" y="609074"/>
                  <a:pt x="481168" y="476782"/>
                  <a:pt x="555251" y="483132"/>
                </a:cubicBezTo>
                <a:cubicBezTo>
                  <a:pt x="629334" y="489482"/>
                  <a:pt x="1058488" y="572032"/>
                  <a:pt x="1088651" y="597432"/>
                </a:cubicBezTo>
                <a:cubicBezTo>
                  <a:pt x="1118814" y="622832"/>
                  <a:pt x="756334" y="598490"/>
                  <a:pt x="736226" y="635532"/>
                </a:cubicBezTo>
                <a:cubicBezTo>
                  <a:pt x="716118" y="672574"/>
                  <a:pt x="947893" y="804336"/>
                  <a:pt x="968001" y="819682"/>
                </a:cubicBezTo>
                <a:cubicBezTo>
                  <a:pt x="988109" y="835028"/>
                  <a:pt x="780147" y="670986"/>
                  <a:pt x="856876" y="727607"/>
                </a:cubicBezTo>
                <a:cubicBezTo>
                  <a:pt x="933605" y="784228"/>
                  <a:pt x="1388689" y="1119190"/>
                  <a:pt x="1428376" y="1159407"/>
                </a:cubicBezTo>
                <a:cubicBezTo>
                  <a:pt x="1468063" y="1199624"/>
                  <a:pt x="1095001" y="968907"/>
                  <a:pt x="1095001" y="968907"/>
                </a:cubicBezTo>
                <a:cubicBezTo>
                  <a:pt x="895505" y="855136"/>
                  <a:pt x="271088" y="484190"/>
                  <a:pt x="231401" y="476782"/>
                </a:cubicBezTo>
                <a:cubicBezTo>
                  <a:pt x="191714" y="469374"/>
                  <a:pt x="875397" y="944036"/>
                  <a:pt x="856876" y="924457"/>
                </a:cubicBezTo>
                <a:cubicBezTo>
                  <a:pt x="838355" y="904878"/>
                  <a:pt x="262622" y="513295"/>
                  <a:pt x="120276" y="359307"/>
                </a:cubicBezTo>
                <a:cubicBezTo>
                  <a:pt x="-22070" y="205320"/>
                  <a:pt x="155" y="14819"/>
                  <a:pt x="2801" y="532"/>
                </a:cubicBezTo>
                <a:cubicBezTo>
                  <a:pt x="5447" y="-13755"/>
                  <a:pt x="122922" y="264057"/>
                  <a:pt x="136151" y="273582"/>
                </a:cubicBezTo>
                <a:cubicBezTo>
                  <a:pt x="149380" y="283107"/>
                  <a:pt x="69476" y="55036"/>
                  <a:pt x="82176" y="57682"/>
                </a:cubicBezTo>
                <a:cubicBezTo>
                  <a:pt x="94876" y="60328"/>
                  <a:pt x="184834" y="266703"/>
                  <a:pt x="212351" y="289457"/>
                </a:cubicBezTo>
                <a:cubicBezTo>
                  <a:pt x="239868" y="312211"/>
                  <a:pt x="181659" y="139703"/>
                  <a:pt x="253626" y="18468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 1330">
            <a:extLst>
              <a:ext uri="{FF2B5EF4-FFF2-40B4-BE49-F238E27FC236}">
                <a16:creationId xmlns:a16="http://schemas.microsoft.com/office/drawing/2014/main" id="{82AD3035-E761-FE14-1CBB-617EFDEF015B}"/>
              </a:ext>
            </a:extLst>
          </p:cNvPr>
          <p:cNvSpPr/>
          <p:nvPr/>
        </p:nvSpPr>
        <p:spPr>
          <a:xfrm>
            <a:off x="3339956" y="6565898"/>
            <a:ext cx="1409880" cy="924426"/>
          </a:xfrm>
          <a:custGeom>
            <a:avLst/>
            <a:gdLst>
              <a:gd name="connsiteX0" fmla="*/ 282719 w 1409880"/>
              <a:gd name="connsiteY0" fmla="*/ 190502 h 924426"/>
              <a:gd name="connsiteX1" fmla="*/ 946294 w 1409880"/>
              <a:gd name="connsiteY1" fmla="*/ 619127 h 924426"/>
              <a:gd name="connsiteX2" fmla="*/ 1409844 w 1409880"/>
              <a:gd name="connsiteY2" fmla="*/ 923927 h 924426"/>
              <a:gd name="connsiteX3" fmla="*/ 924069 w 1409880"/>
              <a:gd name="connsiteY3" fmla="*/ 679452 h 924426"/>
              <a:gd name="connsiteX4" fmla="*/ 174769 w 1409880"/>
              <a:gd name="connsiteY4" fmla="*/ 260352 h 924426"/>
              <a:gd name="connsiteX5" fmla="*/ 343044 w 1409880"/>
              <a:gd name="connsiteY5" fmla="*/ 400052 h 924426"/>
              <a:gd name="connsiteX6" fmla="*/ 144 w 1409880"/>
              <a:gd name="connsiteY6" fmla="*/ 2 h 924426"/>
              <a:gd name="connsiteX7" fmla="*/ 390669 w 1409880"/>
              <a:gd name="connsiteY7" fmla="*/ 393702 h 924426"/>
              <a:gd name="connsiteX8" fmla="*/ 282719 w 1409880"/>
              <a:gd name="connsiteY8" fmla="*/ 190502 h 924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9880" h="924426">
                <a:moveTo>
                  <a:pt x="282719" y="190502"/>
                </a:moveTo>
                <a:cubicBezTo>
                  <a:pt x="375323" y="228073"/>
                  <a:pt x="946294" y="619127"/>
                  <a:pt x="946294" y="619127"/>
                </a:cubicBezTo>
                <a:cubicBezTo>
                  <a:pt x="1134148" y="741365"/>
                  <a:pt x="1413548" y="913873"/>
                  <a:pt x="1409844" y="923927"/>
                </a:cubicBezTo>
                <a:cubicBezTo>
                  <a:pt x="1406140" y="933981"/>
                  <a:pt x="1129915" y="790048"/>
                  <a:pt x="924069" y="679452"/>
                </a:cubicBezTo>
                <a:cubicBezTo>
                  <a:pt x="718223" y="568856"/>
                  <a:pt x="271606" y="306919"/>
                  <a:pt x="174769" y="260352"/>
                </a:cubicBezTo>
                <a:cubicBezTo>
                  <a:pt x="77931" y="213785"/>
                  <a:pt x="372148" y="443444"/>
                  <a:pt x="343044" y="400052"/>
                </a:cubicBezTo>
                <a:cubicBezTo>
                  <a:pt x="313940" y="356660"/>
                  <a:pt x="-7793" y="1060"/>
                  <a:pt x="144" y="2"/>
                </a:cubicBezTo>
                <a:cubicBezTo>
                  <a:pt x="8081" y="-1056"/>
                  <a:pt x="344631" y="360894"/>
                  <a:pt x="390669" y="393702"/>
                </a:cubicBezTo>
                <a:cubicBezTo>
                  <a:pt x="436707" y="426510"/>
                  <a:pt x="190115" y="152931"/>
                  <a:pt x="282719" y="19050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 1331">
            <a:extLst>
              <a:ext uri="{FF2B5EF4-FFF2-40B4-BE49-F238E27FC236}">
                <a16:creationId xmlns:a16="http://schemas.microsoft.com/office/drawing/2014/main" id="{7879A0CD-97A1-AAE7-5DBC-5F8F67A9CCE6}"/>
              </a:ext>
            </a:extLst>
          </p:cNvPr>
          <p:cNvSpPr/>
          <p:nvPr/>
        </p:nvSpPr>
        <p:spPr>
          <a:xfrm>
            <a:off x="968283" y="7214560"/>
            <a:ext cx="1954253" cy="611828"/>
          </a:xfrm>
          <a:custGeom>
            <a:avLst/>
            <a:gdLst>
              <a:gd name="connsiteX0" fmla="*/ 1949542 w 1954253"/>
              <a:gd name="connsiteY0" fmla="*/ 2215 h 611828"/>
              <a:gd name="connsiteX1" fmla="*/ 1612992 w 1954253"/>
              <a:gd name="connsiteY1" fmla="*/ 62540 h 611828"/>
              <a:gd name="connsiteX2" fmla="*/ 1009742 w 1954253"/>
              <a:gd name="connsiteY2" fmla="*/ 275265 h 611828"/>
              <a:gd name="connsiteX3" fmla="*/ 1035142 w 1954253"/>
              <a:gd name="connsiteY3" fmla="*/ 268915 h 611828"/>
              <a:gd name="connsiteX4" fmla="*/ 622392 w 1954253"/>
              <a:gd name="connsiteY4" fmla="*/ 453065 h 611828"/>
              <a:gd name="connsiteX5" fmla="*/ 349342 w 1954253"/>
              <a:gd name="connsiteY5" fmla="*/ 548315 h 611828"/>
              <a:gd name="connsiteX6" fmla="*/ 15967 w 1954253"/>
              <a:gd name="connsiteY6" fmla="*/ 605465 h 611828"/>
              <a:gd name="connsiteX7" fmla="*/ 895442 w 1954253"/>
              <a:gd name="connsiteY7" fmla="*/ 395915 h 611828"/>
              <a:gd name="connsiteX8" fmla="*/ 749392 w 1954253"/>
              <a:gd name="connsiteY8" fmla="*/ 424490 h 611828"/>
              <a:gd name="connsiteX9" fmla="*/ 1314542 w 1954253"/>
              <a:gd name="connsiteY9" fmla="*/ 227640 h 611828"/>
              <a:gd name="connsiteX10" fmla="*/ 1168492 w 1954253"/>
              <a:gd name="connsiteY10" fmla="*/ 240340 h 611828"/>
              <a:gd name="connsiteX11" fmla="*/ 1603467 w 1954253"/>
              <a:gd name="connsiteY11" fmla="*/ 116515 h 611828"/>
              <a:gd name="connsiteX12" fmla="*/ 1374867 w 1954253"/>
              <a:gd name="connsiteY12" fmla="*/ 122865 h 611828"/>
              <a:gd name="connsiteX13" fmla="*/ 1949542 w 1954253"/>
              <a:gd name="connsiteY13" fmla="*/ 2215 h 611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54253" h="611828">
                <a:moveTo>
                  <a:pt x="1949542" y="2215"/>
                </a:moveTo>
                <a:cubicBezTo>
                  <a:pt x="1989229" y="-7839"/>
                  <a:pt x="1769625" y="17032"/>
                  <a:pt x="1612992" y="62540"/>
                </a:cubicBezTo>
                <a:cubicBezTo>
                  <a:pt x="1456359" y="108048"/>
                  <a:pt x="1106050" y="240869"/>
                  <a:pt x="1009742" y="275265"/>
                </a:cubicBezTo>
                <a:cubicBezTo>
                  <a:pt x="913434" y="309661"/>
                  <a:pt x="1099700" y="239282"/>
                  <a:pt x="1035142" y="268915"/>
                </a:cubicBezTo>
                <a:cubicBezTo>
                  <a:pt x="970584" y="298548"/>
                  <a:pt x="736692" y="406498"/>
                  <a:pt x="622392" y="453065"/>
                </a:cubicBezTo>
                <a:cubicBezTo>
                  <a:pt x="508092" y="499632"/>
                  <a:pt x="450413" y="522915"/>
                  <a:pt x="349342" y="548315"/>
                </a:cubicBezTo>
                <a:cubicBezTo>
                  <a:pt x="248271" y="573715"/>
                  <a:pt x="-75050" y="630865"/>
                  <a:pt x="15967" y="605465"/>
                </a:cubicBezTo>
                <a:cubicBezTo>
                  <a:pt x="106984" y="580065"/>
                  <a:pt x="773204" y="426078"/>
                  <a:pt x="895442" y="395915"/>
                </a:cubicBezTo>
                <a:cubicBezTo>
                  <a:pt x="1017679" y="365753"/>
                  <a:pt x="679542" y="452536"/>
                  <a:pt x="749392" y="424490"/>
                </a:cubicBezTo>
                <a:cubicBezTo>
                  <a:pt x="819242" y="396444"/>
                  <a:pt x="1244692" y="258332"/>
                  <a:pt x="1314542" y="227640"/>
                </a:cubicBezTo>
                <a:cubicBezTo>
                  <a:pt x="1384392" y="196948"/>
                  <a:pt x="1120338" y="258861"/>
                  <a:pt x="1168492" y="240340"/>
                </a:cubicBezTo>
                <a:cubicBezTo>
                  <a:pt x="1216646" y="221819"/>
                  <a:pt x="1569071" y="136094"/>
                  <a:pt x="1603467" y="116515"/>
                </a:cubicBezTo>
                <a:cubicBezTo>
                  <a:pt x="1637863" y="96936"/>
                  <a:pt x="1319834" y="142973"/>
                  <a:pt x="1374867" y="122865"/>
                </a:cubicBezTo>
                <a:cubicBezTo>
                  <a:pt x="1429900" y="102757"/>
                  <a:pt x="1909855" y="12269"/>
                  <a:pt x="1949542" y="2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 1332">
            <a:extLst>
              <a:ext uri="{FF2B5EF4-FFF2-40B4-BE49-F238E27FC236}">
                <a16:creationId xmlns:a16="http://schemas.microsoft.com/office/drawing/2014/main" id="{BCA0A154-E410-E26C-F5BF-091C69ADE6E7}"/>
              </a:ext>
            </a:extLst>
          </p:cNvPr>
          <p:cNvSpPr/>
          <p:nvPr/>
        </p:nvSpPr>
        <p:spPr>
          <a:xfrm>
            <a:off x="288384" y="7810421"/>
            <a:ext cx="721337" cy="331327"/>
          </a:xfrm>
          <a:custGeom>
            <a:avLst/>
            <a:gdLst>
              <a:gd name="connsiteX0" fmla="*/ 541 w 721337"/>
              <a:gd name="connsiteY0" fmla="*/ 330279 h 331327"/>
              <a:gd name="connsiteX1" fmla="*/ 441866 w 721337"/>
              <a:gd name="connsiteY1" fmla="*/ 174704 h 331327"/>
              <a:gd name="connsiteX2" fmla="*/ 718091 w 721337"/>
              <a:gd name="connsiteY2" fmla="*/ 66754 h 331327"/>
              <a:gd name="connsiteX3" fmla="*/ 600616 w 721337"/>
              <a:gd name="connsiteY3" fmla="*/ 79 h 331327"/>
              <a:gd name="connsiteX4" fmla="*/ 695866 w 721337"/>
              <a:gd name="connsiteY4" fmla="*/ 54054 h 331327"/>
              <a:gd name="connsiteX5" fmla="*/ 537116 w 721337"/>
              <a:gd name="connsiteY5" fmla="*/ 92154 h 331327"/>
              <a:gd name="connsiteX6" fmla="*/ 541 w 721337"/>
              <a:gd name="connsiteY6" fmla="*/ 330279 h 331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1337" h="331327">
                <a:moveTo>
                  <a:pt x="541" y="330279"/>
                </a:moveTo>
                <a:cubicBezTo>
                  <a:pt x="-15334" y="344037"/>
                  <a:pt x="322274" y="218625"/>
                  <a:pt x="441866" y="174704"/>
                </a:cubicBezTo>
                <a:cubicBezTo>
                  <a:pt x="561458" y="130783"/>
                  <a:pt x="691633" y="95858"/>
                  <a:pt x="718091" y="66754"/>
                </a:cubicBezTo>
                <a:cubicBezTo>
                  <a:pt x="744549" y="37650"/>
                  <a:pt x="600616" y="79"/>
                  <a:pt x="600616" y="79"/>
                </a:cubicBezTo>
                <a:cubicBezTo>
                  <a:pt x="596912" y="-2038"/>
                  <a:pt x="706449" y="38708"/>
                  <a:pt x="695866" y="54054"/>
                </a:cubicBezTo>
                <a:cubicBezTo>
                  <a:pt x="685283" y="69400"/>
                  <a:pt x="650358" y="47704"/>
                  <a:pt x="537116" y="92154"/>
                </a:cubicBezTo>
                <a:cubicBezTo>
                  <a:pt x="423874" y="136604"/>
                  <a:pt x="16416" y="316521"/>
                  <a:pt x="541" y="330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 1333">
            <a:extLst>
              <a:ext uri="{FF2B5EF4-FFF2-40B4-BE49-F238E27FC236}">
                <a16:creationId xmlns:a16="http://schemas.microsoft.com/office/drawing/2014/main" id="{73BD4EFF-60ED-FE10-9E2B-A82BB64B06FC}"/>
              </a:ext>
            </a:extLst>
          </p:cNvPr>
          <p:cNvSpPr/>
          <p:nvPr/>
        </p:nvSpPr>
        <p:spPr>
          <a:xfrm>
            <a:off x="6405289" y="6980930"/>
            <a:ext cx="788817" cy="359670"/>
          </a:xfrm>
          <a:custGeom>
            <a:avLst/>
            <a:gdLst>
              <a:gd name="connsiteX0" fmla="*/ 1861 w 788817"/>
              <a:gd name="connsiteY0" fmla="*/ 895 h 359670"/>
              <a:gd name="connsiteX1" fmla="*/ 252686 w 788817"/>
              <a:gd name="connsiteY1" fmla="*/ 92970 h 359670"/>
              <a:gd name="connsiteX2" fmla="*/ 205061 w 788817"/>
              <a:gd name="connsiteY2" fmla="*/ 45345 h 359670"/>
              <a:gd name="connsiteX3" fmla="*/ 513036 w 788817"/>
              <a:gd name="connsiteY3" fmla="*/ 162820 h 359670"/>
              <a:gd name="connsiteX4" fmla="*/ 776561 w 788817"/>
              <a:gd name="connsiteY4" fmla="*/ 254895 h 359670"/>
              <a:gd name="connsiteX5" fmla="*/ 722586 w 788817"/>
              <a:gd name="connsiteY5" fmla="*/ 254895 h 359670"/>
              <a:gd name="connsiteX6" fmla="*/ 522561 w 788817"/>
              <a:gd name="connsiteY6" fmla="*/ 359670 h 359670"/>
              <a:gd name="connsiteX7" fmla="*/ 735286 w 788817"/>
              <a:gd name="connsiteY7" fmla="*/ 254895 h 359670"/>
              <a:gd name="connsiteX8" fmla="*/ 405086 w 788817"/>
              <a:gd name="connsiteY8" fmla="*/ 159645 h 359670"/>
              <a:gd name="connsiteX9" fmla="*/ 1861 w 788817"/>
              <a:gd name="connsiteY9" fmla="*/ 895 h 359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8817" h="359670">
                <a:moveTo>
                  <a:pt x="1861" y="895"/>
                </a:moveTo>
                <a:cubicBezTo>
                  <a:pt x="-23539" y="-10217"/>
                  <a:pt x="218819" y="85562"/>
                  <a:pt x="252686" y="92970"/>
                </a:cubicBezTo>
                <a:cubicBezTo>
                  <a:pt x="286553" y="100378"/>
                  <a:pt x="161669" y="33703"/>
                  <a:pt x="205061" y="45345"/>
                </a:cubicBezTo>
                <a:cubicBezTo>
                  <a:pt x="248453" y="56987"/>
                  <a:pt x="417786" y="127895"/>
                  <a:pt x="513036" y="162820"/>
                </a:cubicBezTo>
                <a:cubicBezTo>
                  <a:pt x="608286" y="197745"/>
                  <a:pt x="741636" y="239549"/>
                  <a:pt x="776561" y="254895"/>
                </a:cubicBezTo>
                <a:cubicBezTo>
                  <a:pt x="811486" y="270241"/>
                  <a:pt x="764919" y="237433"/>
                  <a:pt x="722586" y="254895"/>
                </a:cubicBezTo>
                <a:cubicBezTo>
                  <a:pt x="680253" y="272357"/>
                  <a:pt x="520444" y="359670"/>
                  <a:pt x="522561" y="359670"/>
                </a:cubicBezTo>
                <a:cubicBezTo>
                  <a:pt x="524678" y="359670"/>
                  <a:pt x="754865" y="288233"/>
                  <a:pt x="735286" y="254895"/>
                </a:cubicBezTo>
                <a:cubicBezTo>
                  <a:pt x="715707" y="221558"/>
                  <a:pt x="522561" y="199862"/>
                  <a:pt x="405086" y="159645"/>
                </a:cubicBezTo>
                <a:cubicBezTo>
                  <a:pt x="287611" y="119428"/>
                  <a:pt x="27261" y="12007"/>
                  <a:pt x="1861" y="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 1334">
            <a:extLst>
              <a:ext uri="{FF2B5EF4-FFF2-40B4-BE49-F238E27FC236}">
                <a16:creationId xmlns:a16="http://schemas.microsoft.com/office/drawing/2014/main" id="{4B44D999-2A73-72D0-B085-9D2ADE698EF4}"/>
              </a:ext>
            </a:extLst>
          </p:cNvPr>
          <p:cNvSpPr/>
          <p:nvPr/>
        </p:nvSpPr>
        <p:spPr>
          <a:xfrm>
            <a:off x="7051668" y="7213390"/>
            <a:ext cx="1316579" cy="267601"/>
          </a:xfrm>
          <a:custGeom>
            <a:avLst/>
            <a:gdLst>
              <a:gd name="connsiteX0" fmla="*/ 7 w 1316579"/>
              <a:gd name="connsiteY0" fmla="*/ 210 h 267601"/>
              <a:gd name="connsiteX1" fmla="*/ 596907 w 1316579"/>
              <a:gd name="connsiteY1" fmla="*/ 57360 h 267601"/>
              <a:gd name="connsiteX2" fmla="*/ 923932 w 1316579"/>
              <a:gd name="connsiteY2" fmla="*/ 162135 h 267601"/>
              <a:gd name="connsiteX3" fmla="*/ 806457 w 1316579"/>
              <a:gd name="connsiteY3" fmla="*/ 127210 h 267601"/>
              <a:gd name="connsiteX4" fmla="*/ 1314457 w 1316579"/>
              <a:gd name="connsiteY4" fmla="*/ 266910 h 267601"/>
              <a:gd name="connsiteX5" fmla="*/ 1000132 w 1316579"/>
              <a:gd name="connsiteY5" fmla="*/ 184360 h 267601"/>
              <a:gd name="connsiteX6" fmla="*/ 609607 w 1316579"/>
              <a:gd name="connsiteY6" fmla="*/ 76410 h 267601"/>
              <a:gd name="connsiteX7" fmla="*/ 7 w 1316579"/>
              <a:gd name="connsiteY7" fmla="*/ 210 h 267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6579" h="267601">
                <a:moveTo>
                  <a:pt x="7" y="210"/>
                </a:moveTo>
                <a:cubicBezTo>
                  <a:pt x="-2110" y="-2965"/>
                  <a:pt x="442920" y="30373"/>
                  <a:pt x="596907" y="57360"/>
                </a:cubicBezTo>
                <a:cubicBezTo>
                  <a:pt x="750894" y="84347"/>
                  <a:pt x="889007" y="150493"/>
                  <a:pt x="923932" y="162135"/>
                </a:cubicBezTo>
                <a:cubicBezTo>
                  <a:pt x="958857" y="173777"/>
                  <a:pt x="806457" y="127210"/>
                  <a:pt x="806457" y="127210"/>
                </a:cubicBezTo>
                <a:lnTo>
                  <a:pt x="1314457" y="266910"/>
                </a:lnTo>
                <a:cubicBezTo>
                  <a:pt x="1346736" y="276435"/>
                  <a:pt x="1000132" y="184360"/>
                  <a:pt x="1000132" y="184360"/>
                </a:cubicBezTo>
                <a:cubicBezTo>
                  <a:pt x="882657" y="152610"/>
                  <a:pt x="776295" y="109748"/>
                  <a:pt x="609607" y="76410"/>
                </a:cubicBezTo>
                <a:cubicBezTo>
                  <a:pt x="442919" y="43072"/>
                  <a:pt x="2124" y="3385"/>
                  <a:pt x="7" y="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 1335">
            <a:extLst>
              <a:ext uri="{FF2B5EF4-FFF2-40B4-BE49-F238E27FC236}">
                <a16:creationId xmlns:a16="http://schemas.microsoft.com/office/drawing/2014/main" id="{88BB18FB-34B6-82D7-63BF-7395D674EE17}"/>
              </a:ext>
            </a:extLst>
          </p:cNvPr>
          <p:cNvSpPr/>
          <p:nvPr/>
        </p:nvSpPr>
        <p:spPr>
          <a:xfrm>
            <a:off x="7950046" y="7328088"/>
            <a:ext cx="502601" cy="289145"/>
          </a:xfrm>
          <a:custGeom>
            <a:avLst/>
            <a:gdLst>
              <a:gd name="connsiteX0" fmla="*/ 12854 w 502601"/>
              <a:gd name="connsiteY0" fmla="*/ 2987 h 289145"/>
              <a:gd name="connsiteX1" fmla="*/ 95404 w 502601"/>
              <a:gd name="connsiteY1" fmla="*/ 47437 h 289145"/>
              <a:gd name="connsiteX2" fmla="*/ 463704 w 502601"/>
              <a:gd name="connsiteY2" fmla="*/ 129987 h 289145"/>
              <a:gd name="connsiteX3" fmla="*/ 482754 w 502601"/>
              <a:gd name="connsiteY3" fmla="*/ 145862 h 289145"/>
              <a:gd name="connsiteX4" fmla="*/ 384329 w 502601"/>
              <a:gd name="connsiteY4" fmla="*/ 288737 h 289145"/>
              <a:gd name="connsiteX5" fmla="*/ 431954 w 502601"/>
              <a:gd name="connsiteY5" fmla="*/ 187137 h 289145"/>
              <a:gd name="connsiteX6" fmla="*/ 311304 w 502601"/>
              <a:gd name="connsiteY6" fmla="*/ 129987 h 289145"/>
              <a:gd name="connsiteX7" fmla="*/ 12854 w 502601"/>
              <a:gd name="connsiteY7" fmla="*/ 2987 h 289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2601" h="289145">
                <a:moveTo>
                  <a:pt x="12854" y="2987"/>
                </a:moveTo>
                <a:cubicBezTo>
                  <a:pt x="-23129" y="-10771"/>
                  <a:pt x="20262" y="26270"/>
                  <a:pt x="95404" y="47437"/>
                </a:cubicBezTo>
                <a:cubicBezTo>
                  <a:pt x="170546" y="68604"/>
                  <a:pt x="399146" y="113583"/>
                  <a:pt x="463704" y="129987"/>
                </a:cubicBezTo>
                <a:cubicBezTo>
                  <a:pt x="528262" y="146391"/>
                  <a:pt x="495983" y="119404"/>
                  <a:pt x="482754" y="145862"/>
                </a:cubicBezTo>
                <a:cubicBezTo>
                  <a:pt x="469525" y="172320"/>
                  <a:pt x="392796" y="281858"/>
                  <a:pt x="384329" y="288737"/>
                </a:cubicBezTo>
                <a:cubicBezTo>
                  <a:pt x="375862" y="295616"/>
                  <a:pt x="444125" y="213595"/>
                  <a:pt x="431954" y="187137"/>
                </a:cubicBezTo>
                <a:cubicBezTo>
                  <a:pt x="419783" y="160679"/>
                  <a:pt x="386446" y="159620"/>
                  <a:pt x="311304" y="129987"/>
                </a:cubicBezTo>
                <a:cubicBezTo>
                  <a:pt x="236162" y="100354"/>
                  <a:pt x="48837" y="16745"/>
                  <a:pt x="12854" y="2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 1336">
            <a:extLst>
              <a:ext uri="{FF2B5EF4-FFF2-40B4-BE49-F238E27FC236}">
                <a16:creationId xmlns:a16="http://schemas.microsoft.com/office/drawing/2014/main" id="{7132C548-C5D6-DE43-928E-A2D5C5C7E1D2}"/>
              </a:ext>
            </a:extLst>
          </p:cNvPr>
          <p:cNvSpPr/>
          <p:nvPr/>
        </p:nvSpPr>
        <p:spPr>
          <a:xfrm>
            <a:off x="8453941" y="7534746"/>
            <a:ext cx="1136944" cy="773172"/>
          </a:xfrm>
          <a:custGeom>
            <a:avLst/>
            <a:gdLst>
              <a:gd name="connsiteX0" fmla="*/ 7434 w 1136944"/>
              <a:gd name="connsiteY0" fmla="*/ 5879 h 773172"/>
              <a:gd name="connsiteX1" fmla="*/ 229684 w 1136944"/>
              <a:gd name="connsiteY1" fmla="*/ 78904 h 773172"/>
              <a:gd name="connsiteX2" fmla="*/ 490034 w 1136944"/>
              <a:gd name="connsiteY2" fmla="*/ 218604 h 773172"/>
              <a:gd name="connsiteX3" fmla="*/ 366209 w 1136944"/>
              <a:gd name="connsiteY3" fmla="*/ 193204 h 773172"/>
              <a:gd name="connsiteX4" fmla="*/ 632909 w 1136944"/>
              <a:gd name="connsiteY4" fmla="*/ 307504 h 773172"/>
              <a:gd name="connsiteX5" fmla="*/ 620209 w 1136944"/>
              <a:gd name="connsiteY5" fmla="*/ 272579 h 773172"/>
              <a:gd name="connsiteX6" fmla="*/ 782134 w 1136944"/>
              <a:gd name="connsiteY6" fmla="*/ 329729 h 773172"/>
              <a:gd name="connsiteX7" fmla="*/ 791659 w 1136944"/>
              <a:gd name="connsiteY7" fmla="*/ 367829 h 773172"/>
              <a:gd name="connsiteX8" fmla="*/ 1134559 w 1136944"/>
              <a:gd name="connsiteY8" fmla="*/ 771054 h 773172"/>
              <a:gd name="connsiteX9" fmla="*/ 921834 w 1136944"/>
              <a:gd name="connsiteY9" fmla="*/ 513879 h 773172"/>
              <a:gd name="connsiteX10" fmla="*/ 512259 w 1136944"/>
              <a:gd name="connsiteY10" fmla="*/ 231304 h 773172"/>
              <a:gd name="connsiteX11" fmla="*/ 7434 w 1136944"/>
              <a:gd name="connsiteY11" fmla="*/ 5879 h 773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6944" h="773172">
                <a:moveTo>
                  <a:pt x="7434" y="5879"/>
                </a:moveTo>
                <a:cubicBezTo>
                  <a:pt x="-39662" y="-19521"/>
                  <a:pt x="149251" y="43450"/>
                  <a:pt x="229684" y="78904"/>
                </a:cubicBezTo>
                <a:cubicBezTo>
                  <a:pt x="310117" y="114358"/>
                  <a:pt x="467280" y="199554"/>
                  <a:pt x="490034" y="218604"/>
                </a:cubicBezTo>
                <a:cubicBezTo>
                  <a:pt x="512788" y="237654"/>
                  <a:pt x="342397" y="178387"/>
                  <a:pt x="366209" y="193204"/>
                </a:cubicBezTo>
                <a:cubicBezTo>
                  <a:pt x="390021" y="208021"/>
                  <a:pt x="590576" y="294275"/>
                  <a:pt x="632909" y="307504"/>
                </a:cubicBezTo>
                <a:cubicBezTo>
                  <a:pt x="675242" y="320733"/>
                  <a:pt x="595338" y="268875"/>
                  <a:pt x="620209" y="272579"/>
                </a:cubicBezTo>
                <a:cubicBezTo>
                  <a:pt x="645080" y="276283"/>
                  <a:pt x="753559" y="313854"/>
                  <a:pt x="782134" y="329729"/>
                </a:cubicBezTo>
                <a:cubicBezTo>
                  <a:pt x="810709" y="345604"/>
                  <a:pt x="732921" y="294275"/>
                  <a:pt x="791659" y="367829"/>
                </a:cubicBezTo>
                <a:cubicBezTo>
                  <a:pt x="850397" y="441383"/>
                  <a:pt x="1112863" y="746713"/>
                  <a:pt x="1134559" y="771054"/>
                </a:cubicBezTo>
                <a:cubicBezTo>
                  <a:pt x="1156255" y="795395"/>
                  <a:pt x="1025551" y="603837"/>
                  <a:pt x="921834" y="513879"/>
                </a:cubicBezTo>
                <a:cubicBezTo>
                  <a:pt x="818117" y="423921"/>
                  <a:pt x="666776" y="311208"/>
                  <a:pt x="512259" y="231304"/>
                </a:cubicBezTo>
                <a:cubicBezTo>
                  <a:pt x="357742" y="151400"/>
                  <a:pt x="54530" y="31279"/>
                  <a:pt x="7434" y="58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 1337">
            <a:extLst>
              <a:ext uri="{FF2B5EF4-FFF2-40B4-BE49-F238E27FC236}">
                <a16:creationId xmlns:a16="http://schemas.microsoft.com/office/drawing/2014/main" id="{0321F2F8-7EC1-E177-1F68-4B69E17DD428}"/>
              </a:ext>
            </a:extLst>
          </p:cNvPr>
          <p:cNvSpPr/>
          <p:nvPr/>
        </p:nvSpPr>
        <p:spPr>
          <a:xfrm>
            <a:off x="3254067" y="2069909"/>
            <a:ext cx="470402" cy="621778"/>
          </a:xfrm>
          <a:custGeom>
            <a:avLst/>
            <a:gdLst>
              <a:gd name="connsiteX0" fmla="*/ 470208 w 470402"/>
              <a:gd name="connsiteY0" fmla="*/ 191 h 621778"/>
              <a:gd name="connsiteX1" fmla="*/ 193983 w 470402"/>
              <a:gd name="connsiteY1" fmla="*/ 276416 h 621778"/>
              <a:gd name="connsiteX2" fmla="*/ 3483 w 470402"/>
              <a:gd name="connsiteY2" fmla="*/ 616141 h 621778"/>
              <a:gd name="connsiteX3" fmla="*/ 76508 w 470402"/>
              <a:gd name="connsiteY3" fmla="*/ 476441 h 621778"/>
              <a:gd name="connsiteX4" fmla="*/ 149533 w 470402"/>
              <a:gd name="connsiteY4" fmla="*/ 317691 h 621778"/>
              <a:gd name="connsiteX5" fmla="*/ 470208 w 470402"/>
              <a:gd name="connsiteY5" fmla="*/ 191 h 62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0402" h="621778">
                <a:moveTo>
                  <a:pt x="470208" y="191"/>
                </a:moveTo>
                <a:cubicBezTo>
                  <a:pt x="477616" y="-6688"/>
                  <a:pt x="271770" y="173758"/>
                  <a:pt x="193983" y="276416"/>
                </a:cubicBezTo>
                <a:cubicBezTo>
                  <a:pt x="116196" y="379074"/>
                  <a:pt x="23062" y="582804"/>
                  <a:pt x="3483" y="616141"/>
                </a:cubicBezTo>
                <a:cubicBezTo>
                  <a:pt x="-16096" y="649479"/>
                  <a:pt x="52166" y="526183"/>
                  <a:pt x="76508" y="476441"/>
                </a:cubicBezTo>
                <a:cubicBezTo>
                  <a:pt x="100850" y="426699"/>
                  <a:pt x="90266" y="392833"/>
                  <a:pt x="149533" y="317691"/>
                </a:cubicBezTo>
                <a:cubicBezTo>
                  <a:pt x="208800" y="242549"/>
                  <a:pt x="462800" y="7070"/>
                  <a:pt x="470208" y="19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 1338">
            <a:extLst>
              <a:ext uri="{FF2B5EF4-FFF2-40B4-BE49-F238E27FC236}">
                <a16:creationId xmlns:a16="http://schemas.microsoft.com/office/drawing/2014/main" id="{9F8455D6-70F6-200C-0EBA-B072E754899E}"/>
              </a:ext>
            </a:extLst>
          </p:cNvPr>
          <p:cNvSpPr/>
          <p:nvPr/>
        </p:nvSpPr>
        <p:spPr>
          <a:xfrm>
            <a:off x="3065496" y="2716355"/>
            <a:ext cx="179476" cy="1277113"/>
          </a:xfrm>
          <a:custGeom>
            <a:avLst/>
            <a:gdLst>
              <a:gd name="connsiteX0" fmla="*/ 179354 w 179476"/>
              <a:gd name="connsiteY0" fmla="*/ 1445 h 1277113"/>
              <a:gd name="connsiteX1" fmla="*/ 20604 w 179476"/>
              <a:gd name="connsiteY1" fmla="*/ 604695 h 1277113"/>
              <a:gd name="connsiteX2" fmla="*/ 11079 w 179476"/>
              <a:gd name="connsiteY2" fmla="*/ 1271445 h 1277113"/>
              <a:gd name="connsiteX3" fmla="*/ 1554 w 179476"/>
              <a:gd name="connsiteY3" fmla="*/ 899970 h 1277113"/>
              <a:gd name="connsiteX4" fmla="*/ 46004 w 179476"/>
              <a:gd name="connsiteY4" fmla="*/ 449120 h 1277113"/>
              <a:gd name="connsiteX5" fmla="*/ 179354 w 179476"/>
              <a:gd name="connsiteY5" fmla="*/ 1445 h 127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476" h="1277113">
                <a:moveTo>
                  <a:pt x="179354" y="1445"/>
                </a:moveTo>
                <a:cubicBezTo>
                  <a:pt x="175121" y="27374"/>
                  <a:pt x="48650" y="393028"/>
                  <a:pt x="20604" y="604695"/>
                </a:cubicBezTo>
                <a:cubicBezTo>
                  <a:pt x="-7442" y="816362"/>
                  <a:pt x="14254" y="1222233"/>
                  <a:pt x="11079" y="1271445"/>
                </a:cubicBezTo>
                <a:cubicBezTo>
                  <a:pt x="7904" y="1320657"/>
                  <a:pt x="-4267" y="1037024"/>
                  <a:pt x="1554" y="899970"/>
                </a:cubicBezTo>
                <a:cubicBezTo>
                  <a:pt x="7375" y="762916"/>
                  <a:pt x="15312" y="593053"/>
                  <a:pt x="46004" y="449120"/>
                </a:cubicBezTo>
                <a:cubicBezTo>
                  <a:pt x="76696" y="305187"/>
                  <a:pt x="183587" y="-24484"/>
                  <a:pt x="179354" y="144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 1339">
            <a:extLst>
              <a:ext uri="{FF2B5EF4-FFF2-40B4-BE49-F238E27FC236}">
                <a16:creationId xmlns:a16="http://schemas.microsoft.com/office/drawing/2014/main" id="{F0FEB414-430F-5FC1-69EC-4C913B107147}"/>
              </a:ext>
            </a:extLst>
          </p:cNvPr>
          <p:cNvSpPr/>
          <p:nvPr/>
        </p:nvSpPr>
        <p:spPr>
          <a:xfrm>
            <a:off x="3541767" y="1762125"/>
            <a:ext cx="582558" cy="371170"/>
          </a:xfrm>
          <a:custGeom>
            <a:avLst/>
            <a:gdLst>
              <a:gd name="connsiteX0" fmla="*/ 582558 w 582558"/>
              <a:gd name="connsiteY0" fmla="*/ 0 h 371170"/>
              <a:gd name="connsiteX1" fmla="*/ 4708 w 582558"/>
              <a:gd name="connsiteY1" fmla="*/ 368300 h 371170"/>
              <a:gd name="connsiteX2" fmla="*/ 293633 w 582558"/>
              <a:gd name="connsiteY2" fmla="*/ 180975 h 371170"/>
              <a:gd name="connsiteX3" fmla="*/ 582558 w 582558"/>
              <a:gd name="connsiteY3" fmla="*/ 0 h 37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558" h="371170">
                <a:moveTo>
                  <a:pt x="582558" y="0"/>
                </a:moveTo>
                <a:lnTo>
                  <a:pt x="4708" y="368300"/>
                </a:lnTo>
                <a:cubicBezTo>
                  <a:pt x="-43446" y="398463"/>
                  <a:pt x="293633" y="180975"/>
                  <a:pt x="293633" y="180975"/>
                </a:cubicBezTo>
                <a:lnTo>
                  <a:pt x="582558" y="0"/>
                </a:ln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 1340">
            <a:extLst>
              <a:ext uri="{FF2B5EF4-FFF2-40B4-BE49-F238E27FC236}">
                <a16:creationId xmlns:a16="http://schemas.microsoft.com/office/drawing/2014/main" id="{435775D6-E37D-EDA9-EBC1-66D0AC8C0531}"/>
              </a:ext>
            </a:extLst>
          </p:cNvPr>
          <p:cNvSpPr/>
          <p:nvPr/>
        </p:nvSpPr>
        <p:spPr>
          <a:xfrm>
            <a:off x="3012028" y="3334955"/>
            <a:ext cx="48726" cy="1033442"/>
          </a:xfrm>
          <a:custGeom>
            <a:avLst/>
            <a:gdLst>
              <a:gd name="connsiteX0" fmla="*/ 48672 w 48726"/>
              <a:gd name="connsiteY0" fmla="*/ 1970 h 1033442"/>
              <a:gd name="connsiteX1" fmla="*/ 10572 w 48726"/>
              <a:gd name="connsiteY1" fmla="*/ 478220 h 1033442"/>
              <a:gd name="connsiteX2" fmla="*/ 13747 w 48726"/>
              <a:gd name="connsiteY2" fmla="*/ 1030670 h 1033442"/>
              <a:gd name="connsiteX3" fmla="*/ 1047 w 48726"/>
              <a:gd name="connsiteY3" fmla="*/ 662370 h 1033442"/>
              <a:gd name="connsiteX4" fmla="*/ 48672 w 48726"/>
              <a:gd name="connsiteY4" fmla="*/ 1970 h 1033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26" h="1033442">
                <a:moveTo>
                  <a:pt x="48672" y="1970"/>
                </a:moveTo>
                <a:cubicBezTo>
                  <a:pt x="50260" y="-28722"/>
                  <a:pt x="16393" y="306770"/>
                  <a:pt x="10572" y="478220"/>
                </a:cubicBezTo>
                <a:cubicBezTo>
                  <a:pt x="4751" y="649670"/>
                  <a:pt x="15334" y="999978"/>
                  <a:pt x="13747" y="1030670"/>
                </a:cubicBezTo>
                <a:cubicBezTo>
                  <a:pt x="12159" y="1061362"/>
                  <a:pt x="-4245" y="830645"/>
                  <a:pt x="1047" y="662370"/>
                </a:cubicBezTo>
                <a:cubicBezTo>
                  <a:pt x="6339" y="494095"/>
                  <a:pt x="47084" y="32662"/>
                  <a:pt x="48672" y="197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 1341">
            <a:extLst>
              <a:ext uri="{FF2B5EF4-FFF2-40B4-BE49-F238E27FC236}">
                <a16:creationId xmlns:a16="http://schemas.microsoft.com/office/drawing/2014/main" id="{FDC85B36-6E19-A6E1-E7B4-93EE776F3701}"/>
              </a:ext>
            </a:extLst>
          </p:cNvPr>
          <p:cNvSpPr/>
          <p:nvPr/>
        </p:nvSpPr>
        <p:spPr>
          <a:xfrm>
            <a:off x="3143210" y="1950335"/>
            <a:ext cx="512459" cy="859594"/>
          </a:xfrm>
          <a:custGeom>
            <a:avLst/>
            <a:gdLst>
              <a:gd name="connsiteX0" fmla="*/ 511215 w 512459"/>
              <a:gd name="connsiteY0" fmla="*/ 2290 h 859594"/>
              <a:gd name="connsiteX1" fmla="*/ 133390 w 512459"/>
              <a:gd name="connsiteY1" fmla="*/ 576965 h 859594"/>
              <a:gd name="connsiteX2" fmla="*/ 40 w 512459"/>
              <a:gd name="connsiteY2" fmla="*/ 859540 h 859594"/>
              <a:gd name="connsiteX3" fmla="*/ 120690 w 512459"/>
              <a:gd name="connsiteY3" fmla="*/ 599190 h 859594"/>
              <a:gd name="connsiteX4" fmla="*/ 250865 w 512459"/>
              <a:gd name="connsiteY4" fmla="*/ 383290 h 859594"/>
              <a:gd name="connsiteX5" fmla="*/ 511215 w 512459"/>
              <a:gd name="connsiteY5" fmla="*/ 2290 h 85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2459" h="859594">
                <a:moveTo>
                  <a:pt x="511215" y="2290"/>
                </a:moveTo>
                <a:cubicBezTo>
                  <a:pt x="491636" y="34569"/>
                  <a:pt x="218586" y="434090"/>
                  <a:pt x="133390" y="576965"/>
                </a:cubicBezTo>
                <a:cubicBezTo>
                  <a:pt x="48194" y="719840"/>
                  <a:pt x="2157" y="855836"/>
                  <a:pt x="40" y="859540"/>
                </a:cubicBezTo>
                <a:cubicBezTo>
                  <a:pt x="-2077" y="863244"/>
                  <a:pt x="78886" y="678565"/>
                  <a:pt x="120690" y="599190"/>
                </a:cubicBezTo>
                <a:cubicBezTo>
                  <a:pt x="162494" y="519815"/>
                  <a:pt x="187894" y="478540"/>
                  <a:pt x="250865" y="383290"/>
                </a:cubicBezTo>
                <a:cubicBezTo>
                  <a:pt x="313836" y="288040"/>
                  <a:pt x="530794" y="-29989"/>
                  <a:pt x="511215" y="229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 1342">
            <a:extLst>
              <a:ext uri="{FF2B5EF4-FFF2-40B4-BE49-F238E27FC236}">
                <a16:creationId xmlns:a16="http://schemas.microsoft.com/office/drawing/2014/main" id="{5FD72734-0473-F2B0-1DD7-435EC44020C5}"/>
              </a:ext>
            </a:extLst>
          </p:cNvPr>
          <p:cNvSpPr/>
          <p:nvPr/>
        </p:nvSpPr>
        <p:spPr>
          <a:xfrm>
            <a:off x="4721905" y="1636532"/>
            <a:ext cx="693955" cy="513533"/>
          </a:xfrm>
          <a:custGeom>
            <a:avLst/>
            <a:gdLst>
              <a:gd name="connsiteX0" fmla="*/ 5670 w 693955"/>
              <a:gd name="connsiteY0" fmla="*/ 4943 h 513533"/>
              <a:gd name="connsiteX1" fmla="*/ 656545 w 693955"/>
              <a:gd name="connsiteY1" fmla="*/ 487543 h 513533"/>
              <a:gd name="connsiteX2" fmla="*/ 586695 w 693955"/>
              <a:gd name="connsiteY2" fmla="*/ 427218 h 513533"/>
              <a:gd name="connsiteX3" fmla="*/ 351745 w 693955"/>
              <a:gd name="connsiteY3" fmla="*/ 246243 h 513533"/>
              <a:gd name="connsiteX4" fmla="*/ 5670 w 693955"/>
              <a:gd name="connsiteY4" fmla="*/ 4943 h 51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955" h="513533">
                <a:moveTo>
                  <a:pt x="5670" y="4943"/>
                </a:moveTo>
                <a:cubicBezTo>
                  <a:pt x="56470" y="45160"/>
                  <a:pt x="559708" y="417164"/>
                  <a:pt x="656545" y="487543"/>
                </a:cubicBezTo>
                <a:cubicBezTo>
                  <a:pt x="753382" y="557922"/>
                  <a:pt x="637495" y="467435"/>
                  <a:pt x="586695" y="427218"/>
                </a:cubicBezTo>
                <a:cubicBezTo>
                  <a:pt x="535895" y="387001"/>
                  <a:pt x="443820" y="311330"/>
                  <a:pt x="351745" y="246243"/>
                </a:cubicBezTo>
                <a:cubicBezTo>
                  <a:pt x="259670" y="181156"/>
                  <a:pt x="-45130" y="-35274"/>
                  <a:pt x="5670" y="494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 1343">
            <a:extLst>
              <a:ext uri="{FF2B5EF4-FFF2-40B4-BE49-F238E27FC236}">
                <a16:creationId xmlns:a16="http://schemas.microsoft.com/office/drawing/2014/main" id="{35633BF6-5569-D8B7-81CC-A984B1C5254F}"/>
              </a:ext>
            </a:extLst>
          </p:cNvPr>
          <p:cNvSpPr/>
          <p:nvPr/>
        </p:nvSpPr>
        <p:spPr>
          <a:xfrm>
            <a:off x="5502129" y="2315375"/>
            <a:ext cx="269237" cy="522090"/>
          </a:xfrm>
          <a:custGeom>
            <a:avLst/>
            <a:gdLst>
              <a:gd name="connsiteX0" fmla="*/ 3321 w 269237"/>
              <a:gd name="connsiteY0" fmla="*/ 5550 h 522090"/>
              <a:gd name="connsiteX1" fmla="*/ 266846 w 269237"/>
              <a:gd name="connsiteY1" fmla="*/ 516725 h 522090"/>
              <a:gd name="connsiteX2" fmla="*/ 127146 w 269237"/>
              <a:gd name="connsiteY2" fmla="*/ 259550 h 522090"/>
              <a:gd name="connsiteX3" fmla="*/ 3321 w 269237"/>
              <a:gd name="connsiteY3" fmla="*/ 5550 h 522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37" h="522090">
                <a:moveTo>
                  <a:pt x="3321" y="5550"/>
                </a:moveTo>
                <a:cubicBezTo>
                  <a:pt x="26604" y="48412"/>
                  <a:pt x="246208" y="474392"/>
                  <a:pt x="266846" y="516725"/>
                </a:cubicBezTo>
                <a:cubicBezTo>
                  <a:pt x="287484" y="559058"/>
                  <a:pt x="168950" y="339454"/>
                  <a:pt x="127146" y="259550"/>
                </a:cubicBezTo>
                <a:cubicBezTo>
                  <a:pt x="85342" y="179646"/>
                  <a:pt x="-19962" y="-37312"/>
                  <a:pt x="3321" y="555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 1344">
            <a:extLst>
              <a:ext uri="{FF2B5EF4-FFF2-40B4-BE49-F238E27FC236}">
                <a16:creationId xmlns:a16="http://schemas.microsoft.com/office/drawing/2014/main" id="{0E3A22CA-42E6-DFD3-9A15-170855220CCF}"/>
              </a:ext>
            </a:extLst>
          </p:cNvPr>
          <p:cNvSpPr/>
          <p:nvPr/>
        </p:nvSpPr>
        <p:spPr>
          <a:xfrm>
            <a:off x="5815356" y="2921090"/>
            <a:ext cx="445920" cy="1158891"/>
          </a:xfrm>
          <a:custGeom>
            <a:avLst/>
            <a:gdLst>
              <a:gd name="connsiteX0" fmla="*/ 1244 w 445920"/>
              <a:gd name="connsiteY0" fmla="*/ 3085 h 1158891"/>
              <a:gd name="connsiteX1" fmla="*/ 140944 w 445920"/>
              <a:gd name="connsiteY1" fmla="*/ 450760 h 1158891"/>
              <a:gd name="connsiteX2" fmla="*/ 436219 w 445920"/>
              <a:gd name="connsiteY2" fmla="*/ 1133385 h 1158891"/>
              <a:gd name="connsiteX3" fmla="*/ 360019 w 445920"/>
              <a:gd name="connsiteY3" fmla="*/ 980985 h 1158891"/>
              <a:gd name="connsiteX4" fmla="*/ 213969 w 445920"/>
              <a:gd name="connsiteY4" fmla="*/ 669835 h 1158891"/>
              <a:gd name="connsiteX5" fmla="*/ 1244 w 445920"/>
              <a:gd name="connsiteY5" fmla="*/ 3085 h 1158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5920" h="1158891">
                <a:moveTo>
                  <a:pt x="1244" y="3085"/>
                </a:moveTo>
                <a:cubicBezTo>
                  <a:pt x="-10927" y="-33427"/>
                  <a:pt x="68448" y="262377"/>
                  <a:pt x="140944" y="450760"/>
                </a:cubicBezTo>
                <a:cubicBezTo>
                  <a:pt x="213440" y="639143"/>
                  <a:pt x="399707" y="1045014"/>
                  <a:pt x="436219" y="1133385"/>
                </a:cubicBezTo>
                <a:cubicBezTo>
                  <a:pt x="472732" y="1221756"/>
                  <a:pt x="397061" y="1058243"/>
                  <a:pt x="360019" y="980985"/>
                </a:cubicBezTo>
                <a:cubicBezTo>
                  <a:pt x="322977" y="903727"/>
                  <a:pt x="277998" y="828585"/>
                  <a:pt x="213969" y="669835"/>
                </a:cubicBezTo>
                <a:cubicBezTo>
                  <a:pt x="149940" y="511085"/>
                  <a:pt x="13415" y="39597"/>
                  <a:pt x="1244" y="308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 1345">
            <a:extLst>
              <a:ext uri="{FF2B5EF4-FFF2-40B4-BE49-F238E27FC236}">
                <a16:creationId xmlns:a16="http://schemas.microsoft.com/office/drawing/2014/main" id="{DE7A3747-D73C-3819-B01A-433C7C7F43D4}"/>
              </a:ext>
            </a:extLst>
          </p:cNvPr>
          <p:cNvSpPr/>
          <p:nvPr/>
        </p:nvSpPr>
        <p:spPr>
          <a:xfrm>
            <a:off x="5321288" y="1771495"/>
            <a:ext cx="549448" cy="1178630"/>
          </a:xfrm>
          <a:custGeom>
            <a:avLst/>
            <a:gdLst>
              <a:gd name="connsiteX0" fmla="*/ 12 w 549448"/>
              <a:gd name="connsiteY0" fmla="*/ 155 h 1178630"/>
              <a:gd name="connsiteX1" fmla="*/ 333387 w 549448"/>
              <a:gd name="connsiteY1" fmla="*/ 539905 h 1178630"/>
              <a:gd name="connsiteX2" fmla="*/ 330212 w 549448"/>
              <a:gd name="connsiteY2" fmla="*/ 520855 h 1178630"/>
              <a:gd name="connsiteX3" fmla="*/ 415937 w 549448"/>
              <a:gd name="connsiteY3" fmla="*/ 752630 h 1178630"/>
              <a:gd name="connsiteX4" fmla="*/ 549287 w 549448"/>
              <a:gd name="connsiteY4" fmla="*/ 1178080 h 1178630"/>
              <a:gd name="connsiteX5" fmla="*/ 387362 w 549448"/>
              <a:gd name="connsiteY5" fmla="*/ 657380 h 1178630"/>
              <a:gd name="connsiteX6" fmla="*/ 320687 w 549448"/>
              <a:gd name="connsiteY6" fmla="*/ 485930 h 1178630"/>
              <a:gd name="connsiteX7" fmla="*/ 12 w 549448"/>
              <a:gd name="connsiteY7" fmla="*/ 155 h 1178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9448" h="1178630">
                <a:moveTo>
                  <a:pt x="12" y="155"/>
                </a:moveTo>
                <a:cubicBezTo>
                  <a:pt x="2129" y="9151"/>
                  <a:pt x="278354" y="453122"/>
                  <a:pt x="333387" y="539905"/>
                </a:cubicBezTo>
                <a:cubicBezTo>
                  <a:pt x="388420" y="626688"/>
                  <a:pt x="316454" y="485401"/>
                  <a:pt x="330212" y="520855"/>
                </a:cubicBezTo>
                <a:cubicBezTo>
                  <a:pt x="343970" y="556309"/>
                  <a:pt x="379424" y="643092"/>
                  <a:pt x="415937" y="752630"/>
                </a:cubicBezTo>
                <a:cubicBezTo>
                  <a:pt x="452450" y="862168"/>
                  <a:pt x="554049" y="1193955"/>
                  <a:pt x="549287" y="1178080"/>
                </a:cubicBezTo>
                <a:cubicBezTo>
                  <a:pt x="544525" y="1162205"/>
                  <a:pt x="425462" y="772738"/>
                  <a:pt x="387362" y="657380"/>
                </a:cubicBezTo>
                <a:cubicBezTo>
                  <a:pt x="349262" y="542022"/>
                  <a:pt x="384187" y="595997"/>
                  <a:pt x="320687" y="485930"/>
                </a:cubicBezTo>
                <a:cubicBezTo>
                  <a:pt x="257187" y="375863"/>
                  <a:pt x="-2105" y="-8841"/>
                  <a:pt x="12" y="15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 1346">
            <a:extLst>
              <a:ext uri="{FF2B5EF4-FFF2-40B4-BE49-F238E27FC236}">
                <a16:creationId xmlns:a16="http://schemas.microsoft.com/office/drawing/2014/main" id="{644B824E-4BA2-3C8A-61A5-1C76C1CD3C72}"/>
              </a:ext>
            </a:extLst>
          </p:cNvPr>
          <p:cNvSpPr/>
          <p:nvPr/>
        </p:nvSpPr>
        <p:spPr>
          <a:xfrm>
            <a:off x="5870448" y="2867797"/>
            <a:ext cx="464787" cy="1205611"/>
          </a:xfrm>
          <a:custGeom>
            <a:avLst/>
            <a:gdLst>
              <a:gd name="connsiteX0" fmla="*/ 16002 w 464787"/>
              <a:gd name="connsiteY0" fmla="*/ 34153 h 1205611"/>
              <a:gd name="connsiteX1" fmla="*/ 441452 w 464787"/>
              <a:gd name="connsiteY1" fmla="*/ 1148578 h 1205611"/>
              <a:gd name="connsiteX2" fmla="*/ 390652 w 464787"/>
              <a:gd name="connsiteY2" fmla="*/ 1002528 h 1205611"/>
              <a:gd name="connsiteX3" fmla="*/ 235077 w 464787"/>
              <a:gd name="connsiteY3" fmla="*/ 646928 h 1205611"/>
              <a:gd name="connsiteX4" fmla="*/ 104902 w 464787"/>
              <a:gd name="connsiteY4" fmla="*/ 316728 h 1205611"/>
              <a:gd name="connsiteX5" fmla="*/ 16002 w 464787"/>
              <a:gd name="connsiteY5" fmla="*/ 34153 h 1205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87" h="1205611">
                <a:moveTo>
                  <a:pt x="16002" y="34153"/>
                </a:moveTo>
                <a:cubicBezTo>
                  <a:pt x="72094" y="172795"/>
                  <a:pt x="379010" y="987182"/>
                  <a:pt x="441452" y="1148578"/>
                </a:cubicBezTo>
                <a:cubicBezTo>
                  <a:pt x="503894" y="1309974"/>
                  <a:pt x="425048" y="1086136"/>
                  <a:pt x="390652" y="1002528"/>
                </a:cubicBezTo>
                <a:cubicBezTo>
                  <a:pt x="356256" y="918920"/>
                  <a:pt x="282702" y="761228"/>
                  <a:pt x="235077" y="646928"/>
                </a:cubicBezTo>
                <a:cubicBezTo>
                  <a:pt x="187452" y="532628"/>
                  <a:pt x="143531" y="416211"/>
                  <a:pt x="104902" y="316728"/>
                </a:cubicBezTo>
                <a:cubicBezTo>
                  <a:pt x="66273" y="217245"/>
                  <a:pt x="-40090" y="-104489"/>
                  <a:pt x="16002" y="3415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 1347">
            <a:extLst>
              <a:ext uri="{FF2B5EF4-FFF2-40B4-BE49-F238E27FC236}">
                <a16:creationId xmlns:a16="http://schemas.microsoft.com/office/drawing/2014/main" id="{249DA361-B236-A0C8-963C-783FE9DB74E9}"/>
              </a:ext>
            </a:extLst>
          </p:cNvPr>
          <p:cNvSpPr/>
          <p:nvPr/>
        </p:nvSpPr>
        <p:spPr>
          <a:xfrm>
            <a:off x="6219467" y="4038561"/>
            <a:ext cx="439040" cy="972552"/>
          </a:xfrm>
          <a:custGeom>
            <a:avLst/>
            <a:gdLst>
              <a:gd name="connsiteX0" fmla="*/ 425808 w 439040"/>
              <a:gd name="connsiteY0" fmla="*/ 39 h 972552"/>
              <a:gd name="connsiteX1" fmla="*/ 435333 w 439040"/>
              <a:gd name="connsiteY1" fmla="*/ 228639 h 972552"/>
              <a:gd name="connsiteX2" fmla="*/ 352783 w 439040"/>
              <a:gd name="connsiteY2" fmla="*/ 441364 h 972552"/>
              <a:gd name="connsiteX3" fmla="*/ 394058 w 439040"/>
              <a:gd name="connsiteY3" fmla="*/ 387389 h 972552"/>
              <a:gd name="connsiteX4" fmla="*/ 305158 w 439040"/>
              <a:gd name="connsiteY4" fmla="*/ 609639 h 972552"/>
              <a:gd name="connsiteX5" fmla="*/ 358 w 439040"/>
              <a:gd name="connsiteY5" fmla="*/ 971589 h 972552"/>
              <a:gd name="connsiteX6" fmla="*/ 371833 w 439040"/>
              <a:gd name="connsiteY6" fmla="*/ 492164 h 972552"/>
              <a:gd name="connsiteX7" fmla="*/ 435333 w 439040"/>
              <a:gd name="connsiteY7" fmla="*/ 212764 h 972552"/>
              <a:gd name="connsiteX8" fmla="*/ 425808 w 439040"/>
              <a:gd name="connsiteY8" fmla="*/ 39 h 972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9040" h="972552">
                <a:moveTo>
                  <a:pt x="425808" y="39"/>
                </a:moveTo>
                <a:cubicBezTo>
                  <a:pt x="425808" y="2685"/>
                  <a:pt x="447504" y="155085"/>
                  <a:pt x="435333" y="228639"/>
                </a:cubicBezTo>
                <a:cubicBezTo>
                  <a:pt x="423162" y="302193"/>
                  <a:pt x="359662" y="414906"/>
                  <a:pt x="352783" y="441364"/>
                </a:cubicBezTo>
                <a:cubicBezTo>
                  <a:pt x="345904" y="467822"/>
                  <a:pt x="401995" y="359343"/>
                  <a:pt x="394058" y="387389"/>
                </a:cubicBezTo>
                <a:cubicBezTo>
                  <a:pt x="386120" y="415435"/>
                  <a:pt x="370775" y="512272"/>
                  <a:pt x="305158" y="609639"/>
                </a:cubicBezTo>
                <a:cubicBezTo>
                  <a:pt x="239541" y="707006"/>
                  <a:pt x="-10754" y="991168"/>
                  <a:pt x="358" y="971589"/>
                </a:cubicBezTo>
                <a:cubicBezTo>
                  <a:pt x="11470" y="952010"/>
                  <a:pt x="299337" y="618635"/>
                  <a:pt x="371833" y="492164"/>
                </a:cubicBezTo>
                <a:cubicBezTo>
                  <a:pt x="444329" y="365693"/>
                  <a:pt x="424750" y="295843"/>
                  <a:pt x="435333" y="212764"/>
                </a:cubicBezTo>
                <a:cubicBezTo>
                  <a:pt x="445916" y="129685"/>
                  <a:pt x="425808" y="-2607"/>
                  <a:pt x="425808" y="3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 1348">
            <a:extLst>
              <a:ext uri="{FF2B5EF4-FFF2-40B4-BE49-F238E27FC236}">
                <a16:creationId xmlns:a16="http://schemas.microsoft.com/office/drawing/2014/main" id="{DE60710E-FA48-5A91-A70A-E1E17F9B1F40}"/>
              </a:ext>
            </a:extLst>
          </p:cNvPr>
          <p:cNvSpPr/>
          <p:nvPr/>
        </p:nvSpPr>
        <p:spPr>
          <a:xfrm>
            <a:off x="6305270" y="2793955"/>
            <a:ext cx="343185" cy="728301"/>
          </a:xfrm>
          <a:custGeom>
            <a:avLst/>
            <a:gdLst>
              <a:gd name="connsiteX0" fmla="*/ 343180 w 343185"/>
              <a:gd name="connsiteY0" fmla="*/ 45 h 728301"/>
              <a:gd name="connsiteX1" fmla="*/ 155855 w 343185"/>
              <a:gd name="connsiteY1" fmla="*/ 285795 h 728301"/>
              <a:gd name="connsiteX2" fmla="*/ 101880 w 343185"/>
              <a:gd name="connsiteY2" fmla="*/ 409620 h 728301"/>
              <a:gd name="connsiteX3" fmla="*/ 159030 w 343185"/>
              <a:gd name="connsiteY3" fmla="*/ 323895 h 728301"/>
              <a:gd name="connsiteX4" fmla="*/ 280 w 343185"/>
              <a:gd name="connsiteY4" fmla="*/ 727120 h 728301"/>
              <a:gd name="connsiteX5" fmla="*/ 120930 w 343185"/>
              <a:gd name="connsiteY5" fmla="*/ 441370 h 728301"/>
              <a:gd name="connsiteX6" fmla="*/ 143155 w 343185"/>
              <a:gd name="connsiteY6" fmla="*/ 269920 h 728301"/>
              <a:gd name="connsiteX7" fmla="*/ 149505 w 343185"/>
              <a:gd name="connsiteY7" fmla="*/ 308020 h 728301"/>
              <a:gd name="connsiteX8" fmla="*/ 343180 w 343185"/>
              <a:gd name="connsiteY8" fmla="*/ 45 h 72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185" h="728301">
                <a:moveTo>
                  <a:pt x="343180" y="45"/>
                </a:moveTo>
                <a:cubicBezTo>
                  <a:pt x="344238" y="-3659"/>
                  <a:pt x="196072" y="217533"/>
                  <a:pt x="155855" y="285795"/>
                </a:cubicBezTo>
                <a:cubicBezTo>
                  <a:pt x="115638" y="354057"/>
                  <a:pt x="101351" y="403270"/>
                  <a:pt x="101880" y="409620"/>
                </a:cubicBezTo>
                <a:cubicBezTo>
                  <a:pt x="102409" y="415970"/>
                  <a:pt x="175963" y="270978"/>
                  <a:pt x="159030" y="323895"/>
                </a:cubicBezTo>
                <a:cubicBezTo>
                  <a:pt x="142097" y="376812"/>
                  <a:pt x="6630" y="707541"/>
                  <a:pt x="280" y="727120"/>
                </a:cubicBezTo>
                <a:cubicBezTo>
                  <a:pt x="-6070" y="746699"/>
                  <a:pt x="97118" y="517570"/>
                  <a:pt x="120930" y="441370"/>
                </a:cubicBezTo>
                <a:cubicBezTo>
                  <a:pt x="144742" y="365170"/>
                  <a:pt x="138392" y="292145"/>
                  <a:pt x="143155" y="269920"/>
                </a:cubicBezTo>
                <a:cubicBezTo>
                  <a:pt x="147917" y="247695"/>
                  <a:pt x="117226" y="348766"/>
                  <a:pt x="149505" y="308020"/>
                </a:cubicBezTo>
                <a:cubicBezTo>
                  <a:pt x="181784" y="267274"/>
                  <a:pt x="342122" y="3749"/>
                  <a:pt x="343180" y="4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 1349">
            <a:extLst>
              <a:ext uri="{FF2B5EF4-FFF2-40B4-BE49-F238E27FC236}">
                <a16:creationId xmlns:a16="http://schemas.microsoft.com/office/drawing/2014/main" id="{4FF02BBE-2123-4661-AC71-D29C05B8FE50}"/>
              </a:ext>
            </a:extLst>
          </p:cNvPr>
          <p:cNvSpPr/>
          <p:nvPr/>
        </p:nvSpPr>
        <p:spPr>
          <a:xfrm>
            <a:off x="6149947" y="1736490"/>
            <a:ext cx="276324" cy="565497"/>
          </a:xfrm>
          <a:custGeom>
            <a:avLst/>
            <a:gdLst>
              <a:gd name="connsiteX0" fmla="*/ 28 w 276324"/>
              <a:gd name="connsiteY0" fmla="*/ 235 h 565497"/>
              <a:gd name="connsiteX1" fmla="*/ 222278 w 276324"/>
              <a:gd name="connsiteY1" fmla="*/ 143110 h 565497"/>
              <a:gd name="connsiteX2" fmla="*/ 200053 w 276324"/>
              <a:gd name="connsiteY2" fmla="*/ 282810 h 565497"/>
              <a:gd name="connsiteX3" fmla="*/ 219103 w 276324"/>
              <a:gd name="connsiteY3" fmla="*/ 292335 h 565497"/>
              <a:gd name="connsiteX4" fmla="*/ 212753 w 276324"/>
              <a:gd name="connsiteY4" fmla="*/ 470135 h 565497"/>
              <a:gd name="connsiteX5" fmla="*/ 231803 w 276324"/>
              <a:gd name="connsiteY5" fmla="*/ 406635 h 565497"/>
              <a:gd name="connsiteX6" fmla="*/ 276253 w 276324"/>
              <a:gd name="connsiteY6" fmla="*/ 565385 h 565497"/>
              <a:gd name="connsiteX7" fmla="*/ 241328 w 276324"/>
              <a:gd name="connsiteY7" fmla="*/ 378060 h 565497"/>
              <a:gd name="connsiteX8" fmla="*/ 209578 w 276324"/>
              <a:gd name="connsiteY8" fmla="*/ 197085 h 565497"/>
              <a:gd name="connsiteX9" fmla="*/ 212753 w 276324"/>
              <a:gd name="connsiteY9" fmla="*/ 203435 h 565497"/>
              <a:gd name="connsiteX10" fmla="*/ 206403 w 276324"/>
              <a:gd name="connsiteY10" fmla="*/ 111360 h 565497"/>
              <a:gd name="connsiteX11" fmla="*/ 28 w 276324"/>
              <a:gd name="connsiteY11" fmla="*/ 235 h 56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6324" h="565497">
                <a:moveTo>
                  <a:pt x="28" y="235"/>
                </a:moveTo>
                <a:cubicBezTo>
                  <a:pt x="2674" y="5527"/>
                  <a:pt x="188941" y="96014"/>
                  <a:pt x="222278" y="143110"/>
                </a:cubicBezTo>
                <a:cubicBezTo>
                  <a:pt x="255615" y="190206"/>
                  <a:pt x="200582" y="257939"/>
                  <a:pt x="200053" y="282810"/>
                </a:cubicBezTo>
                <a:cubicBezTo>
                  <a:pt x="199524" y="307681"/>
                  <a:pt x="216986" y="261114"/>
                  <a:pt x="219103" y="292335"/>
                </a:cubicBezTo>
                <a:cubicBezTo>
                  <a:pt x="221220" y="323556"/>
                  <a:pt x="210636" y="451085"/>
                  <a:pt x="212753" y="470135"/>
                </a:cubicBezTo>
                <a:cubicBezTo>
                  <a:pt x="214870" y="489185"/>
                  <a:pt x="221220" y="390760"/>
                  <a:pt x="231803" y="406635"/>
                </a:cubicBezTo>
                <a:cubicBezTo>
                  <a:pt x="242386" y="422510"/>
                  <a:pt x="274666" y="570147"/>
                  <a:pt x="276253" y="565385"/>
                </a:cubicBezTo>
                <a:cubicBezTo>
                  <a:pt x="277840" y="560623"/>
                  <a:pt x="252440" y="439443"/>
                  <a:pt x="241328" y="378060"/>
                </a:cubicBezTo>
                <a:cubicBezTo>
                  <a:pt x="230216" y="316677"/>
                  <a:pt x="214340" y="226189"/>
                  <a:pt x="209578" y="197085"/>
                </a:cubicBezTo>
                <a:cubicBezTo>
                  <a:pt x="204816" y="167981"/>
                  <a:pt x="213282" y="217723"/>
                  <a:pt x="212753" y="203435"/>
                </a:cubicBezTo>
                <a:cubicBezTo>
                  <a:pt x="212224" y="189148"/>
                  <a:pt x="235507" y="142581"/>
                  <a:pt x="206403" y="111360"/>
                </a:cubicBezTo>
                <a:cubicBezTo>
                  <a:pt x="177299" y="80139"/>
                  <a:pt x="-2618" y="-5057"/>
                  <a:pt x="28" y="23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 1350">
            <a:extLst>
              <a:ext uri="{FF2B5EF4-FFF2-40B4-BE49-F238E27FC236}">
                <a16:creationId xmlns:a16="http://schemas.microsoft.com/office/drawing/2014/main" id="{2EB5B123-DDE4-6E17-21B9-11C7F83B661A}"/>
              </a:ext>
            </a:extLst>
          </p:cNvPr>
          <p:cNvSpPr/>
          <p:nvPr/>
        </p:nvSpPr>
        <p:spPr>
          <a:xfrm>
            <a:off x="4772006" y="790430"/>
            <a:ext cx="803089" cy="258985"/>
          </a:xfrm>
          <a:custGeom>
            <a:avLst/>
            <a:gdLst>
              <a:gd name="connsiteX0" fmla="*/ 19 w 803089"/>
              <a:gd name="connsiteY0" fmla="*/ 145 h 258985"/>
              <a:gd name="connsiteX1" fmla="*/ 323869 w 803089"/>
              <a:gd name="connsiteY1" fmla="*/ 22370 h 258985"/>
              <a:gd name="connsiteX2" fmla="*/ 317519 w 803089"/>
              <a:gd name="connsiteY2" fmla="*/ 16020 h 258985"/>
              <a:gd name="connsiteX3" fmla="*/ 790594 w 803089"/>
              <a:gd name="connsiteY3" fmla="*/ 254145 h 258985"/>
              <a:gd name="connsiteX4" fmla="*/ 638194 w 803089"/>
              <a:gd name="connsiteY4" fmla="*/ 165245 h 258985"/>
              <a:gd name="connsiteX5" fmla="*/ 339744 w 803089"/>
              <a:gd name="connsiteY5" fmla="*/ 35070 h 258985"/>
              <a:gd name="connsiteX6" fmla="*/ 19 w 803089"/>
              <a:gd name="connsiteY6" fmla="*/ 145 h 258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3089" h="258985">
                <a:moveTo>
                  <a:pt x="19" y="145"/>
                </a:moveTo>
                <a:cubicBezTo>
                  <a:pt x="-2627" y="-1972"/>
                  <a:pt x="270953" y="19724"/>
                  <a:pt x="323869" y="22370"/>
                </a:cubicBezTo>
                <a:cubicBezTo>
                  <a:pt x="376785" y="25016"/>
                  <a:pt x="317519" y="16020"/>
                  <a:pt x="317519" y="16020"/>
                </a:cubicBezTo>
                <a:lnTo>
                  <a:pt x="790594" y="254145"/>
                </a:lnTo>
                <a:cubicBezTo>
                  <a:pt x="844040" y="279016"/>
                  <a:pt x="713336" y="201758"/>
                  <a:pt x="638194" y="165245"/>
                </a:cubicBezTo>
                <a:cubicBezTo>
                  <a:pt x="563052" y="128732"/>
                  <a:pt x="442931" y="62587"/>
                  <a:pt x="339744" y="35070"/>
                </a:cubicBezTo>
                <a:cubicBezTo>
                  <a:pt x="236557" y="7553"/>
                  <a:pt x="2665" y="2262"/>
                  <a:pt x="19" y="14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 1351">
            <a:extLst>
              <a:ext uri="{FF2B5EF4-FFF2-40B4-BE49-F238E27FC236}">
                <a16:creationId xmlns:a16="http://schemas.microsoft.com/office/drawing/2014/main" id="{41F2F7B8-5977-2BAD-7E4B-5F36B3CC7279}"/>
              </a:ext>
            </a:extLst>
          </p:cNvPr>
          <p:cNvSpPr/>
          <p:nvPr/>
        </p:nvSpPr>
        <p:spPr>
          <a:xfrm>
            <a:off x="3515879" y="949026"/>
            <a:ext cx="965789" cy="114658"/>
          </a:xfrm>
          <a:custGeom>
            <a:avLst/>
            <a:gdLst>
              <a:gd name="connsiteX0" fmla="*/ 964046 w 965789"/>
              <a:gd name="connsiteY0" fmla="*/ 114599 h 114658"/>
              <a:gd name="connsiteX1" fmla="*/ 395721 w 965789"/>
              <a:gd name="connsiteY1" fmla="*/ 299 h 114658"/>
              <a:gd name="connsiteX2" fmla="*/ 2021 w 965789"/>
              <a:gd name="connsiteY2" fmla="*/ 79674 h 114658"/>
              <a:gd name="connsiteX3" fmla="*/ 256021 w 965789"/>
              <a:gd name="connsiteY3" fmla="*/ 25699 h 114658"/>
              <a:gd name="connsiteX4" fmla="*/ 563996 w 965789"/>
              <a:gd name="connsiteY4" fmla="*/ 16174 h 114658"/>
              <a:gd name="connsiteX5" fmla="*/ 964046 w 965789"/>
              <a:gd name="connsiteY5" fmla="*/ 114599 h 114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5789" h="114658">
                <a:moveTo>
                  <a:pt x="964046" y="114599"/>
                </a:moveTo>
                <a:cubicBezTo>
                  <a:pt x="936000" y="111953"/>
                  <a:pt x="556058" y="6120"/>
                  <a:pt x="395721" y="299"/>
                </a:cubicBezTo>
                <a:cubicBezTo>
                  <a:pt x="235384" y="-5522"/>
                  <a:pt x="25304" y="75441"/>
                  <a:pt x="2021" y="79674"/>
                </a:cubicBezTo>
                <a:cubicBezTo>
                  <a:pt x="-21262" y="83907"/>
                  <a:pt x="162358" y="36282"/>
                  <a:pt x="256021" y="25699"/>
                </a:cubicBezTo>
                <a:cubicBezTo>
                  <a:pt x="349684" y="15116"/>
                  <a:pt x="453929" y="828"/>
                  <a:pt x="563996" y="16174"/>
                </a:cubicBezTo>
                <a:cubicBezTo>
                  <a:pt x="674063" y="31520"/>
                  <a:pt x="992092" y="117245"/>
                  <a:pt x="964046" y="114599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 1352">
            <a:extLst>
              <a:ext uri="{FF2B5EF4-FFF2-40B4-BE49-F238E27FC236}">
                <a16:creationId xmlns:a16="http://schemas.microsoft.com/office/drawing/2014/main" id="{9345F0E1-2A66-9A7C-B7F8-E4C6144B51CB}"/>
              </a:ext>
            </a:extLst>
          </p:cNvPr>
          <p:cNvSpPr/>
          <p:nvPr/>
        </p:nvSpPr>
        <p:spPr>
          <a:xfrm>
            <a:off x="2941329" y="1351531"/>
            <a:ext cx="535551" cy="294370"/>
          </a:xfrm>
          <a:custGeom>
            <a:avLst/>
            <a:gdLst>
              <a:gd name="connsiteX0" fmla="*/ 516246 w 535551"/>
              <a:gd name="connsiteY0" fmla="*/ 10544 h 294370"/>
              <a:gd name="connsiteX1" fmla="*/ 1896 w 535551"/>
              <a:gd name="connsiteY1" fmla="*/ 293119 h 294370"/>
              <a:gd name="connsiteX2" fmla="*/ 344796 w 535551"/>
              <a:gd name="connsiteY2" fmla="*/ 112144 h 294370"/>
              <a:gd name="connsiteX3" fmla="*/ 414646 w 535551"/>
              <a:gd name="connsiteY3" fmla="*/ 64519 h 294370"/>
              <a:gd name="connsiteX4" fmla="*/ 516246 w 535551"/>
              <a:gd name="connsiteY4" fmla="*/ 10544 h 294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5551" h="294370">
                <a:moveTo>
                  <a:pt x="516246" y="10544"/>
                </a:moveTo>
                <a:lnTo>
                  <a:pt x="1896" y="293119"/>
                </a:lnTo>
                <a:cubicBezTo>
                  <a:pt x="-26679" y="310052"/>
                  <a:pt x="276004" y="150244"/>
                  <a:pt x="344796" y="112144"/>
                </a:cubicBezTo>
                <a:cubicBezTo>
                  <a:pt x="413588" y="74044"/>
                  <a:pt x="378663" y="80394"/>
                  <a:pt x="414646" y="64519"/>
                </a:cubicBezTo>
                <a:cubicBezTo>
                  <a:pt x="450629" y="48644"/>
                  <a:pt x="585038" y="-27556"/>
                  <a:pt x="516246" y="1054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 1353">
            <a:extLst>
              <a:ext uri="{FF2B5EF4-FFF2-40B4-BE49-F238E27FC236}">
                <a16:creationId xmlns:a16="http://schemas.microsoft.com/office/drawing/2014/main" id="{AF18BC99-7392-905A-6BAA-3A245AFEAC26}"/>
              </a:ext>
            </a:extLst>
          </p:cNvPr>
          <p:cNvSpPr/>
          <p:nvPr/>
        </p:nvSpPr>
        <p:spPr>
          <a:xfrm>
            <a:off x="2810959" y="1731463"/>
            <a:ext cx="931869" cy="373307"/>
          </a:xfrm>
          <a:custGeom>
            <a:avLst/>
            <a:gdLst>
              <a:gd name="connsiteX0" fmla="*/ 929191 w 931869"/>
              <a:gd name="connsiteY0" fmla="*/ 2087 h 373307"/>
              <a:gd name="connsiteX1" fmla="*/ 8441 w 931869"/>
              <a:gd name="connsiteY1" fmla="*/ 370387 h 373307"/>
              <a:gd name="connsiteX2" fmla="*/ 462466 w 931869"/>
              <a:gd name="connsiteY2" fmla="*/ 176712 h 373307"/>
              <a:gd name="connsiteX3" fmla="*/ 294191 w 931869"/>
              <a:gd name="connsiteY3" fmla="*/ 217987 h 373307"/>
              <a:gd name="connsiteX4" fmla="*/ 929191 w 931869"/>
              <a:gd name="connsiteY4" fmla="*/ 2087 h 373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1869" h="373307">
                <a:moveTo>
                  <a:pt x="929191" y="2087"/>
                </a:moveTo>
                <a:cubicBezTo>
                  <a:pt x="881566" y="27487"/>
                  <a:pt x="86228" y="341283"/>
                  <a:pt x="8441" y="370387"/>
                </a:cubicBezTo>
                <a:cubicBezTo>
                  <a:pt x="-69346" y="399491"/>
                  <a:pt x="414841" y="202112"/>
                  <a:pt x="462466" y="176712"/>
                </a:cubicBezTo>
                <a:cubicBezTo>
                  <a:pt x="510091" y="151312"/>
                  <a:pt x="213758" y="244974"/>
                  <a:pt x="294191" y="217987"/>
                </a:cubicBezTo>
                <a:cubicBezTo>
                  <a:pt x="374624" y="191000"/>
                  <a:pt x="976816" y="-23313"/>
                  <a:pt x="929191" y="208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 1354">
            <a:extLst>
              <a:ext uri="{FF2B5EF4-FFF2-40B4-BE49-F238E27FC236}">
                <a16:creationId xmlns:a16="http://schemas.microsoft.com/office/drawing/2014/main" id="{4807917D-9F03-5BE6-7813-A361FDB3462A}"/>
              </a:ext>
            </a:extLst>
          </p:cNvPr>
          <p:cNvSpPr/>
          <p:nvPr/>
        </p:nvSpPr>
        <p:spPr>
          <a:xfrm>
            <a:off x="2553601" y="2543161"/>
            <a:ext cx="155577" cy="1044569"/>
          </a:xfrm>
          <a:custGeom>
            <a:avLst/>
            <a:gdLst>
              <a:gd name="connsiteX0" fmla="*/ 145149 w 155577"/>
              <a:gd name="connsiteY0" fmla="*/ 14 h 1044569"/>
              <a:gd name="connsiteX1" fmla="*/ 27674 w 155577"/>
              <a:gd name="connsiteY1" fmla="*/ 409589 h 1044569"/>
              <a:gd name="connsiteX2" fmla="*/ 18149 w 155577"/>
              <a:gd name="connsiteY2" fmla="*/ 666764 h 1044569"/>
              <a:gd name="connsiteX3" fmla="*/ 8624 w 155577"/>
              <a:gd name="connsiteY3" fmla="*/ 635014 h 1044569"/>
              <a:gd name="connsiteX4" fmla="*/ 154674 w 155577"/>
              <a:gd name="connsiteY4" fmla="*/ 1038239 h 1044569"/>
              <a:gd name="connsiteX5" fmla="*/ 72124 w 155577"/>
              <a:gd name="connsiteY5" fmla="*/ 885839 h 1044569"/>
              <a:gd name="connsiteX6" fmla="*/ 110224 w 155577"/>
              <a:gd name="connsiteY6" fmla="*/ 942989 h 1044569"/>
              <a:gd name="connsiteX7" fmla="*/ 27674 w 155577"/>
              <a:gd name="connsiteY7" fmla="*/ 698514 h 1044569"/>
              <a:gd name="connsiteX8" fmla="*/ 5449 w 155577"/>
              <a:gd name="connsiteY8" fmla="*/ 495314 h 1044569"/>
              <a:gd name="connsiteX9" fmla="*/ 5449 w 155577"/>
              <a:gd name="connsiteY9" fmla="*/ 501664 h 1044569"/>
              <a:gd name="connsiteX10" fmla="*/ 11799 w 155577"/>
              <a:gd name="connsiteY10" fmla="*/ 304814 h 1044569"/>
              <a:gd name="connsiteX11" fmla="*/ 14974 w 155577"/>
              <a:gd name="connsiteY11" fmla="*/ 393714 h 1044569"/>
              <a:gd name="connsiteX12" fmla="*/ 145149 w 155577"/>
              <a:gd name="connsiteY12" fmla="*/ 14 h 1044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5577" h="1044569">
                <a:moveTo>
                  <a:pt x="145149" y="14"/>
                </a:moveTo>
                <a:cubicBezTo>
                  <a:pt x="147266" y="2660"/>
                  <a:pt x="48841" y="298464"/>
                  <a:pt x="27674" y="409589"/>
                </a:cubicBezTo>
                <a:cubicBezTo>
                  <a:pt x="6507" y="520714"/>
                  <a:pt x="21324" y="629193"/>
                  <a:pt x="18149" y="666764"/>
                </a:cubicBezTo>
                <a:cubicBezTo>
                  <a:pt x="14974" y="704335"/>
                  <a:pt x="-14130" y="573102"/>
                  <a:pt x="8624" y="635014"/>
                </a:cubicBezTo>
                <a:cubicBezTo>
                  <a:pt x="31378" y="696927"/>
                  <a:pt x="144091" y="996435"/>
                  <a:pt x="154674" y="1038239"/>
                </a:cubicBezTo>
                <a:cubicBezTo>
                  <a:pt x="165257" y="1080043"/>
                  <a:pt x="79532" y="901714"/>
                  <a:pt x="72124" y="885839"/>
                </a:cubicBezTo>
                <a:cubicBezTo>
                  <a:pt x="64716" y="869964"/>
                  <a:pt x="117632" y="974210"/>
                  <a:pt x="110224" y="942989"/>
                </a:cubicBezTo>
                <a:cubicBezTo>
                  <a:pt x="102816" y="911768"/>
                  <a:pt x="45136" y="773126"/>
                  <a:pt x="27674" y="698514"/>
                </a:cubicBezTo>
                <a:cubicBezTo>
                  <a:pt x="10212" y="623902"/>
                  <a:pt x="9153" y="528122"/>
                  <a:pt x="5449" y="495314"/>
                </a:cubicBezTo>
                <a:cubicBezTo>
                  <a:pt x="1745" y="462506"/>
                  <a:pt x="4391" y="533414"/>
                  <a:pt x="5449" y="501664"/>
                </a:cubicBezTo>
                <a:cubicBezTo>
                  <a:pt x="6507" y="469914"/>
                  <a:pt x="10211" y="322806"/>
                  <a:pt x="11799" y="304814"/>
                </a:cubicBezTo>
                <a:cubicBezTo>
                  <a:pt x="13386" y="286822"/>
                  <a:pt x="-5664" y="439222"/>
                  <a:pt x="14974" y="393714"/>
                </a:cubicBezTo>
                <a:cubicBezTo>
                  <a:pt x="35612" y="348206"/>
                  <a:pt x="143032" y="-2632"/>
                  <a:pt x="145149" y="1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 1355">
            <a:extLst>
              <a:ext uri="{FF2B5EF4-FFF2-40B4-BE49-F238E27FC236}">
                <a16:creationId xmlns:a16="http://schemas.microsoft.com/office/drawing/2014/main" id="{A12B27AC-C0FD-11F0-F783-B6DAD49BCB7A}"/>
              </a:ext>
            </a:extLst>
          </p:cNvPr>
          <p:cNvSpPr/>
          <p:nvPr/>
        </p:nvSpPr>
        <p:spPr>
          <a:xfrm>
            <a:off x="2852966" y="2598890"/>
            <a:ext cx="260044" cy="606841"/>
          </a:xfrm>
          <a:custGeom>
            <a:avLst/>
            <a:gdLst>
              <a:gd name="connsiteX0" fmla="*/ 258534 w 260044"/>
              <a:gd name="connsiteY0" fmla="*/ 4610 h 606841"/>
              <a:gd name="connsiteX1" fmla="*/ 4534 w 260044"/>
              <a:gd name="connsiteY1" fmla="*/ 598335 h 606841"/>
              <a:gd name="connsiteX2" fmla="*/ 106134 w 260044"/>
              <a:gd name="connsiteY2" fmla="*/ 334810 h 606841"/>
              <a:gd name="connsiteX3" fmla="*/ 258534 w 260044"/>
              <a:gd name="connsiteY3" fmla="*/ 4610 h 60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044" h="606841">
                <a:moveTo>
                  <a:pt x="258534" y="4610"/>
                </a:moveTo>
                <a:cubicBezTo>
                  <a:pt x="241601" y="48531"/>
                  <a:pt x="29934" y="543302"/>
                  <a:pt x="4534" y="598335"/>
                </a:cubicBezTo>
                <a:cubicBezTo>
                  <a:pt x="-20866" y="653368"/>
                  <a:pt x="66976" y="426885"/>
                  <a:pt x="106134" y="334810"/>
                </a:cubicBezTo>
                <a:cubicBezTo>
                  <a:pt x="145292" y="242735"/>
                  <a:pt x="275467" y="-39311"/>
                  <a:pt x="258534" y="461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 1356">
            <a:extLst>
              <a:ext uri="{FF2B5EF4-FFF2-40B4-BE49-F238E27FC236}">
                <a16:creationId xmlns:a16="http://schemas.microsoft.com/office/drawing/2014/main" id="{D80D5403-6918-4B0A-3D5F-061543475DA0}"/>
              </a:ext>
            </a:extLst>
          </p:cNvPr>
          <p:cNvSpPr/>
          <p:nvPr/>
        </p:nvSpPr>
        <p:spPr>
          <a:xfrm>
            <a:off x="3412769" y="1740254"/>
            <a:ext cx="669032" cy="257055"/>
          </a:xfrm>
          <a:custGeom>
            <a:avLst/>
            <a:gdLst>
              <a:gd name="connsiteX0" fmla="*/ 629006 w 669032"/>
              <a:gd name="connsiteY0" fmla="*/ 12346 h 257055"/>
              <a:gd name="connsiteX1" fmla="*/ 356 w 669032"/>
              <a:gd name="connsiteY1" fmla="*/ 256821 h 257055"/>
              <a:gd name="connsiteX2" fmla="*/ 540106 w 669032"/>
              <a:gd name="connsiteY2" fmla="*/ 56796 h 257055"/>
              <a:gd name="connsiteX3" fmla="*/ 629006 w 669032"/>
              <a:gd name="connsiteY3" fmla="*/ 12346 h 257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9032" h="257055">
                <a:moveTo>
                  <a:pt x="629006" y="12346"/>
                </a:moveTo>
                <a:cubicBezTo>
                  <a:pt x="539048" y="45683"/>
                  <a:pt x="15173" y="249413"/>
                  <a:pt x="356" y="256821"/>
                </a:cubicBezTo>
                <a:cubicBezTo>
                  <a:pt x="-14461" y="264229"/>
                  <a:pt x="436919" y="93838"/>
                  <a:pt x="540106" y="56796"/>
                </a:cubicBezTo>
                <a:cubicBezTo>
                  <a:pt x="643293" y="19754"/>
                  <a:pt x="718964" y="-20991"/>
                  <a:pt x="629006" y="1234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 1357">
            <a:extLst>
              <a:ext uri="{FF2B5EF4-FFF2-40B4-BE49-F238E27FC236}">
                <a16:creationId xmlns:a16="http://schemas.microsoft.com/office/drawing/2014/main" id="{44263FDA-0254-46D8-CB5C-BB3107AA8CDC}"/>
              </a:ext>
            </a:extLst>
          </p:cNvPr>
          <p:cNvSpPr/>
          <p:nvPr/>
        </p:nvSpPr>
        <p:spPr>
          <a:xfrm>
            <a:off x="4520992" y="1587499"/>
            <a:ext cx="98693" cy="459948"/>
          </a:xfrm>
          <a:custGeom>
            <a:avLst/>
            <a:gdLst>
              <a:gd name="connsiteX0" fmla="*/ 16083 w 98693"/>
              <a:gd name="connsiteY0" fmla="*/ 1 h 459948"/>
              <a:gd name="connsiteX1" fmla="*/ 98633 w 98693"/>
              <a:gd name="connsiteY1" fmla="*/ 212726 h 459948"/>
              <a:gd name="connsiteX2" fmla="*/ 208 w 98693"/>
              <a:gd name="connsiteY2" fmla="*/ 457201 h 459948"/>
              <a:gd name="connsiteX3" fmla="*/ 73233 w 98693"/>
              <a:gd name="connsiteY3" fmla="*/ 336551 h 459948"/>
              <a:gd name="connsiteX4" fmla="*/ 95458 w 98693"/>
              <a:gd name="connsiteY4" fmla="*/ 215901 h 459948"/>
              <a:gd name="connsiteX5" fmla="*/ 16083 w 98693"/>
              <a:gd name="connsiteY5" fmla="*/ 1 h 45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693" h="459948">
                <a:moveTo>
                  <a:pt x="16083" y="1"/>
                </a:moveTo>
                <a:cubicBezTo>
                  <a:pt x="16612" y="-528"/>
                  <a:pt x="101279" y="136526"/>
                  <a:pt x="98633" y="212726"/>
                </a:cubicBezTo>
                <a:cubicBezTo>
                  <a:pt x="95987" y="288926"/>
                  <a:pt x="4441" y="436564"/>
                  <a:pt x="208" y="457201"/>
                </a:cubicBezTo>
                <a:cubicBezTo>
                  <a:pt x="-4025" y="477838"/>
                  <a:pt x="57358" y="376768"/>
                  <a:pt x="73233" y="336551"/>
                </a:cubicBezTo>
                <a:cubicBezTo>
                  <a:pt x="89108" y="296334"/>
                  <a:pt x="99162" y="266172"/>
                  <a:pt x="95458" y="215901"/>
                </a:cubicBezTo>
                <a:cubicBezTo>
                  <a:pt x="91754" y="165630"/>
                  <a:pt x="15554" y="530"/>
                  <a:pt x="16083" y="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345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瑞穂”芳根京子「真犯人フラグ」涙の“クランクアップ”ショットが大反響！ | ポイント交換のPeX">
            <a:extLst>
              <a:ext uri="{FF2B5EF4-FFF2-40B4-BE49-F238E27FC236}">
                <a16:creationId xmlns:a16="http://schemas.microsoft.com/office/drawing/2014/main" id="{C8375A03-4DFD-CDE4-1093-F4D6DC6A9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25"/>
            <a:ext cx="9601200" cy="1257776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1C16DE86-F34B-35E1-1ACE-28E3E711E677}"/>
              </a:ext>
            </a:extLst>
          </p:cNvPr>
          <p:cNvSpPr/>
          <p:nvPr/>
        </p:nvSpPr>
        <p:spPr>
          <a:xfrm>
            <a:off x="4822603" y="3286885"/>
            <a:ext cx="214989" cy="238121"/>
          </a:xfrm>
          <a:custGeom>
            <a:avLst/>
            <a:gdLst>
              <a:gd name="connsiteX0" fmla="*/ 212947 w 214989"/>
              <a:gd name="connsiteY0" fmla="*/ 5590 h 238121"/>
              <a:gd name="connsiteX1" fmla="*/ 54197 w 214989"/>
              <a:gd name="connsiteY1" fmla="*/ 164340 h 238121"/>
              <a:gd name="connsiteX2" fmla="*/ 222 w 214989"/>
              <a:gd name="connsiteY2" fmla="*/ 237365 h 238121"/>
              <a:gd name="connsiteX3" fmla="*/ 70072 w 214989"/>
              <a:gd name="connsiteY3" fmla="*/ 123065 h 238121"/>
              <a:gd name="connsiteX4" fmla="*/ 139922 w 214989"/>
              <a:gd name="connsiteY4" fmla="*/ 43690 h 238121"/>
              <a:gd name="connsiteX5" fmla="*/ 212947 w 214989"/>
              <a:gd name="connsiteY5" fmla="*/ 5590 h 238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989" h="238121">
                <a:moveTo>
                  <a:pt x="212947" y="5590"/>
                </a:moveTo>
                <a:cubicBezTo>
                  <a:pt x="198660" y="25698"/>
                  <a:pt x="89651" y="125711"/>
                  <a:pt x="54197" y="164340"/>
                </a:cubicBezTo>
                <a:cubicBezTo>
                  <a:pt x="18743" y="202969"/>
                  <a:pt x="-2424" y="244244"/>
                  <a:pt x="222" y="237365"/>
                </a:cubicBezTo>
                <a:cubicBezTo>
                  <a:pt x="2868" y="230486"/>
                  <a:pt x="46789" y="155344"/>
                  <a:pt x="70072" y="123065"/>
                </a:cubicBezTo>
                <a:cubicBezTo>
                  <a:pt x="93355" y="90786"/>
                  <a:pt x="117168" y="62740"/>
                  <a:pt x="139922" y="43690"/>
                </a:cubicBezTo>
                <a:cubicBezTo>
                  <a:pt x="162676" y="24640"/>
                  <a:pt x="227234" y="-14518"/>
                  <a:pt x="212947" y="55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DBCD8E49-DC97-6683-9B7E-0700A4A9F8FE}"/>
              </a:ext>
            </a:extLst>
          </p:cNvPr>
          <p:cNvSpPr/>
          <p:nvPr/>
        </p:nvSpPr>
        <p:spPr>
          <a:xfrm>
            <a:off x="4926301" y="3105046"/>
            <a:ext cx="706149" cy="358879"/>
          </a:xfrm>
          <a:custGeom>
            <a:avLst/>
            <a:gdLst>
              <a:gd name="connsiteX0" fmla="*/ 652174 w 706149"/>
              <a:gd name="connsiteY0" fmla="*/ 308079 h 358879"/>
              <a:gd name="connsiteX1" fmla="*/ 528349 w 706149"/>
              <a:gd name="connsiteY1" fmla="*/ 231879 h 358879"/>
              <a:gd name="connsiteX2" fmla="*/ 521999 w 706149"/>
              <a:gd name="connsiteY2" fmla="*/ 206479 h 358879"/>
              <a:gd name="connsiteX3" fmla="*/ 537874 w 706149"/>
              <a:gd name="connsiteY3" fmla="*/ 235054 h 358879"/>
              <a:gd name="connsiteX4" fmla="*/ 429924 w 706149"/>
              <a:gd name="connsiteY4" fmla="*/ 168379 h 358879"/>
              <a:gd name="connsiteX5" fmla="*/ 445799 w 706149"/>
              <a:gd name="connsiteY5" fmla="*/ 79479 h 358879"/>
              <a:gd name="connsiteX6" fmla="*/ 375949 w 706149"/>
              <a:gd name="connsiteY6" fmla="*/ 149329 h 358879"/>
              <a:gd name="connsiteX7" fmla="*/ 369599 w 706149"/>
              <a:gd name="connsiteY7" fmla="*/ 50904 h 358879"/>
              <a:gd name="connsiteX8" fmla="*/ 369599 w 706149"/>
              <a:gd name="connsiteY8" fmla="*/ 133454 h 358879"/>
              <a:gd name="connsiteX9" fmla="*/ 331499 w 706149"/>
              <a:gd name="connsiteY9" fmla="*/ 114404 h 358879"/>
              <a:gd name="connsiteX10" fmla="*/ 261649 w 706149"/>
              <a:gd name="connsiteY10" fmla="*/ 111229 h 358879"/>
              <a:gd name="connsiteX11" fmla="*/ 245774 w 706149"/>
              <a:gd name="connsiteY11" fmla="*/ 104 h 358879"/>
              <a:gd name="connsiteX12" fmla="*/ 226724 w 706149"/>
              <a:gd name="connsiteY12" fmla="*/ 133454 h 358879"/>
              <a:gd name="connsiteX13" fmla="*/ 188624 w 706149"/>
              <a:gd name="connsiteY13" fmla="*/ 38204 h 358879"/>
              <a:gd name="connsiteX14" fmla="*/ 198149 w 706149"/>
              <a:gd name="connsiteY14" fmla="*/ 108054 h 358879"/>
              <a:gd name="connsiteX15" fmla="*/ 140999 w 706149"/>
              <a:gd name="connsiteY15" fmla="*/ 63604 h 358879"/>
              <a:gd name="connsiteX16" fmla="*/ 175924 w 706149"/>
              <a:gd name="connsiteY16" fmla="*/ 139804 h 358879"/>
              <a:gd name="connsiteX17" fmla="*/ 125124 w 706149"/>
              <a:gd name="connsiteY17" fmla="*/ 95354 h 358879"/>
              <a:gd name="connsiteX18" fmla="*/ 153699 w 706149"/>
              <a:gd name="connsiteY18" fmla="*/ 139804 h 358879"/>
              <a:gd name="connsiteX19" fmla="*/ 58449 w 706149"/>
              <a:gd name="connsiteY19" fmla="*/ 89004 h 358879"/>
              <a:gd name="connsiteX20" fmla="*/ 115599 w 706149"/>
              <a:gd name="connsiteY20" fmla="*/ 139804 h 358879"/>
              <a:gd name="connsiteX21" fmla="*/ 90199 w 706149"/>
              <a:gd name="connsiteY21" fmla="*/ 171554 h 358879"/>
              <a:gd name="connsiteX22" fmla="*/ 23524 w 706149"/>
              <a:gd name="connsiteY22" fmla="*/ 196954 h 358879"/>
              <a:gd name="connsiteX23" fmla="*/ 83849 w 706149"/>
              <a:gd name="connsiteY23" fmla="*/ 133454 h 358879"/>
              <a:gd name="connsiteX24" fmla="*/ 1299 w 706149"/>
              <a:gd name="connsiteY24" fmla="*/ 187429 h 358879"/>
              <a:gd name="connsiteX25" fmla="*/ 163224 w 706149"/>
              <a:gd name="connsiteY25" fmla="*/ 149329 h 358879"/>
              <a:gd name="connsiteX26" fmla="*/ 296574 w 706149"/>
              <a:gd name="connsiteY26" fmla="*/ 162029 h 358879"/>
              <a:gd name="connsiteX27" fmla="*/ 290224 w 706149"/>
              <a:gd name="connsiteY27" fmla="*/ 133454 h 358879"/>
              <a:gd name="connsiteX28" fmla="*/ 426749 w 706149"/>
              <a:gd name="connsiteY28" fmla="*/ 219179 h 358879"/>
              <a:gd name="connsiteX29" fmla="*/ 401349 w 706149"/>
              <a:gd name="connsiteY29" fmla="*/ 187429 h 358879"/>
              <a:gd name="connsiteX30" fmla="*/ 493424 w 706149"/>
              <a:gd name="connsiteY30" fmla="*/ 301729 h 358879"/>
              <a:gd name="connsiteX31" fmla="*/ 477549 w 706149"/>
              <a:gd name="connsiteY31" fmla="*/ 263629 h 358879"/>
              <a:gd name="connsiteX32" fmla="*/ 512474 w 706149"/>
              <a:gd name="connsiteY32" fmla="*/ 298554 h 358879"/>
              <a:gd name="connsiteX33" fmla="*/ 493424 w 706149"/>
              <a:gd name="connsiteY33" fmla="*/ 266804 h 358879"/>
              <a:gd name="connsiteX34" fmla="*/ 553749 w 706149"/>
              <a:gd name="connsiteY34" fmla="*/ 301729 h 358879"/>
              <a:gd name="connsiteX35" fmla="*/ 706149 w 706149"/>
              <a:gd name="connsiteY35" fmla="*/ 358879 h 358879"/>
              <a:gd name="connsiteX36" fmla="*/ 652174 w 706149"/>
              <a:gd name="connsiteY36" fmla="*/ 308079 h 358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706149" h="358879">
                <a:moveTo>
                  <a:pt x="652174" y="308079"/>
                </a:moveTo>
                <a:cubicBezTo>
                  <a:pt x="601109" y="278445"/>
                  <a:pt x="550045" y="248812"/>
                  <a:pt x="528349" y="231879"/>
                </a:cubicBezTo>
                <a:cubicBezTo>
                  <a:pt x="506653" y="214946"/>
                  <a:pt x="520412" y="205950"/>
                  <a:pt x="521999" y="206479"/>
                </a:cubicBezTo>
                <a:cubicBezTo>
                  <a:pt x="523586" y="207008"/>
                  <a:pt x="553220" y="241404"/>
                  <a:pt x="537874" y="235054"/>
                </a:cubicBezTo>
                <a:cubicBezTo>
                  <a:pt x="522528" y="228704"/>
                  <a:pt x="445270" y="194308"/>
                  <a:pt x="429924" y="168379"/>
                </a:cubicBezTo>
                <a:cubicBezTo>
                  <a:pt x="414578" y="142450"/>
                  <a:pt x="454795" y="82654"/>
                  <a:pt x="445799" y="79479"/>
                </a:cubicBezTo>
                <a:cubicBezTo>
                  <a:pt x="436803" y="76304"/>
                  <a:pt x="388649" y="154092"/>
                  <a:pt x="375949" y="149329"/>
                </a:cubicBezTo>
                <a:cubicBezTo>
                  <a:pt x="363249" y="144566"/>
                  <a:pt x="370657" y="53550"/>
                  <a:pt x="369599" y="50904"/>
                </a:cubicBezTo>
                <a:cubicBezTo>
                  <a:pt x="368541" y="48258"/>
                  <a:pt x="375949" y="122871"/>
                  <a:pt x="369599" y="133454"/>
                </a:cubicBezTo>
                <a:cubicBezTo>
                  <a:pt x="363249" y="144037"/>
                  <a:pt x="349491" y="118108"/>
                  <a:pt x="331499" y="114404"/>
                </a:cubicBezTo>
                <a:cubicBezTo>
                  <a:pt x="313507" y="110700"/>
                  <a:pt x="275936" y="130279"/>
                  <a:pt x="261649" y="111229"/>
                </a:cubicBezTo>
                <a:cubicBezTo>
                  <a:pt x="247361" y="92179"/>
                  <a:pt x="251595" y="-3600"/>
                  <a:pt x="245774" y="104"/>
                </a:cubicBezTo>
                <a:cubicBezTo>
                  <a:pt x="239953" y="3808"/>
                  <a:pt x="236249" y="127104"/>
                  <a:pt x="226724" y="133454"/>
                </a:cubicBezTo>
                <a:cubicBezTo>
                  <a:pt x="217199" y="139804"/>
                  <a:pt x="193386" y="42437"/>
                  <a:pt x="188624" y="38204"/>
                </a:cubicBezTo>
                <a:cubicBezTo>
                  <a:pt x="183862" y="33971"/>
                  <a:pt x="206086" y="103821"/>
                  <a:pt x="198149" y="108054"/>
                </a:cubicBezTo>
                <a:cubicBezTo>
                  <a:pt x="190212" y="112287"/>
                  <a:pt x="144703" y="58312"/>
                  <a:pt x="140999" y="63604"/>
                </a:cubicBezTo>
                <a:cubicBezTo>
                  <a:pt x="137295" y="68896"/>
                  <a:pt x="178570" y="134512"/>
                  <a:pt x="175924" y="139804"/>
                </a:cubicBezTo>
                <a:cubicBezTo>
                  <a:pt x="173278" y="145096"/>
                  <a:pt x="128828" y="95354"/>
                  <a:pt x="125124" y="95354"/>
                </a:cubicBezTo>
                <a:cubicBezTo>
                  <a:pt x="121420" y="95354"/>
                  <a:pt x="164811" y="140862"/>
                  <a:pt x="153699" y="139804"/>
                </a:cubicBezTo>
                <a:cubicBezTo>
                  <a:pt x="142587" y="138746"/>
                  <a:pt x="64799" y="89004"/>
                  <a:pt x="58449" y="89004"/>
                </a:cubicBezTo>
                <a:cubicBezTo>
                  <a:pt x="52099" y="89004"/>
                  <a:pt x="110307" y="126046"/>
                  <a:pt x="115599" y="139804"/>
                </a:cubicBezTo>
                <a:cubicBezTo>
                  <a:pt x="120891" y="153562"/>
                  <a:pt x="105545" y="162029"/>
                  <a:pt x="90199" y="171554"/>
                </a:cubicBezTo>
                <a:cubicBezTo>
                  <a:pt x="74853" y="181079"/>
                  <a:pt x="24582" y="203304"/>
                  <a:pt x="23524" y="196954"/>
                </a:cubicBezTo>
                <a:cubicBezTo>
                  <a:pt x="22466" y="190604"/>
                  <a:pt x="87553" y="135041"/>
                  <a:pt x="83849" y="133454"/>
                </a:cubicBezTo>
                <a:cubicBezTo>
                  <a:pt x="80145" y="131867"/>
                  <a:pt x="-11930" y="184783"/>
                  <a:pt x="1299" y="187429"/>
                </a:cubicBezTo>
                <a:cubicBezTo>
                  <a:pt x="14528" y="190075"/>
                  <a:pt x="114011" y="153562"/>
                  <a:pt x="163224" y="149329"/>
                </a:cubicBezTo>
                <a:cubicBezTo>
                  <a:pt x="212436" y="145096"/>
                  <a:pt x="275407" y="164675"/>
                  <a:pt x="296574" y="162029"/>
                </a:cubicBezTo>
                <a:cubicBezTo>
                  <a:pt x="317741" y="159383"/>
                  <a:pt x="268528" y="123929"/>
                  <a:pt x="290224" y="133454"/>
                </a:cubicBezTo>
                <a:cubicBezTo>
                  <a:pt x="311920" y="142979"/>
                  <a:pt x="408228" y="210183"/>
                  <a:pt x="426749" y="219179"/>
                </a:cubicBezTo>
                <a:cubicBezTo>
                  <a:pt x="445270" y="228175"/>
                  <a:pt x="401349" y="187429"/>
                  <a:pt x="401349" y="187429"/>
                </a:cubicBezTo>
                <a:cubicBezTo>
                  <a:pt x="412462" y="201187"/>
                  <a:pt x="480724" y="289029"/>
                  <a:pt x="493424" y="301729"/>
                </a:cubicBezTo>
                <a:cubicBezTo>
                  <a:pt x="506124" y="314429"/>
                  <a:pt x="474374" y="264158"/>
                  <a:pt x="477549" y="263629"/>
                </a:cubicBezTo>
                <a:cubicBezTo>
                  <a:pt x="480724" y="263100"/>
                  <a:pt x="509828" y="298025"/>
                  <a:pt x="512474" y="298554"/>
                </a:cubicBezTo>
                <a:cubicBezTo>
                  <a:pt x="515120" y="299083"/>
                  <a:pt x="486545" y="266275"/>
                  <a:pt x="493424" y="266804"/>
                </a:cubicBezTo>
                <a:cubicBezTo>
                  <a:pt x="500303" y="267333"/>
                  <a:pt x="518295" y="286383"/>
                  <a:pt x="553749" y="301729"/>
                </a:cubicBezTo>
                <a:cubicBezTo>
                  <a:pt x="589203" y="317075"/>
                  <a:pt x="706149" y="358879"/>
                  <a:pt x="706149" y="358879"/>
                </a:cubicBezTo>
                <a:lnTo>
                  <a:pt x="652174" y="30807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4D94BAA0-2B8B-A91A-D771-E763AD5692B2}"/>
              </a:ext>
            </a:extLst>
          </p:cNvPr>
          <p:cNvSpPr/>
          <p:nvPr/>
        </p:nvSpPr>
        <p:spPr>
          <a:xfrm>
            <a:off x="4809948" y="3235273"/>
            <a:ext cx="179268" cy="266765"/>
          </a:xfrm>
          <a:custGeom>
            <a:avLst/>
            <a:gdLst>
              <a:gd name="connsiteX0" fmla="*/ 177 w 179268"/>
              <a:gd name="connsiteY0" fmla="*/ 266752 h 266765"/>
              <a:gd name="connsiteX1" fmla="*/ 117652 w 179268"/>
              <a:gd name="connsiteY1" fmla="*/ 85777 h 266765"/>
              <a:gd name="connsiteX2" fmla="*/ 177977 w 179268"/>
              <a:gd name="connsiteY2" fmla="*/ 52 h 266765"/>
              <a:gd name="connsiteX3" fmla="*/ 146227 w 179268"/>
              <a:gd name="connsiteY3" fmla="*/ 76252 h 266765"/>
              <a:gd name="connsiteX4" fmla="*/ 177 w 179268"/>
              <a:gd name="connsiteY4" fmla="*/ 266752 h 266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268" h="266765">
                <a:moveTo>
                  <a:pt x="177" y="266752"/>
                </a:moveTo>
                <a:cubicBezTo>
                  <a:pt x="-4585" y="268339"/>
                  <a:pt x="88019" y="130227"/>
                  <a:pt x="117652" y="85777"/>
                </a:cubicBezTo>
                <a:cubicBezTo>
                  <a:pt x="147285" y="41327"/>
                  <a:pt x="173215" y="1639"/>
                  <a:pt x="177977" y="52"/>
                </a:cubicBezTo>
                <a:cubicBezTo>
                  <a:pt x="182739" y="-1535"/>
                  <a:pt x="174802" y="33390"/>
                  <a:pt x="146227" y="76252"/>
                </a:cubicBezTo>
                <a:cubicBezTo>
                  <a:pt x="117652" y="119114"/>
                  <a:pt x="4939" y="265165"/>
                  <a:pt x="177" y="266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7A31A975-5F99-20DA-EFD8-D2FF1E7EEBC7}"/>
              </a:ext>
            </a:extLst>
          </p:cNvPr>
          <p:cNvSpPr/>
          <p:nvPr/>
        </p:nvSpPr>
        <p:spPr>
          <a:xfrm>
            <a:off x="4971920" y="3200323"/>
            <a:ext cx="345700" cy="69930"/>
          </a:xfrm>
          <a:custGeom>
            <a:avLst/>
            <a:gdLst>
              <a:gd name="connsiteX0" fmla="*/ 3305 w 345700"/>
              <a:gd name="connsiteY0" fmla="*/ 69927 h 69930"/>
              <a:gd name="connsiteX1" fmla="*/ 263655 w 345700"/>
              <a:gd name="connsiteY1" fmla="*/ 6427 h 69930"/>
              <a:gd name="connsiteX2" fmla="*/ 343030 w 345700"/>
              <a:gd name="connsiteY2" fmla="*/ 15952 h 69930"/>
              <a:gd name="connsiteX3" fmla="*/ 308105 w 345700"/>
              <a:gd name="connsiteY3" fmla="*/ 77 h 69930"/>
              <a:gd name="connsiteX4" fmla="*/ 130305 w 345700"/>
              <a:gd name="connsiteY4" fmla="*/ 9602 h 69930"/>
              <a:gd name="connsiteX5" fmla="*/ 193805 w 345700"/>
              <a:gd name="connsiteY5" fmla="*/ 3252 h 69930"/>
              <a:gd name="connsiteX6" fmla="*/ 120780 w 345700"/>
              <a:gd name="connsiteY6" fmla="*/ 9602 h 69930"/>
              <a:gd name="connsiteX7" fmla="*/ 3305 w 345700"/>
              <a:gd name="connsiteY7" fmla="*/ 69927 h 6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700" h="69930">
                <a:moveTo>
                  <a:pt x="3305" y="69927"/>
                </a:moveTo>
                <a:cubicBezTo>
                  <a:pt x="27117" y="69398"/>
                  <a:pt x="207034" y="15423"/>
                  <a:pt x="263655" y="6427"/>
                </a:cubicBezTo>
                <a:cubicBezTo>
                  <a:pt x="320276" y="-2569"/>
                  <a:pt x="335622" y="17010"/>
                  <a:pt x="343030" y="15952"/>
                </a:cubicBezTo>
                <a:cubicBezTo>
                  <a:pt x="350438" y="14894"/>
                  <a:pt x="343559" y="1135"/>
                  <a:pt x="308105" y="77"/>
                </a:cubicBezTo>
                <a:cubicBezTo>
                  <a:pt x="272651" y="-981"/>
                  <a:pt x="149355" y="9073"/>
                  <a:pt x="130305" y="9602"/>
                </a:cubicBezTo>
                <a:cubicBezTo>
                  <a:pt x="111255" y="10131"/>
                  <a:pt x="195392" y="3252"/>
                  <a:pt x="193805" y="3252"/>
                </a:cubicBezTo>
                <a:cubicBezTo>
                  <a:pt x="192218" y="3252"/>
                  <a:pt x="150413" y="1665"/>
                  <a:pt x="120780" y="9602"/>
                </a:cubicBezTo>
                <a:cubicBezTo>
                  <a:pt x="91147" y="17539"/>
                  <a:pt x="-20507" y="70456"/>
                  <a:pt x="3305" y="69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C442AF6E-1508-4BDA-C89B-40F513773596}"/>
              </a:ext>
            </a:extLst>
          </p:cNvPr>
          <p:cNvSpPr/>
          <p:nvPr/>
        </p:nvSpPr>
        <p:spPr>
          <a:xfrm>
            <a:off x="5210152" y="3212300"/>
            <a:ext cx="333231" cy="119657"/>
          </a:xfrm>
          <a:custGeom>
            <a:avLst/>
            <a:gdLst>
              <a:gd name="connsiteX0" fmla="*/ 23 w 333231"/>
              <a:gd name="connsiteY0" fmla="*/ 10325 h 119657"/>
              <a:gd name="connsiteX1" fmla="*/ 120673 w 333231"/>
              <a:gd name="connsiteY1" fmla="*/ 7150 h 119657"/>
              <a:gd name="connsiteX2" fmla="*/ 327048 w 333231"/>
              <a:gd name="connsiteY2" fmla="*/ 118275 h 119657"/>
              <a:gd name="connsiteX3" fmla="*/ 273073 w 333231"/>
              <a:gd name="connsiteY3" fmla="*/ 67475 h 119657"/>
              <a:gd name="connsiteX4" fmla="*/ 209573 w 333231"/>
              <a:gd name="connsiteY4" fmla="*/ 38900 h 119657"/>
              <a:gd name="connsiteX5" fmla="*/ 111148 w 333231"/>
              <a:gd name="connsiteY5" fmla="*/ 3975 h 119657"/>
              <a:gd name="connsiteX6" fmla="*/ 23 w 333231"/>
              <a:gd name="connsiteY6" fmla="*/ 10325 h 11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231" h="119657">
                <a:moveTo>
                  <a:pt x="23" y="10325"/>
                </a:moveTo>
                <a:cubicBezTo>
                  <a:pt x="1610" y="10854"/>
                  <a:pt x="66169" y="-10842"/>
                  <a:pt x="120673" y="7150"/>
                </a:cubicBezTo>
                <a:cubicBezTo>
                  <a:pt x="175177" y="25142"/>
                  <a:pt x="301648" y="108221"/>
                  <a:pt x="327048" y="118275"/>
                </a:cubicBezTo>
                <a:cubicBezTo>
                  <a:pt x="352448" y="128329"/>
                  <a:pt x="292652" y="80704"/>
                  <a:pt x="273073" y="67475"/>
                </a:cubicBezTo>
                <a:cubicBezTo>
                  <a:pt x="253494" y="54246"/>
                  <a:pt x="236560" y="49483"/>
                  <a:pt x="209573" y="38900"/>
                </a:cubicBezTo>
                <a:cubicBezTo>
                  <a:pt x="182586" y="28317"/>
                  <a:pt x="142898" y="9796"/>
                  <a:pt x="111148" y="3975"/>
                </a:cubicBezTo>
                <a:cubicBezTo>
                  <a:pt x="79398" y="-1846"/>
                  <a:pt x="-1564" y="9796"/>
                  <a:pt x="23" y="10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D50DD273-7E59-E79B-ECE8-1A23A478EC6D}"/>
              </a:ext>
            </a:extLst>
          </p:cNvPr>
          <p:cNvSpPr/>
          <p:nvPr/>
        </p:nvSpPr>
        <p:spPr>
          <a:xfrm>
            <a:off x="5140277" y="3136811"/>
            <a:ext cx="435029" cy="193945"/>
          </a:xfrm>
          <a:custGeom>
            <a:avLst/>
            <a:gdLst>
              <a:gd name="connsiteX0" fmla="*/ 48 w 435029"/>
              <a:gd name="connsiteY0" fmla="*/ 54064 h 193945"/>
              <a:gd name="connsiteX1" fmla="*/ 117523 w 435029"/>
              <a:gd name="connsiteY1" fmla="*/ 50889 h 193945"/>
              <a:gd name="connsiteX2" fmla="*/ 76248 w 435029"/>
              <a:gd name="connsiteY2" fmla="*/ 57239 h 193945"/>
              <a:gd name="connsiteX3" fmla="*/ 88948 w 435029"/>
              <a:gd name="connsiteY3" fmla="*/ 89 h 193945"/>
              <a:gd name="connsiteX4" fmla="*/ 114348 w 435029"/>
              <a:gd name="connsiteY4" fmla="*/ 44539 h 193945"/>
              <a:gd name="connsiteX5" fmla="*/ 228648 w 435029"/>
              <a:gd name="connsiteY5" fmla="*/ 63589 h 193945"/>
              <a:gd name="connsiteX6" fmla="*/ 177848 w 435029"/>
              <a:gd name="connsiteY6" fmla="*/ 57239 h 193945"/>
              <a:gd name="connsiteX7" fmla="*/ 311198 w 435029"/>
              <a:gd name="connsiteY7" fmla="*/ 111214 h 193945"/>
              <a:gd name="connsiteX8" fmla="*/ 292148 w 435029"/>
              <a:gd name="connsiteY8" fmla="*/ 88989 h 193945"/>
              <a:gd name="connsiteX9" fmla="*/ 377873 w 435029"/>
              <a:gd name="connsiteY9" fmla="*/ 139789 h 193945"/>
              <a:gd name="connsiteX10" fmla="*/ 435023 w 435029"/>
              <a:gd name="connsiteY10" fmla="*/ 193764 h 193945"/>
              <a:gd name="connsiteX11" fmla="*/ 374698 w 435029"/>
              <a:gd name="connsiteY11" fmla="*/ 155664 h 193945"/>
              <a:gd name="connsiteX12" fmla="*/ 263573 w 435029"/>
              <a:gd name="connsiteY12" fmla="*/ 111214 h 193945"/>
              <a:gd name="connsiteX13" fmla="*/ 133398 w 435029"/>
              <a:gd name="connsiteY13" fmla="*/ 63589 h 193945"/>
              <a:gd name="connsiteX14" fmla="*/ 48 w 435029"/>
              <a:gd name="connsiteY14" fmla="*/ 54064 h 193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5029" h="193945">
                <a:moveTo>
                  <a:pt x="48" y="54064"/>
                </a:moveTo>
                <a:cubicBezTo>
                  <a:pt x="-2598" y="51947"/>
                  <a:pt x="104823" y="50360"/>
                  <a:pt x="117523" y="50889"/>
                </a:cubicBezTo>
                <a:cubicBezTo>
                  <a:pt x="130223" y="51418"/>
                  <a:pt x="81011" y="65706"/>
                  <a:pt x="76248" y="57239"/>
                </a:cubicBezTo>
                <a:cubicBezTo>
                  <a:pt x="71485" y="48772"/>
                  <a:pt x="82598" y="2206"/>
                  <a:pt x="88948" y="89"/>
                </a:cubicBezTo>
                <a:cubicBezTo>
                  <a:pt x="95298" y="-2028"/>
                  <a:pt x="91065" y="33956"/>
                  <a:pt x="114348" y="44539"/>
                </a:cubicBezTo>
                <a:cubicBezTo>
                  <a:pt x="137631" y="55122"/>
                  <a:pt x="218065" y="61472"/>
                  <a:pt x="228648" y="63589"/>
                </a:cubicBezTo>
                <a:cubicBezTo>
                  <a:pt x="239231" y="65706"/>
                  <a:pt x="164090" y="49301"/>
                  <a:pt x="177848" y="57239"/>
                </a:cubicBezTo>
                <a:cubicBezTo>
                  <a:pt x="191606" y="65177"/>
                  <a:pt x="292148" y="105922"/>
                  <a:pt x="311198" y="111214"/>
                </a:cubicBezTo>
                <a:cubicBezTo>
                  <a:pt x="330248" y="116506"/>
                  <a:pt x="281036" y="84227"/>
                  <a:pt x="292148" y="88989"/>
                </a:cubicBezTo>
                <a:cubicBezTo>
                  <a:pt x="303260" y="93751"/>
                  <a:pt x="354061" y="122327"/>
                  <a:pt x="377873" y="139789"/>
                </a:cubicBezTo>
                <a:cubicBezTo>
                  <a:pt x="401685" y="157251"/>
                  <a:pt x="435552" y="191118"/>
                  <a:pt x="435023" y="193764"/>
                </a:cubicBezTo>
                <a:cubicBezTo>
                  <a:pt x="434494" y="196410"/>
                  <a:pt x="403273" y="169422"/>
                  <a:pt x="374698" y="155664"/>
                </a:cubicBezTo>
                <a:cubicBezTo>
                  <a:pt x="346123" y="141906"/>
                  <a:pt x="303790" y="126560"/>
                  <a:pt x="263573" y="111214"/>
                </a:cubicBezTo>
                <a:cubicBezTo>
                  <a:pt x="223356" y="95868"/>
                  <a:pt x="174144" y="71526"/>
                  <a:pt x="133398" y="63589"/>
                </a:cubicBezTo>
                <a:cubicBezTo>
                  <a:pt x="92652" y="55652"/>
                  <a:pt x="2694" y="56181"/>
                  <a:pt x="48" y="54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FC6EFF5F-3D14-1BDA-EEAC-1CC52FDD37E3}"/>
              </a:ext>
            </a:extLst>
          </p:cNvPr>
          <p:cNvSpPr/>
          <p:nvPr/>
        </p:nvSpPr>
        <p:spPr>
          <a:xfrm>
            <a:off x="5264100" y="3390823"/>
            <a:ext cx="209602" cy="155680"/>
          </a:xfrm>
          <a:custGeom>
            <a:avLst/>
            <a:gdLst>
              <a:gd name="connsiteX0" fmla="*/ 209600 w 209602"/>
              <a:gd name="connsiteY0" fmla="*/ 77 h 155680"/>
              <a:gd name="connsiteX1" fmla="*/ 98475 w 209602"/>
              <a:gd name="connsiteY1" fmla="*/ 101677 h 155680"/>
              <a:gd name="connsiteX2" fmla="*/ 50 w 209602"/>
              <a:gd name="connsiteY2" fmla="*/ 155652 h 155680"/>
              <a:gd name="connsiteX3" fmla="*/ 111175 w 209602"/>
              <a:gd name="connsiteY3" fmla="*/ 95327 h 155680"/>
              <a:gd name="connsiteX4" fmla="*/ 9575 w 209602"/>
              <a:gd name="connsiteY4" fmla="*/ 139777 h 155680"/>
              <a:gd name="connsiteX5" fmla="*/ 101650 w 209602"/>
              <a:gd name="connsiteY5" fmla="*/ 85802 h 155680"/>
              <a:gd name="connsiteX6" fmla="*/ 209600 w 209602"/>
              <a:gd name="connsiteY6" fmla="*/ 77 h 15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602" h="155680">
                <a:moveTo>
                  <a:pt x="209600" y="77"/>
                </a:moveTo>
                <a:cubicBezTo>
                  <a:pt x="209071" y="2723"/>
                  <a:pt x="133400" y="75748"/>
                  <a:pt x="98475" y="101677"/>
                </a:cubicBezTo>
                <a:cubicBezTo>
                  <a:pt x="63550" y="127606"/>
                  <a:pt x="-2067" y="156710"/>
                  <a:pt x="50" y="155652"/>
                </a:cubicBezTo>
                <a:cubicBezTo>
                  <a:pt x="2167" y="154594"/>
                  <a:pt x="109587" y="97973"/>
                  <a:pt x="111175" y="95327"/>
                </a:cubicBezTo>
                <a:cubicBezTo>
                  <a:pt x="112762" y="92681"/>
                  <a:pt x="11162" y="141364"/>
                  <a:pt x="9575" y="139777"/>
                </a:cubicBezTo>
                <a:cubicBezTo>
                  <a:pt x="7988" y="138190"/>
                  <a:pt x="67254" y="108027"/>
                  <a:pt x="101650" y="85802"/>
                </a:cubicBezTo>
                <a:cubicBezTo>
                  <a:pt x="136046" y="63577"/>
                  <a:pt x="210129" y="-2569"/>
                  <a:pt x="209600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76DC0782-E5B7-47D7-0572-C3B1D190843F}"/>
              </a:ext>
            </a:extLst>
          </p:cNvPr>
          <p:cNvSpPr/>
          <p:nvPr/>
        </p:nvSpPr>
        <p:spPr>
          <a:xfrm>
            <a:off x="4900235" y="3362325"/>
            <a:ext cx="62367" cy="194158"/>
          </a:xfrm>
          <a:custGeom>
            <a:avLst/>
            <a:gdLst>
              <a:gd name="connsiteX0" fmla="*/ 14665 w 62367"/>
              <a:gd name="connsiteY0" fmla="*/ 0 h 194158"/>
              <a:gd name="connsiteX1" fmla="*/ 1965 w 62367"/>
              <a:gd name="connsiteY1" fmla="*/ 127000 h 194158"/>
              <a:gd name="connsiteX2" fmla="*/ 62290 w 62367"/>
              <a:gd name="connsiteY2" fmla="*/ 193675 h 194158"/>
              <a:gd name="connsiteX3" fmla="*/ 14665 w 62367"/>
              <a:gd name="connsiteY3" fmla="*/ 155575 h 194158"/>
              <a:gd name="connsiteX4" fmla="*/ 14665 w 62367"/>
              <a:gd name="connsiteY4" fmla="*/ 127000 h 194158"/>
              <a:gd name="connsiteX5" fmla="*/ 14665 w 62367"/>
              <a:gd name="connsiteY5" fmla="*/ 0 h 19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367" h="194158">
                <a:moveTo>
                  <a:pt x="14665" y="0"/>
                </a:moveTo>
                <a:cubicBezTo>
                  <a:pt x="12548" y="0"/>
                  <a:pt x="-5972" y="94721"/>
                  <a:pt x="1965" y="127000"/>
                </a:cubicBezTo>
                <a:cubicBezTo>
                  <a:pt x="9902" y="159279"/>
                  <a:pt x="60173" y="188913"/>
                  <a:pt x="62290" y="193675"/>
                </a:cubicBezTo>
                <a:cubicBezTo>
                  <a:pt x="64407" y="198437"/>
                  <a:pt x="22603" y="166688"/>
                  <a:pt x="14665" y="155575"/>
                </a:cubicBezTo>
                <a:cubicBezTo>
                  <a:pt x="6727" y="144463"/>
                  <a:pt x="16252" y="148167"/>
                  <a:pt x="14665" y="127000"/>
                </a:cubicBezTo>
                <a:cubicBezTo>
                  <a:pt x="13078" y="105833"/>
                  <a:pt x="16782" y="0"/>
                  <a:pt x="1466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471645D5-4008-02BE-DDC8-CCA685CB366C}"/>
              </a:ext>
            </a:extLst>
          </p:cNvPr>
          <p:cNvSpPr/>
          <p:nvPr/>
        </p:nvSpPr>
        <p:spPr>
          <a:xfrm>
            <a:off x="4819011" y="3482959"/>
            <a:ext cx="126716" cy="20248"/>
          </a:xfrm>
          <a:custGeom>
            <a:avLst/>
            <a:gdLst>
              <a:gd name="connsiteX0" fmla="*/ 639 w 126716"/>
              <a:gd name="connsiteY0" fmla="*/ 19066 h 20248"/>
              <a:gd name="connsiteX1" fmla="*/ 124464 w 126716"/>
              <a:gd name="connsiteY1" fmla="*/ 16 h 20248"/>
              <a:gd name="connsiteX2" fmla="*/ 76839 w 126716"/>
              <a:gd name="connsiteY2" fmla="*/ 15891 h 20248"/>
              <a:gd name="connsiteX3" fmla="*/ 639 w 126716"/>
              <a:gd name="connsiteY3" fmla="*/ 19066 h 20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716" h="20248">
                <a:moveTo>
                  <a:pt x="639" y="19066"/>
                </a:moveTo>
                <a:cubicBezTo>
                  <a:pt x="8576" y="16420"/>
                  <a:pt x="111764" y="545"/>
                  <a:pt x="124464" y="16"/>
                </a:cubicBezTo>
                <a:cubicBezTo>
                  <a:pt x="137164" y="-513"/>
                  <a:pt x="92714" y="12187"/>
                  <a:pt x="76839" y="15891"/>
                </a:cubicBezTo>
                <a:cubicBezTo>
                  <a:pt x="60964" y="19595"/>
                  <a:pt x="-7298" y="21712"/>
                  <a:pt x="639" y="190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8056D4A8-5BF0-1847-606C-321E31D131E3}"/>
              </a:ext>
            </a:extLst>
          </p:cNvPr>
          <p:cNvSpPr/>
          <p:nvPr/>
        </p:nvSpPr>
        <p:spPr>
          <a:xfrm>
            <a:off x="4871676" y="3416179"/>
            <a:ext cx="433088" cy="131475"/>
          </a:xfrm>
          <a:custGeom>
            <a:avLst/>
            <a:gdLst>
              <a:gd name="connsiteX0" fmla="*/ 17824 w 433088"/>
              <a:gd name="connsiteY0" fmla="*/ 121 h 131475"/>
              <a:gd name="connsiteX1" fmla="*/ 1949 w 433088"/>
              <a:gd name="connsiteY1" fmla="*/ 114421 h 131475"/>
              <a:gd name="connsiteX2" fmla="*/ 68624 w 433088"/>
              <a:gd name="connsiteY2" fmla="*/ 130296 h 131475"/>
              <a:gd name="connsiteX3" fmla="*/ 40049 w 433088"/>
              <a:gd name="connsiteY3" fmla="*/ 108071 h 131475"/>
              <a:gd name="connsiteX4" fmla="*/ 167049 w 433088"/>
              <a:gd name="connsiteY4" fmla="*/ 130296 h 131475"/>
              <a:gd name="connsiteX5" fmla="*/ 424224 w 433088"/>
              <a:gd name="connsiteY5" fmla="*/ 127121 h 131475"/>
              <a:gd name="connsiteX6" fmla="*/ 351199 w 433088"/>
              <a:gd name="connsiteY6" fmla="*/ 117596 h 131475"/>
              <a:gd name="connsiteX7" fmla="*/ 132124 w 433088"/>
              <a:gd name="connsiteY7" fmla="*/ 130296 h 131475"/>
              <a:gd name="connsiteX8" fmla="*/ 33699 w 433088"/>
              <a:gd name="connsiteY8" fmla="*/ 117596 h 131475"/>
              <a:gd name="connsiteX9" fmla="*/ 17824 w 433088"/>
              <a:gd name="connsiteY9" fmla="*/ 92196 h 131475"/>
              <a:gd name="connsiteX10" fmla="*/ 17824 w 433088"/>
              <a:gd name="connsiteY10" fmla="*/ 121 h 13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3088" h="131475">
                <a:moveTo>
                  <a:pt x="17824" y="121"/>
                </a:moveTo>
                <a:cubicBezTo>
                  <a:pt x="15178" y="3825"/>
                  <a:pt x="-6518" y="92725"/>
                  <a:pt x="1949" y="114421"/>
                </a:cubicBezTo>
                <a:cubicBezTo>
                  <a:pt x="10416" y="136117"/>
                  <a:pt x="62274" y="131354"/>
                  <a:pt x="68624" y="130296"/>
                </a:cubicBezTo>
                <a:cubicBezTo>
                  <a:pt x="74974" y="129238"/>
                  <a:pt x="23645" y="108071"/>
                  <a:pt x="40049" y="108071"/>
                </a:cubicBezTo>
                <a:cubicBezTo>
                  <a:pt x="56453" y="108071"/>
                  <a:pt x="103020" y="127121"/>
                  <a:pt x="167049" y="130296"/>
                </a:cubicBezTo>
                <a:cubicBezTo>
                  <a:pt x="231078" y="133471"/>
                  <a:pt x="393532" y="129238"/>
                  <a:pt x="424224" y="127121"/>
                </a:cubicBezTo>
                <a:cubicBezTo>
                  <a:pt x="454916" y="125004"/>
                  <a:pt x="399882" y="117067"/>
                  <a:pt x="351199" y="117596"/>
                </a:cubicBezTo>
                <a:cubicBezTo>
                  <a:pt x="302516" y="118125"/>
                  <a:pt x="185041" y="130296"/>
                  <a:pt x="132124" y="130296"/>
                </a:cubicBezTo>
                <a:cubicBezTo>
                  <a:pt x="79207" y="130296"/>
                  <a:pt x="52749" y="123946"/>
                  <a:pt x="33699" y="117596"/>
                </a:cubicBezTo>
                <a:cubicBezTo>
                  <a:pt x="14649" y="111246"/>
                  <a:pt x="21528" y="105954"/>
                  <a:pt x="17824" y="92196"/>
                </a:cubicBezTo>
                <a:cubicBezTo>
                  <a:pt x="14120" y="78438"/>
                  <a:pt x="20470" y="-3583"/>
                  <a:pt x="17824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7E83FBA7-7F4A-98D1-2E6C-36626AE42D15}"/>
              </a:ext>
            </a:extLst>
          </p:cNvPr>
          <p:cNvSpPr/>
          <p:nvPr/>
        </p:nvSpPr>
        <p:spPr>
          <a:xfrm>
            <a:off x="4941772" y="3403573"/>
            <a:ext cx="589315" cy="247832"/>
          </a:xfrm>
          <a:custGeom>
            <a:avLst/>
            <a:gdLst>
              <a:gd name="connsiteX0" fmla="*/ 582728 w 589315"/>
              <a:gd name="connsiteY0" fmla="*/ 27 h 247832"/>
              <a:gd name="connsiteX1" fmla="*/ 490653 w 589315"/>
              <a:gd name="connsiteY1" fmla="*/ 79402 h 247832"/>
              <a:gd name="connsiteX2" fmla="*/ 589078 w 589315"/>
              <a:gd name="connsiteY2" fmla="*/ 73052 h 247832"/>
              <a:gd name="connsiteX3" fmla="*/ 455728 w 589315"/>
              <a:gd name="connsiteY3" fmla="*/ 111152 h 247832"/>
              <a:gd name="connsiteX4" fmla="*/ 516053 w 589315"/>
              <a:gd name="connsiteY4" fmla="*/ 117502 h 247832"/>
              <a:gd name="connsiteX5" fmla="*/ 458903 w 589315"/>
              <a:gd name="connsiteY5" fmla="*/ 142902 h 247832"/>
              <a:gd name="connsiteX6" fmla="*/ 249353 w 589315"/>
              <a:gd name="connsiteY6" fmla="*/ 196877 h 247832"/>
              <a:gd name="connsiteX7" fmla="*/ 208078 w 589315"/>
              <a:gd name="connsiteY7" fmla="*/ 238152 h 247832"/>
              <a:gd name="connsiteX8" fmla="*/ 220778 w 589315"/>
              <a:gd name="connsiteY8" fmla="*/ 212752 h 247832"/>
              <a:gd name="connsiteX9" fmla="*/ 122353 w 589315"/>
              <a:gd name="connsiteY9" fmla="*/ 247677 h 247832"/>
              <a:gd name="connsiteX10" fmla="*/ 138228 w 589315"/>
              <a:gd name="connsiteY10" fmla="*/ 225452 h 247832"/>
              <a:gd name="connsiteX11" fmla="*/ 100128 w 589315"/>
              <a:gd name="connsiteY11" fmla="*/ 222277 h 247832"/>
              <a:gd name="connsiteX12" fmla="*/ 4878 w 589315"/>
              <a:gd name="connsiteY12" fmla="*/ 181002 h 247832"/>
              <a:gd name="connsiteX13" fmla="*/ 268403 w 589315"/>
              <a:gd name="connsiteY13" fmla="*/ 193702 h 247832"/>
              <a:gd name="connsiteX14" fmla="*/ 423978 w 589315"/>
              <a:gd name="connsiteY14" fmla="*/ 193702 h 247832"/>
              <a:gd name="connsiteX15" fmla="*/ 398578 w 589315"/>
              <a:gd name="connsiteY15" fmla="*/ 165127 h 247832"/>
              <a:gd name="connsiteX16" fmla="*/ 490653 w 589315"/>
              <a:gd name="connsiteY16" fmla="*/ 130202 h 247832"/>
              <a:gd name="connsiteX17" fmla="*/ 487478 w 589315"/>
              <a:gd name="connsiteY17" fmla="*/ 88927 h 247832"/>
              <a:gd name="connsiteX18" fmla="*/ 582728 w 589315"/>
              <a:gd name="connsiteY18" fmla="*/ 27 h 24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89315" h="247832">
                <a:moveTo>
                  <a:pt x="582728" y="27"/>
                </a:moveTo>
                <a:cubicBezTo>
                  <a:pt x="583257" y="-1560"/>
                  <a:pt x="489595" y="67231"/>
                  <a:pt x="490653" y="79402"/>
                </a:cubicBezTo>
                <a:cubicBezTo>
                  <a:pt x="491711" y="91573"/>
                  <a:pt x="594899" y="67760"/>
                  <a:pt x="589078" y="73052"/>
                </a:cubicBezTo>
                <a:cubicBezTo>
                  <a:pt x="583257" y="78344"/>
                  <a:pt x="467899" y="103744"/>
                  <a:pt x="455728" y="111152"/>
                </a:cubicBezTo>
                <a:cubicBezTo>
                  <a:pt x="443557" y="118560"/>
                  <a:pt x="515524" y="112210"/>
                  <a:pt x="516053" y="117502"/>
                </a:cubicBezTo>
                <a:cubicBezTo>
                  <a:pt x="516582" y="122794"/>
                  <a:pt x="503353" y="129673"/>
                  <a:pt x="458903" y="142902"/>
                </a:cubicBezTo>
                <a:cubicBezTo>
                  <a:pt x="414453" y="156131"/>
                  <a:pt x="291157" y="181002"/>
                  <a:pt x="249353" y="196877"/>
                </a:cubicBezTo>
                <a:cubicBezTo>
                  <a:pt x="207549" y="212752"/>
                  <a:pt x="212840" y="235506"/>
                  <a:pt x="208078" y="238152"/>
                </a:cubicBezTo>
                <a:cubicBezTo>
                  <a:pt x="203316" y="240798"/>
                  <a:pt x="235065" y="211165"/>
                  <a:pt x="220778" y="212752"/>
                </a:cubicBezTo>
                <a:cubicBezTo>
                  <a:pt x="206491" y="214339"/>
                  <a:pt x="136111" y="245560"/>
                  <a:pt x="122353" y="247677"/>
                </a:cubicBezTo>
                <a:cubicBezTo>
                  <a:pt x="108595" y="249794"/>
                  <a:pt x="141932" y="229685"/>
                  <a:pt x="138228" y="225452"/>
                </a:cubicBezTo>
                <a:cubicBezTo>
                  <a:pt x="134524" y="221219"/>
                  <a:pt x="122353" y="229685"/>
                  <a:pt x="100128" y="222277"/>
                </a:cubicBezTo>
                <a:cubicBezTo>
                  <a:pt x="77903" y="214869"/>
                  <a:pt x="-23168" y="185764"/>
                  <a:pt x="4878" y="181002"/>
                </a:cubicBezTo>
                <a:cubicBezTo>
                  <a:pt x="32924" y="176240"/>
                  <a:pt x="198553" y="191585"/>
                  <a:pt x="268403" y="193702"/>
                </a:cubicBezTo>
                <a:cubicBezTo>
                  <a:pt x="338253" y="195819"/>
                  <a:pt x="402282" y="198464"/>
                  <a:pt x="423978" y="193702"/>
                </a:cubicBezTo>
                <a:cubicBezTo>
                  <a:pt x="445674" y="188940"/>
                  <a:pt x="387466" y="175710"/>
                  <a:pt x="398578" y="165127"/>
                </a:cubicBezTo>
                <a:cubicBezTo>
                  <a:pt x="409690" y="154544"/>
                  <a:pt x="475836" y="142902"/>
                  <a:pt x="490653" y="130202"/>
                </a:cubicBezTo>
                <a:cubicBezTo>
                  <a:pt x="505470" y="117502"/>
                  <a:pt x="471074" y="111152"/>
                  <a:pt x="487478" y="88927"/>
                </a:cubicBezTo>
                <a:cubicBezTo>
                  <a:pt x="503882" y="66702"/>
                  <a:pt x="582199" y="1614"/>
                  <a:pt x="582728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4E5B7222-71D2-3FF3-7BA4-8503CFEC39FE}"/>
              </a:ext>
            </a:extLst>
          </p:cNvPr>
          <p:cNvSpPr/>
          <p:nvPr/>
        </p:nvSpPr>
        <p:spPr>
          <a:xfrm>
            <a:off x="4848225" y="3559175"/>
            <a:ext cx="481168" cy="9525"/>
          </a:xfrm>
          <a:custGeom>
            <a:avLst/>
            <a:gdLst>
              <a:gd name="connsiteX0" fmla="*/ 0 w 481168"/>
              <a:gd name="connsiteY0" fmla="*/ 0 h 9525"/>
              <a:gd name="connsiteX1" fmla="*/ 466725 w 481168"/>
              <a:gd name="connsiteY1" fmla="*/ 0 h 9525"/>
              <a:gd name="connsiteX2" fmla="*/ 371475 w 481168"/>
              <a:gd name="connsiteY2" fmla="*/ 9525 h 9525"/>
              <a:gd name="connsiteX3" fmla="*/ 0 w 481168"/>
              <a:gd name="connsiteY3" fmla="*/ 0 h 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168" h="9525">
                <a:moveTo>
                  <a:pt x="0" y="0"/>
                </a:moveTo>
                <a:lnTo>
                  <a:pt x="466725" y="0"/>
                </a:lnTo>
                <a:cubicBezTo>
                  <a:pt x="528637" y="1587"/>
                  <a:pt x="371475" y="9525"/>
                  <a:pt x="371475" y="95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0E71EAC2-893A-F33A-C3EF-4B7B9CB295A2}"/>
              </a:ext>
            </a:extLst>
          </p:cNvPr>
          <p:cNvSpPr/>
          <p:nvPr/>
        </p:nvSpPr>
        <p:spPr>
          <a:xfrm>
            <a:off x="4892544" y="3587719"/>
            <a:ext cx="639503" cy="112067"/>
          </a:xfrm>
          <a:custGeom>
            <a:avLst/>
            <a:gdLst>
              <a:gd name="connsiteX0" fmla="*/ 131 w 639503"/>
              <a:gd name="connsiteY0" fmla="*/ 31 h 112067"/>
              <a:gd name="connsiteX1" fmla="*/ 206506 w 639503"/>
              <a:gd name="connsiteY1" fmla="*/ 76231 h 112067"/>
              <a:gd name="connsiteX2" fmla="*/ 139831 w 639503"/>
              <a:gd name="connsiteY2" fmla="*/ 54006 h 112067"/>
              <a:gd name="connsiteX3" fmla="*/ 295406 w 639503"/>
              <a:gd name="connsiteY3" fmla="*/ 111156 h 112067"/>
              <a:gd name="connsiteX4" fmla="*/ 235081 w 639503"/>
              <a:gd name="connsiteY4" fmla="*/ 88931 h 112067"/>
              <a:gd name="connsiteX5" fmla="*/ 422406 w 639503"/>
              <a:gd name="connsiteY5" fmla="*/ 85756 h 112067"/>
              <a:gd name="connsiteX6" fmla="*/ 381131 w 639503"/>
              <a:gd name="connsiteY6" fmla="*/ 82581 h 112067"/>
              <a:gd name="connsiteX7" fmla="*/ 524006 w 639503"/>
              <a:gd name="connsiteY7" fmla="*/ 54006 h 112067"/>
              <a:gd name="connsiteX8" fmla="*/ 638306 w 639503"/>
              <a:gd name="connsiteY8" fmla="*/ 9556 h 112067"/>
              <a:gd name="connsiteX9" fmla="*/ 450981 w 639503"/>
              <a:gd name="connsiteY9" fmla="*/ 60356 h 112067"/>
              <a:gd name="connsiteX10" fmla="*/ 241431 w 639503"/>
              <a:gd name="connsiteY10" fmla="*/ 66706 h 112067"/>
              <a:gd name="connsiteX11" fmla="*/ 131 w 639503"/>
              <a:gd name="connsiteY11" fmla="*/ 31 h 11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9503" h="112067">
                <a:moveTo>
                  <a:pt x="131" y="31"/>
                </a:moveTo>
                <a:cubicBezTo>
                  <a:pt x="-5690" y="1619"/>
                  <a:pt x="183223" y="67235"/>
                  <a:pt x="206506" y="76231"/>
                </a:cubicBezTo>
                <a:cubicBezTo>
                  <a:pt x="229789" y="85227"/>
                  <a:pt x="125014" y="48185"/>
                  <a:pt x="139831" y="54006"/>
                </a:cubicBezTo>
                <a:cubicBezTo>
                  <a:pt x="154648" y="59827"/>
                  <a:pt x="295406" y="111156"/>
                  <a:pt x="295406" y="111156"/>
                </a:cubicBezTo>
                <a:cubicBezTo>
                  <a:pt x="311281" y="116977"/>
                  <a:pt x="213914" y="93164"/>
                  <a:pt x="235081" y="88931"/>
                </a:cubicBezTo>
                <a:cubicBezTo>
                  <a:pt x="256248" y="84698"/>
                  <a:pt x="398064" y="86814"/>
                  <a:pt x="422406" y="85756"/>
                </a:cubicBezTo>
                <a:cubicBezTo>
                  <a:pt x="446748" y="84698"/>
                  <a:pt x="364198" y="87873"/>
                  <a:pt x="381131" y="82581"/>
                </a:cubicBezTo>
                <a:cubicBezTo>
                  <a:pt x="398064" y="77289"/>
                  <a:pt x="481144" y="66177"/>
                  <a:pt x="524006" y="54006"/>
                </a:cubicBezTo>
                <a:cubicBezTo>
                  <a:pt x="566868" y="41835"/>
                  <a:pt x="650477" y="8498"/>
                  <a:pt x="638306" y="9556"/>
                </a:cubicBezTo>
                <a:cubicBezTo>
                  <a:pt x="626135" y="10614"/>
                  <a:pt x="517127" y="50831"/>
                  <a:pt x="450981" y="60356"/>
                </a:cubicBezTo>
                <a:cubicBezTo>
                  <a:pt x="384835" y="69881"/>
                  <a:pt x="310223" y="75702"/>
                  <a:pt x="241431" y="66706"/>
                </a:cubicBezTo>
                <a:cubicBezTo>
                  <a:pt x="172639" y="57710"/>
                  <a:pt x="5952" y="-1557"/>
                  <a:pt x="131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3EB7C9DA-268D-86E1-7E08-E4AC5FBFABA3}"/>
              </a:ext>
            </a:extLst>
          </p:cNvPr>
          <p:cNvSpPr/>
          <p:nvPr/>
        </p:nvSpPr>
        <p:spPr>
          <a:xfrm>
            <a:off x="4980424" y="3208446"/>
            <a:ext cx="336306" cy="333442"/>
          </a:xfrm>
          <a:custGeom>
            <a:avLst/>
            <a:gdLst>
              <a:gd name="connsiteX0" fmla="*/ 280551 w 336306"/>
              <a:gd name="connsiteY0" fmla="*/ 7829 h 333442"/>
              <a:gd name="connsiteX1" fmla="*/ 334526 w 336306"/>
              <a:gd name="connsiteY1" fmla="*/ 147529 h 333442"/>
              <a:gd name="connsiteX2" fmla="*/ 315476 w 336306"/>
              <a:gd name="connsiteY2" fmla="*/ 255479 h 333442"/>
              <a:gd name="connsiteX3" fmla="*/ 239276 w 336306"/>
              <a:gd name="connsiteY3" fmla="*/ 322154 h 333442"/>
              <a:gd name="connsiteX4" fmla="*/ 178951 w 336306"/>
              <a:gd name="connsiteY4" fmla="*/ 331679 h 333442"/>
              <a:gd name="connsiteX5" fmla="*/ 90051 w 336306"/>
              <a:gd name="connsiteY5" fmla="*/ 303104 h 333442"/>
              <a:gd name="connsiteX6" fmla="*/ 51951 w 336306"/>
              <a:gd name="connsiteY6" fmla="*/ 258654 h 333442"/>
              <a:gd name="connsiteX7" fmla="*/ 23376 w 336306"/>
              <a:gd name="connsiteY7" fmla="*/ 182454 h 333442"/>
              <a:gd name="connsiteX8" fmla="*/ 42426 w 336306"/>
              <a:gd name="connsiteY8" fmla="*/ 112604 h 333442"/>
              <a:gd name="connsiteX9" fmla="*/ 1151 w 336306"/>
              <a:gd name="connsiteY9" fmla="*/ 80854 h 333442"/>
              <a:gd name="connsiteX10" fmla="*/ 96401 w 336306"/>
              <a:gd name="connsiteY10" fmla="*/ 23704 h 333442"/>
              <a:gd name="connsiteX11" fmla="*/ 210701 w 336306"/>
              <a:gd name="connsiteY11" fmla="*/ 17354 h 333442"/>
              <a:gd name="connsiteX12" fmla="*/ 280551 w 336306"/>
              <a:gd name="connsiteY12" fmla="*/ 7829 h 333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6306" h="333442">
                <a:moveTo>
                  <a:pt x="280551" y="7829"/>
                </a:moveTo>
                <a:cubicBezTo>
                  <a:pt x="301189" y="29525"/>
                  <a:pt x="328705" y="106254"/>
                  <a:pt x="334526" y="147529"/>
                </a:cubicBezTo>
                <a:cubicBezTo>
                  <a:pt x="340347" y="188804"/>
                  <a:pt x="331351" y="226375"/>
                  <a:pt x="315476" y="255479"/>
                </a:cubicBezTo>
                <a:cubicBezTo>
                  <a:pt x="299601" y="284583"/>
                  <a:pt x="262030" y="309454"/>
                  <a:pt x="239276" y="322154"/>
                </a:cubicBezTo>
                <a:cubicBezTo>
                  <a:pt x="216522" y="334854"/>
                  <a:pt x="203822" y="334854"/>
                  <a:pt x="178951" y="331679"/>
                </a:cubicBezTo>
                <a:cubicBezTo>
                  <a:pt x="154080" y="328504"/>
                  <a:pt x="111218" y="315275"/>
                  <a:pt x="90051" y="303104"/>
                </a:cubicBezTo>
                <a:cubicBezTo>
                  <a:pt x="68884" y="290933"/>
                  <a:pt x="63063" y="278762"/>
                  <a:pt x="51951" y="258654"/>
                </a:cubicBezTo>
                <a:cubicBezTo>
                  <a:pt x="40839" y="238546"/>
                  <a:pt x="24963" y="206796"/>
                  <a:pt x="23376" y="182454"/>
                </a:cubicBezTo>
                <a:cubicBezTo>
                  <a:pt x="21788" y="158112"/>
                  <a:pt x="46130" y="129537"/>
                  <a:pt x="42426" y="112604"/>
                </a:cubicBezTo>
                <a:cubicBezTo>
                  <a:pt x="38722" y="95671"/>
                  <a:pt x="-7845" y="95671"/>
                  <a:pt x="1151" y="80854"/>
                </a:cubicBezTo>
                <a:cubicBezTo>
                  <a:pt x="10147" y="66037"/>
                  <a:pt x="61476" y="34287"/>
                  <a:pt x="96401" y="23704"/>
                </a:cubicBezTo>
                <a:cubicBezTo>
                  <a:pt x="131326" y="13121"/>
                  <a:pt x="182655" y="18412"/>
                  <a:pt x="210701" y="17354"/>
                </a:cubicBezTo>
                <a:cubicBezTo>
                  <a:pt x="238747" y="16296"/>
                  <a:pt x="259913" y="-13867"/>
                  <a:pt x="280551" y="78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626AF1F3-1CEE-C3D0-9CF2-59A83B155F42}"/>
              </a:ext>
            </a:extLst>
          </p:cNvPr>
          <p:cNvSpPr/>
          <p:nvPr/>
        </p:nvSpPr>
        <p:spPr>
          <a:xfrm>
            <a:off x="5102012" y="3327526"/>
            <a:ext cx="123823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D5E43A4C-1558-D81C-C11E-CDAD3F737B0F}"/>
              </a:ext>
            </a:extLst>
          </p:cNvPr>
          <p:cNvSpPr/>
          <p:nvPr/>
        </p:nvSpPr>
        <p:spPr>
          <a:xfrm>
            <a:off x="4819577" y="3529977"/>
            <a:ext cx="104051" cy="90882"/>
          </a:xfrm>
          <a:custGeom>
            <a:avLst/>
            <a:gdLst>
              <a:gd name="connsiteX0" fmla="*/ 73 w 104051"/>
              <a:gd name="connsiteY0" fmla="*/ 623 h 90882"/>
              <a:gd name="connsiteX1" fmla="*/ 98498 w 104051"/>
              <a:gd name="connsiteY1" fmla="*/ 89523 h 90882"/>
              <a:gd name="connsiteX2" fmla="*/ 82623 w 104051"/>
              <a:gd name="connsiteY2" fmla="*/ 51423 h 90882"/>
              <a:gd name="connsiteX3" fmla="*/ 73 w 104051"/>
              <a:gd name="connsiteY3" fmla="*/ 623 h 90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051" h="90882">
                <a:moveTo>
                  <a:pt x="73" y="623"/>
                </a:moveTo>
                <a:cubicBezTo>
                  <a:pt x="2719" y="6973"/>
                  <a:pt x="84740" y="81056"/>
                  <a:pt x="98498" y="89523"/>
                </a:cubicBezTo>
                <a:cubicBezTo>
                  <a:pt x="112256" y="97990"/>
                  <a:pt x="97969" y="64652"/>
                  <a:pt x="82623" y="51423"/>
                </a:cubicBezTo>
                <a:cubicBezTo>
                  <a:pt x="67277" y="38194"/>
                  <a:pt x="-2573" y="-5727"/>
                  <a:pt x="73" y="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21AF1C03-8B0A-D8B9-3F79-53D1C1160E10}"/>
              </a:ext>
            </a:extLst>
          </p:cNvPr>
          <p:cNvSpPr/>
          <p:nvPr/>
        </p:nvSpPr>
        <p:spPr>
          <a:xfrm>
            <a:off x="4730161" y="2927148"/>
            <a:ext cx="128461" cy="229522"/>
          </a:xfrm>
          <a:custGeom>
            <a:avLst/>
            <a:gdLst>
              <a:gd name="connsiteX0" fmla="*/ 10114 w 128461"/>
              <a:gd name="connsiteY0" fmla="*/ 202 h 229522"/>
              <a:gd name="connsiteX1" fmla="*/ 589 w 128461"/>
              <a:gd name="connsiteY1" fmla="*/ 124027 h 229522"/>
              <a:gd name="connsiteX2" fmla="*/ 29164 w 128461"/>
              <a:gd name="connsiteY2" fmla="*/ 174827 h 229522"/>
              <a:gd name="connsiteX3" fmla="*/ 13289 w 128461"/>
              <a:gd name="connsiteY3" fmla="*/ 171652 h 229522"/>
              <a:gd name="connsiteX4" fmla="*/ 127589 w 128461"/>
              <a:gd name="connsiteY4" fmla="*/ 228802 h 229522"/>
              <a:gd name="connsiteX5" fmla="*/ 64089 w 128461"/>
              <a:gd name="connsiteY5" fmla="*/ 203402 h 229522"/>
              <a:gd name="connsiteX6" fmla="*/ 29164 w 128461"/>
              <a:gd name="connsiteY6" fmla="*/ 197052 h 229522"/>
              <a:gd name="connsiteX7" fmla="*/ 13289 w 128461"/>
              <a:gd name="connsiteY7" fmla="*/ 155777 h 229522"/>
              <a:gd name="connsiteX8" fmla="*/ 10114 w 128461"/>
              <a:gd name="connsiteY8" fmla="*/ 202 h 229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461" h="229522">
                <a:moveTo>
                  <a:pt x="10114" y="202"/>
                </a:moveTo>
                <a:cubicBezTo>
                  <a:pt x="7997" y="-5090"/>
                  <a:pt x="-2586" y="94923"/>
                  <a:pt x="589" y="124027"/>
                </a:cubicBezTo>
                <a:cubicBezTo>
                  <a:pt x="3764" y="153131"/>
                  <a:pt x="29164" y="174827"/>
                  <a:pt x="29164" y="174827"/>
                </a:cubicBezTo>
                <a:cubicBezTo>
                  <a:pt x="31281" y="182764"/>
                  <a:pt x="-3115" y="162656"/>
                  <a:pt x="13289" y="171652"/>
                </a:cubicBezTo>
                <a:cubicBezTo>
                  <a:pt x="29693" y="180648"/>
                  <a:pt x="119122" y="223510"/>
                  <a:pt x="127589" y="228802"/>
                </a:cubicBezTo>
                <a:cubicBezTo>
                  <a:pt x="136056" y="234094"/>
                  <a:pt x="80493" y="208694"/>
                  <a:pt x="64089" y="203402"/>
                </a:cubicBezTo>
                <a:cubicBezTo>
                  <a:pt x="47685" y="198110"/>
                  <a:pt x="37631" y="204990"/>
                  <a:pt x="29164" y="197052"/>
                </a:cubicBezTo>
                <a:cubicBezTo>
                  <a:pt x="20697" y="189115"/>
                  <a:pt x="15935" y="188585"/>
                  <a:pt x="13289" y="155777"/>
                </a:cubicBezTo>
                <a:cubicBezTo>
                  <a:pt x="10643" y="122969"/>
                  <a:pt x="12231" y="5494"/>
                  <a:pt x="10114" y="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BD38EF45-FF85-8B55-437A-C2F3E4082AF4}"/>
              </a:ext>
            </a:extLst>
          </p:cNvPr>
          <p:cNvSpPr/>
          <p:nvPr/>
        </p:nvSpPr>
        <p:spPr>
          <a:xfrm>
            <a:off x="4848213" y="2994002"/>
            <a:ext cx="191090" cy="136631"/>
          </a:xfrm>
          <a:custGeom>
            <a:avLst/>
            <a:gdLst>
              <a:gd name="connsiteX0" fmla="*/ 12 w 191090"/>
              <a:gd name="connsiteY0" fmla="*/ 136548 h 136631"/>
              <a:gd name="connsiteX1" fmla="*/ 177812 w 191090"/>
              <a:gd name="connsiteY1" fmla="*/ 66698 h 136631"/>
              <a:gd name="connsiteX2" fmla="*/ 146062 w 191090"/>
              <a:gd name="connsiteY2" fmla="*/ 66698 h 136631"/>
              <a:gd name="connsiteX3" fmla="*/ 184162 w 191090"/>
              <a:gd name="connsiteY3" fmla="*/ 44473 h 136631"/>
              <a:gd name="connsiteX4" fmla="*/ 139712 w 191090"/>
              <a:gd name="connsiteY4" fmla="*/ 23 h 136631"/>
              <a:gd name="connsiteX5" fmla="*/ 187337 w 191090"/>
              <a:gd name="connsiteY5" fmla="*/ 50823 h 136631"/>
              <a:gd name="connsiteX6" fmla="*/ 12 w 191090"/>
              <a:gd name="connsiteY6" fmla="*/ 136548 h 136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090" h="136631">
                <a:moveTo>
                  <a:pt x="12" y="136548"/>
                </a:moveTo>
                <a:cubicBezTo>
                  <a:pt x="-1576" y="139194"/>
                  <a:pt x="153470" y="78340"/>
                  <a:pt x="177812" y="66698"/>
                </a:cubicBezTo>
                <a:cubicBezTo>
                  <a:pt x="202154" y="55056"/>
                  <a:pt x="145004" y="70402"/>
                  <a:pt x="146062" y="66698"/>
                </a:cubicBezTo>
                <a:cubicBezTo>
                  <a:pt x="147120" y="62994"/>
                  <a:pt x="185220" y="55585"/>
                  <a:pt x="184162" y="44473"/>
                </a:cubicBezTo>
                <a:cubicBezTo>
                  <a:pt x="183104" y="33361"/>
                  <a:pt x="139183" y="-1035"/>
                  <a:pt x="139712" y="23"/>
                </a:cubicBezTo>
                <a:cubicBezTo>
                  <a:pt x="140241" y="1081"/>
                  <a:pt x="207445" y="30715"/>
                  <a:pt x="187337" y="50823"/>
                </a:cubicBezTo>
                <a:cubicBezTo>
                  <a:pt x="167229" y="70931"/>
                  <a:pt x="1600" y="133902"/>
                  <a:pt x="12" y="136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A980480F-FC44-232E-7A07-6884F67EAB7D}"/>
              </a:ext>
            </a:extLst>
          </p:cNvPr>
          <p:cNvSpPr/>
          <p:nvPr/>
        </p:nvSpPr>
        <p:spPr>
          <a:xfrm>
            <a:off x="4784725" y="2924172"/>
            <a:ext cx="85741" cy="177978"/>
          </a:xfrm>
          <a:custGeom>
            <a:avLst/>
            <a:gdLst>
              <a:gd name="connsiteX0" fmla="*/ 85725 w 85741"/>
              <a:gd name="connsiteY0" fmla="*/ 3 h 177978"/>
              <a:gd name="connsiteX1" fmla="*/ 25400 w 85741"/>
              <a:gd name="connsiteY1" fmla="*/ 82553 h 177978"/>
              <a:gd name="connsiteX2" fmla="*/ 12700 w 85741"/>
              <a:gd name="connsiteY2" fmla="*/ 155578 h 177978"/>
              <a:gd name="connsiteX3" fmla="*/ 19050 w 85741"/>
              <a:gd name="connsiteY3" fmla="*/ 104778 h 177978"/>
              <a:gd name="connsiteX4" fmla="*/ 0 w 85741"/>
              <a:gd name="connsiteY4" fmla="*/ 177803 h 177978"/>
              <a:gd name="connsiteX5" fmla="*/ 19050 w 85741"/>
              <a:gd name="connsiteY5" fmla="*/ 79378 h 177978"/>
              <a:gd name="connsiteX6" fmla="*/ 85725 w 85741"/>
              <a:gd name="connsiteY6" fmla="*/ 3 h 177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741" h="177978">
                <a:moveTo>
                  <a:pt x="85725" y="3"/>
                </a:moveTo>
                <a:cubicBezTo>
                  <a:pt x="86783" y="532"/>
                  <a:pt x="37571" y="56624"/>
                  <a:pt x="25400" y="82553"/>
                </a:cubicBezTo>
                <a:cubicBezTo>
                  <a:pt x="13229" y="108482"/>
                  <a:pt x="13758" y="151874"/>
                  <a:pt x="12700" y="155578"/>
                </a:cubicBezTo>
                <a:cubicBezTo>
                  <a:pt x="11642" y="159282"/>
                  <a:pt x="21167" y="101074"/>
                  <a:pt x="19050" y="104778"/>
                </a:cubicBezTo>
                <a:cubicBezTo>
                  <a:pt x="16933" y="108482"/>
                  <a:pt x="0" y="182036"/>
                  <a:pt x="0" y="177803"/>
                </a:cubicBezTo>
                <a:cubicBezTo>
                  <a:pt x="0" y="173570"/>
                  <a:pt x="5292" y="105836"/>
                  <a:pt x="19050" y="79378"/>
                </a:cubicBezTo>
                <a:cubicBezTo>
                  <a:pt x="32808" y="52920"/>
                  <a:pt x="84667" y="-526"/>
                  <a:pt x="8572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6955AF7C-3375-6920-24D8-5FEDBFB78FC4}"/>
              </a:ext>
            </a:extLst>
          </p:cNvPr>
          <p:cNvSpPr/>
          <p:nvPr/>
        </p:nvSpPr>
        <p:spPr>
          <a:xfrm>
            <a:off x="4825604" y="2844777"/>
            <a:ext cx="406895" cy="235022"/>
          </a:xfrm>
          <a:custGeom>
            <a:avLst/>
            <a:gdLst>
              <a:gd name="connsiteX0" fmla="*/ 396 w 406895"/>
              <a:gd name="connsiteY0" fmla="*/ 234973 h 235022"/>
              <a:gd name="connsiteX1" fmla="*/ 105171 w 406895"/>
              <a:gd name="connsiteY1" fmla="*/ 101623 h 235022"/>
              <a:gd name="connsiteX2" fmla="*/ 238521 w 406895"/>
              <a:gd name="connsiteY2" fmla="*/ 38123 h 235022"/>
              <a:gd name="connsiteX3" fmla="*/ 184546 w 406895"/>
              <a:gd name="connsiteY3" fmla="*/ 44473 h 235022"/>
              <a:gd name="connsiteX4" fmla="*/ 340121 w 406895"/>
              <a:gd name="connsiteY4" fmla="*/ 38123 h 235022"/>
              <a:gd name="connsiteX5" fmla="*/ 273446 w 406895"/>
              <a:gd name="connsiteY5" fmla="*/ 25423 h 235022"/>
              <a:gd name="connsiteX6" fmla="*/ 406796 w 406895"/>
              <a:gd name="connsiteY6" fmla="*/ 23 h 235022"/>
              <a:gd name="connsiteX7" fmla="*/ 292496 w 406895"/>
              <a:gd name="connsiteY7" fmla="*/ 22248 h 235022"/>
              <a:gd name="connsiteX8" fmla="*/ 143271 w 406895"/>
              <a:gd name="connsiteY8" fmla="*/ 85748 h 235022"/>
              <a:gd name="connsiteX9" fmla="*/ 396 w 406895"/>
              <a:gd name="connsiteY9" fmla="*/ 234973 h 235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6895" h="235022">
                <a:moveTo>
                  <a:pt x="396" y="234973"/>
                </a:moveTo>
                <a:cubicBezTo>
                  <a:pt x="-5954" y="237619"/>
                  <a:pt x="65483" y="134431"/>
                  <a:pt x="105171" y="101623"/>
                </a:cubicBezTo>
                <a:cubicBezTo>
                  <a:pt x="144859" y="68815"/>
                  <a:pt x="225292" y="47648"/>
                  <a:pt x="238521" y="38123"/>
                </a:cubicBezTo>
                <a:cubicBezTo>
                  <a:pt x="251750" y="28598"/>
                  <a:pt x="167613" y="44473"/>
                  <a:pt x="184546" y="44473"/>
                </a:cubicBezTo>
                <a:cubicBezTo>
                  <a:pt x="201479" y="44473"/>
                  <a:pt x="325304" y="41298"/>
                  <a:pt x="340121" y="38123"/>
                </a:cubicBezTo>
                <a:cubicBezTo>
                  <a:pt x="354938" y="34948"/>
                  <a:pt x="262334" y="31773"/>
                  <a:pt x="273446" y="25423"/>
                </a:cubicBezTo>
                <a:cubicBezTo>
                  <a:pt x="284558" y="19073"/>
                  <a:pt x="403621" y="552"/>
                  <a:pt x="406796" y="23"/>
                </a:cubicBezTo>
                <a:cubicBezTo>
                  <a:pt x="409971" y="-506"/>
                  <a:pt x="336417" y="7961"/>
                  <a:pt x="292496" y="22248"/>
                </a:cubicBezTo>
                <a:cubicBezTo>
                  <a:pt x="248575" y="36535"/>
                  <a:pt x="190367" y="53469"/>
                  <a:pt x="143271" y="85748"/>
                </a:cubicBezTo>
                <a:cubicBezTo>
                  <a:pt x="96175" y="118027"/>
                  <a:pt x="6746" y="232327"/>
                  <a:pt x="396" y="2349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E58CC1D6-CD35-3A26-FC68-9D8AFA31A8C0}"/>
              </a:ext>
            </a:extLst>
          </p:cNvPr>
          <p:cNvSpPr/>
          <p:nvPr/>
        </p:nvSpPr>
        <p:spPr>
          <a:xfrm>
            <a:off x="5029164" y="2997130"/>
            <a:ext cx="407778" cy="50930"/>
          </a:xfrm>
          <a:custGeom>
            <a:avLst/>
            <a:gdLst>
              <a:gd name="connsiteX0" fmla="*/ 36 w 407778"/>
              <a:gd name="connsiteY0" fmla="*/ 47695 h 50930"/>
              <a:gd name="connsiteX1" fmla="*/ 231811 w 407778"/>
              <a:gd name="connsiteY1" fmla="*/ 28645 h 50930"/>
              <a:gd name="connsiteX2" fmla="*/ 196886 w 407778"/>
              <a:gd name="connsiteY2" fmla="*/ 12770 h 50930"/>
              <a:gd name="connsiteX3" fmla="*/ 406436 w 407778"/>
              <a:gd name="connsiteY3" fmla="*/ 50870 h 50930"/>
              <a:gd name="connsiteX4" fmla="*/ 292136 w 407778"/>
              <a:gd name="connsiteY4" fmla="*/ 22295 h 50930"/>
              <a:gd name="connsiteX5" fmla="*/ 203236 w 407778"/>
              <a:gd name="connsiteY5" fmla="*/ 70 h 50930"/>
              <a:gd name="connsiteX6" fmla="*/ 250861 w 407778"/>
              <a:gd name="connsiteY6" fmla="*/ 15945 h 50930"/>
              <a:gd name="connsiteX7" fmla="*/ 36 w 407778"/>
              <a:gd name="connsiteY7" fmla="*/ 47695 h 50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7778" h="50930">
                <a:moveTo>
                  <a:pt x="36" y="47695"/>
                </a:moveTo>
                <a:cubicBezTo>
                  <a:pt x="-3139" y="49812"/>
                  <a:pt x="199003" y="34466"/>
                  <a:pt x="231811" y="28645"/>
                </a:cubicBezTo>
                <a:cubicBezTo>
                  <a:pt x="264619" y="22824"/>
                  <a:pt x="167782" y="9066"/>
                  <a:pt x="196886" y="12770"/>
                </a:cubicBezTo>
                <a:cubicBezTo>
                  <a:pt x="225990" y="16474"/>
                  <a:pt x="390561" y="49283"/>
                  <a:pt x="406436" y="50870"/>
                </a:cubicBezTo>
                <a:cubicBezTo>
                  <a:pt x="422311" y="52458"/>
                  <a:pt x="292136" y="22295"/>
                  <a:pt x="292136" y="22295"/>
                </a:cubicBezTo>
                <a:lnTo>
                  <a:pt x="203236" y="70"/>
                </a:lnTo>
                <a:cubicBezTo>
                  <a:pt x="196357" y="-988"/>
                  <a:pt x="282611" y="10124"/>
                  <a:pt x="250861" y="15945"/>
                </a:cubicBezTo>
                <a:cubicBezTo>
                  <a:pt x="219111" y="21766"/>
                  <a:pt x="3211" y="45578"/>
                  <a:pt x="36" y="47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C645A626-48A1-1FC4-97B5-67FC18FC6148}"/>
              </a:ext>
            </a:extLst>
          </p:cNvPr>
          <p:cNvSpPr/>
          <p:nvPr/>
        </p:nvSpPr>
        <p:spPr>
          <a:xfrm>
            <a:off x="5176211" y="2817371"/>
            <a:ext cx="392986" cy="170600"/>
          </a:xfrm>
          <a:custGeom>
            <a:avLst/>
            <a:gdLst>
              <a:gd name="connsiteX0" fmla="*/ 2214 w 392986"/>
              <a:gd name="connsiteY0" fmla="*/ 56004 h 170600"/>
              <a:gd name="connsiteX1" fmla="*/ 205414 w 392986"/>
              <a:gd name="connsiteY1" fmla="*/ 56004 h 170600"/>
              <a:gd name="connsiteX2" fmla="*/ 170489 w 392986"/>
              <a:gd name="connsiteY2" fmla="*/ 21079 h 170600"/>
              <a:gd name="connsiteX3" fmla="*/ 275264 w 392986"/>
              <a:gd name="connsiteY3" fmla="*/ 103629 h 170600"/>
              <a:gd name="connsiteX4" fmla="*/ 392739 w 392986"/>
              <a:gd name="connsiteY4" fmla="*/ 170304 h 170600"/>
              <a:gd name="connsiteX5" fmla="*/ 300664 w 392986"/>
              <a:gd name="connsiteY5" fmla="*/ 122679 h 170600"/>
              <a:gd name="connsiteX6" fmla="*/ 119689 w 392986"/>
              <a:gd name="connsiteY6" fmla="*/ 2029 h 170600"/>
              <a:gd name="connsiteX7" fmla="*/ 173664 w 392986"/>
              <a:gd name="connsiteY7" fmla="*/ 46479 h 170600"/>
              <a:gd name="connsiteX8" fmla="*/ 103814 w 392986"/>
              <a:gd name="connsiteY8" fmla="*/ 40129 h 170600"/>
              <a:gd name="connsiteX9" fmla="*/ 2214 w 392986"/>
              <a:gd name="connsiteY9" fmla="*/ 56004 h 17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2986" h="170600">
                <a:moveTo>
                  <a:pt x="2214" y="56004"/>
                </a:moveTo>
                <a:cubicBezTo>
                  <a:pt x="19147" y="58650"/>
                  <a:pt x="177368" y="61825"/>
                  <a:pt x="205414" y="56004"/>
                </a:cubicBezTo>
                <a:cubicBezTo>
                  <a:pt x="233460" y="50183"/>
                  <a:pt x="158847" y="13141"/>
                  <a:pt x="170489" y="21079"/>
                </a:cubicBezTo>
                <a:cubicBezTo>
                  <a:pt x="182131" y="29016"/>
                  <a:pt x="238222" y="78758"/>
                  <a:pt x="275264" y="103629"/>
                </a:cubicBezTo>
                <a:cubicBezTo>
                  <a:pt x="312306" y="128500"/>
                  <a:pt x="388506" y="167129"/>
                  <a:pt x="392739" y="170304"/>
                </a:cubicBezTo>
                <a:cubicBezTo>
                  <a:pt x="396972" y="173479"/>
                  <a:pt x="346172" y="150725"/>
                  <a:pt x="300664" y="122679"/>
                </a:cubicBezTo>
                <a:cubicBezTo>
                  <a:pt x="255156" y="94633"/>
                  <a:pt x="140856" y="14729"/>
                  <a:pt x="119689" y="2029"/>
                </a:cubicBezTo>
                <a:cubicBezTo>
                  <a:pt x="98522" y="-10671"/>
                  <a:pt x="176310" y="40129"/>
                  <a:pt x="173664" y="46479"/>
                </a:cubicBezTo>
                <a:cubicBezTo>
                  <a:pt x="171018" y="52829"/>
                  <a:pt x="137681" y="39071"/>
                  <a:pt x="103814" y="40129"/>
                </a:cubicBezTo>
                <a:cubicBezTo>
                  <a:pt x="69947" y="41187"/>
                  <a:pt x="-14719" y="53358"/>
                  <a:pt x="2214" y="560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2F5C1DD6-5CCB-83C0-9CC8-4EDC75C12102}"/>
              </a:ext>
            </a:extLst>
          </p:cNvPr>
          <p:cNvSpPr/>
          <p:nvPr/>
        </p:nvSpPr>
        <p:spPr>
          <a:xfrm>
            <a:off x="5237806" y="2969285"/>
            <a:ext cx="512990" cy="150492"/>
          </a:xfrm>
          <a:custGeom>
            <a:avLst/>
            <a:gdLst>
              <a:gd name="connsiteX0" fmla="*/ 13644 w 512990"/>
              <a:gd name="connsiteY0" fmla="*/ 2515 h 150492"/>
              <a:gd name="connsiteX1" fmla="*/ 299394 w 512990"/>
              <a:gd name="connsiteY1" fmla="*/ 72365 h 150492"/>
              <a:gd name="connsiteX2" fmla="*/ 286694 w 512990"/>
              <a:gd name="connsiteY2" fmla="*/ 50140 h 150492"/>
              <a:gd name="connsiteX3" fmla="*/ 505769 w 512990"/>
              <a:gd name="connsiteY3" fmla="*/ 148565 h 150492"/>
              <a:gd name="connsiteX4" fmla="*/ 442269 w 512990"/>
              <a:gd name="connsiteY4" fmla="*/ 110465 h 150492"/>
              <a:gd name="connsiteX5" fmla="*/ 264469 w 512990"/>
              <a:gd name="connsiteY5" fmla="*/ 50140 h 150492"/>
              <a:gd name="connsiteX6" fmla="*/ 197794 w 512990"/>
              <a:gd name="connsiteY6" fmla="*/ 21565 h 150492"/>
              <a:gd name="connsiteX7" fmla="*/ 258119 w 512990"/>
              <a:gd name="connsiteY7" fmla="*/ 62840 h 150492"/>
              <a:gd name="connsiteX8" fmla="*/ 64444 w 512990"/>
              <a:gd name="connsiteY8" fmla="*/ 18390 h 150492"/>
              <a:gd name="connsiteX9" fmla="*/ 13644 w 512990"/>
              <a:gd name="connsiteY9" fmla="*/ 2515 h 15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2990" h="150492">
                <a:moveTo>
                  <a:pt x="13644" y="2515"/>
                </a:moveTo>
                <a:cubicBezTo>
                  <a:pt x="52802" y="11511"/>
                  <a:pt x="253886" y="64428"/>
                  <a:pt x="299394" y="72365"/>
                </a:cubicBezTo>
                <a:cubicBezTo>
                  <a:pt x="344902" y="80302"/>
                  <a:pt x="252298" y="37440"/>
                  <a:pt x="286694" y="50140"/>
                </a:cubicBezTo>
                <a:cubicBezTo>
                  <a:pt x="321090" y="62840"/>
                  <a:pt x="479840" y="138511"/>
                  <a:pt x="505769" y="148565"/>
                </a:cubicBezTo>
                <a:cubicBezTo>
                  <a:pt x="531698" y="158619"/>
                  <a:pt x="482486" y="126869"/>
                  <a:pt x="442269" y="110465"/>
                </a:cubicBezTo>
                <a:cubicBezTo>
                  <a:pt x="402052" y="94061"/>
                  <a:pt x="305215" y="64957"/>
                  <a:pt x="264469" y="50140"/>
                </a:cubicBezTo>
                <a:cubicBezTo>
                  <a:pt x="223723" y="35323"/>
                  <a:pt x="198852" y="19448"/>
                  <a:pt x="197794" y="21565"/>
                </a:cubicBezTo>
                <a:cubicBezTo>
                  <a:pt x="196736" y="23682"/>
                  <a:pt x="280344" y="63369"/>
                  <a:pt x="258119" y="62840"/>
                </a:cubicBezTo>
                <a:cubicBezTo>
                  <a:pt x="235894" y="62311"/>
                  <a:pt x="100427" y="25798"/>
                  <a:pt x="64444" y="18390"/>
                </a:cubicBezTo>
                <a:cubicBezTo>
                  <a:pt x="28461" y="10982"/>
                  <a:pt x="-25514" y="-6481"/>
                  <a:pt x="13644" y="2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32007228-2330-AAA1-7BCA-D7AC8A8802EE}"/>
              </a:ext>
            </a:extLst>
          </p:cNvPr>
          <p:cNvSpPr/>
          <p:nvPr/>
        </p:nvSpPr>
        <p:spPr>
          <a:xfrm>
            <a:off x="5422750" y="2869952"/>
            <a:ext cx="229334" cy="141106"/>
          </a:xfrm>
          <a:custGeom>
            <a:avLst/>
            <a:gdLst>
              <a:gd name="connsiteX0" fmla="*/ 150 w 229334"/>
              <a:gd name="connsiteY0" fmla="*/ 248 h 141106"/>
              <a:gd name="connsiteX1" fmla="*/ 158900 w 229334"/>
              <a:gd name="connsiteY1" fmla="*/ 105023 h 141106"/>
              <a:gd name="connsiteX2" fmla="*/ 133500 w 229334"/>
              <a:gd name="connsiteY2" fmla="*/ 82798 h 141106"/>
              <a:gd name="connsiteX3" fmla="*/ 228750 w 229334"/>
              <a:gd name="connsiteY3" fmla="*/ 139948 h 141106"/>
              <a:gd name="connsiteX4" fmla="*/ 171600 w 229334"/>
              <a:gd name="connsiteY4" fmla="*/ 117723 h 141106"/>
              <a:gd name="connsiteX5" fmla="*/ 130325 w 229334"/>
              <a:gd name="connsiteY5" fmla="*/ 76448 h 141106"/>
              <a:gd name="connsiteX6" fmla="*/ 150 w 229334"/>
              <a:gd name="connsiteY6" fmla="*/ 248 h 141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334" h="141106">
                <a:moveTo>
                  <a:pt x="150" y="248"/>
                </a:moveTo>
                <a:cubicBezTo>
                  <a:pt x="4912" y="5010"/>
                  <a:pt x="136675" y="91265"/>
                  <a:pt x="158900" y="105023"/>
                </a:cubicBezTo>
                <a:cubicBezTo>
                  <a:pt x="181125" y="118781"/>
                  <a:pt x="121858" y="76977"/>
                  <a:pt x="133500" y="82798"/>
                </a:cubicBezTo>
                <a:cubicBezTo>
                  <a:pt x="145142" y="88619"/>
                  <a:pt x="222400" y="134127"/>
                  <a:pt x="228750" y="139948"/>
                </a:cubicBezTo>
                <a:cubicBezTo>
                  <a:pt x="235100" y="145769"/>
                  <a:pt x="188004" y="128306"/>
                  <a:pt x="171600" y="117723"/>
                </a:cubicBezTo>
                <a:cubicBezTo>
                  <a:pt x="155196" y="107140"/>
                  <a:pt x="155725" y="92323"/>
                  <a:pt x="130325" y="76448"/>
                </a:cubicBezTo>
                <a:cubicBezTo>
                  <a:pt x="104925" y="60573"/>
                  <a:pt x="-4612" y="-4514"/>
                  <a:pt x="150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509A033F-1CE8-2260-AB9A-564329B8509F}"/>
              </a:ext>
            </a:extLst>
          </p:cNvPr>
          <p:cNvSpPr/>
          <p:nvPr/>
        </p:nvSpPr>
        <p:spPr>
          <a:xfrm>
            <a:off x="5537188" y="2879415"/>
            <a:ext cx="258067" cy="279742"/>
          </a:xfrm>
          <a:custGeom>
            <a:avLst/>
            <a:gdLst>
              <a:gd name="connsiteX0" fmla="*/ 12 w 258067"/>
              <a:gd name="connsiteY0" fmla="*/ 310 h 279742"/>
              <a:gd name="connsiteX1" fmla="*/ 165112 w 258067"/>
              <a:gd name="connsiteY1" fmla="*/ 117785 h 279742"/>
              <a:gd name="connsiteX2" fmla="*/ 133362 w 258067"/>
              <a:gd name="connsiteY2" fmla="*/ 89210 h 279742"/>
              <a:gd name="connsiteX3" fmla="*/ 203212 w 258067"/>
              <a:gd name="connsiteY3" fmla="*/ 174935 h 279742"/>
              <a:gd name="connsiteX4" fmla="*/ 254012 w 258067"/>
              <a:gd name="connsiteY4" fmla="*/ 276535 h 279742"/>
              <a:gd name="connsiteX5" fmla="*/ 244487 w 258067"/>
              <a:gd name="connsiteY5" fmla="*/ 244785 h 279742"/>
              <a:gd name="connsiteX6" fmla="*/ 161937 w 258067"/>
              <a:gd name="connsiteY6" fmla="*/ 149535 h 279742"/>
              <a:gd name="connsiteX7" fmla="*/ 206387 w 258067"/>
              <a:gd name="connsiteY7" fmla="*/ 225735 h 279742"/>
              <a:gd name="connsiteX8" fmla="*/ 174637 w 258067"/>
              <a:gd name="connsiteY8" fmla="*/ 159060 h 279742"/>
              <a:gd name="connsiteX9" fmla="*/ 12 w 258067"/>
              <a:gd name="connsiteY9" fmla="*/ 310 h 27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8067" h="279742">
                <a:moveTo>
                  <a:pt x="12" y="310"/>
                </a:moveTo>
                <a:cubicBezTo>
                  <a:pt x="-1575" y="-6569"/>
                  <a:pt x="142887" y="102968"/>
                  <a:pt x="165112" y="117785"/>
                </a:cubicBezTo>
                <a:cubicBezTo>
                  <a:pt x="187337" y="132602"/>
                  <a:pt x="127012" y="79685"/>
                  <a:pt x="133362" y="89210"/>
                </a:cubicBezTo>
                <a:cubicBezTo>
                  <a:pt x="139712" y="98735"/>
                  <a:pt x="183104" y="143714"/>
                  <a:pt x="203212" y="174935"/>
                </a:cubicBezTo>
                <a:cubicBezTo>
                  <a:pt x="223320" y="206156"/>
                  <a:pt x="247133" y="264893"/>
                  <a:pt x="254012" y="276535"/>
                </a:cubicBezTo>
                <a:cubicBezTo>
                  <a:pt x="260891" y="288177"/>
                  <a:pt x="259833" y="265952"/>
                  <a:pt x="244487" y="244785"/>
                </a:cubicBezTo>
                <a:cubicBezTo>
                  <a:pt x="229141" y="223618"/>
                  <a:pt x="168287" y="152710"/>
                  <a:pt x="161937" y="149535"/>
                </a:cubicBezTo>
                <a:cubicBezTo>
                  <a:pt x="155587" y="146360"/>
                  <a:pt x="204270" y="224147"/>
                  <a:pt x="206387" y="225735"/>
                </a:cubicBezTo>
                <a:cubicBezTo>
                  <a:pt x="208504" y="227323"/>
                  <a:pt x="206387" y="192927"/>
                  <a:pt x="174637" y="159060"/>
                </a:cubicBezTo>
                <a:cubicBezTo>
                  <a:pt x="142887" y="125193"/>
                  <a:pt x="1599" y="7189"/>
                  <a:pt x="12" y="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2C109549-71C8-0864-B581-297C648677F2}"/>
              </a:ext>
            </a:extLst>
          </p:cNvPr>
          <p:cNvSpPr/>
          <p:nvPr/>
        </p:nvSpPr>
        <p:spPr>
          <a:xfrm>
            <a:off x="3162299" y="3247947"/>
            <a:ext cx="488956" cy="419284"/>
          </a:xfrm>
          <a:custGeom>
            <a:avLst/>
            <a:gdLst>
              <a:gd name="connsiteX0" fmla="*/ 1 w 488956"/>
              <a:gd name="connsiteY0" fmla="*/ 419178 h 419284"/>
              <a:gd name="connsiteX1" fmla="*/ 206376 w 488956"/>
              <a:gd name="connsiteY1" fmla="*/ 368378 h 419284"/>
              <a:gd name="connsiteX2" fmla="*/ 177801 w 488956"/>
              <a:gd name="connsiteY2" fmla="*/ 384253 h 419284"/>
              <a:gd name="connsiteX3" fmla="*/ 257176 w 488956"/>
              <a:gd name="connsiteY3" fmla="*/ 308053 h 419284"/>
              <a:gd name="connsiteX4" fmla="*/ 266701 w 488956"/>
              <a:gd name="connsiteY4" fmla="*/ 355678 h 419284"/>
              <a:gd name="connsiteX5" fmla="*/ 317501 w 488956"/>
              <a:gd name="connsiteY5" fmla="*/ 244553 h 419284"/>
              <a:gd name="connsiteX6" fmla="*/ 387351 w 488956"/>
              <a:gd name="connsiteY6" fmla="*/ 174703 h 419284"/>
              <a:gd name="connsiteX7" fmla="*/ 428626 w 488956"/>
              <a:gd name="connsiteY7" fmla="*/ 158828 h 419284"/>
              <a:gd name="connsiteX8" fmla="*/ 488951 w 488956"/>
              <a:gd name="connsiteY8" fmla="*/ 78 h 419284"/>
              <a:gd name="connsiteX9" fmla="*/ 431801 w 488956"/>
              <a:gd name="connsiteY9" fmla="*/ 136603 h 419284"/>
              <a:gd name="connsiteX10" fmla="*/ 384176 w 488956"/>
              <a:gd name="connsiteY10" fmla="*/ 66753 h 419284"/>
              <a:gd name="connsiteX11" fmla="*/ 415926 w 488956"/>
              <a:gd name="connsiteY11" fmla="*/ 146128 h 419284"/>
              <a:gd name="connsiteX12" fmla="*/ 307976 w 488956"/>
              <a:gd name="connsiteY12" fmla="*/ 66753 h 419284"/>
              <a:gd name="connsiteX13" fmla="*/ 384176 w 488956"/>
              <a:gd name="connsiteY13" fmla="*/ 155653 h 419284"/>
              <a:gd name="connsiteX14" fmla="*/ 365126 w 488956"/>
              <a:gd name="connsiteY14" fmla="*/ 174703 h 419284"/>
              <a:gd name="connsiteX15" fmla="*/ 225426 w 488956"/>
              <a:gd name="connsiteY15" fmla="*/ 88978 h 419284"/>
              <a:gd name="connsiteX16" fmla="*/ 320676 w 488956"/>
              <a:gd name="connsiteY16" fmla="*/ 177878 h 419284"/>
              <a:gd name="connsiteX17" fmla="*/ 276226 w 488956"/>
              <a:gd name="connsiteY17" fmla="*/ 215978 h 419284"/>
              <a:gd name="connsiteX18" fmla="*/ 184151 w 488956"/>
              <a:gd name="connsiteY18" fmla="*/ 203278 h 419284"/>
              <a:gd name="connsiteX19" fmla="*/ 219076 w 488956"/>
              <a:gd name="connsiteY19" fmla="*/ 244553 h 419284"/>
              <a:gd name="connsiteX20" fmla="*/ 196851 w 488956"/>
              <a:gd name="connsiteY20" fmla="*/ 279478 h 419284"/>
              <a:gd name="connsiteX21" fmla="*/ 133351 w 488956"/>
              <a:gd name="connsiteY21" fmla="*/ 269953 h 419284"/>
              <a:gd name="connsiteX22" fmla="*/ 165101 w 488956"/>
              <a:gd name="connsiteY22" fmla="*/ 285828 h 419284"/>
              <a:gd name="connsiteX23" fmla="*/ 142876 w 488956"/>
              <a:gd name="connsiteY23" fmla="*/ 333453 h 419284"/>
              <a:gd name="connsiteX24" fmla="*/ 104776 w 488956"/>
              <a:gd name="connsiteY24" fmla="*/ 365203 h 419284"/>
              <a:gd name="connsiteX25" fmla="*/ 206376 w 488956"/>
              <a:gd name="connsiteY25" fmla="*/ 327103 h 419284"/>
              <a:gd name="connsiteX26" fmla="*/ 203201 w 488956"/>
              <a:gd name="connsiteY26" fmla="*/ 352503 h 419284"/>
              <a:gd name="connsiteX27" fmla="*/ 1 w 488956"/>
              <a:gd name="connsiteY27" fmla="*/ 419178 h 41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88956" h="419284">
                <a:moveTo>
                  <a:pt x="1" y="419178"/>
                </a:moveTo>
                <a:cubicBezTo>
                  <a:pt x="530" y="421824"/>
                  <a:pt x="176743" y="374199"/>
                  <a:pt x="206376" y="368378"/>
                </a:cubicBezTo>
                <a:cubicBezTo>
                  <a:pt x="236009" y="362557"/>
                  <a:pt x="169334" y="394307"/>
                  <a:pt x="177801" y="384253"/>
                </a:cubicBezTo>
                <a:cubicBezTo>
                  <a:pt x="186268" y="374199"/>
                  <a:pt x="242359" y="312816"/>
                  <a:pt x="257176" y="308053"/>
                </a:cubicBezTo>
                <a:cubicBezTo>
                  <a:pt x="271993" y="303290"/>
                  <a:pt x="256647" y="366261"/>
                  <a:pt x="266701" y="355678"/>
                </a:cubicBezTo>
                <a:cubicBezTo>
                  <a:pt x="276755" y="345095"/>
                  <a:pt x="297393" y="274716"/>
                  <a:pt x="317501" y="244553"/>
                </a:cubicBezTo>
                <a:cubicBezTo>
                  <a:pt x="337609" y="214390"/>
                  <a:pt x="368830" y="188990"/>
                  <a:pt x="387351" y="174703"/>
                </a:cubicBezTo>
                <a:cubicBezTo>
                  <a:pt x="405872" y="160416"/>
                  <a:pt x="411693" y="187932"/>
                  <a:pt x="428626" y="158828"/>
                </a:cubicBezTo>
                <a:cubicBezTo>
                  <a:pt x="445559" y="129724"/>
                  <a:pt x="488422" y="3782"/>
                  <a:pt x="488951" y="78"/>
                </a:cubicBezTo>
                <a:cubicBezTo>
                  <a:pt x="489480" y="-3626"/>
                  <a:pt x="449263" y="125491"/>
                  <a:pt x="431801" y="136603"/>
                </a:cubicBezTo>
                <a:cubicBezTo>
                  <a:pt x="414339" y="147715"/>
                  <a:pt x="386822" y="65165"/>
                  <a:pt x="384176" y="66753"/>
                </a:cubicBezTo>
                <a:cubicBezTo>
                  <a:pt x="381530" y="68340"/>
                  <a:pt x="428626" y="146128"/>
                  <a:pt x="415926" y="146128"/>
                </a:cubicBezTo>
                <a:cubicBezTo>
                  <a:pt x="403226" y="146128"/>
                  <a:pt x="313268" y="65166"/>
                  <a:pt x="307976" y="66753"/>
                </a:cubicBezTo>
                <a:cubicBezTo>
                  <a:pt x="302684" y="68340"/>
                  <a:pt x="374651" y="137661"/>
                  <a:pt x="384176" y="155653"/>
                </a:cubicBezTo>
                <a:cubicBezTo>
                  <a:pt x="393701" y="173645"/>
                  <a:pt x="391584" y="185815"/>
                  <a:pt x="365126" y="174703"/>
                </a:cubicBezTo>
                <a:cubicBezTo>
                  <a:pt x="338668" y="163590"/>
                  <a:pt x="232834" y="88449"/>
                  <a:pt x="225426" y="88978"/>
                </a:cubicBezTo>
                <a:cubicBezTo>
                  <a:pt x="218018" y="89507"/>
                  <a:pt x="312209" y="156711"/>
                  <a:pt x="320676" y="177878"/>
                </a:cubicBezTo>
                <a:cubicBezTo>
                  <a:pt x="329143" y="199045"/>
                  <a:pt x="298980" y="211745"/>
                  <a:pt x="276226" y="215978"/>
                </a:cubicBezTo>
                <a:cubicBezTo>
                  <a:pt x="253472" y="220211"/>
                  <a:pt x="193676" y="198515"/>
                  <a:pt x="184151" y="203278"/>
                </a:cubicBezTo>
                <a:cubicBezTo>
                  <a:pt x="174626" y="208041"/>
                  <a:pt x="216959" y="231853"/>
                  <a:pt x="219076" y="244553"/>
                </a:cubicBezTo>
                <a:cubicBezTo>
                  <a:pt x="221193" y="257253"/>
                  <a:pt x="211138" y="275245"/>
                  <a:pt x="196851" y="279478"/>
                </a:cubicBezTo>
                <a:cubicBezTo>
                  <a:pt x="182564" y="283711"/>
                  <a:pt x="138642" y="268895"/>
                  <a:pt x="133351" y="269953"/>
                </a:cubicBezTo>
                <a:cubicBezTo>
                  <a:pt x="128060" y="271011"/>
                  <a:pt x="163514" y="275245"/>
                  <a:pt x="165101" y="285828"/>
                </a:cubicBezTo>
                <a:cubicBezTo>
                  <a:pt x="166689" y="296411"/>
                  <a:pt x="152930" y="320224"/>
                  <a:pt x="142876" y="333453"/>
                </a:cubicBezTo>
                <a:cubicBezTo>
                  <a:pt x="132822" y="346682"/>
                  <a:pt x="94193" y="366261"/>
                  <a:pt x="104776" y="365203"/>
                </a:cubicBezTo>
                <a:cubicBezTo>
                  <a:pt x="115359" y="364145"/>
                  <a:pt x="189972" y="329220"/>
                  <a:pt x="206376" y="327103"/>
                </a:cubicBezTo>
                <a:cubicBezTo>
                  <a:pt x="222780" y="324986"/>
                  <a:pt x="233363" y="339274"/>
                  <a:pt x="203201" y="352503"/>
                </a:cubicBezTo>
                <a:cubicBezTo>
                  <a:pt x="173039" y="365732"/>
                  <a:pt x="-528" y="416532"/>
                  <a:pt x="1" y="419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D5C776E7-8B11-70F8-324B-ACEB08538FF8}"/>
              </a:ext>
            </a:extLst>
          </p:cNvPr>
          <p:cNvSpPr/>
          <p:nvPr/>
        </p:nvSpPr>
        <p:spPr>
          <a:xfrm>
            <a:off x="3310823" y="3369879"/>
            <a:ext cx="380623" cy="186196"/>
          </a:xfrm>
          <a:custGeom>
            <a:avLst/>
            <a:gdLst>
              <a:gd name="connsiteX0" fmla="*/ 702 w 380623"/>
              <a:gd name="connsiteY0" fmla="*/ 186121 h 186196"/>
              <a:gd name="connsiteX1" fmla="*/ 168977 w 380623"/>
              <a:gd name="connsiteY1" fmla="*/ 49596 h 186196"/>
              <a:gd name="connsiteX2" fmla="*/ 321377 w 380623"/>
              <a:gd name="connsiteY2" fmla="*/ 1971 h 186196"/>
              <a:gd name="connsiteX3" fmla="*/ 127702 w 380623"/>
              <a:gd name="connsiteY3" fmla="*/ 106746 h 186196"/>
              <a:gd name="connsiteX4" fmla="*/ 346777 w 380623"/>
              <a:gd name="connsiteY4" fmla="*/ 11496 h 186196"/>
              <a:gd name="connsiteX5" fmla="*/ 365827 w 380623"/>
              <a:gd name="connsiteY5" fmla="*/ 5146 h 186196"/>
              <a:gd name="connsiteX6" fmla="*/ 207077 w 380623"/>
              <a:gd name="connsiteY6" fmla="*/ 33721 h 186196"/>
              <a:gd name="connsiteX7" fmla="*/ 111827 w 380623"/>
              <a:gd name="connsiteY7" fmla="*/ 68646 h 186196"/>
              <a:gd name="connsiteX8" fmla="*/ 702 w 380623"/>
              <a:gd name="connsiteY8" fmla="*/ 186121 h 18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0623" h="186196">
                <a:moveTo>
                  <a:pt x="702" y="186121"/>
                </a:moveTo>
                <a:cubicBezTo>
                  <a:pt x="10227" y="182946"/>
                  <a:pt x="115531" y="80288"/>
                  <a:pt x="168977" y="49596"/>
                </a:cubicBezTo>
                <a:cubicBezTo>
                  <a:pt x="222423" y="18904"/>
                  <a:pt x="328256" y="-7554"/>
                  <a:pt x="321377" y="1971"/>
                </a:cubicBezTo>
                <a:cubicBezTo>
                  <a:pt x="314498" y="11496"/>
                  <a:pt x="123469" y="105159"/>
                  <a:pt x="127702" y="106746"/>
                </a:cubicBezTo>
                <a:cubicBezTo>
                  <a:pt x="131935" y="108333"/>
                  <a:pt x="307090" y="28429"/>
                  <a:pt x="346777" y="11496"/>
                </a:cubicBezTo>
                <a:cubicBezTo>
                  <a:pt x="386464" y="-5437"/>
                  <a:pt x="389110" y="1442"/>
                  <a:pt x="365827" y="5146"/>
                </a:cubicBezTo>
                <a:cubicBezTo>
                  <a:pt x="342544" y="8850"/>
                  <a:pt x="249410" y="23138"/>
                  <a:pt x="207077" y="33721"/>
                </a:cubicBezTo>
                <a:cubicBezTo>
                  <a:pt x="164744" y="44304"/>
                  <a:pt x="142519" y="45363"/>
                  <a:pt x="111827" y="68646"/>
                </a:cubicBezTo>
                <a:cubicBezTo>
                  <a:pt x="81135" y="91929"/>
                  <a:pt x="-8823" y="189296"/>
                  <a:pt x="702" y="186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779C9812-4A2A-4F0C-5584-7F8989DAE840}"/>
              </a:ext>
            </a:extLst>
          </p:cNvPr>
          <p:cNvSpPr/>
          <p:nvPr/>
        </p:nvSpPr>
        <p:spPr>
          <a:xfrm>
            <a:off x="3598377" y="3256866"/>
            <a:ext cx="59223" cy="141039"/>
          </a:xfrm>
          <a:custGeom>
            <a:avLst/>
            <a:gdLst>
              <a:gd name="connsiteX0" fmla="*/ 59223 w 59223"/>
              <a:gd name="connsiteY0" fmla="*/ 684 h 141039"/>
              <a:gd name="connsiteX1" fmla="*/ 5248 w 59223"/>
              <a:gd name="connsiteY1" fmla="*/ 114984 h 141039"/>
              <a:gd name="connsiteX2" fmla="*/ 2073 w 59223"/>
              <a:gd name="connsiteY2" fmla="*/ 140384 h 141039"/>
              <a:gd name="connsiteX3" fmla="*/ 5248 w 59223"/>
              <a:gd name="connsiteY3" fmla="*/ 99109 h 141039"/>
              <a:gd name="connsiteX4" fmla="*/ 5248 w 59223"/>
              <a:gd name="connsiteY4" fmla="*/ 67359 h 141039"/>
              <a:gd name="connsiteX5" fmla="*/ 59223 w 59223"/>
              <a:gd name="connsiteY5" fmla="*/ 684 h 141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23" h="141039">
                <a:moveTo>
                  <a:pt x="59223" y="684"/>
                </a:moveTo>
                <a:cubicBezTo>
                  <a:pt x="59223" y="8621"/>
                  <a:pt x="14773" y="91701"/>
                  <a:pt x="5248" y="114984"/>
                </a:cubicBezTo>
                <a:cubicBezTo>
                  <a:pt x="-4277" y="138267"/>
                  <a:pt x="2073" y="143030"/>
                  <a:pt x="2073" y="140384"/>
                </a:cubicBezTo>
                <a:cubicBezTo>
                  <a:pt x="2073" y="137738"/>
                  <a:pt x="4719" y="111280"/>
                  <a:pt x="5248" y="99109"/>
                </a:cubicBezTo>
                <a:cubicBezTo>
                  <a:pt x="5777" y="86938"/>
                  <a:pt x="-1102" y="78471"/>
                  <a:pt x="5248" y="67359"/>
                </a:cubicBezTo>
                <a:cubicBezTo>
                  <a:pt x="11598" y="56247"/>
                  <a:pt x="59223" y="-7253"/>
                  <a:pt x="59223" y="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1E56D605-3420-0810-8502-7A8171B1BED8}"/>
              </a:ext>
            </a:extLst>
          </p:cNvPr>
          <p:cNvSpPr/>
          <p:nvPr/>
        </p:nvSpPr>
        <p:spPr>
          <a:xfrm>
            <a:off x="3242911" y="3304758"/>
            <a:ext cx="516270" cy="248669"/>
          </a:xfrm>
          <a:custGeom>
            <a:avLst/>
            <a:gdLst>
              <a:gd name="connsiteX0" fmla="*/ 1939 w 516270"/>
              <a:gd name="connsiteY0" fmla="*/ 248067 h 248669"/>
              <a:gd name="connsiteX1" fmla="*/ 221014 w 516270"/>
              <a:gd name="connsiteY1" fmla="*/ 79792 h 248669"/>
              <a:gd name="connsiteX2" fmla="*/ 179739 w 516270"/>
              <a:gd name="connsiteY2" fmla="*/ 108367 h 248669"/>
              <a:gd name="connsiteX3" fmla="*/ 386114 w 516270"/>
              <a:gd name="connsiteY3" fmla="*/ 32167 h 248669"/>
              <a:gd name="connsiteX4" fmla="*/ 322614 w 516270"/>
              <a:gd name="connsiteY4" fmla="*/ 48042 h 248669"/>
              <a:gd name="connsiteX5" fmla="*/ 513114 w 516270"/>
              <a:gd name="connsiteY5" fmla="*/ 89317 h 248669"/>
              <a:gd name="connsiteX6" fmla="*/ 446439 w 516270"/>
              <a:gd name="connsiteY6" fmla="*/ 60742 h 248669"/>
              <a:gd name="connsiteX7" fmla="*/ 294039 w 516270"/>
              <a:gd name="connsiteY7" fmla="*/ 417 h 248669"/>
              <a:gd name="connsiteX8" fmla="*/ 354364 w 516270"/>
              <a:gd name="connsiteY8" fmla="*/ 35342 h 248669"/>
              <a:gd name="connsiteX9" fmla="*/ 217839 w 516270"/>
              <a:gd name="connsiteY9" fmla="*/ 60742 h 248669"/>
              <a:gd name="connsiteX10" fmla="*/ 179739 w 516270"/>
              <a:gd name="connsiteY10" fmla="*/ 63917 h 248669"/>
              <a:gd name="connsiteX11" fmla="*/ 249589 w 516270"/>
              <a:gd name="connsiteY11" fmla="*/ 57567 h 248669"/>
              <a:gd name="connsiteX12" fmla="*/ 125764 w 516270"/>
              <a:gd name="connsiteY12" fmla="*/ 127417 h 248669"/>
              <a:gd name="connsiteX13" fmla="*/ 113064 w 516270"/>
              <a:gd name="connsiteY13" fmla="*/ 136942 h 248669"/>
              <a:gd name="connsiteX14" fmla="*/ 1939 w 516270"/>
              <a:gd name="connsiteY14" fmla="*/ 248067 h 24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6270" h="248669">
                <a:moveTo>
                  <a:pt x="1939" y="248067"/>
                </a:moveTo>
                <a:cubicBezTo>
                  <a:pt x="19931" y="238542"/>
                  <a:pt x="191381" y="103075"/>
                  <a:pt x="221014" y="79792"/>
                </a:cubicBezTo>
                <a:cubicBezTo>
                  <a:pt x="250647" y="56509"/>
                  <a:pt x="152223" y="116304"/>
                  <a:pt x="179739" y="108367"/>
                </a:cubicBezTo>
                <a:cubicBezTo>
                  <a:pt x="207255" y="100430"/>
                  <a:pt x="362302" y="42221"/>
                  <a:pt x="386114" y="32167"/>
                </a:cubicBezTo>
                <a:cubicBezTo>
                  <a:pt x="409926" y="22113"/>
                  <a:pt x="301447" y="38517"/>
                  <a:pt x="322614" y="48042"/>
                </a:cubicBezTo>
                <a:cubicBezTo>
                  <a:pt x="343781" y="57567"/>
                  <a:pt x="492477" y="87200"/>
                  <a:pt x="513114" y="89317"/>
                </a:cubicBezTo>
                <a:cubicBezTo>
                  <a:pt x="533751" y="91434"/>
                  <a:pt x="446439" y="60742"/>
                  <a:pt x="446439" y="60742"/>
                </a:cubicBezTo>
                <a:cubicBezTo>
                  <a:pt x="409927" y="45925"/>
                  <a:pt x="309385" y="4650"/>
                  <a:pt x="294039" y="417"/>
                </a:cubicBezTo>
                <a:cubicBezTo>
                  <a:pt x="278693" y="-3816"/>
                  <a:pt x="367064" y="25288"/>
                  <a:pt x="354364" y="35342"/>
                </a:cubicBezTo>
                <a:cubicBezTo>
                  <a:pt x="341664" y="45396"/>
                  <a:pt x="246943" y="55980"/>
                  <a:pt x="217839" y="60742"/>
                </a:cubicBezTo>
                <a:cubicBezTo>
                  <a:pt x="188735" y="65504"/>
                  <a:pt x="179739" y="63917"/>
                  <a:pt x="179739" y="63917"/>
                </a:cubicBezTo>
                <a:cubicBezTo>
                  <a:pt x="185031" y="63388"/>
                  <a:pt x="258585" y="46984"/>
                  <a:pt x="249589" y="57567"/>
                </a:cubicBezTo>
                <a:cubicBezTo>
                  <a:pt x="240593" y="68150"/>
                  <a:pt x="148518" y="114188"/>
                  <a:pt x="125764" y="127417"/>
                </a:cubicBezTo>
                <a:cubicBezTo>
                  <a:pt x="103010" y="140646"/>
                  <a:pt x="129468" y="122654"/>
                  <a:pt x="113064" y="136942"/>
                </a:cubicBezTo>
                <a:cubicBezTo>
                  <a:pt x="96660" y="151230"/>
                  <a:pt x="-16053" y="257592"/>
                  <a:pt x="1939" y="248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DE629D49-72C1-D668-C850-E96ACEE69E69}"/>
              </a:ext>
            </a:extLst>
          </p:cNvPr>
          <p:cNvSpPr/>
          <p:nvPr/>
        </p:nvSpPr>
        <p:spPr>
          <a:xfrm>
            <a:off x="3507640" y="3305146"/>
            <a:ext cx="525439" cy="323984"/>
          </a:xfrm>
          <a:custGeom>
            <a:avLst/>
            <a:gdLst>
              <a:gd name="connsiteX0" fmla="*/ 118210 w 525439"/>
              <a:gd name="connsiteY0" fmla="*/ 29 h 323984"/>
              <a:gd name="connsiteX1" fmla="*/ 308710 w 525439"/>
              <a:gd name="connsiteY1" fmla="*/ 82579 h 323984"/>
              <a:gd name="connsiteX2" fmla="*/ 299185 w 525439"/>
              <a:gd name="connsiteY2" fmla="*/ 57179 h 323984"/>
              <a:gd name="connsiteX3" fmla="*/ 413485 w 525439"/>
              <a:gd name="connsiteY3" fmla="*/ 127029 h 323984"/>
              <a:gd name="connsiteX4" fmla="*/ 375385 w 525439"/>
              <a:gd name="connsiteY4" fmla="*/ 88929 h 323984"/>
              <a:gd name="connsiteX5" fmla="*/ 502385 w 525439"/>
              <a:gd name="connsiteY5" fmla="*/ 279429 h 323984"/>
              <a:gd name="connsiteX6" fmla="*/ 521435 w 525439"/>
              <a:gd name="connsiteY6" fmla="*/ 323879 h 323984"/>
              <a:gd name="connsiteX7" fmla="*/ 454760 w 525439"/>
              <a:gd name="connsiteY7" fmla="*/ 273079 h 323984"/>
              <a:gd name="connsiteX8" fmla="*/ 381735 w 525439"/>
              <a:gd name="connsiteY8" fmla="*/ 168304 h 323984"/>
              <a:gd name="connsiteX9" fmla="*/ 435710 w 525439"/>
              <a:gd name="connsiteY9" fmla="*/ 254029 h 323984"/>
              <a:gd name="connsiteX10" fmla="*/ 327760 w 525439"/>
              <a:gd name="connsiteY10" fmla="*/ 155604 h 323984"/>
              <a:gd name="connsiteX11" fmla="*/ 276960 w 525439"/>
              <a:gd name="connsiteY11" fmla="*/ 92104 h 323984"/>
              <a:gd name="connsiteX12" fmla="*/ 299185 w 525439"/>
              <a:gd name="connsiteY12" fmla="*/ 111154 h 323984"/>
              <a:gd name="connsiteX13" fmla="*/ 267435 w 525439"/>
              <a:gd name="connsiteY13" fmla="*/ 123854 h 323984"/>
              <a:gd name="connsiteX14" fmla="*/ 210285 w 525439"/>
              <a:gd name="connsiteY14" fmla="*/ 69879 h 323984"/>
              <a:gd name="connsiteX15" fmla="*/ 735 w 525439"/>
              <a:gd name="connsiteY15" fmla="*/ 107979 h 323984"/>
              <a:gd name="connsiteX16" fmla="*/ 140435 w 525439"/>
              <a:gd name="connsiteY16" fmla="*/ 73054 h 323984"/>
              <a:gd name="connsiteX17" fmla="*/ 118210 w 525439"/>
              <a:gd name="connsiteY17" fmla="*/ 29 h 32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25439" h="323984">
                <a:moveTo>
                  <a:pt x="118210" y="29"/>
                </a:moveTo>
                <a:cubicBezTo>
                  <a:pt x="146256" y="1616"/>
                  <a:pt x="278548" y="73054"/>
                  <a:pt x="308710" y="82579"/>
                </a:cubicBezTo>
                <a:cubicBezTo>
                  <a:pt x="338872" y="92104"/>
                  <a:pt x="281723" y="49771"/>
                  <a:pt x="299185" y="57179"/>
                </a:cubicBezTo>
                <a:cubicBezTo>
                  <a:pt x="316647" y="64587"/>
                  <a:pt x="400785" y="121737"/>
                  <a:pt x="413485" y="127029"/>
                </a:cubicBezTo>
                <a:cubicBezTo>
                  <a:pt x="426185" y="132321"/>
                  <a:pt x="360568" y="63529"/>
                  <a:pt x="375385" y="88929"/>
                </a:cubicBezTo>
                <a:cubicBezTo>
                  <a:pt x="390202" y="114329"/>
                  <a:pt x="478043" y="240271"/>
                  <a:pt x="502385" y="279429"/>
                </a:cubicBezTo>
                <a:cubicBezTo>
                  <a:pt x="526727" y="318587"/>
                  <a:pt x="529372" y="324937"/>
                  <a:pt x="521435" y="323879"/>
                </a:cubicBezTo>
                <a:cubicBezTo>
                  <a:pt x="513498" y="322821"/>
                  <a:pt x="478043" y="299008"/>
                  <a:pt x="454760" y="273079"/>
                </a:cubicBezTo>
                <a:cubicBezTo>
                  <a:pt x="431477" y="247150"/>
                  <a:pt x="384910" y="171479"/>
                  <a:pt x="381735" y="168304"/>
                </a:cubicBezTo>
                <a:cubicBezTo>
                  <a:pt x="378560" y="165129"/>
                  <a:pt x="444706" y="256146"/>
                  <a:pt x="435710" y="254029"/>
                </a:cubicBezTo>
                <a:cubicBezTo>
                  <a:pt x="426714" y="251912"/>
                  <a:pt x="354218" y="182592"/>
                  <a:pt x="327760" y="155604"/>
                </a:cubicBezTo>
                <a:cubicBezTo>
                  <a:pt x="301302" y="128616"/>
                  <a:pt x="281723" y="99512"/>
                  <a:pt x="276960" y="92104"/>
                </a:cubicBezTo>
                <a:cubicBezTo>
                  <a:pt x="272198" y="84696"/>
                  <a:pt x="300772" y="105862"/>
                  <a:pt x="299185" y="111154"/>
                </a:cubicBezTo>
                <a:cubicBezTo>
                  <a:pt x="297598" y="116446"/>
                  <a:pt x="282252" y="130733"/>
                  <a:pt x="267435" y="123854"/>
                </a:cubicBezTo>
                <a:cubicBezTo>
                  <a:pt x="252618" y="116975"/>
                  <a:pt x="254735" y="72525"/>
                  <a:pt x="210285" y="69879"/>
                </a:cubicBezTo>
                <a:cubicBezTo>
                  <a:pt x="165835" y="67233"/>
                  <a:pt x="12377" y="107450"/>
                  <a:pt x="735" y="107979"/>
                </a:cubicBezTo>
                <a:cubicBezTo>
                  <a:pt x="-10907" y="108508"/>
                  <a:pt x="119268" y="85754"/>
                  <a:pt x="140435" y="73054"/>
                </a:cubicBezTo>
                <a:cubicBezTo>
                  <a:pt x="161602" y="60354"/>
                  <a:pt x="90164" y="-1558"/>
                  <a:pt x="118210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D7B1D30B-F6CA-692C-8EC8-9E161D318DD8}"/>
              </a:ext>
            </a:extLst>
          </p:cNvPr>
          <p:cNvSpPr/>
          <p:nvPr/>
        </p:nvSpPr>
        <p:spPr>
          <a:xfrm>
            <a:off x="3656571" y="3318161"/>
            <a:ext cx="353561" cy="231975"/>
          </a:xfrm>
          <a:custGeom>
            <a:avLst/>
            <a:gdLst>
              <a:gd name="connsiteX0" fmla="*/ 1029 w 353561"/>
              <a:gd name="connsiteY0" fmla="*/ 2889 h 231975"/>
              <a:gd name="connsiteX1" fmla="*/ 182004 w 353561"/>
              <a:gd name="connsiteY1" fmla="*/ 50514 h 231975"/>
              <a:gd name="connsiteX2" fmla="*/ 280429 w 353561"/>
              <a:gd name="connsiteY2" fmla="*/ 120364 h 231975"/>
              <a:gd name="connsiteX3" fmla="*/ 258204 w 353561"/>
              <a:gd name="connsiteY3" fmla="*/ 94964 h 231975"/>
              <a:gd name="connsiteX4" fmla="*/ 353454 w 353561"/>
              <a:gd name="connsiteY4" fmla="*/ 231489 h 231975"/>
              <a:gd name="connsiteX5" fmla="*/ 270904 w 353561"/>
              <a:gd name="connsiteY5" fmla="*/ 136239 h 231975"/>
              <a:gd name="connsiteX6" fmla="*/ 1029 w 353561"/>
              <a:gd name="connsiteY6" fmla="*/ 2889 h 23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3561" h="231975">
                <a:moveTo>
                  <a:pt x="1029" y="2889"/>
                </a:moveTo>
                <a:cubicBezTo>
                  <a:pt x="-13788" y="-11398"/>
                  <a:pt x="135437" y="30935"/>
                  <a:pt x="182004" y="50514"/>
                </a:cubicBezTo>
                <a:cubicBezTo>
                  <a:pt x="228571" y="70093"/>
                  <a:pt x="267729" y="112956"/>
                  <a:pt x="280429" y="120364"/>
                </a:cubicBezTo>
                <a:cubicBezTo>
                  <a:pt x="293129" y="127772"/>
                  <a:pt x="246033" y="76443"/>
                  <a:pt x="258204" y="94964"/>
                </a:cubicBezTo>
                <a:cubicBezTo>
                  <a:pt x="270375" y="113485"/>
                  <a:pt x="351337" y="224610"/>
                  <a:pt x="353454" y="231489"/>
                </a:cubicBezTo>
                <a:cubicBezTo>
                  <a:pt x="355571" y="238368"/>
                  <a:pt x="326466" y="170635"/>
                  <a:pt x="270904" y="136239"/>
                </a:cubicBezTo>
                <a:cubicBezTo>
                  <a:pt x="215342" y="101843"/>
                  <a:pt x="15846" y="17176"/>
                  <a:pt x="1029" y="2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7A1EA379-3DBB-E819-AA6C-86CC7A4ECA31}"/>
              </a:ext>
            </a:extLst>
          </p:cNvPr>
          <p:cNvSpPr/>
          <p:nvPr/>
        </p:nvSpPr>
        <p:spPr>
          <a:xfrm>
            <a:off x="3279768" y="3333369"/>
            <a:ext cx="339820" cy="149629"/>
          </a:xfrm>
          <a:custGeom>
            <a:avLst/>
            <a:gdLst>
              <a:gd name="connsiteX0" fmla="*/ 7 w 339820"/>
              <a:gd name="connsiteY0" fmla="*/ 149606 h 149629"/>
              <a:gd name="connsiteX1" fmla="*/ 168282 w 339820"/>
              <a:gd name="connsiteY1" fmla="*/ 48006 h 149629"/>
              <a:gd name="connsiteX2" fmla="*/ 339732 w 339820"/>
              <a:gd name="connsiteY2" fmla="*/ 381 h 149629"/>
              <a:gd name="connsiteX3" fmla="*/ 190507 w 339820"/>
              <a:gd name="connsiteY3" fmla="*/ 25781 h 149629"/>
              <a:gd name="connsiteX4" fmla="*/ 101607 w 339820"/>
              <a:gd name="connsiteY4" fmla="*/ 28956 h 149629"/>
              <a:gd name="connsiteX5" fmla="*/ 174632 w 339820"/>
              <a:gd name="connsiteY5" fmla="*/ 38481 h 149629"/>
              <a:gd name="connsiteX6" fmla="*/ 7 w 339820"/>
              <a:gd name="connsiteY6" fmla="*/ 149606 h 14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820" h="149629">
                <a:moveTo>
                  <a:pt x="7" y="149606"/>
                </a:moveTo>
                <a:cubicBezTo>
                  <a:pt x="-1051" y="151194"/>
                  <a:pt x="111661" y="72877"/>
                  <a:pt x="168282" y="48006"/>
                </a:cubicBezTo>
                <a:cubicBezTo>
                  <a:pt x="224903" y="23135"/>
                  <a:pt x="336028" y="4085"/>
                  <a:pt x="339732" y="381"/>
                </a:cubicBezTo>
                <a:cubicBezTo>
                  <a:pt x="343436" y="-3323"/>
                  <a:pt x="230195" y="21018"/>
                  <a:pt x="190507" y="25781"/>
                </a:cubicBezTo>
                <a:cubicBezTo>
                  <a:pt x="150820" y="30543"/>
                  <a:pt x="104253" y="26839"/>
                  <a:pt x="101607" y="28956"/>
                </a:cubicBezTo>
                <a:cubicBezTo>
                  <a:pt x="98961" y="31073"/>
                  <a:pt x="193153" y="16785"/>
                  <a:pt x="174632" y="38481"/>
                </a:cubicBezTo>
                <a:cubicBezTo>
                  <a:pt x="156111" y="60177"/>
                  <a:pt x="1065" y="148018"/>
                  <a:pt x="7" y="1496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56A45452-2932-D6CB-438F-A4B13F96EBE5}"/>
              </a:ext>
            </a:extLst>
          </p:cNvPr>
          <p:cNvSpPr/>
          <p:nvPr/>
        </p:nvSpPr>
        <p:spPr>
          <a:xfrm>
            <a:off x="3889360" y="3470241"/>
            <a:ext cx="114342" cy="200186"/>
          </a:xfrm>
          <a:custGeom>
            <a:avLst/>
            <a:gdLst>
              <a:gd name="connsiteX0" fmla="*/ 15 w 114342"/>
              <a:gd name="connsiteY0" fmla="*/ 34 h 200186"/>
              <a:gd name="connsiteX1" fmla="*/ 60340 w 114342"/>
              <a:gd name="connsiteY1" fmla="*/ 130209 h 200186"/>
              <a:gd name="connsiteX2" fmla="*/ 41290 w 114342"/>
              <a:gd name="connsiteY2" fmla="*/ 200059 h 200186"/>
              <a:gd name="connsiteX3" fmla="*/ 73040 w 114342"/>
              <a:gd name="connsiteY3" fmla="*/ 114334 h 200186"/>
              <a:gd name="connsiteX4" fmla="*/ 114315 w 114342"/>
              <a:gd name="connsiteY4" fmla="*/ 158784 h 200186"/>
              <a:gd name="connsiteX5" fmla="*/ 66690 w 114342"/>
              <a:gd name="connsiteY5" fmla="*/ 117509 h 200186"/>
              <a:gd name="connsiteX6" fmla="*/ 15 w 114342"/>
              <a:gd name="connsiteY6" fmla="*/ 34 h 200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342" h="200186">
                <a:moveTo>
                  <a:pt x="15" y="34"/>
                </a:moveTo>
                <a:cubicBezTo>
                  <a:pt x="-1043" y="2151"/>
                  <a:pt x="53461" y="96871"/>
                  <a:pt x="60340" y="130209"/>
                </a:cubicBezTo>
                <a:cubicBezTo>
                  <a:pt x="67219" y="163547"/>
                  <a:pt x="39173" y="202705"/>
                  <a:pt x="41290" y="200059"/>
                </a:cubicBezTo>
                <a:cubicBezTo>
                  <a:pt x="43407" y="197413"/>
                  <a:pt x="60869" y="121213"/>
                  <a:pt x="73040" y="114334"/>
                </a:cubicBezTo>
                <a:cubicBezTo>
                  <a:pt x="85211" y="107455"/>
                  <a:pt x="115373" y="158255"/>
                  <a:pt x="114315" y="158784"/>
                </a:cubicBezTo>
                <a:cubicBezTo>
                  <a:pt x="113257" y="159313"/>
                  <a:pt x="81507" y="139734"/>
                  <a:pt x="66690" y="117509"/>
                </a:cubicBezTo>
                <a:cubicBezTo>
                  <a:pt x="51873" y="95284"/>
                  <a:pt x="1073" y="-2083"/>
                  <a:pt x="15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131D6DBD-E858-F82E-B610-0E6599E3B1F2}"/>
              </a:ext>
            </a:extLst>
          </p:cNvPr>
          <p:cNvSpPr/>
          <p:nvPr/>
        </p:nvSpPr>
        <p:spPr>
          <a:xfrm>
            <a:off x="3403580" y="3571872"/>
            <a:ext cx="286565" cy="125407"/>
          </a:xfrm>
          <a:custGeom>
            <a:avLst/>
            <a:gdLst>
              <a:gd name="connsiteX0" fmla="*/ 20 w 286565"/>
              <a:gd name="connsiteY0" fmla="*/ 3 h 125407"/>
              <a:gd name="connsiteX1" fmla="*/ 130195 w 286565"/>
              <a:gd name="connsiteY1" fmla="*/ 85728 h 125407"/>
              <a:gd name="connsiteX2" fmla="*/ 200045 w 286565"/>
              <a:gd name="connsiteY2" fmla="*/ 104778 h 125407"/>
              <a:gd name="connsiteX3" fmla="*/ 165120 w 286565"/>
              <a:gd name="connsiteY3" fmla="*/ 76203 h 125407"/>
              <a:gd name="connsiteX4" fmla="*/ 285770 w 286565"/>
              <a:gd name="connsiteY4" fmla="*/ 123828 h 125407"/>
              <a:gd name="connsiteX5" fmla="*/ 212745 w 286565"/>
              <a:gd name="connsiteY5" fmla="*/ 111128 h 125407"/>
              <a:gd name="connsiteX6" fmla="*/ 120670 w 286565"/>
              <a:gd name="connsiteY6" fmla="*/ 82553 h 125407"/>
              <a:gd name="connsiteX7" fmla="*/ 20 w 286565"/>
              <a:gd name="connsiteY7" fmla="*/ 3 h 125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6565" h="125407">
                <a:moveTo>
                  <a:pt x="20" y="3"/>
                </a:moveTo>
                <a:cubicBezTo>
                  <a:pt x="1607" y="532"/>
                  <a:pt x="96858" y="68266"/>
                  <a:pt x="130195" y="85728"/>
                </a:cubicBezTo>
                <a:cubicBezTo>
                  <a:pt x="163532" y="103190"/>
                  <a:pt x="194224" y="106366"/>
                  <a:pt x="200045" y="104778"/>
                </a:cubicBezTo>
                <a:cubicBezTo>
                  <a:pt x="205866" y="103191"/>
                  <a:pt x="150833" y="73028"/>
                  <a:pt x="165120" y="76203"/>
                </a:cubicBezTo>
                <a:cubicBezTo>
                  <a:pt x="179407" y="79378"/>
                  <a:pt x="277833" y="118007"/>
                  <a:pt x="285770" y="123828"/>
                </a:cubicBezTo>
                <a:cubicBezTo>
                  <a:pt x="293707" y="129649"/>
                  <a:pt x="240262" y="118007"/>
                  <a:pt x="212745" y="111128"/>
                </a:cubicBezTo>
                <a:cubicBezTo>
                  <a:pt x="185228" y="104249"/>
                  <a:pt x="150303" y="96841"/>
                  <a:pt x="120670" y="82553"/>
                </a:cubicBezTo>
                <a:cubicBezTo>
                  <a:pt x="91037" y="68265"/>
                  <a:pt x="-1567" y="-526"/>
                  <a:pt x="20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036FE3A4-1940-78A0-CA24-BBFEC8860959}"/>
              </a:ext>
            </a:extLst>
          </p:cNvPr>
          <p:cNvSpPr/>
          <p:nvPr/>
        </p:nvSpPr>
        <p:spPr>
          <a:xfrm>
            <a:off x="3670190" y="3621652"/>
            <a:ext cx="333500" cy="90003"/>
          </a:xfrm>
          <a:custGeom>
            <a:avLst/>
            <a:gdLst>
              <a:gd name="connsiteX0" fmla="*/ 110 w 333500"/>
              <a:gd name="connsiteY0" fmla="*/ 89923 h 90003"/>
              <a:gd name="connsiteX1" fmla="*/ 225535 w 333500"/>
              <a:gd name="connsiteY1" fmla="*/ 61348 h 90003"/>
              <a:gd name="connsiteX2" fmla="*/ 263635 w 333500"/>
              <a:gd name="connsiteY2" fmla="*/ 29598 h 90003"/>
              <a:gd name="connsiteX3" fmla="*/ 333485 w 333500"/>
              <a:gd name="connsiteY3" fmla="*/ 1023 h 90003"/>
              <a:gd name="connsiteX4" fmla="*/ 257285 w 333500"/>
              <a:gd name="connsiteY4" fmla="*/ 67698 h 90003"/>
              <a:gd name="connsiteX5" fmla="*/ 110 w 333500"/>
              <a:gd name="connsiteY5" fmla="*/ 89923 h 9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500" h="90003">
                <a:moveTo>
                  <a:pt x="110" y="89923"/>
                </a:moveTo>
                <a:cubicBezTo>
                  <a:pt x="-5181" y="88865"/>
                  <a:pt x="181614" y="71402"/>
                  <a:pt x="225535" y="61348"/>
                </a:cubicBezTo>
                <a:cubicBezTo>
                  <a:pt x="269456" y="51294"/>
                  <a:pt x="245643" y="39652"/>
                  <a:pt x="263635" y="29598"/>
                </a:cubicBezTo>
                <a:cubicBezTo>
                  <a:pt x="281627" y="19544"/>
                  <a:pt x="334543" y="-5327"/>
                  <a:pt x="333485" y="1023"/>
                </a:cubicBezTo>
                <a:cubicBezTo>
                  <a:pt x="332427" y="7373"/>
                  <a:pt x="310731" y="53940"/>
                  <a:pt x="257285" y="67698"/>
                </a:cubicBezTo>
                <a:cubicBezTo>
                  <a:pt x="203839" y="81456"/>
                  <a:pt x="5401" y="90981"/>
                  <a:pt x="110" y="89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F0D110D6-2663-EDE0-1EED-E2256040C33E}"/>
              </a:ext>
            </a:extLst>
          </p:cNvPr>
          <p:cNvSpPr/>
          <p:nvPr/>
        </p:nvSpPr>
        <p:spPr>
          <a:xfrm>
            <a:off x="3346413" y="3603623"/>
            <a:ext cx="365818" cy="140733"/>
          </a:xfrm>
          <a:custGeom>
            <a:avLst/>
            <a:gdLst>
              <a:gd name="connsiteX0" fmla="*/ 37 w 365818"/>
              <a:gd name="connsiteY0" fmla="*/ 2 h 140733"/>
              <a:gd name="connsiteX1" fmla="*/ 231812 w 365818"/>
              <a:gd name="connsiteY1" fmla="*/ 117477 h 140733"/>
              <a:gd name="connsiteX2" fmla="*/ 203237 w 365818"/>
              <a:gd name="connsiteY2" fmla="*/ 88902 h 140733"/>
              <a:gd name="connsiteX3" fmla="*/ 358812 w 365818"/>
              <a:gd name="connsiteY3" fmla="*/ 139702 h 140733"/>
              <a:gd name="connsiteX4" fmla="*/ 311187 w 365818"/>
              <a:gd name="connsiteY4" fmla="*/ 120652 h 140733"/>
              <a:gd name="connsiteX5" fmla="*/ 66712 w 365818"/>
              <a:gd name="connsiteY5" fmla="*/ 92077 h 140733"/>
              <a:gd name="connsiteX6" fmla="*/ 250862 w 365818"/>
              <a:gd name="connsiteY6" fmla="*/ 120652 h 140733"/>
              <a:gd name="connsiteX7" fmla="*/ 37 w 365818"/>
              <a:gd name="connsiteY7" fmla="*/ 2 h 140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818" h="140733">
                <a:moveTo>
                  <a:pt x="37" y="2"/>
                </a:moveTo>
                <a:cubicBezTo>
                  <a:pt x="-3138" y="-527"/>
                  <a:pt x="197945" y="102660"/>
                  <a:pt x="231812" y="117477"/>
                </a:cubicBezTo>
                <a:cubicBezTo>
                  <a:pt x="265679" y="132294"/>
                  <a:pt x="182070" y="85198"/>
                  <a:pt x="203237" y="88902"/>
                </a:cubicBezTo>
                <a:cubicBezTo>
                  <a:pt x="224404" y="92606"/>
                  <a:pt x="340820" y="134410"/>
                  <a:pt x="358812" y="139702"/>
                </a:cubicBezTo>
                <a:cubicBezTo>
                  <a:pt x="376804" y="144994"/>
                  <a:pt x="359870" y="128589"/>
                  <a:pt x="311187" y="120652"/>
                </a:cubicBezTo>
                <a:cubicBezTo>
                  <a:pt x="262504" y="112715"/>
                  <a:pt x="76766" y="92077"/>
                  <a:pt x="66712" y="92077"/>
                </a:cubicBezTo>
                <a:cubicBezTo>
                  <a:pt x="56658" y="92077"/>
                  <a:pt x="256154" y="134410"/>
                  <a:pt x="250862" y="120652"/>
                </a:cubicBezTo>
                <a:cubicBezTo>
                  <a:pt x="245570" y="106894"/>
                  <a:pt x="3212" y="531"/>
                  <a:pt x="37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79198535-5244-80FB-3F51-36BEE7FBFFA4}"/>
              </a:ext>
            </a:extLst>
          </p:cNvPr>
          <p:cNvSpPr/>
          <p:nvPr/>
        </p:nvSpPr>
        <p:spPr>
          <a:xfrm>
            <a:off x="3696445" y="3629001"/>
            <a:ext cx="345539" cy="112508"/>
          </a:xfrm>
          <a:custGeom>
            <a:avLst/>
            <a:gdLst>
              <a:gd name="connsiteX0" fmla="*/ 2430 w 345539"/>
              <a:gd name="connsiteY0" fmla="*/ 101624 h 112508"/>
              <a:gd name="connsiteX1" fmla="*/ 161180 w 345539"/>
              <a:gd name="connsiteY1" fmla="*/ 92099 h 112508"/>
              <a:gd name="connsiteX2" fmla="*/ 294530 w 345539"/>
              <a:gd name="connsiteY2" fmla="*/ 47649 h 112508"/>
              <a:gd name="connsiteX3" fmla="*/ 345330 w 345539"/>
              <a:gd name="connsiteY3" fmla="*/ 24 h 112508"/>
              <a:gd name="connsiteX4" fmla="*/ 278655 w 345539"/>
              <a:gd name="connsiteY4" fmla="*/ 53999 h 112508"/>
              <a:gd name="connsiteX5" fmla="*/ 234205 w 345539"/>
              <a:gd name="connsiteY5" fmla="*/ 79399 h 112508"/>
              <a:gd name="connsiteX6" fmla="*/ 75455 w 345539"/>
              <a:gd name="connsiteY6" fmla="*/ 111149 h 112508"/>
              <a:gd name="connsiteX7" fmla="*/ 2430 w 345539"/>
              <a:gd name="connsiteY7" fmla="*/ 101624 h 11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539" h="112508">
                <a:moveTo>
                  <a:pt x="2430" y="101624"/>
                </a:moveTo>
                <a:cubicBezTo>
                  <a:pt x="16717" y="98449"/>
                  <a:pt x="112497" y="101095"/>
                  <a:pt x="161180" y="92099"/>
                </a:cubicBezTo>
                <a:cubicBezTo>
                  <a:pt x="209863" y="83103"/>
                  <a:pt x="263838" y="62995"/>
                  <a:pt x="294530" y="47649"/>
                </a:cubicBezTo>
                <a:cubicBezTo>
                  <a:pt x="325222" y="32303"/>
                  <a:pt x="347976" y="-1034"/>
                  <a:pt x="345330" y="24"/>
                </a:cubicBezTo>
                <a:cubicBezTo>
                  <a:pt x="342684" y="1082"/>
                  <a:pt x="297176" y="40770"/>
                  <a:pt x="278655" y="53999"/>
                </a:cubicBezTo>
                <a:cubicBezTo>
                  <a:pt x="260134" y="67228"/>
                  <a:pt x="268072" y="69874"/>
                  <a:pt x="234205" y="79399"/>
                </a:cubicBezTo>
                <a:cubicBezTo>
                  <a:pt x="200338" y="88924"/>
                  <a:pt x="110909" y="105857"/>
                  <a:pt x="75455" y="111149"/>
                </a:cubicBezTo>
                <a:cubicBezTo>
                  <a:pt x="40001" y="116441"/>
                  <a:pt x="-11857" y="104799"/>
                  <a:pt x="2430" y="101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19A76D73-86B0-DD42-A7FA-8F022B536CD2}"/>
              </a:ext>
            </a:extLst>
          </p:cNvPr>
          <p:cNvSpPr/>
          <p:nvPr/>
        </p:nvSpPr>
        <p:spPr>
          <a:xfrm>
            <a:off x="3444218" y="3368248"/>
            <a:ext cx="407476" cy="287940"/>
          </a:xfrm>
          <a:custGeom>
            <a:avLst/>
            <a:gdLst>
              <a:gd name="connsiteX0" fmla="*/ 384832 w 407476"/>
              <a:gd name="connsiteY0" fmla="*/ 19477 h 287940"/>
              <a:gd name="connsiteX1" fmla="*/ 407057 w 407476"/>
              <a:gd name="connsiteY1" fmla="*/ 130602 h 287940"/>
              <a:gd name="connsiteX2" fmla="*/ 394357 w 407476"/>
              <a:gd name="connsiteY2" fmla="*/ 209977 h 287940"/>
              <a:gd name="connsiteX3" fmla="*/ 337207 w 407476"/>
              <a:gd name="connsiteY3" fmla="*/ 276652 h 287940"/>
              <a:gd name="connsiteX4" fmla="*/ 251482 w 407476"/>
              <a:gd name="connsiteY4" fmla="*/ 286177 h 287940"/>
              <a:gd name="connsiteX5" fmla="*/ 143532 w 407476"/>
              <a:gd name="connsiteY5" fmla="*/ 257602 h 287940"/>
              <a:gd name="connsiteX6" fmla="*/ 111782 w 407476"/>
              <a:gd name="connsiteY6" fmla="*/ 203627 h 287940"/>
              <a:gd name="connsiteX7" fmla="*/ 108607 w 407476"/>
              <a:gd name="connsiteY7" fmla="*/ 156002 h 287940"/>
              <a:gd name="connsiteX8" fmla="*/ 105432 w 407476"/>
              <a:gd name="connsiteY8" fmla="*/ 89327 h 287940"/>
              <a:gd name="connsiteX9" fmla="*/ 105432 w 407476"/>
              <a:gd name="connsiteY9" fmla="*/ 60752 h 287940"/>
              <a:gd name="connsiteX10" fmla="*/ 657 w 407476"/>
              <a:gd name="connsiteY10" fmla="*/ 57577 h 287940"/>
              <a:gd name="connsiteX11" fmla="*/ 162582 w 407476"/>
              <a:gd name="connsiteY11" fmla="*/ 6777 h 287940"/>
              <a:gd name="connsiteX12" fmla="*/ 334032 w 407476"/>
              <a:gd name="connsiteY12" fmla="*/ 3602 h 287940"/>
              <a:gd name="connsiteX13" fmla="*/ 384832 w 407476"/>
              <a:gd name="connsiteY13" fmla="*/ 19477 h 28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7476" h="287940">
                <a:moveTo>
                  <a:pt x="384832" y="19477"/>
                </a:moveTo>
                <a:cubicBezTo>
                  <a:pt x="397003" y="40644"/>
                  <a:pt x="405469" y="98852"/>
                  <a:pt x="407057" y="130602"/>
                </a:cubicBezTo>
                <a:cubicBezTo>
                  <a:pt x="408645" y="162352"/>
                  <a:pt x="405999" y="185635"/>
                  <a:pt x="394357" y="209977"/>
                </a:cubicBezTo>
                <a:cubicBezTo>
                  <a:pt x="382715" y="234319"/>
                  <a:pt x="361019" y="263952"/>
                  <a:pt x="337207" y="276652"/>
                </a:cubicBezTo>
                <a:cubicBezTo>
                  <a:pt x="313394" y="289352"/>
                  <a:pt x="283761" y="289352"/>
                  <a:pt x="251482" y="286177"/>
                </a:cubicBezTo>
                <a:cubicBezTo>
                  <a:pt x="219203" y="283002"/>
                  <a:pt x="166815" y="271360"/>
                  <a:pt x="143532" y="257602"/>
                </a:cubicBezTo>
                <a:cubicBezTo>
                  <a:pt x="120249" y="243844"/>
                  <a:pt x="117603" y="220560"/>
                  <a:pt x="111782" y="203627"/>
                </a:cubicBezTo>
                <a:cubicBezTo>
                  <a:pt x="105961" y="186694"/>
                  <a:pt x="109665" y="175052"/>
                  <a:pt x="108607" y="156002"/>
                </a:cubicBezTo>
                <a:cubicBezTo>
                  <a:pt x="107549" y="136952"/>
                  <a:pt x="105961" y="105202"/>
                  <a:pt x="105432" y="89327"/>
                </a:cubicBezTo>
                <a:cubicBezTo>
                  <a:pt x="104903" y="73452"/>
                  <a:pt x="122894" y="66044"/>
                  <a:pt x="105432" y="60752"/>
                </a:cubicBezTo>
                <a:cubicBezTo>
                  <a:pt x="87970" y="55460"/>
                  <a:pt x="-8868" y="66573"/>
                  <a:pt x="657" y="57577"/>
                </a:cubicBezTo>
                <a:cubicBezTo>
                  <a:pt x="10182" y="48581"/>
                  <a:pt x="107020" y="15773"/>
                  <a:pt x="162582" y="6777"/>
                </a:cubicBezTo>
                <a:cubicBezTo>
                  <a:pt x="218144" y="-2219"/>
                  <a:pt x="296990" y="-1160"/>
                  <a:pt x="334032" y="3602"/>
                </a:cubicBezTo>
                <a:cubicBezTo>
                  <a:pt x="371074" y="8364"/>
                  <a:pt x="372661" y="-1690"/>
                  <a:pt x="384832" y="19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/楕円 39">
            <a:extLst>
              <a:ext uri="{FF2B5EF4-FFF2-40B4-BE49-F238E27FC236}">
                <a16:creationId xmlns:a16="http://schemas.microsoft.com/office/drawing/2014/main" id="{1E2CDCFD-81D4-2A02-4FE4-BC42BC40AF81}"/>
              </a:ext>
            </a:extLst>
          </p:cNvPr>
          <p:cNvSpPr/>
          <p:nvPr/>
        </p:nvSpPr>
        <p:spPr>
          <a:xfrm rot="21233822">
            <a:off x="3651601" y="3451161"/>
            <a:ext cx="123823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EB28D3E5-A479-3E34-5E0F-0B9BA04AC58B}"/>
              </a:ext>
            </a:extLst>
          </p:cNvPr>
          <p:cNvSpPr/>
          <p:nvPr/>
        </p:nvSpPr>
        <p:spPr>
          <a:xfrm>
            <a:off x="3473182" y="3654676"/>
            <a:ext cx="591474" cy="101877"/>
          </a:xfrm>
          <a:custGeom>
            <a:avLst/>
            <a:gdLst>
              <a:gd name="connsiteX0" fmla="*/ 268 w 591474"/>
              <a:gd name="connsiteY0" fmla="*/ 91824 h 101877"/>
              <a:gd name="connsiteX1" fmla="*/ 305068 w 591474"/>
              <a:gd name="connsiteY1" fmla="*/ 101349 h 101877"/>
              <a:gd name="connsiteX2" fmla="*/ 406668 w 591474"/>
              <a:gd name="connsiteY2" fmla="*/ 75949 h 101877"/>
              <a:gd name="connsiteX3" fmla="*/ 543193 w 591474"/>
              <a:gd name="connsiteY3" fmla="*/ 6099 h 101877"/>
              <a:gd name="connsiteX4" fmla="*/ 590818 w 591474"/>
              <a:gd name="connsiteY4" fmla="*/ 6099 h 101877"/>
              <a:gd name="connsiteX5" fmla="*/ 514618 w 591474"/>
              <a:gd name="connsiteY5" fmla="*/ 28324 h 101877"/>
              <a:gd name="connsiteX6" fmla="*/ 530493 w 591474"/>
              <a:gd name="connsiteY6" fmla="*/ 94999 h 101877"/>
              <a:gd name="connsiteX7" fmla="*/ 520968 w 591474"/>
              <a:gd name="connsiteY7" fmla="*/ 44199 h 101877"/>
              <a:gd name="connsiteX8" fmla="*/ 362218 w 591474"/>
              <a:gd name="connsiteY8" fmla="*/ 75949 h 101877"/>
              <a:gd name="connsiteX9" fmla="*/ 268 w 591474"/>
              <a:gd name="connsiteY9" fmla="*/ 91824 h 10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1474" h="101877">
                <a:moveTo>
                  <a:pt x="268" y="91824"/>
                </a:moveTo>
                <a:cubicBezTo>
                  <a:pt x="-9257" y="96057"/>
                  <a:pt x="237335" y="103995"/>
                  <a:pt x="305068" y="101349"/>
                </a:cubicBezTo>
                <a:cubicBezTo>
                  <a:pt x="372801" y="98703"/>
                  <a:pt x="366981" y="91824"/>
                  <a:pt x="406668" y="75949"/>
                </a:cubicBezTo>
                <a:cubicBezTo>
                  <a:pt x="446355" y="60074"/>
                  <a:pt x="512501" y="17741"/>
                  <a:pt x="543193" y="6099"/>
                </a:cubicBezTo>
                <a:cubicBezTo>
                  <a:pt x="573885" y="-5543"/>
                  <a:pt x="595580" y="2395"/>
                  <a:pt x="590818" y="6099"/>
                </a:cubicBezTo>
                <a:cubicBezTo>
                  <a:pt x="586056" y="9803"/>
                  <a:pt x="524672" y="13507"/>
                  <a:pt x="514618" y="28324"/>
                </a:cubicBezTo>
                <a:cubicBezTo>
                  <a:pt x="504564" y="43141"/>
                  <a:pt x="529435" y="92353"/>
                  <a:pt x="530493" y="94999"/>
                </a:cubicBezTo>
                <a:cubicBezTo>
                  <a:pt x="531551" y="97645"/>
                  <a:pt x="549014" y="47374"/>
                  <a:pt x="520968" y="44199"/>
                </a:cubicBezTo>
                <a:cubicBezTo>
                  <a:pt x="492922" y="41024"/>
                  <a:pt x="450060" y="68011"/>
                  <a:pt x="362218" y="75949"/>
                </a:cubicBezTo>
                <a:cubicBezTo>
                  <a:pt x="274376" y="83886"/>
                  <a:pt x="9793" y="87591"/>
                  <a:pt x="268" y="91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BDCF2D4D-C1AF-5899-A3E0-59BB004A354C}"/>
              </a:ext>
            </a:extLst>
          </p:cNvPr>
          <p:cNvSpPr/>
          <p:nvPr/>
        </p:nvSpPr>
        <p:spPr>
          <a:xfrm>
            <a:off x="3298737" y="3708043"/>
            <a:ext cx="706214" cy="109365"/>
          </a:xfrm>
          <a:custGeom>
            <a:avLst/>
            <a:gdLst>
              <a:gd name="connsiteX0" fmla="*/ 88 w 706214"/>
              <a:gd name="connsiteY0" fmla="*/ 57507 h 109365"/>
              <a:gd name="connsiteX1" fmla="*/ 330288 w 706214"/>
              <a:gd name="connsiteY1" fmla="*/ 98782 h 109365"/>
              <a:gd name="connsiteX2" fmla="*/ 276313 w 706214"/>
              <a:gd name="connsiteY2" fmla="*/ 89257 h 109365"/>
              <a:gd name="connsiteX3" fmla="*/ 498563 w 706214"/>
              <a:gd name="connsiteY3" fmla="*/ 57507 h 109365"/>
              <a:gd name="connsiteX4" fmla="*/ 444588 w 706214"/>
              <a:gd name="connsiteY4" fmla="*/ 73382 h 109365"/>
              <a:gd name="connsiteX5" fmla="*/ 704938 w 706214"/>
              <a:gd name="connsiteY5" fmla="*/ 357 h 109365"/>
              <a:gd name="connsiteX6" fmla="*/ 536663 w 706214"/>
              <a:gd name="connsiteY6" fmla="*/ 47982 h 109365"/>
              <a:gd name="connsiteX7" fmla="*/ 365213 w 706214"/>
              <a:gd name="connsiteY7" fmla="*/ 105132 h 109365"/>
              <a:gd name="connsiteX8" fmla="*/ 447763 w 706214"/>
              <a:gd name="connsiteY8" fmla="*/ 105132 h 109365"/>
              <a:gd name="connsiteX9" fmla="*/ 298538 w 706214"/>
              <a:gd name="connsiteY9" fmla="*/ 105132 h 109365"/>
              <a:gd name="connsiteX10" fmla="*/ 88 w 706214"/>
              <a:gd name="connsiteY10" fmla="*/ 57507 h 109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6214" h="109365">
                <a:moveTo>
                  <a:pt x="88" y="57507"/>
                </a:moveTo>
                <a:cubicBezTo>
                  <a:pt x="5379" y="56449"/>
                  <a:pt x="284251" y="93490"/>
                  <a:pt x="330288" y="98782"/>
                </a:cubicBezTo>
                <a:cubicBezTo>
                  <a:pt x="376326" y="104074"/>
                  <a:pt x="248267" y="96136"/>
                  <a:pt x="276313" y="89257"/>
                </a:cubicBezTo>
                <a:cubicBezTo>
                  <a:pt x="304359" y="82378"/>
                  <a:pt x="470517" y="60153"/>
                  <a:pt x="498563" y="57507"/>
                </a:cubicBezTo>
                <a:cubicBezTo>
                  <a:pt x="526609" y="54861"/>
                  <a:pt x="444588" y="73382"/>
                  <a:pt x="444588" y="73382"/>
                </a:cubicBezTo>
                <a:lnTo>
                  <a:pt x="704938" y="357"/>
                </a:lnTo>
                <a:cubicBezTo>
                  <a:pt x="720284" y="-3876"/>
                  <a:pt x="593284" y="30520"/>
                  <a:pt x="536663" y="47982"/>
                </a:cubicBezTo>
                <a:cubicBezTo>
                  <a:pt x="480042" y="65444"/>
                  <a:pt x="380030" y="95607"/>
                  <a:pt x="365213" y="105132"/>
                </a:cubicBezTo>
                <a:cubicBezTo>
                  <a:pt x="350396" y="114657"/>
                  <a:pt x="447763" y="105132"/>
                  <a:pt x="447763" y="105132"/>
                </a:cubicBezTo>
                <a:cubicBezTo>
                  <a:pt x="436651" y="105132"/>
                  <a:pt x="369975" y="114128"/>
                  <a:pt x="298538" y="105132"/>
                </a:cubicBezTo>
                <a:cubicBezTo>
                  <a:pt x="227101" y="96136"/>
                  <a:pt x="-5203" y="58565"/>
                  <a:pt x="88" y="57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A77D7E3C-CAE1-8D2B-43FA-EDC3B3930677}"/>
              </a:ext>
            </a:extLst>
          </p:cNvPr>
          <p:cNvSpPr/>
          <p:nvPr/>
        </p:nvSpPr>
        <p:spPr>
          <a:xfrm>
            <a:off x="3417948" y="3416245"/>
            <a:ext cx="183268" cy="228773"/>
          </a:xfrm>
          <a:custGeom>
            <a:avLst/>
            <a:gdLst>
              <a:gd name="connsiteX0" fmla="*/ 182502 w 183268"/>
              <a:gd name="connsiteY0" fmla="*/ 55 h 228773"/>
              <a:gd name="connsiteX1" fmla="*/ 68202 w 183268"/>
              <a:gd name="connsiteY1" fmla="*/ 114355 h 228773"/>
              <a:gd name="connsiteX2" fmla="*/ 45977 w 183268"/>
              <a:gd name="connsiteY2" fmla="*/ 149280 h 228773"/>
              <a:gd name="connsiteX3" fmla="*/ 80902 w 183268"/>
              <a:gd name="connsiteY3" fmla="*/ 228655 h 228773"/>
              <a:gd name="connsiteX4" fmla="*/ 36452 w 183268"/>
              <a:gd name="connsiteY4" fmla="*/ 165155 h 228773"/>
              <a:gd name="connsiteX5" fmla="*/ 33277 w 183268"/>
              <a:gd name="connsiteY5" fmla="*/ 85780 h 228773"/>
              <a:gd name="connsiteX6" fmla="*/ 4702 w 183268"/>
              <a:gd name="connsiteY6" fmla="*/ 130230 h 228773"/>
              <a:gd name="connsiteX7" fmla="*/ 182502 w 183268"/>
              <a:gd name="connsiteY7" fmla="*/ 55 h 228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268" h="228773">
                <a:moveTo>
                  <a:pt x="182502" y="55"/>
                </a:moveTo>
                <a:cubicBezTo>
                  <a:pt x="193085" y="-2591"/>
                  <a:pt x="90956" y="89484"/>
                  <a:pt x="68202" y="114355"/>
                </a:cubicBezTo>
                <a:cubicBezTo>
                  <a:pt x="45448" y="139226"/>
                  <a:pt x="43860" y="130230"/>
                  <a:pt x="45977" y="149280"/>
                </a:cubicBezTo>
                <a:cubicBezTo>
                  <a:pt x="48094" y="168330"/>
                  <a:pt x="82489" y="226009"/>
                  <a:pt x="80902" y="228655"/>
                </a:cubicBezTo>
                <a:cubicBezTo>
                  <a:pt x="79314" y="231301"/>
                  <a:pt x="44389" y="188968"/>
                  <a:pt x="36452" y="165155"/>
                </a:cubicBezTo>
                <a:cubicBezTo>
                  <a:pt x="28514" y="141343"/>
                  <a:pt x="38569" y="91601"/>
                  <a:pt x="33277" y="85780"/>
                </a:cubicBezTo>
                <a:cubicBezTo>
                  <a:pt x="27985" y="79959"/>
                  <a:pt x="-13819" y="146634"/>
                  <a:pt x="4702" y="130230"/>
                </a:cubicBezTo>
                <a:cubicBezTo>
                  <a:pt x="23223" y="113826"/>
                  <a:pt x="171919" y="2701"/>
                  <a:pt x="182502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BBB41F13-DBAC-3D4B-9BF2-CEF9CB59A50A}"/>
              </a:ext>
            </a:extLst>
          </p:cNvPr>
          <p:cNvSpPr/>
          <p:nvPr/>
        </p:nvSpPr>
        <p:spPr>
          <a:xfrm>
            <a:off x="3230999" y="3317506"/>
            <a:ext cx="349651" cy="185760"/>
          </a:xfrm>
          <a:custGeom>
            <a:avLst/>
            <a:gdLst>
              <a:gd name="connsiteX0" fmla="*/ 1151 w 349651"/>
              <a:gd name="connsiteY0" fmla="*/ 184519 h 185760"/>
              <a:gd name="connsiteX1" fmla="*/ 185301 w 349651"/>
              <a:gd name="connsiteY1" fmla="*/ 63869 h 185760"/>
              <a:gd name="connsiteX2" fmla="*/ 347226 w 349651"/>
              <a:gd name="connsiteY2" fmla="*/ 369 h 185760"/>
              <a:gd name="connsiteX3" fmla="*/ 271026 w 349651"/>
              <a:gd name="connsiteY3" fmla="*/ 41644 h 185760"/>
              <a:gd name="connsiteX4" fmla="*/ 115451 w 349651"/>
              <a:gd name="connsiteY4" fmla="*/ 121019 h 185760"/>
              <a:gd name="connsiteX5" fmla="*/ 1151 w 349651"/>
              <a:gd name="connsiteY5" fmla="*/ 184519 h 18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651" h="185760">
                <a:moveTo>
                  <a:pt x="1151" y="184519"/>
                </a:moveTo>
                <a:cubicBezTo>
                  <a:pt x="12793" y="174994"/>
                  <a:pt x="127622" y="94561"/>
                  <a:pt x="185301" y="63869"/>
                </a:cubicBezTo>
                <a:cubicBezTo>
                  <a:pt x="242980" y="33177"/>
                  <a:pt x="332939" y="4073"/>
                  <a:pt x="347226" y="369"/>
                </a:cubicBezTo>
                <a:cubicBezTo>
                  <a:pt x="361513" y="-3335"/>
                  <a:pt x="309655" y="21536"/>
                  <a:pt x="271026" y="41644"/>
                </a:cubicBezTo>
                <a:cubicBezTo>
                  <a:pt x="232397" y="61752"/>
                  <a:pt x="162018" y="95619"/>
                  <a:pt x="115451" y="121019"/>
                </a:cubicBezTo>
                <a:cubicBezTo>
                  <a:pt x="68884" y="146419"/>
                  <a:pt x="-10491" y="194044"/>
                  <a:pt x="1151" y="184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181B529A-0A78-195F-4134-D75E0DFF4B21}"/>
              </a:ext>
            </a:extLst>
          </p:cNvPr>
          <p:cNvSpPr/>
          <p:nvPr/>
        </p:nvSpPr>
        <p:spPr>
          <a:xfrm>
            <a:off x="3916203" y="3412321"/>
            <a:ext cx="110896" cy="235803"/>
          </a:xfrm>
          <a:custGeom>
            <a:avLst/>
            <a:gdLst>
              <a:gd name="connsiteX0" fmla="*/ 8097 w 110896"/>
              <a:gd name="connsiteY0" fmla="*/ 804 h 235803"/>
              <a:gd name="connsiteX1" fmla="*/ 103347 w 110896"/>
              <a:gd name="connsiteY1" fmla="*/ 181779 h 235803"/>
              <a:gd name="connsiteX2" fmla="*/ 103347 w 110896"/>
              <a:gd name="connsiteY2" fmla="*/ 235754 h 235803"/>
              <a:gd name="connsiteX3" fmla="*/ 90647 w 110896"/>
              <a:gd name="connsiteY3" fmla="*/ 175429 h 235803"/>
              <a:gd name="connsiteX4" fmla="*/ 1747 w 110896"/>
              <a:gd name="connsiteY4" fmla="*/ 67479 h 235803"/>
              <a:gd name="connsiteX5" fmla="*/ 30322 w 110896"/>
              <a:gd name="connsiteY5" fmla="*/ 111929 h 235803"/>
              <a:gd name="connsiteX6" fmla="*/ 8097 w 110896"/>
              <a:gd name="connsiteY6" fmla="*/ 804 h 235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896" h="235803">
                <a:moveTo>
                  <a:pt x="8097" y="804"/>
                </a:moveTo>
                <a:cubicBezTo>
                  <a:pt x="20268" y="12446"/>
                  <a:pt x="87472" y="142621"/>
                  <a:pt x="103347" y="181779"/>
                </a:cubicBezTo>
                <a:cubicBezTo>
                  <a:pt x="119222" y="220937"/>
                  <a:pt x="105464" y="236812"/>
                  <a:pt x="103347" y="235754"/>
                </a:cubicBezTo>
                <a:cubicBezTo>
                  <a:pt x="101230" y="234696"/>
                  <a:pt x="107580" y="203475"/>
                  <a:pt x="90647" y="175429"/>
                </a:cubicBezTo>
                <a:cubicBezTo>
                  <a:pt x="73714" y="147383"/>
                  <a:pt x="11801" y="78062"/>
                  <a:pt x="1747" y="67479"/>
                </a:cubicBezTo>
                <a:cubicBezTo>
                  <a:pt x="-8307" y="56896"/>
                  <a:pt x="28205" y="116162"/>
                  <a:pt x="30322" y="111929"/>
                </a:cubicBezTo>
                <a:cubicBezTo>
                  <a:pt x="32439" y="107696"/>
                  <a:pt x="-4074" y="-10838"/>
                  <a:pt x="8097" y="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A46288FE-B5FC-3C04-64BC-CC576DA97FB2}"/>
              </a:ext>
            </a:extLst>
          </p:cNvPr>
          <p:cNvSpPr/>
          <p:nvPr/>
        </p:nvSpPr>
        <p:spPr>
          <a:xfrm>
            <a:off x="3055085" y="2986744"/>
            <a:ext cx="282345" cy="289931"/>
          </a:xfrm>
          <a:custGeom>
            <a:avLst/>
            <a:gdLst>
              <a:gd name="connsiteX0" fmla="*/ 281840 w 282345"/>
              <a:gd name="connsiteY0" fmla="*/ 931 h 289931"/>
              <a:gd name="connsiteX1" fmla="*/ 2440 w 282345"/>
              <a:gd name="connsiteY1" fmla="*/ 229531 h 289931"/>
              <a:gd name="connsiteX2" fmla="*/ 138965 w 282345"/>
              <a:gd name="connsiteY2" fmla="*/ 150156 h 289931"/>
              <a:gd name="connsiteX3" fmla="*/ 15140 w 282345"/>
              <a:gd name="connsiteY3" fmla="*/ 289856 h 289931"/>
              <a:gd name="connsiteX4" fmla="*/ 129440 w 282345"/>
              <a:gd name="connsiteY4" fmla="*/ 127931 h 289931"/>
              <a:gd name="connsiteX5" fmla="*/ 72290 w 282345"/>
              <a:gd name="connsiteY5" fmla="*/ 146981 h 289931"/>
              <a:gd name="connsiteX6" fmla="*/ 281840 w 282345"/>
              <a:gd name="connsiteY6" fmla="*/ 931 h 28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345" h="289931">
                <a:moveTo>
                  <a:pt x="281840" y="931"/>
                </a:moveTo>
                <a:cubicBezTo>
                  <a:pt x="270198" y="14689"/>
                  <a:pt x="26252" y="204660"/>
                  <a:pt x="2440" y="229531"/>
                </a:cubicBezTo>
                <a:cubicBezTo>
                  <a:pt x="-21372" y="254402"/>
                  <a:pt x="136848" y="140102"/>
                  <a:pt x="138965" y="150156"/>
                </a:cubicBezTo>
                <a:cubicBezTo>
                  <a:pt x="141082" y="160210"/>
                  <a:pt x="16727" y="293560"/>
                  <a:pt x="15140" y="289856"/>
                </a:cubicBezTo>
                <a:cubicBezTo>
                  <a:pt x="13553" y="286152"/>
                  <a:pt x="119915" y="151744"/>
                  <a:pt x="129440" y="127931"/>
                </a:cubicBezTo>
                <a:cubicBezTo>
                  <a:pt x="138965" y="104119"/>
                  <a:pt x="44244" y="163914"/>
                  <a:pt x="72290" y="146981"/>
                </a:cubicBezTo>
                <a:cubicBezTo>
                  <a:pt x="100336" y="130048"/>
                  <a:pt x="293482" y="-12827"/>
                  <a:pt x="281840" y="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3450502D-94E3-95C5-BCAD-702F24A81FFF}"/>
              </a:ext>
            </a:extLst>
          </p:cNvPr>
          <p:cNvSpPr/>
          <p:nvPr/>
        </p:nvSpPr>
        <p:spPr>
          <a:xfrm>
            <a:off x="3207240" y="2941968"/>
            <a:ext cx="347968" cy="250290"/>
          </a:xfrm>
          <a:custGeom>
            <a:avLst/>
            <a:gdLst>
              <a:gd name="connsiteX0" fmla="*/ 2685 w 347968"/>
              <a:gd name="connsiteY0" fmla="*/ 248907 h 250290"/>
              <a:gd name="connsiteX1" fmla="*/ 332885 w 347968"/>
              <a:gd name="connsiteY1" fmla="*/ 10782 h 250290"/>
              <a:gd name="connsiteX2" fmla="*/ 275735 w 347968"/>
              <a:gd name="connsiteY2" fmla="*/ 48882 h 250290"/>
              <a:gd name="connsiteX3" fmla="*/ 129685 w 347968"/>
              <a:gd name="connsiteY3" fmla="*/ 121907 h 250290"/>
              <a:gd name="connsiteX4" fmla="*/ 174135 w 347968"/>
              <a:gd name="connsiteY4" fmla="*/ 109207 h 250290"/>
              <a:gd name="connsiteX5" fmla="*/ 2685 w 347968"/>
              <a:gd name="connsiteY5" fmla="*/ 248907 h 25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968" h="250290">
                <a:moveTo>
                  <a:pt x="2685" y="248907"/>
                </a:moveTo>
                <a:cubicBezTo>
                  <a:pt x="29143" y="232503"/>
                  <a:pt x="287377" y="44119"/>
                  <a:pt x="332885" y="10782"/>
                </a:cubicBezTo>
                <a:cubicBezTo>
                  <a:pt x="378393" y="-22555"/>
                  <a:pt x="309602" y="30361"/>
                  <a:pt x="275735" y="48882"/>
                </a:cubicBezTo>
                <a:cubicBezTo>
                  <a:pt x="241868" y="67403"/>
                  <a:pt x="146618" y="111853"/>
                  <a:pt x="129685" y="121907"/>
                </a:cubicBezTo>
                <a:cubicBezTo>
                  <a:pt x="112752" y="131961"/>
                  <a:pt x="194773" y="87511"/>
                  <a:pt x="174135" y="109207"/>
                </a:cubicBezTo>
                <a:cubicBezTo>
                  <a:pt x="153498" y="130903"/>
                  <a:pt x="-23773" y="265311"/>
                  <a:pt x="2685" y="248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637D1F1A-F27B-B4BC-31BA-CE0BA779B830}"/>
              </a:ext>
            </a:extLst>
          </p:cNvPr>
          <p:cNvSpPr/>
          <p:nvPr/>
        </p:nvSpPr>
        <p:spPr>
          <a:xfrm>
            <a:off x="3320165" y="3108010"/>
            <a:ext cx="454968" cy="89215"/>
          </a:xfrm>
          <a:custGeom>
            <a:avLst/>
            <a:gdLst>
              <a:gd name="connsiteX0" fmla="*/ 885 w 454968"/>
              <a:gd name="connsiteY0" fmla="*/ 89215 h 89215"/>
              <a:gd name="connsiteX1" fmla="*/ 331085 w 454968"/>
              <a:gd name="connsiteY1" fmla="*/ 3490 h 89215"/>
              <a:gd name="connsiteX2" fmla="*/ 283460 w 454968"/>
              <a:gd name="connsiteY2" fmla="*/ 19365 h 89215"/>
              <a:gd name="connsiteX3" fmla="*/ 448560 w 454968"/>
              <a:gd name="connsiteY3" fmla="*/ 44765 h 89215"/>
              <a:gd name="connsiteX4" fmla="*/ 283460 w 454968"/>
              <a:gd name="connsiteY4" fmla="*/ 70165 h 89215"/>
              <a:gd name="connsiteX5" fmla="*/ 454910 w 454968"/>
              <a:gd name="connsiteY5" fmla="*/ 25715 h 89215"/>
              <a:gd name="connsiteX6" fmla="*/ 261235 w 454968"/>
              <a:gd name="connsiteY6" fmla="*/ 16190 h 89215"/>
              <a:gd name="connsiteX7" fmla="*/ 86610 w 454968"/>
              <a:gd name="connsiteY7" fmla="*/ 16190 h 89215"/>
              <a:gd name="connsiteX8" fmla="*/ 229485 w 454968"/>
              <a:gd name="connsiteY8" fmla="*/ 3490 h 89215"/>
              <a:gd name="connsiteX9" fmla="*/ 885 w 454968"/>
              <a:gd name="connsiteY9" fmla="*/ 89215 h 89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4968" h="89215">
                <a:moveTo>
                  <a:pt x="885" y="89215"/>
                </a:moveTo>
                <a:cubicBezTo>
                  <a:pt x="17818" y="89215"/>
                  <a:pt x="283989" y="15132"/>
                  <a:pt x="331085" y="3490"/>
                </a:cubicBezTo>
                <a:cubicBezTo>
                  <a:pt x="378181" y="-8152"/>
                  <a:pt x="263881" y="12486"/>
                  <a:pt x="283460" y="19365"/>
                </a:cubicBezTo>
                <a:cubicBezTo>
                  <a:pt x="303039" y="26244"/>
                  <a:pt x="448560" y="36298"/>
                  <a:pt x="448560" y="44765"/>
                </a:cubicBezTo>
                <a:cubicBezTo>
                  <a:pt x="448560" y="53232"/>
                  <a:pt x="282402" y="73340"/>
                  <a:pt x="283460" y="70165"/>
                </a:cubicBezTo>
                <a:cubicBezTo>
                  <a:pt x="284518" y="66990"/>
                  <a:pt x="458614" y="34711"/>
                  <a:pt x="454910" y="25715"/>
                </a:cubicBezTo>
                <a:cubicBezTo>
                  <a:pt x="451206" y="16719"/>
                  <a:pt x="322618" y="17777"/>
                  <a:pt x="261235" y="16190"/>
                </a:cubicBezTo>
                <a:cubicBezTo>
                  <a:pt x="199852" y="14603"/>
                  <a:pt x="91902" y="18307"/>
                  <a:pt x="86610" y="16190"/>
                </a:cubicBezTo>
                <a:cubicBezTo>
                  <a:pt x="81318" y="14073"/>
                  <a:pt x="243773" y="-7093"/>
                  <a:pt x="229485" y="3490"/>
                </a:cubicBezTo>
                <a:cubicBezTo>
                  <a:pt x="215198" y="14073"/>
                  <a:pt x="-16048" y="89215"/>
                  <a:pt x="885" y="89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258D1176-A13C-2E1E-EAA3-209A8ED61C6F}"/>
              </a:ext>
            </a:extLst>
          </p:cNvPr>
          <p:cNvSpPr/>
          <p:nvPr/>
        </p:nvSpPr>
        <p:spPr>
          <a:xfrm>
            <a:off x="3343240" y="2984402"/>
            <a:ext cx="634132" cy="114409"/>
          </a:xfrm>
          <a:custGeom>
            <a:avLst/>
            <a:gdLst>
              <a:gd name="connsiteX0" fmla="*/ 35 w 634132"/>
              <a:gd name="connsiteY0" fmla="*/ 114398 h 114409"/>
              <a:gd name="connsiteX1" fmla="*/ 365160 w 634132"/>
              <a:gd name="connsiteY1" fmla="*/ 25498 h 114409"/>
              <a:gd name="connsiteX2" fmla="*/ 342935 w 634132"/>
              <a:gd name="connsiteY2" fmla="*/ 98 h 114409"/>
              <a:gd name="connsiteX3" fmla="*/ 517560 w 634132"/>
              <a:gd name="connsiteY3" fmla="*/ 31848 h 114409"/>
              <a:gd name="connsiteX4" fmla="*/ 454060 w 634132"/>
              <a:gd name="connsiteY4" fmla="*/ 35023 h 114409"/>
              <a:gd name="connsiteX5" fmla="*/ 631860 w 634132"/>
              <a:gd name="connsiteY5" fmla="*/ 88998 h 114409"/>
              <a:gd name="connsiteX6" fmla="*/ 542960 w 634132"/>
              <a:gd name="connsiteY6" fmla="*/ 54073 h 114409"/>
              <a:gd name="connsiteX7" fmla="*/ 374685 w 634132"/>
              <a:gd name="connsiteY7" fmla="*/ 3273 h 114409"/>
              <a:gd name="connsiteX8" fmla="*/ 342935 w 634132"/>
              <a:gd name="connsiteY8" fmla="*/ 19148 h 114409"/>
              <a:gd name="connsiteX9" fmla="*/ 35 w 634132"/>
              <a:gd name="connsiteY9" fmla="*/ 114398 h 114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4132" h="114409">
                <a:moveTo>
                  <a:pt x="35" y="114398"/>
                </a:moveTo>
                <a:cubicBezTo>
                  <a:pt x="3739" y="115456"/>
                  <a:pt x="308010" y="44548"/>
                  <a:pt x="365160" y="25498"/>
                </a:cubicBezTo>
                <a:cubicBezTo>
                  <a:pt x="422310" y="6448"/>
                  <a:pt x="317535" y="-960"/>
                  <a:pt x="342935" y="98"/>
                </a:cubicBezTo>
                <a:cubicBezTo>
                  <a:pt x="368335" y="1156"/>
                  <a:pt x="499039" y="26027"/>
                  <a:pt x="517560" y="31848"/>
                </a:cubicBezTo>
                <a:cubicBezTo>
                  <a:pt x="536081" y="37669"/>
                  <a:pt x="435010" y="25498"/>
                  <a:pt x="454060" y="35023"/>
                </a:cubicBezTo>
                <a:cubicBezTo>
                  <a:pt x="473110" y="44548"/>
                  <a:pt x="617043" y="85823"/>
                  <a:pt x="631860" y="88998"/>
                </a:cubicBezTo>
                <a:cubicBezTo>
                  <a:pt x="646677" y="92173"/>
                  <a:pt x="585822" y="68360"/>
                  <a:pt x="542960" y="54073"/>
                </a:cubicBezTo>
                <a:cubicBezTo>
                  <a:pt x="500098" y="39786"/>
                  <a:pt x="408022" y="9094"/>
                  <a:pt x="374685" y="3273"/>
                </a:cubicBezTo>
                <a:cubicBezTo>
                  <a:pt x="341348" y="-2548"/>
                  <a:pt x="399556" y="4331"/>
                  <a:pt x="342935" y="19148"/>
                </a:cubicBezTo>
                <a:cubicBezTo>
                  <a:pt x="286314" y="33965"/>
                  <a:pt x="-3669" y="113340"/>
                  <a:pt x="35" y="114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07B2755A-E16D-7C79-1F5C-D77BB221B5C5}"/>
              </a:ext>
            </a:extLst>
          </p:cNvPr>
          <p:cNvSpPr/>
          <p:nvPr/>
        </p:nvSpPr>
        <p:spPr>
          <a:xfrm>
            <a:off x="3257506" y="2962232"/>
            <a:ext cx="393781" cy="234997"/>
          </a:xfrm>
          <a:custGeom>
            <a:avLst/>
            <a:gdLst>
              <a:gd name="connsiteX0" fmla="*/ 393744 w 393781"/>
              <a:gd name="connsiteY0" fmla="*/ 43 h 234997"/>
              <a:gd name="connsiteX1" fmla="*/ 149269 w 393781"/>
              <a:gd name="connsiteY1" fmla="*/ 95293 h 234997"/>
              <a:gd name="connsiteX2" fmla="*/ 155619 w 393781"/>
              <a:gd name="connsiteY2" fmla="*/ 111168 h 234997"/>
              <a:gd name="connsiteX3" fmla="*/ 98469 w 393781"/>
              <a:gd name="connsiteY3" fmla="*/ 158793 h 234997"/>
              <a:gd name="connsiteX4" fmla="*/ 44 w 393781"/>
              <a:gd name="connsiteY4" fmla="*/ 234993 h 234997"/>
              <a:gd name="connsiteX5" fmla="*/ 111169 w 393781"/>
              <a:gd name="connsiteY5" fmla="*/ 161968 h 234997"/>
              <a:gd name="connsiteX6" fmla="*/ 241344 w 393781"/>
              <a:gd name="connsiteY6" fmla="*/ 69893 h 234997"/>
              <a:gd name="connsiteX7" fmla="*/ 168319 w 393781"/>
              <a:gd name="connsiteY7" fmla="*/ 82593 h 234997"/>
              <a:gd name="connsiteX8" fmla="*/ 393744 w 393781"/>
              <a:gd name="connsiteY8" fmla="*/ 43 h 234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3781" h="234997">
                <a:moveTo>
                  <a:pt x="393744" y="43"/>
                </a:moveTo>
                <a:cubicBezTo>
                  <a:pt x="390569" y="2160"/>
                  <a:pt x="188956" y="76772"/>
                  <a:pt x="149269" y="95293"/>
                </a:cubicBezTo>
                <a:cubicBezTo>
                  <a:pt x="109582" y="113814"/>
                  <a:pt x="164086" y="100585"/>
                  <a:pt x="155619" y="111168"/>
                </a:cubicBezTo>
                <a:cubicBezTo>
                  <a:pt x="147152" y="121751"/>
                  <a:pt x="124398" y="138156"/>
                  <a:pt x="98469" y="158793"/>
                </a:cubicBezTo>
                <a:cubicBezTo>
                  <a:pt x="72540" y="179431"/>
                  <a:pt x="-2073" y="234464"/>
                  <a:pt x="44" y="234993"/>
                </a:cubicBezTo>
                <a:cubicBezTo>
                  <a:pt x="2161" y="235522"/>
                  <a:pt x="70952" y="189485"/>
                  <a:pt x="111169" y="161968"/>
                </a:cubicBezTo>
                <a:cubicBezTo>
                  <a:pt x="151386" y="134451"/>
                  <a:pt x="231819" y="83122"/>
                  <a:pt x="241344" y="69893"/>
                </a:cubicBezTo>
                <a:cubicBezTo>
                  <a:pt x="250869" y="56664"/>
                  <a:pt x="141332" y="92118"/>
                  <a:pt x="168319" y="82593"/>
                </a:cubicBezTo>
                <a:cubicBezTo>
                  <a:pt x="195306" y="73068"/>
                  <a:pt x="396919" y="-2074"/>
                  <a:pt x="393744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0C75C348-EA1C-40C8-37E4-C0EEF1C49660}"/>
              </a:ext>
            </a:extLst>
          </p:cNvPr>
          <p:cNvSpPr/>
          <p:nvPr/>
        </p:nvSpPr>
        <p:spPr>
          <a:xfrm>
            <a:off x="3790228" y="3075296"/>
            <a:ext cx="344397" cy="118757"/>
          </a:xfrm>
          <a:custGeom>
            <a:avLst/>
            <a:gdLst>
              <a:gd name="connsiteX0" fmla="*/ 3897 w 344397"/>
              <a:gd name="connsiteY0" fmla="*/ 10804 h 118757"/>
              <a:gd name="connsiteX1" fmla="*/ 172172 w 344397"/>
              <a:gd name="connsiteY1" fmla="*/ 33029 h 118757"/>
              <a:gd name="connsiteX2" fmla="*/ 178522 w 344397"/>
              <a:gd name="connsiteY2" fmla="*/ 118754 h 118757"/>
              <a:gd name="connsiteX3" fmla="*/ 235672 w 344397"/>
              <a:gd name="connsiteY3" fmla="*/ 29854 h 118757"/>
              <a:gd name="connsiteX4" fmla="*/ 343622 w 344397"/>
              <a:gd name="connsiteY4" fmla="*/ 1279 h 118757"/>
              <a:gd name="connsiteX5" fmla="*/ 175347 w 344397"/>
              <a:gd name="connsiteY5" fmla="*/ 64779 h 118757"/>
              <a:gd name="connsiteX6" fmla="*/ 137247 w 344397"/>
              <a:gd name="connsiteY6" fmla="*/ 36204 h 118757"/>
              <a:gd name="connsiteX7" fmla="*/ 57872 w 344397"/>
              <a:gd name="connsiteY7" fmla="*/ 7629 h 118757"/>
              <a:gd name="connsiteX8" fmla="*/ 3897 w 344397"/>
              <a:gd name="connsiteY8" fmla="*/ 10804 h 118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4397" h="118757">
                <a:moveTo>
                  <a:pt x="3897" y="10804"/>
                </a:moveTo>
                <a:cubicBezTo>
                  <a:pt x="22947" y="15037"/>
                  <a:pt x="143068" y="15037"/>
                  <a:pt x="172172" y="33029"/>
                </a:cubicBezTo>
                <a:cubicBezTo>
                  <a:pt x="201276" y="51021"/>
                  <a:pt x="167939" y="119283"/>
                  <a:pt x="178522" y="118754"/>
                </a:cubicBezTo>
                <a:cubicBezTo>
                  <a:pt x="189105" y="118225"/>
                  <a:pt x="208155" y="49433"/>
                  <a:pt x="235672" y="29854"/>
                </a:cubicBezTo>
                <a:cubicBezTo>
                  <a:pt x="263189" y="10275"/>
                  <a:pt x="353676" y="-4542"/>
                  <a:pt x="343622" y="1279"/>
                </a:cubicBezTo>
                <a:cubicBezTo>
                  <a:pt x="333568" y="7100"/>
                  <a:pt x="209743" y="58958"/>
                  <a:pt x="175347" y="64779"/>
                </a:cubicBezTo>
                <a:cubicBezTo>
                  <a:pt x="140951" y="70600"/>
                  <a:pt x="156826" y="45729"/>
                  <a:pt x="137247" y="36204"/>
                </a:cubicBezTo>
                <a:cubicBezTo>
                  <a:pt x="117668" y="26679"/>
                  <a:pt x="74805" y="12391"/>
                  <a:pt x="57872" y="7629"/>
                </a:cubicBezTo>
                <a:cubicBezTo>
                  <a:pt x="40939" y="2867"/>
                  <a:pt x="-15153" y="6571"/>
                  <a:pt x="3897" y="10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C6E65644-2CF2-C598-753C-B7CF88F89CB2}"/>
              </a:ext>
            </a:extLst>
          </p:cNvPr>
          <p:cNvSpPr/>
          <p:nvPr/>
        </p:nvSpPr>
        <p:spPr>
          <a:xfrm>
            <a:off x="3647868" y="3136604"/>
            <a:ext cx="383812" cy="104201"/>
          </a:xfrm>
          <a:custGeom>
            <a:avLst/>
            <a:gdLst>
              <a:gd name="connsiteX0" fmla="*/ 207 w 383812"/>
              <a:gd name="connsiteY0" fmla="*/ 66971 h 104201"/>
              <a:gd name="connsiteX1" fmla="*/ 206582 w 383812"/>
              <a:gd name="connsiteY1" fmla="*/ 66971 h 104201"/>
              <a:gd name="connsiteX2" fmla="*/ 247857 w 383812"/>
              <a:gd name="connsiteY2" fmla="*/ 95546 h 104201"/>
              <a:gd name="connsiteX3" fmla="*/ 200232 w 383812"/>
              <a:gd name="connsiteY3" fmla="*/ 101896 h 104201"/>
              <a:gd name="connsiteX4" fmla="*/ 381207 w 383812"/>
              <a:gd name="connsiteY4" fmla="*/ 60621 h 104201"/>
              <a:gd name="connsiteX5" fmla="*/ 298657 w 383812"/>
              <a:gd name="connsiteY5" fmla="*/ 73321 h 104201"/>
              <a:gd name="connsiteX6" fmla="*/ 178007 w 383812"/>
              <a:gd name="connsiteY6" fmla="*/ 296 h 104201"/>
              <a:gd name="connsiteX7" fmla="*/ 244682 w 383812"/>
              <a:gd name="connsiteY7" fmla="*/ 47921 h 104201"/>
              <a:gd name="connsiteX8" fmla="*/ 168482 w 383812"/>
              <a:gd name="connsiteY8" fmla="*/ 57446 h 104201"/>
              <a:gd name="connsiteX9" fmla="*/ 207 w 383812"/>
              <a:gd name="connsiteY9" fmla="*/ 66971 h 104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3812" h="104201">
                <a:moveTo>
                  <a:pt x="207" y="66971"/>
                </a:moveTo>
                <a:cubicBezTo>
                  <a:pt x="6557" y="68559"/>
                  <a:pt x="165307" y="62209"/>
                  <a:pt x="206582" y="66971"/>
                </a:cubicBezTo>
                <a:cubicBezTo>
                  <a:pt x="247857" y="71733"/>
                  <a:pt x="248915" y="89725"/>
                  <a:pt x="247857" y="95546"/>
                </a:cubicBezTo>
                <a:cubicBezTo>
                  <a:pt x="246799" y="101367"/>
                  <a:pt x="178007" y="107717"/>
                  <a:pt x="200232" y="101896"/>
                </a:cubicBezTo>
                <a:cubicBezTo>
                  <a:pt x="222457" y="96075"/>
                  <a:pt x="364803" y="65384"/>
                  <a:pt x="381207" y="60621"/>
                </a:cubicBezTo>
                <a:cubicBezTo>
                  <a:pt x="397611" y="55858"/>
                  <a:pt x="332524" y="83375"/>
                  <a:pt x="298657" y="73321"/>
                </a:cubicBezTo>
                <a:cubicBezTo>
                  <a:pt x="264790" y="63267"/>
                  <a:pt x="187003" y="4529"/>
                  <a:pt x="178007" y="296"/>
                </a:cubicBezTo>
                <a:cubicBezTo>
                  <a:pt x="169011" y="-3937"/>
                  <a:pt x="246270" y="38396"/>
                  <a:pt x="244682" y="47921"/>
                </a:cubicBezTo>
                <a:cubicBezTo>
                  <a:pt x="243095" y="57446"/>
                  <a:pt x="201820" y="54800"/>
                  <a:pt x="168482" y="57446"/>
                </a:cubicBezTo>
                <a:cubicBezTo>
                  <a:pt x="135145" y="60092"/>
                  <a:pt x="-6143" y="65383"/>
                  <a:pt x="207" y="66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DF272EE9-D69C-1E4C-579D-F6F281BB3E1D}"/>
              </a:ext>
            </a:extLst>
          </p:cNvPr>
          <p:cNvSpPr/>
          <p:nvPr/>
        </p:nvSpPr>
        <p:spPr>
          <a:xfrm>
            <a:off x="4162338" y="3178174"/>
            <a:ext cx="197452" cy="547280"/>
          </a:xfrm>
          <a:custGeom>
            <a:avLst/>
            <a:gdLst>
              <a:gd name="connsiteX0" fmla="*/ 87 w 197452"/>
              <a:gd name="connsiteY0" fmla="*/ 1 h 547280"/>
              <a:gd name="connsiteX1" fmla="*/ 168362 w 197452"/>
              <a:gd name="connsiteY1" fmla="*/ 155576 h 547280"/>
              <a:gd name="connsiteX2" fmla="*/ 127087 w 197452"/>
              <a:gd name="connsiteY2" fmla="*/ 222251 h 547280"/>
              <a:gd name="connsiteX3" fmla="*/ 136612 w 197452"/>
              <a:gd name="connsiteY3" fmla="*/ 384176 h 547280"/>
              <a:gd name="connsiteX4" fmla="*/ 120737 w 197452"/>
              <a:gd name="connsiteY4" fmla="*/ 298451 h 547280"/>
              <a:gd name="connsiteX5" fmla="*/ 171537 w 197452"/>
              <a:gd name="connsiteY5" fmla="*/ 546101 h 547280"/>
              <a:gd name="connsiteX6" fmla="*/ 136612 w 197452"/>
              <a:gd name="connsiteY6" fmla="*/ 384176 h 547280"/>
              <a:gd name="connsiteX7" fmla="*/ 101687 w 197452"/>
              <a:gd name="connsiteY7" fmla="*/ 203201 h 547280"/>
              <a:gd name="connsiteX8" fmla="*/ 127087 w 197452"/>
              <a:gd name="connsiteY8" fmla="*/ 234951 h 547280"/>
              <a:gd name="connsiteX9" fmla="*/ 193762 w 197452"/>
              <a:gd name="connsiteY9" fmla="*/ 152401 h 547280"/>
              <a:gd name="connsiteX10" fmla="*/ 87 w 197452"/>
              <a:gd name="connsiteY10" fmla="*/ 1 h 54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452" h="547280">
                <a:moveTo>
                  <a:pt x="87" y="1"/>
                </a:moveTo>
                <a:cubicBezTo>
                  <a:pt x="-4146" y="530"/>
                  <a:pt x="147195" y="118534"/>
                  <a:pt x="168362" y="155576"/>
                </a:cubicBezTo>
                <a:cubicBezTo>
                  <a:pt x="189529" y="192618"/>
                  <a:pt x="132379" y="184151"/>
                  <a:pt x="127087" y="222251"/>
                </a:cubicBezTo>
                <a:cubicBezTo>
                  <a:pt x="121795" y="260351"/>
                  <a:pt x="137670" y="371476"/>
                  <a:pt x="136612" y="384176"/>
                </a:cubicBezTo>
                <a:cubicBezTo>
                  <a:pt x="135554" y="396876"/>
                  <a:pt x="114916" y="271463"/>
                  <a:pt x="120737" y="298451"/>
                </a:cubicBezTo>
                <a:cubicBezTo>
                  <a:pt x="126558" y="325439"/>
                  <a:pt x="168891" y="531814"/>
                  <a:pt x="171537" y="546101"/>
                </a:cubicBezTo>
                <a:cubicBezTo>
                  <a:pt x="174183" y="560388"/>
                  <a:pt x="148254" y="441326"/>
                  <a:pt x="136612" y="384176"/>
                </a:cubicBezTo>
                <a:cubicBezTo>
                  <a:pt x="124970" y="327026"/>
                  <a:pt x="103275" y="228072"/>
                  <a:pt x="101687" y="203201"/>
                </a:cubicBezTo>
                <a:cubicBezTo>
                  <a:pt x="100100" y="178330"/>
                  <a:pt x="111741" y="243418"/>
                  <a:pt x="127087" y="234951"/>
                </a:cubicBezTo>
                <a:cubicBezTo>
                  <a:pt x="142433" y="226484"/>
                  <a:pt x="214400" y="184680"/>
                  <a:pt x="193762" y="152401"/>
                </a:cubicBezTo>
                <a:cubicBezTo>
                  <a:pt x="173125" y="120122"/>
                  <a:pt x="4320" y="-528"/>
                  <a:pt x="87" y="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D7CE2DD9-A624-9CA6-040D-D2AFA15C1641}"/>
              </a:ext>
            </a:extLst>
          </p:cNvPr>
          <p:cNvSpPr/>
          <p:nvPr/>
        </p:nvSpPr>
        <p:spPr>
          <a:xfrm>
            <a:off x="4273290" y="3450179"/>
            <a:ext cx="137722" cy="567906"/>
          </a:xfrm>
          <a:custGeom>
            <a:avLst/>
            <a:gdLst>
              <a:gd name="connsiteX0" fmla="*/ 136785 w 137722"/>
              <a:gd name="connsiteY0" fmla="*/ 4221 h 567906"/>
              <a:gd name="connsiteX1" fmla="*/ 35185 w 137722"/>
              <a:gd name="connsiteY1" fmla="*/ 407446 h 567906"/>
              <a:gd name="connsiteX2" fmla="*/ 260 w 137722"/>
              <a:gd name="connsiteY2" fmla="*/ 566196 h 567906"/>
              <a:gd name="connsiteX3" fmla="*/ 22485 w 137722"/>
              <a:gd name="connsiteY3" fmla="*/ 474121 h 567906"/>
              <a:gd name="connsiteX4" fmla="*/ 79635 w 137722"/>
              <a:gd name="connsiteY4" fmla="*/ 213771 h 567906"/>
              <a:gd name="connsiteX5" fmla="*/ 136785 w 137722"/>
              <a:gd name="connsiteY5" fmla="*/ 4221 h 567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722" h="567906">
                <a:moveTo>
                  <a:pt x="136785" y="4221"/>
                </a:moveTo>
                <a:cubicBezTo>
                  <a:pt x="129377" y="36500"/>
                  <a:pt x="57939" y="313784"/>
                  <a:pt x="35185" y="407446"/>
                </a:cubicBezTo>
                <a:cubicBezTo>
                  <a:pt x="12431" y="501108"/>
                  <a:pt x="2377" y="555084"/>
                  <a:pt x="260" y="566196"/>
                </a:cubicBezTo>
                <a:cubicBezTo>
                  <a:pt x="-1857" y="577308"/>
                  <a:pt x="9256" y="532858"/>
                  <a:pt x="22485" y="474121"/>
                </a:cubicBezTo>
                <a:cubicBezTo>
                  <a:pt x="35714" y="415384"/>
                  <a:pt x="53177" y="294733"/>
                  <a:pt x="79635" y="213771"/>
                </a:cubicBezTo>
                <a:cubicBezTo>
                  <a:pt x="106093" y="132809"/>
                  <a:pt x="144193" y="-28058"/>
                  <a:pt x="136785" y="4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DDB48AFA-C887-C44C-6693-D7FF36858A98}"/>
              </a:ext>
            </a:extLst>
          </p:cNvPr>
          <p:cNvSpPr/>
          <p:nvPr/>
        </p:nvSpPr>
        <p:spPr>
          <a:xfrm>
            <a:off x="4394396" y="3416032"/>
            <a:ext cx="44331" cy="786056"/>
          </a:xfrm>
          <a:custGeom>
            <a:avLst/>
            <a:gdLst>
              <a:gd name="connsiteX0" fmla="*/ 44254 w 44331"/>
              <a:gd name="connsiteY0" fmla="*/ 268 h 786056"/>
              <a:gd name="connsiteX1" fmla="*/ 28379 w 44331"/>
              <a:gd name="connsiteY1" fmla="*/ 336818 h 786056"/>
              <a:gd name="connsiteX2" fmla="*/ 2979 w 44331"/>
              <a:gd name="connsiteY2" fmla="*/ 425718 h 786056"/>
              <a:gd name="connsiteX3" fmla="*/ 2979 w 44331"/>
              <a:gd name="connsiteY3" fmla="*/ 384443 h 786056"/>
              <a:gd name="connsiteX4" fmla="*/ 25204 w 44331"/>
              <a:gd name="connsiteY4" fmla="*/ 771793 h 786056"/>
              <a:gd name="connsiteX5" fmla="*/ 12504 w 44331"/>
              <a:gd name="connsiteY5" fmla="*/ 673368 h 786056"/>
              <a:gd name="connsiteX6" fmla="*/ 22029 w 44331"/>
              <a:gd name="connsiteY6" fmla="*/ 397143 h 786056"/>
              <a:gd name="connsiteX7" fmla="*/ 44254 w 44331"/>
              <a:gd name="connsiteY7" fmla="*/ 268 h 78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331" h="786056">
                <a:moveTo>
                  <a:pt x="44254" y="268"/>
                </a:moveTo>
                <a:cubicBezTo>
                  <a:pt x="45312" y="-9786"/>
                  <a:pt x="35258" y="265910"/>
                  <a:pt x="28379" y="336818"/>
                </a:cubicBezTo>
                <a:cubicBezTo>
                  <a:pt x="21500" y="407726"/>
                  <a:pt x="7212" y="417781"/>
                  <a:pt x="2979" y="425718"/>
                </a:cubicBezTo>
                <a:cubicBezTo>
                  <a:pt x="-1254" y="433655"/>
                  <a:pt x="-725" y="326764"/>
                  <a:pt x="2979" y="384443"/>
                </a:cubicBezTo>
                <a:cubicBezTo>
                  <a:pt x="6683" y="442122"/>
                  <a:pt x="23617" y="723639"/>
                  <a:pt x="25204" y="771793"/>
                </a:cubicBezTo>
                <a:cubicBezTo>
                  <a:pt x="26791" y="819947"/>
                  <a:pt x="13033" y="735810"/>
                  <a:pt x="12504" y="673368"/>
                </a:cubicBezTo>
                <a:cubicBezTo>
                  <a:pt x="11975" y="610926"/>
                  <a:pt x="17796" y="505622"/>
                  <a:pt x="22029" y="397143"/>
                </a:cubicBezTo>
                <a:cubicBezTo>
                  <a:pt x="26262" y="288664"/>
                  <a:pt x="43196" y="10322"/>
                  <a:pt x="44254" y="26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D486F2A4-9D20-A430-672E-2D1DC3AD61D3}"/>
              </a:ext>
            </a:extLst>
          </p:cNvPr>
          <p:cNvSpPr/>
          <p:nvPr/>
        </p:nvSpPr>
        <p:spPr>
          <a:xfrm>
            <a:off x="4457510" y="3489309"/>
            <a:ext cx="92308" cy="511575"/>
          </a:xfrm>
          <a:custGeom>
            <a:avLst/>
            <a:gdLst>
              <a:gd name="connsiteX0" fmla="*/ 190 w 92308"/>
              <a:gd name="connsiteY0" fmla="*/ 16 h 511575"/>
              <a:gd name="connsiteX1" fmla="*/ 79565 w 92308"/>
              <a:gd name="connsiteY1" fmla="*/ 279416 h 511575"/>
              <a:gd name="connsiteX2" fmla="*/ 89090 w 92308"/>
              <a:gd name="connsiteY2" fmla="*/ 234966 h 511575"/>
              <a:gd name="connsiteX3" fmla="*/ 47815 w 92308"/>
              <a:gd name="connsiteY3" fmla="*/ 406416 h 511575"/>
              <a:gd name="connsiteX4" fmla="*/ 70040 w 92308"/>
              <a:gd name="connsiteY4" fmla="*/ 511191 h 511575"/>
              <a:gd name="connsiteX5" fmla="*/ 63690 w 92308"/>
              <a:gd name="connsiteY5" fmla="*/ 434991 h 511575"/>
              <a:gd name="connsiteX6" fmla="*/ 57340 w 92308"/>
              <a:gd name="connsiteY6" fmla="*/ 266716 h 511575"/>
              <a:gd name="connsiteX7" fmla="*/ 190 w 92308"/>
              <a:gd name="connsiteY7" fmla="*/ 16 h 51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308" h="511575">
                <a:moveTo>
                  <a:pt x="190" y="16"/>
                </a:moveTo>
                <a:cubicBezTo>
                  <a:pt x="3894" y="2133"/>
                  <a:pt x="64748" y="240258"/>
                  <a:pt x="79565" y="279416"/>
                </a:cubicBezTo>
                <a:cubicBezTo>
                  <a:pt x="94382" y="318574"/>
                  <a:pt x="94382" y="213800"/>
                  <a:pt x="89090" y="234966"/>
                </a:cubicBezTo>
                <a:cubicBezTo>
                  <a:pt x="83798" y="256132"/>
                  <a:pt x="50990" y="360379"/>
                  <a:pt x="47815" y="406416"/>
                </a:cubicBezTo>
                <a:cubicBezTo>
                  <a:pt x="44640" y="452453"/>
                  <a:pt x="67394" y="506429"/>
                  <a:pt x="70040" y="511191"/>
                </a:cubicBezTo>
                <a:cubicBezTo>
                  <a:pt x="72686" y="515953"/>
                  <a:pt x="65807" y="475737"/>
                  <a:pt x="63690" y="434991"/>
                </a:cubicBezTo>
                <a:cubicBezTo>
                  <a:pt x="61573" y="394245"/>
                  <a:pt x="66865" y="334449"/>
                  <a:pt x="57340" y="266716"/>
                </a:cubicBezTo>
                <a:cubicBezTo>
                  <a:pt x="47815" y="198983"/>
                  <a:pt x="-3514" y="-2101"/>
                  <a:pt x="190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3596F0A7-CC42-B4E9-A540-CB798B898A20}"/>
              </a:ext>
            </a:extLst>
          </p:cNvPr>
          <p:cNvSpPr/>
          <p:nvPr/>
        </p:nvSpPr>
        <p:spPr>
          <a:xfrm>
            <a:off x="4216400" y="4083028"/>
            <a:ext cx="28969" cy="223423"/>
          </a:xfrm>
          <a:custGeom>
            <a:avLst/>
            <a:gdLst>
              <a:gd name="connsiteX0" fmla="*/ 22225 w 28969"/>
              <a:gd name="connsiteY0" fmla="*/ 22 h 223423"/>
              <a:gd name="connsiteX1" fmla="*/ 6350 w 28969"/>
              <a:gd name="connsiteY1" fmla="*/ 111147 h 223423"/>
              <a:gd name="connsiteX2" fmla="*/ 28575 w 28969"/>
              <a:gd name="connsiteY2" fmla="*/ 222272 h 223423"/>
              <a:gd name="connsiteX3" fmla="*/ 19050 w 28969"/>
              <a:gd name="connsiteY3" fmla="*/ 165122 h 223423"/>
              <a:gd name="connsiteX4" fmla="*/ 0 w 28969"/>
              <a:gd name="connsiteY4" fmla="*/ 101622 h 223423"/>
              <a:gd name="connsiteX5" fmla="*/ 22225 w 28969"/>
              <a:gd name="connsiteY5" fmla="*/ 22 h 223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69" h="223423">
                <a:moveTo>
                  <a:pt x="22225" y="22"/>
                </a:moveTo>
                <a:cubicBezTo>
                  <a:pt x="23283" y="1610"/>
                  <a:pt x="5292" y="74105"/>
                  <a:pt x="6350" y="111147"/>
                </a:cubicBezTo>
                <a:cubicBezTo>
                  <a:pt x="7408" y="148189"/>
                  <a:pt x="26458" y="213276"/>
                  <a:pt x="28575" y="222272"/>
                </a:cubicBezTo>
                <a:cubicBezTo>
                  <a:pt x="30692" y="231268"/>
                  <a:pt x="23812" y="185230"/>
                  <a:pt x="19050" y="165122"/>
                </a:cubicBezTo>
                <a:cubicBezTo>
                  <a:pt x="14288" y="145014"/>
                  <a:pt x="0" y="123318"/>
                  <a:pt x="0" y="101622"/>
                </a:cubicBezTo>
                <a:cubicBezTo>
                  <a:pt x="0" y="79926"/>
                  <a:pt x="21167" y="-1566"/>
                  <a:pt x="22225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56D3D55F-55E0-E722-8B2E-DEADF4DC073C}"/>
              </a:ext>
            </a:extLst>
          </p:cNvPr>
          <p:cNvSpPr/>
          <p:nvPr/>
        </p:nvSpPr>
        <p:spPr>
          <a:xfrm>
            <a:off x="4314720" y="4236035"/>
            <a:ext cx="232607" cy="56647"/>
          </a:xfrm>
          <a:custGeom>
            <a:avLst/>
            <a:gdLst>
              <a:gd name="connsiteX0" fmla="*/ 105 w 232607"/>
              <a:gd name="connsiteY0" fmla="*/ 56565 h 56647"/>
              <a:gd name="connsiteX1" fmla="*/ 130280 w 232607"/>
              <a:gd name="connsiteY1" fmla="*/ 15290 h 56647"/>
              <a:gd name="connsiteX2" fmla="*/ 231880 w 232607"/>
              <a:gd name="connsiteY2" fmla="*/ 31165 h 56647"/>
              <a:gd name="connsiteX3" fmla="*/ 174730 w 232607"/>
              <a:gd name="connsiteY3" fmla="*/ 8940 h 56647"/>
              <a:gd name="connsiteX4" fmla="*/ 152505 w 232607"/>
              <a:gd name="connsiteY4" fmla="*/ 2590 h 56647"/>
              <a:gd name="connsiteX5" fmla="*/ 105 w 232607"/>
              <a:gd name="connsiteY5" fmla="*/ 56565 h 56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607" h="56647">
                <a:moveTo>
                  <a:pt x="105" y="56565"/>
                </a:moveTo>
                <a:cubicBezTo>
                  <a:pt x="-3599" y="58682"/>
                  <a:pt x="91651" y="19523"/>
                  <a:pt x="130280" y="15290"/>
                </a:cubicBezTo>
                <a:cubicBezTo>
                  <a:pt x="168909" y="11057"/>
                  <a:pt x="224472" y="32223"/>
                  <a:pt x="231880" y="31165"/>
                </a:cubicBezTo>
                <a:cubicBezTo>
                  <a:pt x="239288" y="30107"/>
                  <a:pt x="187959" y="13702"/>
                  <a:pt x="174730" y="8940"/>
                </a:cubicBezTo>
                <a:cubicBezTo>
                  <a:pt x="161501" y="4178"/>
                  <a:pt x="183197" y="-4289"/>
                  <a:pt x="152505" y="2590"/>
                </a:cubicBezTo>
                <a:cubicBezTo>
                  <a:pt x="121813" y="9469"/>
                  <a:pt x="3809" y="54448"/>
                  <a:pt x="105" y="56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93617FE9-7E27-D852-FC48-56FFD2A1BDB5}"/>
              </a:ext>
            </a:extLst>
          </p:cNvPr>
          <p:cNvSpPr/>
          <p:nvPr/>
        </p:nvSpPr>
        <p:spPr>
          <a:xfrm>
            <a:off x="4549548" y="3993370"/>
            <a:ext cx="189884" cy="170586"/>
          </a:xfrm>
          <a:custGeom>
            <a:avLst/>
            <a:gdLst>
              <a:gd name="connsiteX0" fmla="*/ 227 w 189884"/>
              <a:gd name="connsiteY0" fmla="*/ 80155 h 170586"/>
              <a:gd name="connsiteX1" fmla="*/ 114527 w 189884"/>
              <a:gd name="connsiteY1" fmla="*/ 89680 h 170586"/>
              <a:gd name="connsiteX2" fmla="*/ 184377 w 189884"/>
              <a:gd name="connsiteY2" fmla="*/ 169055 h 170586"/>
              <a:gd name="connsiteX3" fmla="*/ 165327 w 189884"/>
              <a:gd name="connsiteY3" fmla="*/ 130955 h 170586"/>
              <a:gd name="connsiteX4" fmla="*/ 6577 w 189884"/>
              <a:gd name="connsiteY4" fmla="*/ 780 h 170586"/>
              <a:gd name="connsiteX5" fmla="*/ 82777 w 189884"/>
              <a:gd name="connsiteY5" fmla="*/ 76980 h 170586"/>
              <a:gd name="connsiteX6" fmla="*/ 227 w 189884"/>
              <a:gd name="connsiteY6" fmla="*/ 80155 h 170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884" h="170586">
                <a:moveTo>
                  <a:pt x="227" y="80155"/>
                </a:moveTo>
                <a:cubicBezTo>
                  <a:pt x="5519" y="82272"/>
                  <a:pt x="83835" y="74863"/>
                  <a:pt x="114527" y="89680"/>
                </a:cubicBezTo>
                <a:cubicBezTo>
                  <a:pt x="145219" y="104497"/>
                  <a:pt x="175910" y="162176"/>
                  <a:pt x="184377" y="169055"/>
                </a:cubicBezTo>
                <a:cubicBezTo>
                  <a:pt x="192844" y="175934"/>
                  <a:pt x="194960" y="159001"/>
                  <a:pt x="165327" y="130955"/>
                </a:cubicBezTo>
                <a:cubicBezTo>
                  <a:pt x="135694" y="102909"/>
                  <a:pt x="20335" y="9776"/>
                  <a:pt x="6577" y="780"/>
                </a:cubicBezTo>
                <a:cubicBezTo>
                  <a:pt x="-7181" y="-8216"/>
                  <a:pt x="81719" y="63222"/>
                  <a:pt x="82777" y="76980"/>
                </a:cubicBezTo>
                <a:cubicBezTo>
                  <a:pt x="83835" y="90738"/>
                  <a:pt x="-5065" y="78038"/>
                  <a:pt x="227" y="80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11E1B319-6959-2F79-BC14-92040BF32CFF}"/>
              </a:ext>
            </a:extLst>
          </p:cNvPr>
          <p:cNvSpPr/>
          <p:nvPr/>
        </p:nvSpPr>
        <p:spPr>
          <a:xfrm>
            <a:off x="4165527" y="4016373"/>
            <a:ext cx="63601" cy="225429"/>
          </a:xfrm>
          <a:custGeom>
            <a:avLst/>
            <a:gdLst>
              <a:gd name="connsiteX0" fmla="*/ 63573 w 63601"/>
              <a:gd name="connsiteY0" fmla="*/ 2 h 225429"/>
              <a:gd name="connsiteX1" fmla="*/ 25473 w 63601"/>
              <a:gd name="connsiteY1" fmla="*/ 114302 h 225429"/>
              <a:gd name="connsiteX2" fmla="*/ 73 w 63601"/>
              <a:gd name="connsiteY2" fmla="*/ 225427 h 225429"/>
              <a:gd name="connsiteX3" fmla="*/ 19123 w 63601"/>
              <a:gd name="connsiteY3" fmla="*/ 111127 h 225429"/>
              <a:gd name="connsiteX4" fmla="*/ 63573 w 63601"/>
              <a:gd name="connsiteY4" fmla="*/ 2 h 225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601" h="225429">
                <a:moveTo>
                  <a:pt x="63573" y="2"/>
                </a:moveTo>
                <a:cubicBezTo>
                  <a:pt x="64631" y="531"/>
                  <a:pt x="36056" y="76731"/>
                  <a:pt x="25473" y="114302"/>
                </a:cubicBezTo>
                <a:cubicBezTo>
                  <a:pt x="14890" y="151873"/>
                  <a:pt x="1131" y="225956"/>
                  <a:pt x="73" y="225427"/>
                </a:cubicBezTo>
                <a:cubicBezTo>
                  <a:pt x="-985" y="224898"/>
                  <a:pt x="9598" y="141289"/>
                  <a:pt x="19123" y="111127"/>
                </a:cubicBezTo>
                <a:cubicBezTo>
                  <a:pt x="28648" y="80965"/>
                  <a:pt x="62515" y="-527"/>
                  <a:pt x="6357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70D63079-F450-D024-3095-060F21DAAE9D}"/>
              </a:ext>
            </a:extLst>
          </p:cNvPr>
          <p:cNvSpPr/>
          <p:nvPr/>
        </p:nvSpPr>
        <p:spPr>
          <a:xfrm>
            <a:off x="4349054" y="3861875"/>
            <a:ext cx="29378" cy="331493"/>
          </a:xfrm>
          <a:custGeom>
            <a:avLst/>
            <a:gdLst>
              <a:gd name="connsiteX0" fmla="*/ 696 w 29378"/>
              <a:gd name="connsiteY0" fmla="*/ 2100 h 331493"/>
              <a:gd name="connsiteX1" fmla="*/ 29271 w 29378"/>
              <a:gd name="connsiteY1" fmla="*/ 325950 h 331493"/>
              <a:gd name="connsiteX2" fmla="*/ 10221 w 29378"/>
              <a:gd name="connsiteY2" fmla="*/ 192600 h 331493"/>
              <a:gd name="connsiteX3" fmla="*/ 696 w 29378"/>
              <a:gd name="connsiteY3" fmla="*/ 2100 h 33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78" h="331493">
                <a:moveTo>
                  <a:pt x="696" y="2100"/>
                </a:moveTo>
                <a:cubicBezTo>
                  <a:pt x="3871" y="24325"/>
                  <a:pt x="27683" y="294200"/>
                  <a:pt x="29271" y="325950"/>
                </a:cubicBezTo>
                <a:cubicBezTo>
                  <a:pt x="30859" y="357700"/>
                  <a:pt x="14454" y="244987"/>
                  <a:pt x="10221" y="192600"/>
                </a:cubicBezTo>
                <a:cubicBezTo>
                  <a:pt x="5988" y="140213"/>
                  <a:pt x="-2479" y="-20125"/>
                  <a:pt x="696" y="210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6D2F8187-6E55-CF13-3773-B0C04C6BABB1}"/>
              </a:ext>
            </a:extLst>
          </p:cNvPr>
          <p:cNvSpPr/>
          <p:nvPr/>
        </p:nvSpPr>
        <p:spPr>
          <a:xfrm>
            <a:off x="4244645" y="4300860"/>
            <a:ext cx="104686" cy="155652"/>
          </a:xfrm>
          <a:custGeom>
            <a:avLst/>
            <a:gdLst>
              <a:gd name="connsiteX0" fmla="*/ 330 w 104686"/>
              <a:gd name="connsiteY0" fmla="*/ 1265 h 155652"/>
              <a:gd name="connsiteX1" fmla="*/ 101930 w 104686"/>
              <a:gd name="connsiteY1" fmla="*/ 153665 h 155652"/>
              <a:gd name="connsiteX2" fmla="*/ 70180 w 104686"/>
              <a:gd name="connsiteY2" fmla="*/ 83815 h 155652"/>
              <a:gd name="connsiteX3" fmla="*/ 330 w 104686"/>
              <a:gd name="connsiteY3" fmla="*/ 1265 h 15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686" h="155652">
                <a:moveTo>
                  <a:pt x="330" y="1265"/>
                </a:moveTo>
                <a:cubicBezTo>
                  <a:pt x="5622" y="12907"/>
                  <a:pt x="90288" y="139907"/>
                  <a:pt x="101930" y="153665"/>
                </a:cubicBezTo>
                <a:cubicBezTo>
                  <a:pt x="113572" y="167423"/>
                  <a:pt x="85526" y="106040"/>
                  <a:pt x="70180" y="83815"/>
                </a:cubicBezTo>
                <a:cubicBezTo>
                  <a:pt x="54834" y="61590"/>
                  <a:pt x="-4962" y="-10377"/>
                  <a:pt x="330" y="126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ADBC1EEE-BE77-9A0D-6DB9-CA4C248E6613}"/>
              </a:ext>
            </a:extLst>
          </p:cNvPr>
          <p:cNvSpPr/>
          <p:nvPr/>
        </p:nvSpPr>
        <p:spPr>
          <a:xfrm>
            <a:off x="4068085" y="4225844"/>
            <a:ext cx="72352" cy="278079"/>
          </a:xfrm>
          <a:custGeom>
            <a:avLst/>
            <a:gdLst>
              <a:gd name="connsiteX0" fmla="*/ 72115 w 72352"/>
              <a:gd name="connsiteY0" fmla="*/ 81 h 278079"/>
              <a:gd name="connsiteX1" fmla="*/ 24490 w 72352"/>
              <a:gd name="connsiteY1" fmla="*/ 120731 h 278079"/>
              <a:gd name="connsiteX2" fmla="*/ 8615 w 72352"/>
              <a:gd name="connsiteY2" fmla="*/ 196931 h 278079"/>
              <a:gd name="connsiteX3" fmla="*/ 21315 w 72352"/>
              <a:gd name="connsiteY3" fmla="*/ 276306 h 278079"/>
              <a:gd name="connsiteX4" fmla="*/ 2265 w 72352"/>
              <a:gd name="connsiteY4" fmla="*/ 238206 h 278079"/>
              <a:gd name="connsiteX5" fmla="*/ 11790 w 72352"/>
              <a:gd name="connsiteY5" fmla="*/ 85806 h 278079"/>
              <a:gd name="connsiteX6" fmla="*/ 2265 w 72352"/>
              <a:gd name="connsiteY6" fmla="*/ 139781 h 278079"/>
              <a:gd name="connsiteX7" fmla="*/ 72115 w 72352"/>
              <a:gd name="connsiteY7" fmla="*/ 81 h 278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352" h="278079">
                <a:moveTo>
                  <a:pt x="72115" y="81"/>
                </a:moveTo>
                <a:cubicBezTo>
                  <a:pt x="75819" y="-3094"/>
                  <a:pt x="35073" y="87923"/>
                  <a:pt x="24490" y="120731"/>
                </a:cubicBezTo>
                <a:cubicBezTo>
                  <a:pt x="13907" y="153539"/>
                  <a:pt x="9144" y="171002"/>
                  <a:pt x="8615" y="196931"/>
                </a:cubicBezTo>
                <a:cubicBezTo>
                  <a:pt x="8086" y="222860"/>
                  <a:pt x="22373" y="269427"/>
                  <a:pt x="21315" y="276306"/>
                </a:cubicBezTo>
                <a:cubicBezTo>
                  <a:pt x="20257" y="283185"/>
                  <a:pt x="3853" y="269956"/>
                  <a:pt x="2265" y="238206"/>
                </a:cubicBezTo>
                <a:cubicBezTo>
                  <a:pt x="677" y="206456"/>
                  <a:pt x="11790" y="102210"/>
                  <a:pt x="11790" y="85806"/>
                </a:cubicBezTo>
                <a:cubicBezTo>
                  <a:pt x="11790" y="69402"/>
                  <a:pt x="-6202" y="150893"/>
                  <a:pt x="2265" y="139781"/>
                </a:cubicBezTo>
                <a:cubicBezTo>
                  <a:pt x="10732" y="128669"/>
                  <a:pt x="68411" y="3256"/>
                  <a:pt x="72115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748D2E71-38D1-A464-53C0-1E07C62F50DF}"/>
              </a:ext>
            </a:extLst>
          </p:cNvPr>
          <p:cNvSpPr/>
          <p:nvPr/>
        </p:nvSpPr>
        <p:spPr>
          <a:xfrm>
            <a:off x="4403490" y="4184632"/>
            <a:ext cx="91459" cy="174882"/>
          </a:xfrm>
          <a:custGeom>
            <a:avLst/>
            <a:gdLst>
              <a:gd name="connsiteX0" fmla="*/ 66910 w 91459"/>
              <a:gd name="connsiteY0" fmla="*/ 18 h 174882"/>
              <a:gd name="connsiteX1" fmla="*/ 89135 w 91459"/>
              <a:gd name="connsiteY1" fmla="*/ 63518 h 174882"/>
              <a:gd name="connsiteX2" fmla="*/ 235 w 91459"/>
              <a:gd name="connsiteY2" fmla="*/ 174643 h 174882"/>
              <a:gd name="connsiteX3" fmla="*/ 63735 w 91459"/>
              <a:gd name="connsiteY3" fmla="*/ 92093 h 174882"/>
              <a:gd name="connsiteX4" fmla="*/ 82785 w 91459"/>
              <a:gd name="connsiteY4" fmla="*/ 57168 h 174882"/>
              <a:gd name="connsiteX5" fmla="*/ 66910 w 91459"/>
              <a:gd name="connsiteY5" fmla="*/ 18 h 174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59" h="174882">
                <a:moveTo>
                  <a:pt x="66910" y="18"/>
                </a:moveTo>
                <a:cubicBezTo>
                  <a:pt x="67968" y="1076"/>
                  <a:pt x="100248" y="34414"/>
                  <a:pt x="89135" y="63518"/>
                </a:cubicBezTo>
                <a:cubicBezTo>
                  <a:pt x="78023" y="92622"/>
                  <a:pt x="4468" y="169881"/>
                  <a:pt x="235" y="174643"/>
                </a:cubicBezTo>
                <a:cubicBezTo>
                  <a:pt x="-3998" y="179405"/>
                  <a:pt x="49977" y="111672"/>
                  <a:pt x="63735" y="92093"/>
                </a:cubicBezTo>
                <a:cubicBezTo>
                  <a:pt x="77493" y="72514"/>
                  <a:pt x="80139" y="70397"/>
                  <a:pt x="82785" y="57168"/>
                </a:cubicBezTo>
                <a:cubicBezTo>
                  <a:pt x="85431" y="43939"/>
                  <a:pt x="65852" y="-1040"/>
                  <a:pt x="66910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CCEAF4C1-5B22-E009-0182-2B6635E69D42}"/>
              </a:ext>
            </a:extLst>
          </p:cNvPr>
          <p:cNvSpPr/>
          <p:nvPr/>
        </p:nvSpPr>
        <p:spPr>
          <a:xfrm>
            <a:off x="4308439" y="4031013"/>
            <a:ext cx="28628" cy="245165"/>
          </a:xfrm>
          <a:custGeom>
            <a:avLst/>
            <a:gdLst>
              <a:gd name="connsiteX0" fmla="*/ 28611 w 28628"/>
              <a:gd name="connsiteY0" fmla="*/ 1237 h 245165"/>
              <a:gd name="connsiteX1" fmla="*/ 9561 w 28628"/>
              <a:gd name="connsiteY1" fmla="*/ 204437 h 245165"/>
              <a:gd name="connsiteX2" fmla="*/ 36 w 28628"/>
              <a:gd name="connsiteY2" fmla="*/ 239362 h 245165"/>
              <a:gd name="connsiteX3" fmla="*/ 12736 w 28628"/>
              <a:gd name="connsiteY3" fmla="*/ 125062 h 245165"/>
              <a:gd name="connsiteX4" fmla="*/ 28611 w 28628"/>
              <a:gd name="connsiteY4" fmla="*/ 1237 h 245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28" h="245165">
                <a:moveTo>
                  <a:pt x="28611" y="1237"/>
                </a:moveTo>
                <a:cubicBezTo>
                  <a:pt x="28082" y="14466"/>
                  <a:pt x="14323" y="164750"/>
                  <a:pt x="9561" y="204437"/>
                </a:cubicBezTo>
                <a:cubicBezTo>
                  <a:pt x="4798" y="244125"/>
                  <a:pt x="-493" y="252591"/>
                  <a:pt x="36" y="239362"/>
                </a:cubicBezTo>
                <a:cubicBezTo>
                  <a:pt x="565" y="226133"/>
                  <a:pt x="7974" y="165808"/>
                  <a:pt x="12736" y="125062"/>
                </a:cubicBezTo>
                <a:cubicBezTo>
                  <a:pt x="17498" y="84316"/>
                  <a:pt x="29140" y="-11992"/>
                  <a:pt x="28611" y="1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899C085F-8D2C-E80F-EB7E-6A62B7A399F8}"/>
              </a:ext>
            </a:extLst>
          </p:cNvPr>
          <p:cNvSpPr/>
          <p:nvPr/>
        </p:nvSpPr>
        <p:spPr>
          <a:xfrm>
            <a:off x="4479925" y="4260426"/>
            <a:ext cx="100909" cy="140711"/>
          </a:xfrm>
          <a:custGeom>
            <a:avLst/>
            <a:gdLst>
              <a:gd name="connsiteX0" fmla="*/ 85725 w 100909"/>
              <a:gd name="connsiteY0" fmla="*/ 424 h 140711"/>
              <a:gd name="connsiteX1" fmla="*/ 95250 w 100909"/>
              <a:gd name="connsiteY1" fmla="*/ 63924 h 140711"/>
              <a:gd name="connsiteX2" fmla="*/ 0 w 100909"/>
              <a:gd name="connsiteY2" fmla="*/ 140124 h 140711"/>
              <a:gd name="connsiteX3" fmla="*/ 95250 w 100909"/>
              <a:gd name="connsiteY3" fmla="*/ 95674 h 140711"/>
              <a:gd name="connsiteX4" fmla="*/ 85725 w 100909"/>
              <a:gd name="connsiteY4" fmla="*/ 424 h 140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909" h="140711">
                <a:moveTo>
                  <a:pt x="85725" y="424"/>
                </a:moveTo>
                <a:cubicBezTo>
                  <a:pt x="85725" y="-4868"/>
                  <a:pt x="109537" y="40641"/>
                  <a:pt x="95250" y="63924"/>
                </a:cubicBezTo>
                <a:cubicBezTo>
                  <a:pt x="80963" y="87207"/>
                  <a:pt x="0" y="134832"/>
                  <a:pt x="0" y="140124"/>
                </a:cubicBezTo>
                <a:cubicBezTo>
                  <a:pt x="0" y="145416"/>
                  <a:pt x="78317" y="113666"/>
                  <a:pt x="95250" y="95674"/>
                </a:cubicBezTo>
                <a:cubicBezTo>
                  <a:pt x="112183" y="77682"/>
                  <a:pt x="85725" y="5716"/>
                  <a:pt x="85725" y="42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7BE6A24B-6FA0-9434-1E7C-140D3BFF44C4}"/>
              </a:ext>
            </a:extLst>
          </p:cNvPr>
          <p:cNvSpPr/>
          <p:nvPr/>
        </p:nvSpPr>
        <p:spPr>
          <a:xfrm>
            <a:off x="4473473" y="4381472"/>
            <a:ext cx="67301" cy="92602"/>
          </a:xfrm>
          <a:custGeom>
            <a:avLst/>
            <a:gdLst>
              <a:gd name="connsiteX0" fmla="*/ 25502 w 67301"/>
              <a:gd name="connsiteY0" fmla="*/ 28 h 92602"/>
              <a:gd name="connsiteX1" fmla="*/ 50902 w 67301"/>
              <a:gd name="connsiteY1" fmla="*/ 79403 h 92602"/>
              <a:gd name="connsiteX2" fmla="*/ 102 w 67301"/>
              <a:gd name="connsiteY2" fmla="*/ 88928 h 92602"/>
              <a:gd name="connsiteX3" fmla="*/ 66777 w 67301"/>
              <a:gd name="connsiteY3" fmla="*/ 88928 h 92602"/>
              <a:gd name="connsiteX4" fmla="*/ 25502 w 67301"/>
              <a:gd name="connsiteY4" fmla="*/ 28 h 92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01" h="92602">
                <a:moveTo>
                  <a:pt x="25502" y="28"/>
                </a:moveTo>
                <a:cubicBezTo>
                  <a:pt x="22856" y="-1560"/>
                  <a:pt x="55135" y="64586"/>
                  <a:pt x="50902" y="79403"/>
                </a:cubicBezTo>
                <a:cubicBezTo>
                  <a:pt x="46669" y="94220"/>
                  <a:pt x="-2544" y="87341"/>
                  <a:pt x="102" y="88928"/>
                </a:cubicBezTo>
                <a:cubicBezTo>
                  <a:pt x="2748" y="90516"/>
                  <a:pt x="60956" y="96336"/>
                  <a:pt x="66777" y="88928"/>
                </a:cubicBezTo>
                <a:cubicBezTo>
                  <a:pt x="72598" y="81520"/>
                  <a:pt x="28148" y="1616"/>
                  <a:pt x="25502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BE4F30DA-2B4B-208C-046E-A8948F6483AA}"/>
              </a:ext>
            </a:extLst>
          </p:cNvPr>
          <p:cNvSpPr/>
          <p:nvPr/>
        </p:nvSpPr>
        <p:spPr>
          <a:xfrm>
            <a:off x="4571708" y="4197142"/>
            <a:ext cx="95785" cy="182450"/>
          </a:xfrm>
          <a:custGeom>
            <a:avLst/>
            <a:gdLst>
              <a:gd name="connsiteX0" fmla="*/ 3467 w 95785"/>
              <a:gd name="connsiteY0" fmla="*/ 208 h 182450"/>
              <a:gd name="connsiteX1" fmla="*/ 63792 w 95785"/>
              <a:gd name="connsiteY1" fmla="*/ 73233 h 182450"/>
              <a:gd name="connsiteX2" fmla="*/ 292 w 95785"/>
              <a:gd name="connsiteY2" fmla="*/ 181183 h 182450"/>
              <a:gd name="connsiteX3" fmla="*/ 95542 w 95785"/>
              <a:gd name="connsiteY3" fmla="*/ 133558 h 182450"/>
              <a:gd name="connsiteX4" fmla="*/ 28867 w 95785"/>
              <a:gd name="connsiteY4" fmla="*/ 152608 h 182450"/>
              <a:gd name="connsiteX5" fmla="*/ 66967 w 95785"/>
              <a:gd name="connsiteY5" fmla="*/ 95458 h 182450"/>
              <a:gd name="connsiteX6" fmla="*/ 3467 w 95785"/>
              <a:gd name="connsiteY6" fmla="*/ 208 h 18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785" h="182450">
                <a:moveTo>
                  <a:pt x="3467" y="208"/>
                </a:moveTo>
                <a:cubicBezTo>
                  <a:pt x="2938" y="-3496"/>
                  <a:pt x="64321" y="43071"/>
                  <a:pt x="63792" y="73233"/>
                </a:cubicBezTo>
                <a:cubicBezTo>
                  <a:pt x="63263" y="103396"/>
                  <a:pt x="-5000" y="171129"/>
                  <a:pt x="292" y="181183"/>
                </a:cubicBezTo>
                <a:cubicBezTo>
                  <a:pt x="5584" y="191237"/>
                  <a:pt x="90780" y="138320"/>
                  <a:pt x="95542" y="133558"/>
                </a:cubicBezTo>
                <a:cubicBezTo>
                  <a:pt x="100304" y="128796"/>
                  <a:pt x="33629" y="158958"/>
                  <a:pt x="28867" y="152608"/>
                </a:cubicBezTo>
                <a:cubicBezTo>
                  <a:pt x="24105" y="146258"/>
                  <a:pt x="67496" y="118212"/>
                  <a:pt x="66967" y="95458"/>
                </a:cubicBezTo>
                <a:cubicBezTo>
                  <a:pt x="66438" y="72704"/>
                  <a:pt x="3996" y="3912"/>
                  <a:pt x="3467" y="20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434303E1-35AB-F6B1-D1BE-92590E9AD286}"/>
              </a:ext>
            </a:extLst>
          </p:cNvPr>
          <p:cNvSpPr/>
          <p:nvPr/>
        </p:nvSpPr>
        <p:spPr>
          <a:xfrm>
            <a:off x="4768781" y="4213170"/>
            <a:ext cx="73124" cy="245273"/>
          </a:xfrm>
          <a:custGeom>
            <a:avLst/>
            <a:gdLst>
              <a:gd name="connsiteX0" fmla="*/ 69 w 73124"/>
              <a:gd name="connsiteY0" fmla="*/ 55 h 245273"/>
              <a:gd name="connsiteX1" fmla="*/ 41344 w 73124"/>
              <a:gd name="connsiteY1" fmla="*/ 98480 h 245273"/>
              <a:gd name="connsiteX2" fmla="*/ 60394 w 73124"/>
              <a:gd name="connsiteY2" fmla="*/ 168330 h 245273"/>
              <a:gd name="connsiteX3" fmla="*/ 57219 w 73124"/>
              <a:gd name="connsiteY3" fmla="*/ 120705 h 245273"/>
              <a:gd name="connsiteX4" fmla="*/ 73094 w 73124"/>
              <a:gd name="connsiteY4" fmla="*/ 244530 h 245273"/>
              <a:gd name="connsiteX5" fmla="*/ 60394 w 73124"/>
              <a:gd name="connsiteY5" fmla="*/ 168330 h 245273"/>
              <a:gd name="connsiteX6" fmla="*/ 31819 w 73124"/>
              <a:gd name="connsiteY6" fmla="*/ 85780 h 245273"/>
              <a:gd name="connsiteX7" fmla="*/ 69 w 73124"/>
              <a:gd name="connsiteY7" fmla="*/ 55 h 24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124" h="245273">
                <a:moveTo>
                  <a:pt x="69" y="55"/>
                </a:moveTo>
                <a:cubicBezTo>
                  <a:pt x="1657" y="2172"/>
                  <a:pt x="31290" y="70434"/>
                  <a:pt x="41344" y="98480"/>
                </a:cubicBezTo>
                <a:cubicBezTo>
                  <a:pt x="51398" y="126526"/>
                  <a:pt x="57748" y="164626"/>
                  <a:pt x="60394" y="168330"/>
                </a:cubicBezTo>
                <a:cubicBezTo>
                  <a:pt x="63040" y="172034"/>
                  <a:pt x="55102" y="108005"/>
                  <a:pt x="57219" y="120705"/>
                </a:cubicBezTo>
                <a:cubicBezTo>
                  <a:pt x="59336" y="133405"/>
                  <a:pt x="72565" y="236593"/>
                  <a:pt x="73094" y="244530"/>
                </a:cubicBezTo>
                <a:cubicBezTo>
                  <a:pt x="73623" y="252468"/>
                  <a:pt x="67273" y="194788"/>
                  <a:pt x="60394" y="168330"/>
                </a:cubicBezTo>
                <a:cubicBezTo>
                  <a:pt x="53515" y="141872"/>
                  <a:pt x="39227" y="114884"/>
                  <a:pt x="31819" y="85780"/>
                </a:cubicBezTo>
                <a:cubicBezTo>
                  <a:pt x="24411" y="56676"/>
                  <a:pt x="-1519" y="-2062"/>
                  <a:pt x="69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A099DA86-214C-70E3-E788-C40280DC7AA1}"/>
              </a:ext>
            </a:extLst>
          </p:cNvPr>
          <p:cNvSpPr/>
          <p:nvPr/>
        </p:nvSpPr>
        <p:spPr>
          <a:xfrm>
            <a:off x="4654514" y="4203696"/>
            <a:ext cx="101961" cy="115164"/>
          </a:xfrm>
          <a:custGeom>
            <a:avLst/>
            <a:gdLst>
              <a:gd name="connsiteX0" fmla="*/ 36 w 101961"/>
              <a:gd name="connsiteY0" fmla="*/ 4 h 115164"/>
              <a:gd name="connsiteX1" fmla="*/ 57186 w 101961"/>
              <a:gd name="connsiteY1" fmla="*/ 60329 h 115164"/>
              <a:gd name="connsiteX2" fmla="*/ 47661 w 101961"/>
              <a:gd name="connsiteY2" fmla="*/ 114304 h 115164"/>
              <a:gd name="connsiteX3" fmla="*/ 101636 w 101961"/>
              <a:gd name="connsiteY3" fmla="*/ 15879 h 115164"/>
              <a:gd name="connsiteX4" fmla="*/ 66711 w 101961"/>
              <a:gd name="connsiteY4" fmla="*/ 63504 h 115164"/>
              <a:gd name="connsiteX5" fmla="*/ 36 w 101961"/>
              <a:gd name="connsiteY5" fmla="*/ 4 h 11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961" h="115164">
                <a:moveTo>
                  <a:pt x="36" y="4"/>
                </a:moveTo>
                <a:cubicBezTo>
                  <a:pt x="-1551" y="-525"/>
                  <a:pt x="49249" y="41279"/>
                  <a:pt x="57186" y="60329"/>
                </a:cubicBezTo>
                <a:cubicBezTo>
                  <a:pt x="65123" y="79379"/>
                  <a:pt x="40253" y="121712"/>
                  <a:pt x="47661" y="114304"/>
                </a:cubicBezTo>
                <a:cubicBezTo>
                  <a:pt x="55069" y="106896"/>
                  <a:pt x="98461" y="24346"/>
                  <a:pt x="101636" y="15879"/>
                </a:cubicBezTo>
                <a:cubicBezTo>
                  <a:pt x="104811" y="7412"/>
                  <a:pt x="84173" y="69325"/>
                  <a:pt x="66711" y="63504"/>
                </a:cubicBezTo>
                <a:cubicBezTo>
                  <a:pt x="49249" y="57683"/>
                  <a:pt x="1623" y="533"/>
                  <a:pt x="3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E92768C1-313F-5479-BB96-ACAAB8E14BCC}"/>
              </a:ext>
            </a:extLst>
          </p:cNvPr>
          <p:cNvSpPr/>
          <p:nvPr/>
        </p:nvSpPr>
        <p:spPr>
          <a:xfrm>
            <a:off x="4654466" y="4389247"/>
            <a:ext cx="162266" cy="84328"/>
          </a:xfrm>
          <a:custGeom>
            <a:avLst/>
            <a:gdLst>
              <a:gd name="connsiteX0" fmla="*/ 84 w 162266"/>
              <a:gd name="connsiteY0" fmla="*/ 8128 h 84328"/>
              <a:gd name="connsiteX1" fmla="*/ 108034 w 162266"/>
              <a:gd name="connsiteY1" fmla="*/ 1778 h 84328"/>
              <a:gd name="connsiteX2" fmla="*/ 142959 w 162266"/>
              <a:gd name="connsiteY2" fmla="*/ 33528 h 84328"/>
              <a:gd name="connsiteX3" fmla="*/ 142959 w 162266"/>
              <a:gd name="connsiteY3" fmla="*/ 84328 h 84328"/>
              <a:gd name="connsiteX4" fmla="*/ 162009 w 162266"/>
              <a:gd name="connsiteY4" fmla="*/ 33528 h 84328"/>
              <a:gd name="connsiteX5" fmla="*/ 127084 w 162266"/>
              <a:gd name="connsiteY5" fmla="*/ 1778 h 84328"/>
              <a:gd name="connsiteX6" fmla="*/ 84 w 162266"/>
              <a:gd name="connsiteY6" fmla="*/ 8128 h 8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266" h="84328">
                <a:moveTo>
                  <a:pt x="84" y="8128"/>
                </a:moveTo>
                <a:cubicBezTo>
                  <a:pt x="-3091" y="8128"/>
                  <a:pt x="84222" y="-2455"/>
                  <a:pt x="108034" y="1778"/>
                </a:cubicBezTo>
                <a:cubicBezTo>
                  <a:pt x="131846" y="6011"/>
                  <a:pt x="137138" y="19770"/>
                  <a:pt x="142959" y="33528"/>
                </a:cubicBezTo>
                <a:cubicBezTo>
                  <a:pt x="148780" y="47286"/>
                  <a:pt x="139784" y="84328"/>
                  <a:pt x="142959" y="84328"/>
                </a:cubicBezTo>
                <a:cubicBezTo>
                  <a:pt x="146134" y="84328"/>
                  <a:pt x="164655" y="47286"/>
                  <a:pt x="162009" y="33528"/>
                </a:cubicBezTo>
                <a:cubicBezTo>
                  <a:pt x="159363" y="19770"/>
                  <a:pt x="152484" y="8128"/>
                  <a:pt x="127084" y="1778"/>
                </a:cubicBezTo>
                <a:cubicBezTo>
                  <a:pt x="101684" y="-4572"/>
                  <a:pt x="3259" y="8128"/>
                  <a:pt x="84" y="8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3DD57AD8-D095-0B4D-707E-315A3414BAAC}"/>
              </a:ext>
            </a:extLst>
          </p:cNvPr>
          <p:cNvSpPr/>
          <p:nvPr/>
        </p:nvSpPr>
        <p:spPr>
          <a:xfrm>
            <a:off x="4282171" y="3938690"/>
            <a:ext cx="48534" cy="282864"/>
          </a:xfrm>
          <a:custGeom>
            <a:avLst/>
            <a:gdLst>
              <a:gd name="connsiteX0" fmla="*/ 48529 w 48534"/>
              <a:gd name="connsiteY0" fmla="*/ 1485 h 282864"/>
              <a:gd name="connsiteX1" fmla="*/ 904 w 48534"/>
              <a:gd name="connsiteY1" fmla="*/ 277710 h 282864"/>
              <a:gd name="connsiteX2" fmla="*/ 16779 w 48534"/>
              <a:gd name="connsiteY2" fmla="*/ 179285 h 282864"/>
              <a:gd name="connsiteX3" fmla="*/ 10429 w 48534"/>
              <a:gd name="connsiteY3" fmla="*/ 150710 h 282864"/>
              <a:gd name="connsiteX4" fmla="*/ 4079 w 48534"/>
              <a:gd name="connsiteY4" fmla="*/ 166585 h 282864"/>
              <a:gd name="connsiteX5" fmla="*/ 48529 w 48534"/>
              <a:gd name="connsiteY5" fmla="*/ 1485 h 282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534" h="282864">
                <a:moveTo>
                  <a:pt x="48529" y="1485"/>
                </a:moveTo>
                <a:cubicBezTo>
                  <a:pt x="48000" y="20006"/>
                  <a:pt x="6196" y="248077"/>
                  <a:pt x="904" y="277710"/>
                </a:cubicBezTo>
                <a:cubicBezTo>
                  <a:pt x="-4388" y="307343"/>
                  <a:pt x="15192" y="200452"/>
                  <a:pt x="16779" y="179285"/>
                </a:cubicBezTo>
                <a:cubicBezTo>
                  <a:pt x="18366" y="158118"/>
                  <a:pt x="12546" y="152827"/>
                  <a:pt x="10429" y="150710"/>
                </a:cubicBezTo>
                <a:cubicBezTo>
                  <a:pt x="8312" y="148593"/>
                  <a:pt x="-2271" y="189868"/>
                  <a:pt x="4079" y="166585"/>
                </a:cubicBezTo>
                <a:cubicBezTo>
                  <a:pt x="10429" y="143302"/>
                  <a:pt x="49058" y="-17036"/>
                  <a:pt x="48529" y="148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AE7CEA2B-C180-2FB5-3E41-4DD13ACEA5A4}"/>
              </a:ext>
            </a:extLst>
          </p:cNvPr>
          <p:cNvSpPr/>
          <p:nvPr/>
        </p:nvSpPr>
        <p:spPr>
          <a:xfrm>
            <a:off x="4187640" y="4184650"/>
            <a:ext cx="32014" cy="212725"/>
          </a:xfrm>
          <a:custGeom>
            <a:avLst/>
            <a:gdLst>
              <a:gd name="connsiteX0" fmla="*/ 25585 w 32014"/>
              <a:gd name="connsiteY0" fmla="*/ 0 h 212725"/>
              <a:gd name="connsiteX1" fmla="*/ 9710 w 32014"/>
              <a:gd name="connsiteY1" fmla="*/ 123825 h 212725"/>
              <a:gd name="connsiteX2" fmla="*/ 31935 w 32014"/>
              <a:gd name="connsiteY2" fmla="*/ 212725 h 212725"/>
              <a:gd name="connsiteX3" fmla="*/ 185 w 32014"/>
              <a:gd name="connsiteY3" fmla="*/ 123825 h 212725"/>
              <a:gd name="connsiteX4" fmla="*/ 25585 w 32014"/>
              <a:gd name="connsiteY4" fmla="*/ 0 h 21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14" h="212725">
                <a:moveTo>
                  <a:pt x="25585" y="0"/>
                </a:moveTo>
                <a:cubicBezTo>
                  <a:pt x="27172" y="0"/>
                  <a:pt x="8652" y="88371"/>
                  <a:pt x="9710" y="123825"/>
                </a:cubicBezTo>
                <a:cubicBezTo>
                  <a:pt x="10768" y="159279"/>
                  <a:pt x="33522" y="212725"/>
                  <a:pt x="31935" y="212725"/>
                </a:cubicBezTo>
                <a:cubicBezTo>
                  <a:pt x="30348" y="212725"/>
                  <a:pt x="2831" y="153987"/>
                  <a:pt x="185" y="123825"/>
                </a:cubicBezTo>
                <a:cubicBezTo>
                  <a:pt x="-2461" y="93663"/>
                  <a:pt x="23998" y="0"/>
                  <a:pt x="25585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6AC409F2-822B-A199-D397-5A7F4640C053}"/>
              </a:ext>
            </a:extLst>
          </p:cNvPr>
          <p:cNvSpPr/>
          <p:nvPr/>
        </p:nvSpPr>
        <p:spPr>
          <a:xfrm>
            <a:off x="4127474" y="4292536"/>
            <a:ext cx="181010" cy="88983"/>
          </a:xfrm>
          <a:custGeom>
            <a:avLst/>
            <a:gdLst>
              <a:gd name="connsiteX0" fmla="*/ 181001 w 181010"/>
              <a:gd name="connsiteY0" fmla="*/ 64 h 88983"/>
              <a:gd name="connsiteX1" fmla="*/ 60351 w 181010"/>
              <a:gd name="connsiteY1" fmla="*/ 31814 h 88983"/>
              <a:gd name="connsiteX2" fmla="*/ 26 w 181010"/>
              <a:gd name="connsiteY2" fmla="*/ 88964 h 88983"/>
              <a:gd name="connsiteX3" fmla="*/ 66701 w 181010"/>
              <a:gd name="connsiteY3" fmla="*/ 25464 h 88983"/>
              <a:gd name="connsiteX4" fmla="*/ 181001 w 181010"/>
              <a:gd name="connsiteY4" fmla="*/ 64 h 88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010" h="88983">
                <a:moveTo>
                  <a:pt x="181001" y="64"/>
                </a:moveTo>
                <a:cubicBezTo>
                  <a:pt x="179943" y="1122"/>
                  <a:pt x="90513" y="16997"/>
                  <a:pt x="60351" y="31814"/>
                </a:cubicBezTo>
                <a:cubicBezTo>
                  <a:pt x="30189" y="46631"/>
                  <a:pt x="-1032" y="90022"/>
                  <a:pt x="26" y="88964"/>
                </a:cubicBezTo>
                <a:cubicBezTo>
                  <a:pt x="1084" y="87906"/>
                  <a:pt x="42889" y="39751"/>
                  <a:pt x="66701" y="25464"/>
                </a:cubicBezTo>
                <a:cubicBezTo>
                  <a:pt x="90513" y="11177"/>
                  <a:pt x="182059" y="-994"/>
                  <a:pt x="181001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5EB0779E-ED95-23A2-62AB-4086BD07EFFB}"/>
              </a:ext>
            </a:extLst>
          </p:cNvPr>
          <p:cNvSpPr/>
          <p:nvPr/>
        </p:nvSpPr>
        <p:spPr>
          <a:xfrm>
            <a:off x="4336301" y="4355177"/>
            <a:ext cx="164286" cy="115598"/>
          </a:xfrm>
          <a:custGeom>
            <a:avLst/>
            <a:gdLst>
              <a:gd name="connsiteX0" fmla="*/ 749 w 164286"/>
              <a:gd name="connsiteY0" fmla="*/ 923 h 115598"/>
              <a:gd name="connsiteX1" fmla="*/ 76949 w 164286"/>
              <a:gd name="connsiteY1" fmla="*/ 29498 h 115598"/>
              <a:gd name="connsiteX2" fmla="*/ 162674 w 164286"/>
              <a:gd name="connsiteY2" fmla="*/ 115223 h 115598"/>
              <a:gd name="connsiteX3" fmla="*/ 124574 w 164286"/>
              <a:gd name="connsiteY3" fmla="*/ 58073 h 115598"/>
              <a:gd name="connsiteX4" fmla="*/ 749 w 164286"/>
              <a:gd name="connsiteY4" fmla="*/ 923 h 11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286" h="115598">
                <a:moveTo>
                  <a:pt x="749" y="923"/>
                </a:moveTo>
                <a:cubicBezTo>
                  <a:pt x="-7189" y="-3840"/>
                  <a:pt x="49962" y="10448"/>
                  <a:pt x="76949" y="29498"/>
                </a:cubicBezTo>
                <a:cubicBezTo>
                  <a:pt x="103936" y="48548"/>
                  <a:pt x="154737" y="110461"/>
                  <a:pt x="162674" y="115223"/>
                </a:cubicBezTo>
                <a:cubicBezTo>
                  <a:pt x="170612" y="119986"/>
                  <a:pt x="147857" y="78181"/>
                  <a:pt x="124574" y="58073"/>
                </a:cubicBezTo>
                <a:cubicBezTo>
                  <a:pt x="101291" y="37965"/>
                  <a:pt x="8687" y="5686"/>
                  <a:pt x="749" y="92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8B439F33-19EB-0C64-621B-8D4A5166DEE9}"/>
              </a:ext>
            </a:extLst>
          </p:cNvPr>
          <p:cNvSpPr/>
          <p:nvPr/>
        </p:nvSpPr>
        <p:spPr>
          <a:xfrm>
            <a:off x="4155993" y="4424414"/>
            <a:ext cx="160789" cy="81753"/>
          </a:xfrm>
          <a:custGeom>
            <a:avLst/>
            <a:gdLst>
              <a:gd name="connsiteX0" fmla="*/ 82 w 160789"/>
              <a:gd name="connsiteY0" fmla="*/ 11061 h 81753"/>
              <a:gd name="connsiteX1" fmla="*/ 85807 w 160789"/>
              <a:gd name="connsiteY1" fmla="*/ 4711 h 81753"/>
              <a:gd name="connsiteX2" fmla="*/ 158832 w 160789"/>
              <a:gd name="connsiteY2" fmla="*/ 80911 h 81753"/>
              <a:gd name="connsiteX3" fmla="*/ 136607 w 160789"/>
              <a:gd name="connsiteY3" fmla="*/ 42811 h 81753"/>
              <a:gd name="connsiteX4" fmla="*/ 101682 w 160789"/>
              <a:gd name="connsiteY4" fmla="*/ 1536 h 81753"/>
              <a:gd name="connsiteX5" fmla="*/ 82 w 160789"/>
              <a:gd name="connsiteY5" fmla="*/ 11061 h 8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789" h="81753">
                <a:moveTo>
                  <a:pt x="82" y="11061"/>
                </a:moveTo>
                <a:cubicBezTo>
                  <a:pt x="-2564" y="11590"/>
                  <a:pt x="59349" y="-6931"/>
                  <a:pt x="85807" y="4711"/>
                </a:cubicBezTo>
                <a:cubicBezTo>
                  <a:pt x="112265" y="16353"/>
                  <a:pt x="150365" y="74561"/>
                  <a:pt x="158832" y="80911"/>
                </a:cubicBezTo>
                <a:cubicBezTo>
                  <a:pt x="167299" y="87261"/>
                  <a:pt x="146132" y="56040"/>
                  <a:pt x="136607" y="42811"/>
                </a:cubicBezTo>
                <a:cubicBezTo>
                  <a:pt x="127082" y="29582"/>
                  <a:pt x="119674" y="7886"/>
                  <a:pt x="101682" y="1536"/>
                </a:cubicBezTo>
                <a:cubicBezTo>
                  <a:pt x="83690" y="-4814"/>
                  <a:pt x="2728" y="10532"/>
                  <a:pt x="82" y="11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D4D9575D-7176-233A-2AC3-0FFE62FD02E7}"/>
              </a:ext>
            </a:extLst>
          </p:cNvPr>
          <p:cNvSpPr/>
          <p:nvPr/>
        </p:nvSpPr>
        <p:spPr>
          <a:xfrm>
            <a:off x="4323523" y="4457657"/>
            <a:ext cx="141485" cy="47720"/>
          </a:xfrm>
          <a:custGeom>
            <a:avLst/>
            <a:gdLst>
              <a:gd name="connsiteX0" fmla="*/ 827 w 141485"/>
              <a:gd name="connsiteY0" fmla="*/ 47668 h 47720"/>
              <a:gd name="connsiteX1" fmla="*/ 54802 w 141485"/>
              <a:gd name="connsiteY1" fmla="*/ 9568 h 47720"/>
              <a:gd name="connsiteX2" fmla="*/ 140527 w 141485"/>
              <a:gd name="connsiteY2" fmla="*/ 19093 h 47720"/>
              <a:gd name="connsiteX3" fmla="*/ 96077 w 141485"/>
              <a:gd name="connsiteY3" fmla="*/ 43 h 47720"/>
              <a:gd name="connsiteX4" fmla="*/ 827 w 141485"/>
              <a:gd name="connsiteY4" fmla="*/ 47668 h 4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485" h="47720">
                <a:moveTo>
                  <a:pt x="827" y="47668"/>
                </a:moveTo>
                <a:cubicBezTo>
                  <a:pt x="-6052" y="49255"/>
                  <a:pt x="31519" y="14330"/>
                  <a:pt x="54802" y="9568"/>
                </a:cubicBezTo>
                <a:cubicBezTo>
                  <a:pt x="78085" y="4805"/>
                  <a:pt x="133648" y="20680"/>
                  <a:pt x="140527" y="19093"/>
                </a:cubicBezTo>
                <a:cubicBezTo>
                  <a:pt x="147406" y="17506"/>
                  <a:pt x="115656" y="-1015"/>
                  <a:pt x="96077" y="43"/>
                </a:cubicBezTo>
                <a:cubicBezTo>
                  <a:pt x="76498" y="1101"/>
                  <a:pt x="7706" y="46081"/>
                  <a:pt x="827" y="47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329F9D1D-6C45-142F-AA4E-C914A28C17AD}"/>
              </a:ext>
            </a:extLst>
          </p:cNvPr>
          <p:cNvSpPr/>
          <p:nvPr/>
        </p:nvSpPr>
        <p:spPr>
          <a:xfrm>
            <a:off x="4499899" y="4394634"/>
            <a:ext cx="212301" cy="139836"/>
          </a:xfrm>
          <a:custGeom>
            <a:avLst/>
            <a:gdLst>
              <a:gd name="connsiteX0" fmla="*/ 2251 w 212301"/>
              <a:gd name="connsiteY0" fmla="*/ 139266 h 139836"/>
              <a:gd name="connsiteX1" fmla="*/ 49876 w 212301"/>
              <a:gd name="connsiteY1" fmla="*/ 53541 h 139836"/>
              <a:gd name="connsiteX2" fmla="*/ 119726 w 212301"/>
              <a:gd name="connsiteY2" fmla="*/ 40841 h 139836"/>
              <a:gd name="connsiteX3" fmla="*/ 97501 w 212301"/>
              <a:gd name="connsiteY3" fmla="*/ 21791 h 139836"/>
              <a:gd name="connsiteX4" fmla="*/ 211801 w 212301"/>
              <a:gd name="connsiteY4" fmla="*/ 21791 h 139836"/>
              <a:gd name="connsiteX5" fmla="*/ 141951 w 212301"/>
              <a:gd name="connsiteY5" fmla="*/ 15441 h 139836"/>
              <a:gd name="connsiteX6" fmla="*/ 78451 w 212301"/>
              <a:gd name="connsiteY6" fmla="*/ 9091 h 139836"/>
              <a:gd name="connsiteX7" fmla="*/ 122901 w 212301"/>
              <a:gd name="connsiteY7" fmla="*/ 5916 h 139836"/>
              <a:gd name="connsiteX8" fmla="*/ 2251 w 212301"/>
              <a:gd name="connsiteY8" fmla="*/ 139266 h 139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301" h="139836">
                <a:moveTo>
                  <a:pt x="2251" y="139266"/>
                </a:moveTo>
                <a:cubicBezTo>
                  <a:pt x="-9920" y="147203"/>
                  <a:pt x="30297" y="69945"/>
                  <a:pt x="49876" y="53541"/>
                </a:cubicBezTo>
                <a:cubicBezTo>
                  <a:pt x="69455" y="37137"/>
                  <a:pt x="111789" y="46133"/>
                  <a:pt x="119726" y="40841"/>
                </a:cubicBezTo>
                <a:cubicBezTo>
                  <a:pt x="127663" y="35549"/>
                  <a:pt x="82155" y="24966"/>
                  <a:pt x="97501" y="21791"/>
                </a:cubicBezTo>
                <a:cubicBezTo>
                  <a:pt x="112847" y="18616"/>
                  <a:pt x="204393" y="22849"/>
                  <a:pt x="211801" y="21791"/>
                </a:cubicBezTo>
                <a:cubicBezTo>
                  <a:pt x="219209" y="20733"/>
                  <a:pt x="141951" y="15441"/>
                  <a:pt x="141951" y="15441"/>
                </a:cubicBezTo>
                <a:cubicBezTo>
                  <a:pt x="119726" y="13324"/>
                  <a:pt x="81626" y="10678"/>
                  <a:pt x="78451" y="9091"/>
                </a:cubicBezTo>
                <a:cubicBezTo>
                  <a:pt x="75276" y="7504"/>
                  <a:pt x="132426" y="-8371"/>
                  <a:pt x="122901" y="5916"/>
                </a:cubicBezTo>
                <a:cubicBezTo>
                  <a:pt x="113376" y="20203"/>
                  <a:pt x="14422" y="131329"/>
                  <a:pt x="2251" y="139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A888E015-4D6F-F7F1-7539-0173F0A32674}"/>
              </a:ext>
            </a:extLst>
          </p:cNvPr>
          <p:cNvSpPr/>
          <p:nvPr/>
        </p:nvSpPr>
        <p:spPr>
          <a:xfrm>
            <a:off x="4479859" y="4676764"/>
            <a:ext cx="64363" cy="247669"/>
          </a:xfrm>
          <a:custGeom>
            <a:avLst/>
            <a:gdLst>
              <a:gd name="connsiteX0" fmla="*/ 22291 w 64363"/>
              <a:gd name="connsiteY0" fmla="*/ 11 h 247669"/>
              <a:gd name="connsiteX1" fmla="*/ 50866 w 64363"/>
              <a:gd name="connsiteY1" fmla="*/ 111136 h 247669"/>
              <a:gd name="connsiteX2" fmla="*/ 66 w 64363"/>
              <a:gd name="connsiteY2" fmla="*/ 247661 h 247669"/>
              <a:gd name="connsiteX3" fmla="*/ 63566 w 64363"/>
              <a:gd name="connsiteY3" fmla="*/ 104786 h 247669"/>
              <a:gd name="connsiteX4" fmla="*/ 22291 w 64363"/>
              <a:gd name="connsiteY4" fmla="*/ 11 h 247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63" h="247669">
                <a:moveTo>
                  <a:pt x="22291" y="11"/>
                </a:moveTo>
                <a:cubicBezTo>
                  <a:pt x="20174" y="1069"/>
                  <a:pt x="54570" y="69861"/>
                  <a:pt x="50866" y="111136"/>
                </a:cubicBezTo>
                <a:cubicBezTo>
                  <a:pt x="47162" y="152411"/>
                  <a:pt x="-2051" y="248719"/>
                  <a:pt x="66" y="247661"/>
                </a:cubicBezTo>
                <a:cubicBezTo>
                  <a:pt x="2183" y="246603"/>
                  <a:pt x="56158" y="140240"/>
                  <a:pt x="63566" y="104786"/>
                </a:cubicBezTo>
                <a:cubicBezTo>
                  <a:pt x="70974" y="69332"/>
                  <a:pt x="24408" y="-1047"/>
                  <a:pt x="22291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BCBDA707-F72A-210F-BBF0-EF7D92D962E3}"/>
              </a:ext>
            </a:extLst>
          </p:cNvPr>
          <p:cNvSpPr/>
          <p:nvPr/>
        </p:nvSpPr>
        <p:spPr>
          <a:xfrm>
            <a:off x="4403548" y="4695807"/>
            <a:ext cx="25695" cy="123864"/>
          </a:xfrm>
          <a:custGeom>
            <a:avLst/>
            <a:gdLst>
              <a:gd name="connsiteX0" fmla="*/ 25577 w 25695"/>
              <a:gd name="connsiteY0" fmla="*/ 18 h 123864"/>
              <a:gd name="connsiteX1" fmla="*/ 9702 w 25695"/>
              <a:gd name="connsiteY1" fmla="*/ 63518 h 123864"/>
              <a:gd name="connsiteX2" fmla="*/ 9702 w 25695"/>
              <a:gd name="connsiteY2" fmla="*/ 123843 h 123864"/>
              <a:gd name="connsiteX3" fmla="*/ 177 w 25695"/>
              <a:gd name="connsiteY3" fmla="*/ 69868 h 123864"/>
              <a:gd name="connsiteX4" fmla="*/ 25577 w 25695"/>
              <a:gd name="connsiteY4" fmla="*/ 18 h 12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95" h="123864">
                <a:moveTo>
                  <a:pt x="25577" y="18"/>
                </a:moveTo>
                <a:cubicBezTo>
                  <a:pt x="27165" y="-1040"/>
                  <a:pt x="12348" y="42881"/>
                  <a:pt x="9702" y="63518"/>
                </a:cubicBezTo>
                <a:cubicBezTo>
                  <a:pt x="7056" y="84155"/>
                  <a:pt x="11290" y="122785"/>
                  <a:pt x="9702" y="123843"/>
                </a:cubicBezTo>
                <a:cubicBezTo>
                  <a:pt x="8114" y="124901"/>
                  <a:pt x="-1411" y="85743"/>
                  <a:pt x="177" y="69868"/>
                </a:cubicBezTo>
                <a:cubicBezTo>
                  <a:pt x="1764" y="53993"/>
                  <a:pt x="23989" y="1076"/>
                  <a:pt x="25577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9672F57A-2A07-3F5E-E84A-14C046FB0F93}"/>
              </a:ext>
            </a:extLst>
          </p:cNvPr>
          <p:cNvSpPr/>
          <p:nvPr/>
        </p:nvSpPr>
        <p:spPr>
          <a:xfrm>
            <a:off x="3987720" y="4927540"/>
            <a:ext cx="481196" cy="130721"/>
          </a:xfrm>
          <a:custGeom>
            <a:avLst/>
            <a:gdLst>
              <a:gd name="connsiteX0" fmla="*/ 80 w 481196"/>
              <a:gd name="connsiteY0" fmla="*/ 130235 h 130721"/>
              <a:gd name="connsiteX1" fmla="*/ 184230 w 481196"/>
              <a:gd name="connsiteY1" fmla="*/ 76260 h 130721"/>
              <a:gd name="connsiteX2" fmla="*/ 152480 w 481196"/>
              <a:gd name="connsiteY2" fmla="*/ 60385 h 130721"/>
              <a:gd name="connsiteX3" fmla="*/ 241380 w 481196"/>
              <a:gd name="connsiteY3" fmla="*/ 50860 h 130721"/>
              <a:gd name="connsiteX4" fmla="*/ 222330 w 481196"/>
              <a:gd name="connsiteY4" fmla="*/ 28635 h 130721"/>
              <a:gd name="connsiteX5" fmla="*/ 403305 w 481196"/>
              <a:gd name="connsiteY5" fmla="*/ 31810 h 130721"/>
              <a:gd name="connsiteX6" fmla="*/ 368380 w 481196"/>
              <a:gd name="connsiteY6" fmla="*/ 9585 h 130721"/>
              <a:gd name="connsiteX7" fmla="*/ 479505 w 481196"/>
              <a:gd name="connsiteY7" fmla="*/ 31810 h 130721"/>
              <a:gd name="connsiteX8" fmla="*/ 428705 w 481196"/>
              <a:gd name="connsiteY8" fmla="*/ 22285 h 130721"/>
              <a:gd name="connsiteX9" fmla="*/ 336630 w 481196"/>
              <a:gd name="connsiteY9" fmla="*/ 60 h 130721"/>
              <a:gd name="connsiteX10" fmla="*/ 355680 w 481196"/>
              <a:gd name="connsiteY10" fmla="*/ 15935 h 130721"/>
              <a:gd name="connsiteX11" fmla="*/ 196930 w 481196"/>
              <a:gd name="connsiteY11" fmla="*/ 22285 h 130721"/>
              <a:gd name="connsiteX12" fmla="*/ 209630 w 481196"/>
              <a:gd name="connsiteY12" fmla="*/ 41335 h 130721"/>
              <a:gd name="connsiteX13" fmla="*/ 80 w 481196"/>
              <a:gd name="connsiteY13" fmla="*/ 130235 h 130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1196" h="130721">
                <a:moveTo>
                  <a:pt x="80" y="130235"/>
                </a:moveTo>
                <a:cubicBezTo>
                  <a:pt x="-4153" y="136056"/>
                  <a:pt x="158830" y="87902"/>
                  <a:pt x="184230" y="76260"/>
                </a:cubicBezTo>
                <a:cubicBezTo>
                  <a:pt x="209630" y="64618"/>
                  <a:pt x="142955" y="64618"/>
                  <a:pt x="152480" y="60385"/>
                </a:cubicBezTo>
                <a:cubicBezTo>
                  <a:pt x="162005" y="56152"/>
                  <a:pt x="229738" y="56152"/>
                  <a:pt x="241380" y="50860"/>
                </a:cubicBezTo>
                <a:cubicBezTo>
                  <a:pt x="253022" y="45568"/>
                  <a:pt x="195342" y="31810"/>
                  <a:pt x="222330" y="28635"/>
                </a:cubicBezTo>
                <a:cubicBezTo>
                  <a:pt x="249318" y="25460"/>
                  <a:pt x="378963" y="34985"/>
                  <a:pt x="403305" y="31810"/>
                </a:cubicBezTo>
                <a:cubicBezTo>
                  <a:pt x="427647" y="28635"/>
                  <a:pt x="355680" y="9585"/>
                  <a:pt x="368380" y="9585"/>
                </a:cubicBezTo>
                <a:cubicBezTo>
                  <a:pt x="381080" y="9585"/>
                  <a:pt x="469451" y="29693"/>
                  <a:pt x="479505" y="31810"/>
                </a:cubicBezTo>
                <a:cubicBezTo>
                  <a:pt x="489559" y="33927"/>
                  <a:pt x="452518" y="27577"/>
                  <a:pt x="428705" y="22285"/>
                </a:cubicBezTo>
                <a:cubicBezTo>
                  <a:pt x="404892" y="16993"/>
                  <a:pt x="336630" y="60"/>
                  <a:pt x="336630" y="60"/>
                </a:cubicBezTo>
                <a:cubicBezTo>
                  <a:pt x="324459" y="-998"/>
                  <a:pt x="378963" y="12231"/>
                  <a:pt x="355680" y="15935"/>
                </a:cubicBezTo>
                <a:cubicBezTo>
                  <a:pt x="332397" y="19639"/>
                  <a:pt x="196930" y="22285"/>
                  <a:pt x="196930" y="22285"/>
                </a:cubicBezTo>
                <a:cubicBezTo>
                  <a:pt x="172588" y="26518"/>
                  <a:pt x="242438" y="26518"/>
                  <a:pt x="209630" y="41335"/>
                </a:cubicBezTo>
                <a:cubicBezTo>
                  <a:pt x="176822" y="56152"/>
                  <a:pt x="4313" y="124414"/>
                  <a:pt x="80" y="130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8B151FEA-00B0-7612-1EDD-C0041C01F8B2}"/>
              </a:ext>
            </a:extLst>
          </p:cNvPr>
          <p:cNvSpPr/>
          <p:nvPr/>
        </p:nvSpPr>
        <p:spPr>
          <a:xfrm>
            <a:off x="4432079" y="4925599"/>
            <a:ext cx="736853" cy="78991"/>
          </a:xfrm>
          <a:custGeom>
            <a:avLst/>
            <a:gdLst>
              <a:gd name="connsiteX0" fmla="*/ 221 w 736853"/>
              <a:gd name="connsiteY0" fmla="*/ 46451 h 78991"/>
              <a:gd name="connsiteX1" fmla="*/ 203421 w 736853"/>
              <a:gd name="connsiteY1" fmla="*/ 24226 h 78991"/>
              <a:gd name="connsiteX2" fmla="*/ 190721 w 736853"/>
              <a:gd name="connsiteY2" fmla="*/ 2001 h 78991"/>
              <a:gd name="connsiteX3" fmla="*/ 393921 w 736853"/>
              <a:gd name="connsiteY3" fmla="*/ 78201 h 78991"/>
              <a:gd name="connsiteX4" fmla="*/ 336771 w 736853"/>
              <a:gd name="connsiteY4" fmla="*/ 43276 h 78991"/>
              <a:gd name="connsiteX5" fmla="*/ 447896 w 736853"/>
              <a:gd name="connsiteY5" fmla="*/ 68676 h 78991"/>
              <a:gd name="connsiteX6" fmla="*/ 451071 w 736853"/>
              <a:gd name="connsiteY6" fmla="*/ 55976 h 78991"/>
              <a:gd name="connsiteX7" fmla="*/ 597121 w 736853"/>
              <a:gd name="connsiteY7" fmla="*/ 40101 h 78991"/>
              <a:gd name="connsiteX8" fmla="*/ 657446 w 736853"/>
              <a:gd name="connsiteY8" fmla="*/ 14701 h 78991"/>
              <a:gd name="connsiteX9" fmla="*/ 622521 w 736853"/>
              <a:gd name="connsiteY9" fmla="*/ 17876 h 78991"/>
              <a:gd name="connsiteX10" fmla="*/ 736821 w 736853"/>
              <a:gd name="connsiteY10" fmla="*/ 17876 h 78991"/>
              <a:gd name="connsiteX11" fmla="*/ 632046 w 736853"/>
              <a:gd name="connsiteY11" fmla="*/ 27401 h 78991"/>
              <a:gd name="connsiteX12" fmla="*/ 435196 w 736853"/>
              <a:gd name="connsiteY12" fmla="*/ 55976 h 78991"/>
              <a:gd name="connsiteX13" fmla="*/ 374871 w 736853"/>
              <a:gd name="connsiteY13" fmla="*/ 46451 h 78991"/>
              <a:gd name="connsiteX14" fmla="*/ 251046 w 736853"/>
              <a:gd name="connsiteY14" fmla="*/ 33751 h 78991"/>
              <a:gd name="connsiteX15" fmla="*/ 165321 w 736853"/>
              <a:gd name="connsiteY15" fmla="*/ 8351 h 78991"/>
              <a:gd name="connsiteX16" fmla="*/ 221 w 736853"/>
              <a:gd name="connsiteY16" fmla="*/ 46451 h 78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36853" h="78991">
                <a:moveTo>
                  <a:pt x="221" y="46451"/>
                </a:moveTo>
                <a:cubicBezTo>
                  <a:pt x="6571" y="49097"/>
                  <a:pt x="171671" y="31634"/>
                  <a:pt x="203421" y="24226"/>
                </a:cubicBezTo>
                <a:cubicBezTo>
                  <a:pt x="235171" y="16818"/>
                  <a:pt x="158971" y="-6995"/>
                  <a:pt x="190721" y="2001"/>
                </a:cubicBezTo>
                <a:cubicBezTo>
                  <a:pt x="222471" y="10997"/>
                  <a:pt x="369579" y="71322"/>
                  <a:pt x="393921" y="78201"/>
                </a:cubicBezTo>
                <a:cubicBezTo>
                  <a:pt x="418263" y="85080"/>
                  <a:pt x="327775" y="44863"/>
                  <a:pt x="336771" y="43276"/>
                </a:cubicBezTo>
                <a:cubicBezTo>
                  <a:pt x="345767" y="41689"/>
                  <a:pt x="428846" y="66559"/>
                  <a:pt x="447896" y="68676"/>
                </a:cubicBezTo>
                <a:cubicBezTo>
                  <a:pt x="466946" y="70793"/>
                  <a:pt x="426200" y="60738"/>
                  <a:pt x="451071" y="55976"/>
                </a:cubicBezTo>
                <a:cubicBezTo>
                  <a:pt x="475942" y="51214"/>
                  <a:pt x="562725" y="46980"/>
                  <a:pt x="597121" y="40101"/>
                </a:cubicBezTo>
                <a:cubicBezTo>
                  <a:pt x="631517" y="33222"/>
                  <a:pt x="653213" y="18405"/>
                  <a:pt x="657446" y="14701"/>
                </a:cubicBezTo>
                <a:cubicBezTo>
                  <a:pt x="661679" y="10997"/>
                  <a:pt x="609292" y="17347"/>
                  <a:pt x="622521" y="17876"/>
                </a:cubicBezTo>
                <a:cubicBezTo>
                  <a:pt x="635750" y="18405"/>
                  <a:pt x="735234" y="16289"/>
                  <a:pt x="736821" y="17876"/>
                </a:cubicBezTo>
                <a:cubicBezTo>
                  <a:pt x="738408" y="19463"/>
                  <a:pt x="682317" y="21051"/>
                  <a:pt x="632046" y="27401"/>
                </a:cubicBezTo>
                <a:cubicBezTo>
                  <a:pt x="581775" y="33751"/>
                  <a:pt x="478058" y="52801"/>
                  <a:pt x="435196" y="55976"/>
                </a:cubicBezTo>
                <a:cubicBezTo>
                  <a:pt x="392334" y="59151"/>
                  <a:pt x="405563" y="50155"/>
                  <a:pt x="374871" y="46451"/>
                </a:cubicBezTo>
                <a:cubicBezTo>
                  <a:pt x="344179" y="42747"/>
                  <a:pt x="285971" y="40101"/>
                  <a:pt x="251046" y="33751"/>
                </a:cubicBezTo>
                <a:cubicBezTo>
                  <a:pt x="216121" y="27401"/>
                  <a:pt x="205008" y="6764"/>
                  <a:pt x="165321" y="8351"/>
                </a:cubicBezTo>
                <a:cubicBezTo>
                  <a:pt x="125634" y="9938"/>
                  <a:pt x="-6129" y="43805"/>
                  <a:pt x="221" y="46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29EF6976-7B1B-2950-74EB-89A43C74A90F}"/>
              </a:ext>
            </a:extLst>
          </p:cNvPr>
          <p:cNvSpPr/>
          <p:nvPr/>
        </p:nvSpPr>
        <p:spPr>
          <a:xfrm>
            <a:off x="4162198" y="4997412"/>
            <a:ext cx="338308" cy="32881"/>
          </a:xfrm>
          <a:custGeom>
            <a:avLst/>
            <a:gdLst>
              <a:gd name="connsiteX0" fmla="*/ 227 w 338308"/>
              <a:gd name="connsiteY0" fmla="*/ 15913 h 32881"/>
              <a:gd name="connsiteX1" fmla="*/ 320902 w 338308"/>
              <a:gd name="connsiteY1" fmla="*/ 31788 h 32881"/>
              <a:gd name="connsiteX2" fmla="*/ 292327 w 338308"/>
              <a:gd name="connsiteY2" fmla="*/ 6388 h 32881"/>
              <a:gd name="connsiteX3" fmla="*/ 336777 w 338308"/>
              <a:gd name="connsiteY3" fmla="*/ 31788 h 32881"/>
              <a:gd name="connsiteX4" fmla="*/ 225652 w 338308"/>
              <a:gd name="connsiteY4" fmla="*/ 25438 h 32881"/>
              <a:gd name="connsiteX5" fmla="*/ 127227 w 338308"/>
              <a:gd name="connsiteY5" fmla="*/ 38 h 32881"/>
              <a:gd name="connsiteX6" fmla="*/ 266927 w 338308"/>
              <a:gd name="connsiteY6" fmla="*/ 31788 h 32881"/>
              <a:gd name="connsiteX7" fmla="*/ 227 w 338308"/>
              <a:gd name="connsiteY7" fmla="*/ 15913 h 3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308" h="32881">
                <a:moveTo>
                  <a:pt x="227" y="15913"/>
                </a:moveTo>
                <a:cubicBezTo>
                  <a:pt x="9223" y="15913"/>
                  <a:pt x="272219" y="33375"/>
                  <a:pt x="320902" y="31788"/>
                </a:cubicBezTo>
                <a:cubicBezTo>
                  <a:pt x="369585" y="30201"/>
                  <a:pt x="289681" y="6388"/>
                  <a:pt x="292327" y="6388"/>
                </a:cubicBezTo>
                <a:cubicBezTo>
                  <a:pt x="294973" y="6388"/>
                  <a:pt x="347890" y="28613"/>
                  <a:pt x="336777" y="31788"/>
                </a:cubicBezTo>
                <a:cubicBezTo>
                  <a:pt x="325664" y="34963"/>
                  <a:pt x="260577" y="30730"/>
                  <a:pt x="225652" y="25438"/>
                </a:cubicBezTo>
                <a:cubicBezTo>
                  <a:pt x="190727" y="20146"/>
                  <a:pt x="120348" y="-1020"/>
                  <a:pt x="127227" y="38"/>
                </a:cubicBezTo>
                <a:cubicBezTo>
                  <a:pt x="134106" y="1096"/>
                  <a:pt x="282273" y="31788"/>
                  <a:pt x="266927" y="31788"/>
                </a:cubicBezTo>
                <a:cubicBezTo>
                  <a:pt x="251581" y="31788"/>
                  <a:pt x="-8769" y="15913"/>
                  <a:pt x="227" y="159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FE198B8C-86FF-4A10-94C0-09047D363ED3}"/>
              </a:ext>
            </a:extLst>
          </p:cNvPr>
          <p:cNvSpPr/>
          <p:nvPr/>
        </p:nvSpPr>
        <p:spPr>
          <a:xfrm>
            <a:off x="4433530" y="4997393"/>
            <a:ext cx="439803" cy="41452"/>
          </a:xfrm>
          <a:custGeom>
            <a:avLst/>
            <a:gdLst>
              <a:gd name="connsiteX0" fmla="*/ 1945 w 439803"/>
              <a:gd name="connsiteY0" fmla="*/ 41332 h 41452"/>
              <a:gd name="connsiteX1" fmla="*/ 290870 w 439803"/>
              <a:gd name="connsiteY1" fmla="*/ 57 h 41452"/>
              <a:gd name="connsiteX2" fmla="*/ 160695 w 439803"/>
              <a:gd name="connsiteY2" fmla="*/ 31807 h 41452"/>
              <a:gd name="connsiteX3" fmla="*/ 436920 w 439803"/>
              <a:gd name="connsiteY3" fmla="*/ 9582 h 41452"/>
              <a:gd name="connsiteX4" fmla="*/ 297220 w 439803"/>
              <a:gd name="connsiteY4" fmla="*/ 15932 h 41452"/>
              <a:gd name="connsiteX5" fmla="*/ 170220 w 439803"/>
              <a:gd name="connsiteY5" fmla="*/ 12757 h 41452"/>
              <a:gd name="connsiteX6" fmla="*/ 1945 w 439803"/>
              <a:gd name="connsiteY6" fmla="*/ 41332 h 4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803" h="41452">
                <a:moveTo>
                  <a:pt x="1945" y="41332"/>
                </a:moveTo>
                <a:cubicBezTo>
                  <a:pt x="22053" y="39215"/>
                  <a:pt x="264412" y="1644"/>
                  <a:pt x="290870" y="57"/>
                </a:cubicBezTo>
                <a:cubicBezTo>
                  <a:pt x="317328" y="-1531"/>
                  <a:pt x="136353" y="30219"/>
                  <a:pt x="160695" y="31807"/>
                </a:cubicBezTo>
                <a:cubicBezTo>
                  <a:pt x="185037" y="33394"/>
                  <a:pt x="414166" y="12228"/>
                  <a:pt x="436920" y="9582"/>
                </a:cubicBezTo>
                <a:cubicBezTo>
                  <a:pt x="459674" y="6936"/>
                  <a:pt x="341670" y="15403"/>
                  <a:pt x="297220" y="15932"/>
                </a:cubicBezTo>
                <a:cubicBezTo>
                  <a:pt x="252770" y="16461"/>
                  <a:pt x="217316" y="8524"/>
                  <a:pt x="170220" y="12757"/>
                </a:cubicBezTo>
                <a:cubicBezTo>
                  <a:pt x="123124" y="16990"/>
                  <a:pt x="-18163" y="43449"/>
                  <a:pt x="1945" y="41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D4389AE7-12EB-1D6D-D424-C842A9E2634B}"/>
              </a:ext>
            </a:extLst>
          </p:cNvPr>
          <p:cNvSpPr/>
          <p:nvPr/>
        </p:nvSpPr>
        <p:spPr>
          <a:xfrm>
            <a:off x="4425950" y="4940300"/>
            <a:ext cx="104794" cy="98425"/>
          </a:xfrm>
          <a:custGeom>
            <a:avLst/>
            <a:gdLst>
              <a:gd name="connsiteX0" fmla="*/ 0 w 104794"/>
              <a:gd name="connsiteY0" fmla="*/ 0 h 98425"/>
              <a:gd name="connsiteX1" fmla="*/ 47625 w 104794"/>
              <a:gd name="connsiteY1" fmla="*/ 79375 h 98425"/>
              <a:gd name="connsiteX2" fmla="*/ 53975 w 104794"/>
              <a:gd name="connsiteY2" fmla="*/ 98425 h 98425"/>
              <a:gd name="connsiteX3" fmla="*/ 53975 w 104794"/>
              <a:gd name="connsiteY3" fmla="*/ 79375 h 98425"/>
              <a:gd name="connsiteX4" fmla="*/ 104775 w 104794"/>
              <a:gd name="connsiteY4" fmla="*/ 9525 h 98425"/>
              <a:gd name="connsiteX5" fmla="*/ 47625 w 104794"/>
              <a:gd name="connsiteY5" fmla="*/ 79375 h 98425"/>
              <a:gd name="connsiteX6" fmla="*/ 0 w 104794"/>
              <a:gd name="connsiteY6" fmla="*/ 0 h 9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794" h="98425">
                <a:moveTo>
                  <a:pt x="0" y="0"/>
                </a:moveTo>
                <a:cubicBezTo>
                  <a:pt x="0" y="0"/>
                  <a:pt x="38629" y="62971"/>
                  <a:pt x="47625" y="79375"/>
                </a:cubicBezTo>
                <a:cubicBezTo>
                  <a:pt x="56621" y="95779"/>
                  <a:pt x="53975" y="98425"/>
                  <a:pt x="53975" y="98425"/>
                </a:cubicBezTo>
                <a:cubicBezTo>
                  <a:pt x="55033" y="98425"/>
                  <a:pt x="45508" y="94192"/>
                  <a:pt x="53975" y="79375"/>
                </a:cubicBezTo>
                <a:cubicBezTo>
                  <a:pt x="62442" y="64558"/>
                  <a:pt x="105833" y="9525"/>
                  <a:pt x="104775" y="9525"/>
                </a:cubicBezTo>
                <a:cubicBezTo>
                  <a:pt x="103717" y="9525"/>
                  <a:pt x="60325" y="75142"/>
                  <a:pt x="47625" y="79375"/>
                </a:cubicBezTo>
                <a:cubicBezTo>
                  <a:pt x="34925" y="83608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27D2E00A-9CFB-0AC5-7999-1D63E232EBEF}"/>
              </a:ext>
            </a:extLst>
          </p:cNvPr>
          <p:cNvSpPr/>
          <p:nvPr/>
        </p:nvSpPr>
        <p:spPr>
          <a:xfrm>
            <a:off x="4050676" y="5071647"/>
            <a:ext cx="423184" cy="49660"/>
          </a:xfrm>
          <a:custGeom>
            <a:avLst/>
            <a:gdLst>
              <a:gd name="connsiteX0" fmla="*/ 624 w 423184"/>
              <a:gd name="connsiteY0" fmla="*/ 49628 h 49660"/>
              <a:gd name="connsiteX1" fmla="*/ 276849 w 423184"/>
              <a:gd name="connsiteY1" fmla="*/ 21053 h 49660"/>
              <a:gd name="connsiteX2" fmla="*/ 422899 w 423184"/>
              <a:gd name="connsiteY2" fmla="*/ 21053 h 49660"/>
              <a:gd name="connsiteX3" fmla="*/ 311774 w 423184"/>
              <a:gd name="connsiteY3" fmla="*/ 2003 h 49660"/>
              <a:gd name="connsiteX4" fmla="*/ 229224 w 423184"/>
              <a:gd name="connsiteY4" fmla="*/ 2003 h 49660"/>
              <a:gd name="connsiteX5" fmla="*/ 286374 w 423184"/>
              <a:gd name="connsiteY5" fmla="*/ 14703 h 49660"/>
              <a:gd name="connsiteX6" fmla="*/ 203824 w 423184"/>
              <a:gd name="connsiteY6" fmla="*/ 14703 h 49660"/>
              <a:gd name="connsiteX7" fmla="*/ 624 w 423184"/>
              <a:gd name="connsiteY7" fmla="*/ 49628 h 4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3184" h="49660">
                <a:moveTo>
                  <a:pt x="624" y="49628"/>
                </a:moveTo>
                <a:cubicBezTo>
                  <a:pt x="12795" y="50686"/>
                  <a:pt x="206470" y="25815"/>
                  <a:pt x="276849" y="21053"/>
                </a:cubicBezTo>
                <a:cubicBezTo>
                  <a:pt x="347228" y="16291"/>
                  <a:pt x="417078" y="24228"/>
                  <a:pt x="422899" y="21053"/>
                </a:cubicBezTo>
                <a:cubicBezTo>
                  <a:pt x="428720" y="17878"/>
                  <a:pt x="344053" y="5178"/>
                  <a:pt x="311774" y="2003"/>
                </a:cubicBezTo>
                <a:cubicBezTo>
                  <a:pt x="279495" y="-1172"/>
                  <a:pt x="233457" y="-114"/>
                  <a:pt x="229224" y="2003"/>
                </a:cubicBezTo>
                <a:cubicBezTo>
                  <a:pt x="224991" y="4120"/>
                  <a:pt x="290607" y="12586"/>
                  <a:pt x="286374" y="14703"/>
                </a:cubicBezTo>
                <a:cubicBezTo>
                  <a:pt x="282141" y="16820"/>
                  <a:pt x="249862" y="10470"/>
                  <a:pt x="203824" y="14703"/>
                </a:cubicBezTo>
                <a:cubicBezTo>
                  <a:pt x="157787" y="18936"/>
                  <a:pt x="-11547" y="48570"/>
                  <a:pt x="624" y="49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619C4597-C6A4-E72F-0395-B6AE6423648E}"/>
              </a:ext>
            </a:extLst>
          </p:cNvPr>
          <p:cNvSpPr/>
          <p:nvPr/>
        </p:nvSpPr>
        <p:spPr>
          <a:xfrm>
            <a:off x="4403534" y="5053762"/>
            <a:ext cx="582320" cy="52136"/>
          </a:xfrm>
          <a:custGeom>
            <a:avLst/>
            <a:gdLst>
              <a:gd name="connsiteX0" fmla="*/ 191 w 582320"/>
              <a:gd name="connsiteY0" fmla="*/ 51638 h 52136"/>
              <a:gd name="connsiteX1" fmla="*/ 301816 w 582320"/>
              <a:gd name="connsiteY1" fmla="*/ 32588 h 52136"/>
              <a:gd name="connsiteX2" fmla="*/ 212916 w 582320"/>
              <a:gd name="connsiteY2" fmla="*/ 23063 h 52136"/>
              <a:gd name="connsiteX3" fmla="*/ 355791 w 582320"/>
              <a:gd name="connsiteY3" fmla="*/ 7188 h 52136"/>
              <a:gd name="connsiteX4" fmla="*/ 581216 w 582320"/>
              <a:gd name="connsiteY4" fmla="*/ 4013 h 52136"/>
              <a:gd name="connsiteX5" fmla="*/ 435166 w 582320"/>
              <a:gd name="connsiteY5" fmla="*/ 838 h 52136"/>
              <a:gd name="connsiteX6" fmla="*/ 279591 w 582320"/>
              <a:gd name="connsiteY6" fmla="*/ 838 h 52136"/>
              <a:gd name="connsiteX7" fmla="*/ 352616 w 582320"/>
              <a:gd name="connsiteY7" fmla="*/ 10363 h 52136"/>
              <a:gd name="connsiteX8" fmla="*/ 191 w 582320"/>
              <a:gd name="connsiteY8" fmla="*/ 51638 h 5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2320" h="52136">
                <a:moveTo>
                  <a:pt x="191" y="51638"/>
                </a:moveTo>
                <a:cubicBezTo>
                  <a:pt x="-8276" y="55342"/>
                  <a:pt x="266362" y="37350"/>
                  <a:pt x="301816" y="32588"/>
                </a:cubicBezTo>
                <a:cubicBezTo>
                  <a:pt x="337270" y="27826"/>
                  <a:pt x="203920" y="27296"/>
                  <a:pt x="212916" y="23063"/>
                </a:cubicBezTo>
                <a:cubicBezTo>
                  <a:pt x="221912" y="18830"/>
                  <a:pt x="294408" y="10363"/>
                  <a:pt x="355791" y="7188"/>
                </a:cubicBezTo>
                <a:cubicBezTo>
                  <a:pt x="417174" y="4013"/>
                  <a:pt x="567987" y="5071"/>
                  <a:pt x="581216" y="4013"/>
                </a:cubicBezTo>
                <a:cubicBezTo>
                  <a:pt x="594445" y="2955"/>
                  <a:pt x="485437" y="1367"/>
                  <a:pt x="435166" y="838"/>
                </a:cubicBezTo>
                <a:cubicBezTo>
                  <a:pt x="384895" y="309"/>
                  <a:pt x="293349" y="-749"/>
                  <a:pt x="279591" y="838"/>
                </a:cubicBezTo>
                <a:cubicBezTo>
                  <a:pt x="265833" y="2425"/>
                  <a:pt x="394949" y="1367"/>
                  <a:pt x="352616" y="10363"/>
                </a:cubicBezTo>
                <a:cubicBezTo>
                  <a:pt x="310283" y="19359"/>
                  <a:pt x="8658" y="47934"/>
                  <a:pt x="191" y="51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14AB23F1-3F24-8A99-B531-240372793F10}"/>
              </a:ext>
            </a:extLst>
          </p:cNvPr>
          <p:cNvSpPr/>
          <p:nvPr/>
        </p:nvSpPr>
        <p:spPr>
          <a:xfrm>
            <a:off x="4085373" y="5099024"/>
            <a:ext cx="404756" cy="130299"/>
          </a:xfrm>
          <a:custGeom>
            <a:avLst/>
            <a:gdLst>
              <a:gd name="connsiteX0" fmla="*/ 852 w 404756"/>
              <a:gd name="connsiteY0" fmla="*/ 26 h 130299"/>
              <a:gd name="connsiteX1" fmla="*/ 102452 w 404756"/>
              <a:gd name="connsiteY1" fmla="*/ 85751 h 130299"/>
              <a:gd name="connsiteX2" fmla="*/ 127852 w 404756"/>
              <a:gd name="connsiteY2" fmla="*/ 98451 h 130299"/>
              <a:gd name="connsiteX3" fmla="*/ 397727 w 404756"/>
              <a:gd name="connsiteY3" fmla="*/ 130201 h 130299"/>
              <a:gd name="connsiteX4" fmla="*/ 315177 w 404756"/>
              <a:gd name="connsiteY4" fmla="*/ 107976 h 130299"/>
              <a:gd name="connsiteX5" fmla="*/ 200877 w 404756"/>
              <a:gd name="connsiteY5" fmla="*/ 95276 h 130299"/>
              <a:gd name="connsiteX6" fmla="*/ 165952 w 404756"/>
              <a:gd name="connsiteY6" fmla="*/ 95276 h 130299"/>
              <a:gd name="connsiteX7" fmla="*/ 852 w 404756"/>
              <a:gd name="connsiteY7" fmla="*/ 26 h 130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4756" h="130299">
                <a:moveTo>
                  <a:pt x="852" y="26"/>
                </a:moveTo>
                <a:cubicBezTo>
                  <a:pt x="-9731" y="-1562"/>
                  <a:pt x="81285" y="69347"/>
                  <a:pt x="102452" y="85751"/>
                </a:cubicBezTo>
                <a:cubicBezTo>
                  <a:pt x="123619" y="102155"/>
                  <a:pt x="78640" y="91043"/>
                  <a:pt x="127852" y="98451"/>
                </a:cubicBezTo>
                <a:cubicBezTo>
                  <a:pt x="177064" y="105859"/>
                  <a:pt x="366506" y="128614"/>
                  <a:pt x="397727" y="130201"/>
                </a:cubicBezTo>
                <a:cubicBezTo>
                  <a:pt x="428948" y="131788"/>
                  <a:pt x="347985" y="113797"/>
                  <a:pt x="315177" y="107976"/>
                </a:cubicBezTo>
                <a:cubicBezTo>
                  <a:pt x="282369" y="102155"/>
                  <a:pt x="225748" y="97393"/>
                  <a:pt x="200877" y="95276"/>
                </a:cubicBezTo>
                <a:cubicBezTo>
                  <a:pt x="176006" y="93159"/>
                  <a:pt x="193998" y="109034"/>
                  <a:pt x="165952" y="95276"/>
                </a:cubicBezTo>
                <a:cubicBezTo>
                  <a:pt x="137906" y="81518"/>
                  <a:pt x="11435" y="1614"/>
                  <a:pt x="852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7CC0E855-198B-9E6E-EE0D-9BAE7F9567A9}"/>
              </a:ext>
            </a:extLst>
          </p:cNvPr>
          <p:cNvSpPr/>
          <p:nvPr/>
        </p:nvSpPr>
        <p:spPr>
          <a:xfrm>
            <a:off x="4421179" y="5051098"/>
            <a:ext cx="546664" cy="175013"/>
          </a:xfrm>
          <a:custGeom>
            <a:avLst/>
            <a:gdLst>
              <a:gd name="connsiteX0" fmla="*/ 1596 w 546664"/>
              <a:gd name="connsiteY0" fmla="*/ 174952 h 175013"/>
              <a:gd name="connsiteX1" fmla="*/ 360371 w 546664"/>
              <a:gd name="connsiteY1" fmla="*/ 95577 h 175013"/>
              <a:gd name="connsiteX2" fmla="*/ 255596 w 546664"/>
              <a:gd name="connsiteY2" fmla="*/ 105102 h 175013"/>
              <a:gd name="connsiteX3" fmla="*/ 544521 w 546664"/>
              <a:gd name="connsiteY3" fmla="*/ 327 h 175013"/>
              <a:gd name="connsiteX4" fmla="*/ 379421 w 546664"/>
              <a:gd name="connsiteY4" fmla="*/ 73352 h 175013"/>
              <a:gd name="connsiteX5" fmla="*/ 233371 w 546664"/>
              <a:gd name="connsiteY5" fmla="*/ 108277 h 175013"/>
              <a:gd name="connsiteX6" fmla="*/ 1596 w 546664"/>
              <a:gd name="connsiteY6" fmla="*/ 174952 h 1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664" h="175013">
                <a:moveTo>
                  <a:pt x="1596" y="174952"/>
                </a:moveTo>
                <a:cubicBezTo>
                  <a:pt x="22763" y="172835"/>
                  <a:pt x="318038" y="107219"/>
                  <a:pt x="360371" y="95577"/>
                </a:cubicBezTo>
                <a:cubicBezTo>
                  <a:pt x="402704" y="83935"/>
                  <a:pt x="224904" y="120977"/>
                  <a:pt x="255596" y="105102"/>
                </a:cubicBezTo>
                <a:cubicBezTo>
                  <a:pt x="286288" y="89227"/>
                  <a:pt x="523884" y="5619"/>
                  <a:pt x="544521" y="327"/>
                </a:cubicBezTo>
                <a:cubicBezTo>
                  <a:pt x="565158" y="-4965"/>
                  <a:pt x="431279" y="55360"/>
                  <a:pt x="379421" y="73352"/>
                </a:cubicBezTo>
                <a:cubicBezTo>
                  <a:pt x="327563" y="91344"/>
                  <a:pt x="291050" y="92931"/>
                  <a:pt x="233371" y="108277"/>
                </a:cubicBezTo>
                <a:cubicBezTo>
                  <a:pt x="175692" y="123623"/>
                  <a:pt x="-19571" y="177069"/>
                  <a:pt x="1596" y="174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D24ED70E-D051-1B41-EF34-5FC55E9DB6FA}"/>
              </a:ext>
            </a:extLst>
          </p:cNvPr>
          <p:cNvSpPr/>
          <p:nvPr/>
        </p:nvSpPr>
        <p:spPr>
          <a:xfrm>
            <a:off x="4457069" y="5088785"/>
            <a:ext cx="353693" cy="99192"/>
          </a:xfrm>
          <a:custGeom>
            <a:avLst/>
            <a:gdLst>
              <a:gd name="connsiteX0" fmla="*/ 631 w 353693"/>
              <a:gd name="connsiteY0" fmla="*/ 99165 h 99192"/>
              <a:gd name="connsiteX1" fmla="*/ 340356 w 353693"/>
              <a:gd name="connsiteY1" fmla="*/ 7090 h 99192"/>
              <a:gd name="connsiteX2" fmla="*/ 257806 w 353693"/>
              <a:gd name="connsiteY2" fmla="*/ 16615 h 99192"/>
              <a:gd name="connsiteX3" fmla="*/ 631 w 353693"/>
              <a:gd name="connsiteY3" fmla="*/ 99165 h 9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693" h="99192">
                <a:moveTo>
                  <a:pt x="631" y="99165"/>
                </a:moveTo>
                <a:cubicBezTo>
                  <a:pt x="14389" y="97578"/>
                  <a:pt x="297494" y="20848"/>
                  <a:pt x="340356" y="7090"/>
                </a:cubicBezTo>
                <a:cubicBezTo>
                  <a:pt x="383218" y="-6668"/>
                  <a:pt x="313898" y="1269"/>
                  <a:pt x="257806" y="16615"/>
                </a:cubicBezTo>
                <a:cubicBezTo>
                  <a:pt x="201714" y="31961"/>
                  <a:pt x="-13127" y="100752"/>
                  <a:pt x="631" y="99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ED901D77-6703-F1C7-4176-4C9B4A2E1DB3}"/>
              </a:ext>
            </a:extLst>
          </p:cNvPr>
          <p:cNvSpPr/>
          <p:nvPr/>
        </p:nvSpPr>
        <p:spPr>
          <a:xfrm>
            <a:off x="5127468" y="4740255"/>
            <a:ext cx="127398" cy="279745"/>
          </a:xfrm>
          <a:custGeom>
            <a:avLst/>
            <a:gdLst>
              <a:gd name="connsiteX0" fmla="*/ 157 w 127398"/>
              <a:gd name="connsiteY0" fmla="*/ 20 h 279745"/>
              <a:gd name="connsiteX1" fmla="*/ 95407 w 127398"/>
              <a:gd name="connsiteY1" fmla="*/ 136545 h 279745"/>
              <a:gd name="connsiteX2" fmla="*/ 101757 w 127398"/>
              <a:gd name="connsiteY2" fmla="*/ 276245 h 279745"/>
              <a:gd name="connsiteX3" fmla="*/ 114457 w 127398"/>
              <a:gd name="connsiteY3" fmla="*/ 228620 h 279745"/>
              <a:gd name="connsiteX4" fmla="*/ 120807 w 127398"/>
              <a:gd name="connsiteY4" fmla="*/ 130195 h 279745"/>
              <a:gd name="connsiteX5" fmla="*/ 120807 w 127398"/>
              <a:gd name="connsiteY5" fmla="*/ 146070 h 279745"/>
              <a:gd name="connsiteX6" fmla="*/ 157 w 127398"/>
              <a:gd name="connsiteY6" fmla="*/ 20 h 279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398" h="279745">
                <a:moveTo>
                  <a:pt x="157" y="20"/>
                </a:moveTo>
                <a:cubicBezTo>
                  <a:pt x="-4076" y="-1567"/>
                  <a:pt x="78474" y="90508"/>
                  <a:pt x="95407" y="136545"/>
                </a:cubicBezTo>
                <a:cubicBezTo>
                  <a:pt x="112340" y="182582"/>
                  <a:pt x="98582" y="260899"/>
                  <a:pt x="101757" y="276245"/>
                </a:cubicBezTo>
                <a:cubicBezTo>
                  <a:pt x="104932" y="291591"/>
                  <a:pt x="111282" y="252962"/>
                  <a:pt x="114457" y="228620"/>
                </a:cubicBezTo>
                <a:cubicBezTo>
                  <a:pt x="117632" y="204278"/>
                  <a:pt x="120807" y="130195"/>
                  <a:pt x="120807" y="130195"/>
                </a:cubicBezTo>
                <a:cubicBezTo>
                  <a:pt x="121865" y="116437"/>
                  <a:pt x="135094" y="163003"/>
                  <a:pt x="120807" y="146070"/>
                </a:cubicBezTo>
                <a:cubicBezTo>
                  <a:pt x="106520" y="129137"/>
                  <a:pt x="4390" y="1607"/>
                  <a:pt x="157" y="2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C3812369-FEB9-751D-8BB7-2C883AAD77C5}"/>
              </a:ext>
            </a:extLst>
          </p:cNvPr>
          <p:cNvSpPr/>
          <p:nvPr/>
        </p:nvSpPr>
        <p:spPr>
          <a:xfrm>
            <a:off x="3778092" y="4854513"/>
            <a:ext cx="58419" cy="266070"/>
          </a:xfrm>
          <a:custGeom>
            <a:avLst/>
            <a:gdLst>
              <a:gd name="connsiteX0" fmla="*/ 47783 w 58419"/>
              <a:gd name="connsiteY0" fmla="*/ 62 h 266070"/>
              <a:gd name="connsiteX1" fmla="*/ 6508 w 58419"/>
              <a:gd name="connsiteY1" fmla="*/ 158812 h 266070"/>
              <a:gd name="connsiteX2" fmla="*/ 57308 w 58419"/>
              <a:gd name="connsiteY2" fmla="*/ 263587 h 266070"/>
              <a:gd name="connsiteX3" fmla="*/ 38258 w 58419"/>
              <a:gd name="connsiteY3" fmla="*/ 228662 h 266070"/>
              <a:gd name="connsiteX4" fmla="*/ 158 w 58419"/>
              <a:gd name="connsiteY4" fmla="*/ 177862 h 266070"/>
              <a:gd name="connsiteX5" fmla="*/ 47783 w 58419"/>
              <a:gd name="connsiteY5" fmla="*/ 62 h 266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419" h="266070">
                <a:moveTo>
                  <a:pt x="47783" y="62"/>
                </a:moveTo>
                <a:cubicBezTo>
                  <a:pt x="48841" y="-3113"/>
                  <a:pt x="4921" y="114891"/>
                  <a:pt x="6508" y="158812"/>
                </a:cubicBezTo>
                <a:cubicBezTo>
                  <a:pt x="8095" y="202733"/>
                  <a:pt x="52016" y="251945"/>
                  <a:pt x="57308" y="263587"/>
                </a:cubicBezTo>
                <a:cubicBezTo>
                  <a:pt x="62600" y="275229"/>
                  <a:pt x="47783" y="242949"/>
                  <a:pt x="38258" y="228662"/>
                </a:cubicBezTo>
                <a:cubicBezTo>
                  <a:pt x="28733" y="214375"/>
                  <a:pt x="-2488" y="213316"/>
                  <a:pt x="158" y="177862"/>
                </a:cubicBezTo>
                <a:cubicBezTo>
                  <a:pt x="2804" y="142408"/>
                  <a:pt x="46725" y="3237"/>
                  <a:pt x="47783" y="6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D4CC0635-CFA3-CD3A-A813-B1FD1C4D0C6B}"/>
              </a:ext>
            </a:extLst>
          </p:cNvPr>
          <p:cNvSpPr/>
          <p:nvPr/>
        </p:nvSpPr>
        <p:spPr>
          <a:xfrm>
            <a:off x="5930887" y="3540076"/>
            <a:ext cx="95296" cy="627888"/>
          </a:xfrm>
          <a:custGeom>
            <a:avLst/>
            <a:gdLst>
              <a:gd name="connsiteX0" fmla="*/ 13 w 95296"/>
              <a:gd name="connsiteY0" fmla="*/ 49 h 627888"/>
              <a:gd name="connsiteX1" fmla="*/ 73038 w 95296"/>
              <a:gd name="connsiteY1" fmla="*/ 365174 h 627888"/>
              <a:gd name="connsiteX2" fmla="*/ 25413 w 95296"/>
              <a:gd name="connsiteY2" fmla="*/ 622349 h 627888"/>
              <a:gd name="connsiteX3" fmla="*/ 60338 w 95296"/>
              <a:gd name="connsiteY3" fmla="*/ 530274 h 627888"/>
              <a:gd name="connsiteX4" fmla="*/ 95263 w 95296"/>
              <a:gd name="connsiteY4" fmla="*/ 396924 h 627888"/>
              <a:gd name="connsiteX5" fmla="*/ 53988 w 95296"/>
              <a:gd name="connsiteY5" fmla="*/ 454074 h 627888"/>
              <a:gd name="connsiteX6" fmla="*/ 66688 w 95296"/>
              <a:gd name="connsiteY6" fmla="*/ 339774 h 627888"/>
              <a:gd name="connsiteX7" fmla="*/ 13 w 95296"/>
              <a:gd name="connsiteY7" fmla="*/ 49 h 62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296" h="627888">
                <a:moveTo>
                  <a:pt x="13" y="49"/>
                </a:moveTo>
                <a:cubicBezTo>
                  <a:pt x="1071" y="4282"/>
                  <a:pt x="68805" y="261457"/>
                  <a:pt x="73038" y="365174"/>
                </a:cubicBezTo>
                <a:cubicBezTo>
                  <a:pt x="77271" y="468891"/>
                  <a:pt x="27530" y="594832"/>
                  <a:pt x="25413" y="622349"/>
                </a:cubicBezTo>
                <a:cubicBezTo>
                  <a:pt x="23296" y="649866"/>
                  <a:pt x="48696" y="567845"/>
                  <a:pt x="60338" y="530274"/>
                </a:cubicBezTo>
                <a:cubicBezTo>
                  <a:pt x="71980" y="492703"/>
                  <a:pt x="96321" y="409624"/>
                  <a:pt x="95263" y="396924"/>
                </a:cubicBezTo>
                <a:cubicBezTo>
                  <a:pt x="94205" y="384224"/>
                  <a:pt x="58751" y="463599"/>
                  <a:pt x="53988" y="454074"/>
                </a:cubicBezTo>
                <a:cubicBezTo>
                  <a:pt x="49225" y="444549"/>
                  <a:pt x="73567" y="415445"/>
                  <a:pt x="66688" y="339774"/>
                </a:cubicBezTo>
                <a:cubicBezTo>
                  <a:pt x="59809" y="264103"/>
                  <a:pt x="-1045" y="-4184"/>
                  <a:pt x="13" y="4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5598EEDE-1D2D-49EB-C850-D6403D0F9294}"/>
              </a:ext>
            </a:extLst>
          </p:cNvPr>
          <p:cNvSpPr/>
          <p:nvPr/>
        </p:nvSpPr>
        <p:spPr>
          <a:xfrm>
            <a:off x="5879370" y="4550812"/>
            <a:ext cx="121762" cy="304385"/>
          </a:xfrm>
          <a:custGeom>
            <a:avLst/>
            <a:gdLst>
              <a:gd name="connsiteX0" fmla="*/ 121380 w 121762"/>
              <a:gd name="connsiteY0" fmla="*/ 2138 h 304385"/>
              <a:gd name="connsiteX1" fmla="*/ 3905 w 121762"/>
              <a:gd name="connsiteY1" fmla="*/ 294238 h 304385"/>
              <a:gd name="connsiteX2" fmla="*/ 29305 w 121762"/>
              <a:gd name="connsiteY2" fmla="*/ 230738 h 304385"/>
              <a:gd name="connsiteX3" fmla="*/ 42005 w 121762"/>
              <a:gd name="connsiteY3" fmla="*/ 164063 h 304385"/>
              <a:gd name="connsiteX4" fmla="*/ 121380 w 121762"/>
              <a:gd name="connsiteY4" fmla="*/ 2138 h 304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762" h="304385">
                <a:moveTo>
                  <a:pt x="121380" y="2138"/>
                </a:moveTo>
                <a:cubicBezTo>
                  <a:pt x="115030" y="23834"/>
                  <a:pt x="19251" y="256138"/>
                  <a:pt x="3905" y="294238"/>
                </a:cubicBezTo>
                <a:cubicBezTo>
                  <a:pt x="-11441" y="332338"/>
                  <a:pt x="22955" y="252434"/>
                  <a:pt x="29305" y="230738"/>
                </a:cubicBezTo>
                <a:cubicBezTo>
                  <a:pt x="35655" y="209042"/>
                  <a:pt x="30892" y="197930"/>
                  <a:pt x="42005" y="164063"/>
                </a:cubicBezTo>
                <a:cubicBezTo>
                  <a:pt x="53117" y="130196"/>
                  <a:pt x="127730" y="-19558"/>
                  <a:pt x="121380" y="21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60F28BAA-E972-1F07-34B4-0AD1D93982E8}"/>
              </a:ext>
            </a:extLst>
          </p:cNvPr>
          <p:cNvSpPr/>
          <p:nvPr/>
        </p:nvSpPr>
        <p:spPr>
          <a:xfrm>
            <a:off x="5553406" y="4962517"/>
            <a:ext cx="234682" cy="324990"/>
          </a:xfrm>
          <a:custGeom>
            <a:avLst/>
            <a:gdLst>
              <a:gd name="connsiteX0" fmla="*/ 234619 w 234682"/>
              <a:gd name="connsiteY0" fmla="*/ 8 h 324990"/>
              <a:gd name="connsiteX1" fmla="*/ 82219 w 234682"/>
              <a:gd name="connsiteY1" fmla="*/ 149233 h 324990"/>
              <a:gd name="connsiteX2" fmla="*/ 2844 w 234682"/>
              <a:gd name="connsiteY2" fmla="*/ 320683 h 324990"/>
              <a:gd name="connsiteX3" fmla="*/ 21894 w 234682"/>
              <a:gd name="connsiteY3" fmla="*/ 263533 h 324990"/>
              <a:gd name="connsiteX4" fmla="*/ 63169 w 234682"/>
              <a:gd name="connsiteY4" fmla="*/ 155583 h 324990"/>
              <a:gd name="connsiteX5" fmla="*/ 234619 w 234682"/>
              <a:gd name="connsiteY5" fmla="*/ 8 h 3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4682" h="324990">
                <a:moveTo>
                  <a:pt x="234619" y="8"/>
                </a:moveTo>
                <a:cubicBezTo>
                  <a:pt x="237794" y="-1050"/>
                  <a:pt x="120848" y="95787"/>
                  <a:pt x="82219" y="149233"/>
                </a:cubicBezTo>
                <a:cubicBezTo>
                  <a:pt x="43590" y="202679"/>
                  <a:pt x="12898" y="301633"/>
                  <a:pt x="2844" y="320683"/>
                </a:cubicBezTo>
                <a:cubicBezTo>
                  <a:pt x="-7210" y="339733"/>
                  <a:pt x="11840" y="291050"/>
                  <a:pt x="21894" y="263533"/>
                </a:cubicBezTo>
                <a:cubicBezTo>
                  <a:pt x="31948" y="236016"/>
                  <a:pt x="28773" y="194212"/>
                  <a:pt x="63169" y="155583"/>
                </a:cubicBezTo>
                <a:cubicBezTo>
                  <a:pt x="97565" y="116954"/>
                  <a:pt x="231444" y="1066"/>
                  <a:pt x="234619" y="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7E616FBE-4303-61FB-0919-CD117E1B7C07}"/>
              </a:ext>
            </a:extLst>
          </p:cNvPr>
          <p:cNvSpPr/>
          <p:nvPr/>
        </p:nvSpPr>
        <p:spPr>
          <a:xfrm>
            <a:off x="5045015" y="5502269"/>
            <a:ext cx="368425" cy="298468"/>
          </a:xfrm>
          <a:custGeom>
            <a:avLst/>
            <a:gdLst>
              <a:gd name="connsiteX0" fmla="*/ 368360 w 368425"/>
              <a:gd name="connsiteY0" fmla="*/ 6 h 298468"/>
              <a:gd name="connsiteX1" fmla="*/ 196910 w 368425"/>
              <a:gd name="connsiteY1" fmla="*/ 180981 h 298468"/>
              <a:gd name="connsiteX2" fmla="*/ 60 w 368425"/>
              <a:gd name="connsiteY2" fmla="*/ 298456 h 298468"/>
              <a:gd name="connsiteX3" fmla="*/ 177860 w 368425"/>
              <a:gd name="connsiteY3" fmla="*/ 187331 h 298468"/>
              <a:gd name="connsiteX4" fmla="*/ 368360 w 368425"/>
              <a:gd name="connsiteY4" fmla="*/ 6 h 298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425" h="298468">
                <a:moveTo>
                  <a:pt x="368360" y="6"/>
                </a:moveTo>
                <a:cubicBezTo>
                  <a:pt x="371535" y="-1052"/>
                  <a:pt x="258293" y="131239"/>
                  <a:pt x="196910" y="180981"/>
                </a:cubicBezTo>
                <a:cubicBezTo>
                  <a:pt x="135527" y="230723"/>
                  <a:pt x="3235" y="297398"/>
                  <a:pt x="60" y="298456"/>
                </a:cubicBezTo>
                <a:cubicBezTo>
                  <a:pt x="-3115" y="299514"/>
                  <a:pt x="118593" y="232310"/>
                  <a:pt x="177860" y="187331"/>
                </a:cubicBezTo>
                <a:cubicBezTo>
                  <a:pt x="237127" y="142352"/>
                  <a:pt x="365185" y="1064"/>
                  <a:pt x="368360" y="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D38F0566-9F83-86EE-D2B9-102A7FF4680E}"/>
              </a:ext>
            </a:extLst>
          </p:cNvPr>
          <p:cNvSpPr/>
          <p:nvPr/>
        </p:nvSpPr>
        <p:spPr>
          <a:xfrm>
            <a:off x="4186714" y="5679744"/>
            <a:ext cx="858386" cy="146062"/>
          </a:xfrm>
          <a:custGeom>
            <a:avLst/>
            <a:gdLst>
              <a:gd name="connsiteX0" fmla="*/ 1111 w 858386"/>
              <a:gd name="connsiteY0" fmla="*/ 331 h 146062"/>
              <a:gd name="connsiteX1" fmla="*/ 464661 w 858386"/>
              <a:gd name="connsiteY1" fmla="*/ 136856 h 146062"/>
              <a:gd name="connsiteX2" fmla="*/ 423386 w 858386"/>
              <a:gd name="connsiteY2" fmla="*/ 130506 h 146062"/>
              <a:gd name="connsiteX3" fmla="*/ 591661 w 858386"/>
              <a:gd name="connsiteY3" fmla="*/ 105106 h 146062"/>
              <a:gd name="connsiteX4" fmla="*/ 553561 w 858386"/>
              <a:gd name="connsiteY4" fmla="*/ 124156 h 146062"/>
              <a:gd name="connsiteX5" fmla="*/ 858361 w 858386"/>
              <a:gd name="connsiteY5" fmla="*/ 124156 h 146062"/>
              <a:gd name="connsiteX6" fmla="*/ 569436 w 858386"/>
              <a:gd name="connsiteY6" fmla="*/ 133681 h 146062"/>
              <a:gd name="connsiteX7" fmla="*/ 340836 w 858386"/>
              <a:gd name="connsiteY7" fmla="*/ 98756 h 146062"/>
              <a:gd name="connsiteX8" fmla="*/ 1111 w 858386"/>
              <a:gd name="connsiteY8" fmla="*/ 331 h 146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8386" h="146062">
                <a:moveTo>
                  <a:pt x="1111" y="331"/>
                </a:moveTo>
                <a:cubicBezTo>
                  <a:pt x="21748" y="6681"/>
                  <a:pt x="394282" y="115160"/>
                  <a:pt x="464661" y="136856"/>
                </a:cubicBezTo>
                <a:cubicBezTo>
                  <a:pt x="535040" y="158552"/>
                  <a:pt x="402220" y="135798"/>
                  <a:pt x="423386" y="130506"/>
                </a:cubicBezTo>
                <a:cubicBezTo>
                  <a:pt x="444552" y="125214"/>
                  <a:pt x="569965" y="106164"/>
                  <a:pt x="591661" y="105106"/>
                </a:cubicBezTo>
                <a:cubicBezTo>
                  <a:pt x="613357" y="104048"/>
                  <a:pt x="509111" y="120981"/>
                  <a:pt x="553561" y="124156"/>
                </a:cubicBezTo>
                <a:cubicBezTo>
                  <a:pt x="598011" y="127331"/>
                  <a:pt x="855715" y="122569"/>
                  <a:pt x="858361" y="124156"/>
                </a:cubicBezTo>
                <a:cubicBezTo>
                  <a:pt x="861007" y="125744"/>
                  <a:pt x="655690" y="137914"/>
                  <a:pt x="569436" y="133681"/>
                </a:cubicBezTo>
                <a:cubicBezTo>
                  <a:pt x="483182" y="129448"/>
                  <a:pt x="428678" y="116748"/>
                  <a:pt x="340836" y="98756"/>
                </a:cubicBezTo>
                <a:cubicBezTo>
                  <a:pt x="252994" y="80764"/>
                  <a:pt x="-19526" y="-6019"/>
                  <a:pt x="1111" y="3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F8959F53-BCD8-81A1-64C2-9E9A06BCC7DF}"/>
              </a:ext>
            </a:extLst>
          </p:cNvPr>
          <p:cNvSpPr/>
          <p:nvPr/>
        </p:nvSpPr>
        <p:spPr>
          <a:xfrm>
            <a:off x="3438493" y="4962255"/>
            <a:ext cx="590839" cy="723469"/>
          </a:xfrm>
          <a:custGeom>
            <a:avLst/>
            <a:gdLst>
              <a:gd name="connsiteX0" fmla="*/ 32 w 590839"/>
              <a:gd name="connsiteY0" fmla="*/ 270 h 723469"/>
              <a:gd name="connsiteX1" fmla="*/ 339757 w 590839"/>
              <a:gd name="connsiteY1" fmla="*/ 432070 h 723469"/>
              <a:gd name="connsiteX2" fmla="*/ 323882 w 590839"/>
              <a:gd name="connsiteY2" fmla="*/ 374920 h 723469"/>
              <a:gd name="connsiteX3" fmla="*/ 517557 w 590839"/>
              <a:gd name="connsiteY3" fmla="*/ 603520 h 723469"/>
              <a:gd name="connsiteX4" fmla="*/ 587407 w 590839"/>
              <a:gd name="connsiteY4" fmla="*/ 720995 h 723469"/>
              <a:gd name="connsiteX5" fmla="*/ 552482 w 590839"/>
              <a:gd name="connsiteY5" fmla="*/ 657495 h 723469"/>
              <a:gd name="connsiteX6" fmla="*/ 320707 w 590839"/>
              <a:gd name="connsiteY6" fmla="*/ 371745 h 723469"/>
              <a:gd name="connsiteX7" fmla="*/ 32 w 590839"/>
              <a:gd name="connsiteY7" fmla="*/ 270 h 723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0839" h="723469">
                <a:moveTo>
                  <a:pt x="32" y="270"/>
                </a:moveTo>
                <a:cubicBezTo>
                  <a:pt x="3207" y="10324"/>
                  <a:pt x="285782" y="369628"/>
                  <a:pt x="339757" y="432070"/>
                </a:cubicBezTo>
                <a:cubicBezTo>
                  <a:pt x="393732" y="494512"/>
                  <a:pt x="294249" y="346345"/>
                  <a:pt x="323882" y="374920"/>
                </a:cubicBezTo>
                <a:cubicBezTo>
                  <a:pt x="353515" y="403495"/>
                  <a:pt x="473636" y="545841"/>
                  <a:pt x="517557" y="603520"/>
                </a:cubicBezTo>
                <a:cubicBezTo>
                  <a:pt x="561478" y="661199"/>
                  <a:pt x="581586" y="711999"/>
                  <a:pt x="587407" y="720995"/>
                </a:cubicBezTo>
                <a:cubicBezTo>
                  <a:pt x="593228" y="729991"/>
                  <a:pt x="596932" y="715703"/>
                  <a:pt x="552482" y="657495"/>
                </a:cubicBezTo>
                <a:cubicBezTo>
                  <a:pt x="508032" y="599287"/>
                  <a:pt x="415957" y="480753"/>
                  <a:pt x="320707" y="371745"/>
                </a:cubicBezTo>
                <a:cubicBezTo>
                  <a:pt x="225457" y="262737"/>
                  <a:pt x="-3143" y="-9784"/>
                  <a:pt x="32" y="2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B942DDFF-E3A3-BDB3-AA24-DCA24B921E70}"/>
              </a:ext>
            </a:extLst>
          </p:cNvPr>
          <p:cNvSpPr/>
          <p:nvPr/>
        </p:nvSpPr>
        <p:spPr>
          <a:xfrm>
            <a:off x="3095530" y="3844856"/>
            <a:ext cx="67631" cy="548526"/>
          </a:xfrm>
          <a:custGeom>
            <a:avLst/>
            <a:gdLst>
              <a:gd name="connsiteX0" fmla="*/ 54070 w 67631"/>
              <a:gd name="connsiteY0" fmla="*/ 69 h 548526"/>
              <a:gd name="connsiteX1" fmla="*/ 22320 w 67631"/>
              <a:gd name="connsiteY1" fmla="*/ 285819 h 548526"/>
              <a:gd name="connsiteX2" fmla="*/ 66770 w 67631"/>
              <a:gd name="connsiteY2" fmla="*/ 536644 h 548526"/>
              <a:gd name="connsiteX3" fmla="*/ 47720 w 67631"/>
              <a:gd name="connsiteY3" fmla="*/ 482669 h 548526"/>
              <a:gd name="connsiteX4" fmla="*/ 95 w 67631"/>
              <a:gd name="connsiteY4" fmla="*/ 260419 h 548526"/>
              <a:gd name="connsiteX5" fmla="*/ 54070 w 67631"/>
              <a:gd name="connsiteY5" fmla="*/ 69 h 54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631" h="548526">
                <a:moveTo>
                  <a:pt x="54070" y="69"/>
                </a:moveTo>
                <a:cubicBezTo>
                  <a:pt x="57774" y="4302"/>
                  <a:pt x="20203" y="196390"/>
                  <a:pt x="22320" y="285819"/>
                </a:cubicBezTo>
                <a:cubicBezTo>
                  <a:pt x="24437" y="375248"/>
                  <a:pt x="62537" y="503836"/>
                  <a:pt x="66770" y="536644"/>
                </a:cubicBezTo>
                <a:cubicBezTo>
                  <a:pt x="71003" y="569452"/>
                  <a:pt x="58832" y="528706"/>
                  <a:pt x="47720" y="482669"/>
                </a:cubicBezTo>
                <a:cubicBezTo>
                  <a:pt x="36608" y="436632"/>
                  <a:pt x="2741" y="335031"/>
                  <a:pt x="95" y="260419"/>
                </a:cubicBezTo>
                <a:cubicBezTo>
                  <a:pt x="-2551" y="185807"/>
                  <a:pt x="50366" y="-4164"/>
                  <a:pt x="54070" y="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5CB26F02-AF75-B816-EBD1-2F7A1C687E06}"/>
              </a:ext>
            </a:extLst>
          </p:cNvPr>
          <p:cNvSpPr/>
          <p:nvPr/>
        </p:nvSpPr>
        <p:spPr>
          <a:xfrm>
            <a:off x="3311144" y="4562208"/>
            <a:ext cx="241208" cy="101615"/>
          </a:xfrm>
          <a:custGeom>
            <a:avLst/>
            <a:gdLst>
              <a:gd name="connsiteX0" fmla="*/ 381 w 241208"/>
              <a:gd name="connsiteY0" fmla="*/ 267 h 101615"/>
              <a:gd name="connsiteX1" fmla="*/ 232156 w 241208"/>
              <a:gd name="connsiteY1" fmla="*/ 98692 h 101615"/>
              <a:gd name="connsiteX2" fmla="*/ 178181 w 241208"/>
              <a:gd name="connsiteY2" fmla="*/ 70117 h 101615"/>
              <a:gd name="connsiteX3" fmla="*/ 381 w 241208"/>
              <a:gd name="connsiteY3" fmla="*/ 267 h 101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208" h="101615">
                <a:moveTo>
                  <a:pt x="381" y="267"/>
                </a:moveTo>
                <a:cubicBezTo>
                  <a:pt x="9377" y="5029"/>
                  <a:pt x="202523" y="87050"/>
                  <a:pt x="232156" y="98692"/>
                </a:cubicBezTo>
                <a:cubicBezTo>
                  <a:pt x="261789" y="110334"/>
                  <a:pt x="212048" y="84405"/>
                  <a:pt x="178181" y="70117"/>
                </a:cubicBezTo>
                <a:cubicBezTo>
                  <a:pt x="144314" y="55829"/>
                  <a:pt x="-8615" y="-4495"/>
                  <a:pt x="381" y="26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F0478FAE-3B77-1BD8-D954-957F638F716A}"/>
              </a:ext>
            </a:extLst>
          </p:cNvPr>
          <p:cNvSpPr/>
          <p:nvPr/>
        </p:nvSpPr>
        <p:spPr>
          <a:xfrm>
            <a:off x="5365405" y="2437813"/>
            <a:ext cx="296167" cy="370465"/>
          </a:xfrm>
          <a:custGeom>
            <a:avLst/>
            <a:gdLst>
              <a:gd name="connsiteX0" fmla="*/ 345 w 296167"/>
              <a:gd name="connsiteY0" fmla="*/ 587 h 370465"/>
              <a:gd name="connsiteX1" fmla="*/ 282920 w 296167"/>
              <a:gd name="connsiteY1" fmla="*/ 356187 h 370465"/>
              <a:gd name="connsiteX2" fmla="*/ 225770 w 296167"/>
              <a:gd name="connsiteY2" fmla="*/ 273637 h 370465"/>
              <a:gd name="connsiteX3" fmla="*/ 345 w 296167"/>
              <a:gd name="connsiteY3" fmla="*/ 587 h 370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167" h="370465">
                <a:moveTo>
                  <a:pt x="345" y="587"/>
                </a:moveTo>
                <a:cubicBezTo>
                  <a:pt x="9870" y="14345"/>
                  <a:pt x="245349" y="310679"/>
                  <a:pt x="282920" y="356187"/>
                </a:cubicBezTo>
                <a:cubicBezTo>
                  <a:pt x="320491" y="401695"/>
                  <a:pt x="270749" y="328670"/>
                  <a:pt x="225770" y="273637"/>
                </a:cubicBezTo>
                <a:cubicBezTo>
                  <a:pt x="180791" y="218604"/>
                  <a:pt x="-9180" y="-13171"/>
                  <a:pt x="345" y="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2184BD72-6A2F-8BDE-DF4C-3D35F06C3FB0}"/>
              </a:ext>
            </a:extLst>
          </p:cNvPr>
          <p:cNvSpPr/>
          <p:nvPr/>
        </p:nvSpPr>
        <p:spPr>
          <a:xfrm>
            <a:off x="3145468" y="3286123"/>
            <a:ext cx="96422" cy="244480"/>
          </a:xfrm>
          <a:custGeom>
            <a:avLst/>
            <a:gdLst>
              <a:gd name="connsiteX0" fmla="*/ 96207 w 96422"/>
              <a:gd name="connsiteY0" fmla="*/ 2 h 244480"/>
              <a:gd name="connsiteX1" fmla="*/ 39057 w 96422"/>
              <a:gd name="connsiteY1" fmla="*/ 142877 h 244480"/>
              <a:gd name="connsiteX2" fmla="*/ 957 w 96422"/>
              <a:gd name="connsiteY2" fmla="*/ 244477 h 244480"/>
              <a:gd name="connsiteX3" fmla="*/ 16832 w 96422"/>
              <a:gd name="connsiteY3" fmla="*/ 146052 h 244480"/>
              <a:gd name="connsiteX4" fmla="*/ 96207 w 96422"/>
              <a:gd name="connsiteY4" fmla="*/ 2 h 24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422" h="244480">
                <a:moveTo>
                  <a:pt x="96207" y="2"/>
                </a:moveTo>
                <a:cubicBezTo>
                  <a:pt x="99911" y="-527"/>
                  <a:pt x="54932" y="102131"/>
                  <a:pt x="39057" y="142877"/>
                </a:cubicBezTo>
                <a:cubicBezTo>
                  <a:pt x="23182" y="183623"/>
                  <a:pt x="4661" y="243948"/>
                  <a:pt x="957" y="244477"/>
                </a:cubicBezTo>
                <a:cubicBezTo>
                  <a:pt x="-2747" y="245006"/>
                  <a:pt x="4661" y="182564"/>
                  <a:pt x="16832" y="146052"/>
                </a:cubicBezTo>
                <a:cubicBezTo>
                  <a:pt x="29003" y="109540"/>
                  <a:pt x="92503" y="531"/>
                  <a:pt x="96207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DB2C2251-D65A-02E1-342D-63D90DE3A0AC}"/>
              </a:ext>
            </a:extLst>
          </p:cNvPr>
          <p:cNvSpPr/>
          <p:nvPr/>
        </p:nvSpPr>
        <p:spPr>
          <a:xfrm>
            <a:off x="3476621" y="2196754"/>
            <a:ext cx="244515" cy="359123"/>
          </a:xfrm>
          <a:custGeom>
            <a:avLst/>
            <a:gdLst>
              <a:gd name="connsiteX0" fmla="*/ 244479 w 244515"/>
              <a:gd name="connsiteY0" fmla="*/ 346 h 359123"/>
              <a:gd name="connsiteX1" fmla="*/ 60329 w 244515"/>
              <a:gd name="connsiteY1" fmla="*/ 251171 h 359123"/>
              <a:gd name="connsiteX2" fmla="*/ 4 w 244515"/>
              <a:gd name="connsiteY2" fmla="*/ 359121 h 359123"/>
              <a:gd name="connsiteX3" fmla="*/ 57154 w 244515"/>
              <a:gd name="connsiteY3" fmla="*/ 254346 h 359123"/>
              <a:gd name="connsiteX4" fmla="*/ 76204 w 244515"/>
              <a:gd name="connsiteY4" fmla="*/ 197196 h 359123"/>
              <a:gd name="connsiteX5" fmla="*/ 244479 w 244515"/>
              <a:gd name="connsiteY5" fmla="*/ 346 h 359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515" h="359123">
                <a:moveTo>
                  <a:pt x="244479" y="346"/>
                </a:moveTo>
                <a:cubicBezTo>
                  <a:pt x="241833" y="9342"/>
                  <a:pt x="101075" y="191375"/>
                  <a:pt x="60329" y="251171"/>
                </a:cubicBezTo>
                <a:cubicBezTo>
                  <a:pt x="19583" y="310967"/>
                  <a:pt x="533" y="358592"/>
                  <a:pt x="4" y="359121"/>
                </a:cubicBezTo>
                <a:cubicBezTo>
                  <a:pt x="-525" y="359650"/>
                  <a:pt x="44454" y="281333"/>
                  <a:pt x="57154" y="254346"/>
                </a:cubicBezTo>
                <a:cubicBezTo>
                  <a:pt x="69854" y="227359"/>
                  <a:pt x="48158" y="234238"/>
                  <a:pt x="76204" y="197196"/>
                </a:cubicBezTo>
                <a:cubicBezTo>
                  <a:pt x="104250" y="160154"/>
                  <a:pt x="247125" y="-8650"/>
                  <a:pt x="244479" y="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A7DF14F7-FDF9-DB05-8DFE-623EFFA4183C}"/>
              </a:ext>
            </a:extLst>
          </p:cNvPr>
          <p:cNvSpPr/>
          <p:nvPr/>
        </p:nvSpPr>
        <p:spPr>
          <a:xfrm>
            <a:off x="4762198" y="2082521"/>
            <a:ext cx="334477" cy="195770"/>
          </a:xfrm>
          <a:custGeom>
            <a:avLst/>
            <a:gdLst>
              <a:gd name="connsiteX0" fmla="*/ 302 w 334477"/>
              <a:gd name="connsiteY0" fmla="*/ 279 h 195770"/>
              <a:gd name="connsiteX1" fmla="*/ 317802 w 334477"/>
              <a:gd name="connsiteY1" fmla="*/ 187604 h 195770"/>
              <a:gd name="connsiteX2" fmla="*/ 260652 w 334477"/>
              <a:gd name="connsiteY2" fmla="*/ 146329 h 195770"/>
              <a:gd name="connsiteX3" fmla="*/ 302 w 334477"/>
              <a:gd name="connsiteY3" fmla="*/ 279 h 195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477" h="195770">
                <a:moveTo>
                  <a:pt x="302" y="279"/>
                </a:moveTo>
                <a:cubicBezTo>
                  <a:pt x="9827" y="7158"/>
                  <a:pt x="274410" y="163262"/>
                  <a:pt x="317802" y="187604"/>
                </a:cubicBezTo>
                <a:cubicBezTo>
                  <a:pt x="361194" y="211946"/>
                  <a:pt x="311981" y="177021"/>
                  <a:pt x="260652" y="146329"/>
                </a:cubicBezTo>
                <a:cubicBezTo>
                  <a:pt x="209323" y="115637"/>
                  <a:pt x="-9223" y="-6600"/>
                  <a:pt x="302" y="27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BEF1CA20-3D4B-49A3-80E2-73554589DF88}"/>
              </a:ext>
            </a:extLst>
          </p:cNvPr>
          <p:cNvSpPr/>
          <p:nvPr/>
        </p:nvSpPr>
        <p:spPr>
          <a:xfrm>
            <a:off x="5755915" y="4283690"/>
            <a:ext cx="224087" cy="265832"/>
          </a:xfrm>
          <a:custGeom>
            <a:avLst/>
            <a:gdLst>
              <a:gd name="connsiteX0" fmla="*/ 222610 w 224087"/>
              <a:gd name="connsiteY0" fmla="*/ 2560 h 265832"/>
              <a:gd name="connsiteX1" fmla="*/ 3535 w 224087"/>
              <a:gd name="connsiteY1" fmla="*/ 262910 h 265832"/>
              <a:gd name="connsiteX2" fmla="*/ 95610 w 224087"/>
              <a:gd name="connsiteY2" fmla="*/ 135910 h 265832"/>
              <a:gd name="connsiteX3" fmla="*/ 222610 w 224087"/>
              <a:gd name="connsiteY3" fmla="*/ 2560 h 26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087" h="265832">
                <a:moveTo>
                  <a:pt x="222610" y="2560"/>
                </a:moveTo>
                <a:cubicBezTo>
                  <a:pt x="207264" y="23727"/>
                  <a:pt x="24702" y="240685"/>
                  <a:pt x="3535" y="262910"/>
                </a:cubicBezTo>
                <a:cubicBezTo>
                  <a:pt x="-17632" y="285135"/>
                  <a:pt x="61743" y="174539"/>
                  <a:pt x="95610" y="135910"/>
                </a:cubicBezTo>
                <a:cubicBezTo>
                  <a:pt x="129477" y="97281"/>
                  <a:pt x="237956" y="-18607"/>
                  <a:pt x="222610" y="256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A4DC7EF7-C243-F7B8-BED7-BC9077F2DC3F}"/>
              </a:ext>
            </a:extLst>
          </p:cNvPr>
          <p:cNvSpPr/>
          <p:nvPr/>
        </p:nvSpPr>
        <p:spPr>
          <a:xfrm>
            <a:off x="6238578" y="3359132"/>
            <a:ext cx="282898" cy="362630"/>
          </a:xfrm>
          <a:custGeom>
            <a:avLst/>
            <a:gdLst>
              <a:gd name="connsiteX0" fmla="*/ 282872 w 282898"/>
              <a:gd name="connsiteY0" fmla="*/ 18 h 362630"/>
              <a:gd name="connsiteX1" fmla="*/ 114597 w 282898"/>
              <a:gd name="connsiteY1" fmla="*/ 76218 h 362630"/>
              <a:gd name="connsiteX2" fmla="*/ 297 w 282898"/>
              <a:gd name="connsiteY2" fmla="*/ 361968 h 362630"/>
              <a:gd name="connsiteX3" fmla="*/ 82847 w 282898"/>
              <a:gd name="connsiteY3" fmla="*/ 152418 h 362630"/>
              <a:gd name="connsiteX4" fmla="*/ 127297 w 282898"/>
              <a:gd name="connsiteY4" fmla="*/ 69868 h 362630"/>
              <a:gd name="connsiteX5" fmla="*/ 282872 w 282898"/>
              <a:gd name="connsiteY5" fmla="*/ 18 h 362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898" h="362630">
                <a:moveTo>
                  <a:pt x="282872" y="18"/>
                </a:moveTo>
                <a:cubicBezTo>
                  <a:pt x="280755" y="1076"/>
                  <a:pt x="161693" y="15893"/>
                  <a:pt x="114597" y="76218"/>
                </a:cubicBezTo>
                <a:cubicBezTo>
                  <a:pt x="67501" y="136543"/>
                  <a:pt x="5589" y="349268"/>
                  <a:pt x="297" y="361968"/>
                </a:cubicBezTo>
                <a:cubicBezTo>
                  <a:pt x="-4995" y="374668"/>
                  <a:pt x="61680" y="201101"/>
                  <a:pt x="82847" y="152418"/>
                </a:cubicBezTo>
                <a:cubicBezTo>
                  <a:pt x="104014" y="103735"/>
                  <a:pt x="97134" y="95268"/>
                  <a:pt x="127297" y="69868"/>
                </a:cubicBezTo>
                <a:cubicBezTo>
                  <a:pt x="157460" y="44468"/>
                  <a:pt x="284989" y="-1040"/>
                  <a:pt x="282872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68BA7D7D-DCD2-CB38-2A70-2F421F76735E}"/>
              </a:ext>
            </a:extLst>
          </p:cNvPr>
          <p:cNvSpPr/>
          <p:nvPr/>
        </p:nvSpPr>
        <p:spPr>
          <a:xfrm>
            <a:off x="6575380" y="3349531"/>
            <a:ext cx="58927" cy="441441"/>
          </a:xfrm>
          <a:custGeom>
            <a:avLst/>
            <a:gdLst>
              <a:gd name="connsiteX0" fmla="*/ 45 w 58927"/>
              <a:gd name="connsiteY0" fmla="*/ 94 h 441441"/>
              <a:gd name="connsiteX1" fmla="*/ 47670 w 58927"/>
              <a:gd name="connsiteY1" fmla="*/ 123919 h 441441"/>
              <a:gd name="connsiteX2" fmla="*/ 50845 w 58927"/>
              <a:gd name="connsiteY2" fmla="*/ 441419 h 441441"/>
              <a:gd name="connsiteX3" fmla="*/ 57195 w 58927"/>
              <a:gd name="connsiteY3" fmla="*/ 139794 h 441441"/>
              <a:gd name="connsiteX4" fmla="*/ 45 w 58927"/>
              <a:gd name="connsiteY4" fmla="*/ 94 h 44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927" h="441441">
                <a:moveTo>
                  <a:pt x="45" y="94"/>
                </a:moveTo>
                <a:cubicBezTo>
                  <a:pt x="-1543" y="-2552"/>
                  <a:pt x="39203" y="50365"/>
                  <a:pt x="47670" y="123919"/>
                </a:cubicBezTo>
                <a:cubicBezTo>
                  <a:pt x="56137" y="197473"/>
                  <a:pt x="49258" y="438773"/>
                  <a:pt x="50845" y="441419"/>
                </a:cubicBezTo>
                <a:cubicBezTo>
                  <a:pt x="52433" y="444065"/>
                  <a:pt x="63016" y="208586"/>
                  <a:pt x="57195" y="139794"/>
                </a:cubicBezTo>
                <a:cubicBezTo>
                  <a:pt x="51374" y="71002"/>
                  <a:pt x="1633" y="2740"/>
                  <a:pt x="45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85080EF9-8A53-A95A-6F07-3B04B3F82EAE}"/>
              </a:ext>
            </a:extLst>
          </p:cNvPr>
          <p:cNvSpPr/>
          <p:nvPr/>
        </p:nvSpPr>
        <p:spPr>
          <a:xfrm>
            <a:off x="6524081" y="3834354"/>
            <a:ext cx="105521" cy="379029"/>
          </a:xfrm>
          <a:custGeom>
            <a:avLst/>
            <a:gdLst>
              <a:gd name="connsiteX0" fmla="*/ 105319 w 105521"/>
              <a:gd name="connsiteY0" fmla="*/ 1046 h 379029"/>
              <a:gd name="connsiteX1" fmla="*/ 44994 w 105521"/>
              <a:gd name="connsiteY1" fmla="*/ 134396 h 379029"/>
              <a:gd name="connsiteX2" fmla="*/ 10069 w 105521"/>
              <a:gd name="connsiteY2" fmla="*/ 239171 h 379029"/>
              <a:gd name="connsiteX3" fmla="*/ 544 w 105521"/>
              <a:gd name="connsiteY3" fmla="*/ 378871 h 379029"/>
              <a:gd name="connsiteX4" fmla="*/ 22769 w 105521"/>
              <a:gd name="connsiteY4" fmla="*/ 210596 h 379029"/>
              <a:gd name="connsiteX5" fmla="*/ 105319 w 105521"/>
              <a:gd name="connsiteY5" fmla="*/ 1046 h 37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521" h="379029">
                <a:moveTo>
                  <a:pt x="105319" y="1046"/>
                </a:moveTo>
                <a:cubicBezTo>
                  <a:pt x="109023" y="-11654"/>
                  <a:pt x="60869" y="94709"/>
                  <a:pt x="44994" y="134396"/>
                </a:cubicBezTo>
                <a:cubicBezTo>
                  <a:pt x="29119" y="174083"/>
                  <a:pt x="17477" y="198425"/>
                  <a:pt x="10069" y="239171"/>
                </a:cubicBezTo>
                <a:cubicBezTo>
                  <a:pt x="2661" y="279917"/>
                  <a:pt x="-1573" y="383633"/>
                  <a:pt x="544" y="378871"/>
                </a:cubicBezTo>
                <a:cubicBezTo>
                  <a:pt x="2661" y="374109"/>
                  <a:pt x="5307" y="268804"/>
                  <a:pt x="22769" y="210596"/>
                </a:cubicBezTo>
                <a:cubicBezTo>
                  <a:pt x="40231" y="152388"/>
                  <a:pt x="101615" y="13746"/>
                  <a:pt x="105319" y="1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78431A5F-102D-CE72-2863-E9DAB4EA7419}"/>
              </a:ext>
            </a:extLst>
          </p:cNvPr>
          <p:cNvSpPr/>
          <p:nvPr/>
        </p:nvSpPr>
        <p:spPr>
          <a:xfrm>
            <a:off x="6378469" y="4283032"/>
            <a:ext cx="168597" cy="184266"/>
          </a:xfrm>
          <a:custGeom>
            <a:avLst/>
            <a:gdLst>
              <a:gd name="connsiteX0" fmla="*/ 168381 w 168597"/>
              <a:gd name="connsiteY0" fmla="*/ 43 h 184266"/>
              <a:gd name="connsiteX1" fmla="*/ 111231 w 168597"/>
              <a:gd name="connsiteY1" fmla="*/ 104818 h 184266"/>
              <a:gd name="connsiteX2" fmla="*/ 106 w 168597"/>
              <a:gd name="connsiteY2" fmla="*/ 184193 h 184266"/>
              <a:gd name="connsiteX3" fmla="*/ 92181 w 168597"/>
              <a:gd name="connsiteY3" fmla="*/ 117518 h 184266"/>
              <a:gd name="connsiteX4" fmla="*/ 168381 w 168597"/>
              <a:gd name="connsiteY4" fmla="*/ 43 h 184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597" h="184266">
                <a:moveTo>
                  <a:pt x="168381" y="43"/>
                </a:moveTo>
                <a:cubicBezTo>
                  <a:pt x="171556" y="-2074"/>
                  <a:pt x="139277" y="74126"/>
                  <a:pt x="111231" y="104818"/>
                </a:cubicBezTo>
                <a:cubicBezTo>
                  <a:pt x="83185" y="135510"/>
                  <a:pt x="3281" y="182076"/>
                  <a:pt x="106" y="184193"/>
                </a:cubicBezTo>
                <a:cubicBezTo>
                  <a:pt x="-3069" y="186310"/>
                  <a:pt x="65723" y="142389"/>
                  <a:pt x="92181" y="117518"/>
                </a:cubicBezTo>
                <a:cubicBezTo>
                  <a:pt x="118639" y="92647"/>
                  <a:pt x="165206" y="2160"/>
                  <a:pt x="168381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FA472D4F-7733-08AB-9308-8D1B716F62F2}"/>
              </a:ext>
            </a:extLst>
          </p:cNvPr>
          <p:cNvSpPr/>
          <p:nvPr/>
        </p:nvSpPr>
        <p:spPr>
          <a:xfrm>
            <a:off x="6526805" y="4114288"/>
            <a:ext cx="16889" cy="186492"/>
          </a:xfrm>
          <a:custGeom>
            <a:avLst/>
            <a:gdLst>
              <a:gd name="connsiteX0" fmla="*/ 4170 w 16889"/>
              <a:gd name="connsiteY0" fmla="*/ 512 h 186492"/>
              <a:gd name="connsiteX1" fmla="*/ 16870 w 16889"/>
              <a:gd name="connsiteY1" fmla="*/ 181487 h 186492"/>
              <a:gd name="connsiteX2" fmla="*/ 995 w 16889"/>
              <a:gd name="connsiteY2" fmla="*/ 127512 h 186492"/>
              <a:gd name="connsiteX3" fmla="*/ 4170 w 16889"/>
              <a:gd name="connsiteY3" fmla="*/ 512 h 186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89" h="186492">
                <a:moveTo>
                  <a:pt x="4170" y="512"/>
                </a:moveTo>
                <a:cubicBezTo>
                  <a:pt x="6816" y="9508"/>
                  <a:pt x="17399" y="160320"/>
                  <a:pt x="16870" y="181487"/>
                </a:cubicBezTo>
                <a:cubicBezTo>
                  <a:pt x="16341" y="202654"/>
                  <a:pt x="3641" y="151324"/>
                  <a:pt x="995" y="127512"/>
                </a:cubicBezTo>
                <a:cubicBezTo>
                  <a:pt x="-1651" y="103700"/>
                  <a:pt x="1524" y="-8484"/>
                  <a:pt x="4170" y="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338A52DD-4A26-A704-EC5E-2FDC6311DFCD}"/>
              </a:ext>
            </a:extLst>
          </p:cNvPr>
          <p:cNvSpPr/>
          <p:nvPr/>
        </p:nvSpPr>
        <p:spPr>
          <a:xfrm>
            <a:off x="6286311" y="3451219"/>
            <a:ext cx="263801" cy="317515"/>
          </a:xfrm>
          <a:custGeom>
            <a:avLst/>
            <a:gdLst>
              <a:gd name="connsiteX0" fmla="*/ 263714 w 263801"/>
              <a:gd name="connsiteY0" fmla="*/ 6 h 317515"/>
              <a:gd name="connsiteX1" fmla="*/ 108139 w 263801"/>
              <a:gd name="connsiteY1" fmla="*/ 177806 h 317515"/>
              <a:gd name="connsiteX2" fmla="*/ 189 w 263801"/>
              <a:gd name="connsiteY2" fmla="*/ 317506 h 317515"/>
              <a:gd name="connsiteX3" fmla="*/ 85914 w 263801"/>
              <a:gd name="connsiteY3" fmla="*/ 184156 h 317515"/>
              <a:gd name="connsiteX4" fmla="*/ 263714 w 263801"/>
              <a:gd name="connsiteY4" fmla="*/ 6 h 317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801" h="317515">
                <a:moveTo>
                  <a:pt x="263714" y="6"/>
                </a:moveTo>
                <a:cubicBezTo>
                  <a:pt x="267418" y="-1052"/>
                  <a:pt x="152060" y="124889"/>
                  <a:pt x="108139" y="177806"/>
                </a:cubicBezTo>
                <a:cubicBezTo>
                  <a:pt x="64218" y="230723"/>
                  <a:pt x="3893" y="316448"/>
                  <a:pt x="189" y="317506"/>
                </a:cubicBezTo>
                <a:cubicBezTo>
                  <a:pt x="-3515" y="318564"/>
                  <a:pt x="47814" y="232310"/>
                  <a:pt x="85914" y="184156"/>
                </a:cubicBezTo>
                <a:cubicBezTo>
                  <a:pt x="124014" y="136002"/>
                  <a:pt x="260010" y="1064"/>
                  <a:pt x="263714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53C2150D-0C9A-E3C6-BD63-BEA94F8039D4}"/>
              </a:ext>
            </a:extLst>
          </p:cNvPr>
          <p:cNvSpPr/>
          <p:nvPr/>
        </p:nvSpPr>
        <p:spPr>
          <a:xfrm>
            <a:off x="6568917" y="3452865"/>
            <a:ext cx="51318" cy="246576"/>
          </a:xfrm>
          <a:custGeom>
            <a:avLst/>
            <a:gdLst>
              <a:gd name="connsiteX0" fmla="*/ 158 w 51318"/>
              <a:gd name="connsiteY0" fmla="*/ 1535 h 246576"/>
              <a:gd name="connsiteX1" fmla="*/ 35083 w 51318"/>
              <a:gd name="connsiteY1" fmla="*/ 65035 h 246576"/>
              <a:gd name="connsiteX2" fmla="*/ 38258 w 51318"/>
              <a:gd name="connsiteY2" fmla="*/ 246010 h 246576"/>
              <a:gd name="connsiteX3" fmla="*/ 50958 w 51318"/>
              <a:gd name="connsiteY3" fmla="*/ 119010 h 246576"/>
              <a:gd name="connsiteX4" fmla="*/ 158 w 51318"/>
              <a:gd name="connsiteY4" fmla="*/ 1535 h 2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18" h="246576">
                <a:moveTo>
                  <a:pt x="158" y="1535"/>
                </a:moveTo>
                <a:cubicBezTo>
                  <a:pt x="-2488" y="-7461"/>
                  <a:pt x="28733" y="24289"/>
                  <a:pt x="35083" y="65035"/>
                </a:cubicBezTo>
                <a:cubicBezTo>
                  <a:pt x="41433" y="105781"/>
                  <a:pt x="35612" y="237014"/>
                  <a:pt x="38258" y="246010"/>
                </a:cubicBezTo>
                <a:cubicBezTo>
                  <a:pt x="40904" y="255006"/>
                  <a:pt x="53604" y="154464"/>
                  <a:pt x="50958" y="119010"/>
                </a:cubicBezTo>
                <a:cubicBezTo>
                  <a:pt x="48312" y="83556"/>
                  <a:pt x="2804" y="10531"/>
                  <a:pt x="158" y="1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392BE3B3-853D-3E4E-3574-99E17A1665EF}"/>
              </a:ext>
            </a:extLst>
          </p:cNvPr>
          <p:cNvSpPr/>
          <p:nvPr/>
        </p:nvSpPr>
        <p:spPr>
          <a:xfrm>
            <a:off x="6359453" y="3777921"/>
            <a:ext cx="130687" cy="434036"/>
          </a:xfrm>
          <a:custGeom>
            <a:avLst/>
            <a:gdLst>
              <a:gd name="connsiteX0" fmla="*/ 72 w 130687"/>
              <a:gd name="connsiteY0" fmla="*/ 329 h 434036"/>
              <a:gd name="connsiteX1" fmla="*/ 101672 w 130687"/>
              <a:gd name="connsiteY1" fmla="*/ 130504 h 434036"/>
              <a:gd name="connsiteX2" fmla="*/ 117547 w 130687"/>
              <a:gd name="connsiteY2" fmla="*/ 292429 h 434036"/>
              <a:gd name="connsiteX3" fmla="*/ 120722 w 130687"/>
              <a:gd name="connsiteY3" fmla="*/ 432129 h 434036"/>
              <a:gd name="connsiteX4" fmla="*/ 130247 w 130687"/>
              <a:gd name="connsiteY4" fmla="*/ 187654 h 434036"/>
              <a:gd name="connsiteX5" fmla="*/ 104847 w 130687"/>
              <a:gd name="connsiteY5" fmla="*/ 127329 h 434036"/>
              <a:gd name="connsiteX6" fmla="*/ 117547 w 130687"/>
              <a:gd name="connsiteY6" fmla="*/ 95579 h 434036"/>
              <a:gd name="connsiteX7" fmla="*/ 85797 w 130687"/>
              <a:gd name="connsiteY7" fmla="*/ 92404 h 434036"/>
              <a:gd name="connsiteX8" fmla="*/ 72 w 130687"/>
              <a:gd name="connsiteY8" fmla="*/ 329 h 434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687" h="434036">
                <a:moveTo>
                  <a:pt x="72" y="329"/>
                </a:moveTo>
                <a:cubicBezTo>
                  <a:pt x="2718" y="6679"/>
                  <a:pt x="82093" y="81821"/>
                  <a:pt x="101672" y="130504"/>
                </a:cubicBezTo>
                <a:cubicBezTo>
                  <a:pt x="121251" y="179187"/>
                  <a:pt x="114372" y="242158"/>
                  <a:pt x="117547" y="292429"/>
                </a:cubicBezTo>
                <a:cubicBezTo>
                  <a:pt x="120722" y="342700"/>
                  <a:pt x="118605" y="449591"/>
                  <a:pt x="120722" y="432129"/>
                </a:cubicBezTo>
                <a:cubicBezTo>
                  <a:pt x="122839" y="414667"/>
                  <a:pt x="132893" y="238454"/>
                  <a:pt x="130247" y="187654"/>
                </a:cubicBezTo>
                <a:cubicBezTo>
                  <a:pt x="127601" y="136854"/>
                  <a:pt x="106964" y="142675"/>
                  <a:pt x="104847" y="127329"/>
                </a:cubicBezTo>
                <a:cubicBezTo>
                  <a:pt x="102730" y="111983"/>
                  <a:pt x="120722" y="101400"/>
                  <a:pt x="117547" y="95579"/>
                </a:cubicBezTo>
                <a:cubicBezTo>
                  <a:pt x="114372" y="89758"/>
                  <a:pt x="103259" y="103516"/>
                  <a:pt x="85797" y="92404"/>
                </a:cubicBezTo>
                <a:cubicBezTo>
                  <a:pt x="68335" y="81292"/>
                  <a:pt x="-2574" y="-6021"/>
                  <a:pt x="72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35607CD8-C0CD-8027-BD53-707AECBAE3EB}"/>
              </a:ext>
            </a:extLst>
          </p:cNvPr>
          <p:cNvSpPr/>
          <p:nvPr/>
        </p:nvSpPr>
        <p:spPr>
          <a:xfrm>
            <a:off x="6332632" y="3760485"/>
            <a:ext cx="129633" cy="116947"/>
          </a:xfrm>
          <a:custGeom>
            <a:avLst/>
            <a:gdLst>
              <a:gd name="connsiteX0" fmla="*/ 1493 w 129633"/>
              <a:gd name="connsiteY0" fmla="*/ 1890 h 116947"/>
              <a:gd name="connsiteX1" fmla="*/ 128493 w 129633"/>
              <a:gd name="connsiteY1" fmla="*/ 116190 h 116947"/>
              <a:gd name="connsiteX2" fmla="*/ 61818 w 129633"/>
              <a:gd name="connsiteY2" fmla="*/ 49515 h 116947"/>
              <a:gd name="connsiteX3" fmla="*/ 1493 w 129633"/>
              <a:gd name="connsiteY3" fmla="*/ 1890 h 116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633" h="116947">
                <a:moveTo>
                  <a:pt x="1493" y="1890"/>
                </a:moveTo>
                <a:cubicBezTo>
                  <a:pt x="12605" y="13002"/>
                  <a:pt x="118439" y="108253"/>
                  <a:pt x="128493" y="116190"/>
                </a:cubicBezTo>
                <a:cubicBezTo>
                  <a:pt x="138547" y="124127"/>
                  <a:pt x="79280" y="67507"/>
                  <a:pt x="61818" y="49515"/>
                </a:cubicBezTo>
                <a:cubicBezTo>
                  <a:pt x="44356" y="31523"/>
                  <a:pt x="-9619" y="-9222"/>
                  <a:pt x="1493" y="1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DDAF83AD-0D4C-F6B8-49DB-80F9014EEC6E}"/>
              </a:ext>
            </a:extLst>
          </p:cNvPr>
          <p:cNvSpPr/>
          <p:nvPr/>
        </p:nvSpPr>
        <p:spPr>
          <a:xfrm>
            <a:off x="6343647" y="3794017"/>
            <a:ext cx="111531" cy="342036"/>
          </a:xfrm>
          <a:custGeom>
            <a:avLst/>
            <a:gdLst>
              <a:gd name="connsiteX0" fmla="*/ 3 w 111531"/>
              <a:gd name="connsiteY0" fmla="*/ 108 h 342036"/>
              <a:gd name="connsiteX1" fmla="*/ 76203 w 111531"/>
              <a:gd name="connsiteY1" fmla="*/ 162033 h 342036"/>
              <a:gd name="connsiteX2" fmla="*/ 92078 w 111531"/>
              <a:gd name="connsiteY2" fmla="*/ 269983 h 342036"/>
              <a:gd name="connsiteX3" fmla="*/ 111128 w 111531"/>
              <a:gd name="connsiteY3" fmla="*/ 339833 h 342036"/>
              <a:gd name="connsiteX4" fmla="*/ 73028 w 111531"/>
              <a:gd name="connsiteY4" fmla="*/ 187433 h 342036"/>
              <a:gd name="connsiteX5" fmla="*/ 3 w 111531"/>
              <a:gd name="connsiteY5" fmla="*/ 108 h 342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531" h="342036">
                <a:moveTo>
                  <a:pt x="3" y="108"/>
                </a:moveTo>
                <a:cubicBezTo>
                  <a:pt x="532" y="-4125"/>
                  <a:pt x="60857" y="117054"/>
                  <a:pt x="76203" y="162033"/>
                </a:cubicBezTo>
                <a:cubicBezTo>
                  <a:pt x="91549" y="207012"/>
                  <a:pt x="86257" y="240350"/>
                  <a:pt x="92078" y="269983"/>
                </a:cubicBezTo>
                <a:cubicBezTo>
                  <a:pt x="97899" y="299616"/>
                  <a:pt x="114303" y="353591"/>
                  <a:pt x="111128" y="339833"/>
                </a:cubicBezTo>
                <a:cubicBezTo>
                  <a:pt x="107953" y="326075"/>
                  <a:pt x="88374" y="237704"/>
                  <a:pt x="73028" y="187433"/>
                </a:cubicBezTo>
                <a:cubicBezTo>
                  <a:pt x="57682" y="137162"/>
                  <a:pt x="-526" y="4341"/>
                  <a:pt x="3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6A2E282E-C743-D972-9BCC-8B4CD3FADE02}"/>
              </a:ext>
            </a:extLst>
          </p:cNvPr>
          <p:cNvSpPr/>
          <p:nvPr/>
        </p:nvSpPr>
        <p:spPr>
          <a:xfrm>
            <a:off x="6346763" y="4222750"/>
            <a:ext cx="152462" cy="120650"/>
          </a:xfrm>
          <a:custGeom>
            <a:avLst/>
            <a:gdLst>
              <a:gd name="connsiteX0" fmla="*/ 152462 w 152462"/>
              <a:gd name="connsiteY0" fmla="*/ 0 h 120650"/>
              <a:gd name="connsiteX1" fmla="*/ 95312 w 152462"/>
              <a:gd name="connsiteY1" fmla="*/ 63500 h 120650"/>
              <a:gd name="connsiteX2" fmla="*/ 62 w 152462"/>
              <a:gd name="connsiteY2" fmla="*/ 120650 h 120650"/>
              <a:gd name="connsiteX3" fmla="*/ 79437 w 152462"/>
              <a:gd name="connsiteY3" fmla="*/ 63500 h 120650"/>
              <a:gd name="connsiteX4" fmla="*/ 152462 w 152462"/>
              <a:gd name="connsiteY4" fmla="*/ 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62" h="120650">
                <a:moveTo>
                  <a:pt x="152462" y="0"/>
                </a:moveTo>
                <a:cubicBezTo>
                  <a:pt x="136587" y="21696"/>
                  <a:pt x="120712" y="43392"/>
                  <a:pt x="95312" y="63500"/>
                </a:cubicBezTo>
                <a:cubicBezTo>
                  <a:pt x="69912" y="83608"/>
                  <a:pt x="2708" y="120650"/>
                  <a:pt x="62" y="120650"/>
                </a:cubicBezTo>
                <a:cubicBezTo>
                  <a:pt x="-2584" y="120650"/>
                  <a:pt x="79437" y="63500"/>
                  <a:pt x="79437" y="63500"/>
                </a:cubicBezTo>
                <a:lnTo>
                  <a:pt x="15246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25AE3D6A-782B-ECF2-F8FD-3BA64D1655CC}"/>
              </a:ext>
            </a:extLst>
          </p:cNvPr>
          <p:cNvSpPr/>
          <p:nvPr/>
        </p:nvSpPr>
        <p:spPr>
          <a:xfrm>
            <a:off x="6138969" y="3951661"/>
            <a:ext cx="113177" cy="673873"/>
          </a:xfrm>
          <a:custGeom>
            <a:avLst/>
            <a:gdLst>
              <a:gd name="connsiteX0" fmla="*/ 112606 w 113177"/>
              <a:gd name="connsiteY0" fmla="*/ 1214 h 673873"/>
              <a:gd name="connsiteX1" fmla="*/ 45931 w 113177"/>
              <a:gd name="connsiteY1" fmla="*/ 217114 h 673873"/>
              <a:gd name="connsiteX2" fmla="*/ 14181 w 113177"/>
              <a:gd name="connsiteY2" fmla="*/ 347289 h 673873"/>
              <a:gd name="connsiteX3" fmla="*/ 17356 w 113177"/>
              <a:gd name="connsiteY3" fmla="*/ 477464 h 673873"/>
              <a:gd name="connsiteX4" fmla="*/ 20531 w 113177"/>
              <a:gd name="connsiteY4" fmla="*/ 671139 h 673873"/>
              <a:gd name="connsiteX5" fmla="*/ 4656 w 113177"/>
              <a:gd name="connsiteY5" fmla="*/ 321889 h 673873"/>
              <a:gd name="connsiteX6" fmla="*/ 112606 w 113177"/>
              <a:gd name="connsiteY6" fmla="*/ 1214 h 673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177" h="673873">
                <a:moveTo>
                  <a:pt x="112606" y="1214"/>
                </a:moveTo>
                <a:cubicBezTo>
                  <a:pt x="119485" y="-16248"/>
                  <a:pt x="62335" y="159435"/>
                  <a:pt x="45931" y="217114"/>
                </a:cubicBezTo>
                <a:cubicBezTo>
                  <a:pt x="29527" y="274793"/>
                  <a:pt x="18943" y="303897"/>
                  <a:pt x="14181" y="347289"/>
                </a:cubicBezTo>
                <a:cubicBezTo>
                  <a:pt x="9418" y="390681"/>
                  <a:pt x="16298" y="423489"/>
                  <a:pt x="17356" y="477464"/>
                </a:cubicBezTo>
                <a:cubicBezTo>
                  <a:pt x="18414" y="531439"/>
                  <a:pt x="22648" y="697068"/>
                  <a:pt x="20531" y="671139"/>
                </a:cubicBezTo>
                <a:cubicBezTo>
                  <a:pt x="18414" y="645210"/>
                  <a:pt x="-11219" y="428252"/>
                  <a:pt x="4656" y="321889"/>
                </a:cubicBezTo>
                <a:cubicBezTo>
                  <a:pt x="20531" y="215527"/>
                  <a:pt x="105727" y="18676"/>
                  <a:pt x="112606" y="1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46B68761-EDDD-9C54-D5D6-EA18D93CD2C3}"/>
              </a:ext>
            </a:extLst>
          </p:cNvPr>
          <p:cNvSpPr/>
          <p:nvPr/>
        </p:nvSpPr>
        <p:spPr>
          <a:xfrm>
            <a:off x="6181725" y="4215891"/>
            <a:ext cx="107957" cy="10034"/>
          </a:xfrm>
          <a:custGeom>
            <a:avLst/>
            <a:gdLst>
              <a:gd name="connsiteX0" fmla="*/ 0 w 107957"/>
              <a:gd name="connsiteY0" fmla="*/ 10034 h 10034"/>
              <a:gd name="connsiteX1" fmla="*/ 107950 w 107957"/>
              <a:gd name="connsiteY1" fmla="*/ 509 h 10034"/>
              <a:gd name="connsiteX2" fmla="*/ 0 w 107957"/>
              <a:gd name="connsiteY2" fmla="*/ 10034 h 10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957" h="10034">
                <a:moveTo>
                  <a:pt x="0" y="10034"/>
                </a:moveTo>
                <a:cubicBezTo>
                  <a:pt x="0" y="10034"/>
                  <a:pt x="109008" y="-2666"/>
                  <a:pt x="107950" y="509"/>
                </a:cubicBezTo>
                <a:cubicBezTo>
                  <a:pt x="106892" y="3684"/>
                  <a:pt x="0" y="10034"/>
                  <a:pt x="0" y="10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62EFABCA-1B1E-D132-2C0F-71277D92119A}"/>
              </a:ext>
            </a:extLst>
          </p:cNvPr>
          <p:cNvSpPr/>
          <p:nvPr/>
        </p:nvSpPr>
        <p:spPr>
          <a:xfrm>
            <a:off x="6181498" y="4250024"/>
            <a:ext cx="114969" cy="144200"/>
          </a:xfrm>
          <a:custGeom>
            <a:avLst/>
            <a:gdLst>
              <a:gd name="connsiteX0" fmla="*/ 227 w 114969"/>
              <a:gd name="connsiteY0" fmla="*/ 1301 h 144200"/>
              <a:gd name="connsiteX1" fmla="*/ 82777 w 114969"/>
              <a:gd name="connsiteY1" fmla="*/ 14001 h 144200"/>
              <a:gd name="connsiteX2" fmla="*/ 95477 w 114969"/>
              <a:gd name="connsiteY2" fmla="*/ 36226 h 144200"/>
              <a:gd name="connsiteX3" fmla="*/ 98652 w 114969"/>
              <a:gd name="connsiteY3" fmla="*/ 144176 h 144200"/>
              <a:gd name="connsiteX4" fmla="*/ 111352 w 114969"/>
              <a:gd name="connsiteY4" fmla="*/ 45751 h 144200"/>
              <a:gd name="connsiteX5" fmla="*/ 227 w 114969"/>
              <a:gd name="connsiteY5" fmla="*/ 1301 h 14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969" h="144200">
                <a:moveTo>
                  <a:pt x="227" y="1301"/>
                </a:moveTo>
                <a:cubicBezTo>
                  <a:pt x="-4536" y="-3991"/>
                  <a:pt x="66902" y="8180"/>
                  <a:pt x="82777" y="14001"/>
                </a:cubicBezTo>
                <a:cubicBezTo>
                  <a:pt x="98652" y="19822"/>
                  <a:pt x="92831" y="14530"/>
                  <a:pt x="95477" y="36226"/>
                </a:cubicBezTo>
                <a:cubicBezTo>
                  <a:pt x="98123" y="57922"/>
                  <a:pt x="96006" y="142589"/>
                  <a:pt x="98652" y="144176"/>
                </a:cubicBezTo>
                <a:cubicBezTo>
                  <a:pt x="101298" y="145764"/>
                  <a:pt x="123523" y="70622"/>
                  <a:pt x="111352" y="45751"/>
                </a:cubicBezTo>
                <a:cubicBezTo>
                  <a:pt x="99181" y="20880"/>
                  <a:pt x="4990" y="6593"/>
                  <a:pt x="227" y="1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837C909C-8D8E-8F61-C49C-09D0EF1041AB}"/>
              </a:ext>
            </a:extLst>
          </p:cNvPr>
          <p:cNvSpPr/>
          <p:nvPr/>
        </p:nvSpPr>
        <p:spPr>
          <a:xfrm>
            <a:off x="6140299" y="4279483"/>
            <a:ext cx="128439" cy="114797"/>
          </a:xfrm>
          <a:custGeom>
            <a:avLst/>
            <a:gdLst>
              <a:gd name="connsiteX0" fmla="*/ 151 w 128439"/>
              <a:gd name="connsiteY0" fmla="*/ 16292 h 114797"/>
              <a:gd name="connsiteX1" fmla="*/ 123976 w 128439"/>
              <a:gd name="connsiteY1" fmla="*/ 417 h 114797"/>
              <a:gd name="connsiteX2" fmla="*/ 101751 w 128439"/>
              <a:gd name="connsiteY2" fmla="*/ 35342 h 114797"/>
              <a:gd name="connsiteX3" fmla="*/ 108101 w 128439"/>
              <a:gd name="connsiteY3" fmla="*/ 114717 h 114797"/>
              <a:gd name="connsiteX4" fmla="*/ 98576 w 128439"/>
              <a:gd name="connsiteY4" fmla="*/ 19467 h 114797"/>
              <a:gd name="connsiteX5" fmla="*/ 151 w 128439"/>
              <a:gd name="connsiteY5" fmla="*/ 16292 h 114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439" h="114797">
                <a:moveTo>
                  <a:pt x="151" y="16292"/>
                </a:moveTo>
                <a:cubicBezTo>
                  <a:pt x="4384" y="13117"/>
                  <a:pt x="107043" y="-2758"/>
                  <a:pt x="123976" y="417"/>
                </a:cubicBezTo>
                <a:cubicBezTo>
                  <a:pt x="140909" y="3592"/>
                  <a:pt x="104397" y="16292"/>
                  <a:pt x="101751" y="35342"/>
                </a:cubicBezTo>
                <a:cubicBezTo>
                  <a:pt x="99105" y="54392"/>
                  <a:pt x="108630" y="117363"/>
                  <a:pt x="108101" y="114717"/>
                </a:cubicBezTo>
                <a:cubicBezTo>
                  <a:pt x="107572" y="112071"/>
                  <a:pt x="115509" y="35871"/>
                  <a:pt x="98576" y="19467"/>
                </a:cubicBezTo>
                <a:cubicBezTo>
                  <a:pt x="81643" y="3063"/>
                  <a:pt x="-4082" y="19467"/>
                  <a:pt x="151" y="16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EE7CF861-E6C0-88A9-8A69-EDE29FF1ABCA}"/>
              </a:ext>
            </a:extLst>
          </p:cNvPr>
          <p:cNvSpPr/>
          <p:nvPr/>
        </p:nvSpPr>
        <p:spPr>
          <a:xfrm>
            <a:off x="6311076" y="4197067"/>
            <a:ext cx="166157" cy="52253"/>
          </a:xfrm>
          <a:custGeom>
            <a:avLst/>
            <a:gdLst>
              <a:gd name="connsiteX0" fmla="*/ 824 w 166157"/>
              <a:gd name="connsiteY0" fmla="*/ 51083 h 52253"/>
              <a:gd name="connsiteX1" fmla="*/ 162749 w 166157"/>
              <a:gd name="connsiteY1" fmla="*/ 283 h 52253"/>
              <a:gd name="connsiteX2" fmla="*/ 102424 w 166157"/>
              <a:gd name="connsiteY2" fmla="*/ 32033 h 52253"/>
              <a:gd name="connsiteX3" fmla="*/ 824 w 166157"/>
              <a:gd name="connsiteY3" fmla="*/ 51083 h 52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57" h="52253">
                <a:moveTo>
                  <a:pt x="824" y="51083"/>
                </a:moveTo>
                <a:cubicBezTo>
                  <a:pt x="10878" y="45791"/>
                  <a:pt x="145816" y="3458"/>
                  <a:pt x="162749" y="283"/>
                </a:cubicBezTo>
                <a:cubicBezTo>
                  <a:pt x="179682" y="-2892"/>
                  <a:pt x="129411" y="21450"/>
                  <a:pt x="102424" y="32033"/>
                </a:cubicBezTo>
                <a:cubicBezTo>
                  <a:pt x="75437" y="42616"/>
                  <a:pt x="-9230" y="56375"/>
                  <a:pt x="824" y="51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DE296CA7-A220-4B6A-A2C1-9360AB04115B}"/>
              </a:ext>
            </a:extLst>
          </p:cNvPr>
          <p:cNvSpPr/>
          <p:nvPr/>
        </p:nvSpPr>
        <p:spPr>
          <a:xfrm>
            <a:off x="6190461" y="4168775"/>
            <a:ext cx="139812" cy="25624"/>
          </a:xfrm>
          <a:custGeom>
            <a:avLst/>
            <a:gdLst>
              <a:gd name="connsiteX0" fmla="*/ 789 w 139812"/>
              <a:gd name="connsiteY0" fmla="*/ 22225 h 25624"/>
              <a:gd name="connsiteX1" fmla="*/ 137314 w 139812"/>
              <a:gd name="connsiteY1" fmla="*/ 0 h 25624"/>
              <a:gd name="connsiteX2" fmla="*/ 83339 w 139812"/>
              <a:gd name="connsiteY2" fmla="*/ 22225 h 25624"/>
              <a:gd name="connsiteX3" fmla="*/ 789 w 139812"/>
              <a:gd name="connsiteY3" fmla="*/ 22225 h 25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812" h="25624">
                <a:moveTo>
                  <a:pt x="789" y="22225"/>
                </a:moveTo>
                <a:cubicBezTo>
                  <a:pt x="9785" y="18521"/>
                  <a:pt x="123556" y="0"/>
                  <a:pt x="137314" y="0"/>
                </a:cubicBezTo>
                <a:cubicBezTo>
                  <a:pt x="151072" y="0"/>
                  <a:pt x="104505" y="16933"/>
                  <a:pt x="83339" y="22225"/>
                </a:cubicBezTo>
                <a:cubicBezTo>
                  <a:pt x="62173" y="27517"/>
                  <a:pt x="-8207" y="25929"/>
                  <a:pt x="789" y="22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899020E9-AFFC-458F-5661-717560E41F6C}"/>
              </a:ext>
            </a:extLst>
          </p:cNvPr>
          <p:cNvSpPr/>
          <p:nvPr/>
        </p:nvSpPr>
        <p:spPr>
          <a:xfrm>
            <a:off x="6299162" y="3806333"/>
            <a:ext cx="124264" cy="359147"/>
          </a:xfrm>
          <a:custGeom>
            <a:avLst/>
            <a:gdLst>
              <a:gd name="connsiteX0" fmla="*/ 38 w 124264"/>
              <a:gd name="connsiteY0" fmla="*/ 492 h 359147"/>
              <a:gd name="connsiteX1" fmla="*/ 111163 w 124264"/>
              <a:gd name="connsiteY1" fmla="*/ 289417 h 359147"/>
              <a:gd name="connsiteX2" fmla="*/ 120688 w 124264"/>
              <a:gd name="connsiteY2" fmla="*/ 356092 h 359147"/>
              <a:gd name="connsiteX3" fmla="*/ 98463 w 124264"/>
              <a:gd name="connsiteY3" fmla="*/ 222742 h 359147"/>
              <a:gd name="connsiteX4" fmla="*/ 38 w 124264"/>
              <a:gd name="connsiteY4" fmla="*/ 492 h 359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264" h="359147">
                <a:moveTo>
                  <a:pt x="38" y="492"/>
                </a:moveTo>
                <a:cubicBezTo>
                  <a:pt x="2155" y="11604"/>
                  <a:pt x="91055" y="230150"/>
                  <a:pt x="111163" y="289417"/>
                </a:cubicBezTo>
                <a:cubicBezTo>
                  <a:pt x="131271" y="348684"/>
                  <a:pt x="122805" y="367204"/>
                  <a:pt x="120688" y="356092"/>
                </a:cubicBezTo>
                <a:cubicBezTo>
                  <a:pt x="118571" y="344980"/>
                  <a:pt x="113809" y="276188"/>
                  <a:pt x="98463" y="222742"/>
                </a:cubicBezTo>
                <a:cubicBezTo>
                  <a:pt x="83117" y="169296"/>
                  <a:pt x="-2079" y="-10620"/>
                  <a:pt x="38" y="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1277D152-BD5B-58D0-AF1C-70F0CF8A4A07}"/>
              </a:ext>
            </a:extLst>
          </p:cNvPr>
          <p:cNvSpPr/>
          <p:nvPr/>
        </p:nvSpPr>
        <p:spPr>
          <a:xfrm>
            <a:off x="2533960" y="3562344"/>
            <a:ext cx="200539" cy="168351"/>
          </a:xfrm>
          <a:custGeom>
            <a:avLst/>
            <a:gdLst>
              <a:gd name="connsiteX0" fmla="*/ 2865 w 200539"/>
              <a:gd name="connsiteY0" fmla="*/ 142881 h 168351"/>
              <a:gd name="connsiteX1" fmla="*/ 28265 w 200539"/>
              <a:gd name="connsiteY1" fmla="*/ 60331 h 168351"/>
              <a:gd name="connsiteX2" fmla="*/ 98115 w 200539"/>
              <a:gd name="connsiteY2" fmla="*/ 6 h 168351"/>
              <a:gd name="connsiteX3" fmla="*/ 193365 w 200539"/>
              <a:gd name="connsiteY3" fmla="*/ 57156 h 168351"/>
              <a:gd name="connsiteX4" fmla="*/ 193365 w 200539"/>
              <a:gd name="connsiteY4" fmla="*/ 168281 h 168351"/>
              <a:gd name="connsiteX5" fmla="*/ 190190 w 200539"/>
              <a:gd name="connsiteY5" fmla="*/ 73031 h 168351"/>
              <a:gd name="connsiteX6" fmla="*/ 126690 w 200539"/>
              <a:gd name="connsiteY6" fmla="*/ 19056 h 168351"/>
              <a:gd name="connsiteX7" fmla="*/ 91765 w 200539"/>
              <a:gd name="connsiteY7" fmla="*/ 22231 h 168351"/>
              <a:gd name="connsiteX8" fmla="*/ 12390 w 200539"/>
              <a:gd name="connsiteY8" fmla="*/ 73031 h 168351"/>
              <a:gd name="connsiteX9" fmla="*/ 2865 w 200539"/>
              <a:gd name="connsiteY9" fmla="*/ 142881 h 168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0539" h="168351">
                <a:moveTo>
                  <a:pt x="2865" y="142881"/>
                </a:moveTo>
                <a:cubicBezTo>
                  <a:pt x="5511" y="140764"/>
                  <a:pt x="12390" y="84143"/>
                  <a:pt x="28265" y="60331"/>
                </a:cubicBezTo>
                <a:cubicBezTo>
                  <a:pt x="44140" y="36518"/>
                  <a:pt x="70598" y="535"/>
                  <a:pt x="98115" y="6"/>
                </a:cubicBezTo>
                <a:cubicBezTo>
                  <a:pt x="125632" y="-523"/>
                  <a:pt x="177490" y="29110"/>
                  <a:pt x="193365" y="57156"/>
                </a:cubicBezTo>
                <a:cubicBezTo>
                  <a:pt x="209240" y="85202"/>
                  <a:pt x="193894" y="165635"/>
                  <a:pt x="193365" y="168281"/>
                </a:cubicBezTo>
                <a:cubicBezTo>
                  <a:pt x="192836" y="170927"/>
                  <a:pt x="201302" y="97902"/>
                  <a:pt x="190190" y="73031"/>
                </a:cubicBezTo>
                <a:cubicBezTo>
                  <a:pt x="179078" y="48160"/>
                  <a:pt x="143094" y="27523"/>
                  <a:pt x="126690" y="19056"/>
                </a:cubicBezTo>
                <a:cubicBezTo>
                  <a:pt x="110286" y="10589"/>
                  <a:pt x="110815" y="13235"/>
                  <a:pt x="91765" y="22231"/>
                </a:cubicBezTo>
                <a:cubicBezTo>
                  <a:pt x="72715" y="31227"/>
                  <a:pt x="29852" y="51864"/>
                  <a:pt x="12390" y="73031"/>
                </a:cubicBezTo>
                <a:cubicBezTo>
                  <a:pt x="-5072" y="94198"/>
                  <a:pt x="219" y="144998"/>
                  <a:pt x="2865" y="142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573CEF5B-EB00-DE67-6ED8-0F61135428D7}"/>
              </a:ext>
            </a:extLst>
          </p:cNvPr>
          <p:cNvSpPr/>
          <p:nvPr/>
        </p:nvSpPr>
        <p:spPr>
          <a:xfrm>
            <a:off x="2520328" y="3661877"/>
            <a:ext cx="193003" cy="336508"/>
          </a:xfrm>
          <a:custGeom>
            <a:avLst/>
            <a:gdLst>
              <a:gd name="connsiteX0" fmla="*/ 622 w 193003"/>
              <a:gd name="connsiteY0" fmla="*/ 24298 h 336508"/>
              <a:gd name="connsiteX1" fmla="*/ 111747 w 193003"/>
              <a:gd name="connsiteY1" fmla="*/ 2073 h 336508"/>
              <a:gd name="connsiteX2" fmla="*/ 175247 w 193003"/>
              <a:gd name="connsiteY2" fmla="*/ 84623 h 336508"/>
              <a:gd name="connsiteX3" fmla="*/ 191122 w 193003"/>
              <a:gd name="connsiteY3" fmla="*/ 303698 h 336508"/>
              <a:gd name="connsiteX4" fmla="*/ 191122 w 193003"/>
              <a:gd name="connsiteY4" fmla="*/ 335448 h 336508"/>
              <a:gd name="connsiteX5" fmla="*/ 191122 w 193003"/>
              <a:gd name="connsiteY5" fmla="*/ 113198 h 336508"/>
              <a:gd name="connsiteX6" fmla="*/ 165722 w 193003"/>
              <a:gd name="connsiteY6" fmla="*/ 17948 h 336508"/>
              <a:gd name="connsiteX7" fmla="*/ 622 w 193003"/>
              <a:gd name="connsiteY7" fmla="*/ 24298 h 336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003" h="336508">
                <a:moveTo>
                  <a:pt x="622" y="24298"/>
                </a:moveTo>
                <a:cubicBezTo>
                  <a:pt x="-8374" y="21652"/>
                  <a:pt x="82643" y="-7981"/>
                  <a:pt x="111747" y="2073"/>
                </a:cubicBezTo>
                <a:cubicBezTo>
                  <a:pt x="140851" y="12127"/>
                  <a:pt x="162018" y="34352"/>
                  <a:pt x="175247" y="84623"/>
                </a:cubicBezTo>
                <a:cubicBezTo>
                  <a:pt x="188476" y="134894"/>
                  <a:pt x="188476" y="261894"/>
                  <a:pt x="191122" y="303698"/>
                </a:cubicBezTo>
                <a:cubicBezTo>
                  <a:pt x="193768" y="345502"/>
                  <a:pt x="191122" y="335448"/>
                  <a:pt x="191122" y="335448"/>
                </a:cubicBezTo>
                <a:cubicBezTo>
                  <a:pt x="191122" y="303698"/>
                  <a:pt x="195355" y="166115"/>
                  <a:pt x="191122" y="113198"/>
                </a:cubicBezTo>
                <a:cubicBezTo>
                  <a:pt x="186889" y="60281"/>
                  <a:pt x="190593" y="34881"/>
                  <a:pt x="165722" y="17948"/>
                </a:cubicBezTo>
                <a:cubicBezTo>
                  <a:pt x="140851" y="1015"/>
                  <a:pt x="9618" y="26944"/>
                  <a:pt x="622" y="24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1C013EEB-D314-A3E8-B27E-749C8A5DEE44}"/>
              </a:ext>
            </a:extLst>
          </p:cNvPr>
          <p:cNvSpPr/>
          <p:nvPr/>
        </p:nvSpPr>
        <p:spPr>
          <a:xfrm>
            <a:off x="2536173" y="3725958"/>
            <a:ext cx="125150" cy="526015"/>
          </a:xfrm>
          <a:custGeom>
            <a:avLst/>
            <a:gdLst>
              <a:gd name="connsiteX0" fmla="*/ 652 w 125150"/>
              <a:gd name="connsiteY0" fmla="*/ 1492 h 526015"/>
              <a:gd name="connsiteX1" fmla="*/ 22877 w 125150"/>
              <a:gd name="connsiteY1" fmla="*/ 245967 h 526015"/>
              <a:gd name="connsiteX2" fmla="*/ 80027 w 125150"/>
              <a:gd name="connsiteY2" fmla="*/ 458692 h 526015"/>
              <a:gd name="connsiteX3" fmla="*/ 124477 w 125150"/>
              <a:gd name="connsiteY3" fmla="*/ 522192 h 526015"/>
              <a:gd name="connsiteX4" fmla="*/ 45102 w 125150"/>
              <a:gd name="connsiteY4" fmla="*/ 366617 h 526015"/>
              <a:gd name="connsiteX5" fmla="*/ 652 w 125150"/>
              <a:gd name="connsiteY5" fmla="*/ 1492 h 526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150" h="526015">
                <a:moveTo>
                  <a:pt x="652" y="1492"/>
                </a:moveTo>
                <a:cubicBezTo>
                  <a:pt x="-3052" y="-18616"/>
                  <a:pt x="9648" y="169767"/>
                  <a:pt x="22877" y="245967"/>
                </a:cubicBezTo>
                <a:cubicBezTo>
                  <a:pt x="36106" y="322167"/>
                  <a:pt x="63094" y="412655"/>
                  <a:pt x="80027" y="458692"/>
                </a:cubicBezTo>
                <a:cubicBezTo>
                  <a:pt x="96960" y="504729"/>
                  <a:pt x="130298" y="537538"/>
                  <a:pt x="124477" y="522192"/>
                </a:cubicBezTo>
                <a:cubicBezTo>
                  <a:pt x="118656" y="506846"/>
                  <a:pt x="63623" y="450225"/>
                  <a:pt x="45102" y="366617"/>
                </a:cubicBezTo>
                <a:cubicBezTo>
                  <a:pt x="26581" y="283009"/>
                  <a:pt x="4356" y="21600"/>
                  <a:pt x="652" y="1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6288F40C-FD38-4210-8A0B-C8A6B2C03F43}"/>
              </a:ext>
            </a:extLst>
          </p:cNvPr>
          <p:cNvSpPr/>
          <p:nvPr/>
        </p:nvSpPr>
        <p:spPr>
          <a:xfrm>
            <a:off x="2673033" y="4244600"/>
            <a:ext cx="247519" cy="427876"/>
          </a:xfrm>
          <a:custGeom>
            <a:avLst/>
            <a:gdLst>
              <a:gd name="connsiteX0" fmla="*/ 317 w 247519"/>
              <a:gd name="connsiteY0" fmla="*/ 375 h 427876"/>
              <a:gd name="connsiteX1" fmla="*/ 86042 w 247519"/>
              <a:gd name="connsiteY1" fmla="*/ 235325 h 427876"/>
              <a:gd name="connsiteX2" fmla="*/ 244792 w 247519"/>
              <a:gd name="connsiteY2" fmla="*/ 422650 h 427876"/>
              <a:gd name="connsiteX3" fmla="*/ 181292 w 247519"/>
              <a:gd name="connsiteY3" fmla="*/ 368675 h 427876"/>
              <a:gd name="connsiteX4" fmla="*/ 114617 w 247519"/>
              <a:gd name="connsiteY4" fmla="*/ 292475 h 427876"/>
              <a:gd name="connsiteX5" fmla="*/ 317 w 247519"/>
              <a:gd name="connsiteY5" fmla="*/ 375 h 42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519" h="427876">
                <a:moveTo>
                  <a:pt x="317" y="375"/>
                </a:moveTo>
                <a:cubicBezTo>
                  <a:pt x="-4446" y="-9150"/>
                  <a:pt x="45296" y="164946"/>
                  <a:pt x="86042" y="235325"/>
                </a:cubicBezTo>
                <a:cubicBezTo>
                  <a:pt x="126788" y="305704"/>
                  <a:pt x="228917" y="400425"/>
                  <a:pt x="244792" y="422650"/>
                </a:cubicBezTo>
                <a:cubicBezTo>
                  <a:pt x="260667" y="444875"/>
                  <a:pt x="202988" y="390371"/>
                  <a:pt x="181292" y="368675"/>
                </a:cubicBezTo>
                <a:cubicBezTo>
                  <a:pt x="159596" y="346979"/>
                  <a:pt x="142663" y="349625"/>
                  <a:pt x="114617" y="292475"/>
                </a:cubicBezTo>
                <a:cubicBezTo>
                  <a:pt x="86571" y="235325"/>
                  <a:pt x="5080" y="9900"/>
                  <a:pt x="317" y="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57BF75A8-1F80-9487-7BC4-030F2429D23C}"/>
              </a:ext>
            </a:extLst>
          </p:cNvPr>
          <p:cNvSpPr/>
          <p:nvPr/>
        </p:nvSpPr>
        <p:spPr>
          <a:xfrm>
            <a:off x="2559991" y="3625843"/>
            <a:ext cx="105275" cy="616450"/>
          </a:xfrm>
          <a:custGeom>
            <a:avLst/>
            <a:gdLst>
              <a:gd name="connsiteX0" fmla="*/ 33984 w 105275"/>
              <a:gd name="connsiteY0" fmla="*/ 7 h 616450"/>
              <a:gd name="connsiteX1" fmla="*/ 14934 w 105275"/>
              <a:gd name="connsiteY1" fmla="*/ 139707 h 616450"/>
              <a:gd name="connsiteX2" fmla="*/ 5409 w 105275"/>
              <a:gd name="connsiteY2" fmla="*/ 292107 h 616450"/>
              <a:gd name="connsiteX3" fmla="*/ 72084 w 105275"/>
              <a:gd name="connsiteY3" fmla="*/ 530232 h 616450"/>
              <a:gd name="connsiteX4" fmla="*/ 103834 w 105275"/>
              <a:gd name="connsiteY4" fmla="*/ 609607 h 616450"/>
              <a:gd name="connsiteX5" fmla="*/ 27634 w 105275"/>
              <a:gd name="connsiteY5" fmla="*/ 374657 h 616450"/>
              <a:gd name="connsiteX6" fmla="*/ 5409 w 105275"/>
              <a:gd name="connsiteY6" fmla="*/ 206382 h 616450"/>
              <a:gd name="connsiteX7" fmla="*/ 2234 w 105275"/>
              <a:gd name="connsiteY7" fmla="*/ 133357 h 616450"/>
              <a:gd name="connsiteX8" fmla="*/ 33984 w 105275"/>
              <a:gd name="connsiteY8" fmla="*/ 7 h 616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275" h="616450">
                <a:moveTo>
                  <a:pt x="33984" y="7"/>
                </a:moveTo>
                <a:cubicBezTo>
                  <a:pt x="36101" y="1065"/>
                  <a:pt x="19696" y="91024"/>
                  <a:pt x="14934" y="139707"/>
                </a:cubicBezTo>
                <a:cubicBezTo>
                  <a:pt x="10171" y="188390"/>
                  <a:pt x="-4116" y="227020"/>
                  <a:pt x="5409" y="292107"/>
                </a:cubicBezTo>
                <a:cubicBezTo>
                  <a:pt x="14934" y="357194"/>
                  <a:pt x="55680" y="477315"/>
                  <a:pt x="72084" y="530232"/>
                </a:cubicBezTo>
                <a:cubicBezTo>
                  <a:pt x="88488" y="583149"/>
                  <a:pt x="111242" y="635536"/>
                  <a:pt x="103834" y="609607"/>
                </a:cubicBezTo>
                <a:cubicBezTo>
                  <a:pt x="96426" y="583678"/>
                  <a:pt x="44038" y="441861"/>
                  <a:pt x="27634" y="374657"/>
                </a:cubicBezTo>
                <a:cubicBezTo>
                  <a:pt x="11230" y="307453"/>
                  <a:pt x="9642" y="246599"/>
                  <a:pt x="5409" y="206382"/>
                </a:cubicBezTo>
                <a:cubicBezTo>
                  <a:pt x="1176" y="166165"/>
                  <a:pt x="-2529" y="163520"/>
                  <a:pt x="2234" y="133357"/>
                </a:cubicBezTo>
                <a:cubicBezTo>
                  <a:pt x="6996" y="103195"/>
                  <a:pt x="31867" y="-1051"/>
                  <a:pt x="33984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BE35E80F-CF5B-8E56-D427-A028AAD199C0}"/>
              </a:ext>
            </a:extLst>
          </p:cNvPr>
          <p:cNvSpPr/>
          <p:nvPr/>
        </p:nvSpPr>
        <p:spPr>
          <a:xfrm>
            <a:off x="2560825" y="3565475"/>
            <a:ext cx="109630" cy="139890"/>
          </a:xfrm>
          <a:custGeom>
            <a:avLst/>
            <a:gdLst>
              <a:gd name="connsiteX0" fmla="*/ 109350 w 109630"/>
              <a:gd name="connsiteY0" fmla="*/ 50 h 139890"/>
              <a:gd name="connsiteX1" fmla="*/ 39500 w 109630"/>
              <a:gd name="connsiteY1" fmla="*/ 85775 h 139890"/>
              <a:gd name="connsiteX2" fmla="*/ 4575 w 109630"/>
              <a:gd name="connsiteY2" fmla="*/ 139750 h 139890"/>
              <a:gd name="connsiteX3" fmla="*/ 10925 w 109630"/>
              <a:gd name="connsiteY3" fmla="*/ 98475 h 139890"/>
              <a:gd name="connsiteX4" fmla="*/ 109350 w 109630"/>
              <a:gd name="connsiteY4" fmla="*/ 50 h 139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630" h="139890">
                <a:moveTo>
                  <a:pt x="109350" y="50"/>
                </a:moveTo>
                <a:cubicBezTo>
                  <a:pt x="114112" y="-2067"/>
                  <a:pt x="56962" y="62492"/>
                  <a:pt x="39500" y="85775"/>
                </a:cubicBezTo>
                <a:cubicBezTo>
                  <a:pt x="22037" y="109058"/>
                  <a:pt x="9337" y="137633"/>
                  <a:pt x="4575" y="139750"/>
                </a:cubicBezTo>
                <a:cubicBezTo>
                  <a:pt x="-187" y="141867"/>
                  <a:pt x="-4950" y="119642"/>
                  <a:pt x="10925" y="98475"/>
                </a:cubicBezTo>
                <a:cubicBezTo>
                  <a:pt x="26800" y="77308"/>
                  <a:pt x="104588" y="2167"/>
                  <a:pt x="109350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E00B21D3-2789-D134-112E-E1027C9523FD}"/>
              </a:ext>
            </a:extLst>
          </p:cNvPr>
          <p:cNvSpPr/>
          <p:nvPr/>
        </p:nvSpPr>
        <p:spPr>
          <a:xfrm>
            <a:off x="2711093" y="3936991"/>
            <a:ext cx="38494" cy="412784"/>
          </a:xfrm>
          <a:custGeom>
            <a:avLst/>
            <a:gdLst>
              <a:gd name="connsiteX0" fmla="*/ 357 w 38494"/>
              <a:gd name="connsiteY0" fmla="*/ 9 h 412784"/>
              <a:gd name="connsiteX1" fmla="*/ 6707 w 38494"/>
              <a:gd name="connsiteY1" fmla="*/ 266709 h 412784"/>
              <a:gd name="connsiteX2" fmla="*/ 38457 w 38494"/>
              <a:gd name="connsiteY2" fmla="*/ 412759 h 412784"/>
              <a:gd name="connsiteX3" fmla="*/ 13057 w 38494"/>
              <a:gd name="connsiteY3" fmla="*/ 276234 h 412784"/>
              <a:gd name="connsiteX4" fmla="*/ 357 w 38494"/>
              <a:gd name="connsiteY4" fmla="*/ 9 h 412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94" h="412784">
                <a:moveTo>
                  <a:pt x="357" y="9"/>
                </a:moveTo>
                <a:cubicBezTo>
                  <a:pt x="-701" y="-1579"/>
                  <a:pt x="357" y="197917"/>
                  <a:pt x="6707" y="266709"/>
                </a:cubicBezTo>
                <a:cubicBezTo>
                  <a:pt x="13057" y="335501"/>
                  <a:pt x="37399" y="411171"/>
                  <a:pt x="38457" y="412759"/>
                </a:cubicBezTo>
                <a:cubicBezTo>
                  <a:pt x="39515" y="414347"/>
                  <a:pt x="17820" y="340263"/>
                  <a:pt x="13057" y="276234"/>
                </a:cubicBezTo>
                <a:cubicBezTo>
                  <a:pt x="8294" y="212205"/>
                  <a:pt x="1415" y="1597"/>
                  <a:pt x="357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B5791846-B529-13C4-1533-B1E18B2803EB}"/>
              </a:ext>
            </a:extLst>
          </p:cNvPr>
          <p:cNvSpPr/>
          <p:nvPr/>
        </p:nvSpPr>
        <p:spPr>
          <a:xfrm>
            <a:off x="2606671" y="3657547"/>
            <a:ext cx="73051" cy="579488"/>
          </a:xfrm>
          <a:custGeom>
            <a:avLst/>
            <a:gdLst>
              <a:gd name="connsiteX0" fmla="*/ 4 w 73051"/>
              <a:gd name="connsiteY0" fmla="*/ 53 h 579488"/>
              <a:gd name="connsiteX1" fmla="*/ 57154 w 73051"/>
              <a:gd name="connsiteY1" fmla="*/ 85778 h 579488"/>
              <a:gd name="connsiteX2" fmla="*/ 66679 w 73051"/>
              <a:gd name="connsiteY2" fmla="*/ 320728 h 579488"/>
              <a:gd name="connsiteX3" fmla="*/ 63504 w 73051"/>
              <a:gd name="connsiteY3" fmla="*/ 577903 h 579488"/>
              <a:gd name="connsiteX4" fmla="*/ 73029 w 73051"/>
              <a:gd name="connsiteY4" fmla="*/ 193728 h 579488"/>
              <a:gd name="connsiteX5" fmla="*/ 60329 w 73051"/>
              <a:gd name="connsiteY5" fmla="*/ 95303 h 579488"/>
              <a:gd name="connsiteX6" fmla="*/ 4 w 73051"/>
              <a:gd name="connsiteY6" fmla="*/ 53 h 57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051" h="579488">
                <a:moveTo>
                  <a:pt x="4" y="53"/>
                </a:moveTo>
                <a:cubicBezTo>
                  <a:pt x="-525" y="-1534"/>
                  <a:pt x="46042" y="32332"/>
                  <a:pt x="57154" y="85778"/>
                </a:cubicBezTo>
                <a:cubicBezTo>
                  <a:pt x="68267" y="139224"/>
                  <a:pt x="65621" y="238707"/>
                  <a:pt x="66679" y="320728"/>
                </a:cubicBezTo>
                <a:cubicBezTo>
                  <a:pt x="67737" y="402749"/>
                  <a:pt x="62446" y="599070"/>
                  <a:pt x="63504" y="577903"/>
                </a:cubicBezTo>
                <a:cubicBezTo>
                  <a:pt x="64562" y="556736"/>
                  <a:pt x="73558" y="274161"/>
                  <a:pt x="73029" y="193728"/>
                </a:cubicBezTo>
                <a:cubicBezTo>
                  <a:pt x="72500" y="113295"/>
                  <a:pt x="66150" y="124407"/>
                  <a:pt x="60329" y="95303"/>
                </a:cubicBezTo>
                <a:cubicBezTo>
                  <a:pt x="54508" y="66199"/>
                  <a:pt x="533" y="1640"/>
                  <a:pt x="4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DC9DC3B3-4F54-B8B6-AE13-D85974611618}"/>
              </a:ext>
            </a:extLst>
          </p:cNvPr>
          <p:cNvSpPr/>
          <p:nvPr/>
        </p:nvSpPr>
        <p:spPr>
          <a:xfrm>
            <a:off x="2720974" y="4327518"/>
            <a:ext cx="156637" cy="165254"/>
          </a:xfrm>
          <a:custGeom>
            <a:avLst/>
            <a:gdLst>
              <a:gd name="connsiteX0" fmla="*/ 1 w 156637"/>
              <a:gd name="connsiteY0" fmla="*/ 7 h 165254"/>
              <a:gd name="connsiteX1" fmla="*/ 136526 w 156637"/>
              <a:gd name="connsiteY1" fmla="*/ 133357 h 165254"/>
              <a:gd name="connsiteX2" fmla="*/ 155576 w 156637"/>
              <a:gd name="connsiteY2" fmla="*/ 165107 h 165254"/>
              <a:gd name="connsiteX3" fmla="*/ 133351 w 156637"/>
              <a:gd name="connsiteY3" fmla="*/ 139707 h 165254"/>
              <a:gd name="connsiteX4" fmla="*/ 1 w 156637"/>
              <a:gd name="connsiteY4" fmla="*/ 7 h 165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637" h="165254">
                <a:moveTo>
                  <a:pt x="1" y="7"/>
                </a:moveTo>
                <a:cubicBezTo>
                  <a:pt x="530" y="-1051"/>
                  <a:pt x="110597" y="105840"/>
                  <a:pt x="136526" y="133357"/>
                </a:cubicBezTo>
                <a:cubicBezTo>
                  <a:pt x="162455" y="160874"/>
                  <a:pt x="156105" y="164049"/>
                  <a:pt x="155576" y="165107"/>
                </a:cubicBezTo>
                <a:cubicBezTo>
                  <a:pt x="155047" y="166165"/>
                  <a:pt x="156634" y="161932"/>
                  <a:pt x="133351" y="139707"/>
                </a:cubicBezTo>
                <a:cubicBezTo>
                  <a:pt x="110068" y="117482"/>
                  <a:pt x="-528" y="1065"/>
                  <a:pt x="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36E57047-7485-62A6-A07F-82E888C56BC1}"/>
              </a:ext>
            </a:extLst>
          </p:cNvPr>
          <p:cNvSpPr/>
          <p:nvPr/>
        </p:nvSpPr>
        <p:spPr>
          <a:xfrm>
            <a:off x="2739553" y="3914657"/>
            <a:ext cx="86200" cy="403793"/>
          </a:xfrm>
          <a:custGeom>
            <a:avLst/>
            <a:gdLst>
              <a:gd name="connsiteX0" fmla="*/ 16347 w 86200"/>
              <a:gd name="connsiteY0" fmla="*/ 118 h 403793"/>
              <a:gd name="connsiteX1" fmla="*/ 13172 w 86200"/>
              <a:gd name="connsiteY1" fmla="*/ 114418 h 403793"/>
              <a:gd name="connsiteX2" fmla="*/ 9997 w 86200"/>
              <a:gd name="connsiteY2" fmla="*/ 203318 h 403793"/>
              <a:gd name="connsiteX3" fmla="*/ 86197 w 86200"/>
              <a:gd name="connsiteY3" fmla="*/ 403343 h 403793"/>
              <a:gd name="connsiteX4" fmla="*/ 13172 w 86200"/>
              <a:gd name="connsiteY4" fmla="*/ 254118 h 403793"/>
              <a:gd name="connsiteX5" fmla="*/ 472 w 86200"/>
              <a:gd name="connsiteY5" fmla="*/ 136643 h 403793"/>
              <a:gd name="connsiteX6" fmla="*/ 16347 w 86200"/>
              <a:gd name="connsiteY6" fmla="*/ 118 h 403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200" h="403793">
                <a:moveTo>
                  <a:pt x="16347" y="118"/>
                </a:moveTo>
                <a:cubicBezTo>
                  <a:pt x="18464" y="-3586"/>
                  <a:pt x="14230" y="80551"/>
                  <a:pt x="13172" y="114418"/>
                </a:cubicBezTo>
                <a:cubicBezTo>
                  <a:pt x="12114" y="148285"/>
                  <a:pt x="-2174" y="155164"/>
                  <a:pt x="9997" y="203318"/>
                </a:cubicBezTo>
                <a:cubicBezTo>
                  <a:pt x="22168" y="251472"/>
                  <a:pt x="85668" y="394876"/>
                  <a:pt x="86197" y="403343"/>
                </a:cubicBezTo>
                <a:cubicBezTo>
                  <a:pt x="86726" y="411810"/>
                  <a:pt x="27459" y="298568"/>
                  <a:pt x="13172" y="254118"/>
                </a:cubicBezTo>
                <a:cubicBezTo>
                  <a:pt x="-1115" y="209668"/>
                  <a:pt x="-586" y="177389"/>
                  <a:pt x="472" y="136643"/>
                </a:cubicBezTo>
                <a:cubicBezTo>
                  <a:pt x="1530" y="95897"/>
                  <a:pt x="14230" y="3822"/>
                  <a:pt x="16347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9917D9C6-E055-5C2D-5DE4-C0039B22E593}"/>
              </a:ext>
            </a:extLst>
          </p:cNvPr>
          <p:cNvSpPr/>
          <p:nvPr/>
        </p:nvSpPr>
        <p:spPr>
          <a:xfrm>
            <a:off x="2905105" y="4349639"/>
            <a:ext cx="57301" cy="317965"/>
          </a:xfrm>
          <a:custGeom>
            <a:avLst/>
            <a:gdLst>
              <a:gd name="connsiteX0" fmla="*/ 20 w 57301"/>
              <a:gd name="connsiteY0" fmla="*/ 111 h 317965"/>
              <a:gd name="connsiteX1" fmla="*/ 47645 w 57301"/>
              <a:gd name="connsiteY1" fmla="*/ 225536 h 317965"/>
              <a:gd name="connsiteX2" fmla="*/ 53995 w 57301"/>
              <a:gd name="connsiteY2" fmla="*/ 317611 h 317965"/>
              <a:gd name="connsiteX3" fmla="*/ 53995 w 57301"/>
              <a:gd name="connsiteY3" fmla="*/ 196961 h 317965"/>
              <a:gd name="connsiteX4" fmla="*/ 20 w 57301"/>
              <a:gd name="connsiteY4" fmla="*/ 111 h 317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01" h="317965">
                <a:moveTo>
                  <a:pt x="20" y="111"/>
                </a:moveTo>
                <a:cubicBezTo>
                  <a:pt x="-1038" y="4873"/>
                  <a:pt x="38649" y="172619"/>
                  <a:pt x="47645" y="225536"/>
                </a:cubicBezTo>
                <a:cubicBezTo>
                  <a:pt x="56641" y="278453"/>
                  <a:pt x="52937" y="322373"/>
                  <a:pt x="53995" y="317611"/>
                </a:cubicBezTo>
                <a:cubicBezTo>
                  <a:pt x="55053" y="312849"/>
                  <a:pt x="60874" y="249349"/>
                  <a:pt x="53995" y="196961"/>
                </a:cubicBezTo>
                <a:cubicBezTo>
                  <a:pt x="47116" y="144574"/>
                  <a:pt x="1078" y="-4651"/>
                  <a:pt x="20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A750B20E-9E18-7DCB-9769-18E94CE423D1}"/>
              </a:ext>
            </a:extLst>
          </p:cNvPr>
          <p:cNvSpPr/>
          <p:nvPr/>
        </p:nvSpPr>
        <p:spPr>
          <a:xfrm>
            <a:off x="2742779" y="4428873"/>
            <a:ext cx="187499" cy="219589"/>
          </a:xfrm>
          <a:custGeom>
            <a:avLst/>
            <a:gdLst>
              <a:gd name="connsiteX0" fmla="*/ 421 w 187499"/>
              <a:gd name="connsiteY0" fmla="*/ 252 h 219589"/>
              <a:gd name="connsiteX1" fmla="*/ 127421 w 187499"/>
              <a:gd name="connsiteY1" fmla="*/ 82802 h 219589"/>
              <a:gd name="connsiteX2" fmla="*/ 171871 w 187499"/>
              <a:gd name="connsiteY2" fmla="*/ 139952 h 219589"/>
              <a:gd name="connsiteX3" fmla="*/ 181396 w 187499"/>
              <a:gd name="connsiteY3" fmla="*/ 219327 h 219589"/>
              <a:gd name="connsiteX4" fmla="*/ 175046 w 187499"/>
              <a:gd name="connsiteY4" fmla="*/ 111377 h 219589"/>
              <a:gd name="connsiteX5" fmla="*/ 421 w 187499"/>
              <a:gd name="connsiteY5" fmla="*/ 252 h 219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499" h="219589">
                <a:moveTo>
                  <a:pt x="421" y="252"/>
                </a:moveTo>
                <a:cubicBezTo>
                  <a:pt x="-7517" y="-4511"/>
                  <a:pt x="98846" y="59519"/>
                  <a:pt x="127421" y="82802"/>
                </a:cubicBezTo>
                <a:cubicBezTo>
                  <a:pt x="155996" y="106085"/>
                  <a:pt x="162875" y="117198"/>
                  <a:pt x="171871" y="139952"/>
                </a:cubicBezTo>
                <a:cubicBezTo>
                  <a:pt x="180867" y="162706"/>
                  <a:pt x="180867" y="224090"/>
                  <a:pt x="181396" y="219327"/>
                </a:cubicBezTo>
                <a:cubicBezTo>
                  <a:pt x="181925" y="214565"/>
                  <a:pt x="198329" y="144185"/>
                  <a:pt x="175046" y="111377"/>
                </a:cubicBezTo>
                <a:cubicBezTo>
                  <a:pt x="151763" y="78569"/>
                  <a:pt x="8359" y="5015"/>
                  <a:pt x="421" y="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F0C16ACC-02C5-4A94-E57D-D65D0800D9C6}"/>
              </a:ext>
            </a:extLst>
          </p:cNvPr>
          <p:cNvSpPr/>
          <p:nvPr/>
        </p:nvSpPr>
        <p:spPr>
          <a:xfrm>
            <a:off x="2780294" y="4463526"/>
            <a:ext cx="134091" cy="179878"/>
          </a:xfrm>
          <a:custGeom>
            <a:avLst/>
            <a:gdLst>
              <a:gd name="connsiteX0" fmla="*/ 1006 w 134091"/>
              <a:gd name="connsiteY0" fmla="*/ 524 h 179878"/>
              <a:gd name="connsiteX1" fmla="*/ 61331 w 134091"/>
              <a:gd name="connsiteY1" fmla="*/ 95774 h 179878"/>
              <a:gd name="connsiteX2" fmla="*/ 131181 w 134091"/>
              <a:gd name="connsiteY2" fmla="*/ 178324 h 179878"/>
              <a:gd name="connsiteX3" fmla="*/ 112131 w 134091"/>
              <a:gd name="connsiteY3" fmla="*/ 140224 h 179878"/>
              <a:gd name="connsiteX4" fmla="*/ 1006 w 134091"/>
              <a:gd name="connsiteY4" fmla="*/ 524 h 179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091" h="179878">
                <a:moveTo>
                  <a:pt x="1006" y="524"/>
                </a:moveTo>
                <a:cubicBezTo>
                  <a:pt x="-7461" y="-6884"/>
                  <a:pt x="39635" y="66141"/>
                  <a:pt x="61331" y="95774"/>
                </a:cubicBezTo>
                <a:cubicBezTo>
                  <a:pt x="83027" y="125407"/>
                  <a:pt x="122714" y="170916"/>
                  <a:pt x="131181" y="178324"/>
                </a:cubicBezTo>
                <a:cubicBezTo>
                  <a:pt x="139648" y="185732"/>
                  <a:pt x="128535" y="165624"/>
                  <a:pt x="112131" y="140224"/>
                </a:cubicBezTo>
                <a:cubicBezTo>
                  <a:pt x="95727" y="114824"/>
                  <a:pt x="9473" y="7932"/>
                  <a:pt x="1006" y="5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AFE5C136-A596-0B97-85ED-AFFBD793F737}"/>
              </a:ext>
            </a:extLst>
          </p:cNvPr>
          <p:cNvSpPr/>
          <p:nvPr/>
        </p:nvSpPr>
        <p:spPr>
          <a:xfrm>
            <a:off x="2894429" y="3436422"/>
            <a:ext cx="131519" cy="979708"/>
          </a:xfrm>
          <a:custGeom>
            <a:avLst/>
            <a:gdLst>
              <a:gd name="connsiteX0" fmla="*/ 61496 w 131519"/>
              <a:gd name="connsiteY0" fmla="*/ 2103 h 979708"/>
              <a:gd name="connsiteX1" fmla="*/ 13871 w 131519"/>
              <a:gd name="connsiteY1" fmla="*/ 427553 h 979708"/>
              <a:gd name="connsiteX2" fmla="*/ 131346 w 131519"/>
              <a:gd name="connsiteY2" fmla="*/ 976828 h 979708"/>
              <a:gd name="connsiteX3" fmla="*/ 39271 w 131519"/>
              <a:gd name="connsiteY3" fmla="*/ 633928 h 979708"/>
              <a:gd name="connsiteX4" fmla="*/ 1171 w 131519"/>
              <a:gd name="connsiteY4" fmla="*/ 411678 h 979708"/>
              <a:gd name="connsiteX5" fmla="*/ 13871 w 131519"/>
              <a:gd name="connsiteY5" fmla="*/ 268803 h 979708"/>
              <a:gd name="connsiteX6" fmla="*/ 61496 w 131519"/>
              <a:gd name="connsiteY6" fmla="*/ 2103 h 979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519" h="979708">
                <a:moveTo>
                  <a:pt x="61496" y="2103"/>
                </a:moveTo>
                <a:cubicBezTo>
                  <a:pt x="61496" y="28561"/>
                  <a:pt x="2229" y="265099"/>
                  <a:pt x="13871" y="427553"/>
                </a:cubicBezTo>
                <a:cubicBezTo>
                  <a:pt x="25513" y="590007"/>
                  <a:pt x="127113" y="942432"/>
                  <a:pt x="131346" y="976828"/>
                </a:cubicBezTo>
                <a:cubicBezTo>
                  <a:pt x="135579" y="1011224"/>
                  <a:pt x="60967" y="728120"/>
                  <a:pt x="39271" y="633928"/>
                </a:cubicBezTo>
                <a:cubicBezTo>
                  <a:pt x="17575" y="539736"/>
                  <a:pt x="5404" y="472532"/>
                  <a:pt x="1171" y="411678"/>
                </a:cubicBezTo>
                <a:cubicBezTo>
                  <a:pt x="-3062" y="350824"/>
                  <a:pt x="4875" y="331245"/>
                  <a:pt x="13871" y="268803"/>
                </a:cubicBezTo>
                <a:cubicBezTo>
                  <a:pt x="22867" y="206361"/>
                  <a:pt x="61496" y="-24355"/>
                  <a:pt x="61496" y="2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E1BD3934-5EF5-CD34-FB6E-19DA50439CC0}"/>
              </a:ext>
            </a:extLst>
          </p:cNvPr>
          <p:cNvSpPr/>
          <p:nvPr/>
        </p:nvSpPr>
        <p:spPr>
          <a:xfrm>
            <a:off x="3142835" y="4539890"/>
            <a:ext cx="143292" cy="397469"/>
          </a:xfrm>
          <a:custGeom>
            <a:avLst/>
            <a:gdLst>
              <a:gd name="connsiteX0" fmla="*/ 3590 w 143292"/>
              <a:gd name="connsiteY0" fmla="*/ 360 h 397469"/>
              <a:gd name="connsiteX1" fmla="*/ 16290 w 143292"/>
              <a:gd name="connsiteY1" fmla="*/ 152760 h 397469"/>
              <a:gd name="connsiteX2" fmla="*/ 143290 w 143292"/>
              <a:gd name="connsiteY2" fmla="*/ 397235 h 397469"/>
              <a:gd name="connsiteX3" fmla="*/ 13115 w 143292"/>
              <a:gd name="connsiteY3" fmla="*/ 194035 h 397469"/>
              <a:gd name="connsiteX4" fmla="*/ 3590 w 143292"/>
              <a:gd name="connsiteY4" fmla="*/ 360 h 39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292" h="397469">
                <a:moveTo>
                  <a:pt x="3590" y="360"/>
                </a:moveTo>
                <a:cubicBezTo>
                  <a:pt x="4119" y="-6519"/>
                  <a:pt x="-6993" y="86614"/>
                  <a:pt x="16290" y="152760"/>
                </a:cubicBezTo>
                <a:cubicBezTo>
                  <a:pt x="39573" y="218906"/>
                  <a:pt x="143819" y="390356"/>
                  <a:pt x="143290" y="397235"/>
                </a:cubicBezTo>
                <a:cubicBezTo>
                  <a:pt x="142761" y="404114"/>
                  <a:pt x="34811" y="257535"/>
                  <a:pt x="13115" y="194035"/>
                </a:cubicBezTo>
                <a:cubicBezTo>
                  <a:pt x="-8581" y="130535"/>
                  <a:pt x="3061" y="7239"/>
                  <a:pt x="3590" y="36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4C46BE96-EF14-3976-5541-9293BE1D3EF8}"/>
              </a:ext>
            </a:extLst>
          </p:cNvPr>
          <p:cNvSpPr/>
          <p:nvPr/>
        </p:nvSpPr>
        <p:spPr>
          <a:xfrm>
            <a:off x="3759135" y="5524492"/>
            <a:ext cx="425705" cy="400105"/>
          </a:xfrm>
          <a:custGeom>
            <a:avLst/>
            <a:gdLst>
              <a:gd name="connsiteX0" fmla="*/ 65 w 425705"/>
              <a:gd name="connsiteY0" fmla="*/ 8 h 400105"/>
              <a:gd name="connsiteX1" fmla="*/ 269940 w 425705"/>
              <a:gd name="connsiteY1" fmla="*/ 292108 h 400105"/>
              <a:gd name="connsiteX2" fmla="*/ 425515 w 425705"/>
              <a:gd name="connsiteY2" fmla="*/ 400058 h 400105"/>
              <a:gd name="connsiteX3" fmla="*/ 295340 w 425705"/>
              <a:gd name="connsiteY3" fmla="*/ 301633 h 400105"/>
              <a:gd name="connsiteX4" fmla="*/ 65 w 425705"/>
              <a:gd name="connsiteY4" fmla="*/ 8 h 40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705" h="400105">
                <a:moveTo>
                  <a:pt x="65" y="8"/>
                </a:moveTo>
                <a:cubicBezTo>
                  <a:pt x="-4168" y="-1579"/>
                  <a:pt x="199032" y="225433"/>
                  <a:pt x="269940" y="292108"/>
                </a:cubicBezTo>
                <a:cubicBezTo>
                  <a:pt x="340848" y="358783"/>
                  <a:pt x="421282" y="398471"/>
                  <a:pt x="425515" y="400058"/>
                </a:cubicBezTo>
                <a:cubicBezTo>
                  <a:pt x="429748" y="401645"/>
                  <a:pt x="362544" y="363545"/>
                  <a:pt x="295340" y="301633"/>
                </a:cubicBezTo>
                <a:cubicBezTo>
                  <a:pt x="228136" y="239721"/>
                  <a:pt x="4298" y="1595"/>
                  <a:pt x="65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61E0C958-8771-7B1B-9A79-8C19CD769A73}"/>
              </a:ext>
            </a:extLst>
          </p:cNvPr>
          <p:cNvSpPr/>
          <p:nvPr/>
        </p:nvSpPr>
        <p:spPr>
          <a:xfrm>
            <a:off x="4781311" y="5657788"/>
            <a:ext cx="645052" cy="292566"/>
          </a:xfrm>
          <a:custGeom>
            <a:avLst/>
            <a:gdLst>
              <a:gd name="connsiteX0" fmla="*/ 644764 w 645052"/>
              <a:gd name="connsiteY0" fmla="*/ 62 h 292566"/>
              <a:gd name="connsiteX1" fmla="*/ 317739 w 645052"/>
              <a:gd name="connsiteY1" fmla="*/ 225487 h 292566"/>
              <a:gd name="connsiteX2" fmla="*/ 239 w 645052"/>
              <a:gd name="connsiteY2" fmla="*/ 292162 h 292566"/>
              <a:gd name="connsiteX3" fmla="*/ 368539 w 645052"/>
              <a:gd name="connsiteY3" fmla="*/ 203262 h 292566"/>
              <a:gd name="connsiteX4" fmla="*/ 644764 w 645052"/>
              <a:gd name="connsiteY4" fmla="*/ 62 h 292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5052" h="292566">
                <a:moveTo>
                  <a:pt x="644764" y="62"/>
                </a:moveTo>
                <a:cubicBezTo>
                  <a:pt x="636297" y="3766"/>
                  <a:pt x="425160" y="176804"/>
                  <a:pt x="317739" y="225487"/>
                </a:cubicBezTo>
                <a:cubicBezTo>
                  <a:pt x="210318" y="274170"/>
                  <a:pt x="-8228" y="295866"/>
                  <a:pt x="239" y="292162"/>
                </a:cubicBezTo>
                <a:cubicBezTo>
                  <a:pt x="8706" y="288458"/>
                  <a:pt x="263764" y="249300"/>
                  <a:pt x="368539" y="203262"/>
                </a:cubicBezTo>
                <a:cubicBezTo>
                  <a:pt x="473314" y="157225"/>
                  <a:pt x="653231" y="-3642"/>
                  <a:pt x="644764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3C6D349B-77AE-6BC9-CC66-F222A1238791}"/>
              </a:ext>
            </a:extLst>
          </p:cNvPr>
          <p:cNvSpPr/>
          <p:nvPr/>
        </p:nvSpPr>
        <p:spPr>
          <a:xfrm>
            <a:off x="5689540" y="4867275"/>
            <a:ext cx="342998" cy="542927"/>
          </a:xfrm>
          <a:custGeom>
            <a:avLst/>
            <a:gdLst>
              <a:gd name="connsiteX0" fmla="*/ 342960 w 342998"/>
              <a:gd name="connsiteY0" fmla="*/ 0 h 542927"/>
              <a:gd name="connsiteX1" fmla="*/ 155635 w 342998"/>
              <a:gd name="connsiteY1" fmla="*/ 349250 h 542927"/>
              <a:gd name="connsiteX2" fmla="*/ 60 w 342998"/>
              <a:gd name="connsiteY2" fmla="*/ 542925 h 542927"/>
              <a:gd name="connsiteX3" fmla="*/ 139760 w 342998"/>
              <a:gd name="connsiteY3" fmla="*/ 346075 h 542927"/>
              <a:gd name="connsiteX4" fmla="*/ 342960 w 342998"/>
              <a:gd name="connsiteY4" fmla="*/ 0 h 54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98" h="542927">
                <a:moveTo>
                  <a:pt x="342960" y="0"/>
                </a:moveTo>
                <a:cubicBezTo>
                  <a:pt x="345606" y="529"/>
                  <a:pt x="212785" y="258763"/>
                  <a:pt x="155635" y="349250"/>
                </a:cubicBezTo>
                <a:cubicBezTo>
                  <a:pt x="98485" y="439737"/>
                  <a:pt x="2706" y="543454"/>
                  <a:pt x="60" y="542925"/>
                </a:cubicBezTo>
                <a:cubicBezTo>
                  <a:pt x="-2586" y="542396"/>
                  <a:pt x="81552" y="433388"/>
                  <a:pt x="139760" y="346075"/>
                </a:cubicBezTo>
                <a:cubicBezTo>
                  <a:pt x="197968" y="258763"/>
                  <a:pt x="340314" y="-529"/>
                  <a:pt x="34296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109059BB-D2CF-2632-E836-37570D7774EA}"/>
              </a:ext>
            </a:extLst>
          </p:cNvPr>
          <p:cNvSpPr/>
          <p:nvPr/>
        </p:nvSpPr>
        <p:spPr>
          <a:xfrm>
            <a:off x="5437868" y="5392472"/>
            <a:ext cx="214706" cy="249829"/>
          </a:xfrm>
          <a:custGeom>
            <a:avLst/>
            <a:gdLst>
              <a:gd name="connsiteX0" fmla="*/ 213632 w 214706"/>
              <a:gd name="connsiteY0" fmla="*/ 1853 h 249829"/>
              <a:gd name="connsiteX1" fmla="*/ 4082 w 214706"/>
              <a:gd name="connsiteY1" fmla="*/ 246328 h 249829"/>
              <a:gd name="connsiteX2" fmla="*/ 83457 w 214706"/>
              <a:gd name="connsiteY2" fmla="*/ 138378 h 249829"/>
              <a:gd name="connsiteX3" fmla="*/ 213632 w 214706"/>
              <a:gd name="connsiteY3" fmla="*/ 1853 h 249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706" h="249829">
                <a:moveTo>
                  <a:pt x="213632" y="1853"/>
                </a:moveTo>
                <a:cubicBezTo>
                  <a:pt x="200403" y="19845"/>
                  <a:pt x="25778" y="223574"/>
                  <a:pt x="4082" y="246328"/>
                </a:cubicBezTo>
                <a:cubicBezTo>
                  <a:pt x="-17614" y="269082"/>
                  <a:pt x="52765" y="174891"/>
                  <a:pt x="83457" y="138378"/>
                </a:cubicBezTo>
                <a:cubicBezTo>
                  <a:pt x="114149" y="101866"/>
                  <a:pt x="226861" y="-16139"/>
                  <a:pt x="213632" y="1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EB3DC774-CD64-E423-7DA8-DAFBE7D5409F}"/>
              </a:ext>
            </a:extLst>
          </p:cNvPr>
          <p:cNvSpPr/>
          <p:nvPr/>
        </p:nvSpPr>
        <p:spPr>
          <a:xfrm>
            <a:off x="6049913" y="4206220"/>
            <a:ext cx="62038" cy="562709"/>
          </a:xfrm>
          <a:custGeom>
            <a:avLst/>
            <a:gdLst>
              <a:gd name="connsiteX0" fmla="*/ 61962 w 62038"/>
              <a:gd name="connsiteY0" fmla="*/ 655 h 562709"/>
              <a:gd name="connsiteX1" fmla="*/ 14337 w 62038"/>
              <a:gd name="connsiteY1" fmla="*/ 175280 h 562709"/>
              <a:gd name="connsiteX2" fmla="*/ 17512 w 62038"/>
              <a:gd name="connsiteY2" fmla="*/ 391180 h 562709"/>
              <a:gd name="connsiteX3" fmla="*/ 7987 w 62038"/>
              <a:gd name="connsiteY3" fmla="*/ 559455 h 562709"/>
              <a:gd name="connsiteX4" fmla="*/ 1637 w 62038"/>
              <a:gd name="connsiteY4" fmla="*/ 238780 h 562709"/>
              <a:gd name="connsiteX5" fmla="*/ 61962 w 62038"/>
              <a:gd name="connsiteY5" fmla="*/ 655 h 56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038" h="562709">
                <a:moveTo>
                  <a:pt x="61962" y="655"/>
                </a:moveTo>
                <a:cubicBezTo>
                  <a:pt x="64079" y="-9928"/>
                  <a:pt x="21745" y="110193"/>
                  <a:pt x="14337" y="175280"/>
                </a:cubicBezTo>
                <a:cubicBezTo>
                  <a:pt x="6929" y="240367"/>
                  <a:pt x="18570" y="327151"/>
                  <a:pt x="17512" y="391180"/>
                </a:cubicBezTo>
                <a:cubicBezTo>
                  <a:pt x="16454" y="455209"/>
                  <a:pt x="10633" y="584855"/>
                  <a:pt x="7987" y="559455"/>
                </a:cubicBezTo>
                <a:cubicBezTo>
                  <a:pt x="5341" y="534055"/>
                  <a:pt x="-3655" y="324505"/>
                  <a:pt x="1637" y="238780"/>
                </a:cubicBezTo>
                <a:cubicBezTo>
                  <a:pt x="6929" y="153055"/>
                  <a:pt x="59845" y="11238"/>
                  <a:pt x="61962" y="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BBAB3724-BA86-EED7-4305-CE2ECFB684A0}"/>
              </a:ext>
            </a:extLst>
          </p:cNvPr>
          <p:cNvSpPr/>
          <p:nvPr/>
        </p:nvSpPr>
        <p:spPr>
          <a:xfrm>
            <a:off x="6042025" y="3615515"/>
            <a:ext cx="41860" cy="532415"/>
          </a:xfrm>
          <a:custGeom>
            <a:avLst/>
            <a:gdLst>
              <a:gd name="connsiteX0" fmla="*/ 0 w 41860"/>
              <a:gd name="connsiteY0" fmla="*/ 810 h 532415"/>
              <a:gd name="connsiteX1" fmla="*/ 41275 w 41860"/>
              <a:gd name="connsiteY1" fmla="*/ 350060 h 532415"/>
              <a:gd name="connsiteX2" fmla="*/ 25400 w 41860"/>
              <a:gd name="connsiteY2" fmla="*/ 531035 h 532415"/>
              <a:gd name="connsiteX3" fmla="*/ 41275 w 41860"/>
              <a:gd name="connsiteY3" fmla="*/ 261160 h 532415"/>
              <a:gd name="connsiteX4" fmla="*/ 0 w 41860"/>
              <a:gd name="connsiteY4" fmla="*/ 810 h 53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60" h="532415">
                <a:moveTo>
                  <a:pt x="0" y="810"/>
                </a:moveTo>
                <a:cubicBezTo>
                  <a:pt x="0" y="15627"/>
                  <a:pt x="37042" y="261689"/>
                  <a:pt x="41275" y="350060"/>
                </a:cubicBezTo>
                <a:cubicBezTo>
                  <a:pt x="45508" y="438431"/>
                  <a:pt x="25400" y="545852"/>
                  <a:pt x="25400" y="531035"/>
                </a:cubicBezTo>
                <a:cubicBezTo>
                  <a:pt x="25400" y="516218"/>
                  <a:pt x="43921" y="344239"/>
                  <a:pt x="41275" y="261160"/>
                </a:cubicBezTo>
                <a:cubicBezTo>
                  <a:pt x="38629" y="178081"/>
                  <a:pt x="0" y="-14007"/>
                  <a:pt x="0" y="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31AD82D8-9DCB-3EF3-FA0B-453645B9D07E}"/>
              </a:ext>
            </a:extLst>
          </p:cNvPr>
          <p:cNvSpPr/>
          <p:nvPr/>
        </p:nvSpPr>
        <p:spPr>
          <a:xfrm>
            <a:off x="3227194" y="2572322"/>
            <a:ext cx="194853" cy="433466"/>
          </a:xfrm>
          <a:custGeom>
            <a:avLst/>
            <a:gdLst>
              <a:gd name="connsiteX0" fmla="*/ 192281 w 194853"/>
              <a:gd name="connsiteY0" fmla="*/ 8953 h 433466"/>
              <a:gd name="connsiteX1" fmla="*/ 1781 w 194853"/>
              <a:gd name="connsiteY1" fmla="*/ 431228 h 433466"/>
              <a:gd name="connsiteX2" fmla="*/ 103381 w 194853"/>
              <a:gd name="connsiteY2" fmla="*/ 167703 h 433466"/>
              <a:gd name="connsiteX3" fmla="*/ 192281 w 194853"/>
              <a:gd name="connsiteY3" fmla="*/ 8953 h 433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853" h="433466">
                <a:moveTo>
                  <a:pt x="192281" y="8953"/>
                </a:moveTo>
                <a:cubicBezTo>
                  <a:pt x="175348" y="52874"/>
                  <a:pt x="16598" y="404770"/>
                  <a:pt x="1781" y="431228"/>
                </a:cubicBezTo>
                <a:cubicBezTo>
                  <a:pt x="-13036" y="457686"/>
                  <a:pt x="68456" y="242315"/>
                  <a:pt x="103381" y="167703"/>
                </a:cubicBezTo>
                <a:cubicBezTo>
                  <a:pt x="138306" y="93091"/>
                  <a:pt x="209214" y="-34968"/>
                  <a:pt x="192281" y="8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C2EC02DB-A02B-8AFA-CE73-CAF2737F6904}"/>
              </a:ext>
            </a:extLst>
          </p:cNvPr>
          <p:cNvSpPr/>
          <p:nvPr/>
        </p:nvSpPr>
        <p:spPr>
          <a:xfrm>
            <a:off x="4044950" y="2047875"/>
            <a:ext cx="651085" cy="98425"/>
          </a:xfrm>
          <a:custGeom>
            <a:avLst/>
            <a:gdLst>
              <a:gd name="connsiteX0" fmla="*/ 0 w 651085"/>
              <a:gd name="connsiteY0" fmla="*/ 98425 h 98425"/>
              <a:gd name="connsiteX1" fmla="*/ 460375 w 651085"/>
              <a:gd name="connsiteY1" fmla="*/ 28575 h 98425"/>
              <a:gd name="connsiteX2" fmla="*/ 650875 w 651085"/>
              <a:gd name="connsiteY2" fmla="*/ 0 h 98425"/>
              <a:gd name="connsiteX3" fmla="*/ 485775 w 651085"/>
              <a:gd name="connsiteY3" fmla="*/ 34925 h 98425"/>
              <a:gd name="connsiteX4" fmla="*/ 0 w 651085"/>
              <a:gd name="connsiteY4" fmla="*/ 98425 h 9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1085" h="98425">
                <a:moveTo>
                  <a:pt x="0" y="98425"/>
                </a:moveTo>
                <a:lnTo>
                  <a:pt x="460375" y="28575"/>
                </a:lnTo>
                <a:lnTo>
                  <a:pt x="650875" y="0"/>
                </a:lnTo>
                <a:cubicBezTo>
                  <a:pt x="655108" y="1058"/>
                  <a:pt x="595312" y="17992"/>
                  <a:pt x="485775" y="34925"/>
                </a:cubicBezTo>
                <a:cubicBezTo>
                  <a:pt x="376238" y="51858"/>
                  <a:pt x="184944" y="76729"/>
                  <a:pt x="0" y="9842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896471F2-10AA-A818-7C83-52BC2A61FACA}"/>
              </a:ext>
            </a:extLst>
          </p:cNvPr>
          <p:cNvSpPr/>
          <p:nvPr/>
        </p:nvSpPr>
        <p:spPr>
          <a:xfrm>
            <a:off x="3239270" y="5015801"/>
            <a:ext cx="447867" cy="614293"/>
          </a:xfrm>
          <a:custGeom>
            <a:avLst/>
            <a:gdLst>
              <a:gd name="connsiteX0" fmla="*/ 2405 w 447867"/>
              <a:gd name="connsiteY0" fmla="*/ 3874 h 614293"/>
              <a:gd name="connsiteX1" fmla="*/ 196080 w 447867"/>
              <a:gd name="connsiteY1" fmla="*/ 321374 h 614293"/>
              <a:gd name="connsiteX2" fmla="*/ 446905 w 447867"/>
              <a:gd name="connsiteY2" fmla="*/ 613474 h 614293"/>
              <a:gd name="connsiteX3" fmla="*/ 275455 w 447867"/>
              <a:gd name="connsiteY3" fmla="*/ 400749 h 614293"/>
              <a:gd name="connsiteX4" fmla="*/ 97655 w 447867"/>
              <a:gd name="connsiteY4" fmla="*/ 159449 h 614293"/>
              <a:gd name="connsiteX5" fmla="*/ 2405 w 447867"/>
              <a:gd name="connsiteY5" fmla="*/ 3874 h 614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7867" h="614293">
                <a:moveTo>
                  <a:pt x="2405" y="3874"/>
                </a:moveTo>
                <a:cubicBezTo>
                  <a:pt x="18809" y="30861"/>
                  <a:pt x="121997" y="219774"/>
                  <a:pt x="196080" y="321374"/>
                </a:cubicBezTo>
                <a:cubicBezTo>
                  <a:pt x="270163" y="422974"/>
                  <a:pt x="433676" y="600245"/>
                  <a:pt x="446905" y="613474"/>
                </a:cubicBezTo>
                <a:cubicBezTo>
                  <a:pt x="460134" y="626703"/>
                  <a:pt x="333663" y="476420"/>
                  <a:pt x="275455" y="400749"/>
                </a:cubicBezTo>
                <a:cubicBezTo>
                  <a:pt x="217247" y="325078"/>
                  <a:pt x="137872" y="221361"/>
                  <a:pt x="97655" y="159449"/>
                </a:cubicBezTo>
                <a:cubicBezTo>
                  <a:pt x="57438" y="97537"/>
                  <a:pt x="-13999" y="-23113"/>
                  <a:pt x="2405" y="3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E3DBB7C9-3164-0636-3681-0ADCDFB1A46A}"/>
              </a:ext>
            </a:extLst>
          </p:cNvPr>
          <p:cNvSpPr/>
          <p:nvPr/>
        </p:nvSpPr>
        <p:spPr>
          <a:xfrm>
            <a:off x="3851275" y="5778500"/>
            <a:ext cx="263909" cy="150104"/>
          </a:xfrm>
          <a:custGeom>
            <a:avLst/>
            <a:gdLst>
              <a:gd name="connsiteX0" fmla="*/ 0 w 263909"/>
              <a:gd name="connsiteY0" fmla="*/ 0 h 150104"/>
              <a:gd name="connsiteX1" fmla="*/ 174625 w 263909"/>
              <a:gd name="connsiteY1" fmla="*/ 117475 h 150104"/>
              <a:gd name="connsiteX2" fmla="*/ 263525 w 263909"/>
              <a:gd name="connsiteY2" fmla="*/ 149225 h 150104"/>
              <a:gd name="connsiteX3" fmla="*/ 142875 w 263909"/>
              <a:gd name="connsiteY3" fmla="*/ 92075 h 150104"/>
              <a:gd name="connsiteX4" fmla="*/ 0 w 263909"/>
              <a:gd name="connsiteY4" fmla="*/ 0 h 150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909" h="150104">
                <a:moveTo>
                  <a:pt x="0" y="0"/>
                </a:moveTo>
                <a:cubicBezTo>
                  <a:pt x="65352" y="46302"/>
                  <a:pt x="130704" y="92604"/>
                  <a:pt x="174625" y="117475"/>
                </a:cubicBezTo>
                <a:cubicBezTo>
                  <a:pt x="218546" y="142346"/>
                  <a:pt x="268817" y="153458"/>
                  <a:pt x="263525" y="149225"/>
                </a:cubicBezTo>
                <a:cubicBezTo>
                  <a:pt x="258233" y="144992"/>
                  <a:pt x="142875" y="92075"/>
                  <a:pt x="142875" y="920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93582E14-C0C6-B431-B7D3-4F4F615E54BE}"/>
              </a:ext>
            </a:extLst>
          </p:cNvPr>
          <p:cNvSpPr/>
          <p:nvPr/>
        </p:nvSpPr>
        <p:spPr>
          <a:xfrm>
            <a:off x="3355476" y="2942239"/>
            <a:ext cx="160684" cy="71434"/>
          </a:xfrm>
          <a:custGeom>
            <a:avLst/>
            <a:gdLst>
              <a:gd name="connsiteX0" fmla="*/ 499 w 160684"/>
              <a:gd name="connsiteY0" fmla="*/ 70836 h 71434"/>
              <a:gd name="connsiteX1" fmla="*/ 156074 w 160684"/>
              <a:gd name="connsiteY1" fmla="*/ 986 h 71434"/>
              <a:gd name="connsiteX2" fmla="*/ 108449 w 160684"/>
              <a:gd name="connsiteY2" fmla="*/ 32736 h 71434"/>
              <a:gd name="connsiteX3" fmla="*/ 499 w 160684"/>
              <a:gd name="connsiteY3" fmla="*/ 70836 h 71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684" h="71434">
                <a:moveTo>
                  <a:pt x="499" y="70836"/>
                </a:moveTo>
                <a:cubicBezTo>
                  <a:pt x="8436" y="65544"/>
                  <a:pt x="138082" y="7336"/>
                  <a:pt x="156074" y="986"/>
                </a:cubicBezTo>
                <a:cubicBezTo>
                  <a:pt x="174066" y="-5364"/>
                  <a:pt x="135437" y="20565"/>
                  <a:pt x="108449" y="32736"/>
                </a:cubicBezTo>
                <a:cubicBezTo>
                  <a:pt x="81462" y="44907"/>
                  <a:pt x="-7438" y="76128"/>
                  <a:pt x="499" y="70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3F7A6013-70F7-084F-4F5A-683720E48CFC}"/>
              </a:ext>
            </a:extLst>
          </p:cNvPr>
          <p:cNvSpPr/>
          <p:nvPr/>
        </p:nvSpPr>
        <p:spPr>
          <a:xfrm>
            <a:off x="4481415" y="3082612"/>
            <a:ext cx="55664" cy="235497"/>
          </a:xfrm>
          <a:custGeom>
            <a:avLst/>
            <a:gdLst>
              <a:gd name="connsiteX0" fmla="*/ 55660 w 55664"/>
              <a:gd name="connsiteY0" fmla="*/ 313 h 235497"/>
              <a:gd name="connsiteX1" fmla="*/ 4860 w 55664"/>
              <a:gd name="connsiteY1" fmla="*/ 146363 h 235497"/>
              <a:gd name="connsiteX2" fmla="*/ 1685 w 55664"/>
              <a:gd name="connsiteY2" fmla="*/ 235263 h 235497"/>
              <a:gd name="connsiteX3" fmla="*/ 1685 w 55664"/>
              <a:gd name="connsiteY3" fmla="*/ 120963 h 235497"/>
              <a:gd name="connsiteX4" fmla="*/ 14385 w 55664"/>
              <a:gd name="connsiteY4" fmla="*/ 47938 h 235497"/>
              <a:gd name="connsiteX5" fmla="*/ 8035 w 55664"/>
              <a:gd name="connsiteY5" fmla="*/ 105088 h 235497"/>
              <a:gd name="connsiteX6" fmla="*/ 55660 w 55664"/>
              <a:gd name="connsiteY6" fmla="*/ 313 h 23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664" h="235497">
                <a:moveTo>
                  <a:pt x="55660" y="313"/>
                </a:moveTo>
                <a:cubicBezTo>
                  <a:pt x="55131" y="7192"/>
                  <a:pt x="13856" y="107205"/>
                  <a:pt x="4860" y="146363"/>
                </a:cubicBezTo>
                <a:cubicBezTo>
                  <a:pt x="-4136" y="185521"/>
                  <a:pt x="2214" y="239496"/>
                  <a:pt x="1685" y="235263"/>
                </a:cubicBezTo>
                <a:cubicBezTo>
                  <a:pt x="1156" y="231030"/>
                  <a:pt x="-432" y="152184"/>
                  <a:pt x="1685" y="120963"/>
                </a:cubicBezTo>
                <a:cubicBezTo>
                  <a:pt x="3802" y="89742"/>
                  <a:pt x="13327" y="50584"/>
                  <a:pt x="14385" y="47938"/>
                </a:cubicBezTo>
                <a:cubicBezTo>
                  <a:pt x="15443" y="45292"/>
                  <a:pt x="4331" y="108263"/>
                  <a:pt x="8035" y="105088"/>
                </a:cubicBezTo>
                <a:cubicBezTo>
                  <a:pt x="11739" y="101913"/>
                  <a:pt x="56189" y="-6566"/>
                  <a:pt x="55660" y="31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8AA86343-0BBD-D8BD-233E-F9EAEFCD43D3}"/>
              </a:ext>
            </a:extLst>
          </p:cNvPr>
          <p:cNvSpPr/>
          <p:nvPr/>
        </p:nvSpPr>
        <p:spPr>
          <a:xfrm>
            <a:off x="3432162" y="2873375"/>
            <a:ext cx="419213" cy="28752"/>
          </a:xfrm>
          <a:custGeom>
            <a:avLst/>
            <a:gdLst>
              <a:gd name="connsiteX0" fmla="*/ 13 w 419213"/>
              <a:gd name="connsiteY0" fmla="*/ 28575 h 28752"/>
              <a:gd name="connsiteX1" fmla="*/ 314338 w 419213"/>
              <a:gd name="connsiteY1" fmla="*/ 0 h 28752"/>
              <a:gd name="connsiteX2" fmla="*/ 419113 w 419213"/>
              <a:gd name="connsiteY2" fmla="*/ 28575 h 28752"/>
              <a:gd name="connsiteX3" fmla="*/ 327038 w 419213"/>
              <a:gd name="connsiteY3" fmla="*/ 12700 h 28752"/>
              <a:gd name="connsiteX4" fmla="*/ 13 w 419213"/>
              <a:gd name="connsiteY4" fmla="*/ 28575 h 2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213" h="28752">
                <a:moveTo>
                  <a:pt x="13" y="28575"/>
                </a:moveTo>
                <a:cubicBezTo>
                  <a:pt x="-2104" y="26458"/>
                  <a:pt x="244488" y="0"/>
                  <a:pt x="314338" y="0"/>
                </a:cubicBezTo>
                <a:cubicBezTo>
                  <a:pt x="384188" y="0"/>
                  <a:pt x="416996" y="26458"/>
                  <a:pt x="419113" y="28575"/>
                </a:cubicBezTo>
                <a:cubicBezTo>
                  <a:pt x="421230" y="30692"/>
                  <a:pt x="390009" y="13229"/>
                  <a:pt x="327038" y="12700"/>
                </a:cubicBezTo>
                <a:cubicBezTo>
                  <a:pt x="264067" y="12171"/>
                  <a:pt x="2130" y="30692"/>
                  <a:pt x="13" y="2857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CE3FE2A6-8B6D-98A6-4E77-00E540DA04A0}"/>
              </a:ext>
            </a:extLst>
          </p:cNvPr>
          <p:cNvSpPr/>
          <p:nvPr/>
        </p:nvSpPr>
        <p:spPr>
          <a:xfrm>
            <a:off x="4359266" y="2924138"/>
            <a:ext cx="212750" cy="92301"/>
          </a:xfrm>
          <a:custGeom>
            <a:avLst/>
            <a:gdLst>
              <a:gd name="connsiteX0" fmla="*/ 9 w 212750"/>
              <a:gd name="connsiteY0" fmla="*/ 37 h 92301"/>
              <a:gd name="connsiteX1" fmla="*/ 127009 w 212750"/>
              <a:gd name="connsiteY1" fmla="*/ 69887 h 92301"/>
              <a:gd name="connsiteX2" fmla="*/ 212734 w 212750"/>
              <a:gd name="connsiteY2" fmla="*/ 92112 h 92301"/>
              <a:gd name="connsiteX3" fmla="*/ 120659 w 212750"/>
              <a:gd name="connsiteY3" fmla="*/ 60362 h 92301"/>
              <a:gd name="connsiteX4" fmla="*/ 9 w 212750"/>
              <a:gd name="connsiteY4" fmla="*/ 37 h 9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50" h="92301">
                <a:moveTo>
                  <a:pt x="9" y="37"/>
                </a:moveTo>
                <a:cubicBezTo>
                  <a:pt x="1067" y="1625"/>
                  <a:pt x="91555" y="54541"/>
                  <a:pt x="127009" y="69887"/>
                </a:cubicBezTo>
                <a:cubicBezTo>
                  <a:pt x="162463" y="85233"/>
                  <a:pt x="213792" y="93700"/>
                  <a:pt x="212734" y="92112"/>
                </a:cubicBezTo>
                <a:cubicBezTo>
                  <a:pt x="211676" y="90524"/>
                  <a:pt x="151351" y="72533"/>
                  <a:pt x="120659" y="60362"/>
                </a:cubicBezTo>
                <a:cubicBezTo>
                  <a:pt x="89967" y="48191"/>
                  <a:pt x="-1049" y="-1551"/>
                  <a:pt x="9" y="3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BF3FAFDA-6F2A-32EB-70F3-D92899E51972}"/>
              </a:ext>
            </a:extLst>
          </p:cNvPr>
          <p:cNvSpPr/>
          <p:nvPr/>
        </p:nvSpPr>
        <p:spPr>
          <a:xfrm>
            <a:off x="4148990" y="2894593"/>
            <a:ext cx="159488" cy="87555"/>
          </a:xfrm>
          <a:custGeom>
            <a:avLst/>
            <a:gdLst>
              <a:gd name="connsiteX0" fmla="*/ 735 w 159488"/>
              <a:gd name="connsiteY0" fmla="*/ 86732 h 87555"/>
              <a:gd name="connsiteX1" fmla="*/ 156310 w 159488"/>
              <a:gd name="connsiteY1" fmla="*/ 1007 h 87555"/>
              <a:gd name="connsiteX2" fmla="*/ 99160 w 159488"/>
              <a:gd name="connsiteY2" fmla="*/ 42282 h 87555"/>
              <a:gd name="connsiteX3" fmla="*/ 735 w 159488"/>
              <a:gd name="connsiteY3" fmla="*/ 86732 h 87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488" h="87555">
                <a:moveTo>
                  <a:pt x="735" y="86732"/>
                </a:moveTo>
                <a:cubicBezTo>
                  <a:pt x="10260" y="79853"/>
                  <a:pt x="139906" y="8415"/>
                  <a:pt x="156310" y="1007"/>
                </a:cubicBezTo>
                <a:cubicBezTo>
                  <a:pt x="172714" y="-6401"/>
                  <a:pt x="121385" y="29053"/>
                  <a:pt x="99160" y="42282"/>
                </a:cubicBezTo>
                <a:cubicBezTo>
                  <a:pt x="76935" y="55511"/>
                  <a:pt x="-8790" y="93611"/>
                  <a:pt x="735" y="8673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26F41DE9-29DD-A9A4-329B-4369D3F96E56}"/>
              </a:ext>
            </a:extLst>
          </p:cNvPr>
          <p:cNvSpPr/>
          <p:nvPr/>
        </p:nvSpPr>
        <p:spPr>
          <a:xfrm>
            <a:off x="5181297" y="2773706"/>
            <a:ext cx="255978" cy="36169"/>
          </a:xfrm>
          <a:custGeom>
            <a:avLst/>
            <a:gdLst>
              <a:gd name="connsiteX0" fmla="*/ 303 w 255978"/>
              <a:gd name="connsiteY0" fmla="*/ 36169 h 36169"/>
              <a:gd name="connsiteX1" fmla="*/ 165403 w 255978"/>
              <a:gd name="connsiteY1" fmla="*/ 7594 h 36169"/>
              <a:gd name="connsiteX2" fmla="*/ 254303 w 255978"/>
              <a:gd name="connsiteY2" fmla="*/ 29819 h 36169"/>
              <a:gd name="connsiteX3" fmla="*/ 222553 w 255978"/>
              <a:gd name="connsiteY3" fmla="*/ 1244 h 36169"/>
              <a:gd name="connsiteX4" fmla="*/ 209853 w 255978"/>
              <a:gd name="connsiteY4" fmla="*/ 7594 h 36169"/>
              <a:gd name="connsiteX5" fmla="*/ 303 w 255978"/>
              <a:gd name="connsiteY5" fmla="*/ 36169 h 36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978" h="36169">
                <a:moveTo>
                  <a:pt x="303" y="36169"/>
                </a:moveTo>
                <a:cubicBezTo>
                  <a:pt x="-7105" y="36169"/>
                  <a:pt x="123070" y="8652"/>
                  <a:pt x="165403" y="7594"/>
                </a:cubicBezTo>
                <a:cubicBezTo>
                  <a:pt x="207736" y="6536"/>
                  <a:pt x="244778" y="30877"/>
                  <a:pt x="254303" y="29819"/>
                </a:cubicBezTo>
                <a:cubicBezTo>
                  <a:pt x="263828" y="28761"/>
                  <a:pt x="229961" y="4948"/>
                  <a:pt x="222553" y="1244"/>
                </a:cubicBezTo>
                <a:cubicBezTo>
                  <a:pt x="215145" y="-2460"/>
                  <a:pt x="244249" y="2832"/>
                  <a:pt x="209853" y="7594"/>
                </a:cubicBezTo>
                <a:lnTo>
                  <a:pt x="303" y="36169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2E48220B-3CA0-0503-C0E3-9701D0692678}"/>
              </a:ext>
            </a:extLst>
          </p:cNvPr>
          <p:cNvSpPr/>
          <p:nvPr/>
        </p:nvSpPr>
        <p:spPr>
          <a:xfrm>
            <a:off x="3973970" y="2269868"/>
            <a:ext cx="112497" cy="213388"/>
          </a:xfrm>
          <a:custGeom>
            <a:avLst/>
            <a:gdLst>
              <a:gd name="connsiteX0" fmla="*/ 112255 w 112497"/>
              <a:gd name="connsiteY0" fmla="*/ 257 h 213388"/>
              <a:gd name="connsiteX1" fmla="*/ 45580 w 112497"/>
              <a:gd name="connsiteY1" fmla="*/ 108207 h 213388"/>
              <a:gd name="connsiteX2" fmla="*/ 1130 w 112497"/>
              <a:gd name="connsiteY2" fmla="*/ 212982 h 213388"/>
              <a:gd name="connsiteX3" fmla="*/ 20180 w 112497"/>
              <a:gd name="connsiteY3" fmla="*/ 139957 h 213388"/>
              <a:gd name="connsiteX4" fmla="*/ 112255 w 112497"/>
              <a:gd name="connsiteY4" fmla="*/ 257 h 2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97" h="213388">
                <a:moveTo>
                  <a:pt x="112255" y="257"/>
                </a:moveTo>
                <a:cubicBezTo>
                  <a:pt x="116488" y="-5035"/>
                  <a:pt x="64101" y="72753"/>
                  <a:pt x="45580" y="108207"/>
                </a:cubicBezTo>
                <a:cubicBezTo>
                  <a:pt x="27059" y="143661"/>
                  <a:pt x="5363" y="207690"/>
                  <a:pt x="1130" y="212982"/>
                </a:cubicBezTo>
                <a:cubicBezTo>
                  <a:pt x="-3103" y="218274"/>
                  <a:pt x="4834" y="170649"/>
                  <a:pt x="20180" y="139957"/>
                </a:cubicBezTo>
                <a:cubicBezTo>
                  <a:pt x="35526" y="109265"/>
                  <a:pt x="108022" y="5549"/>
                  <a:pt x="112255" y="25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7704FEC8-34EB-9F8B-F5D7-61F90A8A1A72}"/>
              </a:ext>
            </a:extLst>
          </p:cNvPr>
          <p:cNvSpPr/>
          <p:nvPr/>
        </p:nvSpPr>
        <p:spPr>
          <a:xfrm>
            <a:off x="4606863" y="2374850"/>
            <a:ext cx="19168" cy="269955"/>
          </a:xfrm>
          <a:custGeom>
            <a:avLst/>
            <a:gdLst>
              <a:gd name="connsiteX0" fmla="*/ 19112 w 19168"/>
              <a:gd name="connsiteY0" fmla="*/ 50 h 269955"/>
              <a:gd name="connsiteX1" fmla="*/ 62 w 19168"/>
              <a:gd name="connsiteY1" fmla="*/ 117525 h 269955"/>
              <a:gd name="connsiteX2" fmla="*/ 12762 w 19168"/>
              <a:gd name="connsiteY2" fmla="*/ 269925 h 269955"/>
              <a:gd name="connsiteX3" fmla="*/ 6412 w 19168"/>
              <a:gd name="connsiteY3" fmla="*/ 104825 h 269955"/>
              <a:gd name="connsiteX4" fmla="*/ 19112 w 19168"/>
              <a:gd name="connsiteY4" fmla="*/ 50 h 269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68" h="269955">
                <a:moveTo>
                  <a:pt x="19112" y="50"/>
                </a:moveTo>
                <a:cubicBezTo>
                  <a:pt x="18054" y="2167"/>
                  <a:pt x="1120" y="72546"/>
                  <a:pt x="62" y="117525"/>
                </a:cubicBezTo>
                <a:cubicBezTo>
                  <a:pt x="-996" y="162504"/>
                  <a:pt x="11704" y="272042"/>
                  <a:pt x="12762" y="269925"/>
                </a:cubicBezTo>
                <a:cubicBezTo>
                  <a:pt x="13820" y="267808"/>
                  <a:pt x="6941" y="147158"/>
                  <a:pt x="6412" y="104825"/>
                </a:cubicBezTo>
                <a:cubicBezTo>
                  <a:pt x="5883" y="62492"/>
                  <a:pt x="20170" y="-2067"/>
                  <a:pt x="19112" y="5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00464E98-8DD4-34CB-1081-96BDC79050EA}"/>
              </a:ext>
            </a:extLst>
          </p:cNvPr>
          <p:cNvSpPr/>
          <p:nvPr/>
        </p:nvSpPr>
        <p:spPr>
          <a:xfrm>
            <a:off x="4517957" y="5159373"/>
            <a:ext cx="476381" cy="177809"/>
          </a:xfrm>
          <a:custGeom>
            <a:avLst/>
            <a:gdLst>
              <a:gd name="connsiteX0" fmla="*/ 476318 w 476381"/>
              <a:gd name="connsiteY0" fmla="*/ 2 h 177809"/>
              <a:gd name="connsiteX1" fmla="*/ 222318 w 476381"/>
              <a:gd name="connsiteY1" fmla="*/ 120652 h 177809"/>
              <a:gd name="connsiteX2" fmla="*/ 68 w 476381"/>
              <a:gd name="connsiteY2" fmla="*/ 177802 h 177809"/>
              <a:gd name="connsiteX3" fmla="*/ 244543 w 476381"/>
              <a:gd name="connsiteY3" fmla="*/ 123827 h 177809"/>
              <a:gd name="connsiteX4" fmla="*/ 476318 w 476381"/>
              <a:gd name="connsiteY4" fmla="*/ 2 h 177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381" h="177809">
                <a:moveTo>
                  <a:pt x="476318" y="2"/>
                </a:moveTo>
                <a:cubicBezTo>
                  <a:pt x="472614" y="-527"/>
                  <a:pt x="301693" y="91019"/>
                  <a:pt x="222318" y="120652"/>
                </a:cubicBezTo>
                <a:cubicBezTo>
                  <a:pt x="142943" y="150285"/>
                  <a:pt x="-3636" y="177273"/>
                  <a:pt x="68" y="177802"/>
                </a:cubicBezTo>
                <a:cubicBezTo>
                  <a:pt x="3772" y="178331"/>
                  <a:pt x="168343" y="150285"/>
                  <a:pt x="244543" y="123827"/>
                </a:cubicBezTo>
                <a:cubicBezTo>
                  <a:pt x="320743" y="97369"/>
                  <a:pt x="480022" y="531"/>
                  <a:pt x="476318" y="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88BA29D4-7E2A-D857-D27B-D85AF7D335EF}"/>
              </a:ext>
            </a:extLst>
          </p:cNvPr>
          <p:cNvSpPr/>
          <p:nvPr/>
        </p:nvSpPr>
        <p:spPr>
          <a:xfrm>
            <a:off x="3960576" y="5151567"/>
            <a:ext cx="279322" cy="175087"/>
          </a:xfrm>
          <a:custGeom>
            <a:avLst/>
            <a:gdLst>
              <a:gd name="connsiteX0" fmla="*/ 1824 w 279322"/>
              <a:gd name="connsiteY0" fmla="*/ 1458 h 175087"/>
              <a:gd name="connsiteX1" fmla="*/ 274874 w 279322"/>
              <a:gd name="connsiteY1" fmla="*/ 172908 h 175087"/>
              <a:gd name="connsiteX2" fmla="*/ 160574 w 279322"/>
              <a:gd name="connsiteY2" fmla="*/ 93533 h 175087"/>
              <a:gd name="connsiteX3" fmla="*/ 1824 w 279322"/>
              <a:gd name="connsiteY3" fmla="*/ 1458 h 175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322" h="175087">
                <a:moveTo>
                  <a:pt x="1824" y="1458"/>
                </a:moveTo>
                <a:cubicBezTo>
                  <a:pt x="20874" y="14687"/>
                  <a:pt x="248416" y="157562"/>
                  <a:pt x="274874" y="172908"/>
                </a:cubicBezTo>
                <a:cubicBezTo>
                  <a:pt x="301332" y="188254"/>
                  <a:pt x="202907" y="118404"/>
                  <a:pt x="160574" y="93533"/>
                </a:cubicBezTo>
                <a:cubicBezTo>
                  <a:pt x="118241" y="68662"/>
                  <a:pt x="-17226" y="-11771"/>
                  <a:pt x="1824" y="145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A8EBC70C-1DF5-1269-91FF-9D1C8C8C6B22}"/>
              </a:ext>
            </a:extLst>
          </p:cNvPr>
          <p:cNvSpPr/>
          <p:nvPr/>
        </p:nvSpPr>
        <p:spPr>
          <a:xfrm>
            <a:off x="4228031" y="5200022"/>
            <a:ext cx="414965" cy="74366"/>
          </a:xfrm>
          <a:custGeom>
            <a:avLst/>
            <a:gdLst>
              <a:gd name="connsiteX0" fmla="*/ 1069 w 414965"/>
              <a:gd name="connsiteY0" fmla="*/ 57778 h 74366"/>
              <a:gd name="connsiteX1" fmla="*/ 236019 w 414965"/>
              <a:gd name="connsiteY1" fmla="*/ 73653 h 74366"/>
              <a:gd name="connsiteX2" fmla="*/ 378894 w 414965"/>
              <a:gd name="connsiteY2" fmla="*/ 64128 h 74366"/>
              <a:gd name="connsiteX3" fmla="*/ 413819 w 414965"/>
              <a:gd name="connsiteY3" fmla="*/ 628 h 74366"/>
              <a:gd name="connsiteX4" fmla="*/ 404294 w 414965"/>
              <a:gd name="connsiteY4" fmla="*/ 32378 h 74366"/>
              <a:gd name="connsiteX5" fmla="*/ 382069 w 414965"/>
              <a:gd name="connsiteY5" fmla="*/ 45078 h 74366"/>
              <a:gd name="connsiteX6" fmla="*/ 337619 w 414965"/>
              <a:gd name="connsiteY6" fmla="*/ 73653 h 74366"/>
              <a:gd name="connsiteX7" fmla="*/ 1069 w 414965"/>
              <a:gd name="connsiteY7" fmla="*/ 57778 h 7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4965" h="74366">
                <a:moveTo>
                  <a:pt x="1069" y="57778"/>
                </a:moveTo>
                <a:cubicBezTo>
                  <a:pt x="-15864" y="57778"/>
                  <a:pt x="173048" y="72595"/>
                  <a:pt x="236019" y="73653"/>
                </a:cubicBezTo>
                <a:cubicBezTo>
                  <a:pt x="298990" y="74711"/>
                  <a:pt x="349261" y="76299"/>
                  <a:pt x="378894" y="64128"/>
                </a:cubicBezTo>
                <a:cubicBezTo>
                  <a:pt x="408527" y="51957"/>
                  <a:pt x="409586" y="5920"/>
                  <a:pt x="413819" y="628"/>
                </a:cubicBezTo>
                <a:cubicBezTo>
                  <a:pt x="418052" y="-4664"/>
                  <a:pt x="409586" y="24970"/>
                  <a:pt x="404294" y="32378"/>
                </a:cubicBezTo>
                <a:cubicBezTo>
                  <a:pt x="399002" y="39786"/>
                  <a:pt x="393181" y="38199"/>
                  <a:pt x="382069" y="45078"/>
                </a:cubicBezTo>
                <a:cubicBezTo>
                  <a:pt x="370957" y="51957"/>
                  <a:pt x="396357" y="68891"/>
                  <a:pt x="337619" y="73653"/>
                </a:cubicBezTo>
                <a:cubicBezTo>
                  <a:pt x="278882" y="78416"/>
                  <a:pt x="18002" y="57778"/>
                  <a:pt x="1069" y="57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C0EBADDF-A100-E752-9572-83CF21948F57}"/>
              </a:ext>
            </a:extLst>
          </p:cNvPr>
          <p:cNvSpPr/>
          <p:nvPr/>
        </p:nvSpPr>
        <p:spPr>
          <a:xfrm>
            <a:off x="4213214" y="4841119"/>
            <a:ext cx="228635" cy="38991"/>
          </a:xfrm>
          <a:custGeom>
            <a:avLst/>
            <a:gdLst>
              <a:gd name="connsiteX0" fmla="*/ 11 w 228635"/>
              <a:gd name="connsiteY0" fmla="*/ 13456 h 38991"/>
              <a:gd name="connsiteX1" fmla="*/ 196861 w 228635"/>
              <a:gd name="connsiteY1" fmla="*/ 756 h 38991"/>
              <a:gd name="connsiteX2" fmla="*/ 222261 w 228635"/>
              <a:gd name="connsiteY2" fmla="*/ 38856 h 38991"/>
              <a:gd name="connsiteX3" fmla="*/ 206386 w 228635"/>
              <a:gd name="connsiteY3" fmla="*/ 13456 h 38991"/>
              <a:gd name="connsiteX4" fmla="*/ 11 w 228635"/>
              <a:gd name="connsiteY4" fmla="*/ 13456 h 38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35" h="38991">
                <a:moveTo>
                  <a:pt x="11" y="13456"/>
                </a:moveTo>
                <a:cubicBezTo>
                  <a:pt x="-1577" y="11339"/>
                  <a:pt x="159819" y="-3477"/>
                  <a:pt x="196861" y="756"/>
                </a:cubicBezTo>
                <a:cubicBezTo>
                  <a:pt x="233903" y="4989"/>
                  <a:pt x="220673" y="36739"/>
                  <a:pt x="222261" y="38856"/>
                </a:cubicBezTo>
                <a:cubicBezTo>
                  <a:pt x="223849" y="40973"/>
                  <a:pt x="242899" y="17689"/>
                  <a:pt x="206386" y="13456"/>
                </a:cubicBezTo>
                <a:cubicBezTo>
                  <a:pt x="169874" y="9223"/>
                  <a:pt x="1599" y="15573"/>
                  <a:pt x="11" y="13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1FDC3EB4-25FB-A1D3-1F32-F13B31E21698}"/>
              </a:ext>
            </a:extLst>
          </p:cNvPr>
          <p:cNvSpPr/>
          <p:nvPr/>
        </p:nvSpPr>
        <p:spPr>
          <a:xfrm>
            <a:off x="3988352" y="4853663"/>
            <a:ext cx="146366" cy="110112"/>
          </a:xfrm>
          <a:custGeom>
            <a:avLst/>
            <a:gdLst>
              <a:gd name="connsiteX0" fmla="*/ 145498 w 146366"/>
              <a:gd name="connsiteY0" fmla="*/ 912 h 110112"/>
              <a:gd name="connsiteX1" fmla="*/ 2623 w 146366"/>
              <a:gd name="connsiteY1" fmla="*/ 108862 h 110112"/>
              <a:gd name="connsiteX2" fmla="*/ 59773 w 146366"/>
              <a:gd name="connsiteY2" fmla="*/ 58062 h 110112"/>
              <a:gd name="connsiteX3" fmla="*/ 145498 w 146366"/>
              <a:gd name="connsiteY3" fmla="*/ 912 h 110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366" h="110112">
                <a:moveTo>
                  <a:pt x="145498" y="912"/>
                </a:moveTo>
                <a:cubicBezTo>
                  <a:pt x="135973" y="9379"/>
                  <a:pt x="16910" y="99337"/>
                  <a:pt x="2623" y="108862"/>
                </a:cubicBezTo>
                <a:cubicBezTo>
                  <a:pt x="-11664" y="118387"/>
                  <a:pt x="35960" y="70762"/>
                  <a:pt x="59773" y="58062"/>
                </a:cubicBezTo>
                <a:cubicBezTo>
                  <a:pt x="83585" y="45362"/>
                  <a:pt x="155023" y="-7555"/>
                  <a:pt x="145498" y="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D3058208-9B86-F2E7-8EBB-11921B5490FC}"/>
              </a:ext>
            </a:extLst>
          </p:cNvPr>
          <p:cNvSpPr/>
          <p:nvPr/>
        </p:nvSpPr>
        <p:spPr>
          <a:xfrm>
            <a:off x="4819650" y="4222291"/>
            <a:ext cx="41933" cy="107264"/>
          </a:xfrm>
          <a:custGeom>
            <a:avLst/>
            <a:gdLst>
              <a:gd name="connsiteX0" fmla="*/ 0 w 41933"/>
              <a:gd name="connsiteY0" fmla="*/ 459 h 107264"/>
              <a:gd name="connsiteX1" fmla="*/ 38100 w 41933"/>
              <a:gd name="connsiteY1" fmla="*/ 105234 h 107264"/>
              <a:gd name="connsiteX2" fmla="*/ 38100 w 41933"/>
              <a:gd name="connsiteY2" fmla="*/ 67134 h 107264"/>
              <a:gd name="connsiteX3" fmla="*/ 0 w 41933"/>
              <a:gd name="connsiteY3" fmla="*/ 459 h 107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33" h="107264">
                <a:moveTo>
                  <a:pt x="0" y="459"/>
                </a:moveTo>
                <a:cubicBezTo>
                  <a:pt x="0" y="6809"/>
                  <a:pt x="31750" y="94122"/>
                  <a:pt x="38100" y="105234"/>
                </a:cubicBezTo>
                <a:cubicBezTo>
                  <a:pt x="44450" y="116346"/>
                  <a:pt x="41804" y="78776"/>
                  <a:pt x="38100" y="67134"/>
                </a:cubicBezTo>
                <a:cubicBezTo>
                  <a:pt x="34396" y="55492"/>
                  <a:pt x="0" y="-5891"/>
                  <a:pt x="0" y="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AF0C6C44-2186-1FAB-7E43-7E393122FE57}"/>
              </a:ext>
            </a:extLst>
          </p:cNvPr>
          <p:cNvSpPr/>
          <p:nvPr/>
        </p:nvSpPr>
        <p:spPr>
          <a:xfrm>
            <a:off x="4539699" y="4124159"/>
            <a:ext cx="95912" cy="92094"/>
          </a:xfrm>
          <a:custGeom>
            <a:avLst/>
            <a:gdLst>
              <a:gd name="connsiteX0" fmla="*/ 95801 w 95912"/>
              <a:gd name="connsiteY0" fmla="*/ 166 h 92094"/>
              <a:gd name="connsiteX1" fmla="*/ 3726 w 95912"/>
              <a:gd name="connsiteY1" fmla="*/ 89066 h 92094"/>
              <a:gd name="connsiteX2" fmla="*/ 22776 w 95912"/>
              <a:gd name="connsiteY2" fmla="*/ 66841 h 92094"/>
              <a:gd name="connsiteX3" fmla="*/ 95801 w 95912"/>
              <a:gd name="connsiteY3" fmla="*/ 166 h 9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912" h="92094">
                <a:moveTo>
                  <a:pt x="95801" y="166"/>
                </a:moveTo>
                <a:cubicBezTo>
                  <a:pt x="92626" y="3870"/>
                  <a:pt x="15897" y="77953"/>
                  <a:pt x="3726" y="89066"/>
                </a:cubicBezTo>
                <a:cubicBezTo>
                  <a:pt x="-8445" y="100179"/>
                  <a:pt x="12193" y="77953"/>
                  <a:pt x="22776" y="66841"/>
                </a:cubicBezTo>
                <a:cubicBezTo>
                  <a:pt x="33359" y="55729"/>
                  <a:pt x="98976" y="-3538"/>
                  <a:pt x="95801" y="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F8E63100-898E-CBDB-53E8-6534A4A2CD00}"/>
              </a:ext>
            </a:extLst>
          </p:cNvPr>
          <p:cNvSpPr/>
          <p:nvPr/>
        </p:nvSpPr>
        <p:spPr>
          <a:xfrm>
            <a:off x="4479918" y="3838206"/>
            <a:ext cx="63520" cy="392347"/>
          </a:xfrm>
          <a:custGeom>
            <a:avLst/>
            <a:gdLst>
              <a:gd name="connsiteX0" fmla="*/ 7 w 63520"/>
              <a:gd name="connsiteY0" fmla="*/ 369 h 392347"/>
              <a:gd name="connsiteX1" fmla="*/ 38107 w 63520"/>
              <a:gd name="connsiteY1" fmla="*/ 330569 h 392347"/>
              <a:gd name="connsiteX2" fmla="*/ 63507 w 63520"/>
              <a:gd name="connsiteY2" fmla="*/ 387719 h 392347"/>
              <a:gd name="connsiteX3" fmla="*/ 34932 w 63520"/>
              <a:gd name="connsiteY3" fmla="*/ 267069 h 392347"/>
              <a:gd name="connsiteX4" fmla="*/ 7 w 63520"/>
              <a:gd name="connsiteY4" fmla="*/ 369 h 392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20" h="392347">
                <a:moveTo>
                  <a:pt x="7" y="369"/>
                </a:moveTo>
                <a:cubicBezTo>
                  <a:pt x="536" y="10952"/>
                  <a:pt x="27524" y="266011"/>
                  <a:pt x="38107" y="330569"/>
                </a:cubicBezTo>
                <a:cubicBezTo>
                  <a:pt x="48690" y="395127"/>
                  <a:pt x="64036" y="398302"/>
                  <a:pt x="63507" y="387719"/>
                </a:cubicBezTo>
                <a:cubicBezTo>
                  <a:pt x="62978" y="377136"/>
                  <a:pt x="43399" y="324748"/>
                  <a:pt x="34932" y="267069"/>
                </a:cubicBezTo>
                <a:cubicBezTo>
                  <a:pt x="26465" y="209390"/>
                  <a:pt x="-522" y="-10214"/>
                  <a:pt x="7" y="36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AD16CD4C-2D35-2292-C604-03077E4A7437}"/>
              </a:ext>
            </a:extLst>
          </p:cNvPr>
          <p:cNvSpPr/>
          <p:nvPr/>
        </p:nvSpPr>
        <p:spPr>
          <a:xfrm>
            <a:off x="4229093" y="3371421"/>
            <a:ext cx="57179" cy="402195"/>
          </a:xfrm>
          <a:custGeom>
            <a:avLst/>
            <a:gdLst>
              <a:gd name="connsiteX0" fmla="*/ 7 w 57179"/>
              <a:gd name="connsiteY0" fmla="*/ 429 h 402195"/>
              <a:gd name="connsiteX1" fmla="*/ 38107 w 57179"/>
              <a:gd name="connsiteY1" fmla="*/ 305229 h 402195"/>
              <a:gd name="connsiteX2" fmla="*/ 57157 w 57179"/>
              <a:gd name="connsiteY2" fmla="*/ 400479 h 402195"/>
              <a:gd name="connsiteX3" fmla="*/ 41282 w 57179"/>
              <a:gd name="connsiteY3" fmla="*/ 241729 h 402195"/>
              <a:gd name="connsiteX4" fmla="*/ 7 w 57179"/>
              <a:gd name="connsiteY4" fmla="*/ 429 h 402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79" h="402195">
                <a:moveTo>
                  <a:pt x="7" y="429"/>
                </a:moveTo>
                <a:cubicBezTo>
                  <a:pt x="-522" y="11012"/>
                  <a:pt x="28582" y="238554"/>
                  <a:pt x="38107" y="305229"/>
                </a:cubicBezTo>
                <a:cubicBezTo>
                  <a:pt x="47632" y="371904"/>
                  <a:pt x="56628" y="411062"/>
                  <a:pt x="57157" y="400479"/>
                </a:cubicBezTo>
                <a:cubicBezTo>
                  <a:pt x="57686" y="389896"/>
                  <a:pt x="48690" y="305758"/>
                  <a:pt x="41282" y="241729"/>
                </a:cubicBezTo>
                <a:cubicBezTo>
                  <a:pt x="33874" y="177700"/>
                  <a:pt x="536" y="-10154"/>
                  <a:pt x="7" y="42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D15913C8-1993-E783-5B74-D744DC09B8FB}"/>
              </a:ext>
            </a:extLst>
          </p:cNvPr>
          <p:cNvSpPr/>
          <p:nvPr/>
        </p:nvSpPr>
        <p:spPr>
          <a:xfrm>
            <a:off x="4517941" y="3355975"/>
            <a:ext cx="88204" cy="333375"/>
          </a:xfrm>
          <a:custGeom>
            <a:avLst/>
            <a:gdLst>
              <a:gd name="connsiteX0" fmla="*/ 84 w 88204"/>
              <a:gd name="connsiteY0" fmla="*/ 0 h 333375"/>
              <a:gd name="connsiteX1" fmla="*/ 69934 w 88204"/>
              <a:gd name="connsiteY1" fmla="*/ 187325 h 333375"/>
              <a:gd name="connsiteX2" fmla="*/ 73109 w 88204"/>
              <a:gd name="connsiteY2" fmla="*/ 333375 h 333375"/>
              <a:gd name="connsiteX3" fmla="*/ 85809 w 88204"/>
              <a:gd name="connsiteY3" fmla="*/ 187325 h 333375"/>
              <a:gd name="connsiteX4" fmla="*/ 84 w 88204"/>
              <a:gd name="connsiteY4" fmla="*/ 0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04" h="333375">
                <a:moveTo>
                  <a:pt x="84" y="0"/>
                </a:moveTo>
                <a:cubicBezTo>
                  <a:pt x="-2562" y="0"/>
                  <a:pt x="57763" y="131763"/>
                  <a:pt x="69934" y="187325"/>
                </a:cubicBezTo>
                <a:cubicBezTo>
                  <a:pt x="82105" y="242887"/>
                  <a:pt x="70463" y="333375"/>
                  <a:pt x="73109" y="333375"/>
                </a:cubicBezTo>
                <a:cubicBezTo>
                  <a:pt x="75755" y="333375"/>
                  <a:pt x="94805" y="240242"/>
                  <a:pt x="85809" y="187325"/>
                </a:cubicBezTo>
                <a:cubicBezTo>
                  <a:pt x="76813" y="134408"/>
                  <a:pt x="2730" y="0"/>
                  <a:pt x="84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C1316BBA-00B5-88FF-B7B8-F3E6769CAB21}"/>
              </a:ext>
            </a:extLst>
          </p:cNvPr>
          <p:cNvSpPr/>
          <p:nvPr/>
        </p:nvSpPr>
        <p:spPr>
          <a:xfrm>
            <a:off x="4086161" y="3263785"/>
            <a:ext cx="118636" cy="155928"/>
          </a:xfrm>
          <a:custGeom>
            <a:avLst/>
            <a:gdLst>
              <a:gd name="connsiteX0" fmla="*/ 64 w 118636"/>
              <a:gd name="connsiteY0" fmla="*/ 115 h 155928"/>
              <a:gd name="connsiteX1" fmla="*/ 95314 w 118636"/>
              <a:gd name="connsiteY1" fmla="*/ 85840 h 155928"/>
              <a:gd name="connsiteX2" fmla="*/ 111189 w 118636"/>
              <a:gd name="connsiteY2" fmla="*/ 155690 h 155928"/>
              <a:gd name="connsiteX3" fmla="*/ 111189 w 118636"/>
              <a:gd name="connsiteY3" fmla="*/ 104890 h 155928"/>
              <a:gd name="connsiteX4" fmla="*/ 64 w 118636"/>
              <a:gd name="connsiteY4" fmla="*/ 115 h 155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636" h="155928">
                <a:moveTo>
                  <a:pt x="64" y="115"/>
                </a:moveTo>
                <a:cubicBezTo>
                  <a:pt x="-2582" y="-3060"/>
                  <a:pt x="76793" y="59911"/>
                  <a:pt x="95314" y="85840"/>
                </a:cubicBezTo>
                <a:cubicBezTo>
                  <a:pt x="113835" y="111769"/>
                  <a:pt x="108543" y="152515"/>
                  <a:pt x="111189" y="155690"/>
                </a:cubicBezTo>
                <a:cubicBezTo>
                  <a:pt x="113835" y="158865"/>
                  <a:pt x="126535" y="129761"/>
                  <a:pt x="111189" y="104890"/>
                </a:cubicBezTo>
                <a:cubicBezTo>
                  <a:pt x="95843" y="80019"/>
                  <a:pt x="2710" y="3290"/>
                  <a:pt x="64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BF1C4A3E-92D9-B9EB-B3A6-DEE66CBC88DC}"/>
              </a:ext>
            </a:extLst>
          </p:cNvPr>
          <p:cNvSpPr/>
          <p:nvPr/>
        </p:nvSpPr>
        <p:spPr>
          <a:xfrm>
            <a:off x="4598869" y="3159108"/>
            <a:ext cx="81094" cy="323884"/>
          </a:xfrm>
          <a:custGeom>
            <a:avLst/>
            <a:gdLst>
              <a:gd name="connsiteX0" fmla="*/ 81081 w 81094"/>
              <a:gd name="connsiteY0" fmla="*/ 17 h 323884"/>
              <a:gd name="connsiteX1" fmla="*/ 8056 w 81094"/>
              <a:gd name="connsiteY1" fmla="*/ 165117 h 323884"/>
              <a:gd name="connsiteX2" fmla="*/ 14406 w 81094"/>
              <a:gd name="connsiteY2" fmla="*/ 323867 h 323884"/>
              <a:gd name="connsiteX3" fmla="*/ 1706 w 81094"/>
              <a:gd name="connsiteY3" fmla="*/ 155592 h 323884"/>
              <a:gd name="connsiteX4" fmla="*/ 81081 w 81094"/>
              <a:gd name="connsiteY4" fmla="*/ 17 h 323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094" h="323884">
                <a:moveTo>
                  <a:pt x="81081" y="17"/>
                </a:moveTo>
                <a:cubicBezTo>
                  <a:pt x="82139" y="1605"/>
                  <a:pt x="19168" y="111142"/>
                  <a:pt x="8056" y="165117"/>
                </a:cubicBezTo>
                <a:cubicBezTo>
                  <a:pt x="-3056" y="219092"/>
                  <a:pt x="15464" y="325455"/>
                  <a:pt x="14406" y="323867"/>
                </a:cubicBezTo>
                <a:cubicBezTo>
                  <a:pt x="13348" y="322279"/>
                  <a:pt x="-5702" y="205334"/>
                  <a:pt x="1706" y="155592"/>
                </a:cubicBezTo>
                <a:cubicBezTo>
                  <a:pt x="9114" y="105850"/>
                  <a:pt x="80023" y="-1571"/>
                  <a:pt x="81081" y="1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3FBC617B-79D9-96C3-D96E-3182872C50C8}"/>
              </a:ext>
            </a:extLst>
          </p:cNvPr>
          <p:cNvSpPr/>
          <p:nvPr/>
        </p:nvSpPr>
        <p:spPr>
          <a:xfrm>
            <a:off x="4025749" y="3282873"/>
            <a:ext cx="159997" cy="193844"/>
          </a:xfrm>
          <a:custGeom>
            <a:avLst/>
            <a:gdLst>
              <a:gd name="connsiteX0" fmla="*/ 151 w 159997"/>
              <a:gd name="connsiteY0" fmla="*/ 77 h 193844"/>
              <a:gd name="connsiteX1" fmla="*/ 108101 w 159997"/>
              <a:gd name="connsiteY1" fmla="*/ 95327 h 193844"/>
              <a:gd name="connsiteX2" fmla="*/ 158901 w 159997"/>
              <a:gd name="connsiteY2" fmla="*/ 193752 h 193844"/>
              <a:gd name="connsiteX3" fmla="*/ 133501 w 159997"/>
              <a:gd name="connsiteY3" fmla="*/ 111202 h 193844"/>
              <a:gd name="connsiteX4" fmla="*/ 151 w 159997"/>
              <a:gd name="connsiteY4" fmla="*/ 77 h 193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997" h="193844">
                <a:moveTo>
                  <a:pt x="151" y="77"/>
                </a:moveTo>
                <a:cubicBezTo>
                  <a:pt x="-4082" y="-2569"/>
                  <a:pt x="81643" y="63048"/>
                  <a:pt x="108101" y="95327"/>
                </a:cubicBezTo>
                <a:cubicBezTo>
                  <a:pt x="134559" y="127606"/>
                  <a:pt x="154668" y="191106"/>
                  <a:pt x="158901" y="193752"/>
                </a:cubicBezTo>
                <a:cubicBezTo>
                  <a:pt x="163134" y="196398"/>
                  <a:pt x="155197" y="141364"/>
                  <a:pt x="133501" y="111202"/>
                </a:cubicBezTo>
                <a:cubicBezTo>
                  <a:pt x="111805" y="81040"/>
                  <a:pt x="4384" y="2723"/>
                  <a:pt x="151" y="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FE35E3C2-149F-97F2-F6DB-6B1C88B16BE6}"/>
              </a:ext>
            </a:extLst>
          </p:cNvPr>
          <p:cNvSpPr/>
          <p:nvPr/>
        </p:nvSpPr>
        <p:spPr>
          <a:xfrm>
            <a:off x="3399958" y="3262808"/>
            <a:ext cx="420275" cy="32849"/>
          </a:xfrm>
          <a:custGeom>
            <a:avLst/>
            <a:gdLst>
              <a:gd name="connsiteX0" fmla="*/ 467 w 420275"/>
              <a:gd name="connsiteY0" fmla="*/ 32842 h 32849"/>
              <a:gd name="connsiteX1" fmla="*/ 298917 w 420275"/>
              <a:gd name="connsiteY1" fmla="*/ 4267 h 32849"/>
              <a:gd name="connsiteX2" fmla="*/ 419567 w 420275"/>
              <a:gd name="connsiteY2" fmla="*/ 32842 h 32849"/>
              <a:gd name="connsiteX3" fmla="*/ 343367 w 420275"/>
              <a:gd name="connsiteY3" fmla="*/ 4267 h 32849"/>
              <a:gd name="connsiteX4" fmla="*/ 232242 w 420275"/>
              <a:gd name="connsiteY4" fmla="*/ 1092 h 32849"/>
              <a:gd name="connsiteX5" fmla="*/ 467 w 420275"/>
              <a:gd name="connsiteY5" fmla="*/ 32842 h 32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275" h="32849">
                <a:moveTo>
                  <a:pt x="467" y="32842"/>
                </a:moveTo>
                <a:cubicBezTo>
                  <a:pt x="11579" y="33371"/>
                  <a:pt x="229067" y="4267"/>
                  <a:pt x="298917" y="4267"/>
                </a:cubicBezTo>
                <a:cubicBezTo>
                  <a:pt x="368767" y="4267"/>
                  <a:pt x="412159" y="32842"/>
                  <a:pt x="419567" y="32842"/>
                </a:cubicBezTo>
                <a:cubicBezTo>
                  <a:pt x="426975" y="32842"/>
                  <a:pt x="374588" y="9559"/>
                  <a:pt x="343367" y="4267"/>
                </a:cubicBezTo>
                <a:cubicBezTo>
                  <a:pt x="312146" y="-1025"/>
                  <a:pt x="285159" y="-495"/>
                  <a:pt x="232242" y="1092"/>
                </a:cubicBezTo>
                <a:cubicBezTo>
                  <a:pt x="179325" y="2679"/>
                  <a:pt x="-10645" y="32313"/>
                  <a:pt x="467" y="328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FE64C8C3-96B5-8785-684C-426BA17596D1}"/>
              </a:ext>
            </a:extLst>
          </p:cNvPr>
          <p:cNvSpPr/>
          <p:nvPr/>
        </p:nvSpPr>
        <p:spPr>
          <a:xfrm>
            <a:off x="4930663" y="3141309"/>
            <a:ext cx="517871" cy="65572"/>
          </a:xfrm>
          <a:custGeom>
            <a:avLst/>
            <a:gdLst>
              <a:gd name="connsiteX0" fmla="*/ 112 w 517871"/>
              <a:gd name="connsiteY0" fmla="*/ 65441 h 65572"/>
              <a:gd name="connsiteX1" fmla="*/ 333487 w 517871"/>
              <a:gd name="connsiteY1" fmla="*/ 5116 h 65572"/>
              <a:gd name="connsiteX2" fmla="*/ 517637 w 517871"/>
              <a:gd name="connsiteY2" fmla="*/ 5116 h 65572"/>
              <a:gd name="connsiteX3" fmla="*/ 298562 w 517871"/>
              <a:gd name="connsiteY3" fmla="*/ 20991 h 65572"/>
              <a:gd name="connsiteX4" fmla="*/ 112 w 517871"/>
              <a:gd name="connsiteY4" fmla="*/ 65441 h 6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871" h="65572">
                <a:moveTo>
                  <a:pt x="112" y="65441"/>
                </a:moveTo>
                <a:cubicBezTo>
                  <a:pt x="5933" y="62795"/>
                  <a:pt x="247233" y="15170"/>
                  <a:pt x="333487" y="5116"/>
                </a:cubicBezTo>
                <a:cubicBezTo>
                  <a:pt x="419741" y="-4938"/>
                  <a:pt x="523458" y="2470"/>
                  <a:pt x="517637" y="5116"/>
                </a:cubicBezTo>
                <a:cubicBezTo>
                  <a:pt x="511816" y="7762"/>
                  <a:pt x="381112" y="11995"/>
                  <a:pt x="298562" y="20991"/>
                </a:cubicBezTo>
                <a:cubicBezTo>
                  <a:pt x="216012" y="29987"/>
                  <a:pt x="-5709" y="68087"/>
                  <a:pt x="112" y="65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2D3C4B9C-4998-A6A0-C89E-86752D903F1F}"/>
              </a:ext>
            </a:extLst>
          </p:cNvPr>
          <p:cNvSpPr/>
          <p:nvPr/>
        </p:nvSpPr>
        <p:spPr>
          <a:xfrm>
            <a:off x="4673437" y="3293854"/>
            <a:ext cx="89489" cy="345177"/>
          </a:xfrm>
          <a:custGeom>
            <a:avLst/>
            <a:gdLst>
              <a:gd name="connsiteX0" fmla="*/ 89063 w 89489"/>
              <a:gd name="connsiteY0" fmla="*/ 4971 h 345177"/>
              <a:gd name="connsiteX1" fmla="*/ 6513 w 89489"/>
              <a:gd name="connsiteY1" fmla="*/ 236746 h 345177"/>
              <a:gd name="connsiteX2" fmla="*/ 54138 w 89489"/>
              <a:gd name="connsiteY2" fmla="*/ 344696 h 345177"/>
              <a:gd name="connsiteX3" fmla="*/ 163 w 89489"/>
              <a:gd name="connsiteY3" fmla="*/ 268496 h 345177"/>
              <a:gd name="connsiteX4" fmla="*/ 38263 w 89489"/>
              <a:gd name="connsiteY4" fmla="*/ 90696 h 345177"/>
              <a:gd name="connsiteX5" fmla="*/ 89063 w 89489"/>
              <a:gd name="connsiteY5" fmla="*/ 4971 h 345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489" h="345177">
                <a:moveTo>
                  <a:pt x="89063" y="4971"/>
                </a:moveTo>
                <a:cubicBezTo>
                  <a:pt x="83771" y="29313"/>
                  <a:pt x="12334" y="180125"/>
                  <a:pt x="6513" y="236746"/>
                </a:cubicBezTo>
                <a:cubicBezTo>
                  <a:pt x="692" y="293367"/>
                  <a:pt x="55196" y="339405"/>
                  <a:pt x="54138" y="344696"/>
                </a:cubicBezTo>
                <a:cubicBezTo>
                  <a:pt x="53080" y="349987"/>
                  <a:pt x="2809" y="310829"/>
                  <a:pt x="163" y="268496"/>
                </a:cubicBezTo>
                <a:cubicBezTo>
                  <a:pt x="-2483" y="226163"/>
                  <a:pt x="27680" y="129854"/>
                  <a:pt x="38263" y="90696"/>
                </a:cubicBezTo>
                <a:cubicBezTo>
                  <a:pt x="48846" y="51538"/>
                  <a:pt x="94355" y="-19371"/>
                  <a:pt x="89063" y="497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3544020B-BC9B-C818-9E5D-B6BC4AC50509}"/>
              </a:ext>
            </a:extLst>
          </p:cNvPr>
          <p:cNvSpPr/>
          <p:nvPr/>
        </p:nvSpPr>
        <p:spPr>
          <a:xfrm>
            <a:off x="4784721" y="3362257"/>
            <a:ext cx="47677" cy="231916"/>
          </a:xfrm>
          <a:custGeom>
            <a:avLst/>
            <a:gdLst>
              <a:gd name="connsiteX0" fmla="*/ 47629 w 47677"/>
              <a:gd name="connsiteY0" fmla="*/ 68 h 231916"/>
              <a:gd name="connsiteX1" fmla="*/ 9529 w 47677"/>
              <a:gd name="connsiteY1" fmla="*/ 111193 h 231916"/>
              <a:gd name="connsiteX2" fmla="*/ 34929 w 47677"/>
              <a:gd name="connsiteY2" fmla="*/ 231843 h 231916"/>
              <a:gd name="connsiteX3" fmla="*/ 4 w 47677"/>
              <a:gd name="connsiteY3" fmla="*/ 127068 h 231916"/>
              <a:gd name="connsiteX4" fmla="*/ 47629 w 47677"/>
              <a:gd name="connsiteY4" fmla="*/ 68 h 23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77" h="231916">
                <a:moveTo>
                  <a:pt x="47629" y="68"/>
                </a:moveTo>
                <a:cubicBezTo>
                  <a:pt x="49217" y="-2578"/>
                  <a:pt x="11646" y="72564"/>
                  <a:pt x="9529" y="111193"/>
                </a:cubicBezTo>
                <a:cubicBezTo>
                  <a:pt x="7412" y="149822"/>
                  <a:pt x="36516" y="229197"/>
                  <a:pt x="34929" y="231843"/>
                </a:cubicBezTo>
                <a:cubicBezTo>
                  <a:pt x="33341" y="234489"/>
                  <a:pt x="533" y="164639"/>
                  <a:pt x="4" y="127068"/>
                </a:cubicBezTo>
                <a:cubicBezTo>
                  <a:pt x="-525" y="89497"/>
                  <a:pt x="46041" y="2714"/>
                  <a:pt x="47629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9284BAC4-858B-8515-36B5-82FC97C8B408}"/>
              </a:ext>
            </a:extLst>
          </p:cNvPr>
          <p:cNvSpPr/>
          <p:nvPr/>
        </p:nvSpPr>
        <p:spPr>
          <a:xfrm>
            <a:off x="5303594" y="3740605"/>
            <a:ext cx="390874" cy="159284"/>
          </a:xfrm>
          <a:custGeom>
            <a:avLst/>
            <a:gdLst>
              <a:gd name="connsiteX0" fmla="*/ 1831 w 390874"/>
              <a:gd name="connsiteY0" fmla="*/ 158295 h 159284"/>
              <a:gd name="connsiteX1" fmla="*/ 382831 w 390874"/>
              <a:gd name="connsiteY1" fmla="*/ 2720 h 159284"/>
              <a:gd name="connsiteX2" fmla="*/ 243131 w 390874"/>
              <a:gd name="connsiteY2" fmla="*/ 66220 h 159284"/>
              <a:gd name="connsiteX3" fmla="*/ 1831 w 390874"/>
              <a:gd name="connsiteY3" fmla="*/ 158295 h 15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874" h="159284">
                <a:moveTo>
                  <a:pt x="1831" y="158295"/>
                </a:moveTo>
                <a:cubicBezTo>
                  <a:pt x="25114" y="147712"/>
                  <a:pt x="342614" y="18066"/>
                  <a:pt x="382831" y="2720"/>
                </a:cubicBezTo>
                <a:cubicBezTo>
                  <a:pt x="423048" y="-12626"/>
                  <a:pt x="302398" y="40820"/>
                  <a:pt x="243131" y="66220"/>
                </a:cubicBezTo>
                <a:cubicBezTo>
                  <a:pt x="183864" y="91620"/>
                  <a:pt x="-21452" y="168878"/>
                  <a:pt x="1831" y="15829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DF3A612D-F550-C1E1-BED1-846A842DC81F}"/>
              </a:ext>
            </a:extLst>
          </p:cNvPr>
          <p:cNvSpPr/>
          <p:nvPr/>
        </p:nvSpPr>
        <p:spPr>
          <a:xfrm>
            <a:off x="5708569" y="3848090"/>
            <a:ext cx="58628" cy="203225"/>
          </a:xfrm>
          <a:custGeom>
            <a:avLst/>
            <a:gdLst>
              <a:gd name="connsiteX0" fmla="*/ 81 w 58628"/>
              <a:gd name="connsiteY0" fmla="*/ 10 h 203225"/>
              <a:gd name="connsiteX1" fmla="*/ 44531 w 58628"/>
              <a:gd name="connsiteY1" fmla="*/ 114310 h 203225"/>
              <a:gd name="connsiteX2" fmla="*/ 41356 w 58628"/>
              <a:gd name="connsiteY2" fmla="*/ 203210 h 203225"/>
              <a:gd name="connsiteX3" fmla="*/ 57231 w 58628"/>
              <a:gd name="connsiteY3" fmla="*/ 120660 h 203225"/>
              <a:gd name="connsiteX4" fmla="*/ 81 w 58628"/>
              <a:gd name="connsiteY4" fmla="*/ 10 h 20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628" h="203225">
                <a:moveTo>
                  <a:pt x="81" y="10"/>
                </a:moveTo>
                <a:cubicBezTo>
                  <a:pt x="-2036" y="-1048"/>
                  <a:pt x="37652" y="80443"/>
                  <a:pt x="44531" y="114310"/>
                </a:cubicBezTo>
                <a:cubicBezTo>
                  <a:pt x="51410" y="148177"/>
                  <a:pt x="39239" y="202152"/>
                  <a:pt x="41356" y="203210"/>
                </a:cubicBezTo>
                <a:cubicBezTo>
                  <a:pt x="43473" y="204268"/>
                  <a:pt x="64110" y="149235"/>
                  <a:pt x="57231" y="120660"/>
                </a:cubicBezTo>
                <a:cubicBezTo>
                  <a:pt x="50352" y="92085"/>
                  <a:pt x="2198" y="1068"/>
                  <a:pt x="81" y="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E1634C37-E02C-52BE-813D-FE9CFBFCC81E}"/>
              </a:ext>
            </a:extLst>
          </p:cNvPr>
          <p:cNvSpPr/>
          <p:nvPr/>
        </p:nvSpPr>
        <p:spPr>
          <a:xfrm>
            <a:off x="5266319" y="4219575"/>
            <a:ext cx="369337" cy="74574"/>
          </a:xfrm>
          <a:custGeom>
            <a:avLst/>
            <a:gdLst>
              <a:gd name="connsiteX0" fmla="*/ 1006 w 369337"/>
              <a:gd name="connsiteY0" fmla="*/ 0 h 74574"/>
              <a:gd name="connsiteX1" fmla="*/ 169281 w 369337"/>
              <a:gd name="connsiteY1" fmla="*/ 57150 h 74574"/>
              <a:gd name="connsiteX2" fmla="*/ 245481 w 369337"/>
              <a:gd name="connsiteY2" fmla="*/ 73025 h 74574"/>
              <a:gd name="connsiteX3" fmla="*/ 369306 w 369337"/>
              <a:gd name="connsiteY3" fmla="*/ 25400 h 74574"/>
              <a:gd name="connsiteX4" fmla="*/ 255006 w 369337"/>
              <a:gd name="connsiteY4" fmla="*/ 57150 h 74574"/>
              <a:gd name="connsiteX5" fmla="*/ 1006 w 369337"/>
              <a:gd name="connsiteY5" fmla="*/ 0 h 74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337" h="74574">
                <a:moveTo>
                  <a:pt x="1006" y="0"/>
                </a:moveTo>
                <a:cubicBezTo>
                  <a:pt x="-13281" y="0"/>
                  <a:pt x="128535" y="44979"/>
                  <a:pt x="169281" y="57150"/>
                </a:cubicBezTo>
                <a:cubicBezTo>
                  <a:pt x="210027" y="69321"/>
                  <a:pt x="212144" y="78317"/>
                  <a:pt x="245481" y="73025"/>
                </a:cubicBezTo>
                <a:cubicBezTo>
                  <a:pt x="278818" y="67733"/>
                  <a:pt x="367719" y="28046"/>
                  <a:pt x="369306" y="25400"/>
                </a:cubicBezTo>
                <a:cubicBezTo>
                  <a:pt x="370894" y="22754"/>
                  <a:pt x="311627" y="59267"/>
                  <a:pt x="255006" y="57150"/>
                </a:cubicBezTo>
                <a:cubicBezTo>
                  <a:pt x="198385" y="55033"/>
                  <a:pt x="15293" y="0"/>
                  <a:pt x="1006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0776D762-5AB6-F8F0-E8A0-B641BED55FB7}"/>
              </a:ext>
            </a:extLst>
          </p:cNvPr>
          <p:cNvSpPr/>
          <p:nvPr/>
        </p:nvSpPr>
        <p:spPr>
          <a:xfrm>
            <a:off x="4403384" y="5483216"/>
            <a:ext cx="430015" cy="25514"/>
          </a:xfrm>
          <a:custGeom>
            <a:avLst/>
            <a:gdLst>
              <a:gd name="connsiteX0" fmla="*/ 341 w 430015"/>
              <a:gd name="connsiteY0" fmla="*/ 22234 h 25514"/>
              <a:gd name="connsiteX1" fmla="*/ 254341 w 430015"/>
              <a:gd name="connsiteY1" fmla="*/ 9 h 25514"/>
              <a:gd name="connsiteX2" fmla="*/ 428966 w 430015"/>
              <a:gd name="connsiteY2" fmla="*/ 25409 h 25514"/>
              <a:gd name="connsiteX3" fmla="*/ 311491 w 430015"/>
              <a:gd name="connsiteY3" fmla="*/ 9534 h 25514"/>
              <a:gd name="connsiteX4" fmla="*/ 341 w 430015"/>
              <a:gd name="connsiteY4" fmla="*/ 22234 h 25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015" h="25514">
                <a:moveTo>
                  <a:pt x="341" y="22234"/>
                </a:moveTo>
                <a:cubicBezTo>
                  <a:pt x="-9184" y="20646"/>
                  <a:pt x="182904" y="-520"/>
                  <a:pt x="254341" y="9"/>
                </a:cubicBezTo>
                <a:cubicBezTo>
                  <a:pt x="325779" y="538"/>
                  <a:pt x="419441" y="23822"/>
                  <a:pt x="428966" y="25409"/>
                </a:cubicBezTo>
                <a:cubicBezTo>
                  <a:pt x="438491" y="26997"/>
                  <a:pt x="381870" y="10063"/>
                  <a:pt x="311491" y="9534"/>
                </a:cubicBezTo>
                <a:cubicBezTo>
                  <a:pt x="241112" y="9005"/>
                  <a:pt x="9866" y="23822"/>
                  <a:pt x="341" y="2223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5FF7F728-0210-354E-BD09-DB7FC4B20C42}"/>
              </a:ext>
            </a:extLst>
          </p:cNvPr>
          <p:cNvSpPr/>
          <p:nvPr/>
        </p:nvSpPr>
        <p:spPr>
          <a:xfrm>
            <a:off x="4835465" y="5562325"/>
            <a:ext cx="79584" cy="98824"/>
          </a:xfrm>
          <a:custGeom>
            <a:avLst/>
            <a:gdLst>
              <a:gd name="connsiteX0" fmla="*/ 60 w 79584"/>
              <a:gd name="connsiteY0" fmla="*/ 275 h 98824"/>
              <a:gd name="connsiteX1" fmla="*/ 63560 w 79584"/>
              <a:gd name="connsiteY1" fmla="*/ 44725 h 98824"/>
              <a:gd name="connsiteX2" fmla="*/ 69910 w 79584"/>
              <a:gd name="connsiteY2" fmla="*/ 98700 h 98824"/>
              <a:gd name="connsiteX3" fmla="*/ 76260 w 79584"/>
              <a:gd name="connsiteY3" fmla="*/ 28850 h 98824"/>
              <a:gd name="connsiteX4" fmla="*/ 60 w 79584"/>
              <a:gd name="connsiteY4" fmla="*/ 275 h 9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584" h="98824">
                <a:moveTo>
                  <a:pt x="60" y="275"/>
                </a:moveTo>
                <a:cubicBezTo>
                  <a:pt x="-2057" y="2921"/>
                  <a:pt x="51918" y="28321"/>
                  <a:pt x="63560" y="44725"/>
                </a:cubicBezTo>
                <a:cubicBezTo>
                  <a:pt x="75202" y="61129"/>
                  <a:pt x="67793" y="101346"/>
                  <a:pt x="69910" y="98700"/>
                </a:cubicBezTo>
                <a:cubicBezTo>
                  <a:pt x="72027" y="96054"/>
                  <a:pt x="85785" y="43137"/>
                  <a:pt x="76260" y="28850"/>
                </a:cubicBezTo>
                <a:cubicBezTo>
                  <a:pt x="66735" y="14563"/>
                  <a:pt x="2177" y="-2371"/>
                  <a:pt x="60" y="27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0E60108C-F56B-E7DC-9ADC-626EB5207CC5}"/>
              </a:ext>
            </a:extLst>
          </p:cNvPr>
          <p:cNvSpPr/>
          <p:nvPr/>
        </p:nvSpPr>
        <p:spPr>
          <a:xfrm>
            <a:off x="5317076" y="5059721"/>
            <a:ext cx="93391" cy="196532"/>
          </a:xfrm>
          <a:custGeom>
            <a:avLst/>
            <a:gdLst>
              <a:gd name="connsiteX0" fmla="*/ 7399 w 93391"/>
              <a:gd name="connsiteY0" fmla="*/ 1229 h 196532"/>
              <a:gd name="connsiteX1" fmla="*/ 7399 w 93391"/>
              <a:gd name="connsiteY1" fmla="*/ 77429 h 196532"/>
              <a:gd name="connsiteX2" fmla="*/ 93124 w 93391"/>
              <a:gd name="connsiteY2" fmla="*/ 194904 h 196532"/>
              <a:gd name="connsiteX3" fmla="*/ 32799 w 93391"/>
              <a:gd name="connsiteY3" fmla="*/ 137754 h 196532"/>
              <a:gd name="connsiteX4" fmla="*/ 7399 w 93391"/>
              <a:gd name="connsiteY4" fmla="*/ 1229 h 196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391" h="196532">
                <a:moveTo>
                  <a:pt x="7399" y="1229"/>
                </a:moveTo>
                <a:cubicBezTo>
                  <a:pt x="3166" y="-8825"/>
                  <a:pt x="-6889" y="45150"/>
                  <a:pt x="7399" y="77429"/>
                </a:cubicBezTo>
                <a:cubicBezTo>
                  <a:pt x="21687" y="109708"/>
                  <a:pt x="88891" y="184850"/>
                  <a:pt x="93124" y="194904"/>
                </a:cubicBezTo>
                <a:cubicBezTo>
                  <a:pt x="97357" y="204958"/>
                  <a:pt x="50261" y="166329"/>
                  <a:pt x="32799" y="137754"/>
                </a:cubicBezTo>
                <a:cubicBezTo>
                  <a:pt x="15337" y="109179"/>
                  <a:pt x="11632" y="11283"/>
                  <a:pt x="7399" y="122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0CC1AE78-66E0-A278-5D6F-E44EFF5AB5A4}"/>
              </a:ext>
            </a:extLst>
          </p:cNvPr>
          <p:cNvSpPr/>
          <p:nvPr/>
        </p:nvSpPr>
        <p:spPr>
          <a:xfrm>
            <a:off x="5308600" y="4556125"/>
            <a:ext cx="247820" cy="158395"/>
          </a:xfrm>
          <a:custGeom>
            <a:avLst/>
            <a:gdLst>
              <a:gd name="connsiteX0" fmla="*/ 0 w 247820"/>
              <a:gd name="connsiteY0" fmla="*/ 0 h 158395"/>
              <a:gd name="connsiteX1" fmla="*/ 136525 w 247820"/>
              <a:gd name="connsiteY1" fmla="*/ 73025 h 158395"/>
              <a:gd name="connsiteX2" fmla="*/ 203200 w 247820"/>
              <a:gd name="connsiteY2" fmla="*/ 155575 h 158395"/>
              <a:gd name="connsiteX3" fmla="*/ 203200 w 247820"/>
              <a:gd name="connsiteY3" fmla="*/ 133350 h 158395"/>
              <a:gd name="connsiteX4" fmla="*/ 247650 w 247820"/>
              <a:gd name="connsiteY4" fmla="*/ 76200 h 158395"/>
              <a:gd name="connsiteX5" fmla="*/ 215900 w 247820"/>
              <a:gd name="connsiteY5" fmla="*/ 114300 h 158395"/>
              <a:gd name="connsiteX6" fmla="*/ 152400 w 247820"/>
              <a:gd name="connsiteY6" fmla="*/ 82550 h 158395"/>
              <a:gd name="connsiteX7" fmla="*/ 0 w 247820"/>
              <a:gd name="connsiteY7" fmla="*/ 0 h 158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820" h="158395">
                <a:moveTo>
                  <a:pt x="0" y="0"/>
                </a:moveTo>
                <a:cubicBezTo>
                  <a:pt x="51329" y="23548"/>
                  <a:pt x="102658" y="47096"/>
                  <a:pt x="136525" y="73025"/>
                </a:cubicBezTo>
                <a:cubicBezTo>
                  <a:pt x="170392" y="98954"/>
                  <a:pt x="192088" y="145521"/>
                  <a:pt x="203200" y="155575"/>
                </a:cubicBezTo>
                <a:cubicBezTo>
                  <a:pt x="214312" y="165629"/>
                  <a:pt x="195792" y="146579"/>
                  <a:pt x="203200" y="133350"/>
                </a:cubicBezTo>
                <a:cubicBezTo>
                  <a:pt x="210608" y="120121"/>
                  <a:pt x="245533" y="79375"/>
                  <a:pt x="247650" y="76200"/>
                </a:cubicBezTo>
                <a:cubicBezTo>
                  <a:pt x="249767" y="73025"/>
                  <a:pt x="231775" y="113242"/>
                  <a:pt x="215900" y="114300"/>
                </a:cubicBezTo>
                <a:cubicBezTo>
                  <a:pt x="200025" y="115358"/>
                  <a:pt x="152400" y="82550"/>
                  <a:pt x="152400" y="8255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A43487EE-95C2-E7D8-A9EF-A9FB0FE36734}"/>
              </a:ext>
            </a:extLst>
          </p:cNvPr>
          <p:cNvSpPr/>
          <p:nvPr/>
        </p:nvSpPr>
        <p:spPr>
          <a:xfrm>
            <a:off x="3601557" y="1654175"/>
            <a:ext cx="932343" cy="553313"/>
          </a:xfrm>
          <a:custGeom>
            <a:avLst/>
            <a:gdLst>
              <a:gd name="connsiteX0" fmla="*/ 932343 w 932343"/>
              <a:gd name="connsiteY0" fmla="*/ 0 h 553313"/>
              <a:gd name="connsiteX1" fmla="*/ 519593 w 932343"/>
              <a:gd name="connsiteY1" fmla="*/ 282575 h 553313"/>
              <a:gd name="connsiteX2" fmla="*/ 579918 w 932343"/>
              <a:gd name="connsiteY2" fmla="*/ 247650 h 553313"/>
              <a:gd name="connsiteX3" fmla="*/ 2068 w 932343"/>
              <a:gd name="connsiteY3" fmla="*/ 552450 h 553313"/>
              <a:gd name="connsiteX4" fmla="*/ 373543 w 932343"/>
              <a:gd name="connsiteY4" fmla="*/ 346075 h 553313"/>
              <a:gd name="connsiteX5" fmla="*/ 532293 w 932343"/>
              <a:gd name="connsiteY5" fmla="*/ 257175 h 553313"/>
              <a:gd name="connsiteX6" fmla="*/ 586268 w 932343"/>
              <a:gd name="connsiteY6" fmla="*/ 222250 h 553313"/>
              <a:gd name="connsiteX7" fmla="*/ 932343 w 932343"/>
              <a:gd name="connsiteY7" fmla="*/ 0 h 553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2343" h="553313">
                <a:moveTo>
                  <a:pt x="932343" y="0"/>
                </a:moveTo>
                <a:lnTo>
                  <a:pt x="519593" y="282575"/>
                </a:lnTo>
                <a:cubicBezTo>
                  <a:pt x="460856" y="323850"/>
                  <a:pt x="579918" y="247650"/>
                  <a:pt x="579918" y="247650"/>
                </a:cubicBezTo>
                <a:lnTo>
                  <a:pt x="2068" y="552450"/>
                </a:lnTo>
                <a:cubicBezTo>
                  <a:pt x="-32328" y="568854"/>
                  <a:pt x="373543" y="346075"/>
                  <a:pt x="373543" y="346075"/>
                </a:cubicBezTo>
                <a:lnTo>
                  <a:pt x="532293" y="257175"/>
                </a:lnTo>
                <a:cubicBezTo>
                  <a:pt x="567747" y="236537"/>
                  <a:pt x="586268" y="222250"/>
                  <a:pt x="586268" y="222250"/>
                </a:cubicBezTo>
                <a:lnTo>
                  <a:pt x="9323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420895A9-48EC-C3EC-2CF7-0E1D5F395FD9}"/>
              </a:ext>
            </a:extLst>
          </p:cNvPr>
          <p:cNvSpPr/>
          <p:nvPr/>
        </p:nvSpPr>
        <p:spPr>
          <a:xfrm>
            <a:off x="3360423" y="1656426"/>
            <a:ext cx="704381" cy="694055"/>
          </a:xfrm>
          <a:custGeom>
            <a:avLst/>
            <a:gdLst>
              <a:gd name="connsiteX0" fmla="*/ 703577 w 704381"/>
              <a:gd name="connsiteY0" fmla="*/ 924 h 694055"/>
              <a:gd name="connsiteX1" fmla="*/ 316227 w 704381"/>
              <a:gd name="connsiteY1" fmla="*/ 305724 h 694055"/>
              <a:gd name="connsiteX2" fmla="*/ 1902 w 704381"/>
              <a:gd name="connsiteY2" fmla="*/ 693074 h 694055"/>
              <a:gd name="connsiteX3" fmla="*/ 208277 w 704381"/>
              <a:gd name="connsiteY3" fmla="*/ 404149 h 694055"/>
              <a:gd name="connsiteX4" fmla="*/ 703577 w 704381"/>
              <a:gd name="connsiteY4" fmla="*/ 924 h 694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381" h="694055">
                <a:moveTo>
                  <a:pt x="703577" y="924"/>
                </a:moveTo>
                <a:cubicBezTo>
                  <a:pt x="721569" y="-15480"/>
                  <a:pt x="433173" y="190366"/>
                  <a:pt x="316227" y="305724"/>
                </a:cubicBezTo>
                <a:cubicBezTo>
                  <a:pt x="199281" y="421082"/>
                  <a:pt x="19894" y="676670"/>
                  <a:pt x="1902" y="693074"/>
                </a:cubicBezTo>
                <a:cubicBezTo>
                  <a:pt x="-16090" y="709478"/>
                  <a:pt x="96623" y="516332"/>
                  <a:pt x="208277" y="404149"/>
                </a:cubicBezTo>
                <a:cubicBezTo>
                  <a:pt x="319931" y="291966"/>
                  <a:pt x="685585" y="17328"/>
                  <a:pt x="703577" y="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627478A9-FB03-A921-8321-F3F7A04D1053}"/>
              </a:ext>
            </a:extLst>
          </p:cNvPr>
          <p:cNvSpPr/>
          <p:nvPr/>
        </p:nvSpPr>
        <p:spPr>
          <a:xfrm>
            <a:off x="3158001" y="2209602"/>
            <a:ext cx="414025" cy="896611"/>
          </a:xfrm>
          <a:custGeom>
            <a:avLst/>
            <a:gdLst>
              <a:gd name="connsiteX0" fmla="*/ 413874 w 414025"/>
              <a:gd name="connsiteY0" fmla="*/ 198 h 896611"/>
              <a:gd name="connsiteX1" fmla="*/ 229724 w 414025"/>
              <a:gd name="connsiteY1" fmla="*/ 270073 h 896611"/>
              <a:gd name="connsiteX2" fmla="*/ 86849 w 414025"/>
              <a:gd name="connsiteY2" fmla="*/ 619323 h 896611"/>
              <a:gd name="connsiteX3" fmla="*/ 1124 w 414025"/>
              <a:gd name="connsiteY3" fmla="*/ 895548 h 896611"/>
              <a:gd name="connsiteX4" fmla="*/ 48749 w 414025"/>
              <a:gd name="connsiteY4" fmla="*/ 698698 h 896611"/>
              <a:gd name="connsiteX5" fmla="*/ 197974 w 414025"/>
              <a:gd name="connsiteY5" fmla="*/ 311348 h 896611"/>
              <a:gd name="connsiteX6" fmla="*/ 413874 w 414025"/>
              <a:gd name="connsiteY6" fmla="*/ 198 h 896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4025" h="896611">
                <a:moveTo>
                  <a:pt x="413874" y="198"/>
                </a:moveTo>
                <a:cubicBezTo>
                  <a:pt x="419166" y="-6681"/>
                  <a:pt x="284228" y="166886"/>
                  <a:pt x="229724" y="270073"/>
                </a:cubicBezTo>
                <a:cubicBezTo>
                  <a:pt x="175220" y="373261"/>
                  <a:pt x="124949" y="515077"/>
                  <a:pt x="86849" y="619323"/>
                </a:cubicBezTo>
                <a:cubicBezTo>
                  <a:pt x="48749" y="723569"/>
                  <a:pt x="7474" y="882319"/>
                  <a:pt x="1124" y="895548"/>
                </a:cubicBezTo>
                <a:cubicBezTo>
                  <a:pt x="-5226" y="908777"/>
                  <a:pt x="15941" y="796065"/>
                  <a:pt x="48749" y="698698"/>
                </a:cubicBezTo>
                <a:cubicBezTo>
                  <a:pt x="81557" y="601331"/>
                  <a:pt x="140824" y="423531"/>
                  <a:pt x="197974" y="311348"/>
                </a:cubicBezTo>
                <a:cubicBezTo>
                  <a:pt x="255124" y="199165"/>
                  <a:pt x="408582" y="7077"/>
                  <a:pt x="413874" y="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D78F333F-C22D-4FE5-6D0D-D17C2236A9DC}"/>
              </a:ext>
            </a:extLst>
          </p:cNvPr>
          <p:cNvSpPr/>
          <p:nvPr/>
        </p:nvSpPr>
        <p:spPr>
          <a:xfrm>
            <a:off x="3114440" y="2323715"/>
            <a:ext cx="254078" cy="677288"/>
          </a:xfrm>
          <a:custGeom>
            <a:avLst/>
            <a:gdLst>
              <a:gd name="connsiteX0" fmla="*/ 251060 w 254078"/>
              <a:gd name="connsiteY0" fmla="*/ 9910 h 677288"/>
              <a:gd name="connsiteX1" fmla="*/ 111360 w 254078"/>
              <a:gd name="connsiteY1" fmla="*/ 314710 h 677288"/>
              <a:gd name="connsiteX2" fmla="*/ 235 w 254078"/>
              <a:gd name="connsiteY2" fmla="*/ 676660 h 677288"/>
              <a:gd name="connsiteX3" fmla="*/ 82785 w 254078"/>
              <a:gd name="connsiteY3" fmla="*/ 400435 h 677288"/>
              <a:gd name="connsiteX4" fmla="*/ 111360 w 254078"/>
              <a:gd name="connsiteY4" fmla="*/ 333760 h 677288"/>
              <a:gd name="connsiteX5" fmla="*/ 200260 w 254078"/>
              <a:gd name="connsiteY5" fmla="*/ 95635 h 677288"/>
              <a:gd name="connsiteX6" fmla="*/ 251060 w 254078"/>
              <a:gd name="connsiteY6" fmla="*/ 9910 h 677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078" h="677288">
                <a:moveTo>
                  <a:pt x="251060" y="9910"/>
                </a:moveTo>
                <a:cubicBezTo>
                  <a:pt x="236243" y="46422"/>
                  <a:pt x="153164" y="203585"/>
                  <a:pt x="111360" y="314710"/>
                </a:cubicBezTo>
                <a:cubicBezTo>
                  <a:pt x="69556" y="425835"/>
                  <a:pt x="4998" y="662372"/>
                  <a:pt x="235" y="676660"/>
                </a:cubicBezTo>
                <a:cubicBezTo>
                  <a:pt x="-4528" y="690948"/>
                  <a:pt x="64264" y="457585"/>
                  <a:pt x="82785" y="400435"/>
                </a:cubicBezTo>
                <a:cubicBezTo>
                  <a:pt x="101306" y="343285"/>
                  <a:pt x="91781" y="384560"/>
                  <a:pt x="111360" y="333760"/>
                </a:cubicBezTo>
                <a:cubicBezTo>
                  <a:pt x="130939" y="282960"/>
                  <a:pt x="178035" y="145377"/>
                  <a:pt x="200260" y="95635"/>
                </a:cubicBezTo>
                <a:cubicBezTo>
                  <a:pt x="222485" y="45893"/>
                  <a:pt x="265877" y="-26602"/>
                  <a:pt x="251060" y="9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0F2C3F17-EC1F-02AB-A5C6-E94B303863A6}"/>
              </a:ext>
            </a:extLst>
          </p:cNvPr>
          <p:cNvSpPr/>
          <p:nvPr/>
        </p:nvSpPr>
        <p:spPr>
          <a:xfrm>
            <a:off x="3050991" y="2726278"/>
            <a:ext cx="152597" cy="693340"/>
          </a:xfrm>
          <a:custGeom>
            <a:avLst/>
            <a:gdLst>
              <a:gd name="connsiteX0" fmla="*/ 152584 w 152597"/>
              <a:gd name="connsiteY0" fmla="*/ 1047 h 693340"/>
              <a:gd name="connsiteX1" fmla="*/ 66859 w 152597"/>
              <a:gd name="connsiteY1" fmla="*/ 340772 h 693340"/>
              <a:gd name="connsiteX2" fmla="*/ 184 w 152597"/>
              <a:gd name="connsiteY2" fmla="*/ 693197 h 693340"/>
              <a:gd name="connsiteX3" fmla="*/ 47809 w 152597"/>
              <a:gd name="connsiteY3" fmla="*/ 382047 h 693340"/>
              <a:gd name="connsiteX4" fmla="*/ 73209 w 152597"/>
              <a:gd name="connsiteY4" fmla="*/ 239172 h 693340"/>
              <a:gd name="connsiteX5" fmla="*/ 152584 w 152597"/>
              <a:gd name="connsiteY5" fmla="*/ 1047 h 693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597" h="693340">
                <a:moveTo>
                  <a:pt x="152584" y="1047"/>
                </a:moveTo>
                <a:cubicBezTo>
                  <a:pt x="151526" y="17980"/>
                  <a:pt x="92259" y="225414"/>
                  <a:pt x="66859" y="340772"/>
                </a:cubicBezTo>
                <a:cubicBezTo>
                  <a:pt x="41459" y="456130"/>
                  <a:pt x="3359" y="686318"/>
                  <a:pt x="184" y="693197"/>
                </a:cubicBezTo>
                <a:cubicBezTo>
                  <a:pt x="-2991" y="700076"/>
                  <a:pt x="35638" y="457718"/>
                  <a:pt x="47809" y="382047"/>
                </a:cubicBezTo>
                <a:cubicBezTo>
                  <a:pt x="59980" y="306376"/>
                  <a:pt x="54688" y="301084"/>
                  <a:pt x="73209" y="239172"/>
                </a:cubicBezTo>
                <a:cubicBezTo>
                  <a:pt x="91730" y="177260"/>
                  <a:pt x="153642" y="-15886"/>
                  <a:pt x="152584" y="1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53726C8F-C857-6ED8-AD5F-B3888C24FADF}"/>
              </a:ext>
            </a:extLst>
          </p:cNvPr>
          <p:cNvSpPr/>
          <p:nvPr/>
        </p:nvSpPr>
        <p:spPr>
          <a:xfrm>
            <a:off x="3009893" y="3413177"/>
            <a:ext cx="60494" cy="852904"/>
          </a:xfrm>
          <a:custGeom>
            <a:avLst/>
            <a:gdLst>
              <a:gd name="connsiteX0" fmla="*/ 60332 w 60494"/>
              <a:gd name="connsiteY0" fmla="*/ 9473 h 852904"/>
              <a:gd name="connsiteX1" fmla="*/ 19057 w 60494"/>
              <a:gd name="connsiteY1" fmla="*/ 380948 h 852904"/>
              <a:gd name="connsiteX2" fmla="*/ 6357 w 60494"/>
              <a:gd name="connsiteY2" fmla="*/ 711148 h 852904"/>
              <a:gd name="connsiteX3" fmla="*/ 28582 w 60494"/>
              <a:gd name="connsiteY3" fmla="*/ 847673 h 852904"/>
              <a:gd name="connsiteX4" fmla="*/ 7 w 60494"/>
              <a:gd name="connsiteY4" fmla="*/ 546048 h 852904"/>
              <a:gd name="connsiteX5" fmla="*/ 31757 w 60494"/>
              <a:gd name="connsiteY5" fmla="*/ 145998 h 852904"/>
              <a:gd name="connsiteX6" fmla="*/ 60332 w 60494"/>
              <a:gd name="connsiteY6" fmla="*/ 9473 h 85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94" h="852904">
                <a:moveTo>
                  <a:pt x="60332" y="9473"/>
                </a:moveTo>
                <a:cubicBezTo>
                  <a:pt x="58215" y="48631"/>
                  <a:pt x="28053" y="264002"/>
                  <a:pt x="19057" y="380948"/>
                </a:cubicBezTo>
                <a:cubicBezTo>
                  <a:pt x="10061" y="497894"/>
                  <a:pt x="4770" y="633361"/>
                  <a:pt x="6357" y="711148"/>
                </a:cubicBezTo>
                <a:cubicBezTo>
                  <a:pt x="7944" y="788935"/>
                  <a:pt x="29640" y="875190"/>
                  <a:pt x="28582" y="847673"/>
                </a:cubicBezTo>
                <a:cubicBezTo>
                  <a:pt x="27524" y="820156"/>
                  <a:pt x="-522" y="662994"/>
                  <a:pt x="7" y="546048"/>
                </a:cubicBezTo>
                <a:cubicBezTo>
                  <a:pt x="536" y="429102"/>
                  <a:pt x="20115" y="232252"/>
                  <a:pt x="31757" y="145998"/>
                </a:cubicBezTo>
                <a:cubicBezTo>
                  <a:pt x="43399" y="59744"/>
                  <a:pt x="62449" y="-29685"/>
                  <a:pt x="60332" y="9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B627BDA6-E628-AAC7-390A-7E2F10C23DCF}"/>
              </a:ext>
            </a:extLst>
          </p:cNvPr>
          <p:cNvSpPr/>
          <p:nvPr/>
        </p:nvSpPr>
        <p:spPr>
          <a:xfrm>
            <a:off x="3488994" y="1688967"/>
            <a:ext cx="905255" cy="571993"/>
          </a:xfrm>
          <a:custGeom>
            <a:avLst/>
            <a:gdLst>
              <a:gd name="connsiteX0" fmla="*/ 905206 w 905255"/>
              <a:gd name="connsiteY0" fmla="*/ 133 h 571993"/>
              <a:gd name="connsiteX1" fmla="*/ 216231 w 905255"/>
              <a:gd name="connsiteY1" fmla="*/ 390658 h 571993"/>
              <a:gd name="connsiteX2" fmla="*/ 331 w 905255"/>
              <a:gd name="connsiteY2" fmla="*/ 571633 h 571993"/>
              <a:gd name="connsiteX3" fmla="*/ 251156 w 905255"/>
              <a:gd name="connsiteY3" fmla="*/ 349383 h 571993"/>
              <a:gd name="connsiteX4" fmla="*/ 905206 w 905255"/>
              <a:gd name="connsiteY4" fmla="*/ 133 h 57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5255" h="571993">
                <a:moveTo>
                  <a:pt x="905206" y="133"/>
                </a:moveTo>
                <a:cubicBezTo>
                  <a:pt x="899385" y="7012"/>
                  <a:pt x="367043" y="295408"/>
                  <a:pt x="216231" y="390658"/>
                </a:cubicBezTo>
                <a:cubicBezTo>
                  <a:pt x="65419" y="485908"/>
                  <a:pt x="-5490" y="578512"/>
                  <a:pt x="331" y="571633"/>
                </a:cubicBezTo>
                <a:cubicBezTo>
                  <a:pt x="6152" y="564754"/>
                  <a:pt x="104048" y="445162"/>
                  <a:pt x="251156" y="349383"/>
                </a:cubicBezTo>
                <a:cubicBezTo>
                  <a:pt x="398264" y="253604"/>
                  <a:pt x="911027" y="-6746"/>
                  <a:pt x="905206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BD088EA6-FDD3-08A4-7286-2F4BEFB97FFB}"/>
              </a:ext>
            </a:extLst>
          </p:cNvPr>
          <p:cNvSpPr/>
          <p:nvPr/>
        </p:nvSpPr>
        <p:spPr>
          <a:xfrm>
            <a:off x="3336861" y="1676400"/>
            <a:ext cx="711264" cy="419125"/>
          </a:xfrm>
          <a:custGeom>
            <a:avLst/>
            <a:gdLst>
              <a:gd name="connsiteX0" fmla="*/ 711264 w 711264"/>
              <a:gd name="connsiteY0" fmla="*/ 0 h 419125"/>
              <a:gd name="connsiteX1" fmla="*/ 149289 w 711264"/>
              <a:gd name="connsiteY1" fmla="*/ 257175 h 419125"/>
              <a:gd name="connsiteX2" fmla="*/ 377889 w 711264"/>
              <a:gd name="connsiteY2" fmla="*/ 174625 h 419125"/>
              <a:gd name="connsiteX3" fmla="*/ 64 w 711264"/>
              <a:gd name="connsiteY3" fmla="*/ 419100 h 419125"/>
              <a:gd name="connsiteX4" fmla="*/ 346139 w 711264"/>
              <a:gd name="connsiteY4" fmla="*/ 190500 h 419125"/>
              <a:gd name="connsiteX5" fmla="*/ 190564 w 711264"/>
              <a:gd name="connsiteY5" fmla="*/ 234950 h 419125"/>
              <a:gd name="connsiteX6" fmla="*/ 454089 w 711264"/>
              <a:gd name="connsiteY6" fmla="*/ 114300 h 419125"/>
              <a:gd name="connsiteX7" fmla="*/ 711264 w 711264"/>
              <a:gd name="connsiteY7" fmla="*/ 0 h 41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1264" h="419125">
                <a:moveTo>
                  <a:pt x="711264" y="0"/>
                </a:moveTo>
                <a:lnTo>
                  <a:pt x="149289" y="257175"/>
                </a:lnTo>
                <a:cubicBezTo>
                  <a:pt x="93726" y="286279"/>
                  <a:pt x="402760" y="147638"/>
                  <a:pt x="377889" y="174625"/>
                </a:cubicBezTo>
                <a:cubicBezTo>
                  <a:pt x="353018" y="201612"/>
                  <a:pt x="5356" y="416454"/>
                  <a:pt x="64" y="419100"/>
                </a:cubicBezTo>
                <a:cubicBezTo>
                  <a:pt x="-5228" y="421746"/>
                  <a:pt x="314389" y="221192"/>
                  <a:pt x="346139" y="190500"/>
                </a:cubicBezTo>
                <a:cubicBezTo>
                  <a:pt x="377889" y="159808"/>
                  <a:pt x="172572" y="247650"/>
                  <a:pt x="190564" y="234950"/>
                </a:cubicBezTo>
                <a:cubicBezTo>
                  <a:pt x="208556" y="222250"/>
                  <a:pt x="454089" y="114300"/>
                  <a:pt x="454089" y="114300"/>
                </a:cubicBezTo>
                <a:lnTo>
                  <a:pt x="71126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912AD292-C9AE-34ED-389D-077ACEFEB63E}"/>
              </a:ext>
            </a:extLst>
          </p:cNvPr>
          <p:cNvSpPr/>
          <p:nvPr/>
        </p:nvSpPr>
        <p:spPr>
          <a:xfrm>
            <a:off x="2893194" y="1955418"/>
            <a:ext cx="564490" cy="592514"/>
          </a:xfrm>
          <a:custGeom>
            <a:avLst/>
            <a:gdLst>
              <a:gd name="connsiteX0" fmla="*/ 564381 w 564490"/>
              <a:gd name="connsiteY0" fmla="*/ 382 h 592514"/>
              <a:gd name="connsiteX1" fmla="*/ 224656 w 564490"/>
              <a:gd name="connsiteY1" fmla="*/ 238507 h 592514"/>
              <a:gd name="connsiteX2" fmla="*/ 2406 w 564490"/>
              <a:gd name="connsiteY2" fmla="*/ 590932 h 592514"/>
              <a:gd name="connsiteX3" fmla="*/ 119881 w 564490"/>
              <a:gd name="connsiteY3" fmla="*/ 359157 h 592514"/>
              <a:gd name="connsiteX4" fmla="*/ 323081 w 564490"/>
              <a:gd name="connsiteY4" fmla="*/ 140082 h 592514"/>
              <a:gd name="connsiteX5" fmla="*/ 262756 w 564490"/>
              <a:gd name="connsiteY5" fmla="*/ 181357 h 592514"/>
              <a:gd name="connsiteX6" fmla="*/ 564381 w 564490"/>
              <a:gd name="connsiteY6" fmla="*/ 382 h 59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4490" h="592514">
                <a:moveTo>
                  <a:pt x="564381" y="382"/>
                </a:moveTo>
                <a:cubicBezTo>
                  <a:pt x="558031" y="9907"/>
                  <a:pt x="318318" y="140082"/>
                  <a:pt x="224656" y="238507"/>
                </a:cubicBezTo>
                <a:cubicBezTo>
                  <a:pt x="130994" y="336932"/>
                  <a:pt x="19868" y="570824"/>
                  <a:pt x="2406" y="590932"/>
                </a:cubicBezTo>
                <a:cubicBezTo>
                  <a:pt x="-15056" y="611040"/>
                  <a:pt x="66435" y="434299"/>
                  <a:pt x="119881" y="359157"/>
                </a:cubicBezTo>
                <a:cubicBezTo>
                  <a:pt x="173327" y="284015"/>
                  <a:pt x="299269" y="169715"/>
                  <a:pt x="323081" y="140082"/>
                </a:cubicBezTo>
                <a:cubicBezTo>
                  <a:pt x="346893" y="110449"/>
                  <a:pt x="227302" y="200407"/>
                  <a:pt x="262756" y="181357"/>
                </a:cubicBezTo>
                <a:cubicBezTo>
                  <a:pt x="298210" y="162307"/>
                  <a:pt x="570731" y="-9143"/>
                  <a:pt x="564381" y="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CA14FFE1-1223-F661-7C49-90525BC00E3E}"/>
              </a:ext>
            </a:extLst>
          </p:cNvPr>
          <p:cNvSpPr/>
          <p:nvPr/>
        </p:nvSpPr>
        <p:spPr>
          <a:xfrm>
            <a:off x="2756265" y="2146117"/>
            <a:ext cx="688673" cy="759600"/>
          </a:xfrm>
          <a:custGeom>
            <a:avLst/>
            <a:gdLst>
              <a:gd name="connsiteX0" fmla="*/ 688610 w 688673"/>
              <a:gd name="connsiteY0" fmla="*/ 183 h 759600"/>
              <a:gd name="connsiteX1" fmla="*/ 310785 w 688673"/>
              <a:gd name="connsiteY1" fmla="*/ 308158 h 759600"/>
              <a:gd name="connsiteX2" fmla="*/ 342535 w 688673"/>
              <a:gd name="connsiteY2" fmla="*/ 276408 h 759600"/>
              <a:gd name="connsiteX3" fmla="*/ 5985 w 688673"/>
              <a:gd name="connsiteY3" fmla="*/ 752658 h 759600"/>
              <a:gd name="connsiteX4" fmla="*/ 142510 w 688673"/>
              <a:gd name="connsiteY4" fmla="*/ 539933 h 759600"/>
              <a:gd name="connsiteX5" fmla="*/ 339360 w 688673"/>
              <a:gd name="connsiteY5" fmla="*/ 266883 h 759600"/>
              <a:gd name="connsiteX6" fmla="*/ 688610 w 688673"/>
              <a:gd name="connsiteY6" fmla="*/ 183 h 75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8673" h="759600">
                <a:moveTo>
                  <a:pt x="688610" y="183"/>
                </a:moveTo>
                <a:cubicBezTo>
                  <a:pt x="683848" y="7062"/>
                  <a:pt x="368464" y="262121"/>
                  <a:pt x="310785" y="308158"/>
                </a:cubicBezTo>
                <a:cubicBezTo>
                  <a:pt x="253106" y="354195"/>
                  <a:pt x="393335" y="202325"/>
                  <a:pt x="342535" y="276408"/>
                </a:cubicBezTo>
                <a:cubicBezTo>
                  <a:pt x="291735" y="350491"/>
                  <a:pt x="39322" y="708737"/>
                  <a:pt x="5985" y="752658"/>
                </a:cubicBezTo>
                <a:cubicBezTo>
                  <a:pt x="-27353" y="796579"/>
                  <a:pt x="86947" y="620896"/>
                  <a:pt x="142510" y="539933"/>
                </a:cubicBezTo>
                <a:cubicBezTo>
                  <a:pt x="198072" y="458971"/>
                  <a:pt x="248344" y="352608"/>
                  <a:pt x="339360" y="266883"/>
                </a:cubicBezTo>
                <a:cubicBezTo>
                  <a:pt x="430376" y="181158"/>
                  <a:pt x="693372" y="-6696"/>
                  <a:pt x="688610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C593ADD0-AE93-0BC4-48BA-C77651E131BE}"/>
              </a:ext>
            </a:extLst>
          </p:cNvPr>
          <p:cNvSpPr/>
          <p:nvPr/>
        </p:nvSpPr>
        <p:spPr>
          <a:xfrm>
            <a:off x="2860251" y="2247549"/>
            <a:ext cx="530687" cy="737302"/>
          </a:xfrm>
          <a:custGeom>
            <a:avLst/>
            <a:gdLst>
              <a:gd name="connsiteX0" fmla="*/ 530649 w 530687"/>
              <a:gd name="connsiteY0" fmla="*/ 351 h 737302"/>
              <a:gd name="connsiteX1" fmla="*/ 270299 w 530687"/>
              <a:gd name="connsiteY1" fmla="*/ 317851 h 737302"/>
              <a:gd name="connsiteX2" fmla="*/ 424 w 530687"/>
              <a:gd name="connsiteY2" fmla="*/ 736951 h 737302"/>
              <a:gd name="connsiteX3" fmla="*/ 209974 w 530687"/>
              <a:gd name="connsiteY3" fmla="*/ 387701 h 737302"/>
              <a:gd name="connsiteX4" fmla="*/ 289349 w 530687"/>
              <a:gd name="connsiteY4" fmla="*/ 257526 h 737302"/>
              <a:gd name="connsiteX5" fmla="*/ 530649 w 530687"/>
              <a:gd name="connsiteY5" fmla="*/ 351 h 73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0687" h="737302">
                <a:moveTo>
                  <a:pt x="530649" y="351"/>
                </a:moveTo>
                <a:cubicBezTo>
                  <a:pt x="527474" y="10405"/>
                  <a:pt x="358670" y="195084"/>
                  <a:pt x="270299" y="317851"/>
                </a:cubicBezTo>
                <a:cubicBezTo>
                  <a:pt x="181928" y="440618"/>
                  <a:pt x="10478" y="725309"/>
                  <a:pt x="424" y="736951"/>
                </a:cubicBezTo>
                <a:cubicBezTo>
                  <a:pt x="-9630" y="748593"/>
                  <a:pt x="161820" y="467605"/>
                  <a:pt x="209974" y="387701"/>
                </a:cubicBezTo>
                <a:cubicBezTo>
                  <a:pt x="258128" y="307797"/>
                  <a:pt x="240136" y="316264"/>
                  <a:pt x="289349" y="257526"/>
                </a:cubicBezTo>
                <a:cubicBezTo>
                  <a:pt x="338561" y="198789"/>
                  <a:pt x="533824" y="-9703"/>
                  <a:pt x="530649" y="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5434BC8E-8ABE-620F-C0EF-95D9F90F45CA}"/>
              </a:ext>
            </a:extLst>
          </p:cNvPr>
          <p:cNvSpPr/>
          <p:nvPr/>
        </p:nvSpPr>
        <p:spPr>
          <a:xfrm>
            <a:off x="3003093" y="2621247"/>
            <a:ext cx="114900" cy="452266"/>
          </a:xfrm>
          <a:custGeom>
            <a:avLst/>
            <a:gdLst>
              <a:gd name="connsiteX0" fmla="*/ 114757 w 114900"/>
              <a:gd name="connsiteY0" fmla="*/ 1303 h 452266"/>
              <a:gd name="connsiteX1" fmla="*/ 32207 w 114900"/>
              <a:gd name="connsiteY1" fmla="*/ 293403 h 452266"/>
              <a:gd name="connsiteX2" fmla="*/ 9982 w 114900"/>
              <a:gd name="connsiteY2" fmla="*/ 452153 h 452266"/>
              <a:gd name="connsiteX3" fmla="*/ 19507 w 114900"/>
              <a:gd name="connsiteY3" fmla="*/ 271178 h 452266"/>
              <a:gd name="connsiteX4" fmla="*/ 25857 w 114900"/>
              <a:gd name="connsiteY4" fmla="*/ 201328 h 452266"/>
              <a:gd name="connsiteX5" fmla="*/ 457 w 114900"/>
              <a:gd name="connsiteY5" fmla="*/ 287053 h 452266"/>
              <a:gd name="connsiteX6" fmla="*/ 51257 w 114900"/>
              <a:gd name="connsiteY6" fmla="*/ 188628 h 452266"/>
              <a:gd name="connsiteX7" fmla="*/ 114757 w 114900"/>
              <a:gd name="connsiteY7" fmla="*/ 1303 h 452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900" h="452266">
                <a:moveTo>
                  <a:pt x="114757" y="1303"/>
                </a:moveTo>
                <a:cubicBezTo>
                  <a:pt x="111582" y="18766"/>
                  <a:pt x="49669" y="218261"/>
                  <a:pt x="32207" y="293403"/>
                </a:cubicBezTo>
                <a:cubicBezTo>
                  <a:pt x="14744" y="368545"/>
                  <a:pt x="12099" y="455857"/>
                  <a:pt x="9982" y="452153"/>
                </a:cubicBezTo>
                <a:cubicBezTo>
                  <a:pt x="7865" y="448449"/>
                  <a:pt x="16861" y="312982"/>
                  <a:pt x="19507" y="271178"/>
                </a:cubicBezTo>
                <a:cubicBezTo>
                  <a:pt x="22153" y="229374"/>
                  <a:pt x="29032" y="198682"/>
                  <a:pt x="25857" y="201328"/>
                </a:cubicBezTo>
                <a:cubicBezTo>
                  <a:pt x="22682" y="203974"/>
                  <a:pt x="-3776" y="289170"/>
                  <a:pt x="457" y="287053"/>
                </a:cubicBezTo>
                <a:cubicBezTo>
                  <a:pt x="4690" y="284936"/>
                  <a:pt x="34853" y="230432"/>
                  <a:pt x="51257" y="188628"/>
                </a:cubicBezTo>
                <a:cubicBezTo>
                  <a:pt x="67661" y="146824"/>
                  <a:pt x="117932" y="-16160"/>
                  <a:pt x="114757" y="1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A90BB8E6-1BD7-40A2-92CC-7F07633F6181}"/>
              </a:ext>
            </a:extLst>
          </p:cNvPr>
          <p:cNvSpPr/>
          <p:nvPr/>
        </p:nvSpPr>
        <p:spPr>
          <a:xfrm>
            <a:off x="2857303" y="2993888"/>
            <a:ext cx="114526" cy="584404"/>
          </a:xfrm>
          <a:custGeom>
            <a:avLst/>
            <a:gdLst>
              <a:gd name="connsiteX0" fmla="*/ 114497 w 114526"/>
              <a:gd name="connsiteY0" fmla="*/ 137 h 584404"/>
              <a:gd name="connsiteX1" fmla="*/ 35122 w 114526"/>
              <a:gd name="connsiteY1" fmla="*/ 241437 h 584404"/>
              <a:gd name="connsiteX2" fmla="*/ 197 w 114526"/>
              <a:gd name="connsiteY2" fmla="*/ 584337 h 584404"/>
              <a:gd name="connsiteX3" fmla="*/ 25597 w 114526"/>
              <a:gd name="connsiteY3" fmla="*/ 212862 h 584404"/>
              <a:gd name="connsiteX4" fmla="*/ 114497 w 114526"/>
              <a:gd name="connsiteY4" fmla="*/ 137 h 58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526" h="584404">
                <a:moveTo>
                  <a:pt x="114497" y="137"/>
                </a:moveTo>
                <a:cubicBezTo>
                  <a:pt x="116084" y="4899"/>
                  <a:pt x="54172" y="144070"/>
                  <a:pt x="35122" y="241437"/>
                </a:cubicBezTo>
                <a:cubicBezTo>
                  <a:pt x="16072" y="338804"/>
                  <a:pt x="1784" y="589099"/>
                  <a:pt x="197" y="584337"/>
                </a:cubicBezTo>
                <a:cubicBezTo>
                  <a:pt x="-1390" y="579575"/>
                  <a:pt x="6547" y="310229"/>
                  <a:pt x="25597" y="212862"/>
                </a:cubicBezTo>
                <a:cubicBezTo>
                  <a:pt x="44647" y="115495"/>
                  <a:pt x="112910" y="-4625"/>
                  <a:pt x="114497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BE6E6144-AD6A-8180-7705-E3A34D79747E}"/>
              </a:ext>
            </a:extLst>
          </p:cNvPr>
          <p:cNvSpPr/>
          <p:nvPr/>
        </p:nvSpPr>
        <p:spPr>
          <a:xfrm>
            <a:off x="2842912" y="3441587"/>
            <a:ext cx="151352" cy="980726"/>
          </a:xfrm>
          <a:custGeom>
            <a:avLst/>
            <a:gdLst>
              <a:gd name="connsiteX0" fmla="*/ 49513 w 151352"/>
              <a:gd name="connsiteY0" fmla="*/ 113 h 980726"/>
              <a:gd name="connsiteX1" fmla="*/ 20938 w 151352"/>
              <a:gd name="connsiteY1" fmla="*/ 241413 h 980726"/>
              <a:gd name="connsiteX2" fmla="*/ 30463 w 151352"/>
              <a:gd name="connsiteY2" fmla="*/ 498588 h 980726"/>
              <a:gd name="connsiteX3" fmla="*/ 17763 w 151352"/>
              <a:gd name="connsiteY3" fmla="*/ 441438 h 980726"/>
              <a:gd name="connsiteX4" fmla="*/ 52688 w 151352"/>
              <a:gd name="connsiteY4" fmla="*/ 593838 h 980726"/>
              <a:gd name="connsiteX5" fmla="*/ 151113 w 151352"/>
              <a:gd name="connsiteY5" fmla="*/ 978013 h 980726"/>
              <a:gd name="connsiteX6" fmla="*/ 78088 w 151352"/>
              <a:gd name="connsiteY6" fmla="*/ 746238 h 980726"/>
              <a:gd name="connsiteX7" fmla="*/ 5063 w 151352"/>
              <a:gd name="connsiteY7" fmla="*/ 387463 h 980726"/>
              <a:gd name="connsiteX8" fmla="*/ 8238 w 151352"/>
              <a:gd name="connsiteY8" fmla="*/ 444613 h 980726"/>
              <a:gd name="connsiteX9" fmla="*/ 24113 w 151352"/>
              <a:gd name="connsiteY9" fmla="*/ 212838 h 980726"/>
              <a:gd name="connsiteX10" fmla="*/ 49513 w 151352"/>
              <a:gd name="connsiteY10" fmla="*/ 113 h 980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1352" h="980726">
                <a:moveTo>
                  <a:pt x="49513" y="113"/>
                </a:moveTo>
                <a:cubicBezTo>
                  <a:pt x="48984" y="4876"/>
                  <a:pt x="24113" y="158334"/>
                  <a:pt x="20938" y="241413"/>
                </a:cubicBezTo>
                <a:cubicBezTo>
                  <a:pt x="17763" y="324492"/>
                  <a:pt x="30992" y="465251"/>
                  <a:pt x="30463" y="498588"/>
                </a:cubicBezTo>
                <a:cubicBezTo>
                  <a:pt x="29934" y="531925"/>
                  <a:pt x="14059" y="425563"/>
                  <a:pt x="17763" y="441438"/>
                </a:cubicBezTo>
                <a:cubicBezTo>
                  <a:pt x="21467" y="457313"/>
                  <a:pt x="30463" y="504409"/>
                  <a:pt x="52688" y="593838"/>
                </a:cubicBezTo>
                <a:cubicBezTo>
                  <a:pt x="74913" y="683267"/>
                  <a:pt x="146880" y="952613"/>
                  <a:pt x="151113" y="978013"/>
                </a:cubicBezTo>
                <a:cubicBezTo>
                  <a:pt x="155346" y="1003413"/>
                  <a:pt x="102430" y="844663"/>
                  <a:pt x="78088" y="746238"/>
                </a:cubicBezTo>
                <a:cubicBezTo>
                  <a:pt x="53746" y="647813"/>
                  <a:pt x="16705" y="437734"/>
                  <a:pt x="5063" y="387463"/>
                </a:cubicBezTo>
                <a:cubicBezTo>
                  <a:pt x="-6579" y="337192"/>
                  <a:pt x="5063" y="473717"/>
                  <a:pt x="8238" y="444613"/>
                </a:cubicBezTo>
                <a:cubicBezTo>
                  <a:pt x="11413" y="415509"/>
                  <a:pt x="18821" y="284275"/>
                  <a:pt x="24113" y="212838"/>
                </a:cubicBezTo>
                <a:cubicBezTo>
                  <a:pt x="29405" y="141401"/>
                  <a:pt x="50042" y="-4650"/>
                  <a:pt x="49513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E8522B67-A2A4-33AD-8A0F-81A095E29178}"/>
              </a:ext>
            </a:extLst>
          </p:cNvPr>
          <p:cNvSpPr/>
          <p:nvPr/>
        </p:nvSpPr>
        <p:spPr>
          <a:xfrm>
            <a:off x="2492233" y="2123943"/>
            <a:ext cx="412959" cy="854255"/>
          </a:xfrm>
          <a:custGeom>
            <a:avLst/>
            <a:gdLst>
              <a:gd name="connsiteX0" fmla="*/ 412892 w 412959"/>
              <a:gd name="connsiteY0" fmla="*/ 132 h 854255"/>
              <a:gd name="connsiteX1" fmla="*/ 260492 w 412959"/>
              <a:gd name="connsiteY1" fmla="*/ 209682 h 854255"/>
              <a:gd name="connsiteX2" fmla="*/ 133492 w 412959"/>
              <a:gd name="connsiteY2" fmla="*/ 536707 h 854255"/>
              <a:gd name="connsiteX3" fmla="*/ 152542 w 412959"/>
              <a:gd name="connsiteY3" fmla="*/ 457332 h 854255"/>
              <a:gd name="connsiteX4" fmla="*/ 142 w 412959"/>
              <a:gd name="connsiteY4" fmla="*/ 854207 h 854255"/>
              <a:gd name="connsiteX5" fmla="*/ 127142 w 412959"/>
              <a:gd name="connsiteY5" fmla="*/ 482732 h 854255"/>
              <a:gd name="connsiteX6" fmla="*/ 241442 w 412959"/>
              <a:gd name="connsiteY6" fmla="*/ 238257 h 854255"/>
              <a:gd name="connsiteX7" fmla="*/ 412892 w 412959"/>
              <a:gd name="connsiteY7" fmla="*/ 132 h 854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2959" h="854255">
                <a:moveTo>
                  <a:pt x="412892" y="132"/>
                </a:moveTo>
                <a:cubicBezTo>
                  <a:pt x="416067" y="-4630"/>
                  <a:pt x="307059" y="120253"/>
                  <a:pt x="260492" y="209682"/>
                </a:cubicBezTo>
                <a:cubicBezTo>
                  <a:pt x="213925" y="299111"/>
                  <a:pt x="151484" y="495432"/>
                  <a:pt x="133492" y="536707"/>
                </a:cubicBezTo>
                <a:cubicBezTo>
                  <a:pt x="115500" y="577982"/>
                  <a:pt x="174767" y="404415"/>
                  <a:pt x="152542" y="457332"/>
                </a:cubicBezTo>
                <a:cubicBezTo>
                  <a:pt x="130317" y="510249"/>
                  <a:pt x="4375" y="849974"/>
                  <a:pt x="142" y="854207"/>
                </a:cubicBezTo>
                <a:cubicBezTo>
                  <a:pt x="-4091" y="858440"/>
                  <a:pt x="86925" y="585390"/>
                  <a:pt x="127142" y="482732"/>
                </a:cubicBezTo>
                <a:cubicBezTo>
                  <a:pt x="167359" y="380074"/>
                  <a:pt x="194346" y="316045"/>
                  <a:pt x="241442" y="238257"/>
                </a:cubicBezTo>
                <a:cubicBezTo>
                  <a:pt x="288538" y="160470"/>
                  <a:pt x="409717" y="4894"/>
                  <a:pt x="412892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4519EEAA-0850-DFFF-A88A-6765EA9D51E5}"/>
              </a:ext>
            </a:extLst>
          </p:cNvPr>
          <p:cNvSpPr/>
          <p:nvPr/>
        </p:nvSpPr>
        <p:spPr>
          <a:xfrm>
            <a:off x="3057000" y="1253514"/>
            <a:ext cx="1502546" cy="270487"/>
          </a:xfrm>
          <a:custGeom>
            <a:avLst/>
            <a:gdLst>
              <a:gd name="connsiteX0" fmla="*/ 1502300 w 1502546"/>
              <a:gd name="connsiteY0" fmla="*/ 270486 h 270487"/>
              <a:gd name="connsiteX1" fmla="*/ 883175 w 1502546"/>
              <a:gd name="connsiteY1" fmla="*/ 111736 h 270487"/>
              <a:gd name="connsiteX2" fmla="*/ 978425 w 1502546"/>
              <a:gd name="connsiteY2" fmla="*/ 143486 h 270487"/>
              <a:gd name="connsiteX3" fmla="*/ 695850 w 1502546"/>
              <a:gd name="connsiteY3" fmla="*/ 41886 h 270487"/>
              <a:gd name="connsiteX4" fmla="*/ 495825 w 1502546"/>
              <a:gd name="connsiteY4" fmla="*/ 19661 h 270487"/>
              <a:gd name="connsiteX5" fmla="*/ 318025 w 1502546"/>
              <a:gd name="connsiteY5" fmla="*/ 70461 h 270487"/>
              <a:gd name="connsiteX6" fmla="*/ 372000 w 1502546"/>
              <a:gd name="connsiteY6" fmla="*/ 22836 h 270487"/>
              <a:gd name="connsiteX7" fmla="*/ 525 w 1502546"/>
              <a:gd name="connsiteY7" fmla="*/ 216511 h 270487"/>
              <a:gd name="connsiteX8" fmla="*/ 292625 w 1502546"/>
              <a:gd name="connsiteY8" fmla="*/ 57761 h 270487"/>
              <a:gd name="connsiteX9" fmla="*/ 391050 w 1502546"/>
              <a:gd name="connsiteY9" fmla="*/ 35536 h 270487"/>
              <a:gd name="connsiteX10" fmla="*/ 591075 w 1502546"/>
              <a:gd name="connsiteY10" fmla="*/ 6961 h 270487"/>
              <a:gd name="connsiteX11" fmla="*/ 578375 w 1502546"/>
              <a:gd name="connsiteY11" fmla="*/ 10136 h 270487"/>
              <a:gd name="connsiteX12" fmla="*/ 953025 w 1502546"/>
              <a:gd name="connsiteY12" fmla="*/ 114911 h 270487"/>
              <a:gd name="connsiteX13" fmla="*/ 1502300 w 1502546"/>
              <a:gd name="connsiteY13" fmla="*/ 270486 h 270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02546" h="270487">
                <a:moveTo>
                  <a:pt x="1502300" y="270486"/>
                </a:moveTo>
                <a:cubicBezTo>
                  <a:pt x="1490658" y="269957"/>
                  <a:pt x="970487" y="132903"/>
                  <a:pt x="883175" y="111736"/>
                </a:cubicBezTo>
                <a:cubicBezTo>
                  <a:pt x="795863" y="90569"/>
                  <a:pt x="1009646" y="155128"/>
                  <a:pt x="978425" y="143486"/>
                </a:cubicBezTo>
                <a:cubicBezTo>
                  <a:pt x="947204" y="131844"/>
                  <a:pt x="776283" y="62523"/>
                  <a:pt x="695850" y="41886"/>
                </a:cubicBezTo>
                <a:cubicBezTo>
                  <a:pt x="615417" y="21249"/>
                  <a:pt x="558796" y="14899"/>
                  <a:pt x="495825" y="19661"/>
                </a:cubicBezTo>
                <a:cubicBezTo>
                  <a:pt x="432854" y="24423"/>
                  <a:pt x="338662" y="69932"/>
                  <a:pt x="318025" y="70461"/>
                </a:cubicBezTo>
                <a:cubicBezTo>
                  <a:pt x="297388" y="70990"/>
                  <a:pt x="424917" y="-1506"/>
                  <a:pt x="372000" y="22836"/>
                </a:cubicBezTo>
                <a:cubicBezTo>
                  <a:pt x="319083" y="47178"/>
                  <a:pt x="13754" y="210690"/>
                  <a:pt x="525" y="216511"/>
                </a:cubicBezTo>
                <a:cubicBezTo>
                  <a:pt x="-12704" y="222332"/>
                  <a:pt x="227538" y="87923"/>
                  <a:pt x="292625" y="57761"/>
                </a:cubicBezTo>
                <a:cubicBezTo>
                  <a:pt x="357712" y="27599"/>
                  <a:pt x="341308" y="44003"/>
                  <a:pt x="391050" y="35536"/>
                </a:cubicBezTo>
                <a:cubicBezTo>
                  <a:pt x="440792" y="27069"/>
                  <a:pt x="591075" y="6961"/>
                  <a:pt x="591075" y="6961"/>
                </a:cubicBezTo>
                <a:cubicBezTo>
                  <a:pt x="622296" y="2728"/>
                  <a:pt x="518050" y="-7856"/>
                  <a:pt x="578375" y="10136"/>
                </a:cubicBezTo>
                <a:cubicBezTo>
                  <a:pt x="638700" y="28128"/>
                  <a:pt x="796392" y="68344"/>
                  <a:pt x="953025" y="114911"/>
                </a:cubicBezTo>
                <a:cubicBezTo>
                  <a:pt x="1109658" y="161478"/>
                  <a:pt x="1513942" y="271015"/>
                  <a:pt x="1502300" y="270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E92B5A13-8DBD-AC30-3408-AA5FAD2C2ECB}"/>
              </a:ext>
            </a:extLst>
          </p:cNvPr>
          <p:cNvSpPr/>
          <p:nvPr/>
        </p:nvSpPr>
        <p:spPr>
          <a:xfrm>
            <a:off x="3797861" y="1498625"/>
            <a:ext cx="784075" cy="406012"/>
          </a:xfrm>
          <a:custGeom>
            <a:avLst/>
            <a:gdLst>
              <a:gd name="connsiteX0" fmla="*/ 764614 w 784075"/>
              <a:gd name="connsiteY0" fmla="*/ 12675 h 406012"/>
              <a:gd name="connsiteX1" fmla="*/ 5789 w 784075"/>
              <a:gd name="connsiteY1" fmla="*/ 403200 h 406012"/>
              <a:gd name="connsiteX2" fmla="*/ 421714 w 784075"/>
              <a:gd name="connsiteY2" fmla="*/ 184125 h 406012"/>
              <a:gd name="connsiteX3" fmla="*/ 548714 w 784075"/>
              <a:gd name="connsiteY3" fmla="*/ 101575 h 406012"/>
              <a:gd name="connsiteX4" fmla="*/ 764614 w 784075"/>
              <a:gd name="connsiteY4" fmla="*/ 12675 h 40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4075" h="406012">
                <a:moveTo>
                  <a:pt x="764614" y="12675"/>
                </a:moveTo>
                <a:cubicBezTo>
                  <a:pt x="674126" y="62946"/>
                  <a:pt x="62939" y="374625"/>
                  <a:pt x="5789" y="403200"/>
                </a:cubicBezTo>
                <a:cubicBezTo>
                  <a:pt x="-51361" y="431775"/>
                  <a:pt x="331226" y="234396"/>
                  <a:pt x="421714" y="184125"/>
                </a:cubicBezTo>
                <a:cubicBezTo>
                  <a:pt x="512202" y="133854"/>
                  <a:pt x="493681" y="126975"/>
                  <a:pt x="548714" y="101575"/>
                </a:cubicBezTo>
                <a:cubicBezTo>
                  <a:pt x="603747" y="76175"/>
                  <a:pt x="855102" y="-37596"/>
                  <a:pt x="764614" y="12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2E85A634-704B-C25C-85D4-99331CEDDDCC}"/>
              </a:ext>
            </a:extLst>
          </p:cNvPr>
          <p:cNvSpPr/>
          <p:nvPr/>
        </p:nvSpPr>
        <p:spPr>
          <a:xfrm>
            <a:off x="2713096" y="1488916"/>
            <a:ext cx="1516004" cy="442287"/>
          </a:xfrm>
          <a:custGeom>
            <a:avLst/>
            <a:gdLst>
              <a:gd name="connsiteX0" fmla="*/ 1516004 w 1516004"/>
              <a:gd name="connsiteY0" fmla="*/ 146209 h 442287"/>
              <a:gd name="connsiteX1" fmla="*/ 995304 w 1516004"/>
              <a:gd name="connsiteY1" fmla="*/ 6509 h 442287"/>
              <a:gd name="connsiteX2" fmla="*/ 436504 w 1516004"/>
              <a:gd name="connsiteY2" fmla="*/ 133509 h 442287"/>
              <a:gd name="connsiteX3" fmla="*/ 741304 w 1516004"/>
              <a:gd name="connsiteY3" fmla="*/ 38259 h 442287"/>
              <a:gd name="connsiteX4" fmla="*/ 261879 w 1516004"/>
              <a:gd name="connsiteY4" fmla="*/ 200184 h 442287"/>
              <a:gd name="connsiteX5" fmla="*/ 211079 w 1516004"/>
              <a:gd name="connsiteY5" fmla="*/ 228759 h 442287"/>
              <a:gd name="connsiteX6" fmla="*/ 249179 w 1516004"/>
              <a:gd name="connsiteY6" fmla="*/ 200184 h 442287"/>
              <a:gd name="connsiteX7" fmla="*/ 179329 w 1516004"/>
              <a:gd name="connsiteY7" fmla="*/ 260509 h 442287"/>
              <a:gd name="connsiteX8" fmla="*/ 1529 w 1516004"/>
              <a:gd name="connsiteY8" fmla="*/ 441484 h 442287"/>
              <a:gd name="connsiteX9" fmla="*/ 290454 w 1516004"/>
              <a:gd name="connsiteY9" fmla="*/ 181134 h 442287"/>
              <a:gd name="connsiteX10" fmla="*/ 534929 w 1516004"/>
              <a:gd name="connsiteY10" fmla="*/ 111284 h 442287"/>
              <a:gd name="connsiteX11" fmla="*/ 849254 w 1516004"/>
              <a:gd name="connsiteY11" fmla="*/ 28734 h 442287"/>
              <a:gd name="connsiteX12" fmla="*/ 814329 w 1516004"/>
              <a:gd name="connsiteY12" fmla="*/ 22384 h 442287"/>
              <a:gd name="connsiteX13" fmla="*/ 1065154 w 1516004"/>
              <a:gd name="connsiteY13" fmla="*/ 159 h 442287"/>
              <a:gd name="connsiteX14" fmla="*/ 1239779 w 1516004"/>
              <a:gd name="connsiteY14" fmla="*/ 35084 h 442287"/>
              <a:gd name="connsiteX15" fmla="*/ 1195329 w 1516004"/>
              <a:gd name="connsiteY15" fmla="*/ 19209 h 442287"/>
              <a:gd name="connsiteX16" fmla="*/ 1516004 w 1516004"/>
              <a:gd name="connsiteY16" fmla="*/ 146209 h 442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6004" h="442287">
                <a:moveTo>
                  <a:pt x="1516004" y="146209"/>
                </a:moveTo>
                <a:cubicBezTo>
                  <a:pt x="1345612" y="77417"/>
                  <a:pt x="1175221" y="8626"/>
                  <a:pt x="995304" y="6509"/>
                </a:cubicBezTo>
                <a:cubicBezTo>
                  <a:pt x="815387" y="4392"/>
                  <a:pt x="478837" y="128217"/>
                  <a:pt x="436504" y="133509"/>
                </a:cubicBezTo>
                <a:cubicBezTo>
                  <a:pt x="394171" y="138801"/>
                  <a:pt x="770408" y="27146"/>
                  <a:pt x="741304" y="38259"/>
                </a:cubicBezTo>
                <a:cubicBezTo>
                  <a:pt x="712200" y="49371"/>
                  <a:pt x="350250" y="168434"/>
                  <a:pt x="261879" y="200184"/>
                </a:cubicBezTo>
                <a:cubicBezTo>
                  <a:pt x="173508" y="231934"/>
                  <a:pt x="213196" y="228759"/>
                  <a:pt x="211079" y="228759"/>
                </a:cubicBezTo>
                <a:cubicBezTo>
                  <a:pt x="208962" y="228759"/>
                  <a:pt x="254471" y="194892"/>
                  <a:pt x="249179" y="200184"/>
                </a:cubicBezTo>
                <a:cubicBezTo>
                  <a:pt x="243887" y="205476"/>
                  <a:pt x="220604" y="220292"/>
                  <a:pt x="179329" y="260509"/>
                </a:cubicBezTo>
                <a:cubicBezTo>
                  <a:pt x="138054" y="300726"/>
                  <a:pt x="-16992" y="454713"/>
                  <a:pt x="1529" y="441484"/>
                </a:cubicBezTo>
                <a:cubicBezTo>
                  <a:pt x="20050" y="428255"/>
                  <a:pt x="201554" y="236167"/>
                  <a:pt x="290454" y="181134"/>
                </a:cubicBezTo>
                <a:cubicBezTo>
                  <a:pt x="379354" y="126101"/>
                  <a:pt x="441796" y="136684"/>
                  <a:pt x="534929" y="111284"/>
                </a:cubicBezTo>
                <a:cubicBezTo>
                  <a:pt x="628062" y="85884"/>
                  <a:pt x="802687" y="43551"/>
                  <a:pt x="849254" y="28734"/>
                </a:cubicBezTo>
                <a:cubicBezTo>
                  <a:pt x="895821" y="13917"/>
                  <a:pt x="778346" y="27146"/>
                  <a:pt x="814329" y="22384"/>
                </a:cubicBezTo>
                <a:cubicBezTo>
                  <a:pt x="850312" y="17622"/>
                  <a:pt x="994246" y="-1958"/>
                  <a:pt x="1065154" y="159"/>
                </a:cubicBezTo>
                <a:cubicBezTo>
                  <a:pt x="1136062" y="2276"/>
                  <a:pt x="1218083" y="31909"/>
                  <a:pt x="1239779" y="35084"/>
                </a:cubicBezTo>
                <a:cubicBezTo>
                  <a:pt x="1261475" y="38259"/>
                  <a:pt x="1195329" y="19209"/>
                  <a:pt x="1195329" y="19209"/>
                </a:cubicBezTo>
                <a:lnTo>
                  <a:pt x="1516004" y="14620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94317985-71BF-E9BD-378C-23787C664E47}"/>
              </a:ext>
            </a:extLst>
          </p:cNvPr>
          <p:cNvSpPr/>
          <p:nvPr/>
        </p:nvSpPr>
        <p:spPr>
          <a:xfrm>
            <a:off x="2675645" y="1597025"/>
            <a:ext cx="1705855" cy="543259"/>
          </a:xfrm>
          <a:custGeom>
            <a:avLst/>
            <a:gdLst>
              <a:gd name="connsiteX0" fmla="*/ 1705855 w 1705855"/>
              <a:gd name="connsiteY0" fmla="*/ 0 h 543259"/>
              <a:gd name="connsiteX1" fmla="*/ 677155 w 1705855"/>
              <a:gd name="connsiteY1" fmla="*/ 165100 h 543259"/>
              <a:gd name="connsiteX2" fmla="*/ 86605 w 1705855"/>
              <a:gd name="connsiteY2" fmla="*/ 434975 h 543259"/>
              <a:gd name="connsiteX3" fmla="*/ 153280 w 1705855"/>
              <a:gd name="connsiteY3" fmla="*/ 396875 h 543259"/>
              <a:gd name="connsiteX4" fmla="*/ 880 w 1705855"/>
              <a:gd name="connsiteY4" fmla="*/ 542925 h 543259"/>
              <a:gd name="connsiteX5" fmla="*/ 235830 w 1705855"/>
              <a:gd name="connsiteY5" fmla="*/ 349250 h 543259"/>
              <a:gd name="connsiteX6" fmla="*/ 181855 w 1705855"/>
              <a:gd name="connsiteY6" fmla="*/ 390525 h 543259"/>
              <a:gd name="connsiteX7" fmla="*/ 683505 w 1705855"/>
              <a:gd name="connsiteY7" fmla="*/ 152400 h 543259"/>
              <a:gd name="connsiteX8" fmla="*/ 1010530 w 1705855"/>
              <a:gd name="connsiteY8" fmla="*/ 85725 h 543259"/>
              <a:gd name="connsiteX9" fmla="*/ 915280 w 1705855"/>
              <a:gd name="connsiteY9" fmla="*/ 107950 h 543259"/>
              <a:gd name="connsiteX10" fmla="*/ 1496305 w 1705855"/>
              <a:gd name="connsiteY10" fmla="*/ 22225 h 543259"/>
              <a:gd name="connsiteX11" fmla="*/ 1258180 w 1705855"/>
              <a:gd name="connsiteY11" fmla="*/ 41275 h 543259"/>
              <a:gd name="connsiteX12" fmla="*/ 1705855 w 1705855"/>
              <a:gd name="connsiteY12" fmla="*/ 0 h 54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05855" h="543259">
                <a:moveTo>
                  <a:pt x="1705855" y="0"/>
                </a:moveTo>
                <a:cubicBezTo>
                  <a:pt x="1326442" y="46302"/>
                  <a:pt x="947030" y="92604"/>
                  <a:pt x="677155" y="165100"/>
                </a:cubicBezTo>
                <a:cubicBezTo>
                  <a:pt x="407280" y="237596"/>
                  <a:pt x="173917" y="396346"/>
                  <a:pt x="86605" y="434975"/>
                </a:cubicBezTo>
                <a:cubicBezTo>
                  <a:pt x="-707" y="473604"/>
                  <a:pt x="167568" y="378883"/>
                  <a:pt x="153280" y="396875"/>
                </a:cubicBezTo>
                <a:cubicBezTo>
                  <a:pt x="138992" y="414867"/>
                  <a:pt x="-12878" y="550863"/>
                  <a:pt x="880" y="542925"/>
                </a:cubicBezTo>
                <a:cubicBezTo>
                  <a:pt x="14638" y="534988"/>
                  <a:pt x="205667" y="374650"/>
                  <a:pt x="235830" y="349250"/>
                </a:cubicBezTo>
                <a:cubicBezTo>
                  <a:pt x="265993" y="323850"/>
                  <a:pt x="107243" y="423333"/>
                  <a:pt x="181855" y="390525"/>
                </a:cubicBezTo>
                <a:cubicBezTo>
                  <a:pt x="256467" y="357717"/>
                  <a:pt x="545393" y="203200"/>
                  <a:pt x="683505" y="152400"/>
                </a:cubicBezTo>
                <a:cubicBezTo>
                  <a:pt x="821617" y="101600"/>
                  <a:pt x="971901" y="93133"/>
                  <a:pt x="1010530" y="85725"/>
                </a:cubicBezTo>
                <a:cubicBezTo>
                  <a:pt x="1049159" y="78317"/>
                  <a:pt x="834318" y="118533"/>
                  <a:pt x="915280" y="107950"/>
                </a:cubicBezTo>
                <a:cubicBezTo>
                  <a:pt x="996242" y="97367"/>
                  <a:pt x="1439155" y="33338"/>
                  <a:pt x="1496305" y="22225"/>
                </a:cubicBezTo>
                <a:cubicBezTo>
                  <a:pt x="1553455" y="11113"/>
                  <a:pt x="1258180" y="41275"/>
                  <a:pt x="1258180" y="41275"/>
                </a:cubicBezTo>
                <a:lnTo>
                  <a:pt x="170585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AE466C95-3D56-1D87-1D5A-6384143F76CA}"/>
              </a:ext>
            </a:extLst>
          </p:cNvPr>
          <p:cNvSpPr/>
          <p:nvPr/>
        </p:nvSpPr>
        <p:spPr>
          <a:xfrm>
            <a:off x="2596830" y="2569813"/>
            <a:ext cx="188576" cy="696512"/>
          </a:xfrm>
          <a:custGeom>
            <a:avLst/>
            <a:gdLst>
              <a:gd name="connsiteX0" fmla="*/ 181295 w 188576"/>
              <a:gd name="connsiteY0" fmla="*/ 14637 h 696512"/>
              <a:gd name="connsiteX1" fmla="*/ 38420 w 188576"/>
              <a:gd name="connsiteY1" fmla="*/ 405162 h 696512"/>
              <a:gd name="connsiteX2" fmla="*/ 320 w 188576"/>
              <a:gd name="connsiteY2" fmla="*/ 694087 h 696512"/>
              <a:gd name="connsiteX3" fmla="*/ 22545 w 188576"/>
              <a:gd name="connsiteY3" fmla="*/ 528987 h 696512"/>
              <a:gd name="connsiteX4" fmla="*/ 63820 w 188576"/>
              <a:gd name="connsiteY4" fmla="*/ 274987 h 696512"/>
              <a:gd name="connsiteX5" fmla="*/ 47945 w 188576"/>
              <a:gd name="connsiteY5" fmla="*/ 335312 h 696512"/>
              <a:gd name="connsiteX6" fmla="*/ 155895 w 188576"/>
              <a:gd name="connsiteY6" fmla="*/ 103537 h 696512"/>
              <a:gd name="connsiteX7" fmla="*/ 181295 w 188576"/>
              <a:gd name="connsiteY7" fmla="*/ 14637 h 696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576" h="696512">
                <a:moveTo>
                  <a:pt x="181295" y="14637"/>
                </a:moveTo>
                <a:cubicBezTo>
                  <a:pt x="161716" y="64908"/>
                  <a:pt x="68583" y="291920"/>
                  <a:pt x="38420" y="405162"/>
                </a:cubicBezTo>
                <a:cubicBezTo>
                  <a:pt x="8257" y="518404"/>
                  <a:pt x="2966" y="673450"/>
                  <a:pt x="320" y="694087"/>
                </a:cubicBezTo>
                <a:cubicBezTo>
                  <a:pt x="-2326" y="714724"/>
                  <a:pt x="11962" y="598837"/>
                  <a:pt x="22545" y="528987"/>
                </a:cubicBezTo>
                <a:cubicBezTo>
                  <a:pt x="33128" y="459137"/>
                  <a:pt x="59587" y="307266"/>
                  <a:pt x="63820" y="274987"/>
                </a:cubicBezTo>
                <a:cubicBezTo>
                  <a:pt x="68053" y="242708"/>
                  <a:pt x="32599" y="363887"/>
                  <a:pt x="47945" y="335312"/>
                </a:cubicBezTo>
                <a:cubicBezTo>
                  <a:pt x="63291" y="306737"/>
                  <a:pt x="134728" y="151162"/>
                  <a:pt x="155895" y="103537"/>
                </a:cubicBezTo>
                <a:cubicBezTo>
                  <a:pt x="177062" y="55912"/>
                  <a:pt x="200874" y="-35634"/>
                  <a:pt x="181295" y="14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E90BC295-E60E-8B11-692B-6B5753A1DA1F}"/>
              </a:ext>
            </a:extLst>
          </p:cNvPr>
          <p:cNvSpPr/>
          <p:nvPr/>
        </p:nvSpPr>
        <p:spPr>
          <a:xfrm>
            <a:off x="2651125" y="2932937"/>
            <a:ext cx="149944" cy="629781"/>
          </a:xfrm>
          <a:custGeom>
            <a:avLst/>
            <a:gdLst>
              <a:gd name="connsiteX0" fmla="*/ 149225 w 149944"/>
              <a:gd name="connsiteY0" fmla="*/ 7113 h 629781"/>
              <a:gd name="connsiteX1" fmla="*/ 60325 w 149944"/>
              <a:gd name="connsiteY1" fmla="*/ 454788 h 629781"/>
              <a:gd name="connsiteX2" fmla="*/ 0 w 149944"/>
              <a:gd name="connsiteY2" fmla="*/ 629413 h 629781"/>
              <a:gd name="connsiteX3" fmla="*/ 60325 w 149944"/>
              <a:gd name="connsiteY3" fmla="*/ 496063 h 629781"/>
              <a:gd name="connsiteX4" fmla="*/ 92075 w 149944"/>
              <a:gd name="connsiteY4" fmla="*/ 334138 h 629781"/>
              <a:gd name="connsiteX5" fmla="*/ 79375 w 149944"/>
              <a:gd name="connsiteY5" fmla="*/ 416688 h 629781"/>
              <a:gd name="connsiteX6" fmla="*/ 101600 w 149944"/>
              <a:gd name="connsiteY6" fmla="*/ 194438 h 629781"/>
              <a:gd name="connsiteX7" fmla="*/ 149225 w 149944"/>
              <a:gd name="connsiteY7" fmla="*/ 7113 h 629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944" h="629781">
                <a:moveTo>
                  <a:pt x="149225" y="7113"/>
                </a:moveTo>
                <a:cubicBezTo>
                  <a:pt x="142346" y="50505"/>
                  <a:pt x="85196" y="351071"/>
                  <a:pt x="60325" y="454788"/>
                </a:cubicBezTo>
                <a:cubicBezTo>
                  <a:pt x="35454" y="558505"/>
                  <a:pt x="0" y="622534"/>
                  <a:pt x="0" y="629413"/>
                </a:cubicBezTo>
                <a:cubicBezTo>
                  <a:pt x="0" y="636292"/>
                  <a:pt x="44979" y="545276"/>
                  <a:pt x="60325" y="496063"/>
                </a:cubicBezTo>
                <a:cubicBezTo>
                  <a:pt x="75671" y="446850"/>
                  <a:pt x="88900" y="347367"/>
                  <a:pt x="92075" y="334138"/>
                </a:cubicBezTo>
                <a:cubicBezTo>
                  <a:pt x="95250" y="320909"/>
                  <a:pt x="77787" y="439971"/>
                  <a:pt x="79375" y="416688"/>
                </a:cubicBezTo>
                <a:cubicBezTo>
                  <a:pt x="80962" y="393405"/>
                  <a:pt x="91546" y="258467"/>
                  <a:pt x="101600" y="194438"/>
                </a:cubicBezTo>
                <a:cubicBezTo>
                  <a:pt x="111654" y="130409"/>
                  <a:pt x="156104" y="-36279"/>
                  <a:pt x="149225" y="7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88071B03-1427-85BF-E325-6871B0B2301C}"/>
              </a:ext>
            </a:extLst>
          </p:cNvPr>
          <p:cNvSpPr/>
          <p:nvPr/>
        </p:nvSpPr>
        <p:spPr>
          <a:xfrm>
            <a:off x="2778010" y="3015728"/>
            <a:ext cx="101788" cy="853865"/>
          </a:xfrm>
          <a:custGeom>
            <a:avLst/>
            <a:gdLst>
              <a:gd name="connsiteX0" fmla="*/ 101715 w 101788"/>
              <a:gd name="connsiteY0" fmla="*/ 522 h 853865"/>
              <a:gd name="connsiteX1" fmla="*/ 3290 w 101788"/>
              <a:gd name="connsiteY1" fmla="*/ 337072 h 853865"/>
              <a:gd name="connsiteX2" fmla="*/ 44565 w 101788"/>
              <a:gd name="connsiteY2" fmla="*/ 848247 h 853865"/>
              <a:gd name="connsiteX3" fmla="*/ 12815 w 101788"/>
              <a:gd name="connsiteY3" fmla="*/ 600597 h 853865"/>
              <a:gd name="connsiteX4" fmla="*/ 115 w 101788"/>
              <a:gd name="connsiteY4" fmla="*/ 454547 h 853865"/>
              <a:gd name="connsiteX5" fmla="*/ 19165 w 101788"/>
              <a:gd name="connsiteY5" fmla="*/ 264047 h 853865"/>
              <a:gd name="connsiteX6" fmla="*/ 101715 w 101788"/>
              <a:gd name="connsiteY6" fmla="*/ 522 h 85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788" h="853865">
                <a:moveTo>
                  <a:pt x="101715" y="522"/>
                </a:moveTo>
                <a:cubicBezTo>
                  <a:pt x="99069" y="12693"/>
                  <a:pt x="12815" y="195785"/>
                  <a:pt x="3290" y="337072"/>
                </a:cubicBezTo>
                <a:cubicBezTo>
                  <a:pt x="-6235" y="478360"/>
                  <a:pt x="42978" y="804326"/>
                  <a:pt x="44565" y="848247"/>
                </a:cubicBezTo>
                <a:cubicBezTo>
                  <a:pt x="46152" y="892168"/>
                  <a:pt x="20223" y="666213"/>
                  <a:pt x="12815" y="600597"/>
                </a:cubicBezTo>
                <a:cubicBezTo>
                  <a:pt x="5407" y="534981"/>
                  <a:pt x="-943" y="510639"/>
                  <a:pt x="115" y="454547"/>
                </a:cubicBezTo>
                <a:cubicBezTo>
                  <a:pt x="1173" y="398455"/>
                  <a:pt x="3819" y="336014"/>
                  <a:pt x="19165" y="264047"/>
                </a:cubicBezTo>
                <a:cubicBezTo>
                  <a:pt x="34511" y="192080"/>
                  <a:pt x="104361" y="-11649"/>
                  <a:pt x="101715" y="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78D09E1C-8D8D-FD5F-3991-EED57002ADAC}"/>
              </a:ext>
            </a:extLst>
          </p:cNvPr>
          <p:cNvSpPr/>
          <p:nvPr/>
        </p:nvSpPr>
        <p:spPr>
          <a:xfrm>
            <a:off x="3260724" y="4708513"/>
            <a:ext cx="285755" cy="539803"/>
          </a:xfrm>
          <a:custGeom>
            <a:avLst/>
            <a:gdLst>
              <a:gd name="connsiteX0" fmla="*/ 1 w 285755"/>
              <a:gd name="connsiteY0" fmla="*/ 12 h 539803"/>
              <a:gd name="connsiteX1" fmla="*/ 190501 w 285755"/>
              <a:gd name="connsiteY1" fmla="*/ 365137 h 539803"/>
              <a:gd name="connsiteX2" fmla="*/ 285751 w 285755"/>
              <a:gd name="connsiteY2" fmla="*/ 539762 h 539803"/>
              <a:gd name="connsiteX3" fmla="*/ 193676 w 285755"/>
              <a:gd name="connsiteY3" fmla="*/ 377837 h 539803"/>
              <a:gd name="connsiteX4" fmla="*/ 1 w 285755"/>
              <a:gd name="connsiteY4" fmla="*/ 12 h 53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755" h="539803">
                <a:moveTo>
                  <a:pt x="1" y="12"/>
                </a:moveTo>
                <a:cubicBezTo>
                  <a:pt x="-528" y="-2105"/>
                  <a:pt x="142876" y="275179"/>
                  <a:pt x="190501" y="365137"/>
                </a:cubicBezTo>
                <a:cubicBezTo>
                  <a:pt x="238126" y="455095"/>
                  <a:pt x="285222" y="537645"/>
                  <a:pt x="285751" y="539762"/>
                </a:cubicBezTo>
                <a:cubicBezTo>
                  <a:pt x="286280" y="541879"/>
                  <a:pt x="237068" y="461975"/>
                  <a:pt x="193676" y="377837"/>
                </a:cubicBezTo>
                <a:cubicBezTo>
                  <a:pt x="150284" y="293700"/>
                  <a:pt x="530" y="2129"/>
                  <a:pt x="1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8107DA50-A4C9-ADCD-95A1-87B845694415}"/>
              </a:ext>
            </a:extLst>
          </p:cNvPr>
          <p:cNvSpPr/>
          <p:nvPr/>
        </p:nvSpPr>
        <p:spPr>
          <a:xfrm>
            <a:off x="3286750" y="1047750"/>
            <a:ext cx="1332875" cy="285770"/>
          </a:xfrm>
          <a:custGeom>
            <a:avLst/>
            <a:gdLst>
              <a:gd name="connsiteX0" fmla="*/ 1332875 w 1332875"/>
              <a:gd name="connsiteY0" fmla="*/ 285750 h 285770"/>
              <a:gd name="connsiteX1" fmla="*/ 894725 w 1332875"/>
              <a:gd name="connsiteY1" fmla="*/ 101600 h 285770"/>
              <a:gd name="connsiteX2" fmla="*/ 980450 w 1332875"/>
              <a:gd name="connsiteY2" fmla="*/ 139700 h 285770"/>
              <a:gd name="connsiteX3" fmla="*/ 675650 w 1332875"/>
              <a:gd name="connsiteY3" fmla="*/ 28575 h 285770"/>
              <a:gd name="connsiteX4" fmla="*/ 393075 w 1332875"/>
              <a:gd name="connsiteY4" fmla="*/ 22225 h 285770"/>
              <a:gd name="connsiteX5" fmla="*/ 520075 w 1332875"/>
              <a:gd name="connsiteY5" fmla="*/ 0 h 285770"/>
              <a:gd name="connsiteX6" fmla="*/ 158125 w 1332875"/>
              <a:gd name="connsiteY6" fmla="*/ 73025 h 285770"/>
              <a:gd name="connsiteX7" fmla="*/ 8900 w 1332875"/>
              <a:gd name="connsiteY7" fmla="*/ 130175 h 285770"/>
              <a:gd name="connsiteX8" fmla="*/ 399425 w 1332875"/>
              <a:gd name="connsiteY8" fmla="*/ 28575 h 285770"/>
              <a:gd name="connsiteX9" fmla="*/ 716925 w 1332875"/>
              <a:gd name="connsiteY9" fmla="*/ 25400 h 285770"/>
              <a:gd name="connsiteX10" fmla="*/ 951875 w 1332875"/>
              <a:gd name="connsiteY10" fmla="*/ 111125 h 285770"/>
              <a:gd name="connsiteX11" fmla="*/ 894725 w 1332875"/>
              <a:gd name="connsiteY11" fmla="*/ 88900 h 285770"/>
              <a:gd name="connsiteX12" fmla="*/ 1332875 w 1332875"/>
              <a:gd name="connsiteY12" fmla="*/ 285750 h 285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32875" h="285770">
                <a:moveTo>
                  <a:pt x="1332875" y="285750"/>
                </a:moveTo>
                <a:cubicBezTo>
                  <a:pt x="1332875" y="287867"/>
                  <a:pt x="953462" y="125942"/>
                  <a:pt x="894725" y="101600"/>
                </a:cubicBezTo>
                <a:cubicBezTo>
                  <a:pt x="835988" y="77258"/>
                  <a:pt x="1016962" y="151871"/>
                  <a:pt x="980450" y="139700"/>
                </a:cubicBezTo>
                <a:cubicBezTo>
                  <a:pt x="943938" y="127529"/>
                  <a:pt x="773546" y="48154"/>
                  <a:pt x="675650" y="28575"/>
                </a:cubicBezTo>
                <a:cubicBezTo>
                  <a:pt x="577754" y="8996"/>
                  <a:pt x="419004" y="26987"/>
                  <a:pt x="393075" y="22225"/>
                </a:cubicBezTo>
                <a:lnTo>
                  <a:pt x="520075" y="0"/>
                </a:lnTo>
                <a:cubicBezTo>
                  <a:pt x="480917" y="8467"/>
                  <a:pt x="243321" y="51329"/>
                  <a:pt x="158125" y="73025"/>
                </a:cubicBezTo>
                <a:cubicBezTo>
                  <a:pt x="72929" y="94721"/>
                  <a:pt x="-31317" y="137583"/>
                  <a:pt x="8900" y="130175"/>
                </a:cubicBezTo>
                <a:cubicBezTo>
                  <a:pt x="49117" y="122767"/>
                  <a:pt x="281421" y="46037"/>
                  <a:pt x="399425" y="28575"/>
                </a:cubicBezTo>
                <a:cubicBezTo>
                  <a:pt x="517429" y="11112"/>
                  <a:pt x="624850" y="11642"/>
                  <a:pt x="716925" y="25400"/>
                </a:cubicBezTo>
                <a:cubicBezTo>
                  <a:pt x="809000" y="39158"/>
                  <a:pt x="922242" y="100542"/>
                  <a:pt x="951875" y="111125"/>
                </a:cubicBezTo>
                <a:cubicBezTo>
                  <a:pt x="981508" y="121708"/>
                  <a:pt x="835458" y="60854"/>
                  <a:pt x="894725" y="88900"/>
                </a:cubicBezTo>
                <a:cubicBezTo>
                  <a:pt x="953992" y="116946"/>
                  <a:pt x="1332875" y="283633"/>
                  <a:pt x="1332875" y="285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316ABD6C-6B2C-605E-CE98-F1328CEFC22B}"/>
              </a:ext>
            </a:extLst>
          </p:cNvPr>
          <p:cNvSpPr/>
          <p:nvPr/>
        </p:nvSpPr>
        <p:spPr>
          <a:xfrm>
            <a:off x="3790918" y="841331"/>
            <a:ext cx="866807" cy="422319"/>
          </a:xfrm>
          <a:custGeom>
            <a:avLst/>
            <a:gdLst>
              <a:gd name="connsiteX0" fmla="*/ 866807 w 866807"/>
              <a:gd name="connsiteY0" fmla="*/ 422319 h 422319"/>
              <a:gd name="connsiteX1" fmla="*/ 539782 w 866807"/>
              <a:gd name="connsiteY1" fmla="*/ 111169 h 422319"/>
              <a:gd name="connsiteX2" fmla="*/ 612807 w 866807"/>
              <a:gd name="connsiteY2" fmla="*/ 184194 h 422319"/>
              <a:gd name="connsiteX3" fmla="*/ 415957 w 866807"/>
              <a:gd name="connsiteY3" fmla="*/ 3219 h 422319"/>
              <a:gd name="connsiteX4" fmla="*/ 32 w 866807"/>
              <a:gd name="connsiteY4" fmla="*/ 73069 h 422319"/>
              <a:gd name="connsiteX5" fmla="*/ 393732 w 866807"/>
              <a:gd name="connsiteY5" fmla="*/ 44 h 422319"/>
              <a:gd name="connsiteX6" fmla="*/ 514382 w 866807"/>
              <a:gd name="connsiteY6" fmla="*/ 85769 h 422319"/>
              <a:gd name="connsiteX7" fmla="*/ 492157 w 866807"/>
              <a:gd name="connsiteY7" fmla="*/ 66719 h 422319"/>
              <a:gd name="connsiteX8" fmla="*/ 866807 w 866807"/>
              <a:gd name="connsiteY8" fmla="*/ 422319 h 42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6807" h="422319">
                <a:moveTo>
                  <a:pt x="866807" y="422319"/>
                </a:moveTo>
                <a:lnTo>
                  <a:pt x="539782" y="111169"/>
                </a:lnTo>
                <a:cubicBezTo>
                  <a:pt x="497449" y="71482"/>
                  <a:pt x="633444" y="202186"/>
                  <a:pt x="612807" y="184194"/>
                </a:cubicBezTo>
                <a:cubicBezTo>
                  <a:pt x="592169" y="166202"/>
                  <a:pt x="518086" y="21740"/>
                  <a:pt x="415957" y="3219"/>
                </a:cubicBezTo>
                <a:cubicBezTo>
                  <a:pt x="313828" y="-15302"/>
                  <a:pt x="3736" y="73598"/>
                  <a:pt x="32" y="73069"/>
                </a:cubicBezTo>
                <a:cubicBezTo>
                  <a:pt x="-3672" y="72540"/>
                  <a:pt x="308007" y="-2073"/>
                  <a:pt x="393732" y="44"/>
                </a:cubicBezTo>
                <a:cubicBezTo>
                  <a:pt x="479457" y="2161"/>
                  <a:pt x="497978" y="74657"/>
                  <a:pt x="514382" y="85769"/>
                </a:cubicBezTo>
                <a:cubicBezTo>
                  <a:pt x="530786" y="96881"/>
                  <a:pt x="492157" y="66719"/>
                  <a:pt x="492157" y="66719"/>
                </a:cubicBezTo>
                <a:lnTo>
                  <a:pt x="866807" y="42231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9CBC2D2B-B0E6-9BD6-15AD-733B3DAF0CBB}"/>
              </a:ext>
            </a:extLst>
          </p:cNvPr>
          <p:cNvSpPr/>
          <p:nvPr/>
        </p:nvSpPr>
        <p:spPr>
          <a:xfrm>
            <a:off x="4498973" y="660385"/>
            <a:ext cx="212777" cy="644753"/>
          </a:xfrm>
          <a:custGeom>
            <a:avLst/>
            <a:gdLst>
              <a:gd name="connsiteX0" fmla="*/ 2 w 212777"/>
              <a:gd name="connsiteY0" fmla="*/ 644540 h 644753"/>
              <a:gd name="connsiteX1" fmla="*/ 120652 w 212777"/>
              <a:gd name="connsiteY1" fmla="*/ 400065 h 644753"/>
              <a:gd name="connsiteX2" fmla="*/ 203202 w 212777"/>
              <a:gd name="connsiteY2" fmla="*/ 184165 h 644753"/>
              <a:gd name="connsiteX3" fmla="*/ 196852 w 212777"/>
              <a:gd name="connsiteY3" fmla="*/ 82565 h 644753"/>
              <a:gd name="connsiteX4" fmla="*/ 76202 w 212777"/>
              <a:gd name="connsiteY4" fmla="*/ 15 h 644753"/>
              <a:gd name="connsiteX5" fmla="*/ 193677 w 212777"/>
              <a:gd name="connsiteY5" fmla="*/ 88915 h 644753"/>
              <a:gd name="connsiteX6" fmla="*/ 200027 w 212777"/>
              <a:gd name="connsiteY6" fmla="*/ 152415 h 644753"/>
              <a:gd name="connsiteX7" fmla="*/ 117477 w 212777"/>
              <a:gd name="connsiteY7" fmla="*/ 438165 h 644753"/>
              <a:gd name="connsiteX8" fmla="*/ 2 w 212777"/>
              <a:gd name="connsiteY8" fmla="*/ 644540 h 64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777" h="644753">
                <a:moveTo>
                  <a:pt x="2" y="644540"/>
                </a:moveTo>
                <a:cubicBezTo>
                  <a:pt x="531" y="638190"/>
                  <a:pt x="86785" y="476794"/>
                  <a:pt x="120652" y="400065"/>
                </a:cubicBezTo>
                <a:cubicBezTo>
                  <a:pt x="154519" y="323336"/>
                  <a:pt x="190502" y="237082"/>
                  <a:pt x="203202" y="184165"/>
                </a:cubicBezTo>
                <a:cubicBezTo>
                  <a:pt x="215902" y="131248"/>
                  <a:pt x="218019" y="113257"/>
                  <a:pt x="196852" y="82565"/>
                </a:cubicBezTo>
                <a:cubicBezTo>
                  <a:pt x="175685" y="51873"/>
                  <a:pt x="76731" y="-1043"/>
                  <a:pt x="76202" y="15"/>
                </a:cubicBezTo>
                <a:cubicBezTo>
                  <a:pt x="75673" y="1073"/>
                  <a:pt x="173039" y="63515"/>
                  <a:pt x="193677" y="88915"/>
                </a:cubicBezTo>
                <a:cubicBezTo>
                  <a:pt x="214315" y="114315"/>
                  <a:pt x="212727" y="94207"/>
                  <a:pt x="200027" y="152415"/>
                </a:cubicBezTo>
                <a:cubicBezTo>
                  <a:pt x="187327" y="210623"/>
                  <a:pt x="148169" y="361965"/>
                  <a:pt x="117477" y="438165"/>
                </a:cubicBezTo>
                <a:cubicBezTo>
                  <a:pt x="86785" y="514365"/>
                  <a:pt x="-527" y="650890"/>
                  <a:pt x="2" y="644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A1ECD7A4-00C9-0459-88D9-A003546A89C3}"/>
              </a:ext>
            </a:extLst>
          </p:cNvPr>
          <p:cNvSpPr/>
          <p:nvPr/>
        </p:nvSpPr>
        <p:spPr>
          <a:xfrm>
            <a:off x="3854549" y="771695"/>
            <a:ext cx="797420" cy="311218"/>
          </a:xfrm>
          <a:custGeom>
            <a:avLst/>
            <a:gdLst>
              <a:gd name="connsiteX0" fmla="*/ 796826 w 797420"/>
              <a:gd name="connsiteY0" fmla="*/ 310980 h 311218"/>
              <a:gd name="connsiteX1" fmla="*/ 653951 w 797420"/>
              <a:gd name="connsiteY1" fmla="*/ 104605 h 311218"/>
              <a:gd name="connsiteX2" fmla="*/ 526951 w 797420"/>
              <a:gd name="connsiteY2" fmla="*/ 31580 h 311218"/>
              <a:gd name="connsiteX3" fmla="*/ 6251 w 797420"/>
              <a:gd name="connsiteY3" fmla="*/ 3005 h 311218"/>
              <a:gd name="connsiteX4" fmla="*/ 257076 w 797420"/>
              <a:gd name="connsiteY4" fmla="*/ 3005 h 311218"/>
              <a:gd name="connsiteX5" fmla="*/ 523776 w 797420"/>
              <a:gd name="connsiteY5" fmla="*/ 22055 h 311218"/>
              <a:gd name="connsiteX6" fmla="*/ 596801 w 797420"/>
              <a:gd name="connsiteY6" fmla="*/ 60155 h 311218"/>
              <a:gd name="connsiteX7" fmla="*/ 796826 w 797420"/>
              <a:gd name="connsiteY7" fmla="*/ 310980 h 311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7420" h="311218">
                <a:moveTo>
                  <a:pt x="796826" y="310980"/>
                </a:moveTo>
                <a:cubicBezTo>
                  <a:pt x="806351" y="318388"/>
                  <a:pt x="698930" y="151172"/>
                  <a:pt x="653951" y="104605"/>
                </a:cubicBezTo>
                <a:cubicBezTo>
                  <a:pt x="608972" y="58038"/>
                  <a:pt x="634901" y="48513"/>
                  <a:pt x="526951" y="31580"/>
                </a:cubicBezTo>
                <a:cubicBezTo>
                  <a:pt x="419001" y="14647"/>
                  <a:pt x="51230" y="7767"/>
                  <a:pt x="6251" y="3005"/>
                </a:cubicBezTo>
                <a:cubicBezTo>
                  <a:pt x="-38728" y="-1757"/>
                  <a:pt x="170822" y="-170"/>
                  <a:pt x="257076" y="3005"/>
                </a:cubicBezTo>
                <a:cubicBezTo>
                  <a:pt x="343330" y="6180"/>
                  <a:pt x="467155" y="12530"/>
                  <a:pt x="523776" y="22055"/>
                </a:cubicBezTo>
                <a:cubicBezTo>
                  <a:pt x="580397" y="31580"/>
                  <a:pt x="551822" y="16763"/>
                  <a:pt x="596801" y="60155"/>
                </a:cubicBezTo>
                <a:cubicBezTo>
                  <a:pt x="641780" y="103547"/>
                  <a:pt x="787301" y="303572"/>
                  <a:pt x="796826" y="310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EE7243F2-EF9D-4679-E7A4-60997E8F2FB3}"/>
              </a:ext>
            </a:extLst>
          </p:cNvPr>
          <p:cNvSpPr/>
          <p:nvPr/>
        </p:nvSpPr>
        <p:spPr>
          <a:xfrm>
            <a:off x="4434085" y="753884"/>
            <a:ext cx="303016" cy="297044"/>
          </a:xfrm>
          <a:custGeom>
            <a:avLst/>
            <a:gdLst>
              <a:gd name="connsiteX0" fmla="*/ 303015 w 303016"/>
              <a:gd name="connsiteY0" fmla="*/ 297041 h 297044"/>
              <a:gd name="connsiteX1" fmla="*/ 118865 w 303016"/>
              <a:gd name="connsiteY1" fmla="*/ 23991 h 297044"/>
              <a:gd name="connsiteX2" fmla="*/ 1390 w 303016"/>
              <a:gd name="connsiteY2" fmla="*/ 11291 h 297044"/>
              <a:gd name="connsiteX3" fmla="*/ 58540 w 303016"/>
              <a:gd name="connsiteY3" fmla="*/ 1766 h 297044"/>
              <a:gd name="connsiteX4" fmla="*/ 122040 w 303016"/>
              <a:gd name="connsiteY4" fmla="*/ 30341 h 297044"/>
              <a:gd name="connsiteX5" fmla="*/ 303015 w 303016"/>
              <a:gd name="connsiteY5" fmla="*/ 297041 h 297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016" h="297044">
                <a:moveTo>
                  <a:pt x="303015" y="297041"/>
                </a:moveTo>
                <a:cubicBezTo>
                  <a:pt x="302486" y="295983"/>
                  <a:pt x="169136" y="71616"/>
                  <a:pt x="118865" y="23991"/>
                </a:cubicBezTo>
                <a:cubicBezTo>
                  <a:pt x="68594" y="-23634"/>
                  <a:pt x="11444" y="14995"/>
                  <a:pt x="1390" y="11291"/>
                </a:cubicBezTo>
                <a:cubicBezTo>
                  <a:pt x="-8664" y="7587"/>
                  <a:pt x="38432" y="-1409"/>
                  <a:pt x="58540" y="1766"/>
                </a:cubicBezTo>
                <a:cubicBezTo>
                  <a:pt x="78648" y="4941"/>
                  <a:pt x="84469" y="-15167"/>
                  <a:pt x="122040" y="30341"/>
                </a:cubicBezTo>
                <a:cubicBezTo>
                  <a:pt x="159611" y="75849"/>
                  <a:pt x="303544" y="298099"/>
                  <a:pt x="303015" y="2970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4365B859-DAA1-1345-E4C6-660371D0B589}"/>
              </a:ext>
            </a:extLst>
          </p:cNvPr>
          <p:cNvSpPr/>
          <p:nvPr/>
        </p:nvSpPr>
        <p:spPr>
          <a:xfrm>
            <a:off x="4545092" y="819098"/>
            <a:ext cx="701970" cy="226077"/>
          </a:xfrm>
          <a:custGeom>
            <a:avLst/>
            <a:gdLst>
              <a:gd name="connsiteX0" fmla="*/ 1508 w 701970"/>
              <a:gd name="connsiteY0" fmla="*/ 225477 h 226077"/>
              <a:gd name="connsiteX1" fmla="*/ 233283 w 701970"/>
              <a:gd name="connsiteY1" fmla="*/ 25452 h 226077"/>
              <a:gd name="connsiteX2" fmla="*/ 687308 w 701970"/>
              <a:gd name="connsiteY2" fmla="*/ 15927 h 226077"/>
              <a:gd name="connsiteX3" fmla="*/ 576183 w 701970"/>
              <a:gd name="connsiteY3" fmla="*/ 12752 h 226077"/>
              <a:gd name="connsiteX4" fmla="*/ 430133 w 701970"/>
              <a:gd name="connsiteY4" fmla="*/ 52 h 226077"/>
              <a:gd name="connsiteX5" fmla="*/ 258683 w 701970"/>
              <a:gd name="connsiteY5" fmla="*/ 12752 h 226077"/>
              <a:gd name="connsiteX6" fmla="*/ 138033 w 701970"/>
              <a:gd name="connsiteY6" fmla="*/ 85777 h 226077"/>
              <a:gd name="connsiteX7" fmla="*/ 1508 w 701970"/>
              <a:gd name="connsiteY7" fmla="*/ 225477 h 22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1970" h="226077">
                <a:moveTo>
                  <a:pt x="1508" y="225477"/>
                </a:moveTo>
                <a:cubicBezTo>
                  <a:pt x="17383" y="215423"/>
                  <a:pt x="118983" y="60377"/>
                  <a:pt x="233283" y="25452"/>
                </a:cubicBezTo>
                <a:cubicBezTo>
                  <a:pt x="347583" y="-9473"/>
                  <a:pt x="630158" y="18044"/>
                  <a:pt x="687308" y="15927"/>
                </a:cubicBezTo>
                <a:cubicBezTo>
                  <a:pt x="744458" y="13810"/>
                  <a:pt x="619045" y="15398"/>
                  <a:pt x="576183" y="12752"/>
                </a:cubicBezTo>
                <a:cubicBezTo>
                  <a:pt x="533321" y="10106"/>
                  <a:pt x="483050" y="52"/>
                  <a:pt x="430133" y="52"/>
                </a:cubicBezTo>
                <a:cubicBezTo>
                  <a:pt x="377216" y="52"/>
                  <a:pt x="307366" y="-1536"/>
                  <a:pt x="258683" y="12752"/>
                </a:cubicBezTo>
                <a:cubicBezTo>
                  <a:pt x="210000" y="27039"/>
                  <a:pt x="176662" y="55085"/>
                  <a:pt x="138033" y="85777"/>
                </a:cubicBezTo>
                <a:cubicBezTo>
                  <a:pt x="99404" y="116469"/>
                  <a:pt x="-14367" y="235531"/>
                  <a:pt x="1508" y="225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E7503C42-3C88-A099-6EC3-3A012408FB3B}"/>
              </a:ext>
            </a:extLst>
          </p:cNvPr>
          <p:cNvSpPr/>
          <p:nvPr/>
        </p:nvSpPr>
        <p:spPr>
          <a:xfrm>
            <a:off x="4648200" y="947982"/>
            <a:ext cx="833376" cy="153743"/>
          </a:xfrm>
          <a:custGeom>
            <a:avLst/>
            <a:gdLst>
              <a:gd name="connsiteX0" fmla="*/ 0 w 833376"/>
              <a:gd name="connsiteY0" fmla="*/ 153743 h 153743"/>
              <a:gd name="connsiteX1" fmla="*/ 396875 w 833376"/>
              <a:gd name="connsiteY1" fmla="*/ 17218 h 153743"/>
              <a:gd name="connsiteX2" fmla="*/ 809625 w 833376"/>
              <a:gd name="connsiteY2" fmla="*/ 61668 h 153743"/>
              <a:gd name="connsiteX3" fmla="*/ 762000 w 833376"/>
              <a:gd name="connsiteY3" fmla="*/ 58493 h 153743"/>
              <a:gd name="connsiteX4" fmla="*/ 584200 w 833376"/>
              <a:gd name="connsiteY4" fmla="*/ 14043 h 153743"/>
              <a:gd name="connsiteX5" fmla="*/ 431800 w 833376"/>
              <a:gd name="connsiteY5" fmla="*/ 10868 h 153743"/>
              <a:gd name="connsiteX6" fmla="*/ 0 w 833376"/>
              <a:gd name="connsiteY6" fmla="*/ 153743 h 153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3376" h="153743">
                <a:moveTo>
                  <a:pt x="0" y="153743"/>
                </a:moveTo>
                <a:cubicBezTo>
                  <a:pt x="130969" y="93153"/>
                  <a:pt x="261938" y="32564"/>
                  <a:pt x="396875" y="17218"/>
                </a:cubicBezTo>
                <a:lnTo>
                  <a:pt x="809625" y="61668"/>
                </a:lnTo>
                <a:cubicBezTo>
                  <a:pt x="870479" y="68547"/>
                  <a:pt x="799571" y="66430"/>
                  <a:pt x="762000" y="58493"/>
                </a:cubicBezTo>
                <a:cubicBezTo>
                  <a:pt x="724429" y="50556"/>
                  <a:pt x="639233" y="21980"/>
                  <a:pt x="584200" y="14043"/>
                </a:cubicBezTo>
                <a:cubicBezTo>
                  <a:pt x="529167" y="6106"/>
                  <a:pt x="527579" y="-11357"/>
                  <a:pt x="431800" y="10868"/>
                </a:cubicBezTo>
                <a:cubicBezTo>
                  <a:pt x="336021" y="33093"/>
                  <a:pt x="172773" y="90243"/>
                  <a:pt x="0" y="153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A7EF18F6-6DB8-C448-A36E-A43C6BADED78}"/>
              </a:ext>
            </a:extLst>
          </p:cNvPr>
          <p:cNvSpPr/>
          <p:nvPr/>
        </p:nvSpPr>
        <p:spPr>
          <a:xfrm>
            <a:off x="4613244" y="1080089"/>
            <a:ext cx="1249743" cy="223448"/>
          </a:xfrm>
          <a:custGeom>
            <a:avLst/>
            <a:gdLst>
              <a:gd name="connsiteX0" fmla="*/ 31 w 1249743"/>
              <a:gd name="connsiteY0" fmla="*/ 158161 h 223448"/>
              <a:gd name="connsiteX1" fmla="*/ 454056 w 1249743"/>
              <a:gd name="connsiteY1" fmla="*/ 31161 h 223448"/>
              <a:gd name="connsiteX2" fmla="*/ 774731 w 1249743"/>
              <a:gd name="connsiteY2" fmla="*/ 31161 h 223448"/>
              <a:gd name="connsiteX3" fmla="*/ 584231 w 1249743"/>
              <a:gd name="connsiteY3" fmla="*/ 5761 h 223448"/>
              <a:gd name="connsiteX4" fmla="*/ 717581 w 1249743"/>
              <a:gd name="connsiteY4" fmla="*/ 21636 h 223448"/>
              <a:gd name="connsiteX5" fmla="*/ 1228756 w 1249743"/>
              <a:gd name="connsiteY5" fmla="*/ 215311 h 223448"/>
              <a:gd name="connsiteX6" fmla="*/ 1158906 w 1249743"/>
              <a:gd name="connsiteY6" fmla="*/ 189911 h 223448"/>
              <a:gd name="connsiteX7" fmla="*/ 879506 w 1249743"/>
              <a:gd name="connsiteY7" fmla="*/ 94661 h 223448"/>
              <a:gd name="connsiteX8" fmla="*/ 603281 w 1249743"/>
              <a:gd name="connsiteY8" fmla="*/ 15286 h 223448"/>
              <a:gd name="connsiteX9" fmla="*/ 765206 w 1249743"/>
              <a:gd name="connsiteY9" fmla="*/ 50211 h 223448"/>
              <a:gd name="connsiteX10" fmla="*/ 431831 w 1249743"/>
              <a:gd name="connsiteY10" fmla="*/ 15286 h 223448"/>
              <a:gd name="connsiteX11" fmla="*/ 476281 w 1249743"/>
              <a:gd name="connsiteY11" fmla="*/ 18461 h 223448"/>
              <a:gd name="connsiteX12" fmla="*/ 31 w 1249743"/>
              <a:gd name="connsiteY12" fmla="*/ 158161 h 22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9743" h="223448">
                <a:moveTo>
                  <a:pt x="31" y="158161"/>
                </a:moveTo>
                <a:cubicBezTo>
                  <a:pt x="-3673" y="160278"/>
                  <a:pt x="324939" y="52328"/>
                  <a:pt x="454056" y="31161"/>
                </a:cubicBezTo>
                <a:cubicBezTo>
                  <a:pt x="583173" y="9994"/>
                  <a:pt x="753035" y="35394"/>
                  <a:pt x="774731" y="31161"/>
                </a:cubicBezTo>
                <a:cubicBezTo>
                  <a:pt x="796427" y="26928"/>
                  <a:pt x="593756" y="7348"/>
                  <a:pt x="584231" y="5761"/>
                </a:cubicBezTo>
                <a:cubicBezTo>
                  <a:pt x="574706" y="4173"/>
                  <a:pt x="610160" y="-13289"/>
                  <a:pt x="717581" y="21636"/>
                </a:cubicBezTo>
                <a:cubicBezTo>
                  <a:pt x="825002" y="56561"/>
                  <a:pt x="1155202" y="187265"/>
                  <a:pt x="1228756" y="215311"/>
                </a:cubicBezTo>
                <a:cubicBezTo>
                  <a:pt x="1302310" y="243357"/>
                  <a:pt x="1158906" y="189911"/>
                  <a:pt x="1158906" y="189911"/>
                </a:cubicBezTo>
                <a:cubicBezTo>
                  <a:pt x="1100698" y="169803"/>
                  <a:pt x="972110" y="123765"/>
                  <a:pt x="879506" y="94661"/>
                </a:cubicBezTo>
                <a:cubicBezTo>
                  <a:pt x="786902" y="65557"/>
                  <a:pt x="622331" y="22694"/>
                  <a:pt x="603281" y="15286"/>
                </a:cubicBezTo>
                <a:cubicBezTo>
                  <a:pt x="584231" y="7878"/>
                  <a:pt x="793781" y="50211"/>
                  <a:pt x="765206" y="50211"/>
                </a:cubicBezTo>
                <a:cubicBezTo>
                  <a:pt x="736631" y="50211"/>
                  <a:pt x="479985" y="20578"/>
                  <a:pt x="431831" y="15286"/>
                </a:cubicBezTo>
                <a:cubicBezTo>
                  <a:pt x="383677" y="9994"/>
                  <a:pt x="544014" y="-1647"/>
                  <a:pt x="476281" y="18461"/>
                </a:cubicBezTo>
                <a:lnTo>
                  <a:pt x="31" y="15816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2D055099-9D59-324A-75BF-2C6D55D547AF}"/>
              </a:ext>
            </a:extLst>
          </p:cNvPr>
          <p:cNvSpPr/>
          <p:nvPr/>
        </p:nvSpPr>
        <p:spPr>
          <a:xfrm>
            <a:off x="4549093" y="1231663"/>
            <a:ext cx="1546079" cy="356700"/>
          </a:xfrm>
          <a:custGeom>
            <a:avLst/>
            <a:gdLst>
              <a:gd name="connsiteX0" fmla="*/ 682 w 1546079"/>
              <a:gd name="connsiteY0" fmla="*/ 95487 h 356700"/>
              <a:gd name="connsiteX1" fmla="*/ 715057 w 1546079"/>
              <a:gd name="connsiteY1" fmla="*/ 16112 h 356700"/>
              <a:gd name="connsiteX2" fmla="*/ 1121457 w 1546079"/>
              <a:gd name="connsiteY2" fmla="*/ 143112 h 356700"/>
              <a:gd name="connsiteX3" fmla="*/ 918257 w 1546079"/>
              <a:gd name="connsiteY3" fmla="*/ 73262 h 356700"/>
              <a:gd name="connsiteX4" fmla="*/ 1407207 w 1546079"/>
              <a:gd name="connsiteY4" fmla="*/ 263762 h 356700"/>
              <a:gd name="connsiteX5" fmla="*/ 1369107 w 1546079"/>
              <a:gd name="connsiteY5" fmla="*/ 260587 h 356700"/>
              <a:gd name="connsiteX6" fmla="*/ 1543732 w 1546079"/>
              <a:gd name="connsiteY6" fmla="*/ 355837 h 356700"/>
              <a:gd name="connsiteX7" fmla="*/ 1445307 w 1546079"/>
              <a:gd name="connsiteY7" fmla="*/ 298687 h 356700"/>
              <a:gd name="connsiteX8" fmla="*/ 1115107 w 1546079"/>
              <a:gd name="connsiteY8" fmla="*/ 152637 h 356700"/>
              <a:gd name="connsiteX9" fmla="*/ 911907 w 1546079"/>
              <a:gd name="connsiteY9" fmla="*/ 47862 h 356700"/>
              <a:gd name="connsiteX10" fmla="*/ 737282 w 1546079"/>
              <a:gd name="connsiteY10" fmla="*/ 237 h 356700"/>
              <a:gd name="connsiteX11" fmla="*/ 826182 w 1546079"/>
              <a:gd name="connsiteY11" fmla="*/ 28812 h 356700"/>
              <a:gd name="connsiteX12" fmla="*/ 588057 w 1546079"/>
              <a:gd name="connsiteY12" fmla="*/ 12937 h 356700"/>
              <a:gd name="connsiteX13" fmla="*/ 682 w 1546079"/>
              <a:gd name="connsiteY13" fmla="*/ 95487 h 35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46079" h="356700">
                <a:moveTo>
                  <a:pt x="682" y="95487"/>
                </a:moveTo>
                <a:cubicBezTo>
                  <a:pt x="21849" y="96016"/>
                  <a:pt x="528261" y="8174"/>
                  <a:pt x="715057" y="16112"/>
                </a:cubicBezTo>
                <a:cubicBezTo>
                  <a:pt x="901853" y="24049"/>
                  <a:pt x="1087590" y="133587"/>
                  <a:pt x="1121457" y="143112"/>
                </a:cubicBezTo>
                <a:cubicBezTo>
                  <a:pt x="1155324" y="152637"/>
                  <a:pt x="870632" y="53154"/>
                  <a:pt x="918257" y="73262"/>
                </a:cubicBezTo>
                <a:cubicBezTo>
                  <a:pt x="965882" y="93370"/>
                  <a:pt x="1332065" y="232541"/>
                  <a:pt x="1407207" y="263762"/>
                </a:cubicBezTo>
                <a:cubicBezTo>
                  <a:pt x="1482349" y="294983"/>
                  <a:pt x="1346353" y="245241"/>
                  <a:pt x="1369107" y="260587"/>
                </a:cubicBezTo>
                <a:cubicBezTo>
                  <a:pt x="1391861" y="275933"/>
                  <a:pt x="1531032" y="349487"/>
                  <a:pt x="1543732" y="355837"/>
                </a:cubicBezTo>
                <a:cubicBezTo>
                  <a:pt x="1556432" y="362187"/>
                  <a:pt x="1516745" y="332554"/>
                  <a:pt x="1445307" y="298687"/>
                </a:cubicBezTo>
                <a:cubicBezTo>
                  <a:pt x="1373870" y="264820"/>
                  <a:pt x="1204007" y="194441"/>
                  <a:pt x="1115107" y="152637"/>
                </a:cubicBezTo>
                <a:cubicBezTo>
                  <a:pt x="1026207" y="110833"/>
                  <a:pt x="974878" y="73262"/>
                  <a:pt x="911907" y="47862"/>
                </a:cubicBezTo>
                <a:cubicBezTo>
                  <a:pt x="848936" y="22462"/>
                  <a:pt x="751569" y="3412"/>
                  <a:pt x="737282" y="237"/>
                </a:cubicBezTo>
                <a:cubicBezTo>
                  <a:pt x="722995" y="-2938"/>
                  <a:pt x="851053" y="26695"/>
                  <a:pt x="826182" y="28812"/>
                </a:cubicBezTo>
                <a:cubicBezTo>
                  <a:pt x="801311" y="30929"/>
                  <a:pt x="719290" y="3941"/>
                  <a:pt x="588057" y="12937"/>
                </a:cubicBezTo>
                <a:cubicBezTo>
                  <a:pt x="456824" y="21933"/>
                  <a:pt x="-20485" y="94958"/>
                  <a:pt x="682" y="95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AA6DEF87-399B-6A81-6656-7DFC6DE25CBC}"/>
              </a:ext>
            </a:extLst>
          </p:cNvPr>
          <p:cNvSpPr/>
          <p:nvPr/>
        </p:nvSpPr>
        <p:spPr>
          <a:xfrm>
            <a:off x="4517394" y="1460319"/>
            <a:ext cx="1839845" cy="516343"/>
          </a:xfrm>
          <a:custGeom>
            <a:avLst/>
            <a:gdLst>
              <a:gd name="connsiteX0" fmla="*/ 631 w 1839845"/>
              <a:gd name="connsiteY0" fmla="*/ 181 h 516343"/>
              <a:gd name="connsiteX1" fmla="*/ 1022981 w 1839845"/>
              <a:gd name="connsiteY1" fmla="*/ 35106 h 516343"/>
              <a:gd name="connsiteX2" fmla="*/ 1480181 w 1839845"/>
              <a:gd name="connsiteY2" fmla="*/ 197031 h 516343"/>
              <a:gd name="connsiteX3" fmla="*/ 1156331 w 1839845"/>
              <a:gd name="connsiteY3" fmla="*/ 38281 h 516343"/>
              <a:gd name="connsiteX4" fmla="*/ 1550031 w 1839845"/>
              <a:gd name="connsiteY4" fmla="*/ 244656 h 516343"/>
              <a:gd name="connsiteX5" fmla="*/ 1686556 w 1839845"/>
              <a:gd name="connsiteY5" fmla="*/ 343081 h 516343"/>
              <a:gd name="connsiteX6" fmla="*/ 1623056 w 1839845"/>
              <a:gd name="connsiteY6" fmla="*/ 292281 h 516343"/>
              <a:gd name="connsiteX7" fmla="*/ 1832606 w 1839845"/>
              <a:gd name="connsiteY7" fmla="*/ 508181 h 516343"/>
              <a:gd name="connsiteX8" fmla="*/ 1772281 w 1839845"/>
              <a:gd name="connsiteY8" fmla="*/ 451031 h 516343"/>
              <a:gd name="connsiteX9" fmla="*/ 1584956 w 1839845"/>
              <a:gd name="connsiteY9" fmla="*/ 263706 h 516343"/>
              <a:gd name="connsiteX10" fmla="*/ 1194431 w 1839845"/>
              <a:gd name="connsiteY10" fmla="*/ 47806 h 516343"/>
              <a:gd name="connsiteX11" fmla="*/ 991231 w 1839845"/>
              <a:gd name="connsiteY11" fmla="*/ 25581 h 516343"/>
              <a:gd name="connsiteX12" fmla="*/ 1067431 w 1839845"/>
              <a:gd name="connsiteY12" fmla="*/ 63681 h 516343"/>
              <a:gd name="connsiteX13" fmla="*/ 873756 w 1839845"/>
              <a:gd name="connsiteY13" fmla="*/ 22406 h 516343"/>
              <a:gd name="connsiteX14" fmla="*/ 631 w 1839845"/>
              <a:gd name="connsiteY14" fmla="*/ 181 h 51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39845" h="516343">
                <a:moveTo>
                  <a:pt x="631" y="181"/>
                </a:moveTo>
                <a:cubicBezTo>
                  <a:pt x="25502" y="2298"/>
                  <a:pt x="776389" y="2298"/>
                  <a:pt x="1022981" y="35106"/>
                </a:cubicBezTo>
                <a:cubicBezTo>
                  <a:pt x="1269573" y="67914"/>
                  <a:pt x="1457956" y="196502"/>
                  <a:pt x="1480181" y="197031"/>
                </a:cubicBezTo>
                <a:cubicBezTo>
                  <a:pt x="1502406" y="197560"/>
                  <a:pt x="1144689" y="30344"/>
                  <a:pt x="1156331" y="38281"/>
                </a:cubicBezTo>
                <a:cubicBezTo>
                  <a:pt x="1167973" y="46219"/>
                  <a:pt x="1461660" y="193856"/>
                  <a:pt x="1550031" y="244656"/>
                </a:cubicBezTo>
                <a:cubicBezTo>
                  <a:pt x="1638402" y="295456"/>
                  <a:pt x="1674385" y="335144"/>
                  <a:pt x="1686556" y="343081"/>
                </a:cubicBezTo>
                <a:cubicBezTo>
                  <a:pt x="1698727" y="351018"/>
                  <a:pt x="1598714" y="264764"/>
                  <a:pt x="1623056" y="292281"/>
                </a:cubicBezTo>
                <a:cubicBezTo>
                  <a:pt x="1647398" y="319798"/>
                  <a:pt x="1807735" y="481723"/>
                  <a:pt x="1832606" y="508181"/>
                </a:cubicBezTo>
                <a:cubicBezTo>
                  <a:pt x="1857477" y="534639"/>
                  <a:pt x="1813556" y="491777"/>
                  <a:pt x="1772281" y="451031"/>
                </a:cubicBezTo>
                <a:cubicBezTo>
                  <a:pt x="1731006" y="410285"/>
                  <a:pt x="1681264" y="330910"/>
                  <a:pt x="1584956" y="263706"/>
                </a:cubicBezTo>
                <a:cubicBezTo>
                  <a:pt x="1488648" y="196502"/>
                  <a:pt x="1293385" y="87493"/>
                  <a:pt x="1194431" y="47806"/>
                </a:cubicBezTo>
                <a:cubicBezTo>
                  <a:pt x="1095477" y="8119"/>
                  <a:pt x="1012398" y="22935"/>
                  <a:pt x="991231" y="25581"/>
                </a:cubicBezTo>
                <a:cubicBezTo>
                  <a:pt x="970064" y="28227"/>
                  <a:pt x="1087010" y="64210"/>
                  <a:pt x="1067431" y="63681"/>
                </a:cubicBezTo>
                <a:cubicBezTo>
                  <a:pt x="1047852" y="63152"/>
                  <a:pt x="1055260" y="29814"/>
                  <a:pt x="873756" y="22406"/>
                </a:cubicBezTo>
                <a:cubicBezTo>
                  <a:pt x="692252" y="14998"/>
                  <a:pt x="-24240" y="-1936"/>
                  <a:pt x="631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52C839BB-5A25-5045-C2DB-633FC7CE60F9}"/>
              </a:ext>
            </a:extLst>
          </p:cNvPr>
          <p:cNvSpPr/>
          <p:nvPr/>
        </p:nvSpPr>
        <p:spPr>
          <a:xfrm>
            <a:off x="4561383" y="1494115"/>
            <a:ext cx="1851913" cy="729966"/>
          </a:xfrm>
          <a:custGeom>
            <a:avLst/>
            <a:gdLst>
              <a:gd name="connsiteX0" fmla="*/ 1092 w 1851913"/>
              <a:gd name="connsiteY0" fmla="*/ 1310 h 729966"/>
              <a:gd name="connsiteX1" fmla="*/ 975817 w 1851913"/>
              <a:gd name="connsiteY1" fmla="*/ 144185 h 729966"/>
              <a:gd name="connsiteX2" fmla="*/ 1575892 w 1851913"/>
              <a:gd name="connsiteY2" fmla="*/ 566460 h 729966"/>
              <a:gd name="connsiteX3" fmla="*/ 1528267 w 1851913"/>
              <a:gd name="connsiteY3" fmla="*/ 518835 h 729966"/>
              <a:gd name="connsiteX4" fmla="*/ 1848942 w 1851913"/>
              <a:gd name="connsiteY4" fmla="*/ 728385 h 729966"/>
              <a:gd name="connsiteX5" fmla="*/ 1667967 w 1851913"/>
              <a:gd name="connsiteY5" fmla="*/ 601385 h 729966"/>
              <a:gd name="connsiteX6" fmla="*/ 1334592 w 1851913"/>
              <a:gd name="connsiteY6" fmla="*/ 356910 h 729966"/>
              <a:gd name="connsiteX7" fmla="*/ 1036142 w 1851913"/>
              <a:gd name="connsiteY7" fmla="*/ 201335 h 729966"/>
              <a:gd name="connsiteX8" fmla="*/ 1112342 w 1851913"/>
              <a:gd name="connsiteY8" fmla="*/ 229910 h 729966"/>
              <a:gd name="connsiteX9" fmla="*/ 883742 w 1851913"/>
              <a:gd name="connsiteY9" fmla="*/ 109260 h 729966"/>
              <a:gd name="connsiteX10" fmla="*/ 785317 w 1851913"/>
              <a:gd name="connsiteY10" fmla="*/ 74335 h 729966"/>
              <a:gd name="connsiteX11" fmla="*/ 1092 w 1851913"/>
              <a:gd name="connsiteY11" fmla="*/ 1310 h 729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51913" h="729966">
                <a:moveTo>
                  <a:pt x="1092" y="1310"/>
                </a:moveTo>
                <a:cubicBezTo>
                  <a:pt x="32842" y="12952"/>
                  <a:pt x="713350" y="49993"/>
                  <a:pt x="975817" y="144185"/>
                </a:cubicBezTo>
                <a:cubicBezTo>
                  <a:pt x="1238284" y="238377"/>
                  <a:pt x="1483817" y="504018"/>
                  <a:pt x="1575892" y="566460"/>
                </a:cubicBezTo>
                <a:cubicBezTo>
                  <a:pt x="1667967" y="628902"/>
                  <a:pt x="1482759" y="491847"/>
                  <a:pt x="1528267" y="518835"/>
                </a:cubicBezTo>
                <a:cubicBezTo>
                  <a:pt x="1573775" y="545823"/>
                  <a:pt x="1825659" y="714627"/>
                  <a:pt x="1848942" y="728385"/>
                </a:cubicBezTo>
                <a:cubicBezTo>
                  <a:pt x="1872225" y="742143"/>
                  <a:pt x="1753692" y="663298"/>
                  <a:pt x="1667967" y="601385"/>
                </a:cubicBezTo>
                <a:cubicBezTo>
                  <a:pt x="1582242" y="539473"/>
                  <a:pt x="1439896" y="423585"/>
                  <a:pt x="1334592" y="356910"/>
                </a:cubicBezTo>
                <a:cubicBezTo>
                  <a:pt x="1229288" y="290235"/>
                  <a:pt x="1073184" y="222502"/>
                  <a:pt x="1036142" y="201335"/>
                </a:cubicBezTo>
                <a:cubicBezTo>
                  <a:pt x="999100" y="180168"/>
                  <a:pt x="1137742" y="245256"/>
                  <a:pt x="1112342" y="229910"/>
                </a:cubicBezTo>
                <a:cubicBezTo>
                  <a:pt x="1086942" y="214564"/>
                  <a:pt x="938246" y="135189"/>
                  <a:pt x="883742" y="109260"/>
                </a:cubicBezTo>
                <a:cubicBezTo>
                  <a:pt x="829238" y="83331"/>
                  <a:pt x="931367" y="89681"/>
                  <a:pt x="785317" y="74335"/>
                </a:cubicBezTo>
                <a:cubicBezTo>
                  <a:pt x="639267" y="58989"/>
                  <a:pt x="-30658" y="-10332"/>
                  <a:pt x="1092" y="1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AB5AEBC9-1207-0471-C50D-2B9491121017}"/>
              </a:ext>
            </a:extLst>
          </p:cNvPr>
          <p:cNvSpPr/>
          <p:nvPr/>
        </p:nvSpPr>
        <p:spPr>
          <a:xfrm>
            <a:off x="5791745" y="1923848"/>
            <a:ext cx="733524" cy="700465"/>
          </a:xfrm>
          <a:custGeom>
            <a:avLst/>
            <a:gdLst>
              <a:gd name="connsiteX0" fmla="*/ 8980 w 733524"/>
              <a:gd name="connsiteY0" fmla="*/ 9727 h 700465"/>
              <a:gd name="connsiteX1" fmla="*/ 551905 w 733524"/>
              <a:gd name="connsiteY1" fmla="*/ 400252 h 700465"/>
              <a:gd name="connsiteX2" fmla="*/ 726530 w 733524"/>
              <a:gd name="connsiteY2" fmla="*/ 692352 h 700465"/>
              <a:gd name="connsiteX3" fmla="*/ 688430 w 733524"/>
              <a:gd name="connsiteY3" fmla="*/ 603452 h 700465"/>
              <a:gd name="connsiteX4" fmla="*/ 590005 w 733524"/>
              <a:gd name="connsiteY4" fmla="*/ 438352 h 700465"/>
              <a:gd name="connsiteX5" fmla="*/ 491580 w 733524"/>
              <a:gd name="connsiteY5" fmla="*/ 314527 h 700465"/>
              <a:gd name="connsiteX6" fmla="*/ 551905 w 733524"/>
              <a:gd name="connsiteY6" fmla="*/ 390727 h 700465"/>
              <a:gd name="connsiteX7" fmla="*/ 326480 w 733524"/>
              <a:gd name="connsiteY7" fmla="*/ 219277 h 700465"/>
              <a:gd name="connsiteX8" fmla="*/ 218530 w 733524"/>
              <a:gd name="connsiteY8" fmla="*/ 124027 h 700465"/>
              <a:gd name="connsiteX9" fmla="*/ 8980 w 733524"/>
              <a:gd name="connsiteY9" fmla="*/ 9727 h 700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3524" h="700465">
                <a:moveTo>
                  <a:pt x="8980" y="9727"/>
                </a:moveTo>
                <a:cubicBezTo>
                  <a:pt x="64542" y="55764"/>
                  <a:pt x="432313" y="286481"/>
                  <a:pt x="551905" y="400252"/>
                </a:cubicBezTo>
                <a:cubicBezTo>
                  <a:pt x="671497" y="514023"/>
                  <a:pt x="703776" y="658485"/>
                  <a:pt x="726530" y="692352"/>
                </a:cubicBezTo>
                <a:cubicBezTo>
                  <a:pt x="749284" y="726219"/>
                  <a:pt x="711184" y="645785"/>
                  <a:pt x="688430" y="603452"/>
                </a:cubicBezTo>
                <a:cubicBezTo>
                  <a:pt x="665676" y="561119"/>
                  <a:pt x="622813" y="486506"/>
                  <a:pt x="590005" y="438352"/>
                </a:cubicBezTo>
                <a:cubicBezTo>
                  <a:pt x="557197" y="390198"/>
                  <a:pt x="497930" y="322464"/>
                  <a:pt x="491580" y="314527"/>
                </a:cubicBezTo>
                <a:cubicBezTo>
                  <a:pt x="485230" y="306590"/>
                  <a:pt x="579422" y="406602"/>
                  <a:pt x="551905" y="390727"/>
                </a:cubicBezTo>
                <a:cubicBezTo>
                  <a:pt x="524388" y="374852"/>
                  <a:pt x="382042" y="263727"/>
                  <a:pt x="326480" y="219277"/>
                </a:cubicBezTo>
                <a:cubicBezTo>
                  <a:pt x="270918" y="174827"/>
                  <a:pt x="265097" y="153660"/>
                  <a:pt x="218530" y="124027"/>
                </a:cubicBezTo>
                <a:cubicBezTo>
                  <a:pt x="171963" y="94394"/>
                  <a:pt x="-46582" y="-36310"/>
                  <a:pt x="8980" y="9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D662C1B0-D5D2-C3D7-5A3F-B50542E576BD}"/>
              </a:ext>
            </a:extLst>
          </p:cNvPr>
          <p:cNvSpPr/>
          <p:nvPr/>
        </p:nvSpPr>
        <p:spPr>
          <a:xfrm>
            <a:off x="4892910" y="1599371"/>
            <a:ext cx="1125118" cy="899628"/>
          </a:xfrm>
          <a:custGeom>
            <a:avLst/>
            <a:gdLst>
              <a:gd name="connsiteX0" fmla="*/ 2940 w 1125118"/>
              <a:gd name="connsiteY0" fmla="*/ 829 h 899628"/>
              <a:gd name="connsiteX1" fmla="*/ 637940 w 1125118"/>
              <a:gd name="connsiteY1" fmla="*/ 232604 h 899628"/>
              <a:gd name="connsiteX2" fmla="*/ 380765 w 1125118"/>
              <a:gd name="connsiteY2" fmla="*/ 115129 h 899628"/>
              <a:gd name="connsiteX3" fmla="*/ 742715 w 1125118"/>
              <a:gd name="connsiteY3" fmla="*/ 302454 h 899628"/>
              <a:gd name="connsiteX4" fmla="*/ 844315 w 1125118"/>
              <a:gd name="connsiteY4" fmla="*/ 365954 h 899628"/>
              <a:gd name="connsiteX5" fmla="*/ 1120540 w 1125118"/>
              <a:gd name="connsiteY5" fmla="*/ 889829 h 899628"/>
              <a:gd name="connsiteX6" fmla="*/ 1003065 w 1125118"/>
              <a:gd name="connsiteY6" fmla="*/ 680279 h 899628"/>
              <a:gd name="connsiteX7" fmla="*/ 825265 w 1125118"/>
              <a:gd name="connsiteY7" fmla="*/ 340554 h 899628"/>
              <a:gd name="connsiteX8" fmla="*/ 679215 w 1125118"/>
              <a:gd name="connsiteY8" fmla="*/ 235779 h 899628"/>
              <a:gd name="connsiteX9" fmla="*/ 780815 w 1125118"/>
              <a:gd name="connsiteY9" fmla="*/ 292929 h 899628"/>
              <a:gd name="connsiteX10" fmla="*/ 329965 w 1125118"/>
              <a:gd name="connsiteY10" fmla="*/ 105604 h 899628"/>
              <a:gd name="connsiteX11" fmla="*/ 396640 w 1125118"/>
              <a:gd name="connsiteY11" fmla="*/ 153229 h 899628"/>
              <a:gd name="connsiteX12" fmla="*/ 2940 w 1125118"/>
              <a:gd name="connsiteY12" fmla="*/ 829 h 899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5118" h="899628">
                <a:moveTo>
                  <a:pt x="2940" y="829"/>
                </a:moveTo>
                <a:cubicBezTo>
                  <a:pt x="43157" y="14058"/>
                  <a:pt x="574969" y="213554"/>
                  <a:pt x="637940" y="232604"/>
                </a:cubicBezTo>
                <a:cubicBezTo>
                  <a:pt x="700911" y="251654"/>
                  <a:pt x="363303" y="103487"/>
                  <a:pt x="380765" y="115129"/>
                </a:cubicBezTo>
                <a:cubicBezTo>
                  <a:pt x="398227" y="126771"/>
                  <a:pt x="665457" y="260650"/>
                  <a:pt x="742715" y="302454"/>
                </a:cubicBezTo>
                <a:cubicBezTo>
                  <a:pt x="819973" y="344258"/>
                  <a:pt x="781344" y="268058"/>
                  <a:pt x="844315" y="365954"/>
                </a:cubicBezTo>
                <a:cubicBezTo>
                  <a:pt x="907286" y="463850"/>
                  <a:pt x="1094082" y="837442"/>
                  <a:pt x="1120540" y="889829"/>
                </a:cubicBezTo>
                <a:cubicBezTo>
                  <a:pt x="1146998" y="942217"/>
                  <a:pt x="1052278" y="771825"/>
                  <a:pt x="1003065" y="680279"/>
                </a:cubicBezTo>
                <a:cubicBezTo>
                  <a:pt x="953852" y="588733"/>
                  <a:pt x="879240" y="414637"/>
                  <a:pt x="825265" y="340554"/>
                </a:cubicBezTo>
                <a:cubicBezTo>
                  <a:pt x="771290" y="266471"/>
                  <a:pt x="686623" y="243717"/>
                  <a:pt x="679215" y="235779"/>
                </a:cubicBezTo>
                <a:cubicBezTo>
                  <a:pt x="671807" y="227842"/>
                  <a:pt x="839023" y="314625"/>
                  <a:pt x="780815" y="292929"/>
                </a:cubicBezTo>
                <a:cubicBezTo>
                  <a:pt x="722607" y="271233"/>
                  <a:pt x="393994" y="128887"/>
                  <a:pt x="329965" y="105604"/>
                </a:cubicBezTo>
                <a:cubicBezTo>
                  <a:pt x="265936" y="82321"/>
                  <a:pt x="445853" y="169633"/>
                  <a:pt x="396640" y="153229"/>
                </a:cubicBezTo>
                <a:cubicBezTo>
                  <a:pt x="347428" y="136825"/>
                  <a:pt x="-37277" y="-12400"/>
                  <a:pt x="2940" y="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D8BB830B-D4D2-8366-1713-C7B65ECB11E0}"/>
              </a:ext>
            </a:extLst>
          </p:cNvPr>
          <p:cNvSpPr/>
          <p:nvPr/>
        </p:nvSpPr>
        <p:spPr>
          <a:xfrm>
            <a:off x="5905276" y="2076349"/>
            <a:ext cx="678412" cy="881417"/>
          </a:xfrm>
          <a:custGeom>
            <a:avLst/>
            <a:gdLst>
              <a:gd name="connsiteX0" fmla="*/ 224 w 678412"/>
              <a:gd name="connsiteY0" fmla="*/ 101 h 881417"/>
              <a:gd name="connsiteX1" fmla="*/ 301849 w 678412"/>
              <a:gd name="connsiteY1" fmla="*/ 533501 h 881417"/>
              <a:gd name="connsiteX2" fmla="*/ 651099 w 678412"/>
              <a:gd name="connsiteY2" fmla="*/ 854176 h 881417"/>
              <a:gd name="connsiteX3" fmla="*/ 622524 w 678412"/>
              <a:gd name="connsiteY3" fmla="*/ 835126 h 881417"/>
              <a:gd name="connsiteX4" fmla="*/ 358999 w 678412"/>
              <a:gd name="connsiteY4" fmla="*/ 600176 h 881417"/>
              <a:gd name="connsiteX5" fmla="*/ 254224 w 678412"/>
              <a:gd name="connsiteY5" fmla="*/ 489051 h 881417"/>
              <a:gd name="connsiteX6" fmla="*/ 224 w 678412"/>
              <a:gd name="connsiteY6" fmla="*/ 101 h 881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8412" h="881417">
                <a:moveTo>
                  <a:pt x="224" y="101"/>
                </a:moveTo>
                <a:cubicBezTo>
                  <a:pt x="8162" y="7509"/>
                  <a:pt x="193370" y="391155"/>
                  <a:pt x="301849" y="533501"/>
                </a:cubicBezTo>
                <a:cubicBezTo>
                  <a:pt x="410328" y="675847"/>
                  <a:pt x="597653" y="803905"/>
                  <a:pt x="651099" y="854176"/>
                </a:cubicBezTo>
                <a:cubicBezTo>
                  <a:pt x="704545" y="904447"/>
                  <a:pt x="671207" y="877459"/>
                  <a:pt x="622524" y="835126"/>
                </a:cubicBezTo>
                <a:cubicBezTo>
                  <a:pt x="573841" y="792793"/>
                  <a:pt x="420382" y="657855"/>
                  <a:pt x="358999" y="600176"/>
                </a:cubicBezTo>
                <a:cubicBezTo>
                  <a:pt x="297616" y="542497"/>
                  <a:pt x="311374" y="584830"/>
                  <a:pt x="254224" y="489051"/>
                </a:cubicBezTo>
                <a:cubicBezTo>
                  <a:pt x="197074" y="393272"/>
                  <a:pt x="-7714" y="-7307"/>
                  <a:pt x="224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3B4AC4A9-4D07-DD6C-2188-A5786CFF6621}"/>
              </a:ext>
            </a:extLst>
          </p:cNvPr>
          <p:cNvSpPr/>
          <p:nvPr/>
        </p:nvSpPr>
        <p:spPr>
          <a:xfrm>
            <a:off x="6115050" y="2273255"/>
            <a:ext cx="421083" cy="452157"/>
          </a:xfrm>
          <a:custGeom>
            <a:avLst/>
            <a:gdLst>
              <a:gd name="connsiteX0" fmla="*/ 0 w 421083"/>
              <a:gd name="connsiteY0" fmla="*/ 45 h 452157"/>
              <a:gd name="connsiteX1" fmla="*/ 314325 w 421083"/>
              <a:gd name="connsiteY1" fmla="*/ 301670 h 452157"/>
              <a:gd name="connsiteX2" fmla="*/ 419100 w 421083"/>
              <a:gd name="connsiteY2" fmla="*/ 450895 h 452157"/>
              <a:gd name="connsiteX3" fmla="*/ 377825 w 421083"/>
              <a:gd name="connsiteY3" fmla="*/ 368345 h 452157"/>
              <a:gd name="connsiteX4" fmla="*/ 314325 w 421083"/>
              <a:gd name="connsiteY4" fmla="*/ 279445 h 452157"/>
              <a:gd name="connsiteX5" fmla="*/ 0 w 421083"/>
              <a:gd name="connsiteY5" fmla="*/ 45 h 452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1083" h="452157">
                <a:moveTo>
                  <a:pt x="0" y="45"/>
                </a:moveTo>
                <a:cubicBezTo>
                  <a:pt x="0" y="3749"/>
                  <a:pt x="244475" y="226528"/>
                  <a:pt x="314325" y="301670"/>
                </a:cubicBezTo>
                <a:cubicBezTo>
                  <a:pt x="384175" y="376812"/>
                  <a:pt x="408517" y="439783"/>
                  <a:pt x="419100" y="450895"/>
                </a:cubicBezTo>
                <a:cubicBezTo>
                  <a:pt x="429683" y="462007"/>
                  <a:pt x="395287" y="396920"/>
                  <a:pt x="377825" y="368345"/>
                </a:cubicBezTo>
                <a:cubicBezTo>
                  <a:pt x="360363" y="339770"/>
                  <a:pt x="373062" y="338182"/>
                  <a:pt x="314325" y="279445"/>
                </a:cubicBezTo>
                <a:cubicBezTo>
                  <a:pt x="255588" y="220708"/>
                  <a:pt x="0" y="-3659"/>
                  <a:pt x="0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61262839-74A0-5F54-57E1-73ECBF7252D8}"/>
              </a:ext>
            </a:extLst>
          </p:cNvPr>
          <p:cNvSpPr/>
          <p:nvPr/>
        </p:nvSpPr>
        <p:spPr>
          <a:xfrm>
            <a:off x="5863554" y="2450601"/>
            <a:ext cx="646592" cy="647707"/>
          </a:xfrm>
          <a:custGeom>
            <a:avLst/>
            <a:gdLst>
              <a:gd name="connsiteX0" fmla="*/ 671 w 646592"/>
              <a:gd name="connsiteY0" fmla="*/ 499 h 647707"/>
              <a:gd name="connsiteX1" fmla="*/ 511846 w 646592"/>
              <a:gd name="connsiteY1" fmla="*/ 514849 h 647707"/>
              <a:gd name="connsiteX2" fmla="*/ 473746 w 646592"/>
              <a:gd name="connsiteY2" fmla="*/ 444999 h 647707"/>
              <a:gd name="connsiteX3" fmla="*/ 645196 w 646592"/>
              <a:gd name="connsiteY3" fmla="*/ 645024 h 647707"/>
              <a:gd name="connsiteX4" fmla="*/ 559471 w 646592"/>
              <a:gd name="connsiteY4" fmla="*/ 565649 h 647707"/>
              <a:gd name="connsiteX5" fmla="*/ 407071 w 646592"/>
              <a:gd name="connsiteY5" fmla="*/ 422774 h 647707"/>
              <a:gd name="connsiteX6" fmla="*/ 671 w 646592"/>
              <a:gd name="connsiteY6" fmla="*/ 499 h 647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6592" h="647707">
                <a:moveTo>
                  <a:pt x="671" y="499"/>
                </a:moveTo>
                <a:cubicBezTo>
                  <a:pt x="18133" y="15845"/>
                  <a:pt x="433000" y="440766"/>
                  <a:pt x="511846" y="514849"/>
                </a:cubicBezTo>
                <a:cubicBezTo>
                  <a:pt x="590692" y="588932"/>
                  <a:pt x="451521" y="423303"/>
                  <a:pt x="473746" y="444999"/>
                </a:cubicBezTo>
                <a:cubicBezTo>
                  <a:pt x="495971" y="466695"/>
                  <a:pt x="630909" y="624916"/>
                  <a:pt x="645196" y="645024"/>
                </a:cubicBezTo>
                <a:cubicBezTo>
                  <a:pt x="659483" y="665132"/>
                  <a:pt x="559471" y="565649"/>
                  <a:pt x="559471" y="565649"/>
                </a:cubicBezTo>
                <a:cubicBezTo>
                  <a:pt x="519784" y="528607"/>
                  <a:pt x="502850" y="518024"/>
                  <a:pt x="407071" y="422774"/>
                </a:cubicBezTo>
                <a:cubicBezTo>
                  <a:pt x="311292" y="327524"/>
                  <a:pt x="-16791" y="-14847"/>
                  <a:pt x="671" y="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A7579973-FD68-49F0-EA40-79405291F78B}"/>
              </a:ext>
            </a:extLst>
          </p:cNvPr>
          <p:cNvSpPr/>
          <p:nvPr/>
        </p:nvSpPr>
        <p:spPr>
          <a:xfrm>
            <a:off x="6076610" y="2869865"/>
            <a:ext cx="318726" cy="409472"/>
          </a:xfrm>
          <a:custGeom>
            <a:avLst/>
            <a:gdLst>
              <a:gd name="connsiteX0" fmla="*/ 340 w 318726"/>
              <a:gd name="connsiteY0" fmla="*/ 335 h 409472"/>
              <a:gd name="connsiteX1" fmla="*/ 178140 w 318726"/>
              <a:gd name="connsiteY1" fmla="*/ 276560 h 409472"/>
              <a:gd name="connsiteX2" fmla="*/ 317840 w 318726"/>
              <a:gd name="connsiteY2" fmla="*/ 406735 h 409472"/>
              <a:gd name="connsiteX3" fmla="*/ 225765 w 318726"/>
              <a:gd name="connsiteY3" fmla="*/ 336885 h 409472"/>
              <a:gd name="connsiteX4" fmla="*/ 340 w 318726"/>
              <a:gd name="connsiteY4" fmla="*/ 335 h 409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726" h="409472">
                <a:moveTo>
                  <a:pt x="340" y="335"/>
                </a:moveTo>
                <a:cubicBezTo>
                  <a:pt x="-7597" y="-9719"/>
                  <a:pt x="125223" y="208827"/>
                  <a:pt x="178140" y="276560"/>
                </a:cubicBezTo>
                <a:cubicBezTo>
                  <a:pt x="231057" y="344293"/>
                  <a:pt x="309903" y="396681"/>
                  <a:pt x="317840" y="406735"/>
                </a:cubicBezTo>
                <a:cubicBezTo>
                  <a:pt x="325777" y="416789"/>
                  <a:pt x="279211" y="400385"/>
                  <a:pt x="225765" y="336885"/>
                </a:cubicBezTo>
                <a:cubicBezTo>
                  <a:pt x="172319" y="273385"/>
                  <a:pt x="8277" y="10389"/>
                  <a:pt x="340" y="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2895F7E4-FFF4-F792-D08A-BAA28293A3EA}"/>
              </a:ext>
            </a:extLst>
          </p:cNvPr>
          <p:cNvSpPr/>
          <p:nvPr/>
        </p:nvSpPr>
        <p:spPr>
          <a:xfrm>
            <a:off x="5507885" y="1893927"/>
            <a:ext cx="396894" cy="556766"/>
          </a:xfrm>
          <a:custGeom>
            <a:avLst/>
            <a:gdLst>
              <a:gd name="connsiteX0" fmla="*/ 740 w 396894"/>
              <a:gd name="connsiteY0" fmla="*/ 1548 h 556766"/>
              <a:gd name="connsiteX1" fmla="*/ 207115 w 396894"/>
              <a:gd name="connsiteY1" fmla="*/ 217448 h 556766"/>
              <a:gd name="connsiteX2" fmla="*/ 391265 w 396894"/>
              <a:gd name="connsiteY2" fmla="*/ 547648 h 556766"/>
              <a:gd name="connsiteX3" fmla="*/ 343640 w 396894"/>
              <a:gd name="connsiteY3" fmla="*/ 452398 h 556766"/>
              <a:gd name="connsiteX4" fmla="*/ 283315 w 396894"/>
              <a:gd name="connsiteY4" fmla="*/ 325398 h 556766"/>
              <a:gd name="connsiteX5" fmla="*/ 740 w 396894"/>
              <a:gd name="connsiteY5" fmla="*/ 1548 h 55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894" h="556766">
                <a:moveTo>
                  <a:pt x="740" y="1548"/>
                </a:moveTo>
                <a:cubicBezTo>
                  <a:pt x="-11960" y="-16444"/>
                  <a:pt x="142028" y="126431"/>
                  <a:pt x="207115" y="217448"/>
                </a:cubicBezTo>
                <a:cubicBezTo>
                  <a:pt x="272202" y="308465"/>
                  <a:pt x="368511" y="508490"/>
                  <a:pt x="391265" y="547648"/>
                </a:cubicBezTo>
                <a:cubicBezTo>
                  <a:pt x="414019" y="586806"/>
                  <a:pt x="361632" y="489440"/>
                  <a:pt x="343640" y="452398"/>
                </a:cubicBezTo>
                <a:cubicBezTo>
                  <a:pt x="325648" y="415356"/>
                  <a:pt x="335702" y="397365"/>
                  <a:pt x="283315" y="325398"/>
                </a:cubicBezTo>
                <a:cubicBezTo>
                  <a:pt x="230928" y="253431"/>
                  <a:pt x="13440" y="19540"/>
                  <a:pt x="740" y="1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A1BFF2DF-E0C6-2573-3A79-C713E731E871}"/>
              </a:ext>
            </a:extLst>
          </p:cNvPr>
          <p:cNvSpPr/>
          <p:nvPr/>
        </p:nvSpPr>
        <p:spPr>
          <a:xfrm>
            <a:off x="6092685" y="2997059"/>
            <a:ext cx="284699" cy="641776"/>
          </a:xfrm>
          <a:custGeom>
            <a:avLst/>
            <a:gdLst>
              <a:gd name="connsiteX0" fmla="*/ 140 w 284699"/>
              <a:gd name="connsiteY0" fmla="*/ 141 h 641776"/>
              <a:gd name="connsiteX1" fmla="*/ 181115 w 284699"/>
              <a:gd name="connsiteY1" fmla="*/ 463691 h 641776"/>
              <a:gd name="connsiteX2" fmla="*/ 282715 w 284699"/>
              <a:gd name="connsiteY2" fmla="*/ 638316 h 641776"/>
              <a:gd name="connsiteX3" fmla="*/ 250965 w 284699"/>
              <a:gd name="connsiteY3" fmla="*/ 584341 h 641776"/>
              <a:gd name="connsiteX4" fmla="*/ 152540 w 284699"/>
              <a:gd name="connsiteY4" fmla="*/ 416066 h 641776"/>
              <a:gd name="connsiteX5" fmla="*/ 140 w 284699"/>
              <a:gd name="connsiteY5" fmla="*/ 141 h 64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699" h="641776">
                <a:moveTo>
                  <a:pt x="140" y="141"/>
                </a:moveTo>
                <a:cubicBezTo>
                  <a:pt x="4903" y="8079"/>
                  <a:pt x="134019" y="357329"/>
                  <a:pt x="181115" y="463691"/>
                </a:cubicBezTo>
                <a:cubicBezTo>
                  <a:pt x="228211" y="570053"/>
                  <a:pt x="271073" y="618208"/>
                  <a:pt x="282715" y="638316"/>
                </a:cubicBezTo>
                <a:cubicBezTo>
                  <a:pt x="294357" y="658424"/>
                  <a:pt x="250965" y="584341"/>
                  <a:pt x="250965" y="584341"/>
                </a:cubicBezTo>
                <a:cubicBezTo>
                  <a:pt x="229269" y="547299"/>
                  <a:pt x="191698" y="511316"/>
                  <a:pt x="152540" y="416066"/>
                </a:cubicBezTo>
                <a:cubicBezTo>
                  <a:pt x="113382" y="320816"/>
                  <a:pt x="-4623" y="-7797"/>
                  <a:pt x="140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9ABE3514-81EE-7484-BE55-BD3EFCB8CEB0}"/>
              </a:ext>
            </a:extLst>
          </p:cNvPr>
          <p:cNvSpPr/>
          <p:nvPr/>
        </p:nvSpPr>
        <p:spPr>
          <a:xfrm>
            <a:off x="4585083" y="1566771"/>
            <a:ext cx="692520" cy="493514"/>
          </a:xfrm>
          <a:custGeom>
            <a:avLst/>
            <a:gdLst>
              <a:gd name="connsiteX0" fmla="*/ 40892 w 692520"/>
              <a:gd name="connsiteY0" fmla="*/ 27079 h 493514"/>
              <a:gd name="connsiteX1" fmla="*/ 669542 w 692520"/>
              <a:gd name="connsiteY1" fmla="*/ 477929 h 493514"/>
              <a:gd name="connsiteX2" fmla="*/ 542542 w 692520"/>
              <a:gd name="connsiteY2" fmla="*/ 379504 h 493514"/>
              <a:gd name="connsiteX3" fmla="*/ 415542 w 692520"/>
              <a:gd name="connsiteY3" fmla="*/ 277904 h 493514"/>
              <a:gd name="connsiteX4" fmla="*/ 98042 w 692520"/>
              <a:gd name="connsiteY4" fmla="*/ 74704 h 493514"/>
              <a:gd name="connsiteX5" fmla="*/ 40892 w 692520"/>
              <a:gd name="connsiteY5" fmla="*/ 27079 h 493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2520" h="493514">
                <a:moveTo>
                  <a:pt x="40892" y="27079"/>
                </a:moveTo>
                <a:cubicBezTo>
                  <a:pt x="136142" y="94283"/>
                  <a:pt x="585934" y="419192"/>
                  <a:pt x="669542" y="477929"/>
                </a:cubicBezTo>
                <a:cubicBezTo>
                  <a:pt x="753150" y="536667"/>
                  <a:pt x="584875" y="412841"/>
                  <a:pt x="542542" y="379504"/>
                </a:cubicBezTo>
                <a:cubicBezTo>
                  <a:pt x="500209" y="346167"/>
                  <a:pt x="489625" y="328704"/>
                  <a:pt x="415542" y="277904"/>
                </a:cubicBezTo>
                <a:cubicBezTo>
                  <a:pt x="341459" y="227104"/>
                  <a:pt x="157309" y="115450"/>
                  <a:pt x="98042" y="74704"/>
                </a:cubicBezTo>
                <a:cubicBezTo>
                  <a:pt x="38775" y="33958"/>
                  <a:pt x="-54358" y="-40125"/>
                  <a:pt x="40892" y="27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97B4575C-5F19-F592-AF27-7B9FE283623E}"/>
              </a:ext>
            </a:extLst>
          </p:cNvPr>
          <p:cNvSpPr/>
          <p:nvPr/>
        </p:nvSpPr>
        <p:spPr>
          <a:xfrm>
            <a:off x="5324209" y="2103893"/>
            <a:ext cx="378428" cy="621058"/>
          </a:xfrm>
          <a:custGeom>
            <a:avLst/>
            <a:gdLst>
              <a:gd name="connsiteX0" fmla="*/ 266 w 378428"/>
              <a:gd name="connsiteY0" fmla="*/ 1132 h 621058"/>
              <a:gd name="connsiteX1" fmla="*/ 184416 w 378428"/>
              <a:gd name="connsiteY1" fmla="*/ 232907 h 621058"/>
              <a:gd name="connsiteX2" fmla="*/ 378091 w 378428"/>
              <a:gd name="connsiteY2" fmla="*/ 620257 h 621058"/>
              <a:gd name="connsiteX3" fmla="*/ 225691 w 378428"/>
              <a:gd name="connsiteY3" fmla="*/ 324982 h 621058"/>
              <a:gd name="connsiteX4" fmla="*/ 266 w 378428"/>
              <a:gd name="connsiteY4" fmla="*/ 1132 h 62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428" h="621058">
                <a:moveTo>
                  <a:pt x="266" y="1132"/>
                </a:moveTo>
                <a:cubicBezTo>
                  <a:pt x="-6613" y="-14214"/>
                  <a:pt x="121445" y="129720"/>
                  <a:pt x="184416" y="232907"/>
                </a:cubicBezTo>
                <a:cubicBezTo>
                  <a:pt x="247387" y="336094"/>
                  <a:pt x="371212" y="604911"/>
                  <a:pt x="378091" y="620257"/>
                </a:cubicBezTo>
                <a:cubicBezTo>
                  <a:pt x="384970" y="635603"/>
                  <a:pt x="284958" y="426582"/>
                  <a:pt x="225691" y="324982"/>
                </a:cubicBezTo>
                <a:cubicBezTo>
                  <a:pt x="166424" y="223382"/>
                  <a:pt x="7145" y="16478"/>
                  <a:pt x="266" y="1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C62ED902-0FAF-088B-4C1E-79DAF0B9B4D0}"/>
              </a:ext>
            </a:extLst>
          </p:cNvPr>
          <p:cNvSpPr/>
          <p:nvPr/>
        </p:nvSpPr>
        <p:spPr>
          <a:xfrm>
            <a:off x="4875166" y="1608704"/>
            <a:ext cx="751508" cy="781146"/>
          </a:xfrm>
          <a:custGeom>
            <a:avLst/>
            <a:gdLst>
              <a:gd name="connsiteX0" fmla="*/ 1634 w 751508"/>
              <a:gd name="connsiteY0" fmla="*/ 1021 h 781146"/>
              <a:gd name="connsiteX1" fmla="*/ 617584 w 751508"/>
              <a:gd name="connsiteY1" fmla="*/ 540771 h 781146"/>
              <a:gd name="connsiteX2" fmla="*/ 747759 w 751508"/>
              <a:gd name="connsiteY2" fmla="*/ 778896 h 781146"/>
              <a:gd name="connsiteX3" fmla="*/ 706484 w 751508"/>
              <a:gd name="connsiteY3" fmla="*/ 651896 h 781146"/>
              <a:gd name="connsiteX4" fmla="*/ 604884 w 751508"/>
              <a:gd name="connsiteY4" fmla="*/ 509021 h 781146"/>
              <a:gd name="connsiteX5" fmla="*/ 442959 w 751508"/>
              <a:gd name="connsiteY5" fmla="*/ 343921 h 781146"/>
              <a:gd name="connsiteX6" fmla="*/ 611234 w 751508"/>
              <a:gd name="connsiteY6" fmla="*/ 509021 h 781146"/>
              <a:gd name="connsiteX7" fmla="*/ 354059 w 751508"/>
              <a:gd name="connsiteY7" fmla="*/ 220096 h 781146"/>
              <a:gd name="connsiteX8" fmla="*/ 566784 w 751508"/>
              <a:gd name="connsiteY8" fmla="*/ 509021 h 781146"/>
              <a:gd name="connsiteX9" fmla="*/ 354059 w 751508"/>
              <a:gd name="connsiteY9" fmla="*/ 267721 h 781146"/>
              <a:gd name="connsiteX10" fmla="*/ 433434 w 751508"/>
              <a:gd name="connsiteY10" fmla="*/ 401071 h 781146"/>
              <a:gd name="connsiteX11" fmla="*/ 1634 w 751508"/>
              <a:gd name="connsiteY11" fmla="*/ 1021 h 78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1508" h="781146">
                <a:moveTo>
                  <a:pt x="1634" y="1021"/>
                </a:moveTo>
                <a:cubicBezTo>
                  <a:pt x="32326" y="24304"/>
                  <a:pt x="493230" y="411125"/>
                  <a:pt x="617584" y="540771"/>
                </a:cubicBezTo>
                <a:cubicBezTo>
                  <a:pt x="741938" y="670417"/>
                  <a:pt x="732942" y="760375"/>
                  <a:pt x="747759" y="778896"/>
                </a:cubicBezTo>
                <a:cubicBezTo>
                  <a:pt x="762576" y="797417"/>
                  <a:pt x="730297" y="696875"/>
                  <a:pt x="706484" y="651896"/>
                </a:cubicBezTo>
                <a:cubicBezTo>
                  <a:pt x="682672" y="606917"/>
                  <a:pt x="648805" y="560350"/>
                  <a:pt x="604884" y="509021"/>
                </a:cubicBezTo>
                <a:cubicBezTo>
                  <a:pt x="560963" y="457692"/>
                  <a:pt x="441901" y="343921"/>
                  <a:pt x="442959" y="343921"/>
                </a:cubicBezTo>
                <a:cubicBezTo>
                  <a:pt x="444017" y="343921"/>
                  <a:pt x="626051" y="529658"/>
                  <a:pt x="611234" y="509021"/>
                </a:cubicBezTo>
                <a:cubicBezTo>
                  <a:pt x="596417" y="488384"/>
                  <a:pt x="361467" y="220096"/>
                  <a:pt x="354059" y="220096"/>
                </a:cubicBezTo>
                <a:cubicBezTo>
                  <a:pt x="346651" y="220096"/>
                  <a:pt x="566784" y="501084"/>
                  <a:pt x="566784" y="509021"/>
                </a:cubicBezTo>
                <a:cubicBezTo>
                  <a:pt x="566784" y="516958"/>
                  <a:pt x="376284" y="285713"/>
                  <a:pt x="354059" y="267721"/>
                </a:cubicBezTo>
                <a:cubicBezTo>
                  <a:pt x="331834" y="249729"/>
                  <a:pt x="484763" y="442346"/>
                  <a:pt x="433434" y="401071"/>
                </a:cubicBezTo>
                <a:cubicBezTo>
                  <a:pt x="382105" y="359796"/>
                  <a:pt x="-29058" y="-22262"/>
                  <a:pt x="1634" y="1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91EC1DA1-8729-9B96-0C5F-35E9EFE3D26B}"/>
              </a:ext>
            </a:extLst>
          </p:cNvPr>
          <p:cNvSpPr/>
          <p:nvPr/>
        </p:nvSpPr>
        <p:spPr>
          <a:xfrm>
            <a:off x="5670311" y="2447359"/>
            <a:ext cx="237858" cy="858563"/>
          </a:xfrm>
          <a:custGeom>
            <a:avLst/>
            <a:gdLst>
              <a:gd name="connsiteX0" fmla="*/ 239 w 237858"/>
              <a:gd name="connsiteY0" fmla="*/ 566 h 858563"/>
              <a:gd name="connsiteX1" fmla="*/ 168514 w 237858"/>
              <a:gd name="connsiteY1" fmla="*/ 537141 h 858563"/>
              <a:gd name="connsiteX2" fmla="*/ 232014 w 237858"/>
              <a:gd name="connsiteY2" fmla="*/ 845116 h 858563"/>
              <a:gd name="connsiteX3" fmla="*/ 225664 w 237858"/>
              <a:gd name="connsiteY3" fmla="*/ 778441 h 858563"/>
              <a:gd name="connsiteX4" fmla="*/ 149464 w 237858"/>
              <a:gd name="connsiteY4" fmla="*/ 553016 h 858563"/>
              <a:gd name="connsiteX5" fmla="*/ 165339 w 237858"/>
              <a:gd name="connsiteY5" fmla="*/ 597466 h 858563"/>
              <a:gd name="connsiteX6" fmla="*/ 105014 w 237858"/>
              <a:gd name="connsiteY6" fmla="*/ 381566 h 858563"/>
              <a:gd name="connsiteX7" fmla="*/ 130414 w 237858"/>
              <a:gd name="connsiteY7" fmla="*/ 432366 h 858563"/>
              <a:gd name="connsiteX8" fmla="*/ 239 w 237858"/>
              <a:gd name="connsiteY8" fmla="*/ 566 h 858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858" h="858563">
                <a:moveTo>
                  <a:pt x="239" y="566"/>
                </a:moveTo>
                <a:cubicBezTo>
                  <a:pt x="6589" y="18028"/>
                  <a:pt x="129885" y="396383"/>
                  <a:pt x="168514" y="537141"/>
                </a:cubicBezTo>
                <a:cubicBezTo>
                  <a:pt x="207143" y="677899"/>
                  <a:pt x="222489" y="804899"/>
                  <a:pt x="232014" y="845116"/>
                </a:cubicBezTo>
                <a:cubicBezTo>
                  <a:pt x="241539" y="885333"/>
                  <a:pt x="239422" y="827124"/>
                  <a:pt x="225664" y="778441"/>
                </a:cubicBezTo>
                <a:cubicBezTo>
                  <a:pt x="211906" y="729758"/>
                  <a:pt x="159518" y="583178"/>
                  <a:pt x="149464" y="553016"/>
                </a:cubicBezTo>
                <a:cubicBezTo>
                  <a:pt x="139410" y="522854"/>
                  <a:pt x="172747" y="626041"/>
                  <a:pt x="165339" y="597466"/>
                </a:cubicBezTo>
                <a:cubicBezTo>
                  <a:pt x="157931" y="568891"/>
                  <a:pt x="110835" y="409083"/>
                  <a:pt x="105014" y="381566"/>
                </a:cubicBezTo>
                <a:cubicBezTo>
                  <a:pt x="99193" y="354049"/>
                  <a:pt x="145231" y="490045"/>
                  <a:pt x="130414" y="432366"/>
                </a:cubicBezTo>
                <a:cubicBezTo>
                  <a:pt x="115597" y="374687"/>
                  <a:pt x="-6111" y="-16896"/>
                  <a:pt x="239" y="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A8F7BFE8-1BBA-501D-3358-67EDACC6FC04}"/>
              </a:ext>
            </a:extLst>
          </p:cNvPr>
          <p:cNvSpPr/>
          <p:nvPr/>
        </p:nvSpPr>
        <p:spPr>
          <a:xfrm>
            <a:off x="5317566" y="1770678"/>
            <a:ext cx="527989" cy="1014420"/>
          </a:xfrm>
          <a:custGeom>
            <a:avLst/>
            <a:gdLst>
              <a:gd name="connsiteX0" fmla="*/ 559 w 527989"/>
              <a:gd name="connsiteY0" fmla="*/ 972 h 1014420"/>
              <a:gd name="connsiteX1" fmla="*/ 372034 w 527989"/>
              <a:gd name="connsiteY1" fmla="*/ 572472 h 1014420"/>
              <a:gd name="connsiteX2" fmla="*/ 359334 w 527989"/>
              <a:gd name="connsiteY2" fmla="*/ 537547 h 1014420"/>
              <a:gd name="connsiteX3" fmla="*/ 406959 w 527989"/>
              <a:gd name="connsiteY3" fmla="*/ 686772 h 1014420"/>
              <a:gd name="connsiteX4" fmla="*/ 527609 w 527989"/>
              <a:gd name="connsiteY4" fmla="*/ 1013797 h 1014420"/>
              <a:gd name="connsiteX5" fmla="*/ 441884 w 527989"/>
              <a:gd name="connsiteY5" fmla="*/ 762972 h 1014420"/>
              <a:gd name="connsiteX6" fmla="*/ 352984 w 527989"/>
              <a:gd name="connsiteY6" fmla="*/ 540722 h 1014420"/>
              <a:gd name="connsiteX7" fmla="*/ 245034 w 527989"/>
              <a:gd name="connsiteY7" fmla="*/ 337522 h 1014420"/>
              <a:gd name="connsiteX8" fmla="*/ 286309 w 527989"/>
              <a:gd name="connsiteY8" fmla="*/ 432772 h 1014420"/>
              <a:gd name="connsiteX9" fmla="*/ 559 w 527989"/>
              <a:gd name="connsiteY9" fmla="*/ 972 h 101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7989" h="1014420">
                <a:moveTo>
                  <a:pt x="559" y="972"/>
                </a:moveTo>
                <a:cubicBezTo>
                  <a:pt x="14846" y="24255"/>
                  <a:pt x="312238" y="483043"/>
                  <a:pt x="372034" y="572472"/>
                </a:cubicBezTo>
                <a:cubicBezTo>
                  <a:pt x="431830" y="661901"/>
                  <a:pt x="353513" y="518497"/>
                  <a:pt x="359334" y="537547"/>
                </a:cubicBezTo>
                <a:cubicBezTo>
                  <a:pt x="365155" y="556597"/>
                  <a:pt x="378913" y="607397"/>
                  <a:pt x="406959" y="686772"/>
                </a:cubicBezTo>
                <a:cubicBezTo>
                  <a:pt x="435005" y="766147"/>
                  <a:pt x="521788" y="1001097"/>
                  <a:pt x="527609" y="1013797"/>
                </a:cubicBezTo>
                <a:cubicBezTo>
                  <a:pt x="533430" y="1026497"/>
                  <a:pt x="470988" y="841818"/>
                  <a:pt x="441884" y="762972"/>
                </a:cubicBezTo>
                <a:cubicBezTo>
                  <a:pt x="412780" y="684126"/>
                  <a:pt x="385792" y="611630"/>
                  <a:pt x="352984" y="540722"/>
                </a:cubicBezTo>
                <a:cubicBezTo>
                  <a:pt x="320176" y="469814"/>
                  <a:pt x="256146" y="355513"/>
                  <a:pt x="245034" y="337522"/>
                </a:cubicBezTo>
                <a:cubicBezTo>
                  <a:pt x="233922" y="319531"/>
                  <a:pt x="322822" y="485689"/>
                  <a:pt x="286309" y="432772"/>
                </a:cubicBezTo>
                <a:cubicBezTo>
                  <a:pt x="249797" y="379855"/>
                  <a:pt x="-13728" y="-22311"/>
                  <a:pt x="559" y="9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9EE15807-9193-FB06-EA47-0560A4A9225D}"/>
              </a:ext>
            </a:extLst>
          </p:cNvPr>
          <p:cNvSpPr/>
          <p:nvPr/>
        </p:nvSpPr>
        <p:spPr>
          <a:xfrm>
            <a:off x="5835636" y="2800337"/>
            <a:ext cx="483764" cy="1239379"/>
          </a:xfrm>
          <a:custGeom>
            <a:avLst/>
            <a:gdLst>
              <a:gd name="connsiteX0" fmla="*/ 14 w 483764"/>
              <a:gd name="connsiteY0" fmla="*/ 13 h 1239379"/>
              <a:gd name="connsiteX1" fmla="*/ 177814 w 483764"/>
              <a:gd name="connsiteY1" fmla="*/ 517538 h 1239379"/>
              <a:gd name="connsiteX2" fmla="*/ 273064 w 483764"/>
              <a:gd name="connsiteY2" fmla="*/ 771538 h 1239379"/>
              <a:gd name="connsiteX3" fmla="*/ 260364 w 483764"/>
              <a:gd name="connsiteY3" fmla="*/ 727088 h 1239379"/>
              <a:gd name="connsiteX4" fmla="*/ 476264 w 483764"/>
              <a:gd name="connsiteY4" fmla="*/ 1222388 h 1239379"/>
              <a:gd name="connsiteX5" fmla="*/ 438164 w 483764"/>
              <a:gd name="connsiteY5" fmla="*/ 1133488 h 1239379"/>
              <a:gd name="connsiteX6" fmla="*/ 288939 w 483764"/>
              <a:gd name="connsiteY6" fmla="*/ 787413 h 1239379"/>
              <a:gd name="connsiteX7" fmla="*/ 168289 w 483764"/>
              <a:gd name="connsiteY7" fmla="*/ 501663 h 1239379"/>
              <a:gd name="connsiteX8" fmla="*/ 14 w 483764"/>
              <a:gd name="connsiteY8" fmla="*/ 13 h 123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3764" h="1239379">
                <a:moveTo>
                  <a:pt x="14" y="13"/>
                </a:moveTo>
                <a:cubicBezTo>
                  <a:pt x="1602" y="2659"/>
                  <a:pt x="132306" y="388951"/>
                  <a:pt x="177814" y="517538"/>
                </a:cubicBezTo>
                <a:cubicBezTo>
                  <a:pt x="223322" y="646125"/>
                  <a:pt x="259306" y="736613"/>
                  <a:pt x="273064" y="771538"/>
                </a:cubicBezTo>
                <a:cubicBezTo>
                  <a:pt x="286822" y="806463"/>
                  <a:pt x="226497" y="651946"/>
                  <a:pt x="260364" y="727088"/>
                </a:cubicBezTo>
                <a:cubicBezTo>
                  <a:pt x="294231" y="802230"/>
                  <a:pt x="446631" y="1154655"/>
                  <a:pt x="476264" y="1222388"/>
                </a:cubicBezTo>
                <a:cubicBezTo>
                  <a:pt x="505897" y="1290121"/>
                  <a:pt x="438164" y="1133488"/>
                  <a:pt x="438164" y="1133488"/>
                </a:cubicBezTo>
                <a:lnTo>
                  <a:pt x="288939" y="787413"/>
                </a:lnTo>
                <a:cubicBezTo>
                  <a:pt x="243960" y="682109"/>
                  <a:pt x="212739" y="631309"/>
                  <a:pt x="168289" y="501663"/>
                </a:cubicBezTo>
                <a:cubicBezTo>
                  <a:pt x="123839" y="372017"/>
                  <a:pt x="-1574" y="-2633"/>
                  <a:pt x="14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F12AB191-5EDC-21A0-93C2-E705DFE7B2D5}"/>
              </a:ext>
            </a:extLst>
          </p:cNvPr>
          <p:cNvSpPr/>
          <p:nvPr/>
        </p:nvSpPr>
        <p:spPr>
          <a:xfrm>
            <a:off x="5873750" y="2987303"/>
            <a:ext cx="364201" cy="1084380"/>
          </a:xfrm>
          <a:custGeom>
            <a:avLst/>
            <a:gdLst>
              <a:gd name="connsiteX0" fmla="*/ 0 w 364201"/>
              <a:gd name="connsiteY0" fmla="*/ 372 h 1084380"/>
              <a:gd name="connsiteX1" fmla="*/ 63500 w 364201"/>
              <a:gd name="connsiteY1" fmla="*/ 419472 h 1084380"/>
              <a:gd name="connsiteX2" fmla="*/ 47625 w 364201"/>
              <a:gd name="connsiteY2" fmla="*/ 324222 h 1084380"/>
              <a:gd name="connsiteX3" fmla="*/ 152400 w 364201"/>
              <a:gd name="connsiteY3" fmla="*/ 584572 h 1084380"/>
              <a:gd name="connsiteX4" fmla="*/ 314325 w 364201"/>
              <a:gd name="connsiteY4" fmla="*/ 917947 h 1084380"/>
              <a:gd name="connsiteX5" fmla="*/ 361950 w 364201"/>
              <a:gd name="connsiteY5" fmla="*/ 1079872 h 1084380"/>
              <a:gd name="connsiteX6" fmla="*/ 336550 w 364201"/>
              <a:gd name="connsiteY6" fmla="*/ 1000497 h 1084380"/>
              <a:gd name="connsiteX7" fmla="*/ 168275 w 364201"/>
              <a:gd name="connsiteY7" fmla="*/ 613147 h 1084380"/>
              <a:gd name="connsiteX8" fmla="*/ 63500 w 364201"/>
              <a:gd name="connsiteY8" fmla="*/ 349622 h 1084380"/>
              <a:gd name="connsiteX9" fmla="*/ 0 w 364201"/>
              <a:gd name="connsiteY9" fmla="*/ 372 h 108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4201" h="1084380">
                <a:moveTo>
                  <a:pt x="0" y="372"/>
                </a:moveTo>
                <a:cubicBezTo>
                  <a:pt x="0" y="12014"/>
                  <a:pt x="55563" y="365497"/>
                  <a:pt x="63500" y="419472"/>
                </a:cubicBezTo>
                <a:cubicBezTo>
                  <a:pt x="71437" y="473447"/>
                  <a:pt x="32808" y="296705"/>
                  <a:pt x="47625" y="324222"/>
                </a:cubicBezTo>
                <a:cubicBezTo>
                  <a:pt x="62442" y="351739"/>
                  <a:pt x="107950" y="485618"/>
                  <a:pt x="152400" y="584572"/>
                </a:cubicBezTo>
                <a:cubicBezTo>
                  <a:pt x="196850" y="683526"/>
                  <a:pt x="279400" y="835397"/>
                  <a:pt x="314325" y="917947"/>
                </a:cubicBezTo>
                <a:cubicBezTo>
                  <a:pt x="349250" y="1000497"/>
                  <a:pt x="358246" y="1066114"/>
                  <a:pt x="361950" y="1079872"/>
                </a:cubicBezTo>
                <a:cubicBezTo>
                  <a:pt x="365654" y="1093630"/>
                  <a:pt x="368829" y="1078285"/>
                  <a:pt x="336550" y="1000497"/>
                </a:cubicBezTo>
                <a:cubicBezTo>
                  <a:pt x="304271" y="922710"/>
                  <a:pt x="213783" y="721626"/>
                  <a:pt x="168275" y="613147"/>
                </a:cubicBezTo>
                <a:cubicBezTo>
                  <a:pt x="122767" y="504668"/>
                  <a:pt x="89429" y="445930"/>
                  <a:pt x="63500" y="349622"/>
                </a:cubicBezTo>
                <a:cubicBezTo>
                  <a:pt x="37571" y="253314"/>
                  <a:pt x="0" y="-11270"/>
                  <a:pt x="0" y="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6D19BD93-110F-AB1B-8DFD-C1A9534E245E}"/>
              </a:ext>
            </a:extLst>
          </p:cNvPr>
          <p:cNvSpPr/>
          <p:nvPr/>
        </p:nvSpPr>
        <p:spPr>
          <a:xfrm>
            <a:off x="6051548" y="3466843"/>
            <a:ext cx="95606" cy="819668"/>
          </a:xfrm>
          <a:custGeom>
            <a:avLst/>
            <a:gdLst>
              <a:gd name="connsiteX0" fmla="*/ 2 w 95606"/>
              <a:gd name="connsiteY0" fmla="*/ 257 h 819668"/>
              <a:gd name="connsiteX1" fmla="*/ 88902 w 95606"/>
              <a:gd name="connsiteY1" fmla="*/ 384432 h 819668"/>
              <a:gd name="connsiteX2" fmla="*/ 88902 w 95606"/>
              <a:gd name="connsiteY2" fmla="*/ 819407 h 819668"/>
              <a:gd name="connsiteX3" fmla="*/ 85727 w 95606"/>
              <a:gd name="connsiteY3" fmla="*/ 441582 h 819668"/>
              <a:gd name="connsiteX4" fmla="*/ 2 w 95606"/>
              <a:gd name="connsiteY4" fmla="*/ 257 h 81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606" h="819668">
                <a:moveTo>
                  <a:pt x="2" y="257"/>
                </a:moveTo>
                <a:cubicBezTo>
                  <a:pt x="531" y="-9268"/>
                  <a:pt x="74085" y="247907"/>
                  <a:pt x="88902" y="384432"/>
                </a:cubicBezTo>
                <a:cubicBezTo>
                  <a:pt x="103719" y="520957"/>
                  <a:pt x="89431" y="809882"/>
                  <a:pt x="88902" y="819407"/>
                </a:cubicBezTo>
                <a:cubicBezTo>
                  <a:pt x="88373" y="828932"/>
                  <a:pt x="97369" y="575990"/>
                  <a:pt x="85727" y="441582"/>
                </a:cubicBezTo>
                <a:cubicBezTo>
                  <a:pt x="74085" y="307174"/>
                  <a:pt x="-527" y="9782"/>
                  <a:pt x="2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9E4856D8-F7CF-140C-E10D-5B2B5F633413}"/>
              </a:ext>
            </a:extLst>
          </p:cNvPr>
          <p:cNvSpPr/>
          <p:nvPr/>
        </p:nvSpPr>
        <p:spPr>
          <a:xfrm>
            <a:off x="5941773" y="2822261"/>
            <a:ext cx="364074" cy="869228"/>
          </a:xfrm>
          <a:custGeom>
            <a:avLst/>
            <a:gdLst>
              <a:gd name="connsiteX0" fmla="*/ 1827 w 364074"/>
              <a:gd name="connsiteY0" fmla="*/ 3489 h 869228"/>
              <a:gd name="connsiteX1" fmla="*/ 328852 w 364074"/>
              <a:gd name="connsiteY1" fmla="*/ 740089 h 869228"/>
              <a:gd name="connsiteX2" fmla="*/ 224077 w 364074"/>
              <a:gd name="connsiteY2" fmla="*/ 527364 h 869228"/>
              <a:gd name="connsiteX3" fmla="*/ 360602 w 364074"/>
              <a:gd name="connsiteY3" fmla="*/ 867089 h 869228"/>
              <a:gd name="connsiteX4" fmla="*/ 243127 w 364074"/>
              <a:gd name="connsiteY4" fmla="*/ 679764 h 869228"/>
              <a:gd name="connsiteX5" fmla="*/ 363777 w 364074"/>
              <a:gd name="connsiteY5" fmla="*/ 844864 h 869228"/>
              <a:gd name="connsiteX6" fmla="*/ 274877 w 364074"/>
              <a:gd name="connsiteY6" fmla="*/ 686114 h 869228"/>
              <a:gd name="connsiteX7" fmla="*/ 198677 w 364074"/>
              <a:gd name="connsiteY7" fmla="*/ 470214 h 869228"/>
              <a:gd name="connsiteX8" fmla="*/ 1827 w 364074"/>
              <a:gd name="connsiteY8" fmla="*/ 3489 h 869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4074" h="869228">
                <a:moveTo>
                  <a:pt x="1827" y="3489"/>
                </a:moveTo>
                <a:cubicBezTo>
                  <a:pt x="23523" y="48468"/>
                  <a:pt x="291810" y="652776"/>
                  <a:pt x="328852" y="740089"/>
                </a:cubicBezTo>
                <a:cubicBezTo>
                  <a:pt x="365894" y="827402"/>
                  <a:pt x="218785" y="506198"/>
                  <a:pt x="224077" y="527364"/>
                </a:cubicBezTo>
                <a:cubicBezTo>
                  <a:pt x="229369" y="548530"/>
                  <a:pt x="357427" y="841689"/>
                  <a:pt x="360602" y="867089"/>
                </a:cubicBezTo>
                <a:cubicBezTo>
                  <a:pt x="363777" y="892489"/>
                  <a:pt x="242598" y="683468"/>
                  <a:pt x="243127" y="679764"/>
                </a:cubicBezTo>
                <a:cubicBezTo>
                  <a:pt x="243656" y="676060"/>
                  <a:pt x="358486" y="843806"/>
                  <a:pt x="363777" y="844864"/>
                </a:cubicBezTo>
                <a:cubicBezTo>
                  <a:pt x="369068" y="845922"/>
                  <a:pt x="302394" y="748556"/>
                  <a:pt x="274877" y="686114"/>
                </a:cubicBezTo>
                <a:cubicBezTo>
                  <a:pt x="247360" y="623672"/>
                  <a:pt x="239423" y="579222"/>
                  <a:pt x="198677" y="470214"/>
                </a:cubicBezTo>
                <a:cubicBezTo>
                  <a:pt x="157931" y="361206"/>
                  <a:pt x="-19869" y="-41490"/>
                  <a:pt x="1827" y="3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BF4077B4-2AC0-54E7-E0E0-9595BC901269}"/>
              </a:ext>
            </a:extLst>
          </p:cNvPr>
          <p:cNvSpPr/>
          <p:nvPr/>
        </p:nvSpPr>
        <p:spPr>
          <a:xfrm>
            <a:off x="6229332" y="3774932"/>
            <a:ext cx="180560" cy="410775"/>
          </a:xfrm>
          <a:custGeom>
            <a:avLst/>
            <a:gdLst>
              <a:gd name="connsiteX0" fmla="*/ 18 w 180560"/>
              <a:gd name="connsiteY0" fmla="*/ 143 h 410775"/>
              <a:gd name="connsiteX1" fmla="*/ 73043 w 180560"/>
              <a:gd name="connsiteY1" fmla="*/ 177943 h 410775"/>
              <a:gd name="connsiteX2" fmla="*/ 177818 w 180560"/>
              <a:gd name="connsiteY2" fmla="*/ 406543 h 410775"/>
              <a:gd name="connsiteX3" fmla="*/ 142893 w 180560"/>
              <a:gd name="connsiteY3" fmla="*/ 317643 h 410775"/>
              <a:gd name="connsiteX4" fmla="*/ 66693 w 180560"/>
              <a:gd name="connsiteY4" fmla="*/ 206518 h 410775"/>
              <a:gd name="connsiteX5" fmla="*/ 18 w 180560"/>
              <a:gd name="connsiteY5" fmla="*/ 143 h 41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560" h="410775">
                <a:moveTo>
                  <a:pt x="18" y="143"/>
                </a:moveTo>
                <a:cubicBezTo>
                  <a:pt x="1076" y="-4619"/>
                  <a:pt x="43410" y="110210"/>
                  <a:pt x="73043" y="177943"/>
                </a:cubicBezTo>
                <a:cubicBezTo>
                  <a:pt x="102676" y="245676"/>
                  <a:pt x="166176" y="383260"/>
                  <a:pt x="177818" y="406543"/>
                </a:cubicBezTo>
                <a:cubicBezTo>
                  <a:pt x="189460" y="429826"/>
                  <a:pt x="161414" y="350981"/>
                  <a:pt x="142893" y="317643"/>
                </a:cubicBezTo>
                <a:cubicBezTo>
                  <a:pt x="124372" y="284306"/>
                  <a:pt x="88918" y="253085"/>
                  <a:pt x="66693" y="206518"/>
                </a:cubicBezTo>
                <a:cubicBezTo>
                  <a:pt x="44468" y="159951"/>
                  <a:pt x="-1040" y="4905"/>
                  <a:pt x="18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E52BF381-5778-2E6D-2F70-8377E4A9B77F}"/>
              </a:ext>
            </a:extLst>
          </p:cNvPr>
          <p:cNvSpPr/>
          <p:nvPr/>
        </p:nvSpPr>
        <p:spPr>
          <a:xfrm>
            <a:off x="6381689" y="3682980"/>
            <a:ext cx="261077" cy="402719"/>
          </a:xfrm>
          <a:custGeom>
            <a:avLst/>
            <a:gdLst>
              <a:gd name="connsiteX0" fmla="*/ 61 w 261077"/>
              <a:gd name="connsiteY0" fmla="*/ 20 h 402719"/>
              <a:gd name="connsiteX1" fmla="*/ 136586 w 261077"/>
              <a:gd name="connsiteY1" fmla="*/ 184170 h 402719"/>
              <a:gd name="connsiteX2" fmla="*/ 111186 w 261077"/>
              <a:gd name="connsiteY2" fmla="*/ 146070 h 402719"/>
              <a:gd name="connsiteX3" fmla="*/ 231836 w 261077"/>
              <a:gd name="connsiteY3" fmla="*/ 276245 h 402719"/>
              <a:gd name="connsiteX4" fmla="*/ 260411 w 261077"/>
              <a:gd name="connsiteY4" fmla="*/ 400070 h 402719"/>
              <a:gd name="connsiteX5" fmla="*/ 250886 w 261077"/>
              <a:gd name="connsiteY5" fmla="*/ 355620 h 402719"/>
              <a:gd name="connsiteX6" fmla="*/ 238186 w 261077"/>
              <a:gd name="connsiteY6" fmla="*/ 292120 h 402719"/>
              <a:gd name="connsiteX7" fmla="*/ 155636 w 261077"/>
              <a:gd name="connsiteY7" fmla="*/ 196870 h 402719"/>
              <a:gd name="connsiteX8" fmla="*/ 61 w 261077"/>
              <a:gd name="connsiteY8" fmla="*/ 20 h 402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1077" h="402719">
                <a:moveTo>
                  <a:pt x="61" y="20"/>
                </a:moveTo>
                <a:cubicBezTo>
                  <a:pt x="-3114" y="-2097"/>
                  <a:pt x="118065" y="159828"/>
                  <a:pt x="136586" y="184170"/>
                </a:cubicBezTo>
                <a:cubicBezTo>
                  <a:pt x="155107" y="208512"/>
                  <a:pt x="95311" y="130724"/>
                  <a:pt x="111186" y="146070"/>
                </a:cubicBezTo>
                <a:cubicBezTo>
                  <a:pt x="127061" y="161416"/>
                  <a:pt x="206965" y="233912"/>
                  <a:pt x="231836" y="276245"/>
                </a:cubicBezTo>
                <a:cubicBezTo>
                  <a:pt x="256707" y="318578"/>
                  <a:pt x="257236" y="386841"/>
                  <a:pt x="260411" y="400070"/>
                </a:cubicBezTo>
                <a:cubicBezTo>
                  <a:pt x="263586" y="413299"/>
                  <a:pt x="254590" y="373612"/>
                  <a:pt x="250886" y="355620"/>
                </a:cubicBezTo>
                <a:cubicBezTo>
                  <a:pt x="247182" y="337628"/>
                  <a:pt x="254061" y="318578"/>
                  <a:pt x="238186" y="292120"/>
                </a:cubicBezTo>
                <a:cubicBezTo>
                  <a:pt x="222311" y="265662"/>
                  <a:pt x="192678" y="240791"/>
                  <a:pt x="155636" y="196870"/>
                </a:cubicBezTo>
                <a:cubicBezTo>
                  <a:pt x="118594" y="152949"/>
                  <a:pt x="3236" y="2137"/>
                  <a:pt x="61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E3F8320D-6505-2B83-CE63-0BD3AF8A94FC}"/>
              </a:ext>
            </a:extLst>
          </p:cNvPr>
          <p:cNvSpPr/>
          <p:nvPr/>
        </p:nvSpPr>
        <p:spPr>
          <a:xfrm>
            <a:off x="6533976" y="3975036"/>
            <a:ext cx="96604" cy="591290"/>
          </a:xfrm>
          <a:custGeom>
            <a:avLst/>
            <a:gdLst>
              <a:gd name="connsiteX0" fmla="*/ 76374 w 96604"/>
              <a:gd name="connsiteY0" fmla="*/ 64 h 591290"/>
              <a:gd name="connsiteX1" fmla="*/ 92249 w 96604"/>
              <a:gd name="connsiteY1" fmla="*/ 301689 h 591290"/>
              <a:gd name="connsiteX2" fmla="*/ 92249 w 96604"/>
              <a:gd name="connsiteY2" fmla="*/ 254064 h 591290"/>
              <a:gd name="connsiteX3" fmla="*/ 57324 w 96604"/>
              <a:gd name="connsiteY3" fmla="*/ 435039 h 591290"/>
              <a:gd name="connsiteX4" fmla="*/ 174 w 96604"/>
              <a:gd name="connsiteY4" fmla="*/ 590614 h 591290"/>
              <a:gd name="connsiteX5" fmla="*/ 41449 w 96604"/>
              <a:gd name="connsiteY5" fmla="*/ 482664 h 591290"/>
              <a:gd name="connsiteX6" fmla="*/ 95424 w 96604"/>
              <a:gd name="connsiteY6" fmla="*/ 276289 h 591290"/>
              <a:gd name="connsiteX7" fmla="*/ 76374 w 96604"/>
              <a:gd name="connsiteY7" fmla="*/ 64 h 591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604" h="591290">
                <a:moveTo>
                  <a:pt x="76374" y="64"/>
                </a:moveTo>
                <a:cubicBezTo>
                  <a:pt x="75845" y="4297"/>
                  <a:pt x="89603" y="259356"/>
                  <a:pt x="92249" y="301689"/>
                </a:cubicBezTo>
                <a:cubicBezTo>
                  <a:pt x="94895" y="344022"/>
                  <a:pt x="98070" y="231839"/>
                  <a:pt x="92249" y="254064"/>
                </a:cubicBezTo>
                <a:cubicBezTo>
                  <a:pt x="86428" y="276289"/>
                  <a:pt x="72670" y="378947"/>
                  <a:pt x="57324" y="435039"/>
                </a:cubicBezTo>
                <a:cubicBezTo>
                  <a:pt x="41978" y="491131"/>
                  <a:pt x="2820" y="582677"/>
                  <a:pt x="174" y="590614"/>
                </a:cubicBezTo>
                <a:cubicBezTo>
                  <a:pt x="-2472" y="598551"/>
                  <a:pt x="25574" y="535051"/>
                  <a:pt x="41449" y="482664"/>
                </a:cubicBezTo>
                <a:cubicBezTo>
                  <a:pt x="57324" y="430277"/>
                  <a:pt x="88545" y="350902"/>
                  <a:pt x="95424" y="276289"/>
                </a:cubicBezTo>
                <a:cubicBezTo>
                  <a:pt x="102303" y="201677"/>
                  <a:pt x="76903" y="-4169"/>
                  <a:pt x="76374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9F175E12-0467-25A1-5856-8CFE4F4CFB2B}"/>
              </a:ext>
            </a:extLst>
          </p:cNvPr>
          <p:cNvSpPr/>
          <p:nvPr/>
        </p:nvSpPr>
        <p:spPr>
          <a:xfrm>
            <a:off x="6191238" y="4374861"/>
            <a:ext cx="448086" cy="663879"/>
          </a:xfrm>
          <a:custGeom>
            <a:avLst/>
            <a:gdLst>
              <a:gd name="connsiteX0" fmla="*/ 447687 w 448086"/>
              <a:gd name="connsiteY0" fmla="*/ 289 h 663879"/>
              <a:gd name="connsiteX1" fmla="*/ 320687 w 448086"/>
              <a:gd name="connsiteY1" fmla="*/ 282864 h 663879"/>
              <a:gd name="connsiteX2" fmla="*/ 346087 w 448086"/>
              <a:gd name="connsiteY2" fmla="*/ 257464 h 663879"/>
              <a:gd name="connsiteX3" fmla="*/ 123837 w 448086"/>
              <a:gd name="connsiteY3" fmla="*/ 533689 h 663879"/>
              <a:gd name="connsiteX4" fmla="*/ 12 w 448086"/>
              <a:gd name="connsiteY4" fmla="*/ 663864 h 663879"/>
              <a:gd name="connsiteX5" fmla="*/ 130187 w 448086"/>
              <a:gd name="connsiteY5" fmla="*/ 540039 h 663879"/>
              <a:gd name="connsiteX6" fmla="*/ 352437 w 448086"/>
              <a:gd name="connsiteY6" fmla="*/ 235239 h 663879"/>
              <a:gd name="connsiteX7" fmla="*/ 447687 w 448086"/>
              <a:gd name="connsiteY7" fmla="*/ 289 h 66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8086" h="663879">
                <a:moveTo>
                  <a:pt x="447687" y="289"/>
                </a:moveTo>
                <a:cubicBezTo>
                  <a:pt x="442395" y="8226"/>
                  <a:pt x="337620" y="240002"/>
                  <a:pt x="320687" y="282864"/>
                </a:cubicBezTo>
                <a:cubicBezTo>
                  <a:pt x="303754" y="325726"/>
                  <a:pt x="378895" y="215660"/>
                  <a:pt x="346087" y="257464"/>
                </a:cubicBezTo>
                <a:cubicBezTo>
                  <a:pt x="313279" y="299268"/>
                  <a:pt x="181516" y="465956"/>
                  <a:pt x="123837" y="533689"/>
                </a:cubicBezTo>
                <a:cubicBezTo>
                  <a:pt x="66158" y="601422"/>
                  <a:pt x="-1046" y="662806"/>
                  <a:pt x="12" y="663864"/>
                </a:cubicBezTo>
                <a:cubicBezTo>
                  <a:pt x="1070" y="664922"/>
                  <a:pt x="71450" y="611476"/>
                  <a:pt x="130187" y="540039"/>
                </a:cubicBezTo>
                <a:cubicBezTo>
                  <a:pt x="188924" y="468602"/>
                  <a:pt x="300049" y="320964"/>
                  <a:pt x="352437" y="235239"/>
                </a:cubicBezTo>
                <a:cubicBezTo>
                  <a:pt x="404824" y="149514"/>
                  <a:pt x="452979" y="-7648"/>
                  <a:pt x="447687" y="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FE824184-8E64-0A9F-9955-8B665762289B}"/>
              </a:ext>
            </a:extLst>
          </p:cNvPr>
          <p:cNvSpPr/>
          <p:nvPr/>
        </p:nvSpPr>
        <p:spPr>
          <a:xfrm>
            <a:off x="6251501" y="4011847"/>
            <a:ext cx="168916" cy="1069918"/>
          </a:xfrm>
          <a:custGeom>
            <a:avLst/>
            <a:gdLst>
              <a:gd name="connsiteX0" fmla="*/ 74 w 168916"/>
              <a:gd name="connsiteY0" fmla="*/ 1353 h 1069918"/>
              <a:gd name="connsiteX1" fmla="*/ 114374 w 168916"/>
              <a:gd name="connsiteY1" fmla="*/ 306153 h 1069918"/>
              <a:gd name="connsiteX2" fmla="*/ 111199 w 168916"/>
              <a:gd name="connsiteY2" fmla="*/ 264878 h 1069918"/>
              <a:gd name="connsiteX3" fmla="*/ 142949 w 168916"/>
              <a:gd name="connsiteY3" fmla="*/ 442678 h 1069918"/>
              <a:gd name="connsiteX4" fmla="*/ 127074 w 168916"/>
              <a:gd name="connsiteY4" fmla="*/ 699853 h 1069918"/>
              <a:gd name="connsiteX5" fmla="*/ 127074 w 168916"/>
              <a:gd name="connsiteY5" fmla="*/ 623653 h 1069918"/>
              <a:gd name="connsiteX6" fmla="*/ 168349 w 168916"/>
              <a:gd name="connsiteY6" fmla="*/ 1052278 h 1069918"/>
              <a:gd name="connsiteX7" fmla="*/ 149299 w 168916"/>
              <a:gd name="connsiteY7" fmla="*/ 953853 h 1069918"/>
              <a:gd name="connsiteX8" fmla="*/ 123899 w 168916"/>
              <a:gd name="connsiteY8" fmla="*/ 642703 h 1069918"/>
              <a:gd name="connsiteX9" fmla="*/ 133424 w 168916"/>
              <a:gd name="connsiteY9" fmla="*/ 445853 h 1069918"/>
              <a:gd name="connsiteX10" fmla="*/ 74 w 168916"/>
              <a:gd name="connsiteY10" fmla="*/ 1353 h 1069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8916" h="1069918">
                <a:moveTo>
                  <a:pt x="74" y="1353"/>
                </a:moveTo>
                <a:cubicBezTo>
                  <a:pt x="-3101" y="-21930"/>
                  <a:pt x="95853" y="262232"/>
                  <a:pt x="114374" y="306153"/>
                </a:cubicBezTo>
                <a:cubicBezTo>
                  <a:pt x="132895" y="350074"/>
                  <a:pt x="106436" y="242124"/>
                  <a:pt x="111199" y="264878"/>
                </a:cubicBezTo>
                <a:cubicBezTo>
                  <a:pt x="115962" y="287632"/>
                  <a:pt x="140303" y="370182"/>
                  <a:pt x="142949" y="442678"/>
                </a:cubicBezTo>
                <a:cubicBezTo>
                  <a:pt x="145595" y="515174"/>
                  <a:pt x="129720" y="669691"/>
                  <a:pt x="127074" y="699853"/>
                </a:cubicBezTo>
                <a:cubicBezTo>
                  <a:pt x="124428" y="730015"/>
                  <a:pt x="120195" y="564916"/>
                  <a:pt x="127074" y="623653"/>
                </a:cubicBezTo>
                <a:cubicBezTo>
                  <a:pt x="133953" y="682390"/>
                  <a:pt x="164645" y="997245"/>
                  <a:pt x="168349" y="1052278"/>
                </a:cubicBezTo>
                <a:cubicBezTo>
                  <a:pt x="172053" y="1107311"/>
                  <a:pt x="156707" y="1022116"/>
                  <a:pt x="149299" y="953853"/>
                </a:cubicBezTo>
                <a:cubicBezTo>
                  <a:pt x="141891" y="885591"/>
                  <a:pt x="126545" y="727370"/>
                  <a:pt x="123899" y="642703"/>
                </a:cubicBezTo>
                <a:cubicBezTo>
                  <a:pt x="121253" y="558036"/>
                  <a:pt x="152474" y="552216"/>
                  <a:pt x="133424" y="445853"/>
                </a:cubicBezTo>
                <a:cubicBezTo>
                  <a:pt x="114374" y="339490"/>
                  <a:pt x="3249" y="24636"/>
                  <a:pt x="74" y="1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1012CF96-A55A-1CB9-0FAD-C89FA3B9E9F4}"/>
              </a:ext>
            </a:extLst>
          </p:cNvPr>
          <p:cNvSpPr/>
          <p:nvPr/>
        </p:nvSpPr>
        <p:spPr>
          <a:xfrm>
            <a:off x="6038416" y="4752914"/>
            <a:ext cx="197062" cy="1049454"/>
          </a:xfrm>
          <a:custGeom>
            <a:avLst/>
            <a:gdLst>
              <a:gd name="connsiteX0" fmla="*/ 178234 w 197062"/>
              <a:gd name="connsiteY0" fmla="*/ 61 h 1049454"/>
              <a:gd name="connsiteX1" fmla="*/ 187759 w 197062"/>
              <a:gd name="connsiteY1" fmla="*/ 393761 h 1049454"/>
              <a:gd name="connsiteX2" fmla="*/ 194109 w 197062"/>
              <a:gd name="connsiteY2" fmla="*/ 355661 h 1049454"/>
              <a:gd name="connsiteX3" fmla="*/ 136959 w 197062"/>
              <a:gd name="connsiteY3" fmla="*/ 641411 h 1049454"/>
              <a:gd name="connsiteX4" fmla="*/ 159184 w 197062"/>
              <a:gd name="connsiteY4" fmla="*/ 555686 h 1049454"/>
              <a:gd name="connsiteX5" fmla="*/ 434 w 197062"/>
              <a:gd name="connsiteY5" fmla="*/ 1047811 h 1049454"/>
              <a:gd name="connsiteX6" fmla="*/ 114734 w 197062"/>
              <a:gd name="connsiteY6" fmla="*/ 704911 h 1049454"/>
              <a:gd name="connsiteX7" fmla="*/ 194109 w 197062"/>
              <a:gd name="connsiteY7" fmla="*/ 425511 h 1049454"/>
              <a:gd name="connsiteX8" fmla="*/ 178234 w 197062"/>
              <a:gd name="connsiteY8" fmla="*/ 61 h 1049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062" h="1049454">
                <a:moveTo>
                  <a:pt x="178234" y="61"/>
                </a:moveTo>
                <a:cubicBezTo>
                  <a:pt x="177176" y="-5230"/>
                  <a:pt x="185113" y="334494"/>
                  <a:pt x="187759" y="393761"/>
                </a:cubicBezTo>
                <a:cubicBezTo>
                  <a:pt x="190405" y="453028"/>
                  <a:pt x="202576" y="314386"/>
                  <a:pt x="194109" y="355661"/>
                </a:cubicBezTo>
                <a:cubicBezTo>
                  <a:pt x="185642" y="396936"/>
                  <a:pt x="142780" y="608074"/>
                  <a:pt x="136959" y="641411"/>
                </a:cubicBezTo>
                <a:cubicBezTo>
                  <a:pt x="131138" y="674748"/>
                  <a:pt x="181938" y="487953"/>
                  <a:pt x="159184" y="555686"/>
                </a:cubicBezTo>
                <a:cubicBezTo>
                  <a:pt x="136430" y="623419"/>
                  <a:pt x="7842" y="1022940"/>
                  <a:pt x="434" y="1047811"/>
                </a:cubicBezTo>
                <a:cubicBezTo>
                  <a:pt x="-6974" y="1072682"/>
                  <a:pt x="82455" y="808628"/>
                  <a:pt x="114734" y="704911"/>
                </a:cubicBezTo>
                <a:cubicBezTo>
                  <a:pt x="147013" y="601194"/>
                  <a:pt x="182467" y="539282"/>
                  <a:pt x="194109" y="425511"/>
                </a:cubicBezTo>
                <a:cubicBezTo>
                  <a:pt x="205751" y="311740"/>
                  <a:pt x="179292" y="5352"/>
                  <a:pt x="178234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C6482B59-A93D-DF31-CB84-B58EAE9256B1}"/>
              </a:ext>
            </a:extLst>
          </p:cNvPr>
          <p:cNvSpPr/>
          <p:nvPr/>
        </p:nvSpPr>
        <p:spPr>
          <a:xfrm>
            <a:off x="6331569" y="4932999"/>
            <a:ext cx="50241" cy="327807"/>
          </a:xfrm>
          <a:custGeom>
            <a:avLst/>
            <a:gdLst>
              <a:gd name="connsiteX0" fmla="*/ 50181 w 50241"/>
              <a:gd name="connsiteY0" fmla="*/ 951 h 327807"/>
              <a:gd name="connsiteX1" fmla="*/ 2556 w 50241"/>
              <a:gd name="connsiteY1" fmla="*/ 318451 h 327807"/>
              <a:gd name="connsiteX2" fmla="*/ 12081 w 50241"/>
              <a:gd name="connsiteY2" fmla="*/ 223201 h 327807"/>
              <a:gd name="connsiteX3" fmla="*/ 50181 w 50241"/>
              <a:gd name="connsiteY3" fmla="*/ 951 h 327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41" h="327807">
                <a:moveTo>
                  <a:pt x="50181" y="951"/>
                </a:moveTo>
                <a:cubicBezTo>
                  <a:pt x="48593" y="16826"/>
                  <a:pt x="8906" y="281409"/>
                  <a:pt x="2556" y="318451"/>
                </a:cubicBezTo>
                <a:cubicBezTo>
                  <a:pt x="-3794" y="355493"/>
                  <a:pt x="2556" y="274001"/>
                  <a:pt x="12081" y="223201"/>
                </a:cubicBezTo>
                <a:cubicBezTo>
                  <a:pt x="21606" y="172401"/>
                  <a:pt x="51769" y="-14924"/>
                  <a:pt x="50181" y="9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C0871EBF-11D0-9428-D163-473E841686C0}"/>
              </a:ext>
            </a:extLst>
          </p:cNvPr>
          <p:cNvSpPr/>
          <p:nvPr/>
        </p:nvSpPr>
        <p:spPr>
          <a:xfrm>
            <a:off x="6368180" y="4231602"/>
            <a:ext cx="89775" cy="658087"/>
          </a:xfrm>
          <a:custGeom>
            <a:avLst/>
            <a:gdLst>
              <a:gd name="connsiteX0" fmla="*/ 89770 w 89775"/>
              <a:gd name="connsiteY0" fmla="*/ 673 h 658087"/>
              <a:gd name="connsiteX1" fmla="*/ 51670 w 89775"/>
              <a:gd name="connsiteY1" fmla="*/ 238798 h 658087"/>
              <a:gd name="connsiteX2" fmla="*/ 73895 w 89775"/>
              <a:gd name="connsiteY2" fmla="*/ 210223 h 658087"/>
              <a:gd name="connsiteX3" fmla="*/ 42145 w 89775"/>
              <a:gd name="connsiteY3" fmla="*/ 372148 h 658087"/>
              <a:gd name="connsiteX4" fmla="*/ 870 w 89775"/>
              <a:gd name="connsiteY4" fmla="*/ 654723 h 658087"/>
              <a:gd name="connsiteX5" fmla="*/ 16745 w 89775"/>
              <a:gd name="connsiteY5" fmla="*/ 515023 h 658087"/>
              <a:gd name="connsiteX6" fmla="*/ 48495 w 89775"/>
              <a:gd name="connsiteY6" fmla="*/ 324523 h 658087"/>
              <a:gd name="connsiteX7" fmla="*/ 89770 w 89775"/>
              <a:gd name="connsiteY7" fmla="*/ 673 h 65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75" h="658087">
                <a:moveTo>
                  <a:pt x="89770" y="673"/>
                </a:moveTo>
                <a:cubicBezTo>
                  <a:pt x="90299" y="-13615"/>
                  <a:pt x="54316" y="203873"/>
                  <a:pt x="51670" y="238798"/>
                </a:cubicBezTo>
                <a:cubicBezTo>
                  <a:pt x="49024" y="273723"/>
                  <a:pt x="75482" y="187998"/>
                  <a:pt x="73895" y="210223"/>
                </a:cubicBezTo>
                <a:cubicBezTo>
                  <a:pt x="72308" y="232448"/>
                  <a:pt x="54316" y="298065"/>
                  <a:pt x="42145" y="372148"/>
                </a:cubicBezTo>
                <a:cubicBezTo>
                  <a:pt x="29974" y="446231"/>
                  <a:pt x="5103" y="630911"/>
                  <a:pt x="870" y="654723"/>
                </a:cubicBezTo>
                <a:cubicBezTo>
                  <a:pt x="-3363" y="678535"/>
                  <a:pt x="8808" y="570056"/>
                  <a:pt x="16745" y="515023"/>
                </a:cubicBezTo>
                <a:cubicBezTo>
                  <a:pt x="24682" y="459990"/>
                  <a:pt x="36324" y="404427"/>
                  <a:pt x="48495" y="324523"/>
                </a:cubicBezTo>
                <a:cubicBezTo>
                  <a:pt x="60666" y="244619"/>
                  <a:pt x="89241" y="14961"/>
                  <a:pt x="89770" y="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BD234EAC-BB76-DA43-47FF-DA4370167F20}"/>
              </a:ext>
            </a:extLst>
          </p:cNvPr>
          <p:cNvSpPr/>
          <p:nvPr/>
        </p:nvSpPr>
        <p:spPr>
          <a:xfrm>
            <a:off x="6245205" y="4364206"/>
            <a:ext cx="136695" cy="382421"/>
          </a:xfrm>
          <a:custGeom>
            <a:avLst/>
            <a:gdLst>
              <a:gd name="connsiteX0" fmla="*/ 38120 w 136695"/>
              <a:gd name="connsiteY0" fmla="*/ 1419 h 382421"/>
              <a:gd name="connsiteX1" fmla="*/ 123845 w 136695"/>
              <a:gd name="connsiteY1" fmla="*/ 112544 h 382421"/>
              <a:gd name="connsiteX2" fmla="*/ 136545 w 136695"/>
              <a:gd name="connsiteY2" fmla="*/ 210969 h 382421"/>
              <a:gd name="connsiteX3" fmla="*/ 130195 w 136695"/>
              <a:gd name="connsiteY3" fmla="*/ 137944 h 382421"/>
              <a:gd name="connsiteX4" fmla="*/ 120670 w 136695"/>
              <a:gd name="connsiteY4" fmla="*/ 268119 h 382421"/>
              <a:gd name="connsiteX5" fmla="*/ 20 w 136695"/>
              <a:gd name="connsiteY5" fmla="*/ 382419 h 382421"/>
              <a:gd name="connsiteX6" fmla="*/ 111145 w 136695"/>
              <a:gd name="connsiteY6" fmla="*/ 271294 h 382421"/>
              <a:gd name="connsiteX7" fmla="*/ 130195 w 136695"/>
              <a:gd name="connsiteY7" fmla="*/ 195094 h 382421"/>
              <a:gd name="connsiteX8" fmla="*/ 38120 w 136695"/>
              <a:gd name="connsiteY8" fmla="*/ 1419 h 382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695" h="382421">
                <a:moveTo>
                  <a:pt x="38120" y="1419"/>
                </a:moveTo>
                <a:cubicBezTo>
                  <a:pt x="37062" y="-12339"/>
                  <a:pt x="107441" y="77619"/>
                  <a:pt x="123845" y="112544"/>
                </a:cubicBezTo>
                <a:cubicBezTo>
                  <a:pt x="140249" y="147469"/>
                  <a:pt x="135487" y="206736"/>
                  <a:pt x="136545" y="210969"/>
                </a:cubicBezTo>
                <a:cubicBezTo>
                  <a:pt x="137603" y="215202"/>
                  <a:pt x="132841" y="128419"/>
                  <a:pt x="130195" y="137944"/>
                </a:cubicBezTo>
                <a:cubicBezTo>
                  <a:pt x="127549" y="147469"/>
                  <a:pt x="142366" y="227373"/>
                  <a:pt x="120670" y="268119"/>
                </a:cubicBezTo>
                <a:cubicBezTo>
                  <a:pt x="98974" y="308865"/>
                  <a:pt x="1607" y="381890"/>
                  <a:pt x="20" y="382419"/>
                </a:cubicBezTo>
                <a:cubicBezTo>
                  <a:pt x="-1567" y="382948"/>
                  <a:pt x="89449" y="302515"/>
                  <a:pt x="111145" y="271294"/>
                </a:cubicBezTo>
                <a:cubicBezTo>
                  <a:pt x="132841" y="240073"/>
                  <a:pt x="138662" y="235310"/>
                  <a:pt x="130195" y="195094"/>
                </a:cubicBezTo>
                <a:cubicBezTo>
                  <a:pt x="121728" y="154878"/>
                  <a:pt x="39178" y="15177"/>
                  <a:pt x="38120" y="1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9A4CBBE9-F5E9-8554-93F2-263D91FB1307}"/>
              </a:ext>
            </a:extLst>
          </p:cNvPr>
          <p:cNvSpPr/>
          <p:nvPr/>
        </p:nvSpPr>
        <p:spPr>
          <a:xfrm>
            <a:off x="6184533" y="4394182"/>
            <a:ext cx="164333" cy="95318"/>
          </a:xfrm>
          <a:custGeom>
            <a:avLst/>
            <a:gdLst>
              <a:gd name="connsiteX0" fmla="*/ 367 w 164333"/>
              <a:gd name="connsiteY0" fmla="*/ 18 h 95318"/>
              <a:gd name="connsiteX1" fmla="*/ 98792 w 164333"/>
              <a:gd name="connsiteY1" fmla="*/ 60343 h 95318"/>
              <a:gd name="connsiteX2" fmla="*/ 162292 w 164333"/>
              <a:gd name="connsiteY2" fmla="*/ 95268 h 95318"/>
              <a:gd name="connsiteX3" fmla="*/ 136892 w 164333"/>
              <a:gd name="connsiteY3" fmla="*/ 66693 h 95318"/>
              <a:gd name="connsiteX4" fmla="*/ 367 w 164333"/>
              <a:gd name="connsiteY4" fmla="*/ 18 h 9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333" h="95318">
                <a:moveTo>
                  <a:pt x="367" y="18"/>
                </a:moveTo>
                <a:cubicBezTo>
                  <a:pt x="-5983" y="-1040"/>
                  <a:pt x="71805" y="44468"/>
                  <a:pt x="98792" y="60343"/>
                </a:cubicBezTo>
                <a:cubicBezTo>
                  <a:pt x="125780" y="76218"/>
                  <a:pt x="155942" y="94210"/>
                  <a:pt x="162292" y="95268"/>
                </a:cubicBezTo>
                <a:cubicBezTo>
                  <a:pt x="168642" y="96326"/>
                  <a:pt x="160175" y="80451"/>
                  <a:pt x="136892" y="66693"/>
                </a:cubicBezTo>
                <a:cubicBezTo>
                  <a:pt x="113609" y="52935"/>
                  <a:pt x="6717" y="1076"/>
                  <a:pt x="367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1D35FD8F-75A6-8FA1-B2A2-8E775A88A58C}"/>
              </a:ext>
            </a:extLst>
          </p:cNvPr>
          <p:cNvSpPr/>
          <p:nvPr/>
        </p:nvSpPr>
        <p:spPr>
          <a:xfrm>
            <a:off x="6168911" y="4409815"/>
            <a:ext cx="130145" cy="105103"/>
          </a:xfrm>
          <a:custGeom>
            <a:avLst/>
            <a:gdLst>
              <a:gd name="connsiteX0" fmla="*/ 114 w 130145"/>
              <a:gd name="connsiteY0" fmla="*/ 260 h 105103"/>
              <a:gd name="connsiteX1" fmla="*/ 123939 w 130145"/>
              <a:gd name="connsiteY1" fmla="*/ 101860 h 105103"/>
              <a:gd name="connsiteX2" fmla="*/ 101714 w 130145"/>
              <a:gd name="connsiteY2" fmla="*/ 73285 h 105103"/>
              <a:gd name="connsiteX3" fmla="*/ 114 w 130145"/>
              <a:gd name="connsiteY3" fmla="*/ 260 h 10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145" h="105103">
                <a:moveTo>
                  <a:pt x="114" y="260"/>
                </a:moveTo>
                <a:cubicBezTo>
                  <a:pt x="3818" y="5022"/>
                  <a:pt x="107006" y="89689"/>
                  <a:pt x="123939" y="101860"/>
                </a:cubicBezTo>
                <a:cubicBezTo>
                  <a:pt x="140872" y="114031"/>
                  <a:pt x="119706" y="89160"/>
                  <a:pt x="101714" y="73285"/>
                </a:cubicBezTo>
                <a:cubicBezTo>
                  <a:pt x="83722" y="57410"/>
                  <a:pt x="-3590" y="-4502"/>
                  <a:pt x="114" y="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DE3E2F2A-5141-FC2F-BBB1-FF5D774D1E5D}"/>
              </a:ext>
            </a:extLst>
          </p:cNvPr>
          <p:cNvSpPr/>
          <p:nvPr/>
        </p:nvSpPr>
        <p:spPr>
          <a:xfrm>
            <a:off x="6311849" y="4444944"/>
            <a:ext cx="47693" cy="108949"/>
          </a:xfrm>
          <a:custGeom>
            <a:avLst/>
            <a:gdLst>
              <a:gd name="connsiteX0" fmla="*/ 51 w 47693"/>
              <a:gd name="connsiteY0" fmla="*/ 56 h 108949"/>
              <a:gd name="connsiteX1" fmla="*/ 38151 w 47693"/>
              <a:gd name="connsiteY1" fmla="*/ 73081 h 108949"/>
              <a:gd name="connsiteX2" fmla="*/ 25451 w 47693"/>
              <a:gd name="connsiteY2" fmla="*/ 101656 h 108949"/>
              <a:gd name="connsiteX3" fmla="*/ 12751 w 47693"/>
              <a:gd name="connsiteY3" fmla="*/ 108006 h 108949"/>
              <a:gd name="connsiteX4" fmla="*/ 47676 w 47693"/>
              <a:gd name="connsiteY4" fmla="*/ 85781 h 108949"/>
              <a:gd name="connsiteX5" fmla="*/ 51 w 47693"/>
              <a:gd name="connsiteY5" fmla="*/ 56 h 10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693" h="108949">
                <a:moveTo>
                  <a:pt x="51" y="56"/>
                </a:moveTo>
                <a:cubicBezTo>
                  <a:pt x="-1537" y="-2061"/>
                  <a:pt x="33918" y="56148"/>
                  <a:pt x="38151" y="73081"/>
                </a:cubicBezTo>
                <a:cubicBezTo>
                  <a:pt x="42384" y="90014"/>
                  <a:pt x="25451" y="101656"/>
                  <a:pt x="25451" y="101656"/>
                </a:cubicBezTo>
                <a:cubicBezTo>
                  <a:pt x="21218" y="107477"/>
                  <a:pt x="9047" y="110652"/>
                  <a:pt x="12751" y="108006"/>
                </a:cubicBezTo>
                <a:cubicBezTo>
                  <a:pt x="16455" y="105360"/>
                  <a:pt x="46618" y="100598"/>
                  <a:pt x="47676" y="85781"/>
                </a:cubicBezTo>
                <a:cubicBezTo>
                  <a:pt x="48734" y="70964"/>
                  <a:pt x="1639" y="2173"/>
                  <a:pt x="51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152DF60C-BBF8-B828-A45E-E1274351F920}"/>
              </a:ext>
            </a:extLst>
          </p:cNvPr>
          <p:cNvSpPr/>
          <p:nvPr/>
        </p:nvSpPr>
        <p:spPr>
          <a:xfrm>
            <a:off x="6286449" y="4451176"/>
            <a:ext cx="35003" cy="95598"/>
          </a:xfrm>
          <a:custGeom>
            <a:avLst/>
            <a:gdLst>
              <a:gd name="connsiteX0" fmla="*/ 34976 w 35003"/>
              <a:gd name="connsiteY0" fmla="*/ 174 h 95598"/>
              <a:gd name="connsiteX1" fmla="*/ 6401 w 35003"/>
              <a:gd name="connsiteY1" fmla="*/ 41449 h 95598"/>
              <a:gd name="connsiteX2" fmla="*/ 34976 w 35003"/>
              <a:gd name="connsiteY2" fmla="*/ 95424 h 95598"/>
              <a:gd name="connsiteX3" fmla="*/ 51 w 35003"/>
              <a:gd name="connsiteY3" fmla="*/ 57324 h 95598"/>
              <a:gd name="connsiteX4" fmla="*/ 34976 w 35003"/>
              <a:gd name="connsiteY4" fmla="*/ 174 h 9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3" h="95598">
                <a:moveTo>
                  <a:pt x="34976" y="174"/>
                </a:moveTo>
                <a:cubicBezTo>
                  <a:pt x="36034" y="-2472"/>
                  <a:pt x="6401" y="25574"/>
                  <a:pt x="6401" y="41449"/>
                </a:cubicBezTo>
                <a:cubicBezTo>
                  <a:pt x="6401" y="57324"/>
                  <a:pt x="36034" y="92778"/>
                  <a:pt x="34976" y="95424"/>
                </a:cubicBezTo>
                <a:cubicBezTo>
                  <a:pt x="33918" y="98070"/>
                  <a:pt x="1638" y="70024"/>
                  <a:pt x="51" y="57324"/>
                </a:cubicBezTo>
                <a:cubicBezTo>
                  <a:pt x="-1536" y="44624"/>
                  <a:pt x="33918" y="2820"/>
                  <a:pt x="34976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55730814-58F4-E4FF-5405-62477484477C}"/>
              </a:ext>
            </a:extLst>
          </p:cNvPr>
          <p:cNvSpPr/>
          <p:nvPr/>
        </p:nvSpPr>
        <p:spPr>
          <a:xfrm>
            <a:off x="6294732" y="4479693"/>
            <a:ext cx="71225" cy="42350"/>
          </a:xfrm>
          <a:custGeom>
            <a:avLst/>
            <a:gdLst>
              <a:gd name="connsiteX0" fmla="*/ 71143 w 71225"/>
              <a:gd name="connsiteY0" fmla="*/ 232 h 42350"/>
              <a:gd name="connsiteX1" fmla="*/ 4468 w 71225"/>
              <a:gd name="connsiteY1" fmla="*/ 41507 h 42350"/>
              <a:gd name="connsiteX2" fmla="*/ 17168 w 71225"/>
              <a:gd name="connsiteY2" fmla="*/ 25632 h 42350"/>
              <a:gd name="connsiteX3" fmla="*/ 71143 w 71225"/>
              <a:gd name="connsiteY3" fmla="*/ 232 h 42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225" h="42350">
                <a:moveTo>
                  <a:pt x="71143" y="232"/>
                </a:moveTo>
                <a:cubicBezTo>
                  <a:pt x="69026" y="2878"/>
                  <a:pt x="4468" y="41507"/>
                  <a:pt x="4468" y="41507"/>
                </a:cubicBezTo>
                <a:cubicBezTo>
                  <a:pt x="-4528" y="45740"/>
                  <a:pt x="235" y="33040"/>
                  <a:pt x="17168" y="25632"/>
                </a:cubicBezTo>
                <a:cubicBezTo>
                  <a:pt x="34101" y="18224"/>
                  <a:pt x="73260" y="-2414"/>
                  <a:pt x="71143" y="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C3FB2B30-5AB5-8161-AC1C-65F502495F70}"/>
              </a:ext>
            </a:extLst>
          </p:cNvPr>
          <p:cNvSpPr/>
          <p:nvPr/>
        </p:nvSpPr>
        <p:spPr>
          <a:xfrm>
            <a:off x="6048303" y="4505325"/>
            <a:ext cx="247940" cy="225509"/>
          </a:xfrm>
          <a:custGeom>
            <a:avLst/>
            <a:gdLst>
              <a:gd name="connsiteX0" fmla="*/ 247722 w 247940"/>
              <a:gd name="connsiteY0" fmla="*/ 0 h 225509"/>
              <a:gd name="connsiteX1" fmla="*/ 206447 w 247940"/>
              <a:gd name="connsiteY1" fmla="*/ 136525 h 225509"/>
              <a:gd name="connsiteX2" fmla="*/ 174697 w 247940"/>
              <a:gd name="connsiteY2" fmla="*/ 111125 h 225509"/>
              <a:gd name="connsiteX3" fmla="*/ 187397 w 247940"/>
              <a:gd name="connsiteY3" fmla="*/ 142875 h 225509"/>
              <a:gd name="connsiteX4" fmla="*/ 130247 w 247940"/>
              <a:gd name="connsiteY4" fmla="*/ 161925 h 225509"/>
              <a:gd name="connsiteX5" fmla="*/ 72 w 247940"/>
              <a:gd name="connsiteY5" fmla="*/ 225425 h 225509"/>
              <a:gd name="connsiteX6" fmla="*/ 149297 w 247940"/>
              <a:gd name="connsiteY6" fmla="*/ 174625 h 225509"/>
              <a:gd name="connsiteX7" fmla="*/ 187397 w 247940"/>
              <a:gd name="connsiteY7" fmla="*/ 136525 h 225509"/>
              <a:gd name="connsiteX8" fmla="*/ 247722 w 247940"/>
              <a:gd name="connsiteY8" fmla="*/ 0 h 225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940" h="225509">
                <a:moveTo>
                  <a:pt x="247722" y="0"/>
                </a:moveTo>
                <a:cubicBezTo>
                  <a:pt x="250897" y="0"/>
                  <a:pt x="218618" y="118004"/>
                  <a:pt x="206447" y="136525"/>
                </a:cubicBezTo>
                <a:cubicBezTo>
                  <a:pt x="194276" y="155046"/>
                  <a:pt x="177872" y="110067"/>
                  <a:pt x="174697" y="111125"/>
                </a:cubicBezTo>
                <a:cubicBezTo>
                  <a:pt x="171522" y="112183"/>
                  <a:pt x="194805" y="134408"/>
                  <a:pt x="187397" y="142875"/>
                </a:cubicBezTo>
                <a:cubicBezTo>
                  <a:pt x="179989" y="151342"/>
                  <a:pt x="161468" y="148167"/>
                  <a:pt x="130247" y="161925"/>
                </a:cubicBezTo>
                <a:cubicBezTo>
                  <a:pt x="99026" y="175683"/>
                  <a:pt x="-3103" y="223308"/>
                  <a:pt x="72" y="225425"/>
                </a:cubicBezTo>
                <a:cubicBezTo>
                  <a:pt x="3247" y="227542"/>
                  <a:pt x="118076" y="189442"/>
                  <a:pt x="149297" y="174625"/>
                </a:cubicBezTo>
                <a:cubicBezTo>
                  <a:pt x="180518" y="159808"/>
                  <a:pt x="170464" y="161925"/>
                  <a:pt x="187397" y="136525"/>
                </a:cubicBezTo>
                <a:cubicBezTo>
                  <a:pt x="204330" y="111125"/>
                  <a:pt x="244547" y="0"/>
                  <a:pt x="24772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BA716BD2-FC8C-3B92-4405-2A2A9D736F7C}"/>
              </a:ext>
            </a:extLst>
          </p:cNvPr>
          <p:cNvSpPr/>
          <p:nvPr/>
        </p:nvSpPr>
        <p:spPr>
          <a:xfrm>
            <a:off x="6232201" y="4505021"/>
            <a:ext cx="131144" cy="174929"/>
          </a:xfrm>
          <a:custGeom>
            <a:avLst/>
            <a:gdLst>
              <a:gd name="connsiteX0" fmla="*/ 114624 w 131144"/>
              <a:gd name="connsiteY0" fmla="*/ 304 h 174929"/>
              <a:gd name="connsiteX1" fmla="*/ 124149 w 131144"/>
              <a:gd name="connsiteY1" fmla="*/ 95554 h 174929"/>
              <a:gd name="connsiteX2" fmla="*/ 89224 w 131144"/>
              <a:gd name="connsiteY2" fmla="*/ 130479 h 174929"/>
              <a:gd name="connsiteX3" fmla="*/ 324 w 131144"/>
              <a:gd name="connsiteY3" fmla="*/ 174929 h 174929"/>
              <a:gd name="connsiteX4" fmla="*/ 124149 w 131144"/>
              <a:gd name="connsiteY4" fmla="*/ 130479 h 174929"/>
              <a:gd name="connsiteX5" fmla="*/ 114624 w 131144"/>
              <a:gd name="connsiteY5" fmla="*/ 304 h 17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144" h="174929">
                <a:moveTo>
                  <a:pt x="114624" y="304"/>
                </a:moveTo>
                <a:cubicBezTo>
                  <a:pt x="114624" y="-5517"/>
                  <a:pt x="128382" y="73858"/>
                  <a:pt x="124149" y="95554"/>
                </a:cubicBezTo>
                <a:cubicBezTo>
                  <a:pt x="119916" y="117250"/>
                  <a:pt x="109862" y="117250"/>
                  <a:pt x="89224" y="130479"/>
                </a:cubicBezTo>
                <a:cubicBezTo>
                  <a:pt x="68586" y="143708"/>
                  <a:pt x="-5497" y="174929"/>
                  <a:pt x="324" y="174929"/>
                </a:cubicBezTo>
                <a:cubicBezTo>
                  <a:pt x="6145" y="174929"/>
                  <a:pt x="104041" y="154291"/>
                  <a:pt x="124149" y="130479"/>
                </a:cubicBezTo>
                <a:cubicBezTo>
                  <a:pt x="144257" y="106667"/>
                  <a:pt x="114624" y="6125"/>
                  <a:pt x="114624" y="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C44594D0-B07C-CBEE-D81E-739893645C92}"/>
              </a:ext>
            </a:extLst>
          </p:cNvPr>
          <p:cNvSpPr/>
          <p:nvPr/>
        </p:nvSpPr>
        <p:spPr>
          <a:xfrm>
            <a:off x="6184869" y="4415671"/>
            <a:ext cx="66789" cy="227912"/>
          </a:xfrm>
          <a:custGeom>
            <a:avLst/>
            <a:gdLst>
              <a:gd name="connsiteX0" fmla="*/ 3206 w 66789"/>
              <a:gd name="connsiteY0" fmla="*/ 754 h 227912"/>
              <a:gd name="connsiteX1" fmla="*/ 6381 w 66789"/>
              <a:gd name="connsiteY1" fmla="*/ 111879 h 227912"/>
              <a:gd name="connsiteX2" fmla="*/ 66706 w 66789"/>
              <a:gd name="connsiteY2" fmla="*/ 226179 h 227912"/>
              <a:gd name="connsiteX3" fmla="*/ 19081 w 66789"/>
              <a:gd name="connsiteY3" fmla="*/ 169029 h 227912"/>
              <a:gd name="connsiteX4" fmla="*/ 3206 w 66789"/>
              <a:gd name="connsiteY4" fmla="*/ 754 h 227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89" h="227912">
                <a:moveTo>
                  <a:pt x="3206" y="754"/>
                </a:moveTo>
                <a:cubicBezTo>
                  <a:pt x="1089" y="-8771"/>
                  <a:pt x="-4202" y="74308"/>
                  <a:pt x="6381" y="111879"/>
                </a:cubicBezTo>
                <a:cubicBezTo>
                  <a:pt x="16964" y="149450"/>
                  <a:pt x="64589" y="216654"/>
                  <a:pt x="66706" y="226179"/>
                </a:cubicBezTo>
                <a:cubicBezTo>
                  <a:pt x="68823" y="235704"/>
                  <a:pt x="30194" y="204483"/>
                  <a:pt x="19081" y="169029"/>
                </a:cubicBezTo>
                <a:cubicBezTo>
                  <a:pt x="7969" y="133575"/>
                  <a:pt x="5323" y="10279"/>
                  <a:pt x="3206" y="7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1B62DA75-6E93-FD54-5E6C-AEAD4824E749}"/>
              </a:ext>
            </a:extLst>
          </p:cNvPr>
          <p:cNvSpPr/>
          <p:nvPr/>
        </p:nvSpPr>
        <p:spPr>
          <a:xfrm>
            <a:off x="6121400" y="4629148"/>
            <a:ext cx="247886" cy="123573"/>
          </a:xfrm>
          <a:custGeom>
            <a:avLst/>
            <a:gdLst>
              <a:gd name="connsiteX0" fmla="*/ 247650 w 247886"/>
              <a:gd name="connsiteY0" fmla="*/ 2 h 123573"/>
              <a:gd name="connsiteX1" fmla="*/ 123825 w 247886"/>
              <a:gd name="connsiteY1" fmla="*/ 107952 h 123573"/>
              <a:gd name="connsiteX2" fmla="*/ 88900 w 247886"/>
              <a:gd name="connsiteY2" fmla="*/ 120652 h 123573"/>
              <a:gd name="connsiteX3" fmla="*/ 0 w 247886"/>
              <a:gd name="connsiteY3" fmla="*/ 85727 h 123573"/>
              <a:gd name="connsiteX4" fmla="*/ 88900 w 247886"/>
              <a:gd name="connsiteY4" fmla="*/ 111127 h 123573"/>
              <a:gd name="connsiteX5" fmla="*/ 247650 w 247886"/>
              <a:gd name="connsiteY5" fmla="*/ 2 h 12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886" h="123573">
                <a:moveTo>
                  <a:pt x="247650" y="2"/>
                </a:moveTo>
                <a:cubicBezTo>
                  <a:pt x="253471" y="-527"/>
                  <a:pt x="150283" y="87844"/>
                  <a:pt x="123825" y="107952"/>
                </a:cubicBezTo>
                <a:cubicBezTo>
                  <a:pt x="97367" y="128060"/>
                  <a:pt x="109538" y="124356"/>
                  <a:pt x="88900" y="120652"/>
                </a:cubicBezTo>
                <a:cubicBezTo>
                  <a:pt x="68262" y="116948"/>
                  <a:pt x="0" y="87314"/>
                  <a:pt x="0" y="85727"/>
                </a:cubicBezTo>
                <a:cubicBezTo>
                  <a:pt x="0" y="84140"/>
                  <a:pt x="48683" y="121710"/>
                  <a:pt x="88900" y="111127"/>
                </a:cubicBezTo>
                <a:cubicBezTo>
                  <a:pt x="129117" y="100544"/>
                  <a:pt x="241829" y="531"/>
                  <a:pt x="24765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FE81E792-6A7C-DB4F-B8BB-053EFA32F198}"/>
              </a:ext>
            </a:extLst>
          </p:cNvPr>
          <p:cNvSpPr/>
          <p:nvPr/>
        </p:nvSpPr>
        <p:spPr>
          <a:xfrm>
            <a:off x="6156084" y="4486266"/>
            <a:ext cx="86448" cy="185982"/>
          </a:xfrm>
          <a:custGeom>
            <a:avLst/>
            <a:gdLst>
              <a:gd name="connsiteX0" fmla="*/ 28816 w 86448"/>
              <a:gd name="connsiteY0" fmla="*/ 9 h 185982"/>
              <a:gd name="connsiteX1" fmla="*/ 16116 w 86448"/>
              <a:gd name="connsiteY1" fmla="*/ 120659 h 185982"/>
              <a:gd name="connsiteX2" fmla="*/ 85966 w 86448"/>
              <a:gd name="connsiteY2" fmla="*/ 184159 h 185982"/>
              <a:gd name="connsiteX3" fmla="*/ 44691 w 86448"/>
              <a:gd name="connsiteY3" fmla="*/ 165109 h 185982"/>
              <a:gd name="connsiteX4" fmla="*/ 241 w 86448"/>
              <a:gd name="connsiteY4" fmla="*/ 127009 h 185982"/>
              <a:gd name="connsiteX5" fmla="*/ 28816 w 86448"/>
              <a:gd name="connsiteY5" fmla="*/ 9 h 185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48" h="185982">
                <a:moveTo>
                  <a:pt x="28816" y="9"/>
                </a:moveTo>
                <a:cubicBezTo>
                  <a:pt x="31462" y="-1049"/>
                  <a:pt x="6591" y="89967"/>
                  <a:pt x="16116" y="120659"/>
                </a:cubicBezTo>
                <a:cubicBezTo>
                  <a:pt x="25641" y="151351"/>
                  <a:pt x="81204" y="176751"/>
                  <a:pt x="85966" y="184159"/>
                </a:cubicBezTo>
                <a:cubicBezTo>
                  <a:pt x="90729" y="191567"/>
                  <a:pt x="58978" y="174634"/>
                  <a:pt x="44691" y="165109"/>
                </a:cubicBezTo>
                <a:cubicBezTo>
                  <a:pt x="30404" y="155584"/>
                  <a:pt x="3416" y="153467"/>
                  <a:pt x="241" y="127009"/>
                </a:cubicBezTo>
                <a:cubicBezTo>
                  <a:pt x="-2934" y="100551"/>
                  <a:pt x="26170" y="1067"/>
                  <a:pt x="2881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480FD63E-CE8F-B49F-B03D-97BE409D20C6}"/>
              </a:ext>
            </a:extLst>
          </p:cNvPr>
          <p:cNvSpPr/>
          <p:nvPr/>
        </p:nvSpPr>
        <p:spPr>
          <a:xfrm>
            <a:off x="3193689" y="4136981"/>
            <a:ext cx="57516" cy="482695"/>
          </a:xfrm>
          <a:custGeom>
            <a:avLst/>
            <a:gdLst>
              <a:gd name="connsiteX0" fmla="*/ 361 w 57516"/>
              <a:gd name="connsiteY0" fmla="*/ 44 h 482695"/>
              <a:gd name="connsiteX1" fmla="*/ 9886 w 57516"/>
              <a:gd name="connsiteY1" fmla="*/ 244519 h 482695"/>
              <a:gd name="connsiteX2" fmla="*/ 57511 w 57516"/>
              <a:gd name="connsiteY2" fmla="*/ 482644 h 482695"/>
              <a:gd name="connsiteX3" fmla="*/ 6711 w 57516"/>
              <a:gd name="connsiteY3" fmla="*/ 263569 h 482695"/>
              <a:gd name="connsiteX4" fmla="*/ 361 w 57516"/>
              <a:gd name="connsiteY4" fmla="*/ 44 h 482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516" h="482695">
                <a:moveTo>
                  <a:pt x="361" y="44"/>
                </a:moveTo>
                <a:cubicBezTo>
                  <a:pt x="890" y="-3131"/>
                  <a:pt x="361" y="164086"/>
                  <a:pt x="9886" y="244519"/>
                </a:cubicBezTo>
                <a:cubicBezTo>
                  <a:pt x="19411" y="324952"/>
                  <a:pt x="58040" y="479469"/>
                  <a:pt x="57511" y="482644"/>
                </a:cubicBezTo>
                <a:cubicBezTo>
                  <a:pt x="56982" y="485819"/>
                  <a:pt x="14648" y="340298"/>
                  <a:pt x="6711" y="263569"/>
                </a:cubicBezTo>
                <a:cubicBezTo>
                  <a:pt x="-1226" y="186840"/>
                  <a:pt x="-168" y="3219"/>
                  <a:pt x="361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332109DD-D68C-F465-ED56-D27D70C5F756}"/>
              </a:ext>
            </a:extLst>
          </p:cNvPr>
          <p:cNvSpPr/>
          <p:nvPr/>
        </p:nvSpPr>
        <p:spPr>
          <a:xfrm>
            <a:off x="3114633" y="4520961"/>
            <a:ext cx="155650" cy="311585"/>
          </a:xfrm>
          <a:custGeom>
            <a:avLst/>
            <a:gdLst>
              <a:gd name="connsiteX0" fmla="*/ 42 w 155650"/>
              <a:gd name="connsiteY0" fmla="*/ 239 h 311585"/>
              <a:gd name="connsiteX1" fmla="*/ 76242 w 155650"/>
              <a:gd name="connsiteY1" fmla="*/ 162164 h 311585"/>
              <a:gd name="connsiteX2" fmla="*/ 155617 w 155650"/>
              <a:gd name="connsiteY2" fmla="*/ 311389 h 311585"/>
              <a:gd name="connsiteX3" fmla="*/ 66717 w 155650"/>
              <a:gd name="connsiteY3" fmla="*/ 130414 h 311585"/>
              <a:gd name="connsiteX4" fmla="*/ 42 w 155650"/>
              <a:gd name="connsiteY4" fmla="*/ 239 h 311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50" h="311585">
                <a:moveTo>
                  <a:pt x="42" y="239"/>
                </a:moveTo>
                <a:cubicBezTo>
                  <a:pt x="1629" y="5531"/>
                  <a:pt x="50313" y="110306"/>
                  <a:pt x="76242" y="162164"/>
                </a:cubicBezTo>
                <a:cubicBezTo>
                  <a:pt x="102171" y="214022"/>
                  <a:pt x="157204" y="316681"/>
                  <a:pt x="155617" y="311389"/>
                </a:cubicBezTo>
                <a:cubicBezTo>
                  <a:pt x="154030" y="306097"/>
                  <a:pt x="91588" y="182272"/>
                  <a:pt x="66717" y="130414"/>
                </a:cubicBezTo>
                <a:cubicBezTo>
                  <a:pt x="41846" y="78556"/>
                  <a:pt x="-1545" y="-5053"/>
                  <a:pt x="42" y="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012C9BEB-F5BC-C25F-7CDE-44FE0B3FB03A}"/>
              </a:ext>
            </a:extLst>
          </p:cNvPr>
          <p:cNvSpPr/>
          <p:nvPr/>
        </p:nvSpPr>
        <p:spPr>
          <a:xfrm>
            <a:off x="3755572" y="5139507"/>
            <a:ext cx="234007" cy="228702"/>
          </a:xfrm>
          <a:custGeom>
            <a:avLst/>
            <a:gdLst>
              <a:gd name="connsiteX0" fmla="*/ 453 w 234007"/>
              <a:gd name="connsiteY0" fmla="*/ 818 h 228702"/>
              <a:gd name="connsiteX1" fmla="*/ 225878 w 234007"/>
              <a:gd name="connsiteY1" fmla="*/ 223068 h 228702"/>
              <a:gd name="connsiteX2" fmla="*/ 168728 w 234007"/>
              <a:gd name="connsiteY2" fmla="*/ 150043 h 228702"/>
              <a:gd name="connsiteX3" fmla="*/ 453 w 234007"/>
              <a:gd name="connsiteY3" fmla="*/ 818 h 22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007" h="228702">
                <a:moveTo>
                  <a:pt x="453" y="818"/>
                </a:moveTo>
                <a:cubicBezTo>
                  <a:pt x="9978" y="12989"/>
                  <a:pt x="197832" y="198197"/>
                  <a:pt x="225878" y="223068"/>
                </a:cubicBezTo>
                <a:cubicBezTo>
                  <a:pt x="253924" y="247939"/>
                  <a:pt x="203124" y="184439"/>
                  <a:pt x="168728" y="150043"/>
                </a:cubicBezTo>
                <a:cubicBezTo>
                  <a:pt x="134332" y="115647"/>
                  <a:pt x="-9072" y="-11353"/>
                  <a:pt x="453" y="81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1260DFB1-1EF3-27D0-132B-5D2CA7E28CC7}"/>
              </a:ext>
            </a:extLst>
          </p:cNvPr>
          <p:cNvSpPr/>
          <p:nvPr/>
        </p:nvSpPr>
        <p:spPr>
          <a:xfrm>
            <a:off x="3416295" y="4718013"/>
            <a:ext cx="241519" cy="295409"/>
          </a:xfrm>
          <a:custGeom>
            <a:avLst/>
            <a:gdLst>
              <a:gd name="connsiteX0" fmla="*/ 5 w 241519"/>
              <a:gd name="connsiteY0" fmla="*/ 37 h 295409"/>
              <a:gd name="connsiteX1" fmla="*/ 200030 w 241519"/>
              <a:gd name="connsiteY1" fmla="*/ 196887 h 295409"/>
              <a:gd name="connsiteX2" fmla="*/ 241305 w 241519"/>
              <a:gd name="connsiteY2" fmla="*/ 295312 h 295409"/>
              <a:gd name="connsiteX3" fmla="*/ 206380 w 241519"/>
              <a:gd name="connsiteY3" fmla="*/ 181012 h 295409"/>
              <a:gd name="connsiteX4" fmla="*/ 5 w 241519"/>
              <a:gd name="connsiteY4" fmla="*/ 37 h 295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519" h="295409">
                <a:moveTo>
                  <a:pt x="5" y="37"/>
                </a:moveTo>
                <a:cubicBezTo>
                  <a:pt x="-1053" y="2683"/>
                  <a:pt x="159813" y="147675"/>
                  <a:pt x="200030" y="196887"/>
                </a:cubicBezTo>
                <a:cubicBezTo>
                  <a:pt x="240247" y="246099"/>
                  <a:pt x="240247" y="297958"/>
                  <a:pt x="241305" y="295312"/>
                </a:cubicBezTo>
                <a:cubicBezTo>
                  <a:pt x="242363" y="292666"/>
                  <a:pt x="240776" y="225991"/>
                  <a:pt x="206380" y="181012"/>
                </a:cubicBezTo>
                <a:cubicBezTo>
                  <a:pt x="171984" y="136033"/>
                  <a:pt x="1063" y="-2609"/>
                  <a:pt x="5" y="3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FD51CF1B-8E60-33C8-92CF-0CAF7934F951}"/>
              </a:ext>
            </a:extLst>
          </p:cNvPr>
          <p:cNvSpPr/>
          <p:nvPr/>
        </p:nvSpPr>
        <p:spPr>
          <a:xfrm>
            <a:off x="3740127" y="4216342"/>
            <a:ext cx="100164" cy="247782"/>
          </a:xfrm>
          <a:custGeom>
            <a:avLst/>
            <a:gdLst>
              <a:gd name="connsiteX0" fmla="*/ 57173 w 100164"/>
              <a:gd name="connsiteY0" fmla="*/ 58 h 247782"/>
              <a:gd name="connsiteX1" fmla="*/ 88923 w 100164"/>
              <a:gd name="connsiteY1" fmla="*/ 127058 h 247782"/>
              <a:gd name="connsiteX2" fmla="*/ 23 w 100164"/>
              <a:gd name="connsiteY2" fmla="*/ 247708 h 247782"/>
              <a:gd name="connsiteX3" fmla="*/ 98448 w 100164"/>
              <a:gd name="connsiteY3" fmla="*/ 142933 h 247782"/>
              <a:gd name="connsiteX4" fmla="*/ 57173 w 100164"/>
              <a:gd name="connsiteY4" fmla="*/ 58 h 247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64" h="247782">
                <a:moveTo>
                  <a:pt x="57173" y="58"/>
                </a:moveTo>
                <a:cubicBezTo>
                  <a:pt x="55585" y="-2588"/>
                  <a:pt x="98448" y="85783"/>
                  <a:pt x="88923" y="127058"/>
                </a:cubicBezTo>
                <a:cubicBezTo>
                  <a:pt x="79398" y="168333"/>
                  <a:pt x="-1565" y="245062"/>
                  <a:pt x="23" y="247708"/>
                </a:cubicBezTo>
                <a:cubicBezTo>
                  <a:pt x="1610" y="250354"/>
                  <a:pt x="86806" y="182091"/>
                  <a:pt x="98448" y="142933"/>
                </a:cubicBezTo>
                <a:cubicBezTo>
                  <a:pt x="110090" y="103775"/>
                  <a:pt x="58761" y="2704"/>
                  <a:pt x="57173" y="5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F06F98AC-CD03-6C6F-202A-5231322B572C}"/>
              </a:ext>
            </a:extLst>
          </p:cNvPr>
          <p:cNvSpPr/>
          <p:nvPr/>
        </p:nvSpPr>
        <p:spPr>
          <a:xfrm>
            <a:off x="5163366" y="4291476"/>
            <a:ext cx="305219" cy="61252"/>
          </a:xfrm>
          <a:custGeom>
            <a:avLst/>
            <a:gdLst>
              <a:gd name="connsiteX0" fmla="*/ 11884 w 305219"/>
              <a:gd name="connsiteY0" fmla="*/ 4299 h 61252"/>
              <a:gd name="connsiteX1" fmla="*/ 269059 w 305219"/>
              <a:gd name="connsiteY1" fmla="*/ 55099 h 61252"/>
              <a:gd name="connsiteX2" fmla="*/ 281759 w 305219"/>
              <a:gd name="connsiteY2" fmla="*/ 55099 h 61252"/>
              <a:gd name="connsiteX3" fmla="*/ 65859 w 305219"/>
              <a:gd name="connsiteY3" fmla="*/ 7474 h 61252"/>
              <a:gd name="connsiteX4" fmla="*/ 11884 w 305219"/>
              <a:gd name="connsiteY4" fmla="*/ 4299 h 6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219" h="61252">
                <a:moveTo>
                  <a:pt x="11884" y="4299"/>
                </a:moveTo>
                <a:cubicBezTo>
                  <a:pt x="45751" y="12237"/>
                  <a:pt x="269059" y="55099"/>
                  <a:pt x="269059" y="55099"/>
                </a:cubicBezTo>
                <a:cubicBezTo>
                  <a:pt x="314038" y="63566"/>
                  <a:pt x="315626" y="63037"/>
                  <a:pt x="281759" y="55099"/>
                </a:cubicBezTo>
                <a:cubicBezTo>
                  <a:pt x="247892" y="47162"/>
                  <a:pt x="108722" y="14353"/>
                  <a:pt x="65859" y="7474"/>
                </a:cubicBezTo>
                <a:cubicBezTo>
                  <a:pt x="22997" y="595"/>
                  <a:pt x="-21983" y="-3639"/>
                  <a:pt x="11884" y="429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C95D2479-0FB5-DDDC-6902-B6A87A702A50}"/>
              </a:ext>
            </a:extLst>
          </p:cNvPr>
          <p:cNvSpPr/>
          <p:nvPr/>
        </p:nvSpPr>
        <p:spPr>
          <a:xfrm>
            <a:off x="5040818" y="3943331"/>
            <a:ext cx="96402" cy="190578"/>
          </a:xfrm>
          <a:custGeom>
            <a:avLst/>
            <a:gdLst>
              <a:gd name="connsiteX0" fmla="*/ 96332 w 96402"/>
              <a:gd name="connsiteY0" fmla="*/ 19 h 190578"/>
              <a:gd name="connsiteX1" fmla="*/ 16957 w 96402"/>
              <a:gd name="connsiteY1" fmla="*/ 127019 h 190578"/>
              <a:gd name="connsiteX2" fmla="*/ 39182 w 96402"/>
              <a:gd name="connsiteY2" fmla="*/ 190519 h 190578"/>
              <a:gd name="connsiteX3" fmla="*/ 1082 w 96402"/>
              <a:gd name="connsiteY3" fmla="*/ 136544 h 190578"/>
              <a:gd name="connsiteX4" fmla="*/ 96332 w 96402"/>
              <a:gd name="connsiteY4" fmla="*/ 19 h 190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402" h="190578">
                <a:moveTo>
                  <a:pt x="96332" y="19"/>
                </a:moveTo>
                <a:cubicBezTo>
                  <a:pt x="98978" y="-1569"/>
                  <a:pt x="26482" y="95269"/>
                  <a:pt x="16957" y="127019"/>
                </a:cubicBezTo>
                <a:cubicBezTo>
                  <a:pt x="7432" y="158769"/>
                  <a:pt x="41828" y="188932"/>
                  <a:pt x="39182" y="190519"/>
                </a:cubicBezTo>
                <a:cubicBezTo>
                  <a:pt x="36536" y="192107"/>
                  <a:pt x="-7385" y="161415"/>
                  <a:pt x="1082" y="136544"/>
                </a:cubicBezTo>
                <a:cubicBezTo>
                  <a:pt x="9549" y="111673"/>
                  <a:pt x="93686" y="1607"/>
                  <a:pt x="96332" y="1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43552B15-6332-081D-FC28-D735C878C523}"/>
              </a:ext>
            </a:extLst>
          </p:cNvPr>
          <p:cNvSpPr/>
          <p:nvPr/>
        </p:nvSpPr>
        <p:spPr>
          <a:xfrm>
            <a:off x="4952052" y="5247297"/>
            <a:ext cx="287175" cy="259185"/>
          </a:xfrm>
          <a:custGeom>
            <a:avLst/>
            <a:gdLst>
              <a:gd name="connsiteX0" fmla="*/ 948 w 287175"/>
              <a:gd name="connsiteY0" fmla="*/ 258153 h 259185"/>
              <a:gd name="connsiteX1" fmla="*/ 89848 w 287175"/>
              <a:gd name="connsiteY1" fmla="*/ 159728 h 259185"/>
              <a:gd name="connsiteX2" fmla="*/ 286698 w 287175"/>
              <a:gd name="connsiteY2" fmla="*/ 978 h 259185"/>
              <a:gd name="connsiteX3" fmla="*/ 140648 w 287175"/>
              <a:gd name="connsiteY3" fmla="*/ 99403 h 259185"/>
              <a:gd name="connsiteX4" fmla="*/ 948 w 287175"/>
              <a:gd name="connsiteY4" fmla="*/ 258153 h 259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175" h="259185">
                <a:moveTo>
                  <a:pt x="948" y="258153"/>
                </a:moveTo>
                <a:cubicBezTo>
                  <a:pt x="-7519" y="268207"/>
                  <a:pt x="42223" y="202590"/>
                  <a:pt x="89848" y="159728"/>
                </a:cubicBezTo>
                <a:cubicBezTo>
                  <a:pt x="137473" y="116866"/>
                  <a:pt x="278231" y="11032"/>
                  <a:pt x="286698" y="978"/>
                </a:cubicBezTo>
                <a:cubicBezTo>
                  <a:pt x="295165" y="-9076"/>
                  <a:pt x="188802" y="60774"/>
                  <a:pt x="140648" y="99403"/>
                </a:cubicBezTo>
                <a:cubicBezTo>
                  <a:pt x="92494" y="138032"/>
                  <a:pt x="9415" y="248099"/>
                  <a:pt x="948" y="25815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B4883EFE-E770-3894-E416-B01A43B3624F}"/>
              </a:ext>
            </a:extLst>
          </p:cNvPr>
          <p:cNvSpPr/>
          <p:nvPr/>
        </p:nvSpPr>
        <p:spPr>
          <a:xfrm>
            <a:off x="5729975" y="4151530"/>
            <a:ext cx="265466" cy="844875"/>
          </a:xfrm>
          <a:custGeom>
            <a:avLst/>
            <a:gdLst>
              <a:gd name="connsiteX0" fmla="*/ 264425 w 265466"/>
              <a:gd name="connsiteY0" fmla="*/ 1370 h 844875"/>
              <a:gd name="connsiteX1" fmla="*/ 188225 w 265466"/>
              <a:gd name="connsiteY1" fmla="*/ 328395 h 844875"/>
              <a:gd name="connsiteX2" fmla="*/ 99325 w 265466"/>
              <a:gd name="connsiteY2" fmla="*/ 572870 h 844875"/>
              <a:gd name="connsiteX3" fmla="*/ 118375 w 265466"/>
              <a:gd name="connsiteY3" fmla="*/ 499845 h 844875"/>
              <a:gd name="connsiteX4" fmla="*/ 900 w 265466"/>
              <a:gd name="connsiteY4" fmla="*/ 842745 h 844875"/>
              <a:gd name="connsiteX5" fmla="*/ 67575 w 265466"/>
              <a:gd name="connsiteY5" fmla="*/ 636370 h 844875"/>
              <a:gd name="connsiteX6" fmla="*/ 131075 w 265466"/>
              <a:gd name="connsiteY6" fmla="*/ 461745 h 844875"/>
              <a:gd name="connsiteX7" fmla="*/ 264425 w 265466"/>
              <a:gd name="connsiteY7" fmla="*/ 1370 h 84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466" h="844875">
                <a:moveTo>
                  <a:pt x="264425" y="1370"/>
                </a:moveTo>
                <a:cubicBezTo>
                  <a:pt x="273950" y="-20855"/>
                  <a:pt x="215742" y="233145"/>
                  <a:pt x="188225" y="328395"/>
                </a:cubicBezTo>
                <a:cubicBezTo>
                  <a:pt x="160708" y="423645"/>
                  <a:pt x="110967" y="544295"/>
                  <a:pt x="99325" y="572870"/>
                </a:cubicBezTo>
                <a:cubicBezTo>
                  <a:pt x="87683" y="601445"/>
                  <a:pt x="134779" y="454866"/>
                  <a:pt x="118375" y="499845"/>
                </a:cubicBezTo>
                <a:cubicBezTo>
                  <a:pt x="101971" y="544824"/>
                  <a:pt x="9367" y="819991"/>
                  <a:pt x="900" y="842745"/>
                </a:cubicBezTo>
                <a:cubicBezTo>
                  <a:pt x="-7567" y="865499"/>
                  <a:pt x="45879" y="699870"/>
                  <a:pt x="67575" y="636370"/>
                </a:cubicBezTo>
                <a:cubicBezTo>
                  <a:pt x="89271" y="572870"/>
                  <a:pt x="97208" y="568107"/>
                  <a:pt x="131075" y="461745"/>
                </a:cubicBezTo>
                <a:cubicBezTo>
                  <a:pt x="164942" y="355383"/>
                  <a:pt x="254900" y="23595"/>
                  <a:pt x="264425" y="137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A20D6834-5B2B-C888-3F70-CBA9C0E2BE08}"/>
              </a:ext>
            </a:extLst>
          </p:cNvPr>
          <p:cNvSpPr/>
          <p:nvPr/>
        </p:nvSpPr>
        <p:spPr>
          <a:xfrm>
            <a:off x="5501974" y="4637847"/>
            <a:ext cx="270384" cy="575874"/>
          </a:xfrm>
          <a:custGeom>
            <a:avLst/>
            <a:gdLst>
              <a:gd name="connsiteX0" fmla="*/ 270176 w 270384"/>
              <a:gd name="connsiteY0" fmla="*/ 828 h 575874"/>
              <a:gd name="connsiteX1" fmla="*/ 133651 w 270384"/>
              <a:gd name="connsiteY1" fmla="*/ 188153 h 575874"/>
              <a:gd name="connsiteX2" fmla="*/ 301 w 270384"/>
              <a:gd name="connsiteY2" fmla="*/ 575503 h 575874"/>
              <a:gd name="connsiteX3" fmla="*/ 101901 w 270384"/>
              <a:gd name="connsiteY3" fmla="*/ 254828 h 575874"/>
              <a:gd name="connsiteX4" fmla="*/ 270176 w 270384"/>
              <a:gd name="connsiteY4" fmla="*/ 828 h 575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384" h="575874">
                <a:moveTo>
                  <a:pt x="270176" y="828"/>
                </a:moveTo>
                <a:cubicBezTo>
                  <a:pt x="275468" y="-10285"/>
                  <a:pt x="178630" y="92374"/>
                  <a:pt x="133651" y="188153"/>
                </a:cubicBezTo>
                <a:cubicBezTo>
                  <a:pt x="88672" y="283932"/>
                  <a:pt x="5593" y="564391"/>
                  <a:pt x="301" y="575503"/>
                </a:cubicBezTo>
                <a:cubicBezTo>
                  <a:pt x="-4991" y="586616"/>
                  <a:pt x="60626" y="345315"/>
                  <a:pt x="101901" y="254828"/>
                </a:cubicBezTo>
                <a:cubicBezTo>
                  <a:pt x="143176" y="164341"/>
                  <a:pt x="264884" y="11941"/>
                  <a:pt x="270176" y="82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F71CED76-FEAF-113D-5D6E-FB9ECBBB8913}"/>
              </a:ext>
            </a:extLst>
          </p:cNvPr>
          <p:cNvSpPr/>
          <p:nvPr/>
        </p:nvSpPr>
        <p:spPr>
          <a:xfrm>
            <a:off x="5346680" y="5000561"/>
            <a:ext cx="431848" cy="479556"/>
          </a:xfrm>
          <a:custGeom>
            <a:avLst/>
            <a:gdLst>
              <a:gd name="connsiteX0" fmla="*/ 431820 w 431848"/>
              <a:gd name="connsiteY0" fmla="*/ 64 h 479556"/>
              <a:gd name="connsiteX1" fmla="*/ 234970 w 431848"/>
              <a:gd name="connsiteY1" fmla="*/ 254064 h 479556"/>
              <a:gd name="connsiteX2" fmla="*/ 20 w 431848"/>
              <a:gd name="connsiteY2" fmla="*/ 479489 h 479556"/>
              <a:gd name="connsiteX3" fmla="*/ 247670 w 431848"/>
              <a:gd name="connsiteY3" fmla="*/ 231839 h 479556"/>
              <a:gd name="connsiteX4" fmla="*/ 431820 w 431848"/>
              <a:gd name="connsiteY4" fmla="*/ 64 h 47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848" h="479556">
                <a:moveTo>
                  <a:pt x="431820" y="64"/>
                </a:moveTo>
                <a:cubicBezTo>
                  <a:pt x="429703" y="3768"/>
                  <a:pt x="306937" y="174160"/>
                  <a:pt x="234970" y="254064"/>
                </a:cubicBezTo>
                <a:cubicBezTo>
                  <a:pt x="163003" y="333968"/>
                  <a:pt x="-2097" y="483193"/>
                  <a:pt x="20" y="479489"/>
                </a:cubicBezTo>
                <a:cubicBezTo>
                  <a:pt x="2137" y="475785"/>
                  <a:pt x="176762" y="309627"/>
                  <a:pt x="247670" y="231839"/>
                </a:cubicBezTo>
                <a:cubicBezTo>
                  <a:pt x="318578" y="154052"/>
                  <a:pt x="433937" y="-3640"/>
                  <a:pt x="431820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15B64214-E214-B5E8-C02A-4B2D2E173510}"/>
              </a:ext>
            </a:extLst>
          </p:cNvPr>
          <p:cNvSpPr/>
          <p:nvPr/>
        </p:nvSpPr>
        <p:spPr>
          <a:xfrm>
            <a:off x="5831744" y="3581345"/>
            <a:ext cx="54724" cy="263647"/>
          </a:xfrm>
          <a:custGeom>
            <a:avLst/>
            <a:gdLst>
              <a:gd name="connsiteX0" fmla="*/ 54706 w 54724"/>
              <a:gd name="connsiteY0" fmla="*/ 55 h 263647"/>
              <a:gd name="connsiteX1" fmla="*/ 7081 w 54724"/>
              <a:gd name="connsiteY1" fmla="*/ 146105 h 263647"/>
              <a:gd name="connsiteX2" fmla="*/ 32481 w 54724"/>
              <a:gd name="connsiteY2" fmla="*/ 263580 h 263647"/>
              <a:gd name="connsiteX3" fmla="*/ 731 w 54724"/>
              <a:gd name="connsiteY3" fmla="*/ 130230 h 263647"/>
              <a:gd name="connsiteX4" fmla="*/ 54706 w 54724"/>
              <a:gd name="connsiteY4" fmla="*/ 55 h 263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724" h="263647">
                <a:moveTo>
                  <a:pt x="54706" y="55"/>
                </a:moveTo>
                <a:cubicBezTo>
                  <a:pt x="55764" y="2701"/>
                  <a:pt x="10785" y="102184"/>
                  <a:pt x="7081" y="146105"/>
                </a:cubicBezTo>
                <a:cubicBezTo>
                  <a:pt x="3377" y="190026"/>
                  <a:pt x="33539" y="266226"/>
                  <a:pt x="32481" y="263580"/>
                </a:cubicBezTo>
                <a:cubicBezTo>
                  <a:pt x="31423" y="260934"/>
                  <a:pt x="-5619" y="170447"/>
                  <a:pt x="731" y="130230"/>
                </a:cubicBezTo>
                <a:cubicBezTo>
                  <a:pt x="7081" y="90013"/>
                  <a:pt x="53648" y="-2591"/>
                  <a:pt x="54706" y="5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64FD01BB-15A2-DBB8-65F4-91ACCAB6C848}"/>
              </a:ext>
            </a:extLst>
          </p:cNvPr>
          <p:cNvSpPr/>
          <p:nvPr/>
        </p:nvSpPr>
        <p:spPr>
          <a:xfrm>
            <a:off x="5446677" y="4246149"/>
            <a:ext cx="382764" cy="175088"/>
          </a:xfrm>
          <a:custGeom>
            <a:avLst/>
            <a:gdLst>
              <a:gd name="connsiteX0" fmla="*/ 379448 w 382764"/>
              <a:gd name="connsiteY0" fmla="*/ 2001 h 175088"/>
              <a:gd name="connsiteX1" fmla="*/ 4798 w 382764"/>
              <a:gd name="connsiteY1" fmla="*/ 173451 h 175088"/>
              <a:gd name="connsiteX2" fmla="*/ 179423 w 382764"/>
              <a:gd name="connsiteY2" fmla="*/ 84551 h 175088"/>
              <a:gd name="connsiteX3" fmla="*/ 379448 w 382764"/>
              <a:gd name="connsiteY3" fmla="*/ 2001 h 175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2764" h="175088">
                <a:moveTo>
                  <a:pt x="379448" y="2001"/>
                </a:moveTo>
                <a:cubicBezTo>
                  <a:pt x="350344" y="16818"/>
                  <a:pt x="38135" y="159693"/>
                  <a:pt x="4798" y="173451"/>
                </a:cubicBezTo>
                <a:cubicBezTo>
                  <a:pt x="-28539" y="187209"/>
                  <a:pt x="120685" y="110480"/>
                  <a:pt x="179423" y="84551"/>
                </a:cubicBezTo>
                <a:cubicBezTo>
                  <a:pt x="238160" y="58622"/>
                  <a:pt x="408552" y="-12816"/>
                  <a:pt x="379448" y="200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7DE4B703-5512-AB8C-23B7-F61B5E664735}"/>
              </a:ext>
            </a:extLst>
          </p:cNvPr>
          <p:cNvSpPr/>
          <p:nvPr/>
        </p:nvSpPr>
        <p:spPr>
          <a:xfrm>
            <a:off x="5247990" y="4689419"/>
            <a:ext cx="194759" cy="139787"/>
          </a:xfrm>
          <a:custGeom>
            <a:avLst/>
            <a:gdLst>
              <a:gd name="connsiteX0" fmla="*/ 285 w 194759"/>
              <a:gd name="connsiteY0" fmla="*/ 56 h 139787"/>
              <a:gd name="connsiteX1" fmla="*/ 111410 w 194759"/>
              <a:gd name="connsiteY1" fmla="*/ 54031 h 139787"/>
              <a:gd name="connsiteX2" fmla="*/ 193960 w 194759"/>
              <a:gd name="connsiteY2" fmla="*/ 139756 h 139787"/>
              <a:gd name="connsiteX3" fmla="*/ 146335 w 194759"/>
              <a:gd name="connsiteY3" fmla="*/ 63556 h 139787"/>
              <a:gd name="connsiteX4" fmla="*/ 285 w 194759"/>
              <a:gd name="connsiteY4" fmla="*/ 56 h 139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759" h="139787">
                <a:moveTo>
                  <a:pt x="285" y="56"/>
                </a:moveTo>
                <a:cubicBezTo>
                  <a:pt x="-5536" y="-1532"/>
                  <a:pt x="79131" y="30748"/>
                  <a:pt x="111410" y="54031"/>
                </a:cubicBezTo>
                <a:cubicBezTo>
                  <a:pt x="143689" y="77314"/>
                  <a:pt x="188139" y="138169"/>
                  <a:pt x="193960" y="139756"/>
                </a:cubicBezTo>
                <a:cubicBezTo>
                  <a:pt x="199781" y="141344"/>
                  <a:pt x="172793" y="83135"/>
                  <a:pt x="146335" y="63556"/>
                </a:cubicBezTo>
                <a:cubicBezTo>
                  <a:pt x="119877" y="43977"/>
                  <a:pt x="6106" y="1644"/>
                  <a:pt x="285" y="5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330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8AD8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270</TotalTime>
  <Words>1</Words>
  <Application>Microsoft Macintosh PowerPoint</Application>
  <PresentationFormat>A3 297x420 mm</PresentationFormat>
  <Paragraphs>1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13</cp:revision>
  <dcterms:created xsi:type="dcterms:W3CDTF">2023-03-20T10:22:30Z</dcterms:created>
  <dcterms:modified xsi:type="dcterms:W3CDTF">2023-03-21T13:19:17Z</dcterms:modified>
</cp:coreProperties>
</file>